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298E-5AC2-1173-6029-FED414E52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0F5DB-989A-C856-81AC-E9DEE5F9F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487E-BBBF-AF13-5DAF-AEF1AFEF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A33D-2339-4806-95A2-FE9C0655B5E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1B15-36B0-D32F-9CBA-2B994065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5CE98-A4F3-54B6-B94B-00B09F80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8BD7-9274-4D82-97CB-648FC875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8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2421-125C-BE6D-A40F-B0E3A251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DD690-B04A-A730-22C6-222B20E49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744F-3048-4068-0982-C454444D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A33D-2339-4806-95A2-FE9C0655B5E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D458-3F63-75C9-9360-8AA6182F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7338-24EE-8794-D24E-917586EF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8BD7-9274-4D82-97CB-648FC875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2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4B39F-740A-65CE-6A10-FBFFF7E60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2914D-D9F7-9C75-1F51-B26E684DD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104E-F64F-0FB5-BFB0-6BD7519A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A33D-2339-4806-95A2-FE9C0655B5E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026D-F252-A300-8B86-C7BABF75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0A53-DC02-6FB3-742E-897293E3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8BD7-9274-4D82-97CB-648FC875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2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11B4-BD3D-64EB-CC07-2678FF6F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A787-CAD0-AB12-5511-276E8EDA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9191-2B13-11E7-F6BE-751F407B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A33D-2339-4806-95A2-FE9C0655B5E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FDE2-0397-8388-E758-25574EE4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B607-6FAE-133B-6979-7613DF22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8BD7-9274-4D82-97CB-648FC875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5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1EA3-9482-75DB-AB9A-C7BBCC26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29101-6D4B-F5BB-B8D0-F61AF129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FCBCF-95E1-6D48-2613-88689603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A33D-2339-4806-95A2-FE9C0655B5E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7BC7-932F-FFF3-1665-67F4B887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5D23-7FC5-6A13-4FA8-76DFE54E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8BD7-9274-4D82-97CB-648FC875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46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E60C-5CFE-B929-074F-3245BED8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438B-239C-B085-1E6F-E104F09AD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58169-066C-30FD-BEF5-9D072357D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92D1F-547C-D360-F65C-010D2D5D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A33D-2339-4806-95A2-FE9C0655B5E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4E057-C2E9-4A0B-2CC0-B452267E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8D983-7F6C-2F22-960E-612F3A59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8BD7-9274-4D82-97CB-648FC875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5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EA1B-5293-0982-7720-E5F572D3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AD6DA-24AE-8ABB-F081-11248942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0DBCC-5822-43A9-CD4D-F2016FDCD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22689-E414-3147-6C9B-E9BBF9D9C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67F86-6F9E-1F40-4CDB-52982ECC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F2C6E-17BF-9895-040F-62B70A2B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A33D-2339-4806-95A2-FE9C0655B5E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A68DF-513C-699A-7006-55D10130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7F5AF-71FB-D22B-8C49-E5BB7790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8BD7-9274-4D82-97CB-648FC875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73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3034-9EA3-CBFF-0D27-2D03F624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EA4C7-054F-46A9-97AE-1F282E66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A33D-2339-4806-95A2-FE9C0655B5E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F4469-4BCE-6B52-C4E1-55729E4F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B07D3-9A07-72C5-092A-7D2E38AC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8BD7-9274-4D82-97CB-648FC875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4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70174-61C6-B354-E4DD-AB0541AA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A33D-2339-4806-95A2-FE9C0655B5E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44A1F-2070-F8C7-43D2-F605D7CB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20361-642A-51A5-7923-1447E6DE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8BD7-9274-4D82-97CB-648FC875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8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535D-8BD2-29B9-E31B-7041C809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DE86-CFCD-2DFE-A65D-ADE5A99F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F921F-44D3-AD9E-E0C0-1AC1AC9C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76573-BEC9-E848-4390-9796C756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A33D-2339-4806-95A2-FE9C0655B5E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65BEE-F2FF-D6A9-ED19-4CB8CA18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97127-0E2E-1A7D-BC43-18972C10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8BD7-9274-4D82-97CB-648FC875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5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852D-FA8C-818B-2049-172F0F61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AB9B8-62D8-8BA5-19DF-E0F022328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FDE78-8571-3A9F-B60F-5C2520109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97D7-FF1D-EAA2-898D-2C68B8B1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A33D-2339-4806-95A2-FE9C0655B5E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C43C-20E9-246A-9C79-D02C7513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69E3-AA06-EDC6-9141-8C3831F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8BD7-9274-4D82-97CB-648FC875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7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F42F7-94F0-0504-1A48-8322C594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4F43-8D6E-57E5-DBA0-6F00C107F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96C63-8B64-36EA-265A-EC34D2B6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A33D-2339-4806-95A2-FE9C0655B5E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CAB7-3F9A-0F01-43E6-394FF2C3C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1CA6C-C5D3-E539-AFF6-44C167F6A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8BD7-9274-4D82-97CB-648FC875C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3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3C6BB6-33AF-2C5C-694E-35F4DCC9E335}"/>
              </a:ext>
            </a:extLst>
          </p:cNvPr>
          <p:cNvGrpSpPr/>
          <p:nvPr/>
        </p:nvGrpSpPr>
        <p:grpSpPr>
          <a:xfrm>
            <a:off x="2678784" y="23568"/>
            <a:ext cx="6834432" cy="6834432"/>
            <a:chOff x="2667787" y="787"/>
            <a:chExt cx="6834432" cy="68344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F243B5-D706-4610-C08C-F2250018D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87" y="787"/>
              <a:ext cx="6834432" cy="68344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DB0619-E3B6-EF46-C234-7C712C762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050" y="1048047"/>
              <a:ext cx="4761905" cy="47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43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C7B084-4AEA-9556-D38E-0233B70C2AC6}"/>
              </a:ext>
            </a:extLst>
          </p:cNvPr>
          <p:cNvGrpSpPr/>
          <p:nvPr/>
        </p:nvGrpSpPr>
        <p:grpSpPr>
          <a:xfrm>
            <a:off x="2678896" y="11896"/>
            <a:ext cx="6834208" cy="6834208"/>
            <a:chOff x="2678896" y="11896"/>
            <a:chExt cx="6834208" cy="68342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F247AF-2D2B-D8CF-217B-4D2F9801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8896" y="11896"/>
              <a:ext cx="6834208" cy="683420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8ED782-B9CC-5BE6-9A58-73676435A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717" y="11896"/>
              <a:ext cx="5144566" cy="5144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26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Maurya</dc:creator>
  <cp:lastModifiedBy>Shashank Maurya</cp:lastModifiedBy>
  <cp:revision>3</cp:revision>
  <dcterms:created xsi:type="dcterms:W3CDTF">2024-01-21T10:31:43Z</dcterms:created>
  <dcterms:modified xsi:type="dcterms:W3CDTF">2024-01-21T12:05:19Z</dcterms:modified>
</cp:coreProperties>
</file>