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14"/>
  </p:normalViewPr>
  <p:slideViewPr>
    <p:cSldViewPr snapToGrid="0" snapToObjects="1">
      <p:cViewPr>
        <p:scale>
          <a:sx n="96" d="100"/>
          <a:sy n="96" d="100"/>
        </p:scale>
        <p:origin x="-149" y="2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48A87A34-81AB-432B-8DAE-1953F412C126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C52D9B-172A-3043-937D-3779A29C5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59469"/>
            <a:ext cx="8791575" cy="66289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/>
              <a:t>Predict the sentiment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EC70EF8-6D07-4E42-A152-D73CCB08D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4998" y="1693723"/>
            <a:ext cx="5096786" cy="3222171"/>
          </a:xfrm>
        </p:spPr>
        <p:txBody>
          <a:bodyPr>
            <a:noAutofit/>
          </a:bodyPr>
          <a:lstStyle/>
          <a:p>
            <a:pPr algn="ctr"/>
            <a:r>
              <a:rPr lang="en-US" sz="1600" dirty="0"/>
              <a:t>						</a:t>
            </a:r>
            <a:r>
              <a:rPr lang="en-US" sz="1600" b="1" dirty="0">
                <a:solidFill>
                  <a:srgbClr val="7030A0"/>
                </a:solidFill>
              </a:rPr>
              <a:t>By:</a:t>
            </a:r>
          </a:p>
          <a:p>
            <a:pPr algn="r"/>
            <a:r>
              <a:rPr lang="en-US" sz="1600" b="1" dirty="0">
                <a:solidFill>
                  <a:srgbClr val="7030A0"/>
                </a:solidFill>
              </a:rPr>
              <a:t>						Shashank Mishra</a:t>
            </a:r>
          </a:p>
          <a:p>
            <a:pPr algn="r"/>
            <a:r>
              <a:rPr lang="en-US" sz="1600" b="1" dirty="0">
                <a:solidFill>
                  <a:srgbClr val="7030A0"/>
                </a:solidFill>
              </a:rPr>
              <a:t>						</a:t>
            </a:r>
            <a:r>
              <a:rPr lang="en-US" sz="1600" b="1" dirty="0" err="1">
                <a:solidFill>
                  <a:srgbClr val="7030A0"/>
                </a:solidFill>
              </a:rPr>
              <a:t>Mandar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dirty="0" err="1">
                <a:solidFill>
                  <a:srgbClr val="7030A0"/>
                </a:solidFill>
              </a:rPr>
              <a:t>Phondke</a:t>
            </a:r>
            <a:endParaRPr lang="en-US" sz="1600" b="1" dirty="0">
              <a:solidFill>
                <a:srgbClr val="7030A0"/>
              </a:solidFill>
            </a:endParaRPr>
          </a:p>
          <a:p>
            <a:pPr algn="r"/>
            <a:r>
              <a:rPr lang="en-US" sz="1600" b="1" dirty="0">
                <a:solidFill>
                  <a:srgbClr val="7030A0"/>
                </a:solidFill>
              </a:rPr>
              <a:t>						Pratik </a:t>
            </a:r>
            <a:r>
              <a:rPr lang="en-US" sz="1600" b="1" dirty="0" err="1">
                <a:solidFill>
                  <a:srgbClr val="7030A0"/>
                </a:solidFill>
              </a:rPr>
              <a:t>Patil</a:t>
            </a:r>
            <a:endParaRPr lang="en-US" sz="1600" b="1" dirty="0">
              <a:solidFill>
                <a:srgbClr val="7030A0"/>
              </a:solidFill>
            </a:endParaRPr>
          </a:p>
          <a:p>
            <a:pPr algn="r"/>
            <a:r>
              <a:rPr lang="en-US" sz="1600" b="1" dirty="0">
                <a:solidFill>
                  <a:srgbClr val="7030A0"/>
                </a:solidFill>
              </a:rPr>
              <a:t>						Samir Solanki</a:t>
            </a:r>
          </a:p>
          <a:p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8998" y="21119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/>
              <a:t>			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27" y="1634182"/>
            <a:ext cx="6522720" cy="32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81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7FBA70-B815-9B41-8EBD-FCB3A193F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sz="3200" dirty="0"/>
              <a:t>Identifying the sentiments about the product/brand can help the business take better actions</a:t>
            </a:r>
            <a:r>
              <a:rPr lang="en-US" sz="3200" dirty="0" smtClean="0"/>
              <a:t>.</a:t>
            </a:r>
            <a:r>
              <a:rPr lang="en-IN" sz="3200" dirty="0" smtClean="0"/>
              <a:t> </a:t>
            </a:r>
          </a:p>
          <a:p>
            <a:pPr marL="109728" indent="0">
              <a:buNone/>
            </a:pPr>
            <a:endParaRPr lang="en-US" sz="3200" dirty="0"/>
          </a:p>
          <a:p>
            <a:r>
              <a:rPr lang="en-US" sz="3200" dirty="0"/>
              <a:t>T</a:t>
            </a:r>
            <a:r>
              <a:rPr lang="en-US" sz="3200" dirty="0" smtClean="0"/>
              <a:t>weet </a:t>
            </a:r>
            <a:r>
              <a:rPr lang="en-US" sz="3200" dirty="0"/>
              <a:t>expressed positive, negative, or no emotion towards a product/brand and </a:t>
            </a:r>
            <a:r>
              <a:rPr lang="en-US" sz="3200" dirty="0" err="1"/>
              <a:t>labelled</a:t>
            </a:r>
            <a:r>
              <a:rPr lang="en-US" sz="3200" dirty="0"/>
              <a:t> accordingly</a:t>
            </a:r>
            <a:endParaRPr lang="en-IN" sz="320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EED35C-731C-304E-8704-A2D326BD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2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E19645-B0AB-3A4B-B5DD-99F7C1648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1329"/>
            <a:ext cx="9933830" cy="2454567"/>
          </a:xfrm>
        </p:spPr>
        <p:txBody>
          <a:bodyPr>
            <a:normAutofit/>
          </a:bodyPr>
          <a:lstStyle/>
          <a:p>
            <a:r>
              <a:rPr lang="en-US" dirty="0" smtClean="0"/>
              <a:t>Unclean Data:</a:t>
            </a:r>
          </a:p>
          <a:p>
            <a:r>
              <a:rPr lang="en-US" dirty="0" smtClean="0"/>
              <a:t>1) Special Characters</a:t>
            </a:r>
          </a:p>
          <a:p>
            <a:r>
              <a:rPr lang="en-US" dirty="0" smtClean="0"/>
              <a:t>2) Unnecessary links</a:t>
            </a:r>
          </a:p>
          <a:p>
            <a:r>
              <a:rPr lang="en-US" dirty="0" smtClean="0"/>
              <a:t>3) Punctuations</a:t>
            </a:r>
          </a:p>
          <a:p>
            <a:r>
              <a:rPr lang="en-US" dirty="0" smtClean="0"/>
              <a:t>4) Unnecessary Users(</a:t>
            </a:r>
            <a:r>
              <a:rPr lang="en-US" dirty="0" err="1" smtClean="0"/>
              <a:t>eg</a:t>
            </a:r>
            <a:r>
              <a:rPr lang="en-US" dirty="0" smtClean="0"/>
              <a:t>. @mention)</a:t>
            </a:r>
            <a:endParaRPr lang="en-IN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654567-CC89-2949-B1E2-F87843C5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8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D5E63D-23A0-8E4D-9087-B3C32AEE7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9943"/>
            <a:ext cx="9905999" cy="4071258"/>
          </a:xfrm>
        </p:spPr>
        <p:txBody>
          <a:bodyPr>
            <a:normAutofit/>
          </a:bodyPr>
          <a:lstStyle/>
          <a:p>
            <a:r>
              <a:rPr lang="en-US" dirty="0" smtClean="0"/>
              <a:t>EDA</a:t>
            </a:r>
          </a:p>
          <a:p>
            <a:r>
              <a:rPr lang="en-US" dirty="0" smtClean="0"/>
              <a:t>Word Cloud</a:t>
            </a:r>
          </a:p>
          <a:p>
            <a:r>
              <a:rPr lang="en-US" dirty="0" smtClean="0"/>
              <a:t>Removal Stop Words</a:t>
            </a:r>
          </a:p>
          <a:p>
            <a:r>
              <a:rPr lang="en-US" dirty="0" smtClean="0"/>
              <a:t>Performed Count </a:t>
            </a:r>
            <a:r>
              <a:rPr lang="en-US" dirty="0" err="1" smtClean="0"/>
              <a:t>Vectorizer</a:t>
            </a:r>
            <a:endParaRPr lang="en-US" dirty="0" smtClean="0"/>
          </a:p>
          <a:p>
            <a:r>
              <a:rPr lang="en-US" dirty="0" smtClean="0"/>
              <a:t>Model Building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F7ECFA-65D1-F64E-B544-92F20D8F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Approach 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4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removed a special character, links and punctuations using regular expression.</a:t>
            </a:r>
          </a:p>
          <a:p>
            <a:endParaRPr lang="en-IN" dirty="0" smtClean="0"/>
          </a:p>
          <a:p>
            <a:r>
              <a:rPr lang="en-IN" dirty="0" smtClean="0"/>
              <a:t>@[</a:t>
            </a:r>
            <a:r>
              <a:rPr lang="en-IN" dirty="0"/>
              <a:t>A-</a:t>
            </a:r>
            <a:r>
              <a:rPr lang="en-IN" dirty="0" err="1"/>
              <a:t>Za</a:t>
            </a:r>
            <a:r>
              <a:rPr lang="en-IN" dirty="0"/>
              <a:t>-z</a:t>
            </a:r>
            <a:r>
              <a:rPr lang="en-IN" dirty="0" smtClean="0"/>
              <a:t>]*  : to remove @mention</a:t>
            </a:r>
          </a:p>
          <a:p>
            <a:r>
              <a:rPr lang="en-IN" dirty="0"/>
              <a:t>[^a-</a:t>
            </a:r>
            <a:r>
              <a:rPr lang="en-IN" dirty="0" err="1"/>
              <a:t>zA</a:t>
            </a:r>
            <a:r>
              <a:rPr lang="en-IN" dirty="0"/>
              <a:t>-Z</a:t>
            </a:r>
            <a:r>
              <a:rPr lang="en-IN" dirty="0" smtClean="0"/>
              <a:t>#]  : to remove special characters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06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Value Count of Target Training	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19" y="1550055"/>
            <a:ext cx="6872080" cy="360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10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Cloud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75" y="1481138"/>
            <a:ext cx="7915365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595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One </a:t>
            </a:r>
            <a:r>
              <a:rPr lang="en-US" dirty="0" err="1" smtClean="0"/>
              <a:t>Vs</a:t>
            </a:r>
            <a:r>
              <a:rPr lang="en-US" dirty="0" smtClean="0"/>
              <a:t> All Classifier(Random Forest)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dirty="0" smtClean="0"/>
              <a:t>Metrics for Training :                           </a:t>
            </a:r>
            <a:r>
              <a:rPr lang="en-US" b="1" dirty="0" smtClean="0"/>
              <a:t>Testing F1 Score : 0.74</a:t>
            </a:r>
          </a:p>
          <a:p>
            <a:pPr marL="109728" indent="0">
              <a:buNone/>
            </a:pPr>
            <a:r>
              <a:rPr lang="en-US" dirty="0" smtClean="0"/>
              <a:t>Accuracy : 0.9160</a:t>
            </a:r>
          </a:p>
          <a:p>
            <a:pPr marL="109728" indent="0">
              <a:buNone/>
            </a:pPr>
            <a:r>
              <a:rPr lang="en-US" dirty="0" smtClean="0"/>
              <a:t>Precision : 0.9188</a:t>
            </a:r>
          </a:p>
          <a:p>
            <a:pPr marL="109728" indent="0">
              <a:buNone/>
            </a:pPr>
            <a:r>
              <a:rPr lang="en-US" dirty="0" smtClean="0"/>
              <a:t>Recall      : 0.96</a:t>
            </a:r>
          </a:p>
          <a:p>
            <a:pPr marL="109728" indent="0">
              <a:buNone/>
            </a:pPr>
            <a:r>
              <a:rPr lang="en-US" dirty="0" smtClean="0"/>
              <a:t>F1 Score : 0.95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476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709992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347</TotalTime>
  <Words>105</Words>
  <Application>Microsoft Office PowerPoint</Application>
  <PresentationFormat>Custom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Predict the sentiment</vt:lpstr>
      <vt:lpstr>Objective</vt:lpstr>
      <vt:lpstr>Data Challenges</vt:lpstr>
      <vt:lpstr>Approach  </vt:lpstr>
      <vt:lpstr>EDA</vt:lpstr>
      <vt:lpstr>  Value Count of Target Training </vt:lpstr>
      <vt:lpstr>Word Cloud</vt:lpstr>
      <vt:lpstr>Model Building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Hackathon</dc:title>
  <dc:creator>Microsoft Office User</dc:creator>
  <cp:lastModifiedBy>acer</cp:lastModifiedBy>
  <cp:revision>18</cp:revision>
  <dcterms:created xsi:type="dcterms:W3CDTF">2019-06-09T04:30:52Z</dcterms:created>
  <dcterms:modified xsi:type="dcterms:W3CDTF">2019-06-09T10:22:42Z</dcterms:modified>
</cp:coreProperties>
</file>