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5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3984-CAA5-45B8-801E-32FA9941441A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3984-CAA5-45B8-801E-32FA9941441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DB15-5363-4342-BFE5-837B882AE4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276600" y="2667000"/>
            <a:ext cx="1828800" cy="1828800"/>
          </a:xfrm>
          <a:prstGeom prst="flowChartProcess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2060"/>
                </a:solidFill>
                <a:latin typeface="Impact" pitchFamily="34" charset="0"/>
              </a:rPr>
              <a:t>UCOE </a:t>
            </a:r>
          </a:p>
          <a:p>
            <a:pPr algn="ctr"/>
            <a:r>
              <a:rPr lang="en-US" sz="5400" dirty="0" smtClean="0">
                <a:solidFill>
                  <a:srgbClr val="002060"/>
                </a:solidFill>
                <a:latin typeface="Impact" pitchFamily="34" charset="0"/>
              </a:rPr>
              <a:t>C S I</a:t>
            </a:r>
            <a:endParaRPr lang="en-US" sz="5400" dirty="0">
              <a:solidFill>
                <a:srgbClr val="002060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DEVASHRAYEE</dc:creator>
  <cp:lastModifiedBy>DEVASHRAYEE</cp:lastModifiedBy>
  <cp:revision>4</cp:revision>
  <dcterms:created xsi:type="dcterms:W3CDTF">2017-03-14T18:29:40Z</dcterms:created>
  <dcterms:modified xsi:type="dcterms:W3CDTF">2017-03-14T19:05:16Z</dcterms:modified>
</cp:coreProperties>
</file>