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48" r:id="rId2"/>
  </p:sldMasterIdLst>
  <p:notesMasterIdLst>
    <p:notesMasterId r:id="rId40"/>
  </p:notesMasterIdLst>
  <p:handoutMasterIdLst>
    <p:handoutMasterId r:id="rId41"/>
  </p:handoutMasterIdLst>
  <p:sldIdLst>
    <p:sldId id="433" r:id="rId3"/>
    <p:sldId id="461" r:id="rId4"/>
    <p:sldId id="462" r:id="rId5"/>
    <p:sldId id="463" r:id="rId6"/>
    <p:sldId id="464" r:id="rId7"/>
    <p:sldId id="465" r:id="rId8"/>
    <p:sldId id="466" r:id="rId9"/>
    <p:sldId id="467" r:id="rId10"/>
    <p:sldId id="468" r:id="rId11"/>
    <p:sldId id="469" r:id="rId12"/>
    <p:sldId id="470" r:id="rId13"/>
    <p:sldId id="471" r:id="rId14"/>
    <p:sldId id="472" r:id="rId15"/>
    <p:sldId id="473" r:id="rId16"/>
    <p:sldId id="474" r:id="rId17"/>
    <p:sldId id="475" r:id="rId18"/>
    <p:sldId id="476" r:id="rId19"/>
    <p:sldId id="477" r:id="rId20"/>
    <p:sldId id="478" r:id="rId21"/>
    <p:sldId id="479" r:id="rId22"/>
    <p:sldId id="480" r:id="rId23"/>
    <p:sldId id="481" r:id="rId24"/>
    <p:sldId id="482" r:id="rId25"/>
    <p:sldId id="483" r:id="rId26"/>
    <p:sldId id="486" r:id="rId27"/>
    <p:sldId id="484" r:id="rId28"/>
    <p:sldId id="487" r:id="rId29"/>
    <p:sldId id="488" r:id="rId30"/>
    <p:sldId id="485" r:id="rId31"/>
    <p:sldId id="489" r:id="rId32"/>
    <p:sldId id="490" r:id="rId33"/>
    <p:sldId id="491" r:id="rId34"/>
    <p:sldId id="493" r:id="rId35"/>
    <p:sldId id="492" r:id="rId36"/>
    <p:sldId id="494" r:id="rId37"/>
    <p:sldId id="495" r:id="rId38"/>
    <p:sldId id="496" r:id="rId39"/>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44" autoAdjust="0"/>
    <p:restoredTop sz="96980" autoAdjust="0"/>
  </p:normalViewPr>
  <p:slideViewPr>
    <p:cSldViewPr>
      <p:cViewPr>
        <p:scale>
          <a:sx n="70" d="100"/>
          <a:sy n="70" d="100"/>
        </p:scale>
        <p:origin x="-1464" y="-96"/>
      </p:cViewPr>
      <p:guideLst>
        <p:guide orient="horz" pos="2160"/>
        <p:guide pos="2880"/>
      </p:guideLst>
    </p:cSldViewPr>
  </p:slideViewPr>
  <p:notesTextViewPr>
    <p:cViewPr>
      <p:scale>
        <a:sx n="100" d="100"/>
        <a:sy n="100" d="100"/>
      </p:scale>
      <p:origin x="0" y="0"/>
    </p:cViewPr>
  </p:notesTextViewPr>
  <p:sorterViewPr>
    <p:cViewPr>
      <p:scale>
        <a:sx n="80" d="100"/>
        <a:sy n="80" d="100"/>
      </p:scale>
      <p:origin x="0" y="20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a:lstStyle>
            <a:extLst/>
          </a:lstStyle>
          <a:p>
            <a:fld id="{31555DB1-8736-42A3-B48D-2B08FB93332A}" type="datetimeFigureOut">
              <a:rPr lang="en-US" smtClean="0"/>
              <a:pPr/>
              <a:t>12/3/2020</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a:lstStyle>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extLst/>
          </a:lstStyle>
          <a:p>
            <a:fld id="{5400D380-E0D7-4EB1-B91E-BFCC7DA7F29D}" type="slidenum">
              <a:rPr lang="en-US" smtClean="0"/>
              <a:pPr/>
              <a:t>‹#›</a:t>
            </a:fld>
            <a:endParaRPr lang="en-US"/>
          </a:p>
        </p:txBody>
      </p:sp>
    </p:spTree>
    <p:extLst>
      <p:ext uri="{BB962C8B-B14F-4D97-AF65-F5344CB8AC3E}">
        <p14:creationId xmlns:p14="http://schemas.microsoft.com/office/powerpoint/2010/main" val="3065905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a:lstStyle>
            <a:extLst/>
          </a:lstStyle>
          <a:p>
            <a:fld id="{0BDB199F-A56C-4049-BA04-1447030960FF}" type="datetimeFigureOut">
              <a:rPr lang="en-US" smtClean="0"/>
              <a:pPr/>
              <a:t>12/3/2020</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a:lstStyle>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extLst/>
          </a:lstStyle>
          <a:p>
            <a:fld id="{B3A019F3-8596-4028-9847-CBD3A185B07A}" type="slidenum">
              <a:rPr lang="en-US" smtClean="0"/>
              <a:pPr/>
              <a:t>‹#›</a:t>
            </a:fld>
            <a:endParaRPr lang="en-US"/>
          </a:p>
        </p:txBody>
      </p:sp>
    </p:spTree>
    <p:extLst>
      <p:ext uri="{BB962C8B-B14F-4D97-AF65-F5344CB8AC3E}">
        <p14:creationId xmlns:p14="http://schemas.microsoft.com/office/powerpoint/2010/main" val="7995270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a:xfrm>
            <a:off x="1143000" y="685800"/>
            <a:ext cx="4572000" cy="3429000"/>
          </a:xfrm>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B3A019F3-8596-4028-9847-CBD3A185B07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10</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11</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12</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13</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14</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15</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16</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17</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18</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19</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20</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21</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22</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23</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24</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25</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26</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27</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28</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29</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30</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31</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32</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33</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34</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35</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36</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37</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4</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5</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6</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7</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8</a:t>
            </a:fld>
            <a:endParaRPr lang="en-US"/>
          </a:p>
        </p:txBody>
      </p:sp>
    </p:spTree>
    <p:extLst>
      <p:ext uri="{BB962C8B-B14F-4D97-AF65-F5344CB8AC3E}">
        <p14:creationId xmlns:p14="http://schemas.microsoft.com/office/powerpoint/2010/main" val="933707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9</a:t>
            </a:fld>
            <a:endParaRPr lang="en-US"/>
          </a:p>
        </p:txBody>
      </p:sp>
    </p:spTree>
    <p:extLst>
      <p:ext uri="{BB962C8B-B14F-4D97-AF65-F5344CB8AC3E}">
        <p14:creationId xmlns:p14="http://schemas.microsoft.com/office/powerpoint/2010/main" val="933707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9" name="Rectangle 10"/>
          <p:cNvSpPr/>
          <p:nvPr userDrawn="1"/>
        </p:nvSpPr>
        <p:spPr>
          <a:xfrm>
            <a:off x="0" y="3505200"/>
            <a:ext cx="9144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2" name="Rectangle 2"/>
          <p:cNvSpPr>
            <a:spLocks noGrp="1"/>
          </p:cNvSpPr>
          <p:nvPr>
            <p:ph type="ctrTitle"/>
          </p:nvPr>
        </p:nvSpPr>
        <p:spPr>
          <a:xfrm>
            <a:off x="228600" y="4114800"/>
            <a:ext cx="7239000" cy="533400"/>
          </a:xfrm>
          <a:noFill/>
        </p:spPr>
        <p:txBody>
          <a:bodyPr vert="horz"/>
          <a:lstStyle>
            <a:lvl1pPr algn="l" eaLnBrk="1" latinLnBrk="0" hangingPunct="1">
              <a:defRPr kumimoji="0" sz="2000" b="0" cap="all" spc="150" baseline="0">
                <a:solidFill>
                  <a:schemeClr val="bg1"/>
                </a:solidFill>
              </a:defRPr>
            </a:lvl1pPr>
            <a:extLst/>
          </a:lstStyle>
          <a:p>
            <a:pPr eaLnBrk="1" latinLnBrk="1" hangingPunct="1"/>
            <a:r>
              <a:rPr lang="en-US" smtClean="0"/>
              <a:t>Click to edit Master title style</a:t>
            </a:r>
            <a:endParaRPr/>
          </a:p>
        </p:txBody>
      </p:sp>
      <p:sp>
        <p:nvSpPr>
          <p:cNvPr id="3" name="Rectangle 3"/>
          <p:cNvSpPr>
            <a:spLocks noGrp="1"/>
          </p:cNvSpPr>
          <p:nvPr>
            <p:ph type="subTitle" idx="1" hasCustomPrompt="1"/>
          </p:nvPr>
        </p:nvSpPr>
        <p:spPr>
          <a:xfrm>
            <a:off x="228600" y="4706112"/>
            <a:ext cx="6934200" cy="228600"/>
          </a:xfrm>
          <a:solidFill>
            <a:schemeClr val="bg1"/>
          </a:solidFill>
        </p:spPr>
        <p:txBody>
          <a:bodyPr/>
          <a:lstStyle>
            <a:lvl1pPr marL="0" indent="0" algn="l" eaLnBrk="1" latinLnBrk="0" hangingPunct="1">
              <a:buNone/>
              <a:defRPr kumimoji="0" sz="1100" b="1">
                <a:solidFill>
                  <a:schemeClr val="accent4">
                    <a:shade val="50000"/>
                  </a:schemeClr>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r>
              <a:rPr kumimoji="0" lang="en-US" dirty="0" smtClean="0"/>
              <a:t>Click to add author information</a:t>
            </a:r>
            <a:endParaRPr kumimoji="0" lang="en-US" dirty="0"/>
          </a:p>
        </p:txBody>
      </p:sp>
      <p:sp>
        <p:nvSpPr>
          <p:cNvPr id="15" name="Rectangle 15"/>
          <p:cNvSpPr>
            <a:spLocks noGrp="1"/>
          </p:cNvSpPr>
          <p:nvPr>
            <p:ph type="sldNum" sz="quarter" idx="11"/>
          </p:nvPr>
        </p:nvSpPr>
        <p:spPr>
          <a:xfrm>
            <a:off x="6477000" y="6477000"/>
            <a:ext cx="1021080" cy="304800"/>
          </a:xfrm>
        </p:spPr>
        <p:txBody>
          <a:bodyPr anchor="ctr"/>
          <a:lstStyle>
            <a:extLst/>
          </a:lstStyle>
          <a:p>
            <a:pPr algn="r"/>
            <a:fld id="{256D3EEF-DE4E-429D-8EC4-DDC531AFF587}" type="slidenum">
              <a:rPr kumimoji="0" lang="en-US" sz="1000" smtClean="0"/>
              <a:pPr algn="r"/>
              <a:t>‹#›</a:t>
            </a:fld>
            <a:endParaRPr kumimoji="0" lang="en-US" dirty="0"/>
          </a:p>
        </p:txBody>
      </p:sp>
      <p:sp>
        <p:nvSpPr>
          <p:cNvPr id="16" name="Rectangle 16"/>
          <p:cNvSpPr>
            <a:spLocks noGrp="1"/>
          </p:cNvSpPr>
          <p:nvPr>
            <p:ph type="ftr" sz="quarter" idx="12"/>
          </p:nvPr>
        </p:nvSpPr>
        <p:spPr/>
        <p:txBody>
          <a:bodyPr/>
          <a:lstStyle>
            <a:extLst/>
          </a:lstStyle>
          <a:p>
            <a:r>
              <a:rPr kumimoji="0" lang="en-US" smtClean="0"/>
              <a:t>Prepared by Er. Deeyoranjan Dongol</a:t>
            </a:r>
            <a:endParaRPr kumimoji="0" lang="en-US" dirty="0"/>
          </a:p>
        </p:txBody>
      </p:sp>
      <p:sp>
        <p:nvSpPr>
          <p:cNvPr id="8" name="Rectangle 10"/>
          <p:cNvSpPr/>
          <p:nvPr userDrawn="1"/>
        </p:nvSpPr>
        <p:spPr>
          <a:xfrm>
            <a:off x="0" y="0"/>
            <a:ext cx="9144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10" name="Date Placeholder 9"/>
          <p:cNvSpPr>
            <a:spLocks noGrp="1"/>
          </p:cNvSpPr>
          <p:nvPr>
            <p:ph type="dt" sz="half" idx="10"/>
          </p:nvPr>
        </p:nvSpPr>
        <p:spPr>
          <a:xfrm>
            <a:off x="304800" y="6324600"/>
            <a:ext cx="1600200" cy="304800"/>
          </a:xfrm>
        </p:spPr>
        <p:txBody>
          <a:bodyPr anchor="ctr"/>
          <a:lstStyle>
            <a:lvl1pPr algn="l" eaLnBrk="1" latinLnBrk="0" hangingPunct="1">
              <a:defRPr kumimoji="0">
                <a:solidFill>
                  <a:srgbClr val="A0A0A0"/>
                </a:solidFill>
              </a:defRPr>
            </a:lvl1pPr>
            <a:extLst/>
          </a:lstStyle>
          <a:p>
            <a:endParaRPr kumimoji="0" lang="en-US" dirty="0"/>
          </a:p>
        </p:txBody>
      </p:sp>
      <p:sp>
        <p:nvSpPr>
          <p:cNvPr id="12" name="Rectangle 11"/>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1 Top, 2 Bottom">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5" name="Rectangle 11"/>
          <p:cNvSpPr>
            <a:spLocks noGrp="1"/>
          </p:cNvSpPr>
          <p:nvPr>
            <p:ph sz="quarter" idx="15"/>
          </p:nvPr>
        </p:nvSpPr>
        <p:spPr>
          <a:xfrm>
            <a:off x="301752" y="609600"/>
            <a:ext cx="8074152"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8"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3" name="Rectangle 11"/>
          <p:cNvSpPr>
            <a:spLocks noGrp="1"/>
          </p:cNvSpPr>
          <p:nvPr>
            <p:ph sz="quarter" idx="21"/>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9" name="Rectangle 19"/>
          <p:cNvSpPr>
            <a:spLocks noGrp="1"/>
          </p:cNvSpPr>
          <p:nvPr>
            <p:ph type="dt" sz="half" idx="22"/>
          </p:nvPr>
        </p:nvSpPr>
        <p:spPr/>
        <p:txBody>
          <a:bodyPr/>
          <a:lstStyle>
            <a:extLst/>
          </a:lstStyle>
          <a:p>
            <a:pPr algn="r"/>
            <a:endParaRPr kumimoji="0" lang="en-US"/>
          </a:p>
        </p:txBody>
      </p:sp>
      <p:sp>
        <p:nvSpPr>
          <p:cNvPr id="20" name="Rectangle 20"/>
          <p:cNvSpPr>
            <a:spLocks noGrp="1"/>
          </p:cNvSpPr>
          <p:nvPr>
            <p:ph type="sldNum" sz="quarter" idx="23"/>
          </p:nvPr>
        </p:nvSpPr>
        <p:spPr/>
        <p:txBody>
          <a:bodyPr/>
          <a:lstStyle>
            <a:extLst/>
          </a:lstStyle>
          <a:p>
            <a:pPr algn="r"/>
            <a:fld id="{256D3EEF-DE4E-429D-8EC4-DDC531AFF587}" type="slidenum">
              <a:rPr kumimoji="0" lang="en-US" sz="1000" smtClean="0"/>
              <a:pPr algn="r"/>
              <a:t>‹#›</a:t>
            </a:fld>
            <a:endParaRPr kumimoji="0" lang="en-US"/>
          </a:p>
        </p:txBody>
      </p:sp>
      <p:sp>
        <p:nvSpPr>
          <p:cNvPr id="22" name="Rectangle 22"/>
          <p:cNvSpPr>
            <a:spLocks noGrp="1"/>
          </p:cNvSpPr>
          <p:nvPr>
            <p:ph type="ftr" sz="quarter" idx="24"/>
          </p:nvPr>
        </p:nvSpPr>
        <p:spPr/>
        <p:txBody>
          <a:bodyPr/>
          <a:lstStyle>
            <a:extLst/>
          </a:lstStyle>
          <a:p>
            <a:r>
              <a:rPr kumimoji="0" lang="en-US" smtClean="0"/>
              <a:t>Prepared by Er. Deeyoranjan Dongol</a:t>
            </a:r>
            <a:endParaRPr kumimoji="0" lang="en-US"/>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3-Up: 1 Top, 2 Bottom">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3"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5" name="Rectangle 11"/>
          <p:cNvSpPr>
            <a:spLocks noGrp="1"/>
          </p:cNvSpPr>
          <p:nvPr>
            <p:ph sz="quarter" idx="15"/>
          </p:nvPr>
        </p:nvSpPr>
        <p:spPr>
          <a:xfrm>
            <a:off x="301752" y="609600"/>
            <a:ext cx="8074152"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8"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1"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3" name="Rectangle 11"/>
          <p:cNvSpPr>
            <a:spLocks noGrp="1"/>
          </p:cNvSpPr>
          <p:nvPr>
            <p:ph sz="quarter" idx="21"/>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9" name="Rectangle 19"/>
          <p:cNvSpPr>
            <a:spLocks noGrp="1"/>
          </p:cNvSpPr>
          <p:nvPr>
            <p:ph type="dt" sz="half" idx="22"/>
          </p:nvPr>
        </p:nvSpPr>
        <p:spPr/>
        <p:txBody>
          <a:bodyPr/>
          <a:lstStyle>
            <a:extLst/>
          </a:lstStyle>
          <a:p>
            <a:pPr algn="r"/>
            <a:endParaRPr kumimoji="0" lang="en-US"/>
          </a:p>
        </p:txBody>
      </p:sp>
      <p:sp>
        <p:nvSpPr>
          <p:cNvPr id="20" name="Rectangle 20"/>
          <p:cNvSpPr>
            <a:spLocks noGrp="1"/>
          </p:cNvSpPr>
          <p:nvPr>
            <p:ph type="sldNum" sz="quarter" idx="23"/>
          </p:nvPr>
        </p:nvSpPr>
        <p:spPr/>
        <p:txBody>
          <a:bodyPr/>
          <a:lstStyle>
            <a:extLst/>
          </a:lstStyle>
          <a:p>
            <a:pPr algn="r"/>
            <a:fld id="{256D3EEF-DE4E-429D-8EC4-DDC531AFF587}" type="slidenum">
              <a:rPr kumimoji="0" lang="en-US" sz="1000" smtClean="0"/>
              <a:pPr algn="r"/>
              <a:t>‹#›</a:t>
            </a:fld>
            <a:endParaRPr kumimoji="0" lang="en-US"/>
          </a:p>
        </p:txBody>
      </p:sp>
      <p:sp>
        <p:nvSpPr>
          <p:cNvPr id="22" name="Rectangle 22"/>
          <p:cNvSpPr>
            <a:spLocks noGrp="1"/>
          </p:cNvSpPr>
          <p:nvPr>
            <p:ph type="ftr" sz="quarter" idx="24"/>
          </p:nvPr>
        </p:nvSpPr>
        <p:spPr/>
        <p:txBody>
          <a:bodyPr/>
          <a:lstStyle>
            <a:extLst/>
          </a:lstStyle>
          <a:p>
            <a:r>
              <a:rPr kumimoji="0" lang="en-US" smtClean="0"/>
              <a:t>Prepared by Er. Deeyoranjan Dongol</a:t>
            </a:r>
            <a:endParaRPr kumimoji="0" lang="en-US"/>
          </a:p>
        </p:txBody>
      </p:sp>
    </p:spTree>
    <p:extLst>
      <p:ext uri="{BB962C8B-B14F-4D97-AF65-F5344CB8AC3E}">
        <p14:creationId xmlns:p14="http://schemas.microsoft.com/office/powerpoint/2010/main" val="3581467803"/>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6"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7" name="Rectangle 11"/>
          <p:cNvSpPr>
            <a:spLocks noGrp="1"/>
          </p:cNvSpPr>
          <p:nvPr>
            <p:ph sz="quarter" idx="15"/>
          </p:nvPr>
        </p:nvSpPr>
        <p:spPr>
          <a:xfrm>
            <a:off x="3048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8"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0"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1" name="Rectangle 8"/>
          <p:cNvSpPr>
            <a:spLocks noGrp="1"/>
          </p:cNvSpPr>
          <p:nvPr>
            <p:ph type="body" sz="quarter" idx="18"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4" name="Rectangle 11"/>
          <p:cNvSpPr>
            <a:spLocks noGrp="1"/>
          </p:cNvSpPr>
          <p:nvPr>
            <p:ph sz="quarter" idx="19"/>
          </p:nvPr>
        </p:nvSpPr>
        <p:spPr>
          <a:xfrm>
            <a:off x="44196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5" name="Rectangle 8"/>
          <p:cNvSpPr>
            <a:spLocks noGrp="1"/>
          </p:cNvSpPr>
          <p:nvPr>
            <p:ph type="body" sz="quarter" idx="20"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6" name="Rectangle 11"/>
          <p:cNvSpPr>
            <a:spLocks noGrp="1"/>
          </p:cNvSpPr>
          <p:nvPr>
            <p:ph sz="quarter" idx="21"/>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3" name="Rectangle 23"/>
          <p:cNvSpPr>
            <a:spLocks noGrp="1"/>
          </p:cNvSpPr>
          <p:nvPr>
            <p:ph type="dt" sz="half" idx="22"/>
          </p:nvPr>
        </p:nvSpPr>
        <p:spPr/>
        <p:txBody>
          <a:bodyPr/>
          <a:lstStyle>
            <a:extLst/>
          </a:lstStyle>
          <a:p>
            <a:pPr algn="r"/>
            <a:endParaRPr kumimoji="0" lang="en-US"/>
          </a:p>
        </p:txBody>
      </p:sp>
      <p:sp>
        <p:nvSpPr>
          <p:cNvPr id="27" name="Rectangle 27"/>
          <p:cNvSpPr>
            <a:spLocks noGrp="1"/>
          </p:cNvSpPr>
          <p:nvPr>
            <p:ph type="sldNum" sz="quarter" idx="23"/>
          </p:nvPr>
        </p:nvSpPr>
        <p:spPr/>
        <p:txBody>
          <a:bodyPr/>
          <a:lstStyle>
            <a:extLst/>
          </a:lstStyle>
          <a:p>
            <a:pPr algn="r"/>
            <a:fld id="{256D3EEF-DE4E-429D-8EC4-DDC531AFF587}" type="slidenum">
              <a:rPr kumimoji="0" lang="en-US" sz="1000" smtClean="0"/>
              <a:pPr algn="r"/>
              <a:t>‹#›</a:t>
            </a:fld>
            <a:endParaRPr kumimoji="0" lang="en-US"/>
          </a:p>
        </p:txBody>
      </p:sp>
      <p:sp>
        <p:nvSpPr>
          <p:cNvPr id="28" name="Rectangle 28"/>
          <p:cNvSpPr>
            <a:spLocks noGrp="1"/>
          </p:cNvSpPr>
          <p:nvPr>
            <p:ph type="ftr" sz="quarter" idx="24"/>
          </p:nvPr>
        </p:nvSpPr>
        <p:spPr/>
        <p:txBody>
          <a:bodyPr/>
          <a:lstStyle>
            <a:extLst/>
          </a:lstStyle>
          <a:p>
            <a:r>
              <a:rPr kumimoji="0" lang="en-US" smtClean="0"/>
              <a:t>Prepared by Er. Deeyoranjan Dongol</a:t>
            </a:r>
            <a:endParaRPr kumimoji="0" lang="en-US"/>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1 Left, 3 Right">
    <p:spTree>
      <p:nvGrpSpPr>
        <p:cNvPr id="1" name=""/>
        <p:cNvGrpSpPr/>
        <p:nvPr/>
      </p:nvGrpSpPr>
      <p:grpSpPr>
        <a:xfrm>
          <a:off x="0" y="0"/>
          <a:ext cx="0" cy="0"/>
          <a:chOff x="0" y="0"/>
          <a:chExt cx="0" cy="0"/>
        </a:xfrm>
      </p:grpSpPr>
      <p:sp>
        <p:nvSpPr>
          <p:cNvPr id="4"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0"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8" name="Rectangle 11"/>
          <p:cNvSpPr>
            <a:spLocks noGrp="1"/>
          </p:cNvSpPr>
          <p:nvPr>
            <p:ph sz="quarter" idx="16"/>
          </p:nvPr>
        </p:nvSpPr>
        <p:spPr>
          <a:xfrm>
            <a:off x="4419600" y="609600"/>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9"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0" name="Rectangle 11"/>
          <p:cNvSpPr>
            <a:spLocks noGrp="1"/>
          </p:cNvSpPr>
          <p:nvPr>
            <p:ph sz="quarter" idx="15"/>
          </p:nvPr>
        </p:nvSpPr>
        <p:spPr>
          <a:xfrm>
            <a:off x="304800"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2" name="Rectangle 8"/>
          <p:cNvSpPr>
            <a:spLocks noGrp="1"/>
          </p:cNvSpPr>
          <p:nvPr>
            <p:ph type="body" sz="quarter" idx="17" hasCustomPrompt="1"/>
          </p:nvPr>
        </p:nvSpPr>
        <p:spPr>
          <a:xfrm>
            <a:off x="4416552" y="234086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3" name="Rectangle 11"/>
          <p:cNvSpPr>
            <a:spLocks noGrp="1"/>
          </p:cNvSpPr>
          <p:nvPr>
            <p:ph sz="quarter" idx="18"/>
          </p:nvPr>
        </p:nvSpPr>
        <p:spPr>
          <a:xfrm>
            <a:off x="4416552" y="256946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4" name="Rectangle 8"/>
          <p:cNvSpPr>
            <a:spLocks noGrp="1"/>
          </p:cNvSpPr>
          <p:nvPr>
            <p:ph type="body" sz="quarter" idx="19" hasCustomPrompt="1"/>
          </p:nvPr>
        </p:nvSpPr>
        <p:spPr>
          <a:xfrm>
            <a:off x="4419600" y="429158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5" name="Rectangle 11"/>
          <p:cNvSpPr>
            <a:spLocks noGrp="1"/>
          </p:cNvSpPr>
          <p:nvPr>
            <p:ph sz="quarter" idx="20"/>
          </p:nvPr>
        </p:nvSpPr>
        <p:spPr>
          <a:xfrm>
            <a:off x="4419600" y="452018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17"/>
          <p:cNvSpPr>
            <a:spLocks noGrp="1"/>
          </p:cNvSpPr>
          <p:nvPr>
            <p:ph type="dt" sz="half" idx="21"/>
          </p:nvPr>
        </p:nvSpPr>
        <p:spPr/>
        <p:txBody>
          <a:bodyPr/>
          <a:lstStyle>
            <a:extLst/>
          </a:lstStyle>
          <a:p>
            <a:pPr algn="r"/>
            <a:endParaRPr kumimoji="0" lang="en-US"/>
          </a:p>
        </p:txBody>
      </p:sp>
      <p:sp>
        <p:nvSpPr>
          <p:cNvPr id="18" name="Rectangle 18"/>
          <p:cNvSpPr>
            <a:spLocks noGrp="1"/>
          </p:cNvSpPr>
          <p:nvPr>
            <p:ph type="sldNum" sz="quarter" idx="22"/>
          </p:nvPr>
        </p:nvSpPr>
        <p:spPr/>
        <p:txBody>
          <a:bodyPr/>
          <a:lstStyle>
            <a:extLst/>
          </a:lstStyle>
          <a:p>
            <a:pPr algn="r"/>
            <a:fld id="{256D3EEF-DE4E-429D-8EC4-DDC531AFF587}" type="slidenum">
              <a:rPr kumimoji="0" lang="en-US" sz="1000" smtClean="0"/>
              <a:pPr algn="r"/>
              <a:t>‹#›</a:t>
            </a:fld>
            <a:endParaRPr kumimoji="0" lang="en-US"/>
          </a:p>
        </p:txBody>
      </p:sp>
      <p:sp>
        <p:nvSpPr>
          <p:cNvPr id="21" name="Rectangle 21"/>
          <p:cNvSpPr>
            <a:spLocks noGrp="1"/>
          </p:cNvSpPr>
          <p:nvPr>
            <p:ph type="ftr" sz="quarter" idx="23"/>
          </p:nvPr>
        </p:nvSpPr>
        <p:spPr/>
        <p:txBody>
          <a:bodyPr/>
          <a:lstStyle>
            <a:extLst/>
          </a:lstStyle>
          <a:p>
            <a:r>
              <a:rPr kumimoji="0" lang="en-US" smtClean="0"/>
              <a:t>Prepared by Er. Deeyoranjan Dongol</a:t>
            </a:r>
            <a:endParaRPr kumimoji="0" lang="en-US"/>
          </a:p>
        </p:txBody>
      </p:sp>
    </p:spTree>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3 Left, 1 Righ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8" name="Rectangle 8"/>
          <p:cNvSpPr>
            <a:spLocks noGrp="1"/>
          </p:cNvSpPr>
          <p:nvPr>
            <p:ph type="body" sz="quarter" idx="13" hasCustomPrompt="1"/>
          </p:nvPr>
        </p:nvSpPr>
        <p:spPr>
          <a:xfrm>
            <a:off x="4416552"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1" name="Rectangle 11"/>
          <p:cNvSpPr>
            <a:spLocks noGrp="1"/>
          </p:cNvSpPr>
          <p:nvPr>
            <p:ph sz="quarter" idx="15"/>
          </p:nvPr>
        </p:nvSpPr>
        <p:spPr>
          <a:xfrm>
            <a:off x="4416552"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9" name="Rectangle 8"/>
          <p:cNvSpPr>
            <a:spLocks noGrp="1"/>
          </p:cNvSpPr>
          <p:nvPr>
            <p:ph type="body" sz="quarter" idx="14" hasCustomPrompt="1"/>
          </p:nvPr>
        </p:nvSpPr>
        <p:spPr>
          <a:xfrm>
            <a:off x="3048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0" name="Rectangle 11"/>
          <p:cNvSpPr>
            <a:spLocks noGrp="1"/>
          </p:cNvSpPr>
          <p:nvPr>
            <p:ph sz="quarter" idx="16"/>
          </p:nvPr>
        </p:nvSpPr>
        <p:spPr>
          <a:xfrm>
            <a:off x="304800" y="609600"/>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3" name="Rectangle 8"/>
          <p:cNvSpPr>
            <a:spLocks noGrp="1"/>
          </p:cNvSpPr>
          <p:nvPr>
            <p:ph type="body" sz="quarter" idx="17" hasCustomPrompt="1"/>
          </p:nvPr>
        </p:nvSpPr>
        <p:spPr>
          <a:xfrm>
            <a:off x="301752" y="234086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4" name="Rectangle 11"/>
          <p:cNvSpPr>
            <a:spLocks noGrp="1"/>
          </p:cNvSpPr>
          <p:nvPr>
            <p:ph sz="quarter" idx="18"/>
          </p:nvPr>
        </p:nvSpPr>
        <p:spPr>
          <a:xfrm>
            <a:off x="301752" y="256946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5" name="Rectangle 8"/>
          <p:cNvSpPr>
            <a:spLocks noGrp="1"/>
          </p:cNvSpPr>
          <p:nvPr>
            <p:ph type="body" sz="quarter" idx="19" hasCustomPrompt="1"/>
          </p:nvPr>
        </p:nvSpPr>
        <p:spPr>
          <a:xfrm>
            <a:off x="304800" y="429158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6" name="Rectangle 11"/>
          <p:cNvSpPr>
            <a:spLocks noGrp="1"/>
          </p:cNvSpPr>
          <p:nvPr>
            <p:ph sz="quarter" idx="20"/>
          </p:nvPr>
        </p:nvSpPr>
        <p:spPr>
          <a:xfrm>
            <a:off x="304800" y="452018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17"/>
          <p:cNvSpPr>
            <a:spLocks noGrp="1"/>
          </p:cNvSpPr>
          <p:nvPr>
            <p:ph type="dt" sz="half" idx="21"/>
          </p:nvPr>
        </p:nvSpPr>
        <p:spPr/>
        <p:txBody>
          <a:bodyPr/>
          <a:lstStyle>
            <a:extLst/>
          </a:lstStyle>
          <a:p>
            <a:pPr algn="r"/>
            <a:endParaRPr kumimoji="0" lang="en-US" dirty="0"/>
          </a:p>
        </p:txBody>
      </p:sp>
      <p:sp>
        <p:nvSpPr>
          <p:cNvPr id="19" name="Rectangle 19"/>
          <p:cNvSpPr>
            <a:spLocks noGrp="1"/>
          </p:cNvSpPr>
          <p:nvPr>
            <p:ph type="sldNum" sz="quarter" idx="22"/>
          </p:nvPr>
        </p:nvSpPr>
        <p:spPr/>
        <p:txBody>
          <a:bodyPr/>
          <a:lstStyle>
            <a:extLst/>
          </a:lstStyle>
          <a:p>
            <a:pPr algn="r"/>
            <a:fld id="{256D3EEF-DE4E-429D-8EC4-DDC531AFF587}" type="slidenum">
              <a:rPr kumimoji="0" lang="en-US" sz="1000" smtClean="0"/>
              <a:pPr algn="r"/>
              <a:t>‹#›</a:t>
            </a:fld>
            <a:endParaRPr kumimoji="0" lang="en-US"/>
          </a:p>
        </p:txBody>
      </p:sp>
      <p:sp>
        <p:nvSpPr>
          <p:cNvPr id="20" name="Rectangle 20"/>
          <p:cNvSpPr>
            <a:spLocks noGrp="1"/>
          </p:cNvSpPr>
          <p:nvPr>
            <p:ph type="ftr" sz="quarter" idx="23"/>
          </p:nvPr>
        </p:nvSpPr>
        <p:spPr/>
        <p:txBody>
          <a:bodyPr/>
          <a:lstStyle>
            <a:extLst/>
          </a:lstStyle>
          <a:p>
            <a:r>
              <a:rPr kumimoji="0" lang="en-US" smtClean="0"/>
              <a:t>Prepared by Er. Deeyoranjan Dongol</a:t>
            </a:r>
            <a:endParaRPr kumimoji="0" lang="en-US"/>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Up: 2 Left, 3 Right">
    <p:spTree>
      <p:nvGrpSpPr>
        <p:cNvPr id="1" name=""/>
        <p:cNvGrpSpPr/>
        <p:nvPr/>
      </p:nvGrpSpPr>
      <p:grpSpPr>
        <a:xfrm>
          <a:off x="0" y="0"/>
          <a:ext cx="0" cy="0"/>
          <a:chOff x="0" y="0"/>
          <a:chExt cx="0" cy="0"/>
        </a:xfrm>
      </p:grpSpPr>
      <p:sp>
        <p:nvSpPr>
          <p:cNvPr id="20"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23"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4" name="Rectangle 11"/>
          <p:cNvSpPr>
            <a:spLocks noGrp="1"/>
          </p:cNvSpPr>
          <p:nvPr>
            <p:ph sz="quarter" idx="15"/>
          </p:nvPr>
        </p:nvSpPr>
        <p:spPr>
          <a:xfrm>
            <a:off x="3048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6"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8" name="Rectangle 8"/>
          <p:cNvSpPr>
            <a:spLocks noGrp="1"/>
          </p:cNvSpPr>
          <p:nvPr>
            <p:ph type="body" sz="quarter" idx="14"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9" name="Rectangle 11"/>
          <p:cNvSpPr>
            <a:spLocks noGrp="1"/>
          </p:cNvSpPr>
          <p:nvPr>
            <p:ph sz="quarter" idx="18"/>
          </p:nvPr>
        </p:nvSpPr>
        <p:spPr>
          <a:xfrm>
            <a:off x="4419600" y="609600"/>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31" name="Rectangle 8"/>
          <p:cNvSpPr>
            <a:spLocks noGrp="1"/>
          </p:cNvSpPr>
          <p:nvPr>
            <p:ph type="body" sz="quarter" idx="19" hasCustomPrompt="1"/>
          </p:nvPr>
        </p:nvSpPr>
        <p:spPr>
          <a:xfrm>
            <a:off x="4416552" y="234086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32" name="Rectangle 11"/>
          <p:cNvSpPr>
            <a:spLocks noGrp="1"/>
          </p:cNvSpPr>
          <p:nvPr>
            <p:ph sz="quarter" idx="20"/>
          </p:nvPr>
        </p:nvSpPr>
        <p:spPr>
          <a:xfrm>
            <a:off x="4416552" y="256946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33" name="Rectangle 8"/>
          <p:cNvSpPr>
            <a:spLocks noGrp="1"/>
          </p:cNvSpPr>
          <p:nvPr>
            <p:ph type="body" sz="quarter" idx="21" hasCustomPrompt="1"/>
          </p:nvPr>
        </p:nvSpPr>
        <p:spPr>
          <a:xfrm>
            <a:off x="4419600" y="429158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34" name="Rectangle 11"/>
          <p:cNvSpPr>
            <a:spLocks noGrp="1"/>
          </p:cNvSpPr>
          <p:nvPr>
            <p:ph sz="quarter" idx="22"/>
          </p:nvPr>
        </p:nvSpPr>
        <p:spPr>
          <a:xfrm>
            <a:off x="4419600" y="452018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6" name="Rectangle 16"/>
          <p:cNvSpPr>
            <a:spLocks noGrp="1"/>
          </p:cNvSpPr>
          <p:nvPr>
            <p:ph type="dt" sz="half" idx="23"/>
          </p:nvPr>
        </p:nvSpPr>
        <p:spPr/>
        <p:txBody>
          <a:bodyPr/>
          <a:lstStyle>
            <a:extLst/>
          </a:lstStyle>
          <a:p>
            <a:pPr algn="r"/>
            <a:endParaRPr kumimoji="0" lang="en-US"/>
          </a:p>
        </p:txBody>
      </p:sp>
      <p:sp>
        <p:nvSpPr>
          <p:cNvPr id="17" name="Rectangle 17"/>
          <p:cNvSpPr>
            <a:spLocks noGrp="1"/>
          </p:cNvSpPr>
          <p:nvPr>
            <p:ph type="sldNum" sz="quarter" idx="24"/>
          </p:nvPr>
        </p:nvSpPr>
        <p:spPr/>
        <p:txBody>
          <a:bodyPr/>
          <a:lstStyle>
            <a:extLst/>
          </a:lstStyle>
          <a:p>
            <a:pPr algn="r"/>
            <a:fld id="{256D3EEF-DE4E-429D-8EC4-DDC531AFF587}" type="slidenum">
              <a:rPr kumimoji="0" lang="en-US" sz="1000" smtClean="0"/>
              <a:pPr algn="r"/>
              <a:t>‹#›</a:t>
            </a:fld>
            <a:endParaRPr kumimoji="0" lang="en-US"/>
          </a:p>
        </p:txBody>
      </p:sp>
      <p:sp>
        <p:nvSpPr>
          <p:cNvPr id="18" name="Rectangle 18"/>
          <p:cNvSpPr>
            <a:spLocks noGrp="1"/>
          </p:cNvSpPr>
          <p:nvPr>
            <p:ph type="ftr" sz="quarter" idx="25"/>
          </p:nvPr>
        </p:nvSpPr>
        <p:spPr/>
        <p:txBody>
          <a:bodyPr/>
          <a:lstStyle>
            <a:extLst/>
          </a:lstStyle>
          <a:p>
            <a:r>
              <a:rPr kumimoji="0" lang="en-US" smtClean="0"/>
              <a:t>Prepared by Er. Deeyoranjan Dongol</a:t>
            </a:r>
            <a:endParaRPr kumimoji="0" lang="en-US"/>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Up: 3 Left, 2 Right">
    <p:spTree>
      <p:nvGrpSpPr>
        <p:cNvPr id="1" name=""/>
        <p:cNvGrpSpPr/>
        <p:nvPr/>
      </p:nvGrpSpPr>
      <p:grpSpPr>
        <a:xfrm>
          <a:off x="0" y="0"/>
          <a:ext cx="0" cy="0"/>
          <a:chOff x="0" y="0"/>
          <a:chExt cx="0" cy="0"/>
        </a:xfrm>
      </p:grpSpPr>
      <p:sp>
        <p:nvSpPr>
          <p:cNvPr id="5"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21" name="Rectangle 8"/>
          <p:cNvSpPr>
            <a:spLocks noGrp="1"/>
          </p:cNvSpPr>
          <p:nvPr>
            <p:ph type="body" sz="quarter" idx="14" hasCustomPrompt="1"/>
          </p:nvPr>
        </p:nvSpPr>
        <p:spPr>
          <a:xfrm>
            <a:off x="307848"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2" name="Rectangle 11"/>
          <p:cNvSpPr>
            <a:spLocks noGrp="1"/>
          </p:cNvSpPr>
          <p:nvPr>
            <p:ph sz="quarter" idx="16"/>
          </p:nvPr>
        </p:nvSpPr>
        <p:spPr>
          <a:xfrm>
            <a:off x="307848" y="609600"/>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5" name="Rectangle 8"/>
          <p:cNvSpPr>
            <a:spLocks noGrp="1"/>
          </p:cNvSpPr>
          <p:nvPr>
            <p:ph type="body" sz="quarter" idx="17" hasCustomPrompt="1"/>
          </p:nvPr>
        </p:nvSpPr>
        <p:spPr>
          <a:xfrm>
            <a:off x="304800" y="234086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6" name="Rectangle 11"/>
          <p:cNvSpPr>
            <a:spLocks noGrp="1"/>
          </p:cNvSpPr>
          <p:nvPr>
            <p:ph sz="quarter" idx="18"/>
          </p:nvPr>
        </p:nvSpPr>
        <p:spPr>
          <a:xfrm>
            <a:off x="304800" y="256946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7" name="Rectangle 8"/>
          <p:cNvSpPr>
            <a:spLocks noGrp="1"/>
          </p:cNvSpPr>
          <p:nvPr>
            <p:ph type="body" sz="quarter" idx="19" hasCustomPrompt="1"/>
          </p:nvPr>
        </p:nvSpPr>
        <p:spPr>
          <a:xfrm>
            <a:off x="307848" y="4291584"/>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8" name="Rectangle 11"/>
          <p:cNvSpPr>
            <a:spLocks noGrp="1"/>
          </p:cNvSpPr>
          <p:nvPr>
            <p:ph sz="quarter" idx="20"/>
          </p:nvPr>
        </p:nvSpPr>
        <p:spPr>
          <a:xfrm>
            <a:off x="307848" y="4520184"/>
            <a:ext cx="3962400" cy="1728216"/>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2" name="Rectangle 8"/>
          <p:cNvSpPr>
            <a:spLocks noGrp="1"/>
          </p:cNvSpPr>
          <p:nvPr>
            <p:ph type="body" sz="quarter" idx="21"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3" name="Rectangle 11"/>
          <p:cNvSpPr>
            <a:spLocks noGrp="1"/>
          </p:cNvSpPr>
          <p:nvPr>
            <p:ph sz="quarter" idx="22"/>
          </p:nvPr>
        </p:nvSpPr>
        <p:spPr>
          <a:xfrm>
            <a:off x="44196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5" name="Rectangle 8"/>
          <p:cNvSpPr>
            <a:spLocks noGrp="1"/>
          </p:cNvSpPr>
          <p:nvPr>
            <p:ph type="body" sz="quarter" idx="23"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6" name="Rectangle 11"/>
          <p:cNvSpPr>
            <a:spLocks noGrp="1"/>
          </p:cNvSpPr>
          <p:nvPr>
            <p:ph sz="quarter" idx="24"/>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7" name="Rectangle 17"/>
          <p:cNvSpPr>
            <a:spLocks noGrp="1"/>
          </p:cNvSpPr>
          <p:nvPr>
            <p:ph type="dt" sz="half" idx="25"/>
          </p:nvPr>
        </p:nvSpPr>
        <p:spPr/>
        <p:txBody>
          <a:bodyPr/>
          <a:lstStyle>
            <a:extLst/>
          </a:lstStyle>
          <a:p>
            <a:pPr algn="r"/>
            <a:endParaRPr kumimoji="0" lang="en-US"/>
          </a:p>
        </p:txBody>
      </p:sp>
      <p:sp>
        <p:nvSpPr>
          <p:cNvPr id="18" name="Rectangle 18"/>
          <p:cNvSpPr>
            <a:spLocks noGrp="1"/>
          </p:cNvSpPr>
          <p:nvPr>
            <p:ph type="sldNum" sz="quarter" idx="26"/>
          </p:nvPr>
        </p:nvSpPr>
        <p:spPr/>
        <p:txBody>
          <a:bodyPr/>
          <a:lstStyle>
            <a:extLst/>
          </a:lstStyle>
          <a:p>
            <a:pPr algn="r"/>
            <a:fld id="{256D3EEF-DE4E-429D-8EC4-DDC531AFF587}" type="slidenum">
              <a:rPr kumimoji="0" lang="en-US" sz="1000" smtClean="0"/>
              <a:pPr algn="r"/>
              <a:t>‹#›</a:t>
            </a:fld>
            <a:endParaRPr kumimoji="0" lang="en-US"/>
          </a:p>
        </p:txBody>
      </p:sp>
      <p:sp>
        <p:nvSpPr>
          <p:cNvPr id="23" name="Rectangle 23"/>
          <p:cNvSpPr>
            <a:spLocks noGrp="1"/>
          </p:cNvSpPr>
          <p:nvPr>
            <p:ph type="ftr" sz="quarter" idx="27"/>
          </p:nvPr>
        </p:nvSpPr>
        <p:spPr/>
        <p:txBody>
          <a:bodyPr/>
          <a:lstStyle>
            <a:extLst/>
          </a:lstStyle>
          <a:p>
            <a:r>
              <a:rPr kumimoji="0" lang="en-US" smtClean="0"/>
              <a:t>Prepared by Er. Deeyoranjan Dongol</a:t>
            </a:r>
            <a:endParaRPr kumimoji="0" lang="en-US"/>
          </a:p>
        </p:txBody>
      </p: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mbstones">
    <p:spTree>
      <p:nvGrpSpPr>
        <p:cNvPr id="1" name=""/>
        <p:cNvGrpSpPr/>
        <p:nvPr/>
      </p:nvGrpSpPr>
      <p:grpSpPr>
        <a:xfrm>
          <a:off x="0" y="0"/>
          <a:ext cx="0" cy="0"/>
          <a:chOff x="0" y="0"/>
          <a:chExt cx="0" cy="0"/>
        </a:xfrm>
      </p:grpSpPr>
      <p:sp>
        <p:nvSpPr>
          <p:cNvPr id="23"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9" name="Rectangle 6"/>
          <p:cNvSpPr/>
          <p:nvPr/>
        </p:nvSpPr>
        <p:spPr>
          <a:xfrm>
            <a:off x="13716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8" name="Rectangle 6"/>
          <p:cNvSpPr/>
          <p:nvPr/>
        </p:nvSpPr>
        <p:spPr>
          <a:xfrm>
            <a:off x="13716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26" name="Rectangle 6"/>
          <p:cNvSpPr/>
          <p:nvPr/>
        </p:nvSpPr>
        <p:spPr>
          <a:xfrm>
            <a:off x="35052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25" name="Rectangle 6"/>
          <p:cNvSpPr/>
          <p:nvPr/>
        </p:nvSpPr>
        <p:spPr>
          <a:xfrm>
            <a:off x="35052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31" name="Rectangle 6"/>
          <p:cNvSpPr/>
          <p:nvPr/>
        </p:nvSpPr>
        <p:spPr>
          <a:xfrm>
            <a:off x="5638800" y="14478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3" name="Rectangle 6"/>
          <p:cNvSpPr/>
          <p:nvPr/>
        </p:nvSpPr>
        <p:spPr>
          <a:xfrm>
            <a:off x="5638800" y="3886200"/>
            <a:ext cx="16764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24" name="Rectangle 10"/>
          <p:cNvSpPr>
            <a:spLocks noGrp="1"/>
          </p:cNvSpPr>
          <p:nvPr>
            <p:ph type="pic" sz="quarter" idx="13" hasCustomPrompt="1"/>
          </p:nvPr>
        </p:nvSpPr>
        <p:spPr>
          <a:xfrm>
            <a:off x="1524000" y="16002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19" name="Rectangle 10"/>
          <p:cNvSpPr>
            <a:spLocks noGrp="1"/>
          </p:cNvSpPr>
          <p:nvPr>
            <p:ph type="pic" sz="quarter" idx="29" hasCustomPrompt="1"/>
          </p:nvPr>
        </p:nvSpPr>
        <p:spPr>
          <a:xfrm>
            <a:off x="1524000" y="40386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27" name="Rectangle 10"/>
          <p:cNvSpPr>
            <a:spLocks noGrp="1"/>
          </p:cNvSpPr>
          <p:nvPr>
            <p:ph type="pic" sz="quarter" idx="17" hasCustomPrompt="1"/>
          </p:nvPr>
        </p:nvSpPr>
        <p:spPr>
          <a:xfrm>
            <a:off x="3657600" y="16002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11" name="Rectangle 10"/>
          <p:cNvSpPr>
            <a:spLocks noGrp="1"/>
          </p:cNvSpPr>
          <p:nvPr>
            <p:ph type="pic" sz="quarter" idx="30" hasCustomPrompt="1"/>
          </p:nvPr>
        </p:nvSpPr>
        <p:spPr>
          <a:xfrm>
            <a:off x="3657600" y="40386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4" name="Rectangle 10"/>
          <p:cNvSpPr>
            <a:spLocks noGrp="1"/>
          </p:cNvSpPr>
          <p:nvPr>
            <p:ph type="pic" sz="quarter" idx="21" hasCustomPrompt="1"/>
          </p:nvPr>
        </p:nvSpPr>
        <p:spPr>
          <a:xfrm>
            <a:off x="5791200" y="16002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15" name="Rectangle 10"/>
          <p:cNvSpPr>
            <a:spLocks noGrp="1"/>
          </p:cNvSpPr>
          <p:nvPr>
            <p:ph type="pic" sz="quarter" idx="31" hasCustomPrompt="1"/>
          </p:nvPr>
        </p:nvSpPr>
        <p:spPr>
          <a:xfrm>
            <a:off x="5791200" y="4038600"/>
            <a:ext cx="1371600" cy="685800"/>
          </a:xfrm>
        </p:spPr>
        <p:txBody>
          <a:bodyPr/>
          <a:lstStyle>
            <a:extLst/>
          </a:lstStyle>
          <a:p>
            <a:r>
              <a:rPr kumimoji="0" lang="en-US" dirty="0" smtClean="0"/>
              <a:t>Company</a:t>
            </a:r>
            <a:r>
              <a:rPr kumimoji="0" lang="en-US" baseline="0" dirty="0" smtClean="0"/>
              <a:t> Logo</a:t>
            </a:r>
            <a:endParaRPr kumimoji="0" lang="en-US" dirty="0"/>
          </a:p>
        </p:txBody>
      </p:sp>
      <p:sp>
        <p:nvSpPr>
          <p:cNvPr id="7" name="Rectangle 12"/>
          <p:cNvSpPr>
            <a:spLocks noGrp="1"/>
          </p:cNvSpPr>
          <p:nvPr>
            <p:ph type="body" sz="quarter" idx="14" hasCustomPrompt="1"/>
          </p:nvPr>
        </p:nvSpPr>
        <p:spPr>
          <a:xfrm>
            <a:off x="1524000" y="28956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28" name="Rectangle 12"/>
          <p:cNvSpPr>
            <a:spLocks noGrp="1"/>
          </p:cNvSpPr>
          <p:nvPr>
            <p:ph type="body" sz="quarter" idx="33" hasCustomPrompt="1"/>
          </p:nvPr>
        </p:nvSpPr>
        <p:spPr>
          <a:xfrm>
            <a:off x="1524000" y="53340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30" name="Rectangle 12"/>
          <p:cNvSpPr>
            <a:spLocks noGrp="1"/>
          </p:cNvSpPr>
          <p:nvPr>
            <p:ph type="body" sz="quarter" idx="18" hasCustomPrompt="1"/>
          </p:nvPr>
        </p:nvSpPr>
        <p:spPr>
          <a:xfrm>
            <a:off x="3657600" y="28956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13" name="Rectangle 12"/>
          <p:cNvSpPr>
            <a:spLocks noGrp="1"/>
          </p:cNvSpPr>
          <p:nvPr>
            <p:ph type="body" sz="quarter" idx="34" hasCustomPrompt="1"/>
          </p:nvPr>
        </p:nvSpPr>
        <p:spPr>
          <a:xfrm>
            <a:off x="3657600" y="53340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14" name="Rectangle 12"/>
          <p:cNvSpPr>
            <a:spLocks noGrp="1"/>
          </p:cNvSpPr>
          <p:nvPr>
            <p:ph type="body" sz="quarter" idx="22" hasCustomPrompt="1"/>
          </p:nvPr>
        </p:nvSpPr>
        <p:spPr>
          <a:xfrm>
            <a:off x="5791200" y="28956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2" name="Rectangle 12"/>
          <p:cNvSpPr>
            <a:spLocks noGrp="1"/>
          </p:cNvSpPr>
          <p:nvPr>
            <p:ph type="body" sz="quarter" idx="35" hasCustomPrompt="1"/>
          </p:nvPr>
        </p:nvSpPr>
        <p:spPr>
          <a:xfrm>
            <a:off x="5791200" y="5334000"/>
            <a:ext cx="1371600" cy="304800"/>
          </a:xfrm>
        </p:spPr>
        <p:txBody>
          <a:bodyPr anchor="ctr"/>
          <a:lstStyle>
            <a:lvl1pPr algn="ctr" eaLnBrk="1" latinLnBrk="0" hangingPunct="1">
              <a:defRPr kumimoji="0" b="1"/>
            </a:lvl1pPr>
            <a:extLst/>
          </a:lstStyle>
          <a:p>
            <a:pPr lvl="0"/>
            <a:r>
              <a:rPr kumimoji="0" lang="en-US" dirty="0" smtClean="0"/>
              <a:t>Amount</a:t>
            </a:r>
            <a:endParaRPr kumimoji="0" lang="en-US" dirty="0"/>
          </a:p>
        </p:txBody>
      </p:sp>
      <p:sp>
        <p:nvSpPr>
          <p:cNvPr id="44" name="Rectangle 11"/>
          <p:cNvSpPr>
            <a:spLocks noGrp="1"/>
          </p:cNvSpPr>
          <p:nvPr>
            <p:ph type="body" sz="quarter" idx="15" hasCustomPrompt="1"/>
          </p:nvPr>
        </p:nvSpPr>
        <p:spPr>
          <a:xfrm>
            <a:off x="1524000" y="32004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35" name="Rectangle 11"/>
          <p:cNvSpPr>
            <a:spLocks noGrp="1"/>
          </p:cNvSpPr>
          <p:nvPr>
            <p:ph type="body" sz="quarter" idx="37" hasCustomPrompt="1"/>
          </p:nvPr>
        </p:nvSpPr>
        <p:spPr>
          <a:xfrm>
            <a:off x="1524000" y="56388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34" name="Rectangle 11"/>
          <p:cNvSpPr>
            <a:spLocks noGrp="1"/>
          </p:cNvSpPr>
          <p:nvPr>
            <p:ph type="body" sz="quarter" idx="19" hasCustomPrompt="1"/>
          </p:nvPr>
        </p:nvSpPr>
        <p:spPr>
          <a:xfrm>
            <a:off x="3657600" y="32004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40" name="Rectangle 11"/>
          <p:cNvSpPr>
            <a:spLocks noGrp="1"/>
          </p:cNvSpPr>
          <p:nvPr>
            <p:ph type="body" sz="quarter" idx="38" hasCustomPrompt="1"/>
          </p:nvPr>
        </p:nvSpPr>
        <p:spPr>
          <a:xfrm>
            <a:off x="3657600" y="56388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38" name="Rectangle 11"/>
          <p:cNvSpPr>
            <a:spLocks noGrp="1"/>
          </p:cNvSpPr>
          <p:nvPr>
            <p:ph type="body" sz="quarter" idx="23" hasCustomPrompt="1"/>
          </p:nvPr>
        </p:nvSpPr>
        <p:spPr>
          <a:xfrm>
            <a:off x="5791200" y="32004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33" name="Rectangle 11"/>
          <p:cNvSpPr>
            <a:spLocks noGrp="1"/>
          </p:cNvSpPr>
          <p:nvPr>
            <p:ph type="body" sz="quarter" idx="39" hasCustomPrompt="1"/>
          </p:nvPr>
        </p:nvSpPr>
        <p:spPr>
          <a:xfrm>
            <a:off x="5791200" y="5638800"/>
            <a:ext cx="1371600" cy="152400"/>
          </a:xfrm>
        </p:spPr>
        <p:txBody>
          <a:bodyPr anchor="ctr">
            <a:noAutofit/>
          </a:bodyPr>
          <a:lstStyle>
            <a:lvl1pPr algn="ctr" eaLnBrk="1" latinLnBrk="0" hangingPunct="1">
              <a:defRPr kumimoji="0" sz="800" i="1"/>
            </a:lvl1pPr>
            <a:extLst/>
          </a:lstStyle>
          <a:p>
            <a:pPr lvl="0"/>
            <a:r>
              <a:rPr kumimoji="0" lang="en-US" dirty="0" smtClean="0"/>
              <a:t>Date</a:t>
            </a:r>
            <a:endParaRPr kumimoji="0" lang="en-US" dirty="0"/>
          </a:p>
        </p:txBody>
      </p:sp>
      <p:sp>
        <p:nvSpPr>
          <p:cNvPr id="5" name="Rectangle 14"/>
          <p:cNvSpPr>
            <a:spLocks noGrp="1"/>
          </p:cNvSpPr>
          <p:nvPr>
            <p:ph type="body" sz="quarter" idx="16" hasCustomPrompt="1"/>
          </p:nvPr>
        </p:nvSpPr>
        <p:spPr>
          <a:xfrm>
            <a:off x="1524000" y="22860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56" name="Rectangle 14"/>
          <p:cNvSpPr>
            <a:spLocks noGrp="1"/>
          </p:cNvSpPr>
          <p:nvPr>
            <p:ph type="body" sz="quarter" idx="41" hasCustomPrompt="1"/>
          </p:nvPr>
        </p:nvSpPr>
        <p:spPr>
          <a:xfrm>
            <a:off x="1524000" y="47244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62" name="Rectangle 14"/>
          <p:cNvSpPr>
            <a:spLocks noGrp="1"/>
          </p:cNvSpPr>
          <p:nvPr>
            <p:ph type="body" sz="quarter" idx="20" hasCustomPrompt="1"/>
          </p:nvPr>
        </p:nvSpPr>
        <p:spPr>
          <a:xfrm>
            <a:off x="3657600" y="22860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37" name="Rectangle 14"/>
          <p:cNvSpPr>
            <a:spLocks noGrp="1"/>
          </p:cNvSpPr>
          <p:nvPr>
            <p:ph type="body" sz="quarter" idx="42" hasCustomPrompt="1"/>
          </p:nvPr>
        </p:nvSpPr>
        <p:spPr>
          <a:xfrm>
            <a:off x="3657600" y="47244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41" name="Rectangle 14"/>
          <p:cNvSpPr>
            <a:spLocks noGrp="1"/>
          </p:cNvSpPr>
          <p:nvPr>
            <p:ph type="body" sz="quarter" idx="24" hasCustomPrompt="1"/>
          </p:nvPr>
        </p:nvSpPr>
        <p:spPr>
          <a:xfrm>
            <a:off x="5791200" y="22860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52" name="Rectangle 14"/>
          <p:cNvSpPr>
            <a:spLocks noGrp="1"/>
          </p:cNvSpPr>
          <p:nvPr>
            <p:ph type="body" sz="quarter" idx="43" hasCustomPrompt="1"/>
          </p:nvPr>
        </p:nvSpPr>
        <p:spPr>
          <a:xfrm>
            <a:off x="5791200" y="4724400"/>
            <a:ext cx="1371600" cy="609600"/>
          </a:xfrm>
        </p:spPr>
        <p:txBody>
          <a:bodyPr anchor="ctr"/>
          <a:lstStyle>
            <a:lvl1pPr algn="ctr" eaLnBrk="1" latinLnBrk="0" hangingPunct="1">
              <a:defRPr kumimoji="0" sz="800"/>
            </a:lvl1pPr>
            <a:extLst/>
          </a:lstStyle>
          <a:p>
            <a:pPr lvl="0"/>
            <a:r>
              <a:rPr kumimoji="0" lang="en-US" dirty="0" smtClean="0"/>
              <a:t>Description</a:t>
            </a:r>
            <a:endParaRPr kumimoji="0" lang="en-US" dirty="0"/>
          </a:p>
        </p:txBody>
      </p:sp>
      <p:sp>
        <p:nvSpPr>
          <p:cNvPr id="39" name="Rectangle 51"/>
          <p:cNvSpPr>
            <a:spLocks noGrp="1"/>
          </p:cNvSpPr>
          <p:nvPr>
            <p:ph type="body" sz="quarter" idx="46"/>
          </p:nvPr>
        </p:nvSpPr>
        <p:spPr>
          <a:xfrm>
            <a:off x="304800" y="381000"/>
            <a:ext cx="8077200" cy="838200"/>
          </a:xfrm>
        </p:spPr>
        <p:txBody>
          <a:bodyPr/>
          <a:lstStyle>
            <a:lvl1pPr eaLnBrk="1" latinLnBrk="0" hangingPunct="1">
              <a:defRPr kumimoji="0" sz="1200"/>
            </a:lvl1pPr>
            <a:extLst/>
          </a:lstStyle>
          <a:p>
            <a:pPr lvl="0" eaLnBrk="1" latinLnBrk="1" hangingPunct="1"/>
            <a:r>
              <a:rPr lang="en-US" smtClean="0"/>
              <a:t>Click to edit Master text styles</a:t>
            </a:r>
          </a:p>
        </p:txBody>
      </p:sp>
      <p:sp>
        <p:nvSpPr>
          <p:cNvPr id="42" name="Rectangle 42"/>
          <p:cNvSpPr>
            <a:spLocks noGrp="1"/>
          </p:cNvSpPr>
          <p:nvPr>
            <p:ph type="dt" sz="half" idx="47"/>
          </p:nvPr>
        </p:nvSpPr>
        <p:spPr/>
        <p:txBody>
          <a:bodyPr/>
          <a:lstStyle>
            <a:extLst/>
          </a:lstStyle>
          <a:p>
            <a:pPr algn="r"/>
            <a:endParaRPr kumimoji="0" lang="en-US"/>
          </a:p>
        </p:txBody>
      </p:sp>
      <p:sp>
        <p:nvSpPr>
          <p:cNvPr id="43" name="Rectangle 43"/>
          <p:cNvSpPr>
            <a:spLocks noGrp="1"/>
          </p:cNvSpPr>
          <p:nvPr>
            <p:ph type="sldNum" sz="quarter" idx="48"/>
          </p:nvPr>
        </p:nvSpPr>
        <p:spPr/>
        <p:txBody>
          <a:bodyPr/>
          <a:lstStyle>
            <a:extLst/>
          </a:lstStyle>
          <a:p>
            <a:pPr algn="r"/>
            <a:fld id="{256D3EEF-DE4E-429D-8EC4-DDC531AFF587}" type="slidenum">
              <a:rPr kumimoji="0" lang="en-US" sz="1000" smtClean="0"/>
              <a:pPr algn="r"/>
              <a:t>‹#›</a:t>
            </a:fld>
            <a:endParaRPr kumimoji="0" lang="en-US"/>
          </a:p>
        </p:txBody>
      </p:sp>
      <p:sp>
        <p:nvSpPr>
          <p:cNvPr id="45" name="Rectangle 45"/>
          <p:cNvSpPr>
            <a:spLocks noGrp="1"/>
          </p:cNvSpPr>
          <p:nvPr>
            <p:ph type="ftr" sz="quarter" idx="49"/>
          </p:nvPr>
        </p:nvSpPr>
        <p:spPr/>
        <p:txBody>
          <a:bodyPr/>
          <a:lstStyle>
            <a:extLst/>
          </a:lstStyle>
          <a:p>
            <a:r>
              <a:rPr kumimoji="0" lang="en-US" smtClean="0"/>
              <a:t>Prepared by Er. Deeyoranjan Dongol</a:t>
            </a:r>
            <a:endParaRPr kumimoji="0"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37" name="Rectangle 37"/>
          <p:cNvSpPr>
            <a:spLocks noGrp="1"/>
          </p:cNvSpPr>
          <p:nvPr>
            <p:ph type="body" sz="quarter" idx="13" hasCustomPrompt="1"/>
          </p:nvPr>
        </p:nvSpPr>
        <p:spPr>
          <a:xfrm>
            <a:off x="310896" y="3810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43" name="Rectangle 37"/>
          <p:cNvSpPr>
            <a:spLocks noGrp="1"/>
          </p:cNvSpPr>
          <p:nvPr>
            <p:ph type="body" sz="quarter" idx="15" hasCustomPrompt="1"/>
          </p:nvPr>
        </p:nvSpPr>
        <p:spPr>
          <a:xfrm>
            <a:off x="304800" y="838200"/>
            <a:ext cx="7391400"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41" name="Rectangle 37"/>
          <p:cNvSpPr>
            <a:spLocks noGrp="1"/>
          </p:cNvSpPr>
          <p:nvPr>
            <p:ph type="body" sz="quarter" idx="17" hasCustomPrompt="1"/>
          </p:nvPr>
        </p:nvSpPr>
        <p:spPr>
          <a:xfrm>
            <a:off x="310896" y="12954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45" name="Rectangle 37"/>
          <p:cNvSpPr>
            <a:spLocks noGrp="1"/>
          </p:cNvSpPr>
          <p:nvPr>
            <p:ph type="body" sz="quarter" idx="19" hasCustomPrompt="1"/>
          </p:nvPr>
        </p:nvSpPr>
        <p:spPr>
          <a:xfrm>
            <a:off x="310896" y="1752600"/>
            <a:ext cx="7385304" cy="228600"/>
          </a:xfrm>
          <a:solidFill>
            <a:schemeClr val="tx2">
              <a:tint val="40000"/>
            </a:schemeClr>
          </a:solidFill>
        </p:spPr>
        <p:txBody>
          <a:bodyPr anchor="ctr"/>
          <a:lstStyle>
            <a:lvl1pPr eaLnBrk="1" latinLnBrk="0" hangingPunct="1">
              <a:buFontTx/>
              <a:buNone/>
              <a:defRPr kumimoji="0" sz="1100" baseline="0"/>
            </a:lvl1pPr>
            <a:extLst/>
          </a:lstStyle>
          <a:p>
            <a:pPr lvl="0"/>
            <a:r>
              <a:rPr kumimoji="0" lang="en-US" dirty="0" smtClean="0"/>
              <a:t>Click to add agenda item</a:t>
            </a:r>
            <a:endParaRPr kumimoji="0" lang="en-US" dirty="0"/>
          </a:p>
        </p:txBody>
      </p:sp>
      <p:sp>
        <p:nvSpPr>
          <p:cNvPr id="47" name="Rectangle 37"/>
          <p:cNvSpPr>
            <a:spLocks noGrp="1"/>
          </p:cNvSpPr>
          <p:nvPr>
            <p:ph type="body" sz="quarter" idx="21" hasCustomPrompt="1"/>
          </p:nvPr>
        </p:nvSpPr>
        <p:spPr>
          <a:xfrm>
            <a:off x="310896" y="2209800"/>
            <a:ext cx="7385304" cy="228600"/>
          </a:xfrm>
          <a:solidFill>
            <a:schemeClr val="tx2">
              <a:tint val="40000"/>
            </a:schemeClr>
          </a:solidFill>
        </p:spPr>
        <p:txBody>
          <a:bodyPr anchor="ctr"/>
          <a:lstStyle>
            <a:lvl1pPr eaLnBrk="1" latinLnBrk="0" hangingPunct="1">
              <a:buFontTx/>
              <a:buNone/>
              <a:defRPr kumimoji="0" sz="1100" baseline="0"/>
            </a:lvl1pPr>
            <a:extLst/>
          </a:lstStyle>
          <a:p>
            <a:pPr lvl="0"/>
            <a:r>
              <a:rPr kumimoji="0" lang="en-US" dirty="0" smtClean="0"/>
              <a:t>Click to add agenda item</a:t>
            </a:r>
            <a:endParaRPr kumimoji="0" lang="en-US" dirty="0"/>
          </a:p>
        </p:txBody>
      </p:sp>
      <p:sp>
        <p:nvSpPr>
          <p:cNvPr id="49" name="Rectangle 37"/>
          <p:cNvSpPr>
            <a:spLocks noGrp="1"/>
          </p:cNvSpPr>
          <p:nvPr>
            <p:ph type="body" sz="quarter" idx="23" hasCustomPrompt="1"/>
          </p:nvPr>
        </p:nvSpPr>
        <p:spPr>
          <a:xfrm>
            <a:off x="310896" y="26670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51" name="Rectangle 37"/>
          <p:cNvSpPr>
            <a:spLocks noGrp="1"/>
          </p:cNvSpPr>
          <p:nvPr>
            <p:ph type="body" sz="quarter" idx="25" hasCustomPrompt="1"/>
          </p:nvPr>
        </p:nvSpPr>
        <p:spPr>
          <a:xfrm>
            <a:off x="310896" y="31242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53" name="Rectangle 37"/>
          <p:cNvSpPr>
            <a:spLocks noGrp="1"/>
          </p:cNvSpPr>
          <p:nvPr>
            <p:ph type="body" sz="quarter" idx="27" hasCustomPrompt="1"/>
          </p:nvPr>
        </p:nvSpPr>
        <p:spPr>
          <a:xfrm>
            <a:off x="310896" y="35814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55" name="Rectangle 37"/>
          <p:cNvSpPr>
            <a:spLocks noGrp="1"/>
          </p:cNvSpPr>
          <p:nvPr>
            <p:ph type="body" sz="quarter" idx="29" hasCustomPrompt="1"/>
          </p:nvPr>
        </p:nvSpPr>
        <p:spPr>
          <a:xfrm>
            <a:off x="310896" y="4038600"/>
            <a:ext cx="7385304" cy="228600"/>
          </a:xfrm>
          <a:solidFill>
            <a:schemeClr val="tx2">
              <a:tint val="40000"/>
            </a:schemeClr>
          </a:solidFill>
        </p:spPr>
        <p:txBody>
          <a:bodyPr anchor="ctr"/>
          <a:lstStyle>
            <a:lvl1pPr eaLnBrk="1" latinLnBrk="0" hangingPunct="1">
              <a:buFontTx/>
              <a:buNone/>
              <a:defRPr kumimoji="0" sz="1100" baseline="0"/>
            </a:lvl1pPr>
            <a:extLst/>
          </a:lstStyle>
          <a:p>
            <a:pPr lvl="0"/>
            <a:r>
              <a:rPr kumimoji="0" lang="en-US" dirty="0" smtClean="0"/>
              <a:t>Click to add agenda item</a:t>
            </a:r>
            <a:endParaRPr kumimoji="0" lang="en-US" dirty="0"/>
          </a:p>
        </p:txBody>
      </p:sp>
      <p:sp>
        <p:nvSpPr>
          <p:cNvPr id="57" name="Rectangle 37"/>
          <p:cNvSpPr>
            <a:spLocks noGrp="1"/>
          </p:cNvSpPr>
          <p:nvPr>
            <p:ph type="body" sz="quarter" idx="31" hasCustomPrompt="1"/>
          </p:nvPr>
        </p:nvSpPr>
        <p:spPr>
          <a:xfrm>
            <a:off x="310896" y="44958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26" name="Rectangle 37"/>
          <p:cNvSpPr>
            <a:spLocks noGrp="1"/>
          </p:cNvSpPr>
          <p:nvPr>
            <p:ph type="body" sz="quarter" idx="33" hasCustomPrompt="1"/>
          </p:nvPr>
        </p:nvSpPr>
        <p:spPr>
          <a:xfrm>
            <a:off x="310896" y="49530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28" name="Rectangle 37"/>
          <p:cNvSpPr>
            <a:spLocks noGrp="1"/>
          </p:cNvSpPr>
          <p:nvPr>
            <p:ph type="body" sz="quarter" idx="35" hasCustomPrompt="1"/>
          </p:nvPr>
        </p:nvSpPr>
        <p:spPr>
          <a:xfrm>
            <a:off x="310896" y="5410200"/>
            <a:ext cx="7385304" cy="228600"/>
          </a:xfrm>
          <a:solidFill>
            <a:schemeClr val="tx2">
              <a:tint val="40000"/>
            </a:schemeClr>
          </a:solidFill>
        </p:spPr>
        <p:txBody>
          <a:bodyPr anchor="ct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98" name="Rectangle 37"/>
          <p:cNvSpPr>
            <a:spLocks noGrp="1"/>
          </p:cNvSpPr>
          <p:nvPr>
            <p:ph type="body" sz="quarter" idx="14" hasCustomPrompt="1"/>
          </p:nvPr>
        </p:nvSpPr>
        <p:spPr>
          <a:xfrm>
            <a:off x="7696200" y="3810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dirty="0"/>
          </a:p>
        </p:txBody>
      </p:sp>
      <p:sp>
        <p:nvSpPr>
          <p:cNvPr id="44" name="Rectangle 37"/>
          <p:cNvSpPr>
            <a:spLocks noGrp="1"/>
          </p:cNvSpPr>
          <p:nvPr>
            <p:ph type="body" sz="quarter" idx="16" hasCustomPrompt="1"/>
          </p:nvPr>
        </p:nvSpPr>
        <p:spPr>
          <a:xfrm>
            <a:off x="7696200" y="8382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42" name="Rectangle 37"/>
          <p:cNvSpPr>
            <a:spLocks noGrp="1"/>
          </p:cNvSpPr>
          <p:nvPr>
            <p:ph type="body" sz="quarter" idx="18" hasCustomPrompt="1"/>
          </p:nvPr>
        </p:nvSpPr>
        <p:spPr>
          <a:xfrm>
            <a:off x="7696200" y="12954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46" name="Rectangle 37"/>
          <p:cNvSpPr>
            <a:spLocks noGrp="1"/>
          </p:cNvSpPr>
          <p:nvPr>
            <p:ph type="body" sz="quarter" idx="20" hasCustomPrompt="1"/>
          </p:nvPr>
        </p:nvSpPr>
        <p:spPr>
          <a:xfrm>
            <a:off x="7696200" y="17526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48" name="Rectangle 37"/>
          <p:cNvSpPr>
            <a:spLocks noGrp="1"/>
          </p:cNvSpPr>
          <p:nvPr>
            <p:ph type="body" sz="quarter" idx="22" hasCustomPrompt="1"/>
          </p:nvPr>
        </p:nvSpPr>
        <p:spPr>
          <a:xfrm>
            <a:off x="7696200" y="22098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0" name="Rectangle 37"/>
          <p:cNvSpPr>
            <a:spLocks noGrp="1"/>
          </p:cNvSpPr>
          <p:nvPr>
            <p:ph type="body" sz="quarter" idx="24" hasCustomPrompt="1"/>
          </p:nvPr>
        </p:nvSpPr>
        <p:spPr>
          <a:xfrm>
            <a:off x="7696200" y="26670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2" name="Rectangle 37"/>
          <p:cNvSpPr>
            <a:spLocks noGrp="1"/>
          </p:cNvSpPr>
          <p:nvPr>
            <p:ph type="body" sz="quarter" idx="26" hasCustomPrompt="1"/>
          </p:nvPr>
        </p:nvSpPr>
        <p:spPr>
          <a:xfrm>
            <a:off x="7696200" y="31242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4" name="Rectangle 37"/>
          <p:cNvSpPr>
            <a:spLocks noGrp="1"/>
          </p:cNvSpPr>
          <p:nvPr>
            <p:ph type="body" sz="quarter" idx="28" hasCustomPrompt="1"/>
          </p:nvPr>
        </p:nvSpPr>
        <p:spPr>
          <a:xfrm>
            <a:off x="7696200" y="35814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6" name="Rectangle 37"/>
          <p:cNvSpPr>
            <a:spLocks noGrp="1"/>
          </p:cNvSpPr>
          <p:nvPr>
            <p:ph type="body" sz="quarter" idx="30" hasCustomPrompt="1"/>
          </p:nvPr>
        </p:nvSpPr>
        <p:spPr>
          <a:xfrm>
            <a:off x="7696200" y="40386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58" name="Rectangle 37"/>
          <p:cNvSpPr>
            <a:spLocks noGrp="1"/>
          </p:cNvSpPr>
          <p:nvPr>
            <p:ph type="body" sz="quarter" idx="32" hasCustomPrompt="1"/>
          </p:nvPr>
        </p:nvSpPr>
        <p:spPr>
          <a:xfrm>
            <a:off x="7696200" y="44958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27" name="Rectangle 37"/>
          <p:cNvSpPr>
            <a:spLocks noGrp="1"/>
          </p:cNvSpPr>
          <p:nvPr>
            <p:ph type="body" sz="quarter" idx="34" hasCustomPrompt="1"/>
          </p:nvPr>
        </p:nvSpPr>
        <p:spPr>
          <a:xfrm>
            <a:off x="7696200" y="49530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29" name="Rectangle 37"/>
          <p:cNvSpPr>
            <a:spLocks noGrp="1"/>
          </p:cNvSpPr>
          <p:nvPr>
            <p:ph type="body" sz="quarter" idx="36" hasCustomPrompt="1"/>
          </p:nvPr>
        </p:nvSpPr>
        <p:spPr>
          <a:xfrm>
            <a:off x="7696200" y="54102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30" name="Rectangle 37"/>
          <p:cNvSpPr>
            <a:spLocks noGrp="1"/>
          </p:cNvSpPr>
          <p:nvPr>
            <p:ph type="body" sz="quarter" idx="37" hasCustomPrompt="1"/>
          </p:nvPr>
        </p:nvSpPr>
        <p:spPr>
          <a:xfrm>
            <a:off x="310896" y="5867400"/>
            <a:ext cx="7385304" cy="228600"/>
          </a:xfrm>
          <a:solidFill>
            <a:schemeClr val="tx2">
              <a:tint val="40000"/>
            </a:schemeClr>
          </a:solidFill>
        </p:spPr>
        <p:txBody>
          <a:bodyPr anchor="ctr">
            <a:noAutofit/>
          </a:bodyPr>
          <a:lstStyle>
            <a:lvl1pPr eaLnBrk="1" latinLnBrk="0" hangingPunct="1">
              <a:buFontTx/>
              <a:buNone/>
              <a:defRPr kumimoji="0" sz="1100"/>
            </a:lvl1pPr>
            <a:extLst/>
          </a:lstStyle>
          <a:p>
            <a:pPr lvl="0"/>
            <a:r>
              <a:rPr kumimoji="0" lang="en-US" dirty="0" smtClean="0"/>
              <a:t>Click to add agenda item</a:t>
            </a:r>
            <a:endParaRPr kumimoji="0" lang="en-US" dirty="0"/>
          </a:p>
        </p:txBody>
      </p:sp>
      <p:sp>
        <p:nvSpPr>
          <p:cNvPr id="31" name="Rectangle 37"/>
          <p:cNvSpPr>
            <a:spLocks noGrp="1"/>
          </p:cNvSpPr>
          <p:nvPr>
            <p:ph type="body" sz="quarter" idx="38" hasCustomPrompt="1"/>
          </p:nvPr>
        </p:nvSpPr>
        <p:spPr>
          <a:xfrm>
            <a:off x="7696200" y="5867400"/>
            <a:ext cx="685800" cy="228600"/>
          </a:xfrm>
          <a:solidFill>
            <a:schemeClr val="accent6">
              <a:shade val="75000"/>
            </a:schemeClr>
          </a:solidFill>
        </p:spPr>
        <p:txBody>
          <a:bodyPr anchor="ctr"/>
          <a:lstStyle>
            <a:lvl1pPr algn="r" eaLnBrk="1" latinLnBrk="0" hangingPunct="1">
              <a:buFontTx/>
              <a:buNone/>
              <a:defRPr kumimoji="0" sz="1100">
                <a:solidFill>
                  <a:schemeClr val="bg1"/>
                </a:solidFill>
              </a:defRPr>
            </a:lvl1pPr>
            <a:extLst/>
          </a:lstStyle>
          <a:p>
            <a:pPr lvl="0"/>
            <a:r>
              <a:rPr kumimoji="0" lang="en-US" dirty="0" smtClean="0"/>
              <a:t>Page #</a:t>
            </a:r>
            <a:endParaRPr kumimoji="0" lang="en-US"/>
          </a:p>
        </p:txBody>
      </p:sp>
      <p:sp>
        <p:nvSpPr>
          <p:cNvPr id="32" name="Rectangle 32"/>
          <p:cNvSpPr>
            <a:spLocks noGrp="1"/>
          </p:cNvSpPr>
          <p:nvPr>
            <p:ph type="dt" sz="half" idx="39"/>
          </p:nvPr>
        </p:nvSpPr>
        <p:spPr/>
        <p:txBody>
          <a:bodyPr/>
          <a:lstStyle>
            <a:lvl1pPr eaLnBrk="1" latinLnBrk="0" hangingPunct="1">
              <a:defRPr kumimoji="0" sz="1000"/>
            </a:lvl1pPr>
            <a:extLst/>
          </a:lstStyle>
          <a:p>
            <a:pPr algn="r"/>
            <a:endParaRPr kumimoji="0" lang="en-US" dirty="0"/>
          </a:p>
        </p:txBody>
      </p:sp>
      <p:sp>
        <p:nvSpPr>
          <p:cNvPr id="33" name="Rectangle 33"/>
          <p:cNvSpPr>
            <a:spLocks noGrp="1"/>
          </p:cNvSpPr>
          <p:nvPr>
            <p:ph type="sldNum" sz="quarter" idx="40"/>
          </p:nvPr>
        </p:nvSpPr>
        <p:spPr/>
        <p:txBody>
          <a:bodyPr/>
          <a:lstStyle>
            <a:extLst/>
          </a:lstStyle>
          <a:p>
            <a:pPr algn="r"/>
            <a:fld id="{256D3EEF-DE4E-429D-8EC4-DDC531AFF587}" type="slidenum">
              <a:rPr kumimoji="0" lang="en-US" sz="1000" smtClean="0"/>
              <a:pPr algn="r"/>
              <a:t>‹#›</a:t>
            </a:fld>
            <a:endParaRPr kumimoji="0" lang="en-US"/>
          </a:p>
        </p:txBody>
      </p:sp>
      <p:sp>
        <p:nvSpPr>
          <p:cNvPr id="34" name="Rectangle 34"/>
          <p:cNvSpPr>
            <a:spLocks noGrp="1"/>
          </p:cNvSpPr>
          <p:nvPr>
            <p:ph type="ftr" sz="quarter" idx="41"/>
          </p:nvPr>
        </p:nvSpPr>
        <p:spPr/>
        <p:txBody>
          <a:bodyPr/>
          <a:lstStyle>
            <a:extLst/>
          </a:lstStyle>
          <a:p>
            <a:r>
              <a:rPr kumimoji="0" lang="en-US" smtClean="0"/>
              <a:t>Prepared by Er. Deeyoranjan Dongol</a:t>
            </a:r>
            <a:endParaRPr kumimoji="0" lang="en-US"/>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9" name="Rectangle 8"/>
          <p:cNvSpPr/>
          <p:nvPr userDrawn="1"/>
        </p:nvSpPr>
        <p:spPr>
          <a:xfrm>
            <a:off x="0" y="4038600"/>
            <a:ext cx="9144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14" name="Title 13"/>
          <p:cNvSpPr>
            <a:spLocks noGrp="1"/>
          </p:cNvSpPr>
          <p:nvPr>
            <p:ph type="ctrTitle"/>
          </p:nvPr>
        </p:nvSpPr>
        <p:spPr>
          <a:xfrm>
            <a:off x="228600" y="4114800"/>
            <a:ext cx="7239000" cy="533400"/>
          </a:xfrm>
          <a:noFill/>
        </p:spPr>
        <p:txBody>
          <a:bodyPr vert="horz"/>
          <a:lstStyle>
            <a:lvl1pPr algn="l" eaLnBrk="1" latinLnBrk="0" hangingPunct="1">
              <a:defRPr kumimoji="0" sz="2000" b="0" cap="all" spc="150" baseline="0">
                <a:solidFill>
                  <a:schemeClr val="bg1"/>
                </a:solidFill>
              </a:defRPr>
            </a:lvl1pPr>
            <a:extLst/>
          </a:lstStyle>
          <a:p>
            <a:r>
              <a:rPr kumimoji="0" lang="en-US" smtClean="0"/>
              <a:t>Click to edit Master title style</a:t>
            </a:r>
            <a:endParaRPr kumimoji="0" lang="en-US" dirty="0"/>
          </a:p>
        </p:txBody>
      </p:sp>
      <p:sp>
        <p:nvSpPr>
          <p:cNvPr id="3" name="Rectangle 3"/>
          <p:cNvSpPr>
            <a:spLocks noGrp="1"/>
          </p:cNvSpPr>
          <p:nvPr>
            <p:ph type="dt" sz="half" idx="10"/>
          </p:nvPr>
        </p:nvSpPr>
        <p:spPr>
          <a:xfrm>
            <a:off x="228600" y="6477000"/>
            <a:ext cx="1600200" cy="304800"/>
          </a:xfrm>
        </p:spPr>
        <p:txBody>
          <a:bodyPr anchor="ctr"/>
          <a:lstStyle>
            <a:lvl1pPr algn="l" eaLnBrk="1" latinLnBrk="0" hangingPunct="1">
              <a:defRPr kumimoji="0">
                <a:solidFill>
                  <a:srgbClr val="A0A0A0"/>
                </a:solidFill>
              </a:defRPr>
            </a:lvl1pPr>
            <a:extLst/>
          </a:lstStyle>
          <a:p>
            <a:endParaRPr kumimoji="0" lang="en-US" dirty="0"/>
          </a:p>
        </p:txBody>
      </p:sp>
      <p:sp>
        <p:nvSpPr>
          <p:cNvPr id="4" name="Rectangle 4"/>
          <p:cNvSpPr>
            <a:spLocks noGrp="1"/>
          </p:cNvSpPr>
          <p:nvPr>
            <p:ph type="ftr" sz="quarter" idx="11"/>
          </p:nvPr>
        </p:nvSpPr>
        <p:spPr>
          <a:xfrm>
            <a:off x="2705100" y="6477000"/>
            <a:ext cx="3733800" cy="304800"/>
          </a:xfrm>
        </p:spPr>
        <p:txBody>
          <a:bodyPr/>
          <a:lstStyle>
            <a:lvl1pPr eaLnBrk="1" latinLnBrk="0" hangingPunct="1">
              <a:defRPr kumimoji="0">
                <a:solidFill>
                  <a:schemeClr val="bg1"/>
                </a:solidFill>
              </a:defRPr>
            </a:lvl1pPr>
            <a:extLst/>
          </a:lstStyle>
          <a:p>
            <a:r>
              <a:rPr kumimoji="0" lang="en-US" smtClean="0">
                <a:solidFill>
                  <a:schemeClr val="bg1"/>
                </a:solidFill>
              </a:rPr>
              <a:t>Prepared by Er. Deeyoranjan Dongol</a:t>
            </a:r>
            <a:endParaRPr kumimoji="0" lang="en-US" dirty="0">
              <a:solidFill>
                <a:schemeClr val="bg1"/>
              </a:solidFill>
            </a:endParaRPr>
          </a:p>
        </p:txBody>
      </p:sp>
      <p:sp>
        <p:nvSpPr>
          <p:cNvPr id="13" name="Slide Number Placeholder 12"/>
          <p:cNvSpPr>
            <a:spLocks noGrp="1"/>
          </p:cNvSpPr>
          <p:nvPr>
            <p:ph type="sldNum" sz="quarter" idx="12"/>
          </p:nvPr>
        </p:nvSpPr>
        <p:spPr>
          <a:xfrm>
            <a:off x="6477000" y="6477000"/>
            <a:ext cx="1021080" cy="304800"/>
          </a:xfrm>
        </p:spPr>
        <p:txBody>
          <a:bodyPr anchor="ctr"/>
          <a:lstStyle>
            <a:extLst/>
          </a:lstStyle>
          <a:p>
            <a:pPr algn="r"/>
            <a:fld id="{256D3EEF-DE4E-429D-8EC4-DDC531AFF587}" type="slidenum">
              <a:rPr kumimoji="0" lang="en-US" sz="1000" smtClean="0"/>
              <a:pPr algn="r"/>
              <a:t>‹#›</a:t>
            </a:fld>
            <a:endParaRPr kumimoji="0" lang="en-US" dirty="0"/>
          </a:p>
        </p:txBody>
      </p:sp>
      <p:sp>
        <p:nvSpPr>
          <p:cNvPr id="11" name="Rectangle 10"/>
          <p:cNvSpPr/>
          <p:nvPr userDrawn="1"/>
        </p:nvSpPr>
        <p:spPr>
          <a:xfrm>
            <a:off x="0" y="4645880"/>
            <a:ext cx="9144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9"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7" name="Rectangle 7"/>
          <p:cNvSpPr>
            <a:spLocks noGrp="1"/>
          </p:cNvSpPr>
          <p:nvPr>
            <p:ph type="dt" sz="half" idx="14"/>
          </p:nvPr>
        </p:nvSpPr>
        <p:spPr/>
        <p:txBody>
          <a:bodyPr/>
          <a:lstStyle>
            <a:extLst/>
          </a:lstStyle>
          <a:p>
            <a:pPr algn="r"/>
            <a:endParaRPr kumimoji="0" lang="en-US"/>
          </a:p>
        </p:txBody>
      </p:sp>
      <p:sp>
        <p:nvSpPr>
          <p:cNvPr id="8" name="Rectangle 8"/>
          <p:cNvSpPr>
            <a:spLocks noGrp="1"/>
          </p:cNvSpPr>
          <p:nvPr>
            <p:ph type="sldNum" sz="quarter" idx="15"/>
          </p:nvPr>
        </p:nvSpPr>
        <p:spPr/>
        <p:txBody>
          <a:bodyPr/>
          <a:lstStyle>
            <a:extLst/>
          </a:lstStyle>
          <a:p>
            <a:pPr algn="r"/>
            <a:fld id="{256D3EEF-DE4E-429D-8EC4-DDC531AFF587}" type="slidenum">
              <a:rPr kumimoji="0" lang="en-US" sz="1000" smtClean="0"/>
              <a:pPr algn="r"/>
              <a:t>‹#›</a:t>
            </a:fld>
            <a:endParaRPr kumimoji="0" lang="en-US"/>
          </a:p>
        </p:txBody>
      </p:sp>
      <p:sp>
        <p:nvSpPr>
          <p:cNvPr id="9" name="Rectangle 9"/>
          <p:cNvSpPr>
            <a:spLocks noGrp="1"/>
          </p:cNvSpPr>
          <p:nvPr>
            <p:ph type="ftr" sz="quarter" idx="16"/>
          </p:nvPr>
        </p:nvSpPr>
        <p:spPr/>
        <p:txBody>
          <a:bodyPr/>
          <a:lstStyle>
            <a:extLst/>
          </a:lstStyle>
          <a:p>
            <a:r>
              <a:rPr kumimoji="0" lang="en-US" smtClean="0"/>
              <a:t>Prepared by Er. Deeyoranjan Dongol</a:t>
            </a:r>
            <a:endParaRPr kumimoji="0"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6" name="Rectangle 6"/>
          <p:cNvSpPr>
            <a:spLocks noGrp="1"/>
          </p:cNvSpPr>
          <p:nvPr>
            <p:ph type="dt" sz="half" idx="10"/>
          </p:nvPr>
        </p:nvSpPr>
        <p:spPr/>
        <p:txBody>
          <a:bodyPr/>
          <a:lstStyle>
            <a:extLst/>
          </a:lstStyle>
          <a:p>
            <a:pPr algn="r"/>
            <a:endParaRPr kumimoji="0" lang="en-US"/>
          </a:p>
        </p:txBody>
      </p:sp>
      <p:sp>
        <p:nvSpPr>
          <p:cNvPr id="8" name="Rectangle 8"/>
          <p:cNvSpPr>
            <a:spLocks noGrp="1"/>
          </p:cNvSpPr>
          <p:nvPr>
            <p:ph type="sldNum" sz="quarter" idx="11"/>
          </p:nvPr>
        </p:nvSpPr>
        <p:spPr/>
        <p:txBody>
          <a:bodyPr/>
          <a:lstStyle>
            <a:extLst/>
          </a:lstStyle>
          <a:p>
            <a:pPr algn="r"/>
            <a:fld id="{256D3EEF-DE4E-429D-8EC4-DDC531AFF587}" type="slidenum">
              <a:rPr kumimoji="0" lang="en-US" sz="1000" smtClean="0"/>
              <a:pPr algn="r"/>
              <a:t>‹#›</a:t>
            </a:fld>
            <a:endParaRPr kumimoji="0" lang="en-US"/>
          </a:p>
        </p:txBody>
      </p:sp>
      <p:sp>
        <p:nvSpPr>
          <p:cNvPr id="9" name="Rectangle 9"/>
          <p:cNvSpPr>
            <a:spLocks noGrp="1"/>
          </p:cNvSpPr>
          <p:nvPr>
            <p:ph type="ftr" sz="quarter" idx="12"/>
          </p:nvPr>
        </p:nvSpPr>
        <p:spPr/>
        <p:txBody>
          <a:bodyPr/>
          <a:lstStyle>
            <a:extLst/>
          </a:lstStyle>
          <a:p>
            <a:r>
              <a:rPr kumimoji="0" lang="en-US" smtClean="0"/>
              <a:t>Prepared by Er. Deeyoranjan Dongol</a:t>
            </a:r>
            <a:endParaRPr kumimoji="0"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Up">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8" name="Rectangle 8"/>
          <p:cNvSpPr>
            <a:spLocks noGrp="1"/>
          </p:cNvSpPr>
          <p:nvPr>
            <p:ph type="body" sz="quarter" idx="13" hasCustomPrompt="1"/>
          </p:nvPr>
        </p:nvSpPr>
        <p:spPr>
          <a:xfrm>
            <a:off x="304800" y="381000"/>
            <a:ext cx="80772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1" name="Rectangle 11"/>
          <p:cNvSpPr>
            <a:spLocks noGrp="1"/>
          </p:cNvSpPr>
          <p:nvPr>
            <p:ph sz="quarter" idx="15"/>
          </p:nvPr>
        </p:nvSpPr>
        <p:spPr>
          <a:xfrm>
            <a:off x="304800" y="609600"/>
            <a:ext cx="80772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9" name="Rectangle 9"/>
          <p:cNvSpPr>
            <a:spLocks noGrp="1"/>
          </p:cNvSpPr>
          <p:nvPr>
            <p:ph type="dt" sz="half" idx="16"/>
          </p:nvPr>
        </p:nvSpPr>
        <p:spPr/>
        <p:txBody>
          <a:bodyPr/>
          <a:lstStyle>
            <a:extLst/>
          </a:lstStyle>
          <a:p>
            <a:pPr algn="r"/>
            <a:endParaRPr kumimoji="0" lang="en-US"/>
          </a:p>
        </p:txBody>
      </p:sp>
      <p:sp>
        <p:nvSpPr>
          <p:cNvPr id="10" name="Rectangle 10"/>
          <p:cNvSpPr>
            <a:spLocks noGrp="1"/>
          </p:cNvSpPr>
          <p:nvPr>
            <p:ph type="sldNum" sz="quarter" idx="17"/>
          </p:nvPr>
        </p:nvSpPr>
        <p:spPr/>
        <p:txBody>
          <a:bodyPr/>
          <a:lstStyle>
            <a:extLst/>
          </a:lstStyle>
          <a:p>
            <a:pPr algn="r"/>
            <a:fld id="{256D3EEF-DE4E-429D-8EC4-DDC531AFF587}" type="slidenum">
              <a:rPr kumimoji="0" lang="en-US" sz="1000" smtClean="0"/>
              <a:pPr algn="r"/>
              <a:t>‹#›</a:t>
            </a:fld>
            <a:endParaRPr kumimoji="0" lang="en-US"/>
          </a:p>
        </p:txBody>
      </p:sp>
      <p:sp>
        <p:nvSpPr>
          <p:cNvPr id="12" name="Rectangle 12"/>
          <p:cNvSpPr>
            <a:spLocks noGrp="1"/>
          </p:cNvSpPr>
          <p:nvPr>
            <p:ph type="ftr" sz="quarter" idx="18"/>
          </p:nvPr>
        </p:nvSpPr>
        <p:spPr/>
        <p:txBody>
          <a:bodyPr/>
          <a:lstStyle>
            <a:extLst/>
          </a:lstStyle>
          <a:p>
            <a:r>
              <a:rPr kumimoji="0" lang="en-US" dirty="0" smtClean="0"/>
              <a:t>Prepared by Er. Deeyoranjan Dongol</a:t>
            </a:r>
            <a:endParaRPr kumimoji="0"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31"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9" name="Rectangle 11"/>
          <p:cNvSpPr>
            <a:spLocks noGrp="1"/>
          </p:cNvSpPr>
          <p:nvPr>
            <p:ph sz="quarter" idx="15"/>
          </p:nvPr>
        </p:nvSpPr>
        <p:spPr>
          <a:xfrm>
            <a:off x="304800"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4" name="Rectangle 8"/>
          <p:cNvSpPr>
            <a:spLocks noGrp="1"/>
          </p:cNvSpPr>
          <p:nvPr>
            <p:ph type="body" sz="quarter" idx="16" hasCustomPrompt="1"/>
          </p:nvPr>
        </p:nvSpPr>
        <p:spPr>
          <a:xfrm>
            <a:off x="4416552"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5" name="Rectangle 11"/>
          <p:cNvSpPr>
            <a:spLocks noGrp="1"/>
          </p:cNvSpPr>
          <p:nvPr>
            <p:ph sz="quarter" idx="17"/>
          </p:nvPr>
        </p:nvSpPr>
        <p:spPr>
          <a:xfrm>
            <a:off x="4416552"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3" name="Rectangle 13"/>
          <p:cNvSpPr>
            <a:spLocks noGrp="1"/>
          </p:cNvSpPr>
          <p:nvPr>
            <p:ph type="dt" sz="half" idx="18"/>
          </p:nvPr>
        </p:nvSpPr>
        <p:spPr/>
        <p:txBody>
          <a:bodyPr/>
          <a:lstStyle>
            <a:extLst/>
          </a:lstStyle>
          <a:p>
            <a:pPr algn="r"/>
            <a:endParaRPr kumimoji="0" lang="en-US"/>
          </a:p>
        </p:txBody>
      </p:sp>
      <p:sp>
        <p:nvSpPr>
          <p:cNvPr id="16" name="Rectangle 16"/>
          <p:cNvSpPr>
            <a:spLocks noGrp="1"/>
          </p:cNvSpPr>
          <p:nvPr>
            <p:ph type="sldNum" sz="quarter" idx="19"/>
          </p:nvPr>
        </p:nvSpPr>
        <p:spPr/>
        <p:txBody>
          <a:bodyPr/>
          <a:lstStyle>
            <a:extLst/>
          </a:lstStyle>
          <a:p>
            <a:pPr algn="r"/>
            <a:fld id="{256D3EEF-DE4E-429D-8EC4-DDC531AFF587}" type="slidenum">
              <a:rPr kumimoji="0" lang="en-US" sz="1000" smtClean="0"/>
              <a:pPr algn="r"/>
              <a:t>‹#›</a:t>
            </a:fld>
            <a:endParaRPr kumimoji="0" lang="en-US"/>
          </a:p>
        </p:txBody>
      </p:sp>
      <p:sp>
        <p:nvSpPr>
          <p:cNvPr id="17" name="Rectangle 17"/>
          <p:cNvSpPr>
            <a:spLocks noGrp="1"/>
          </p:cNvSpPr>
          <p:nvPr>
            <p:ph type="ftr" sz="quarter" idx="20"/>
          </p:nvPr>
        </p:nvSpPr>
        <p:spPr/>
        <p:txBody>
          <a:bodyPr/>
          <a:lstStyle>
            <a:extLst/>
          </a:lstStyle>
          <a:p>
            <a:r>
              <a:rPr kumimoji="0" lang="en-US" smtClean="0"/>
              <a:t>Prepared by Er. Deeyoranjan Dongol</a:t>
            </a:r>
            <a:endParaRPr kumimoji="0" lang="en-US"/>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Up: 2 left, 1 right">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9" name="Rectangle 8"/>
          <p:cNvSpPr>
            <a:spLocks noGrp="1"/>
          </p:cNvSpPr>
          <p:nvPr>
            <p:ph type="body" sz="quarter" idx="13" hasCustomPrompt="1"/>
          </p:nvPr>
        </p:nvSpPr>
        <p:spPr>
          <a:xfrm>
            <a:off x="3048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8" name="Rectangle 11"/>
          <p:cNvSpPr>
            <a:spLocks noGrp="1"/>
          </p:cNvSpPr>
          <p:nvPr>
            <p:ph sz="quarter" idx="15"/>
          </p:nvPr>
        </p:nvSpPr>
        <p:spPr>
          <a:xfrm>
            <a:off x="3048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5" name="Rectangle 8"/>
          <p:cNvSpPr>
            <a:spLocks noGrp="1"/>
          </p:cNvSpPr>
          <p:nvPr>
            <p:ph type="body" sz="quarter" idx="16" hasCustomPrompt="1"/>
          </p:nvPr>
        </p:nvSpPr>
        <p:spPr>
          <a:xfrm>
            <a:off x="3017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7" name="Rectangle 11"/>
          <p:cNvSpPr>
            <a:spLocks noGrp="1"/>
          </p:cNvSpPr>
          <p:nvPr>
            <p:ph sz="quarter" idx="17"/>
          </p:nvPr>
        </p:nvSpPr>
        <p:spPr>
          <a:xfrm>
            <a:off x="3017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0" name="Rectangle 8"/>
          <p:cNvSpPr>
            <a:spLocks noGrp="1"/>
          </p:cNvSpPr>
          <p:nvPr>
            <p:ph type="body" sz="quarter" idx="18" hasCustomPrompt="1"/>
          </p:nvPr>
        </p:nvSpPr>
        <p:spPr>
          <a:xfrm>
            <a:off x="4416552"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21" name="Rectangle 11"/>
          <p:cNvSpPr>
            <a:spLocks noGrp="1"/>
          </p:cNvSpPr>
          <p:nvPr>
            <p:ph sz="quarter" idx="19"/>
          </p:nvPr>
        </p:nvSpPr>
        <p:spPr>
          <a:xfrm>
            <a:off x="4416552"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3" name="Rectangle 13"/>
          <p:cNvSpPr>
            <a:spLocks noGrp="1"/>
          </p:cNvSpPr>
          <p:nvPr>
            <p:ph type="dt" sz="half" idx="20"/>
          </p:nvPr>
        </p:nvSpPr>
        <p:spPr/>
        <p:txBody>
          <a:bodyPr/>
          <a:lstStyle>
            <a:extLst/>
          </a:lstStyle>
          <a:p>
            <a:pPr algn="r"/>
            <a:endParaRPr kumimoji="0" lang="en-US"/>
          </a:p>
        </p:txBody>
      </p:sp>
      <p:sp>
        <p:nvSpPr>
          <p:cNvPr id="19" name="Rectangle 19"/>
          <p:cNvSpPr>
            <a:spLocks noGrp="1"/>
          </p:cNvSpPr>
          <p:nvPr>
            <p:ph type="sldNum" sz="quarter" idx="21"/>
          </p:nvPr>
        </p:nvSpPr>
        <p:spPr/>
        <p:txBody>
          <a:bodyPr/>
          <a:lstStyle>
            <a:extLst/>
          </a:lstStyle>
          <a:p>
            <a:pPr algn="r"/>
            <a:fld id="{256D3EEF-DE4E-429D-8EC4-DDC531AFF587}" type="slidenum">
              <a:rPr kumimoji="0" lang="en-US" sz="1000" smtClean="0"/>
              <a:pPr algn="r"/>
              <a:t>‹#›</a:t>
            </a:fld>
            <a:endParaRPr kumimoji="0" lang="en-US"/>
          </a:p>
        </p:txBody>
      </p:sp>
      <p:sp>
        <p:nvSpPr>
          <p:cNvPr id="22" name="Rectangle 22"/>
          <p:cNvSpPr>
            <a:spLocks noGrp="1"/>
          </p:cNvSpPr>
          <p:nvPr>
            <p:ph type="ftr" sz="quarter" idx="22"/>
          </p:nvPr>
        </p:nvSpPr>
        <p:spPr/>
        <p:txBody>
          <a:bodyPr/>
          <a:lstStyle>
            <a:extLst/>
          </a:lstStyle>
          <a:p>
            <a:r>
              <a:rPr kumimoji="0" lang="en-US" smtClean="0"/>
              <a:t>Prepared by Er. Deeyoranjan Dongol</a:t>
            </a:r>
            <a:endParaRPr kumimoji="0" 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1 Left, 2 Right">
    <p:spTree>
      <p:nvGrpSpPr>
        <p:cNvPr id="1" name=""/>
        <p:cNvGrpSpPr/>
        <p:nvPr/>
      </p:nvGrpSpPr>
      <p:grpSpPr>
        <a:xfrm>
          <a:off x="0" y="0"/>
          <a:ext cx="0" cy="0"/>
          <a:chOff x="0" y="0"/>
          <a:chExt cx="0" cy="0"/>
        </a:xfrm>
      </p:grpSpPr>
      <p:sp>
        <p:nvSpPr>
          <p:cNvPr id="25" name="Rectangle 2"/>
          <p:cNvSpPr>
            <a:spLocks noGrp="1"/>
          </p:cNvSpPr>
          <p:nvPr>
            <p:ph type="title"/>
          </p:nvPr>
        </p:nvSpPr>
        <p:spPr/>
        <p:txBody>
          <a:bodyPr/>
          <a:lstStyle>
            <a:extLst/>
          </a:lstStyle>
          <a:p>
            <a:pPr eaLnBrk="1" latinLnBrk="1" hangingPunct="1"/>
            <a:r>
              <a:rPr lang="en-US" smtClean="0"/>
              <a:t>Click to edit Master title style</a:t>
            </a:r>
            <a:endParaRPr/>
          </a:p>
        </p:txBody>
      </p:sp>
      <p:sp>
        <p:nvSpPr>
          <p:cNvPr id="13" name="Rectangle 8"/>
          <p:cNvSpPr>
            <a:spLocks noGrp="1"/>
          </p:cNvSpPr>
          <p:nvPr>
            <p:ph type="body" sz="quarter" idx="13" hasCustomPrompt="1"/>
          </p:nvPr>
        </p:nvSpPr>
        <p:spPr>
          <a:xfrm>
            <a:off x="304800" y="381000"/>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dirty="0"/>
          </a:p>
        </p:txBody>
      </p:sp>
      <p:sp>
        <p:nvSpPr>
          <p:cNvPr id="14" name="Rectangle 11"/>
          <p:cNvSpPr>
            <a:spLocks noGrp="1"/>
          </p:cNvSpPr>
          <p:nvPr>
            <p:ph sz="quarter" idx="15"/>
          </p:nvPr>
        </p:nvSpPr>
        <p:spPr>
          <a:xfrm>
            <a:off x="304800" y="609600"/>
            <a:ext cx="3962400" cy="5638800"/>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6" name="Rectangle 8"/>
          <p:cNvSpPr>
            <a:spLocks noGrp="1"/>
          </p:cNvSpPr>
          <p:nvPr>
            <p:ph type="body" sz="quarter" idx="16" hasCustomPrompt="1"/>
          </p:nvPr>
        </p:nvSpPr>
        <p:spPr>
          <a:xfrm>
            <a:off x="4419600" y="381000"/>
            <a:ext cx="3962400"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17" name="Rectangle 11"/>
          <p:cNvSpPr>
            <a:spLocks noGrp="1"/>
          </p:cNvSpPr>
          <p:nvPr>
            <p:ph sz="quarter" idx="17"/>
          </p:nvPr>
        </p:nvSpPr>
        <p:spPr>
          <a:xfrm>
            <a:off x="4419600" y="609600"/>
            <a:ext cx="3962400"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19" name="Rectangle 8"/>
          <p:cNvSpPr>
            <a:spLocks noGrp="1"/>
          </p:cNvSpPr>
          <p:nvPr>
            <p:ph type="body" sz="quarter" idx="18" hasCustomPrompt="1"/>
          </p:nvPr>
        </p:nvSpPr>
        <p:spPr>
          <a:xfrm>
            <a:off x="4416552" y="3319272"/>
            <a:ext cx="3965448" cy="228600"/>
          </a:xfrm>
          <a:solidFill>
            <a:schemeClr val="accent6">
              <a:shade val="75000"/>
            </a:schemeClr>
          </a:solidFill>
        </p:spPr>
        <p:txBody>
          <a:bodyPr/>
          <a:lstStyle>
            <a:lvl1pPr eaLnBrk="1" latinLnBrk="0" hangingPunct="1">
              <a:defRPr kumimoji="0" b="1">
                <a:solidFill>
                  <a:schemeClr val="bg1"/>
                </a:solidFill>
              </a:defRPr>
            </a:lvl1pPr>
            <a:extLst/>
          </a:lstStyle>
          <a:p>
            <a:pPr lvl="0"/>
            <a:r>
              <a:rPr kumimoji="0" lang="en-US" dirty="0" smtClean="0"/>
              <a:t>Click to add heading</a:t>
            </a:r>
            <a:endParaRPr kumimoji="0" lang="en-US"/>
          </a:p>
        </p:txBody>
      </p:sp>
      <p:sp>
        <p:nvSpPr>
          <p:cNvPr id="20" name="Rectangle 11"/>
          <p:cNvSpPr>
            <a:spLocks noGrp="1"/>
          </p:cNvSpPr>
          <p:nvPr>
            <p:ph sz="quarter" idx="19"/>
          </p:nvPr>
        </p:nvSpPr>
        <p:spPr>
          <a:xfrm>
            <a:off x="4416552" y="3547872"/>
            <a:ext cx="3965448" cy="2706624"/>
          </a:xfrm>
        </p:spPr>
        <p:txBody>
          <a:bodyPr/>
          <a:lstStyle>
            <a:extLst/>
          </a:lstStyle>
          <a:p>
            <a:pPr lvl="0" eaLnBrk="1" latinLnBrk="1" hangingPunct="1"/>
            <a:r>
              <a:rPr lang="en-US" smtClean="0"/>
              <a:t>Click to edit Master text styles</a:t>
            </a:r>
          </a:p>
          <a:p>
            <a:pPr lvl="1" eaLnBrk="1" latinLnBrk="1" hangingPunct="1"/>
            <a:r>
              <a:rPr lang="en-US" smtClean="0"/>
              <a:t>Second level</a:t>
            </a:r>
          </a:p>
          <a:p>
            <a:pPr lvl="2" eaLnBrk="1" latinLnBrk="1" hangingPunct="1"/>
            <a:r>
              <a:rPr lang="en-US" smtClean="0"/>
              <a:t>Third level</a:t>
            </a:r>
          </a:p>
          <a:p>
            <a:pPr lvl="3" eaLnBrk="1" latinLnBrk="1" hangingPunct="1"/>
            <a:r>
              <a:rPr lang="en-US" smtClean="0"/>
              <a:t>Fourth level</a:t>
            </a:r>
          </a:p>
          <a:p>
            <a:pPr lvl="4" eaLnBrk="1" latinLnBrk="1" hangingPunct="1"/>
            <a:r>
              <a:rPr lang="en-US" smtClean="0"/>
              <a:t>Fifth level</a:t>
            </a:r>
            <a:endParaRPr/>
          </a:p>
        </p:txBody>
      </p:sp>
      <p:sp>
        <p:nvSpPr>
          <p:cNvPr id="21" name="Rectangle 21"/>
          <p:cNvSpPr>
            <a:spLocks noGrp="1"/>
          </p:cNvSpPr>
          <p:nvPr>
            <p:ph type="dt" sz="half" idx="20"/>
          </p:nvPr>
        </p:nvSpPr>
        <p:spPr/>
        <p:txBody>
          <a:bodyPr/>
          <a:lstStyle>
            <a:extLst/>
          </a:lstStyle>
          <a:p>
            <a:pPr algn="r"/>
            <a:endParaRPr kumimoji="0" lang="en-US"/>
          </a:p>
        </p:txBody>
      </p:sp>
      <p:sp>
        <p:nvSpPr>
          <p:cNvPr id="22" name="Rectangle 22"/>
          <p:cNvSpPr>
            <a:spLocks noGrp="1"/>
          </p:cNvSpPr>
          <p:nvPr>
            <p:ph type="sldNum" sz="quarter" idx="21"/>
          </p:nvPr>
        </p:nvSpPr>
        <p:spPr/>
        <p:txBody>
          <a:bodyPr/>
          <a:lstStyle>
            <a:extLst/>
          </a:lstStyle>
          <a:p>
            <a:pPr algn="r"/>
            <a:fld id="{256D3EEF-DE4E-429D-8EC4-DDC531AFF587}" type="slidenum">
              <a:rPr kumimoji="0" lang="en-US" sz="1000" smtClean="0"/>
              <a:pPr algn="r"/>
              <a:t>‹#›</a:t>
            </a:fld>
            <a:endParaRPr kumimoji="0" lang="en-US"/>
          </a:p>
        </p:txBody>
      </p:sp>
      <p:sp>
        <p:nvSpPr>
          <p:cNvPr id="23" name="Rectangle 23"/>
          <p:cNvSpPr>
            <a:spLocks noGrp="1"/>
          </p:cNvSpPr>
          <p:nvPr>
            <p:ph type="ftr" sz="quarter" idx="22"/>
          </p:nvPr>
        </p:nvSpPr>
        <p:spPr/>
        <p:txBody>
          <a:bodyPr/>
          <a:lstStyle>
            <a:extLst/>
          </a:lstStyle>
          <a:p>
            <a:r>
              <a:rPr kumimoji="0" lang="en-US" smtClean="0"/>
              <a:t>Prepared by Er. Deeyoranjan Dongol</a:t>
            </a:r>
            <a:endParaRPr kumimoji="0"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2000" t="92000" r="75000"/>
          </a:stretch>
        </a:blipFill>
        <a:effectLst/>
      </p:bgPr>
    </p:bg>
    <p:spTree>
      <p:nvGrpSpPr>
        <p:cNvPr id="1" name=""/>
        <p:cNvGrpSpPr/>
        <p:nvPr/>
      </p:nvGrpSpPr>
      <p:grpSpPr>
        <a:xfrm>
          <a:off x="0" y="0"/>
          <a:ext cx="0" cy="0"/>
          <a:chOff x="0" y="0"/>
          <a:chExt cx="0" cy="0"/>
        </a:xfrm>
      </p:grpSpPr>
      <p:sp>
        <p:nvSpPr>
          <p:cNvPr id="10" name="Rectangle 10"/>
          <p:cNvSpPr/>
          <p:nvPr/>
        </p:nvSpPr>
        <p:spPr>
          <a:xfrm>
            <a:off x="8610600" y="0"/>
            <a:ext cx="5334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2" name="Rectangle 2"/>
          <p:cNvSpPr>
            <a:spLocks noGrp="1"/>
          </p:cNvSpPr>
          <p:nvPr>
            <p:ph type="title"/>
          </p:nvPr>
        </p:nvSpPr>
        <p:spPr>
          <a:xfrm>
            <a:off x="8610600" y="381000"/>
            <a:ext cx="533400" cy="5867400"/>
          </a:xfrm>
          <a:prstGeom prst="rect">
            <a:avLst/>
          </a:prstGeom>
        </p:spPr>
        <p:txBody>
          <a:bodyPr vert="vert" anchor="ctr">
            <a:normAutofit/>
          </a:bodyPr>
          <a:lstStyle>
            <a:extLst/>
          </a:lstStyle>
          <a:p>
            <a:pPr eaLnBrk="1" latinLnBrk="1" hangingPunct="1"/>
            <a:r>
              <a:rPr kumimoji="0" lang="en-US" smtClean="0"/>
              <a:t>Click to edit Master title style</a:t>
            </a:r>
          </a:p>
        </p:txBody>
      </p:sp>
      <p:sp>
        <p:nvSpPr>
          <p:cNvPr id="3" name="Rectangle 3"/>
          <p:cNvSpPr>
            <a:spLocks noGrp="1"/>
          </p:cNvSpPr>
          <p:nvPr>
            <p:ph type="body" idx="1"/>
          </p:nvPr>
        </p:nvSpPr>
        <p:spPr>
          <a:xfrm>
            <a:off x="304800" y="381000"/>
            <a:ext cx="8077200" cy="5867400"/>
          </a:xfrm>
          <a:prstGeom prst="rect">
            <a:avLst/>
          </a:prstGeom>
        </p:spPr>
        <p:txBody>
          <a:bodyPr vert="horz">
            <a:normAutofit/>
          </a:bodyPr>
          <a:lstStyle>
            <a:extLst/>
          </a:lstStyle>
          <a:p>
            <a:pPr lvl="0" eaLnBrk="1" latinLnBrk="1" hangingPunct="1"/>
            <a:r>
              <a:rPr kumimoji="0" lang="en-US" smtClean="0"/>
              <a:t>Click to edit Master text styles</a:t>
            </a:r>
          </a:p>
          <a:p>
            <a:pPr lvl="1" eaLnBrk="1" latinLnBrk="1" hangingPunct="1"/>
            <a:r>
              <a:rPr kumimoji="0" lang="en-US" smtClean="0"/>
              <a:t>Second level</a:t>
            </a:r>
          </a:p>
          <a:p>
            <a:pPr lvl="2" eaLnBrk="1" latinLnBrk="1" hangingPunct="1"/>
            <a:r>
              <a:rPr kumimoji="0" lang="en-US" smtClean="0"/>
              <a:t>Third level</a:t>
            </a:r>
          </a:p>
          <a:p>
            <a:pPr lvl="3" eaLnBrk="1" latinLnBrk="1" hangingPunct="1"/>
            <a:r>
              <a:rPr kumimoji="0" lang="en-US" smtClean="0"/>
              <a:t>Fourth level</a:t>
            </a:r>
          </a:p>
          <a:p>
            <a:pPr lvl="4" eaLnBrk="1" latinLnBrk="1" hangingPunct="1"/>
            <a:r>
              <a:rPr kumimoji="0" lang="en-US" smtClean="0"/>
              <a:t>Fifth level</a:t>
            </a:r>
            <a:endParaRPr kumimoji="0" lang="en-US"/>
          </a:p>
        </p:txBody>
      </p:sp>
      <p:sp>
        <p:nvSpPr>
          <p:cNvPr id="4" name="Rectangle 4"/>
          <p:cNvSpPr>
            <a:spLocks noGrp="1"/>
          </p:cNvSpPr>
          <p:nvPr>
            <p:ph type="dt" sz="half" idx="2"/>
          </p:nvPr>
        </p:nvSpPr>
        <p:spPr>
          <a:xfrm>
            <a:off x="7010400" y="76200"/>
            <a:ext cx="1371600" cy="228600"/>
          </a:xfrm>
          <a:prstGeom prst="rect">
            <a:avLst/>
          </a:prstGeom>
        </p:spPr>
        <p:txBody>
          <a:bodyPr vert="horz"/>
          <a:lstStyle>
            <a:lvl1pPr algn="ctr" eaLnBrk="1" latinLnBrk="0" hangingPunct="1">
              <a:defRPr kumimoji="0" sz="1000">
                <a:solidFill>
                  <a:schemeClr val="tx1">
                    <a:tint val="65000"/>
                  </a:schemeClr>
                </a:solidFill>
              </a:defRPr>
            </a:lvl1pPr>
            <a:extLst/>
          </a:lstStyle>
          <a:p>
            <a:pPr algn="r"/>
            <a:endParaRPr kumimoji="0" lang="en-US" sz="1000" dirty="0">
              <a:solidFill>
                <a:schemeClr val="tx1">
                  <a:tint val="65000"/>
                </a:schemeClr>
              </a:solidFill>
            </a:endParaRPr>
          </a:p>
        </p:txBody>
      </p:sp>
      <p:sp>
        <p:nvSpPr>
          <p:cNvPr id="6" name="Rectangle 6"/>
          <p:cNvSpPr>
            <a:spLocks noGrp="1"/>
          </p:cNvSpPr>
          <p:nvPr>
            <p:ph type="sldNum" sz="quarter" idx="4"/>
          </p:nvPr>
        </p:nvSpPr>
        <p:spPr>
          <a:xfrm>
            <a:off x="6504432" y="6473952"/>
            <a:ext cx="990600" cy="304800"/>
          </a:xfrm>
          <a:prstGeom prst="rect">
            <a:avLst/>
          </a:prstGeom>
        </p:spPr>
        <p:txBody>
          <a:bodyPr vert="horz" anchor="ctr"/>
          <a:lstStyle>
            <a:lvl1pPr algn="r" eaLnBrk="1" latinLnBrk="0" hangingPunct="1">
              <a:defRPr kumimoji="0" sz="1000"/>
            </a:lvl1pPr>
            <a:extLst/>
          </a:lstStyle>
          <a:p>
            <a:pPr algn="r"/>
            <a:fld id="{256D3EEF-DE4E-429D-8EC4-DDC531AFF587}" type="slidenum">
              <a:rPr kumimoji="0" lang="en-US" sz="1000" smtClean="0"/>
              <a:pPr algn="r"/>
              <a:t>‹#›</a:t>
            </a:fld>
            <a:endParaRPr kumimoji="0" lang="en-US" sz="1000" dirty="0"/>
          </a:p>
        </p:txBody>
      </p:sp>
      <p:sp>
        <p:nvSpPr>
          <p:cNvPr id="11" name="Rectangle 10"/>
          <p:cNvSpPr/>
          <p:nvPr/>
        </p:nvSpPr>
        <p:spPr>
          <a:xfrm>
            <a:off x="0" y="0"/>
            <a:ext cx="76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extLst/>
          </a:lstStyle>
          <a:p>
            <a:pPr algn="ctr"/>
            <a:endParaRPr kumimoji="0" lang="en-US" dirty="0"/>
          </a:p>
        </p:txBody>
      </p:sp>
      <p:sp>
        <p:nvSpPr>
          <p:cNvPr id="12" name="Rectangle 12"/>
          <p:cNvSpPr>
            <a:spLocks noGrp="1"/>
          </p:cNvSpPr>
          <p:nvPr>
            <p:ph type="ftr" sz="quarter" idx="3"/>
          </p:nvPr>
        </p:nvSpPr>
        <p:spPr>
          <a:xfrm>
            <a:off x="2705100" y="6477000"/>
            <a:ext cx="3733800" cy="304800"/>
          </a:xfrm>
          <a:prstGeom prst="rect">
            <a:avLst/>
          </a:prstGeom>
        </p:spPr>
        <p:txBody>
          <a:bodyPr vert="horz" anchor="ctr"/>
          <a:lstStyle>
            <a:lvl1pPr algn="ctr" eaLnBrk="1" latinLnBrk="0" hangingPunct="1">
              <a:defRPr kumimoji="0" sz="1200" b="1" i="1" spc="0">
                <a:solidFill>
                  <a:sysClr val="windowText" lastClr="000000"/>
                </a:solidFill>
              </a:defRPr>
            </a:lvl1pPr>
            <a:extLst/>
          </a:lstStyle>
          <a:p>
            <a:r>
              <a:rPr lang="en-US" smtClean="0"/>
              <a:t>Prepared by Er. Deeyoranjan Dongol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3" r:id="rId10"/>
    <p:sldLayoutId id="2147483665" r:id="rId11"/>
    <p:sldLayoutId id="2147483658" r:id="rId12"/>
    <p:sldLayoutId id="2147483659" r:id="rId13"/>
    <p:sldLayoutId id="2147483660" r:id="rId14"/>
    <p:sldLayoutId id="2147483661" r:id="rId15"/>
    <p:sldLayoutId id="2147483662" r:id="rId16"/>
    <p:sldLayoutId id="2147483664" r:id="rId17"/>
  </p:sldLayoutIdLst>
  <p:transition/>
  <p:timing>
    <p:tnLst>
      <p:par>
        <p:cTn id="1" dur="indefinite" restart="never" nodeType="tmRoot"/>
      </p:par>
    </p:tnLst>
  </p:timing>
  <p:hf hdr="0" dt="0"/>
  <p:txStyles>
    <p:titleStyle>
      <a:lvl1pPr algn="l" rtl="0" eaLnBrk="1" latinLnBrk="0" hangingPunct="1">
        <a:spcBef>
          <a:spcPct val="0"/>
        </a:spcBef>
        <a:buNone/>
        <a:defRPr kumimoji="0"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kumimoji="0" sz="1100">
          <a:solidFill>
            <a:schemeClr val="tx1"/>
          </a:solidFill>
          <a:latin typeface="+mn-lt"/>
          <a:ea typeface="+mn-ea"/>
          <a:cs typeface="+mn-cs"/>
        </a:defRPr>
      </a:lvl1pPr>
      <a:lvl2pPr marL="742950" indent="-285750" algn="l" rtl="0" eaLnBrk="1" latinLnBrk="0" hangingPunct="1">
        <a:spcBef>
          <a:spcPct val="20000"/>
        </a:spcBef>
        <a:buFontTx/>
        <a:buNone/>
        <a:defRPr kumimoji="0" sz="1100">
          <a:solidFill>
            <a:schemeClr val="tx1"/>
          </a:solidFill>
          <a:latin typeface="+mn-lt"/>
          <a:ea typeface="+mn-ea"/>
          <a:cs typeface="+mn-cs"/>
        </a:defRPr>
      </a:lvl2pPr>
      <a:lvl3pPr marL="1143000" indent="-228600" algn="l" rtl="0" eaLnBrk="1" latinLnBrk="0" hangingPunct="1">
        <a:spcBef>
          <a:spcPct val="20000"/>
        </a:spcBef>
        <a:buFontTx/>
        <a:buNone/>
        <a:defRPr kumimoji="0" sz="1100">
          <a:solidFill>
            <a:schemeClr val="tx1"/>
          </a:solidFill>
          <a:latin typeface="+mn-lt"/>
          <a:ea typeface="+mn-ea"/>
          <a:cs typeface="+mn-cs"/>
        </a:defRPr>
      </a:lvl3pPr>
      <a:lvl4pPr marL="1600200" indent="-228600" algn="l" rtl="0" eaLnBrk="1" latinLnBrk="0" hangingPunct="1">
        <a:spcBef>
          <a:spcPct val="20000"/>
        </a:spcBef>
        <a:buFontTx/>
        <a:buNone/>
        <a:defRPr kumimoji="0" sz="1100">
          <a:solidFill>
            <a:schemeClr val="tx1"/>
          </a:solidFill>
          <a:latin typeface="+mn-lt"/>
          <a:ea typeface="+mn-ea"/>
          <a:cs typeface="+mn-cs"/>
        </a:defRPr>
      </a:lvl4pPr>
      <a:lvl5pPr marL="2057400" indent="-228600" algn="l" rtl="0" eaLnBrk="1" latinLnBrk="0" hangingPunct="1">
        <a:spcBef>
          <a:spcPct val="20000"/>
        </a:spcBef>
        <a:buFontTx/>
        <a:buNone/>
        <a:defRPr kumimoji="0" sz="1100">
          <a:solidFill>
            <a:schemeClr val="tx1"/>
          </a:solidFill>
          <a:latin typeface="+mn-lt"/>
          <a:ea typeface="+mn-ea"/>
          <a:cs typeface="+mn-cs"/>
        </a:defRPr>
      </a:lvl5pPr>
      <a:lvl6pPr marL="2514600" indent="-228600" algn="l" rtl="0" eaLnBrk="1" latinLnBrk="0" hangingPunct="1">
        <a:spcBef>
          <a:spcPct val="20000"/>
        </a:spcBef>
        <a:buChar char="•"/>
        <a:defRPr kumimoji="0" sz="2000">
          <a:solidFill>
            <a:schemeClr val="tx1"/>
          </a:solidFill>
          <a:latin typeface="+mn-lt"/>
          <a:ea typeface="+mn-ea"/>
          <a:cs typeface="+mn-cs"/>
        </a:defRPr>
      </a:lvl6pPr>
      <a:lvl7pPr marL="2971800" indent="-228600" algn="l" rtl="0" eaLnBrk="1" latinLnBrk="0" hangingPunct="1">
        <a:spcBef>
          <a:spcPct val="20000"/>
        </a:spcBef>
        <a:buChar char="•"/>
        <a:defRPr kumimoji="0" sz="2000">
          <a:solidFill>
            <a:schemeClr val="tx1"/>
          </a:solidFill>
          <a:latin typeface="+mn-lt"/>
          <a:ea typeface="+mn-ea"/>
          <a:cs typeface="+mn-cs"/>
        </a:defRPr>
      </a:lvl7pPr>
      <a:lvl8pPr marL="3429000" indent="-228600" algn="l" rtl="0" eaLnBrk="1" latinLnBrk="0" hangingPunct="1">
        <a:spcBef>
          <a:spcPct val="20000"/>
        </a:spcBef>
        <a:buChar char="•"/>
        <a:defRPr kumimoji="0" sz="2000">
          <a:solidFill>
            <a:schemeClr val="tx1"/>
          </a:solidFill>
          <a:latin typeface="+mn-lt"/>
          <a:ea typeface="+mn-ea"/>
          <a:cs typeface="+mn-cs"/>
        </a:defRPr>
      </a:lvl8pPr>
      <a:lvl9pPr marL="3886200" indent="-228600" algn="l" rtl="0" eaLnBrk="1" latinLnBrk="0" hangingPunct="1">
        <a:spcBef>
          <a:spcPct val="20000"/>
        </a:spcBef>
        <a:buChar char="•"/>
        <a:defRPr kumimoji="0" sz="2000">
          <a:solidFill>
            <a:schemeClr val="tx1"/>
          </a:solidFill>
          <a:latin typeface="+mn-lt"/>
          <a:ea typeface="+mn-ea"/>
          <a:cs typeface="+mn-cs"/>
        </a:defRPr>
      </a:lvl9pPr>
      <a:extLst/>
    </p:bodyStyle>
    <p:otherStyle>
      <a:lvl1pPr marL="0" algn="l" rtl="0" eaLnBrk="1" latinLnBrk="0" hangingPunct="1">
        <a:defRPr kumimoji="0">
          <a:solidFill>
            <a:schemeClr val="tx1"/>
          </a:solidFill>
          <a:latin typeface="+mn-lt"/>
          <a:ea typeface="+mn-ea"/>
          <a:cs typeface="+mn-cs"/>
        </a:defRPr>
      </a:lvl1pPr>
      <a:lvl2pPr marL="457200" algn="l" rtl="0" eaLnBrk="1" latinLnBrk="0" hangingPunct="1">
        <a:defRPr kumimoji="0">
          <a:solidFill>
            <a:schemeClr val="tx1"/>
          </a:solidFill>
          <a:latin typeface="+mn-lt"/>
          <a:ea typeface="+mn-ea"/>
          <a:cs typeface="+mn-cs"/>
        </a:defRPr>
      </a:lvl2pPr>
      <a:lvl3pPr marL="914400" algn="l" rtl="0" eaLnBrk="1" latinLnBrk="0" hangingPunct="1">
        <a:defRPr kumimoji="0">
          <a:solidFill>
            <a:schemeClr val="tx1"/>
          </a:solidFill>
          <a:latin typeface="+mn-lt"/>
          <a:ea typeface="+mn-ea"/>
          <a:cs typeface="+mn-cs"/>
        </a:defRPr>
      </a:lvl3pPr>
      <a:lvl4pPr marL="1371600" algn="l" rtl="0" eaLnBrk="1" latinLnBrk="0" hangingPunct="1">
        <a:defRPr kumimoji="0">
          <a:solidFill>
            <a:schemeClr val="tx1"/>
          </a:solidFill>
          <a:latin typeface="+mn-lt"/>
          <a:ea typeface="+mn-ea"/>
          <a:cs typeface="+mn-cs"/>
        </a:defRPr>
      </a:lvl4pPr>
      <a:lvl5pPr marL="1828800" algn="l" rtl="0" eaLnBrk="1" latinLnBrk="0" hangingPunct="1">
        <a:defRPr kumimoji="0">
          <a:solidFill>
            <a:schemeClr val="tx1"/>
          </a:solidFill>
          <a:latin typeface="+mn-lt"/>
          <a:ea typeface="+mn-ea"/>
          <a:cs typeface="+mn-cs"/>
        </a:defRPr>
      </a:lvl5pPr>
      <a:lvl6pPr marL="2286000" algn="l" rtl="0" eaLnBrk="1" latinLnBrk="0" hangingPunct="1">
        <a:defRPr kumimoji="0">
          <a:solidFill>
            <a:schemeClr val="tx1"/>
          </a:solidFill>
          <a:latin typeface="+mn-lt"/>
          <a:ea typeface="+mn-ea"/>
          <a:cs typeface="+mn-cs"/>
        </a:defRPr>
      </a:lvl6pPr>
      <a:lvl7pPr marL="2743200" algn="l" rtl="0" eaLnBrk="1" latinLnBrk="0" hangingPunct="1">
        <a:defRPr kumimoji="0">
          <a:solidFill>
            <a:schemeClr val="tx1"/>
          </a:solidFill>
          <a:latin typeface="+mn-lt"/>
          <a:ea typeface="+mn-ea"/>
          <a:cs typeface="+mn-cs"/>
        </a:defRPr>
      </a:lvl7pPr>
      <a:lvl8pPr marL="3200400" algn="l" rtl="0" eaLnBrk="1" latinLnBrk="0" hangingPunct="1">
        <a:defRPr kumimoji="0">
          <a:solidFill>
            <a:schemeClr val="tx1"/>
          </a:solidFill>
          <a:latin typeface="+mn-lt"/>
          <a:ea typeface="+mn-ea"/>
          <a:cs typeface="+mn-cs"/>
        </a:defRPr>
      </a:lvl8pPr>
      <a:lvl9pPr marL="3657600" algn="l" rtl="0" eaLnBrk="1" latinLnBrk="0" hangingPunct="1">
        <a:defRPr kumimoji="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685800" y="4114800"/>
            <a:ext cx="7620000" cy="533400"/>
          </a:xfrm>
        </p:spPr>
        <p:txBody>
          <a:bodyPr>
            <a:normAutofit/>
          </a:bodyPr>
          <a:lstStyle>
            <a:extLst/>
          </a:lstStyle>
          <a:p>
            <a:pPr algn="ctr"/>
            <a:r>
              <a:rPr lang="en-US" sz="2400" b="1" dirty="0" smtClean="0"/>
              <a:t>UNIT-7 DESIGN &amp; IMPLEMENTATION</a:t>
            </a:r>
            <a:endParaRPr lang="en-US" sz="2400" b="1" dirty="0"/>
          </a:p>
        </p:txBody>
      </p:sp>
      <p:sp>
        <p:nvSpPr>
          <p:cNvPr id="5" name="Rectangle 3"/>
          <p:cNvSpPr>
            <a:spLocks noGrp="1"/>
          </p:cNvSpPr>
          <p:nvPr>
            <p:ph type="subTitle" idx="1"/>
          </p:nvPr>
        </p:nvSpPr>
        <p:spPr>
          <a:xfrm>
            <a:off x="990600" y="4706112"/>
            <a:ext cx="6934200" cy="780288"/>
          </a:xfrm>
        </p:spPr>
        <p:txBody>
          <a:bodyPr>
            <a:noAutofit/>
          </a:bodyPr>
          <a:lstStyle>
            <a:extLst/>
          </a:lstStyle>
          <a:p>
            <a:pPr algn="ctr"/>
            <a:r>
              <a:rPr lang="en-US" sz="2000" dirty="0" smtClean="0"/>
              <a:t>Er. Deeyoranjan Dongol</a:t>
            </a:r>
          </a:p>
        </p:txBody>
      </p:sp>
      <p:pic>
        <p:nvPicPr>
          <p:cNvPr id="7" name="Picture 6" descr="index.jpg"/>
          <p:cNvPicPr>
            <a:picLocks noChangeAspect="1"/>
          </p:cNvPicPr>
          <p:nvPr/>
        </p:nvPicPr>
        <p:blipFill>
          <a:blip r:embed="rId3"/>
          <a:stretch>
            <a:fillRect/>
          </a:stretch>
        </p:blipFill>
        <p:spPr>
          <a:xfrm>
            <a:off x="0" y="0"/>
            <a:ext cx="9118242" cy="40386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Object Class Identification</a:t>
            </a:r>
          </a:p>
          <a:p>
            <a:pPr marL="469900" indent="-238125" algn="just">
              <a:buFont typeface="Arial" pitchFamily="34" charset="0"/>
              <a:buChar char="•"/>
            </a:pPr>
            <a:r>
              <a:rPr lang="en-US" sz="2400" b="1" dirty="0" smtClean="0">
                <a:solidFill>
                  <a:srgbClr val="0070C0"/>
                </a:solidFill>
              </a:rPr>
              <a:t>There is no 'magic formula' for object identification</a:t>
            </a:r>
          </a:p>
          <a:p>
            <a:pPr marL="469900" indent="-238125" algn="just">
              <a:buFont typeface="Arial" pitchFamily="34" charset="0"/>
              <a:buChar char="•"/>
            </a:pPr>
            <a:r>
              <a:rPr lang="en-US" sz="2400" b="1" dirty="0" smtClean="0">
                <a:solidFill>
                  <a:srgbClr val="0070C0"/>
                </a:solidFill>
              </a:rPr>
              <a:t>It relies on the skill, experience and domain knowledge of system designers</a:t>
            </a:r>
          </a:p>
          <a:p>
            <a:pPr marL="469900" indent="-238125" algn="just">
              <a:buFont typeface="Arial" pitchFamily="34" charset="0"/>
              <a:buChar char="•"/>
            </a:pPr>
            <a:r>
              <a:rPr lang="en-US" sz="2800" b="1" dirty="0" smtClean="0">
                <a:solidFill>
                  <a:srgbClr val="FF0000"/>
                </a:solidFill>
              </a:rPr>
              <a:t>Approaches to object identification</a:t>
            </a:r>
          </a:p>
          <a:p>
            <a:pPr marL="682625" indent="-219075" algn="just">
              <a:buFont typeface="Arial" pitchFamily="34" charset="0"/>
              <a:buChar char="•"/>
            </a:pPr>
            <a:r>
              <a:rPr lang="en-US" sz="2400" b="1" dirty="0">
                <a:solidFill>
                  <a:srgbClr val="0070C0"/>
                </a:solidFill>
              </a:rPr>
              <a:t>Use a grammatical approach based on a natural language description of the system</a:t>
            </a:r>
          </a:p>
          <a:p>
            <a:pPr marL="682625" indent="-219075" algn="just">
              <a:buFont typeface="Arial" pitchFamily="34" charset="0"/>
              <a:buChar char="•"/>
            </a:pPr>
            <a:r>
              <a:rPr lang="en-US" sz="2400" b="1" dirty="0">
                <a:solidFill>
                  <a:srgbClr val="0070C0"/>
                </a:solidFill>
              </a:rPr>
              <a:t>Base the identification on tangible things in the application domain</a:t>
            </a:r>
          </a:p>
          <a:p>
            <a:pPr marL="682625" indent="-219075" algn="just">
              <a:buFont typeface="Arial" pitchFamily="34" charset="0"/>
              <a:buChar char="•"/>
            </a:pPr>
            <a:r>
              <a:rPr lang="en-US" sz="2400" b="1" dirty="0">
                <a:solidFill>
                  <a:srgbClr val="0070C0"/>
                </a:solidFill>
              </a:rPr>
              <a:t>Use a behavioral approach and identify objects based on what participates in what behavior</a:t>
            </a:r>
          </a:p>
          <a:p>
            <a:pPr marL="682625" indent="-219075" algn="just">
              <a:buFont typeface="Arial" pitchFamily="34" charset="0"/>
              <a:buChar char="•"/>
            </a:pPr>
            <a:r>
              <a:rPr lang="en-US" sz="2400" b="1" dirty="0">
                <a:solidFill>
                  <a:srgbClr val="0070C0"/>
                </a:solidFill>
              </a:rPr>
              <a:t>Use a scenario-based analysis. The objects, attributes and methods in each scenario are identified</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10</a:t>
            </a:fld>
            <a:endParaRPr kumimoji="0" lang="en-US"/>
          </a:p>
        </p:txBody>
      </p:sp>
    </p:spTree>
    <p:extLst>
      <p:ext uri="{BB962C8B-B14F-4D97-AF65-F5344CB8AC3E}">
        <p14:creationId xmlns:p14="http://schemas.microsoft.com/office/powerpoint/2010/main" val="3594015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ipe(left)">
                                      <p:cBhvr>
                                        <p:cTn id="24" dur="500"/>
                                        <p:tgtEl>
                                          <p:spTgt spid="5">
                                            <p:txEl>
                                              <p:pRg st="5" end="5"/>
                                            </p:txEl>
                                          </p:spTgt>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wipe(left)">
                                      <p:cBhvr>
                                        <p:cTn id="28" dur="500"/>
                                        <p:tgtEl>
                                          <p:spTgt spid="5">
                                            <p:txEl>
                                              <p:pRg st="6" end="6"/>
                                            </p:txEl>
                                          </p:spTgt>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wipe(left)">
                                      <p:cBhvr>
                                        <p:cTn id="3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Object Class Identification</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11</a:t>
            </a:fld>
            <a:endParaRPr kumimoji="0" lang="en-US"/>
          </a:p>
        </p:txBody>
      </p:sp>
      <p:grpSp>
        <p:nvGrpSpPr>
          <p:cNvPr id="2" name="Group 1"/>
          <p:cNvGrpSpPr/>
          <p:nvPr/>
        </p:nvGrpSpPr>
        <p:grpSpPr>
          <a:xfrm>
            <a:off x="1524000" y="1117978"/>
            <a:ext cx="5791200" cy="5282822"/>
            <a:chOff x="1524000" y="1117978"/>
            <a:chExt cx="5791200" cy="5282822"/>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117978"/>
              <a:ext cx="5791200" cy="484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1912" y="5991225"/>
              <a:ext cx="14001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87995407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Design Models </a:t>
            </a:r>
          </a:p>
          <a:p>
            <a:pPr marL="469900" indent="-238125" algn="just">
              <a:buFont typeface="Arial" pitchFamily="34" charset="0"/>
              <a:buChar char="•"/>
            </a:pPr>
            <a:r>
              <a:rPr lang="en-US" sz="2400" b="1" dirty="0" smtClean="0">
                <a:solidFill>
                  <a:srgbClr val="0070C0"/>
                </a:solidFill>
              </a:rPr>
              <a:t>Design </a:t>
            </a:r>
            <a:r>
              <a:rPr lang="en-US" sz="2400" b="1" dirty="0">
                <a:solidFill>
                  <a:srgbClr val="0070C0"/>
                </a:solidFill>
              </a:rPr>
              <a:t>models show the objects and object classes and relationships between these </a:t>
            </a:r>
            <a:r>
              <a:rPr lang="en-US" sz="2400" b="1" dirty="0" smtClean="0">
                <a:solidFill>
                  <a:srgbClr val="0070C0"/>
                </a:solidFill>
              </a:rPr>
              <a:t>entities</a:t>
            </a:r>
          </a:p>
          <a:p>
            <a:pPr marL="469900" indent="-238125" algn="just">
              <a:buFont typeface="Arial" pitchFamily="34" charset="0"/>
              <a:buChar char="•"/>
            </a:pPr>
            <a:r>
              <a:rPr lang="en-US" sz="2400" b="1" dirty="0" smtClean="0">
                <a:solidFill>
                  <a:srgbClr val="0070C0"/>
                </a:solidFill>
              </a:rPr>
              <a:t>There </a:t>
            </a:r>
            <a:r>
              <a:rPr lang="en-US" sz="2400" b="1" dirty="0">
                <a:solidFill>
                  <a:srgbClr val="0070C0"/>
                </a:solidFill>
              </a:rPr>
              <a:t>are two kinds of design </a:t>
            </a:r>
            <a:r>
              <a:rPr lang="en-US" sz="2400" b="1" dirty="0" smtClean="0">
                <a:solidFill>
                  <a:srgbClr val="0070C0"/>
                </a:solidFill>
              </a:rPr>
              <a:t>model </a:t>
            </a:r>
          </a:p>
          <a:p>
            <a:pPr marL="682625" indent="-219075" algn="just">
              <a:buFont typeface="Arial" pitchFamily="34" charset="0"/>
              <a:buChar char="•"/>
            </a:pPr>
            <a:r>
              <a:rPr lang="en-US" sz="2400" b="1" dirty="0" smtClean="0">
                <a:solidFill>
                  <a:srgbClr val="0070C0"/>
                </a:solidFill>
              </a:rPr>
              <a:t>Structural models describe the static structure of the system in terms of object classes and relationships</a:t>
            </a:r>
          </a:p>
          <a:p>
            <a:pPr marL="682625" indent="-219075" algn="just">
              <a:buFont typeface="Arial" pitchFamily="34" charset="0"/>
              <a:buChar char="•"/>
            </a:pPr>
            <a:r>
              <a:rPr lang="en-US" sz="2400" b="1" dirty="0" smtClean="0">
                <a:solidFill>
                  <a:srgbClr val="0070C0"/>
                </a:solidFill>
              </a:rPr>
              <a:t>Dynamic </a:t>
            </a:r>
            <a:r>
              <a:rPr lang="en-US" sz="2400" b="1" dirty="0">
                <a:solidFill>
                  <a:srgbClr val="0070C0"/>
                </a:solidFill>
              </a:rPr>
              <a:t>models describe the dynamic interactions between objects</a:t>
            </a:r>
          </a:p>
          <a:p>
            <a:pPr marL="231775" algn="just"/>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12</a:t>
            </a:fld>
            <a:endParaRPr kumimoji="0" lang="en-US"/>
          </a:p>
        </p:txBody>
      </p:sp>
    </p:spTree>
    <p:extLst>
      <p:ext uri="{BB962C8B-B14F-4D97-AF65-F5344CB8AC3E}">
        <p14:creationId xmlns:p14="http://schemas.microsoft.com/office/powerpoint/2010/main" val="3143492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Examples of Design Models </a:t>
            </a:r>
          </a:p>
          <a:p>
            <a:pPr marL="469900" indent="-238125" algn="just">
              <a:buFont typeface="Arial" pitchFamily="34" charset="0"/>
              <a:buChar char="•"/>
            </a:pPr>
            <a:r>
              <a:rPr lang="en-US" sz="2400" b="1" dirty="0" smtClean="0">
                <a:solidFill>
                  <a:srgbClr val="FF0000"/>
                </a:solidFill>
              </a:rPr>
              <a:t>Subsystem </a:t>
            </a:r>
            <a:r>
              <a:rPr lang="en-US" sz="2400" b="1" dirty="0">
                <a:solidFill>
                  <a:srgbClr val="FF0000"/>
                </a:solidFill>
              </a:rPr>
              <a:t>models </a:t>
            </a:r>
            <a:r>
              <a:rPr lang="en-US" sz="2400" b="1" dirty="0">
                <a:solidFill>
                  <a:srgbClr val="0070C0"/>
                </a:solidFill>
              </a:rPr>
              <a:t>that show logical groupings of objects into coherent </a:t>
            </a:r>
            <a:r>
              <a:rPr lang="en-US" sz="2400" b="1" dirty="0" smtClean="0">
                <a:solidFill>
                  <a:srgbClr val="0070C0"/>
                </a:solidFill>
              </a:rPr>
              <a:t>subsystems</a:t>
            </a:r>
          </a:p>
          <a:p>
            <a:pPr marL="469900" indent="-238125" algn="just">
              <a:buFont typeface="Arial" pitchFamily="34" charset="0"/>
              <a:buChar char="•"/>
            </a:pPr>
            <a:r>
              <a:rPr lang="en-US" sz="2400" b="1" dirty="0" smtClean="0">
                <a:solidFill>
                  <a:srgbClr val="FF0000"/>
                </a:solidFill>
              </a:rPr>
              <a:t>Sequence </a:t>
            </a:r>
            <a:r>
              <a:rPr lang="en-US" sz="2400" b="1" dirty="0">
                <a:solidFill>
                  <a:srgbClr val="FF0000"/>
                </a:solidFill>
              </a:rPr>
              <a:t>models </a:t>
            </a:r>
            <a:r>
              <a:rPr lang="en-US" sz="2400" b="1" dirty="0">
                <a:solidFill>
                  <a:srgbClr val="0070C0"/>
                </a:solidFill>
              </a:rPr>
              <a:t>that show the sequence of object </a:t>
            </a:r>
            <a:r>
              <a:rPr lang="en-US" sz="2400" b="1" dirty="0" smtClean="0">
                <a:solidFill>
                  <a:srgbClr val="0070C0"/>
                </a:solidFill>
              </a:rPr>
              <a:t>interactions</a:t>
            </a:r>
          </a:p>
          <a:p>
            <a:pPr marL="469900" indent="-238125" algn="just">
              <a:buFont typeface="Arial" pitchFamily="34" charset="0"/>
              <a:buChar char="•"/>
            </a:pPr>
            <a:r>
              <a:rPr lang="en-US" sz="2400" b="1" dirty="0" smtClean="0">
                <a:solidFill>
                  <a:srgbClr val="FF0000"/>
                </a:solidFill>
              </a:rPr>
              <a:t>State </a:t>
            </a:r>
            <a:r>
              <a:rPr lang="en-US" sz="2400" b="1" dirty="0">
                <a:solidFill>
                  <a:srgbClr val="FF0000"/>
                </a:solidFill>
              </a:rPr>
              <a:t>machine models </a:t>
            </a:r>
            <a:r>
              <a:rPr lang="en-US" sz="2400" b="1" dirty="0">
                <a:solidFill>
                  <a:srgbClr val="0070C0"/>
                </a:solidFill>
              </a:rPr>
              <a:t>that show how individual objects change their state in response to </a:t>
            </a:r>
            <a:r>
              <a:rPr lang="en-US" sz="2400" b="1" dirty="0" smtClean="0">
                <a:solidFill>
                  <a:srgbClr val="0070C0"/>
                </a:solidFill>
              </a:rPr>
              <a:t>events</a:t>
            </a:r>
          </a:p>
          <a:p>
            <a:pPr marL="469900" indent="-238125" algn="just">
              <a:buFont typeface="Arial" pitchFamily="34" charset="0"/>
              <a:buChar char="•"/>
            </a:pPr>
            <a:r>
              <a:rPr lang="en-US" sz="2400" b="1" dirty="0" smtClean="0">
                <a:solidFill>
                  <a:srgbClr val="0070C0"/>
                </a:solidFill>
              </a:rPr>
              <a:t>Other </a:t>
            </a:r>
            <a:r>
              <a:rPr lang="en-US" sz="2400" b="1" dirty="0">
                <a:solidFill>
                  <a:srgbClr val="0070C0"/>
                </a:solidFill>
              </a:rPr>
              <a:t>models include </a:t>
            </a:r>
            <a:r>
              <a:rPr lang="en-US" sz="2400" b="1" dirty="0">
                <a:solidFill>
                  <a:srgbClr val="FF0000"/>
                </a:solidFill>
              </a:rPr>
              <a:t>use-case models, aggregation models, </a:t>
            </a:r>
            <a:r>
              <a:rPr lang="en-US" sz="2400" b="1" dirty="0" smtClean="0">
                <a:solidFill>
                  <a:srgbClr val="FF0000"/>
                </a:solidFill>
              </a:rPr>
              <a:t>generalization </a:t>
            </a:r>
            <a:r>
              <a:rPr lang="en-US" sz="2400" b="1" dirty="0">
                <a:solidFill>
                  <a:srgbClr val="FF0000"/>
                </a:solidFill>
              </a:rPr>
              <a:t>models</a:t>
            </a:r>
            <a:r>
              <a:rPr lang="en-US" sz="2400" b="1" dirty="0">
                <a:solidFill>
                  <a:srgbClr val="0070C0"/>
                </a:solidFill>
              </a:rPr>
              <a:t>, </a:t>
            </a:r>
            <a:r>
              <a:rPr lang="en-US" sz="2400" b="1" dirty="0" smtClean="0">
                <a:solidFill>
                  <a:srgbClr val="0070C0"/>
                </a:solidFill>
              </a:rPr>
              <a:t>etc.</a:t>
            </a: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13</a:t>
            </a:fld>
            <a:endParaRPr kumimoji="0" lang="en-US"/>
          </a:p>
        </p:txBody>
      </p:sp>
    </p:spTree>
    <p:extLst>
      <p:ext uri="{BB962C8B-B14F-4D97-AF65-F5344CB8AC3E}">
        <p14:creationId xmlns:p14="http://schemas.microsoft.com/office/powerpoint/2010/main" val="2671800443"/>
      </p:ext>
    </p:extLst>
  </p:cSld>
  <p:clrMapOvr>
    <a:masterClrMapping/>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14</a:t>
            </a:fld>
            <a:endParaRPr kumimoji="0"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04800"/>
            <a:ext cx="7709072"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p:cNvGrpSpPr/>
          <p:nvPr/>
        </p:nvGrpSpPr>
        <p:grpSpPr>
          <a:xfrm>
            <a:off x="469891" y="457200"/>
            <a:ext cx="7709072" cy="5568145"/>
            <a:chOff x="457200" y="294564"/>
            <a:chExt cx="7709072" cy="5568145"/>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94564"/>
              <a:ext cx="7709072"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1748" y="5310259"/>
              <a:ext cx="14954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16506947"/>
      </p:ext>
    </p:extLst>
  </p:cSld>
  <p:clrMapOvr>
    <a:masterClrMapping/>
  </p:clrMapOvr>
  <p:transition spd="slow">
    <p:push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15</a:t>
            </a:fld>
            <a:endParaRPr kumimoji="0" lang="en-US"/>
          </a:p>
        </p:txBody>
      </p:sp>
      <p:grpSp>
        <p:nvGrpSpPr>
          <p:cNvPr id="3" name="Group 2"/>
          <p:cNvGrpSpPr/>
          <p:nvPr/>
        </p:nvGrpSpPr>
        <p:grpSpPr>
          <a:xfrm>
            <a:off x="381000" y="457200"/>
            <a:ext cx="7772400" cy="5105400"/>
            <a:chOff x="609600" y="457200"/>
            <a:chExt cx="7667625" cy="495300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57200"/>
              <a:ext cx="7667625"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4762" y="4953000"/>
              <a:ext cx="1514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4617797"/>
      </p:ext>
    </p:extLst>
  </p:cSld>
  <p:clrMapOvr>
    <a:masterClrMapping/>
  </p:clrMapOvr>
  <p:transition spd="slow">
    <p:push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Interface Specification </a:t>
            </a:r>
          </a:p>
          <a:p>
            <a:pPr marL="469900" indent="-238125" algn="just">
              <a:buFont typeface="Arial" pitchFamily="34" charset="0"/>
              <a:buChar char="•"/>
            </a:pPr>
            <a:r>
              <a:rPr lang="en-US" sz="2400" b="1" dirty="0" smtClean="0">
                <a:solidFill>
                  <a:srgbClr val="0070C0"/>
                </a:solidFill>
              </a:rPr>
              <a:t>Interface </a:t>
            </a:r>
            <a:r>
              <a:rPr lang="en-US" sz="2400" b="1" dirty="0">
                <a:solidFill>
                  <a:srgbClr val="0070C0"/>
                </a:solidFill>
              </a:rPr>
              <a:t>design is concerned with specifying the detail of the interface to </a:t>
            </a:r>
            <a:r>
              <a:rPr lang="en-US" sz="2400" b="1" dirty="0" smtClean="0">
                <a:solidFill>
                  <a:srgbClr val="0070C0"/>
                </a:solidFill>
              </a:rPr>
              <a:t>an object </a:t>
            </a:r>
            <a:r>
              <a:rPr lang="en-US" sz="2400" b="1" dirty="0">
                <a:solidFill>
                  <a:srgbClr val="0070C0"/>
                </a:solidFill>
              </a:rPr>
              <a:t>or to a group of </a:t>
            </a:r>
            <a:r>
              <a:rPr lang="en-US" sz="2400" b="1" dirty="0" smtClean="0">
                <a:solidFill>
                  <a:srgbClr val="0070C0"/>
                </a:solidFill>
              </a:rPr>
              <a:t>objects</a:t>
            </a:r>
          </a:p>
          <a:p>
            <a:pPr marL="469900" indent="-238125" algn="just">
              <a:buFont typeface="Arial" pitchFamily="34" charset="0"/>
              <a:buChar char="•"/>
            </a:pPr>
            <a:r>
              <a:rPr lang="en-US" sz="2400" b="1" dirty="0" smtClean="0">
                <a:solidFill>
                  <a:srgbClr val="0070C0"/>
                </a:solidFill>
              </a:rPr>
              <a:t>This </a:t>
            </a:r>
            <a:r>
              <a:rPr lang="en-US" sz="2400" b="1" dirty="0">
                <a:solidFill>
                  <a:srgbClr val="0070C0"/>
                </a:solidFill>
              </a:rPr>
              <a:t>means defining the signatures and semantics </a:t>
            </a:r>
            <a:r>
              <a:rPr lang="en-US" sz="2400" b="1" dirty="0" smtClean="0">
                <a:solidFill>
                  <a:srgbClr val="0070C0"/>
                </a:solidFill>
              </a:rPr>
              <a:t>of the </a:t>
            </a:r>
            <a:r>
              <a:rPr lang="en-US" sz="2400" b="1" dirty="0">
                <a:solidFill>
                  <a:srgbClr val="0070C0"/>
                </a:solidFill>
              </a:rPr>
              <a:t>services that are provided by the object or by a group of </a:t>
            </a:r>
            <a:r>
              <a:rPr lang="en-US" sz="2400" b="1" dirty="0" smtClean="0">
                <a:solidFill>
                  <a:srgbClr val="0070C0"/>
                </a:solidFill>
              </a:rPr>
              <a:t>objects</a:t>
            </a:r>
          </a:p>
          <a:p>
            <a:pPr marL="469900" indent="-238125" algn="just">
              <a:buFont typeface="Arial" pitchFamily="34" charset="0"/>
              <a:buChar char="•"/>
            </a:pPr>
            <a:r>
              <a:rPr lang="en-US" sz="2400" b="1" dirty="0" smtClean="0">
                <a:solidFill>
                  <a:srgbClr val="0070C0"/>
                </a:solidFill>
              </a:rPr>
              <a:t>Interfaces </a:t>
            </a:r>
            <a:r>
              <a:rPr lang="en-US" sz="2400" b="1" dirty="0">
                <a:solidFill>
                  <a:srgbClr val="0070C0"/>
                </a:solidFill>
              </a:rPr>
              <a:t>can </a:t>
            </a:r>
            <a:r>
              <a:rPr lang="en-US" sz="2400" b="1" dirty="0" smtClean="0">
                <a:solidFill>
                  <a:srgbClr val="0070C0"/>
                </a:solidFill>
              </a:rPr>
              <a:t>be specified </a:t>
            </a:r>
            <a:r>
              <a:rPr lang="en-US" sz="2400" b="1" dirty="0">
                <a:solidFill>
                  <a:srgbClr val="0070C0"/>
                </a:solidFill>
              </a:rPr>
              <a:t>in the UML using the same notation as a class diagram</a:t>
            </a:r>
          </a:p>
          <a:p>
            <a:pPr marL="231775" algn="just"/>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16</a:t>
            </a:fld>
            <a:endParaRPr kumimoji="0" lang="en-US"/>
          </a:p>
        </p:txBody>
      </p:sp>
      <p:grpSp>
        <p:nvGrpSpPr>
          <p:cNvPr id="2" name="Group 1"/>
          <p:cNvGrpSpPr/>
          <p:nvPr/>
        </p:nvGrpSpPr>
        <p:grpSpPr>
          <a:xfrm>
            <a:off x="985015" y="3886200"/>
            <a:ext cx="7092185" cy="2590800"/>
            <a:chOff x="1214600" y="3886200"/>
            <a:chExt cx="7092185" cy="2590800"/>
          </a:xfrm>
        </p:grpSpPr>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600" y="3886200"/>
              <a:ext cx="709218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3385" y="6096000"/>
              <a:ext cx="1371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762783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500" fill="hold"/>
                                        <p:tgtEl>
                                          <p:spTgt spid="2"/>
                                        </p:tgtEl>
                                        <p:attrNameLst>
                                          <p:attrName>ppt_w</p:attrName>
                                        </p:attrNameLst>
                                      </p:cBhvr>
                                      <p:tavLst>
                                        <p:tav tm="0">
                                          <p:val>
                                            <p:fltVal val="0"/>
                                          </p:val>
                                        </p:tav>
                                        <p:tav tm="100000">
                                          <p:val>
                                            <p:strVal val="#ppt_w"/>
                                          </p:val>
                                        </p:tav>
                                      </p:tavLst>
                                    </p:anim>
                                    <p:anim calcmode="lin" valueType="num">
                                      <p:cBhvr>
                                        <p:cTn id="21" dur="500" fill="hold"/>
                                        <p:tgtEl>
                                          <p:spTgt spid="2"/>
                                        </p:tgtEl>
                                        <p:attrNameLst>
                                          <p:attrName>ppt_h</p:attrName>
                                        </p:attrNameLst>
                                      </p:cBhvr>
                                      <p:tavLst>
                                        <p:tav tm="0">
                                          <p:val>
                                            <p:fltVal val="0"/>
                                          </p:val>
                                        </p:tav>
                                        <p:tav tm="100000">
                                          <p:val>
                                            <p:strVal val="#ppt_h"/>
                                          </p:val>
                                        </p:tav>
                                      </p:tavLst>
                                    </p:anim>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Design Patterns </a:t>
            </a:r>
          </a:p>
          <a:p>
            <a:pPr marL="469900" indent="-238125" algn="just">
              <a:buFont typeface="Arial" pitchFamily="34" charset="0"/>
              <a:buChar char="•"/>
            </a:pPr>
            <a:r>
              <a:rPr lang="en-US" sz="2400" b="1" dirty="0" smtClean="0">
                <a:solidFill>
                  <a:srgbClr val="0070C0"/>
                </a:solidFill>
              </a:rPr>
              <a:t>A </a:t>
            </a:r>
            <a:r>
              <a:rPr lang="en-US" sz="2400" b="1" dirty="0">
                <a:solidFill>
                  <a:srgbClr val="0070C0"/>
                </a:solidFill>
              </a:rPr>
              <a:t>design pattern is a way of reusing abstract knowledge about a problem and its </a:t>
            </a:r>
            <a:r>
              <a:rPr lang="en-US" sz="2400" b="1" dirty="0" smtClean="0">
                <a:solidFill>
                  <a:srgbClr val="0070C0"/>
                </a:solidFill>
              </a:rPr>
              <a:t>solution</a:t>
            </a:r>
          </a:p>
          <a:p>
            <a:pPr marL="469900" indent="-238125" algn="just">
              <a:buFont typeface="Arial" pitchFamily="34" charset="0"/>
              <a:buChar char="•"/>
            </a:pPr>
            <a:r>
              <a:rPr lang="en-US" sz="2400" b="1" dirty="0" smtClean="0">
                <a:solidFill>
                  <a:srgbClr val="0070C0"/>
                </a:solidFill>
              </a:rPr>
              <a:t>A </a:t>
            </a:r>
            <a:r>
              <a:rPr lang="en-US" sz="2400" b="1" dirty="0">
                <a:solidFill>
                  <a:srgbClr val="0070C0"/>
                </a:solidFill>
              </a:rPr>
              <a:t>pattern is a description of the problem and the essence of its </a:t>
            </a:r>
            <a:r>
              <a:rPr lang="en-US" sz="2400" b="1" dirty="0" smtClean="0">
                <a:solidFill>
                  <a:srgbClr val="0070C0"/>
                </a:solidFill>
              </a:rPr>
              <a:t>solution</a:t>
            </a:r>
          </a:p>
          <a:p>
            <a:pPr marL="469900" indent="-238125" algn="just">
              <a:buFont typeface="Arial" pitchFamily="34" charset="0"/>
              <a:buChar char="•"/>
            </a:pPr>
            <a:r>
              <a:rPr lang="en-US" sz="2400" b="1" dirty="0" smtClean="0">
                <a:solidFill>
                  <a:srgbClr val="0070C0"/>
                </a:solidFill>
              </a:rPr>
              <a:t>It </a:t>
            </a:r>
            <a:r>
              <a:rPr lang="en-US" sz="2400" b="1" dirty="0">
                <a:solidFill>
                  <a:srgbClr val="0070C0"/>
                </a:solidFill>
              </a:rPr>
              <a:t>should be sufficiently abstract to be reused in different </a:t>
            </a:r>
            <a:r>
              <a:rPr lang="en-US" sz="2400" b="1" dirty="0" smtClean="0">
                <a:solidFill>
                  <a:srgbClr val="0070C0"/>
                </a:solidFill>
              </a:rPr>
              <a:t>settings</a:t>
            </a:r>
          </a:p>
          <a:p>
            <a:pPr marL="469900" indent="-238125" algn="just">
              <a:buFont typeface="Arial" pitchFamily="34" charset="0"/>
              <a:buChar char="•"/>
            </a:pPr>
            <a:r>
              <a:rPr lang="en-US" sz="2400" b="1" dirty="0" smtClean="0">
                <a:solidFill>
                  <a:srgbClr val="0070C0"/>
                </a:solidFill>
              </a:rPr>
              <a:t>Pattern </a:t>
            </a:r>
            <a:r>
              <a:rPr lang="en-US" sz="2400" b="1" dirty="0">
                <a:solidFill>
                  <a:srgbClr val="0070C0"/>
                </a:solidFill>
              </a:rPr>
              <a:t>descriptions usually make use of object-oriented characteristics such as inheritance and polymorphism</a:t>
            </a:r>
          </a:p>
          <a:p>
            <a:pPr marL="231775" algn="just"/>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17</a:t>
            </a:fld>
            <a:endParaRPr kumimoji="0" lang="en-US"/>
          </a:p>
        </p:txBody>
      </p:sp>
    </p:spTree>
    <p:extLst>
      <p:ext uri="{BB962C8B-B14F-4D97-AF65-F5344CB8AC3E}">
        <p14:creationId xmlns:p14="http://schemas.microsoft.com/office/powerpoint/2010/main" val="1151896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left)">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Elements of Design Patterns </a:t>
            </a:r>
          </a:p>
          <a:p>
            <a:pPr marL="469900" indent="-238125" algn="just">
              <a:buFont typeface="Arial" pitchFamily="34" charset="0"/>
              <a:buChar char="•"/>
            </a:pPr>
            <a:r>
              <a:rPr lang="en-US" sz="2400" b="1" dirty="0" smtClean="0">
                <a:solidFill>
                  <a:srgbClr val="0070C0"/>
                </a:solidFill>
              </a:rPr>
              <a:t>A </a:t>
            </a:r>
            <a:r>
              <a:rPr lang="en-US" sz="2400" b="1" dirty="0">
                <a:solidFill>
                  <a:srgbClr val="0070C0"/>
                </a:solidFill>
              </a:rPr>
              <a:t>name that is a meaningful reference to the </a:t>
            </a:r>
            <a:r>
              <a:rPr lang="en-US" sz="2400" b="1" dirty="0" smtClean="0">
                <a:solidFill>
                  <a:srgbClr val="0070C0"/>
                </a:solidFill>
              </a:rPr>
              <a:t>pattern</a:t>
            </a:r>
            <a:endParaRPr lang="en-US" sz="2400" b="1" dirty="0">
              <a:solidFill>
                <a:srgbClr val="0070C0"/>
              </a:solidFill>
            </a:endParaRPr>
          </a:p>
          <a:p>
            <a:pPr marL="469900" indent="-238125" algn="just">
              <a:buFont typeface="Arial" pitchFamily="34" charset="0"/>
              <a:buChar char="•"/>
            </a:pPr>
            <a:r>
              <a:rPr lang="en-US" sz="2400" b="1" dirty="0" smtClean="0">
                <a:solidFill>
                  <a:srgbClr val="0070C0"/>
                </a:solidFill>
              </a:rPr>
              <a:t>A </a:t>
            </a:r>
            <a:r>
              <a:rPr lang="en-US" sz="2400" b="1" dirty="0">
                <a:solidFill>
                  <a:srgbClr val="0070C0"/>
                </a:solidFill>
              </a:rPr>
              <a:t>description of the problem area that explains when the pattern may be </a:t>
            </a:r>
            <a:r>
              <a:rPr lang="en-US" sz="2400" b="1" dirty="0" smtClean="0">
                <a:solidFill>
                  <a:srgbClr val="0070C0"/>
                </a:solidFill>
              </a:rPr>
              <a:t>applied</a:t>
            </a:r>
            <a:endParaRPr lang="en-US" sz="2400" b="1" dirty="0">
              <a:solidFill>
                <a:srgbClr val="0070C0"/>
              </a:solidFill>
            </a:endParaRPr>
          </a:p>
          <a:p>
            <a:pPr marL="469900" indent="-238125" algn="just">
              <a:buFont typeface="Arial" pitchFamily="34" charset="0"/>
              <a:buChar char="•"/>
            </a:pPr>
            <a:r>
              <a:rPr lang="en-US" sz="2400" b="1" dirty="0" smtClean="0">
                <a:solidFill>
                  <a:srgbClr val="0070C0"/>
                </a:solidFill>
              </a:rPr>
              <a:t>A </a:t>
            </a:r>
            <a:r>
              <a:rPr lang="en-US" sz="2400" b="1" dirty="0">
                <a:solidFill>
                  <a:srgbClr val="0070C0"/>
                </a:solidFill>
              </a:rPr>
              <a:t>solution description of the parts of the design solution, their relationships and </a:t>
            </a:r>
            <a:r>
              <a:rPr lang="en-US" sz="2400" b="1" dirty="0" smtClean="0">
                <a:solidFill>
                  <a:srgbClr val="0070C0"/>
                </a:solidFill>
              </a:rPr>
              <a:t>their responsibilities</a:t>
            </a:r>
          </a:p>
          <a:p>
            <a:pPr marL="858838" lvl="1" indent="-238125" algn="just">
              <a:buFont typeface="Arial" pitchFamily="34" charset="0"/>
              <a:buChar char="•"/>
            </a:pPr>
            <a:r>
              <a:rPr lang="en-US" sz="2400" b="1" dirty="0" smtClean="0">
                <a:solidFill>
                  <a:srgbClr val="0070C0"/>
                </a:solidFill>
              </a:rPr>
              <a:t>Not </a:t>
            </a:r>
            <a:r>
              <a:rPr lang="en-US" sz="2400" b="1" dirty="0">
                <a:solidFill>
                  <a:srgbClr val="0070C0"/>
                </a:solidFill>
              </a:rPr>
              <a:t>a concrete design </a:t>
            </a:r>
            <a:r>
              <a:rPr lang="en-US" sz="2400" b="1" dirty="0" smtClean="0">
                <a:solidFill>
                  <a:srgbClr val="0070C0"/>
                </a:solidFill>
              </a:rPr>
              <a:t>description but a </a:t>
            </a:r>
            <a:r>
              <a:rPr lang="en-US" sz="2400" b="1" dirty="0">
                <a:solidFill>
                  <a:srgbClr val="0070C0"/>
                </a:solidFill>
              </a:rPr>
              <a:t>template for a design solution that can be instantiated in different </a:t>
            </a:r>
            <a:r>
              <a:rPr lang="en-US" sz="2400" b="1" dirty="0" smtClean="0">
                <a:solidFill>
                  <a:srgbClr val="0070C0"/>
                </a:solidFill>
              </a:rPr>
              <a:t>ways</a:t>
            </a:r>
          </a:p>
          <a:p>
            <a:pPr marL="469900" indent="-238125" algn="just">
              <a:buFont typeface="Arial" pitchFamily="34" charset="0"/>
              <a:buChar char="•"/>
            </a:pPr>
            <a:r>
              <a:rPr lang="en-US" sz="2400" b="1" dirty="0" smtClean="0">
                <a:solidFill>
                  <a:srgbClr val="0070C0"/>
                </a:solidFill>
              </a:rPr>
              <a:t>A statement of the consequences</a:t>
            </a:r>
          </a:p>
          <a:p>
            <a:pPr marL="803275" lvl="1" indent="-238125" algn="just">
              <a:buFont typeface="Arial" pitchFamily="34" charset="0"/>
              <a:buChar char="•"/>
            </a:pPr>
            <a:r>
              <a:rPr lang="en-US" sz="2400" b="1" dirty="0" smtClean="0">
                <a:solidFill>
                  <a:srgbClr val="0070C0"/>
                </a:solidFill>
              </a:rPr>
              <a:t>The </a:t>
            </a:r>
            <a:r>
              <a:rPr lang="en-US" sz="2400" b="1" dirty="0">
                <a:solidFill>
                  <a:srgbClr val="0070C0"/>
                </a:solidFill>
              </a:rPr>
              <a:t>results and </a:t>
            </a:r>
            <a:r>
              <a:rPr lang="en-US" sz="2400" b="1" dirty="0" smtClean="0">
                <a:solidFill>
                  <a:srgbClr val="0070C0"/>
                </a:solidFill>
              </a:rPr>
              <a:t>trade-offs of </a:t>
            </a:r>
            <a:r>
              <a:rPr lang="en-US" sz="2400" b="1" dirty="0">
                <a:solidFill>
                  <a:srgbClr val="0070C0"/>
                </a:solidFill>
              </a:rPr>
              <a:t>applying </a:t>
            </a:r>
            <a:r>
              <a:rPr lang="en-US" sz="2400" b="1" dirty="0" smtClean="0">
                <a:solidFill>
                  <a:srgbClr val="0070C0"/>
                </a:solidFill>
              </a:rPr>
              <a:t>the pattern</a:t>
            </a: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18</a:t>
            </a:fld>
            <a:endParaRPr kumimoji="0" lang="en-US"/>
          </a:p>
        </p:txBody>
      </p:sp>
    </p:spTree>
    <p:extLst>
      <p:ext uri="{BB962C8B-B14F-4D97-AF65-F5344CB8AC3E}">
        <p14:creationId xmlns:p14="http://schemas.microsoft.com/office/powerpoint/2010/main" val="3454411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wipe(left)">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wipe(left)">
                                      <p:cBhvr>
                                        <p:cTn id="26" dur="500"/>
                                        <p:tgtEl>
                                          <p:spTgt spid="5">
                                            <p:txEl>
                                              <p:pRg st="5" end="5"/>
                                            </p:txEl>
                                          </p:spTgt>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wipe(left)">
                                      <p:cBhvr>
                                        <p:cTn id="30"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Observer Design Pattern</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19</a:t>
            </a:fld>
            <a:endParaRPr kumimoji="0"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66800"/>
            <a:ext cx="8051409"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5483612"/>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Design and Implementation</a:t>
            </a:r>
            <a:endParaRPr lang="en-US" sz="2800" b="1" dirty="0" smtClean="0">
              <a:solidFill>
                <a:srgbClr val="0070C0"/>
              </a:solidFill>
            </a:endParaRPr>
          </a:p>
          <a:p>
            <a:pPr marL="238125" indent="-238125" algn="just">
              <a:buFont typeface="Arial" pitchFamily="34" charset="0"/>
              <a:buChar char="•"/>
            </a:pPr>
            <a:r>
              <a:rPr lang="en-US" sz="2400" b="1" dirty="0">
                <a:solidFill>
                  <a:srgbClr val="0070C0"/>
                </a:solidFill>
              </a:rPr>
              <a:t>T</a:t>
            </a:r>
            <a:r>
              <a:rPr lang="en-US" sz="2400" b="1" dirty="0" smtClean="0">
                <a:solidFill>
                  <a:srgbClr val="0070C0"/>
                </a:solidFill>
              </a:rPr>
              <a:t>he stage in the software engineering process at which an executable software system is developed</a:t>
            </a:r>
          </a:p>
          <a:p>
            <a:pPr marL="238125" indent="-238125" algn="just">
              <a:buFont typeface="Arial" pitchFamily="34" charset="0"/>
              <a:buChar char="•"/>
            </a:pPr>
            <a:r>
              <a:rPr lang="en-US" sz="2400" b="1" dirty="0" smtClean="0">
                <a:solidFill>
                  <a:srgbClr val="0070C0"/>
                </a:solidFill>
              </a:rPr>
              <a:t>Software design and </a:t>
            </a:r>
            <a:r>
              <a:rPr lang="en-US" sz="2400" b="1" dirty="0">
                <a:solidFill>
                  <a:srgbClr val="0070C0"/>
                </a:solidFill>
              </a:rPr>
              <a:t>implementation </a:t>
            </a:r>
            <a:r>
              <a:rPr lang="en-US" sz="2400" b="1" dirty="0" smtClean="0">
                <a:solidFill>
                  <a:srgbClr val="0070C0"/>
                </a:solidFill>
              </a:rPr>
              <a:t> activities are invariably interleaved</a:t>
            </a:r>
          </a:p>
          <a:p>
            <a:pPr marL="625475" lvl="1" indent="-238125" algn="just">
              <a:buFont typeface="Arial" pitchFamily="34" charset="0"/>
              <a:buChar char="•"/>
            </a:pPr>
            <a:r>
              <a:rPr lang="en-US" sz="2400" b="1" dirty="0">
                <a:solidFill>
                  <a:srgbClr val="0070C0"/>
                </a:solidFill>
              </a:rPr>
              <a:t>Software design is a creative activity in which you identify software components and their relationships, based on a customer’s </a:t>
            </a:r>
            <a:r>
              <a:rPr lang="en-US" sz="2400" b="1" dirty="0" smtClean="0">
                <a:solidFill>
                  <a:srgbClr val="0070C0"/>
                </a:solidFill>
              </a:rPr>
              <a:t>requirements</a:t>
            </a:r>
          </a:p>
          <a:p>
            <a:pPr marL="625475" lvl="1" indent="-238125" algn="just">
              <a:buFont typeface="Arial" pitchFamily="34" charset="0"/>
              <a:buChar char="•"/>
            </a:pPr>
            <a:r>
              <a:rPr lang="en-US" sz="2400" b="1" dirty="0" smtClean="0">
                <a:solidFill>
                  <a:srgbClr val="0070C0"/>
                </a:solidFill>
              </a:rPr>
              <a:t>Implementation </a:t>
            </a:r>
            <a:r>
              <a:rPr lang="en-US" sz="2400" b="1" dirty="0">
                <a:solidFill>
                  <a:srgbClr val="0070C0"/>
                </a:solidFill>
              </a:rPr>
              <a:t>is the process </a:t>
            </a:r>
            <a:r>
              <a:rPr lang="en-US" sz="2400" b="1" dirty="0" smtClean="0">
                <a:solidFill>
                  <a:srgbClr val="0070C0"/>
                </a:solidFill>
              </a:rPr>
              <a:t>of realizing </a:t>
            </a:r>
            <a:r>
              <a:rPr lang="en-US" sz="2400" b="1" dirty="0">
                <a:solidFill>
                  <a:srgbClr val="0070C0"/>
                </a:solidFill>
              </a:rPr>
              <a:t>the design as a </a:t>
            </a:r>
            <a:r>
              <a:rPr lang="en-US" sz="2400" b="1" dirty="0" smtClean="0">
                <a:solidFill>
                  <a:srgbClr val="0070C0"/>
                </a:solidFill>
              </a:rPr>
              <a:t>program</a:t>
            </a:r>
            <a:endParaRPr lang="en-GB" sz="2400" b="1" dirty="0" smtClean="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2</a:t>
            </a:fld>
            <a:endParaRPr kumimoji="0" lang="en-US"/>
          </a:p>
        </p:txBody>
      </p:sp>
    </p:spTree>
    <p:extLst>
      <p:ext uri="{BB962C8B-B14F-4D97-AF65-F5344CB8AC3E}">
        <p14:creationId xmlns:p14="http://schemas.microsoft.com/office/powerpoint/2010/main" val="1813629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Observer Design Pattern</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20</a:t>
            </a:fld>
            <a:endParaRPr kumimoji="0" lang="en-US"/>
          </a:p>
        </p:txBody>
      </p:sp>
      <p:grpSp>
        <p:nvGrpSpPr>
          <p:cNvPr id="2" name="Group 1"/>
          <p:cNvGrpSpPr/>
          <p:nvPr/>
        </p:nvGrpSpPr>
        <p:grpSpPr>
          <a:xfrm>
            <a:off x="1295400" y="1295400"/>
            <a:ext cx="5701004" cy="4162425"/>
            <a:chOff x="1295400" y="1295400"/>
            <a:chExt cx="5701004" cy="4162425"/>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295400"/>
              <a:ext cx="5701004"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5029200"/>
              <a:ext cx="15525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23745509"/>
      </p:ext>
    </p:extLst>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UML Model of Observer Design Pattern</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21</a:t>
            </a:fld>
            <a:endParaRPr kumimoji="0" lang="en-US"/>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75057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3424792"/>
      </p:ext>
    </p:extLst>
  </p:cSld>
  <p:clrMapOvr>
    <a:masterClrMapping/>
  </p:clrMapOvr>
  <p:transition spd="slow">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Implementation Issues </a:t>
            </a:r>
          </a:p>
          <a:p>
            <a:pPr marL="469900" indent="-238125" algn="just">
              <a:buFont typeface="Arial" pitchFamily="34" charset="0"/>
              <a:buChar char="•"/>
            </a:pPr>
            <a:r>
              <a:rPr lang="en-US" sz="2400" b="1" dirty="0" smtClean="0">
                <a:solidFill>
                  <a:srgbClr val="FF0000"/>
                </a:solidFill>
              </a:rPr>
              <a:t>Reuse: </a:t>
            </a:r>
            <a:r>
              <a:rPr lang="en-US" sz="2400" b="1" dirty="0">
                <a:solidFill>
                  <a:srgbClr val="0070C0"/>
                </a:solidFill>
              </a:rPr>
              <a:t>Most modern software is constructed by reusing existing components or systems. When you are developing software, you should make as much use as possible of existing </a:t>
            </a:r>
            <a:r>
              <a:rPr lang="en-US" sz="2400" b="1" dirty="0" smtClean="0">
                <a:solidFill>
                  <a:srgbClr val="0070C0"/>
                </a:solidFill>
              </a:rPr>
              <a:t>code</a:t>
            </a:r>
          </a:p>
          <a:p>
            <a:pPr marL="469900" indent="-238125" algn="just">
              <a:buFont typeface="Arial" pitchFamily="34" charset="0"/>
              <a:buChar char="•"/>
            </a:pPr>
            <a:r>
              <a:rPr lang="en-US" sz="2400" b="1" dirty="0" smtClean="0">
                <a:solidFill>
                  <a:srgbClr val="FF0000"/>
                </a:solidFill>
              </a:rPr>
              <a:t>Configuration management: </a:t>
            </a:r>
            <a:r>
              <a:rPr lang="en-US" sz="2400" b="1" dirty="0">
                <a:solidFill>
                  <a:srgbClr val="0070C0"/>
                </a:solidFill>
              </a:rPr>
              <a:t>During the development process, you have to keep track of the many different versions of each software component in a configuration management </a:t>
            </a:r>
            <a:r>
              <a:rPr lang="en-US" sz="2400" b="1" dirty="0" smtClean="0">
                <a:solidFill>
                  <a:srgbClr val="0070C0"/>
                </a:solidFill>
              </a:rPr>
              <a:t>system</a:t>
            </a:r>
            <a:endParaRPr lang="en-US" sz="2400" b="1" dirty="0">
              <a:solidFill>
                <a:srgbClr val="0070C0"/>
              </a:solidFill>
            </a:endParaRPr>
          </a:p>
          <a:p>
            <a:pPr marL="469900" indent="-238125" algn="just">
              <a:buFont typeface="Arial" pitchFamily="34" charset="0"/>
              <a:buChar char="•"/>
            </a:pPr>
            <a:r>
              <a:rPr lang="en-US" sz="2400" b="1" dirty="0" smtClean="0">
                <a:solidFill>
                  <a:srgbClr val="FF0000"/>
                </a:solidFill>
              </a:rPr>
              <a:t>Host-target development:</a:t>
            </a:r>
            <a:r>
              <a:rPr lang="en-US" sz="2400" b="1" dirty="0" smtClean="0">
                <a:solidFill>
                  <a:srgbClr val="0070C0"/>
                </a:solidFill>
              </a:rPr>
              <a:t> </a:t>
            </a:r>
            <a:r>
              <a:rPr lang="en-US" sz="2400" b="1" dirty="0">
                <a:solidFill>
                  <a:srgbClr val="0070C0"/>
                </a:solidFill>
              </a:rPr>
              <a:t>Production software does not usually execute on the same computer as the software development environment. Rather, you develop it on one computer (the host system) and execute it on a separate computer (the target system</a:t>
            </a:r>
            <a:r>
              <a:rPr lang="en-US" sz="2400" b="1" dirty="0" smtClean="0">
                <a:solidFill>
                  <a:srgbClr val="0070C0"/>
                </a:solidFill>
              </a:rPr>
              <a:t>)</a:t>
            </a: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22</a:t>
            </a:fld>
            <a:endParaRPr kumimoji="0" lang="en-US"/>
          </a:p>
        </p:txBody>
      </p:sp>
    </p:spTree>
    <p:extLst>
      <p:ext uri="{BB962C8B-B14F-4D97-AF65-F5344CB8AC3E}">
        <p14:creationId xmlns:p14="http://schemas.microsoft.com/office/powerpoint/2010/main" val="5695983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Reuse Levels </a:t>
            </a:r>
          </a:p>
          <a:p>
            <a:pPr marL="238125" indent="-238125" algn="just">
              <a:buFont typeface="Arial" pitchFamily="34" charset="0"/>
              <a:buChar char="•"/>
            </a:pP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23</a:t>
            </a:fld>
            <a:endParaRPr kumimoji="0" lang="en-US"/>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371600"/>
            <a:ext cx="7788891"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8988221"/>
      </p:ext>
    </p:extLst>
  </p:cSld>
  <p:clrMapOvr>
    <a:masterClrMapping/>
  </p:clrMapOvr>
  <p:transition spd="slow">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Reuse Levels </a:t>
            </a:r>
          </a:p>
          <a:p>
            <a:pPr marL="469900" indent="-238125" algn="just">
              <a:buFont typeface="Arial" pitchFamily="34" charset="0"/>
              <a:buChar char="•"/>
            </a:pPr>
            <a:r>
              <a:rPr lang="en-US" sz="2400" b="1" dirty="0" smtClean="0">
                <a:solidFill>
                  <a:srgbClr val="FF0000"/>
                </a:solidFill>
              </a:rPr>
              <a:t>The </a:t>
            </a:r>
            <a:r>
              <a:rPr lang="en-US" sz="2400" b="1" dirty="0">
                <a:solidFill>
                  <a:srgbClr val="FF0000"/>
                </a:solidFill>
              </a:rPr>
              <a:t>A</a:t>
            </a:r>
            <a:r>
              <a:rPr lang="en-US" sz="2400" b="1" dirty="0" smtClean="0">
                <a:solidFill>
                  <a:srgbClr val="FF0000"/>
                </a:solidFill>
              </a:rPr>
              <a:t>bstraction </a:t>
            </a:r>
            <a:r>
              <a:rPr lang="en-US" sz="2400" b="1" dirty="0">
                <a:solidFill>
                  <a:srgbClr val="FF0000"/>
                </a:solidFill>
              </a:rPr>
              <a:t>L</a:t>
            </a:r>
            <a:r>
              <a:rPr lang="en-US" sz="2400" b="1" dirty="0" smtClean="0">
                <a:solidFill>
                  <a:srgbClr val="FF0000"/>
                </a:solidFill>
              </a:rPr>
              <a:t>evel</a:t>
            </a:r>
          </a:p>
          <a:p>
            <a:pPr marL="682625" lvl="1" indent="-219075" algn="just">
              <a:buFont typeface="Arial" pitchFamily="34" charset="0"/>
              <a:buChar char="•"/>
            </a:pPr>
            <a:r>
              <a:rPr lang="en-US" sz="2400" b="1" dirty="0" smtClean="0">
                <a:solidFill>
                  <a:srgbClr val="0070C0"/>
                </a:solidFill>
              </a:rPr>
              <a:t>At </a:t>
            </a:r>
            <a:r>
              <a:rPr lang="en-US" sz="2400" b="1" dirty="0">
                <a:solidFill>
                  <a:srgbClr val="0070C0"/>
                </a:solidFill>
              </a:rPr>
              <a:t>this level, you don’t reuse software directly but use knowledge of successful abstractions in the design of your </a:t>
            </a:r>
            <a:r>
              <a:rPr lang="en-US" sz="2400" b="1" dirty="0" smtClean="0">
                <a:solidFill>
                  <a:srgbClr val="0070C0"/>
                </a:solidFill>
              </a:rPr>
              <a:t>software</a:t>
            </a:r>
          </a:p>
          <a:p>
            <a:pPr marL="519113" lvl="1" indent="-287338" algn="just">
              <a:buFont typeface="Arial" pitchFamily="34" charset="0"/>
              <a:buChar char="•"/>
            </a:pPr>
            <a:r>
              <a:rPr lang="en-US" sz="2400" b="1" dirty="0" smtClean="0">
                <a:solidFill>
                  <a:srgbClr val="FF0000"/>
                </a:solidFill>
              </a:rPr>
              <a:t>The </a:t>
            </a:r>
            <a:r>
              <a:rPr lang="en-US" sz="2400" b="1" dirty="0">
                <a:solidFill>
                  <a:srgbClr val="FF0000"/>
                </a:solidFill>
              </a:rPr>
              <a:t>O</a:t>
            </a:r>
            <a:r>
              <a:rPr lang="en-US" sz="2400" b="1" dirty="0" smtClean="0">
                <a:solidFill>
                  <a:srgbClr val="FF0000"/>
                </a:solidFill>
              </a:rPr>
              <a:t>bject </a:t>
            </a:r>
            <a:r>
              <a:rPr lang="en-US" sz="2400" b="1" dirty="0">
                <a:solidFill>
                  <a:srgbClr val="FF0000"/>
                </a:solidFill>
              </a:rPr>
              <a:t>L</a:t>
            </a:r>
            <a:r>
              <a:rPr lang="en-US" sz="2400" b="1" dirty="0" smtClean="0">
                <a:solidFill>
                  <a:srgbClr val="FF0000"/>
                </a:solidFill>
              </a:rPr>
              <a:t>evel</a:t>
            </a:r>
          </a:p>
          <a:p>
            <a:pPr marL="741363" lvl="2" indent="-287338" algn="just">
              <a:buFont typeface="Arial" pitchFamily="34" charset="0"/>
              <a:buChar char="•"/>
            </a:pPr>
            <a:r>
              <a:rPr lang="en-US" sz="2400" b="1" dirty="0" smtClean="0">
                <a:solidFill>
                  <a:srgbClr val="0070C0"/>
                </a:solidFill>
              </a:rPr>
              <a:t>At </a:t>
            </a:r>
            <a:r>
              <a:rPr lang="en-US" sz="2400" b="1" dirty="0">
                <a:solidFill>
                  <a:srgbClr val="0070C0"/>
                </a:solidFill>
              </a:rPr>
              <a:t>this level, you directly reuse objects from a library rather than writing the code </a:t>
            </a:r>
            <a:r>
              <a:rPr lang="en-US" sz="2400" b="1" dirty="0" smtClean="0">
                <a:solidFill>
                  <a:srgbClr val="0070C0"/>
                </a:solidFill>
              </a:rPr>
              <a:t>yourself</a:t>
            </a:r>
          </a:p>
          <a:p>
            <a:pPr marL="523875" lvl="2" indent="-287338" algn="just">
              <a:buFont typeface="Arial" pitchFamily="34" charset="0"/>
              <a:buChar char="•"/>
            </a:pPr>
            <a:r>
              <a:rPr lang="en-US" sz="2400" b="1" dirty="0" smtClean="0">
                <a:solidFill>
                  <a:srgbClr val="FF0000"/>
                </a:solidFill>
              </a:rPr>
              <a:t>The </a:t>
            </a:r>
            <a:r>
              <a:rPr lang="en-US" sz="2400" b="1" dirty="0">
                <a:solidFill>
                  <a:srgbClr val="FF0000"/>
                </a:solidFill>
              </a:rPr>
              <a:t>C</a:t>
            </a:r>
            <a:r>
              <a:rPr lang="en-US" sz="2400" b="1" dirty="0" smtClean="0">
                <a:solidFill>
                  <a:srgbClr val="FF0000"/>
                </a:solidFill>
              </a:rPr>
              <a:t>omponent </a:t>
            </a:r>
            <a:r>
              <a:rPr lang="en-US" sz="2400" b="1" dirty="0">
                <a:solidFill>
                  <a:srgbClr val="FF0000"/>
                </a:solidFill>
              </a:rPr>
              <a:t>L</a:t>
            </a:r>
            <a:r>
              <a:rPr lang="en-US" sz="2400" b="1" dirty="0" smtClean="0">
                <a:solidFill>
                  <a:srgbClr val="FF0000"/>
                </a:solidFill>
              </a:rPr>
              <a:t>evel</a:t>
            </a:r>
          </a:p>
          <a:p>
            <a:pPr marL="741363" lvl="2" indent="-287338" algn="just">
              <a:buFont typeface="Arial" pitchFamily="34" charset="0"/>
              <a:buChar char="•"/>
            </a:pPr>
            <a:r>
              <a:rPr lang="en-US" sz="2400" b="1" dirty="0" smtClean="0">
                <a:solidFill>
                  <a:srgbClr val="0070C0"/>
                </a:solidFill>
              </a:rPr>
              <a:t>Components </a:t>
            </a:r>
            <a:r>
              <a:rPr lang="en-US" sz="2400" b="1" dirty="0">
                <a:solidFill>
                  <a:srgbClr val="0070C0"/>
                </a:solidFill>
              </a:rPr>
              <a:t>are collections of objects and object classes that you reuse in application </a:t>
            </a:r>
            <a:r>
              <a:rPr lang="en-US" sz="2400" b="1" dirty="0" smtClean="0">
                <a:solidFill>
                  <a:srgbClr val="0070C0"/>
                </a:solidFill>
              </a:rPr>
              <a:t>systems</a:t>
            </a:r>
            <a:endParaRPr lang="en-US" sz="2400" b="1" dirty="0">
              <a:solidFill>
                <a:srgbClr val="0070C0"/>
              </a:solidFill>
            </a:endParaRPr>
          </a:p>
          <a:p>
            <a:pPr marL="519113" lvl="2" indent="-287338" algn="just">
              <a:buFont typeface="Arial" pitchFamily="34" charset="0"/>
              <a:buChar char="•"/>
            </a:pPr>
            <a:r>
              <a:rPr lang="en-US" sz="2400" b="1" dirty="0" smtClean="0">
                <a:solidFill>
                  <a:srgbClr val="FF0000"/>
                </a:solidFill>
              </a:rPr>
              <a:t>The </a:t>
            </a:r>
            <a:r>
              <a:rPr lang="en-US" sz="2400" b="1" dirty="0">
                <a:solidFill>
                  <a:srgbClr val="FF0000"/>
                </a:solidFill>
              </a:rPr>
              <a:t>S</a:t>
            </a:r>
            <a:r>
              <a:rPr lang="en-US" sz="2400" b="1" dirty="0" smtClean="0">
                <a:solidFill>
                  <a:srgbClr val="FF0000"/>
                </a:solidFill>
              </a:rPr>
              <a:t>ystem </a:t>
            </a:r>
            <a:r>
              <a:rPr lang="en-US" sz="2400" b="1" dirty="0">
                <a:solidFill>
                  <a:srgbClr val="FF0000"/>
                </a:solidFill>
              </a:rPr>
              <a:t>L</a:t>
            </a:r>
            <a:r>
              <a:rPr lang="en-US" sz="2400" b="1" dirty="0" smtClean="0">
                <a:solidFill>
                  <a:srgbClr val="FF0000"/>
                </a:solidFill>
              </a:rPr>
              <a:t>evel</a:t>
            </a:r>
          </a:p>
          <a:p>
            <a:pPr marL="741363" lvl="2" indent="-287338" algn="just">
              <a:buFont typeface="Arial" pitchFamily="34" charset="0"/>
              <a:buChar char="•"/>
            </a:pPr>
            <a:r>
              <a:rPr lang="en-US" sz="2400" b="1" dirty="0" smtClean="0">
                <a:solidFill>
                  <a:srgbClr val="0070C0"/>
                </a:solidFill>
              </a:rPr>
              <a:t>At </a:t>
            </a:r>
            <a:r>
              <a:rPr lang="en-US" sz="2400" b="1" dirty="0">
                <a:solidFill>
                  <a:srgbClr val="0070C0"/>
                </a:solidFill>
              </a:rPr>
              <a:t>this level, you reuse entire application system</a:t>
            </a:r>
          </a:p>
          <a:p>
            <a:pPr marL="469900" indent="-238125" algn="just">
              <a:buFont typeface="Arial" pitchFamily="34" charset="0"/>
              <a:buChar char="•"/>
            </a:pP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24</a:t>
            </a:fld>
            <a:endParaRPr kumimoji="0" lang="en-US"/>
          </a:p>
        </p:txBody>
      </p:sp>
    </p:spTree>
    <p:extLst>
      <p:ext uri="{BB962C8B-B14F-4D97-AF65-F5344CB8AC3E}">
        <p14:creationId xmlns:p14="http://schemas.microsoft.com/office/powerpoint/2010/main" val="38167962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Reuse Costs </a:t>
            </a:r>
          </a:p>
          <a:p>
            <a:pPr marL="469900" indent="-238125" algn="just">
              <a:buFont typeface="Arial" pitchFamily="34" charset="0"/>
              <a:buChar char="•"/>
            </a:pPr>
            <a:r>
              <a:rPr lang="en-US" sz="2400" b="1" dirty="0" smtClean="0">
                <a:solidFill>
                  <a:srgbClr val="0070C0"/>
                </a:solidFill>
              </a:rPr>
              <a:t>The costs </a:t>
            </a:r>
            <a:r>
              <a:rPr lang="en-US" sz="2400" b="1" dirty="0">
                <a:solidFill>
                  <a:srgbClr val="0070C0"/>
                </a:solidFill>
              </a:rPr>
              <a:t>of the time spent in looking for software to reuse and assessing whether or not it meets your </a:t>
            </a:r>
            <a:r>
              <a:rPr lang="en-US" sz="2400" b="1" dirty="0" smtClean="0">
                <a:solidFill>
                  <a:srgbClr val="0070C0"/>
                </a:solidFill>
              </a:rPr>
              <a:t>needs</a:t>
            </a:r>
          </a:p>
          <a:p>
            <a:pPr marL="469900" indent="-238125" algn="just">
              <a:buFont typeface="Arial" pitchFamily="34" charset="0"/>
              <a:buChar char="•"/>
            </a:pPr>
            <a:r>
              <a:rPr lang="en-US" sz="2400" b="1" dirty="0" smtClean="0">
                <a:solidFill>
                  <a:srgbClr val="0070C0"/>
                </a:solidFill>
              </a:rPr>
              <a:t>Where </a:t>
            </a:r>
            <a:r>
              <a:rPr lang="en-US" sz="2400" b="1" dirty="0">
                <a:solidFill>
                  <a:srgbClr val="0070C0"/>
                </a:solidFill>
              </a:rPr>
              <a:t>applicable, the costs of buying the reusable software. For large off-the-shelf systems, these costs can be very high. </a:t>
            </a:r>
            <a:endParaRPr lang="en-US" sz="2400" b="1" dirty="0" smtClean="0">
              <a:solidFill>
                <a:srgbClr val="0070C0"/>
              </a:solidFill>
            </a:endParaRPr>
          </a:p>
          <a:p>
            <a:pPr marL="469900" indent="-238125" algn="just">
              <a:buFont typeface="Arial" pitchFamily="34" charset="0"/>
              <a:buChar char="•"/>
            </a:pPr>
            <a:r>
              <a:rPr lang="en-US" sz="2400" b="1" dirty="0" smtClean="0">
                <a:solidFill>
                  <a:srgbClr val="0070C0"/>
                </a:solidFill>
              </a:rPr>
              <a:t>The </a:t>
            </a:r>
            <a:r>
              <a:rPr lang="en-US" sz="2400" b="1" dirty="0">
                <a:solidFill>
                  <a:srgbClr val="0070C0"/>
                </a:solidFill>
              </a:rPr>
              <a:t>costs of adapting and configuring the reusable software components or systems to reflect the requirements of the system that you are </a:t>
            </a:r>
            <a:r>
              <a:rPr lang="en-US" sz="2400" b="1" dirty="0" smtClean="0">
                <a:solidFill>
                  <a:srgbClr val="0070C0"/>
                </a:solidFill>
              </a:rPr>
              <a:t>developing</a:t>
            </a:r>
          </a:p>
          <a:p>
            <a:pPr marL="469900" indent="-238125" algn="just">
              <a:buFont typeface="Arial" pitchFamily="34" charset="0"/>
              <a:buChar char="•"/>
            </a:pPr>
            <a:r>
              <a:rPr lang="en-US" sz="2400" b="1" dirty="0" smtClean="0">
                <a:solidFill>
                  <a:srgbClr val="0070C0"/>
                </a:solidFill>
              </a:rPr>
              <a:t>The </a:t>
            </a:r>
            <a:r>
              <a:rPr lang="en-US" sz="2400" b="1" dirty="0">
                <a:solidFill>
                  <a:srgbClr val="0070C0"/>
                </a:solidFill>
              </a:rPr>
              <a:t>costs of integrating reusable software elements with each other (if you are using software from different sources) and with the new code that you have </a:t>
            </a:r>
            <a:r>
              <a:rPr lang="en-US" sz="2400" b="1" dirty="0" smtClean="0">
                <a:solidFill>
                  <a:srgbClr val="0070C0"/>
                </a:solidFill>
              </a:rPr>
              <a:t>developed</a:t>
            </a: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25</a:t>
            </a:fld>
            <a:endParaRPr kumimoji="0" lang="en-US"/>
          </a:p>
        </p:txBody>
      </p:sp>
    </p:spTree>
    <p:extLst>
      <p:ext uri="{BB962C8B-B14F-4D97-AF65-F5344CB8AC3E}">
        <p14:creationId xmlns:p14="http://schemas.microsoft.com/office/powerpoint/2010/main" val="358686768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Configuration Management </a:t>
            </a:r>
          </a:p>
          <a:p>
            <a:pPr marL="469900" indent="-238125" algn="just">
              <a:buFont typeface="Arial" pitchFamily="34" charset="0"/>
              <a:buChar char="•"/>
            </a:pPr>
            <a:r>
              <a:rPr lang="en-US" sz="2400" b="1" dirty="0" smtClean="0">
                <a:solidFill>
                  <a:srgbClr val="0070C0"/>
                </a:solidFill>
              </a:rPr>
              <a:t>Configuration </a:t>
            </a:r>
            <a:r>
              <a:rPr lang="en-US" sz="2400" b="1" dirty="0">
                <a:solidFill>
                  <a:srgbClr val="0070C0"/>
                </a:solidFill>
              </a:rPr>
              <a:t>management is the name given to the general process of managing a changing software </a:t>
            </a:r>
            <a:r>
              <a:rPr lang="en-US" sz="2400" b="1" dirty="0" smtClean="0">
                <a:solidFill>
                  <a:srgbClr val="0070C0"/>
                </a:solidFill>
              </a:rPr>
              <a:t>system</a:t>
            </a:r>
          </a:p>
          <a:p>
            <a:pPr marL="469900" indent="-238125" algn="just">
              <a:buFont typeface="Arial" pitchFamily="34" charset="0"/>
              <a:buChar char="•"/>
            </a:pPr>
            <a:r>
              <a:rPr lang="en-US" sz="2400" b="1" dirty="0" smtClean="0">
                <a:solidFill>
                  <a:srgbClr val="0070C0"/>
                </a:solidFill>
              </a:rPr>
              <a:t>The </a:t>
            </a:r>
            <a:r>
              <a:rPr lang="en-US" sz="2400" b="1" dirty="0">
                <a:solidFill>
                  <a:srgbClr val="0070C0"/>
                </a:solidFill>
              </a:rPr>
              <a:t>aim of configuration management is to support the system integration process so that all developers can access the project code and documents in a controlled way, find out what changes have been made, and compile and link components to create a system</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26</a:t>
            </a:fld>
            <a:endParaRPr kumimoji="0" lang="en-US"/>
          </a:p>
        </p:txBody>
      </p:sp>
    </p:spTree>
    <p:extLst>
      <p:ext uri="{BB962C8B-B14F-4D97-AF65-F5344CB8AC3E}">
        <p14:creationId xmlns:p14="http://schemas.microsoft.com/office/powerpoint/2010/main" val="510686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Configuration Management Activities </a:t>
            </a:r>
          </a:p>
          <a:p>
            <a:pPr marL="469900" indent="-238125" algn="just">
              <a:buFont typeface="Arial" pitchFamily="34" charset="0"/>
              <a:buChar char="•"/>
            </a:pPr>
            <a:r>
              <a:rPr lang="en-US" sz="2600" b="1" dirty="0" smtClean="0">
                <a:solidFill>
                  <a:srgbClr val="FF0000"/>
                </a:solidFill>
              </a:rPr>
              <a:t>Version Management</a:t>
            </a:r>
          </a:p>
          <a:p>
            <a:pPr marL="681038" lvl="1" indent="-238125" algn="just">
              <a:buFont typeface="Arial" pitchFamily="34" charset="0"/>
              <a:buChar char="•"/>
            </a:pPr>
            <a:r>
              <a:rPr lang="en-US" sz="2400" b="1" dirty="0" smtClean="0">
                <a:solidFill>
                  <a:srgbClr val="0070C0"/>
                </a:solidFill>
              </a:rPr>
              <a:t>Support </a:t>
            </a:r>
            <a:r>
              <a:rPr lang="en-US" sz="2400" b="1" dirty="0">
                <a:solidFill>
                  <a:srgbClr val="0070C0"/>
                </a:solidFill>
              </a:rPr>
              <a:t>is provided to keep track of the different versions of software </a:t>
            </a:r>
            <a:r>
              <a:rPr lang="en-US" sz="2400" b="1" dirty="0" smtClean="0">
                <a:solidFill>
                  <a:srgbClr val="0070C0"/>
                </a:solidFill>
              </a:rPr>
              <a:t>components</a:t>
            </a:r>
          </a:p>
          <a:p>
            <a:pPr marL="681038" lvl="1" indent="-238125" algn="just">
              <a:buFont typeface="Arial" pitchFamily="34" charset="0"/>
              <a:buChar char="•"/>
            </a:pPr>
            <a:r>
              <a:rPr lang="en-US" sz="2400" b="1" dirty="0" smtClean="0">
                <a:solidFill>
                  <a:srgbClr val="0070C0"/>
                </a:solidFill>
              </a:rPr>
              <a:t>Version </a:t>
            </a:r>
            <a:r>
              <a:rPr lang="en-US" sz="2400" b="1" dirty="0">
                <a:solidFill>
                  <a:srgbClr val="0070C0"/>
                </a:solidFill>
              </a:rPr>
              <a:t>management systems include facilities to coordinate development by several </a:t>
            </a:r>
            <a:r>
              <a:rPr lang="en-US" sz="2400" b="1" dirty="0" smtClean="0">
                <a:solidFill>
                  <a:srgbClr val="0070C0"/>
                </a:solidFill>
              </a:rPr>
              <a:t>programmers</a:t>
            </a:r>
          </a:p>
          <a:p>
            <a:pPr marL="469900" indent="-238125" algn="just">
              <a:buFont typeface="Arial" pitchFamily="34" charset="0"/>
              <a:buChar char="•"/>
            </a:pPr>
            <a:r>
              <a:rPr lang="en-US" sz="2600" b="1" dirty="0" smtClean="0">
                <a:solidFill>
                  <a:srgbClr val="FF0000"/>
                </a:solidFill>
              </a:rPr>
              <a:t>System Integration</a:t>
            </a:r>
          </a:p>
          <a:p>
            <a:pPr marL="688975" indent="-225425" algn="just">
              <a:buFont typeface="Arial" pitchFamily="34" charset="0"/>
              <a:buChar char="•"/>
            </a:pPr>
            <a:r>
              <a:rPr lang="en-US" sz="2400" b="1" dirty="0">
                <a:solidFill>
                  <a:srgbClr val="0070C0"/>
                </a:solidFill>
              </a:rPr>
              <a:t>Support is provided to help developers define what versions of components are used to create each version of a </a:t>
            </a:r>
            <a:r>
              <a:rPr lang="en-US" sz="2400" b="1" dirty="0" smtClean="0">
                <a:solidFill>
                  <a:srgbClr val="0070C0"/>
                </a:solidFill>
              </a:rPr>
              <a:t>system</a:t>
            </a:r>
          </a:p>
          <a:p>
            <a:pPr marL="688975" indent="-225425" algn="just">
              <a:buFont typeface="Arial" pitchFamily="34" charset="0"/>
              <a:buChar char="•"/>
            </a:pPr>
            <a:r>
              <a:rPr lang="en-US" sz="2400" b="1" dirty="0" smtClean="0">
                <a:solidFill>
                  <a:srgbClr val="0070C0"/>
                </a:solidFill>
              </a:rPr>
              <a:t>This </a:t>
            </a:r>
            <a:r>
              <a:rPr lang="en-US" sz="2400" b="1" dirty="0">
                <a:solidFill>
                  <a:srgbClr val="0070C0"/>
                </a:solidFill>
              </a:rPr>
              <a:t>description is then used to build a system automatically by compiling and linking the required </a:t>
            </a:r>
            <a:r>
              <a:rPr lang="en-US" sz="2400" b="1" dirty="0" smtClean="0">
                <a:solidFill>
                  <a:srgbClr val="0070C0"/>
                </a:solidFill>
              </a:rPr>
              <a:t>components</a:t>
            </a: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27</a:t>
            </a:fld>
            <a:endParaRPr kumimoji="0" lang="en-US"/>
          </a:p>
        </p:txBody>
      </p:sp>
    </p:spTree>
    <p:extLst>
      <p:ext uri="{BB962C8B-B14F-4D97-AF65-F5344CB8AC3E}">
        <p14:creationId xmlns:p14="http://schemas.microsoft.com/office/powerpoint/2010/main" val="2725707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ipe(left)">
                                      <p:cBhvr>
                                        <p:cTn id="24" dur="500"/>
                                        <p:tgtEl>
                                          <p:spTgt spid="5">
                                            <p:txEl>
                                              <p:pRg st="5" end="5"/>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wipe(left)">
                                      <p:cBhvr>
                                        <p:cTn id="28"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Configuration Management Activities </a:t>
            </a:r>
          </a:p>
          <a:p>
            <a:pPr marL="469900" indent="-238125" algn="just">
              <a:buFont typeface="Arial" pitchFamily="34" charset="0"/>
              <a:buChar char="•"/>
            </a:pPr>
            <a:r>
              <a:rPr lang="en-US" sz="2400" b="1" dirty="0">
                <a:solidFill>
                  <a:srgbClr val="FF0000"/>
                </a:solidFill>
              </a:rPr>
              <a:t>Problem T</a:t>
            </a:r>
            <a:r>
              <a:rPr lang="en-US" sz="2400" b="1" dirty="0" smtClean="0">
                <a:solidFill>
                  <a:srgbClr val="FF0000"/>
                </a:solidFill>
              </a:rPr>
              <a:t>racking</a:t>
            </a:r>
          </a:p>
          <a:p>
            <a:pPr marL="688975" indent="-225425" algn="just">
              <a:buFont typeface="Arial" pitchFamily="34" charset="0"/>
              <a:buChar char="•"/>
            </a:pPr>
            <a:r>
              <a:rPr lang="en-US" sz="2400" b="1" dirty="0" smtClean="0">
                <a:solidFill>
                  <a:srgbClr val="0070C0"/>
                </a:solidFill>
              </a:rPr>
              <a:t>Support </a:t>
            </a:r>
            <a:r>
              <a:rPr lang="en-US" sz="2400" b="1" dirty="0">
                <a:solidFill>
                  <a:srgbClr val="0070C0"/>
                </a:solidFill>
              </a:rPr>
              <a:t>is provided to allow users to report bugs and other problems, and to allow all developers to see who is working on these problems and when they </a:t>
            </a:r>
            <a:r>
              <a:rPr lang="en-US" sz="2400" b="1" dirty="0" smtClean="0">
                <a:solidFill>
                  <a:srgbClr val="0070C0"/>
                </a:solidFill>
              </a:rPr>
              <a:t>are fixed</a:t>
            </a:r>
          </a:p>
          <a:p>
            <a:pPr marL="469900" indent="-238125" algn="just">
              <a:buFont typeface="Arial" pitchFamily="34" charset="0"/>
              <a:buChar char="•"/>
            </a:pPr>
            <a:r>
              <a:rPr lang="en-US" sz="2400" b="1" dirty="0" smtClean="0">
                <a:solidFill>
                  <a:srgbClr val="FF0000"/>
                </a:solidFill>
              </a:rPr>
              <a:t>Release Management </a:t>
            </a:r>
            <a:endParaRPr lang="en-US" sz="2400" b="1" dirty="0">
              <a:solidFill>
                <a:srgbClr val="FF0000"/>
              </a:solidFill>
            </a:endParaRPr>
          </a:p>
          <a:p>
            <a:pPr marL="688975" indent="-225425" algn="just">
              <a:buFont typeface="Arial" pitchFamily="34" charset="0"/>
              <a:buChar char="•"/>
            </a:pPr>
            <a:r>
              <a:rPr lang="en-US" sz="2400" b="1" dirty="0">
                <a:solidFill>
                  <a:srgbClr val="0070C0"/>
                </a:solidFill>
              </a:rPr>
              <a:t>N</a:t>
            </a:r>
            <a:r>
              <a:rPr lang="en-US" sz="2400" b="1" dirty="0" smtClean="0">
                <a:solidFill>
                  <a:srgbClr val="0070C0"/>
                </a:solidFill>
              </a:rPr>
              <a:t>ew </a:t>
            </a:r>
            <a:r>
              <a:rPr lang="en-US" sz="2400" b="1" dirty="0">
                <a:solidFill>
                  <a:srgbClr val="0070C0"/>
                </a:solidFill>
              </a:rPr>
              <a:t>versions of a software system are released </a:t>
            </a:r>
            <a:r>
              <a:rPr lang="en-US" sz="2400" b="1" dirty="0" smtClean="0">
                <a:solidFill>
                  <a:srgbClr val="0070C0"/>
                </a:solidFill>
              </a:rPr>
              <a:t>to customers</a:t>
            </a:r>
            <a:endParaRPr lang="en-US" sz="2400" b="1" dirty="0">
              <a:solidFill>
                <a:srgbClr val="0070C0"/>
              </a:solidFill>
            </a:endParaRPr>
          </a:p>
          <a:p>
            <a:pPr marL="688975" indent="-225425" algn="just">
              <a:buFont typeface="Arial" pitchFamily="34" charset="0"/>
              <a:buChar char="•"/>
            </a:pPr>
            <a:r>
              <a:rPr lang="en-US" sz="2400" b="1" dirty="0" smtClean="0">
                <a:solidFill>
                  <a:srgbClr val="0070C0"/>
                </a:solidFill>
              </a:rPr>
              <a:t>Concerned </a:t>
            </a:r>
            <a:r>
              <a:rPr lang="en-US" sz="2400" b="1" dirty="0">
                <a:solidFill>
                  <a:srgbClr val="0070C0"/>
                </a:solidFill>
              </a:rPr>
              <a:t>with planning the functionality </a:t>
            </a:r>
            <a:r>
              <a:rPr lang="en-US" sz="2400" b="1" dirty="0" smtClean="0">
                <a:solidFill>
                  <a:srgbClr val="0070C0"/>
                </a:solidFill>
              </a:rPr>
              <a:t>of new </a:t>
            </a:r>
            <a:r>
              <a:rPr lang="en-US" sz="2400" b="1" dirty="0">
                <a:solidFill>
                  <a:srgbClr val="0070C0"/>
                </a:solidFill>
              </a:rPr>
              <a:t>releases and organizing the software for </a:t>
            </a:r>
            <a:r>
              <a:rPr lang="en-US" sz="2400" b="1" dirty="0" smtClean="0">
                <a:solidFill>
                  <a:srgbClr val="0070C0"/>
                </a:solidFill>
              </a:rPr>
              <a:t>distribution</a:t>
            </a:r>
            <a:endParaRPr lang="en-US" sz="2400" b="1" dirty="0">
              <a:solidFill>
                <a:srgbClr val="0070C0"/>
              </a:solidFill>
            </a:endParaRPr>
          </a:p>
          <a:p>
            <a:pPr marL="688975" indent="-225425" algn="just">
              <a:buFont typeface="Arial" pitchFamily="34" charset="0"/>
              <a:buChar char="•"/>
            </a:pP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28</a:t>
            </a:fld>
            <a:endParaRPr kumimoji="0" lang="en-US"/>
          </a:p>
        </p:txBody>
      </p:sp>
    </p:spTree>
    <p:extLst>
      <p:ext uri="{BB962C8B-B14F-4D97-AF65-F5344CB8AC3E}">
        <p14:creationId xmlns:p14="http://schemas.microsoft.com/office/powerpoint/2010/main" val="1164670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ipe(left)">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Configuration Management </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29</a:t>
            </a:fld>
            <a:endParaRPr kumimoji="0" lang="en-US"/>
          </a:p>
        </p:txBody>
      </p:sp>
      <p:grpSp>
        <p:nvGrpSpPr>
          <p:cNvPr id="2" name="Group 1"/>
          <p:cNvGrpSpPr/>
          <p:nvPr/>
        </p:nvGrpSpPr>
        <p:grpSpPr>
          <a:xfrm>
            <a:off x="533400" y="1295400"/>
            <a:ext cx="7491612" cy="4171950"/>
            <a:chOff x="533400" y="1295400"/>
            <a:chExt cx="7491612" cy="4171950"/>
          </a:xfrm>
        </p:grpSpPr>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295400"/>
              <a:ext cx="7491612"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700" y="5105400"/>
              <a:ext cx="17526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87501199"/>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Buy or Build </a:t>
            </a:r>
            <a:endParaRPr lang="en-US" sz="2800" b="1" dirty="0" smtClean="0">
              <a:solidFill>
                <a:srgbClr val="0070C0"/>
              </a:solidFill>
            </a:endParaRPr>
          </a:p>
          <a:p>
            <a:pPr marL="238125" indent="-238125" algn="just">
              <a:buFont typeface="Arial" pitchFamily="34" charset="0"/>
              <a:buChar char="•"/>
            </a:pPr>
            <a:r>
              <a:rPr lang="en-US" sz="2400" b="1" dirty="0" smtClean="0">
                <a:solidFill>
                  <a:srgbClr val="0070C0"/>
                </a:solidFill>
              </a:rPr>
              <a:t>In wide range of domains, it is possible to buy off-the-shelf systems that can be adapted and tailored to the users requirements  </a:t>
            </a:r>
          </a:p>
          <a:p>
            <a:pPr marL="625475" lvl="1" indent="-238125" algn="just">
              <a:buFont typeface="Arial" pitchFamily="34" charset="0"/>
              <a:buChar char="•"/>
            </a:pPr>
            <a:r>
              <a:rPr lang="en-US" sz="2400" b="1" dirty="0" smtClean="0">
                <a:solidFill>
                  <a:srgbClr val="0070C0"/>
                </a:solidFill>
              </a:rPr>
              <a:t>For example, for implementing a medical records system, one can buy a package that is already used in hospitals which can be cheaper and faster to use rather than developing a system in a conventional programming language</a:t>
            </a:r>
          </a:p>
          <a:p>
            <a:pPr marL="625475" lvl="1" indent="-238125" algn="just">
              <a:buFont typeface="Arial" pitchFamily="34" charset="0"/>
              <a:buChar char="•"/>
            </a:pPr>
            <a:r>
              <a:rPr lang="en-US" sz="2400" b="1" dirty="0">
                <a:solidFill>
                  <a:srgbClr val="0070C0"/>
                </a:solidFill>
              </a:rPr>
              <a:t>Developing an application in this </a:t>
            </a:r>
            <a:r>
              <a:rPr lang="en-US" sz="2400" b="1" dirty="0" smtClean="0">
                <a:solidFill>
                  <a:srgbClr val="0070C0"/>
                </a:solidFill>
              </a:rPr>
              <a:t>way, the </a:t>
            </a:r>
            <a:r>
              <a:rPr lang="en-US" sz="2400" b="1" dirty="0">
                <a:solidFill>
                  <a:srgbClr val="0070C0"/>
                </a:solidFill>
              </a:rPr>
              <a:t>design process becomes concerned with how to use the configuration features of that system to deliver the system requirements</a:t>
            </a:r>
            <a:endParaRPr lang="en-GB"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3</a:t>
            </a:fld>
            <a:endParaRPr kumimoji="0" lang="en-US"/>
          </a:p>
        </p:txBody>
      </p:sp>
    </p:spTree>
    <p:extLst>
      <p:ext uri="{BB962C8B-B14F-4D97-AF65-F5344CB8AC3E}">
        <p14:creationId xmlns:p14="http://schemas.microsoft.com/office/powerpoint/2010/main" val="1667202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Host Target Development </a:t>
            </a:r>
          </a:p>
          <a:p>
            <a:pPr marL="469900" indent="-238125" algn="just">
              <a:buFont typeface="Arial" pitchFamily="34" charset="0"/>
              <a:buChar char="•"/>
            </a:pPr>
            <a:r>
              <a:rPr lang="en-US" sz="2400" b="1" dirty="0" smtClean="0">
                <a:solidFill>
                  <a:srgbClr val="0070C0"/>
                </a:solidFill>
              </a:rPr>
              <a:t>Most </a:t>
            </a:r>
            <a:r>
              <a:rPr lang="en-US" sz="2400" b="1" dirty="0">
                <a:solidFill>
                  <a:srgbClr val="0070C0"/>
                </a:solidFill>
              </a:rPr>
              <a:t>software is developed on one computer (the host), but runs on a separate machine (the target</a:t>
            </a:r>
            <a:r>
              <a:rPr lang="en-US" sz="2400" b="1" dirty="0" smtClean="0">
                <a:solidFill>
                  <a:srgbClr val="0070C0"/>
                </a:solidFill>
              </a:rPr>
              <a:t>)</a:t>
            </a:r>
          </a:p>
          <a:p>
            <a:pPr marL="469900" indent="-238125" algn="just">
              <a:buFont typeface="Arial" pitchFamily="34" charset="0"/>
              <a:buChar char="•"/>
            </a:pPr>
            <a:r>
              <a:rPr lang="en-US" sz="2400" b="1" dirty="0" smtClean="0">
                <a:solidFill>
                  <a:srgbClr val="0070C0"/>
                </a:solidFill>
              </a:rPr>
              <a:t>More </a:t>
            </a:r>
            <a:r>
              <a:rPr lang="en-US" sz="2400" b="1" dirty="0">
                <a:solidFill>
                  <a:srgbClr val="0070C0"/>
                </a:solidFill>
              </a:rPr>
              <a:t>generally, we can talk about a development platform and an execution </a:t>
            </a:r>
            <a:r>
              <a:rPr lang="en-US" sz="2400" b="1" dirty="0" smtClean="0">
                <a:solidFill>
                  <a:srgbClr val="0070C0"/>
                </a:solidFill>
              </a:rPr>
              <a:t>platform</a:t>
            </a:r>
          </a:p>
          <a:p>
            <a:pPr marL="682625" lvl="1" indent="-227013" algn="just">
              <a:buFont typeface="Arial" pitchFamily="34" charset="0"/>
              <a:buChar char="•"/>
            </a:pPr>
            <a:r>
              <a:rPr lang="en-US" sz="2400" b="1" dirty="0" smtClean="0">
                <a:solidFill>
                  <a:srgbClr val="0070C0"/>
                </a:solidFill>
              </a:rPr>
              <a:t>A </a:t>
            </a:r>
            <a:r>
              <a:rPr lang="en-US" sz="2400" b="1" dirty="0">
                <a:solidFill>
                  <a:srgbClr val="0070C0"/>
                </a:solidFill>
              </a:rPr>
              <a:t>platform is more than just </a:t>
            </a:r>
            <a:r>
              <a:rPr lang="en-US" sz="2400" b="1" dirty="0" smtClean="0">
                <a:solidFill>
                  <a:srgbClr val="0070C0"/>
                </a:solidFill>
              </a:rPr>
              <a:t>hardware</a:t>
            </a:r>
          </a:p>
          <a:p>
            <a:pPr marL="682625" lvl="1" indent="-227013" algn="just">
              <a:buFont typeface="Arial" pitchFamily="34" charset="0"/>
              <a:buChar char="•"/>
            </a:pPr>
            <a:r>
              <a:rPr lang="en-US" sz="2400" b="1" dirty="0" smtClean="0">
                <a:solidFill>
                  <a:srgbClr val="0070C0"/>
                </a:solidFill>
              </a:rPr>
              <a:t>It </a:t>
            </a:r>
            <a:r>
              <a:rPr lang="en-US" sz="2400" b="1" dirty="0">
                <a:solidFill>
                  <a:srgbClr val="0070C0"/>
                </a:solidFill>
              </a:rPr>
              <a:t>includes the installed operating system plus other supporting software such as a database management system or, for development platforms, an interactive development </a:t>
            </a:r>
            <a:r>
              <a:rPr lang="en-US" sz="2400" b="1" dirty="0" smtClean="0">
                <a:solidFill>
                  <a:srgbClr val="0070C0"/>
                </a:solidFill>
              </a:rPr>
              <a:t>environment</a:t>
            </a:r>
          </a:p>
          <a:p>
            <a:pPr marL="469900" indent="-238125" algn="just">
              <a:buFont typeface="Arial" pitchFamily="34" charset="0"/>
              <a:buChar char="•"/>
            </a:pPr>
            <a:r>
              <a:rPr lang="en-US" sz="2400" b="1" dirty="0" smtClean="0">
                <a:solidFill>
                  <a:srgbClr val="0070C0"/>
                </a:solidFill>
              </a:rPr>
              <a:t>Development </a:t>
            </a:r>
            <a:r>
              <a:rPr lang="en-US" sz="2400" b="1" dirty="0">
                <a:solidFill>
                  <a:srgbClr val="0070C0"/>
                </a:solidFill>
              </a:rPr>
              <a:t>platform usually has different installed software than execution platform; these platforms may have different </a:t>
            </a:r>
            <a:r>
              <a:rPr lang="en-US" sz="2400" b="1" dirty="0" smtClean="0">
                <a:solidFill>
                  <a:srgbClr val="0070C0"/>
                </a:solidFill>
              </a:rPr>
              <a:t>architectures</a:t>
            </a: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30</a:t>
            </a:fld>
            <a:endParaRPr kumimoji="0" lang="en-US"/>
          </a:p>
        </p:txBody>
      </p:sp>
    </p:spTree>
    <p:extLst>
      <p:ext uri="{BB962C8B-B14F-4D97-AF65-F5344CB8AC3E}">
        <p14:creationId xmlns:p14="http://schemas.microsoft.com/office/powerpoint/2010/main" val="1003816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wipe(left)">
                                      <p:cBhvr>
                                        <p:cTn id="25"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Host Target Development </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31</a:t>
            </a:fld>
            <a:endParaRPr kumimoji="0"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25137"/>
            <a:ext cx="6859962"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5868451"/>
      </p:ext>
    </p:extLst>
  </p:cSld>
  <p:clrMapOvr>
    <a:masterClrMapping/>
  </p:clrMapOvr>
  <p:transition spd="slow">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Development Platform Tools</a:t>
            </a:r>
          </a:p>
          <a:p>
            <a:pPr marL="469900" indent="-238125" algn="just">
              <a:buFont typeface="Arial" pitchFamily="34" charset="0"/>
              <a:buChar char="•"/>
            </a:pPr>
            <a:r>
              <a:rPr lang="en-US" sz="2400" b="1" dirty="0" smtClean="0">
                <a:solidFill>
                  <a:srgbClr val="0070C0"/>
                </a:solidFill>
              </a:rPr>
              <a:t>An </a:t>
            </a:r>
            <a:r>
              <a:rPr lang="en-US" sz="2400" b="1" dirty="0">
                <a:solidFill>
                  <a:srgbClr val="0070C0"/>
                </a:solidFill>
              </a:rPr>
              <a:t>integrated compiler and syntax-directed editing system that allows you to create, edit and compile </a:t>
            </a:r>
            <a:r>
              <a:rPr lang="en-US" sz="2400" b="1" dirty="0" smtClean="0">
                <a:solidFill>
                  <a:srgbClr val="0070C0"/>
                </a:solidFill>
              </a:rPr>
              <a:t>code</a:t>
            </a:r>
          </a:p>
          <a:p>
            <a:pPr marL="469900" indent="-238125" algn="just">
              <a:buFont typeface="Arial" pitchFamily="34" charset="0"/>
              <a:buChar char="•"/>
            </a:pPr>
            <a:r>
              <a:rPr lang="en-US" sz="2400" b="1" dirty="0" smtClean="0">
                <a:solidFill>
                  <a:srgbClr val="0070C0"/>
                </a:solidFill>
              </a:rPr>
              <a:t>A </a:t>
            </a:r>
            <a:r>
              <a:rPr lang="en-US" sz="2400" b="1" dirty="0">
                <a:solidFill>
                  <a:srgbClr val="0070C0"/>
                </a:solidFill>
              </a:rPr>
              <a:t>language debugging </a:t>
            </a:r>
            <a:r>
              <a:rPr lang="en-US" sz="2400" b="1" dirty="0" smtClean="0">
                <a:solidFill>
                  <a:srgbClr val="0070C0"/>
                </a:solidFill>
              </a:rPr>
              <a:t>system</a:t>
            </a:r>
          </a:p>
          <a:p>
            <a:pPr marL="469900" indent="-238125" algn="just">
              <a:buFont typeface="Arial" pitchFamily="34" charset="0"/>
              <a:buChar char="•"/>
            </a:pPr>
            <a:r>
              <a:rPr lang="en-US" sz="2400" b="1" dirty="0" smtClean="0">
                <a:solidFill>
                  <a:srgbClr val="0070C0"/>
                </a:solidFill>
              </a:rPr>
              <a:t>Graphical </a:t>
            </a:r>
            <a:r>
              <a:rPr lang="en-US" sz="2400" b="1" dirty="0">
                <a:solidFill>
                  <a:srgbClr val="0070C0"/>
                </a:solidFill>
              </a:rPr>
              <a:t>editing tools, such as tools to edit UML </a:t>
            </a:r>
            <a:r>
              <a:rPr lang="en-US" sz="2400" b="1" dirty="0" smtClean="0">
                <a:solidFill>
                  <a:srgbClr val="0070C0"/>
                </a:solidFill>
              </a:rPr>
              <a:t>models</a:t>
            </a:r>
            <a:endParaRPr lang="en-US" sz="2400" b="1" dirty="0">
              <a:solidFill>
                <a:srgbClr val="0070C0"/>
              </a:solidFill>
            </a:endParaRPr>
          </a:p>
          <a:p>
            <a:pPr marL="469900" indent="-238125" algn="just">
              <a:buFont typeface="Arial" pitchFamily="34" charset="0"/>
              <a:buChar char="•"/>
            </a:pPr>
            <a:r>
              <a:rPr lang="en-US" sz="2400" b="1" dirty="0" smtClean="0">
                <a:solidFill>
                  <a:srgbClr val="0070C0"/>
                </a:solidFill>
              </a:rPr>
              <a:t>Testing </a:t>
            </a:r>
            <a:r>
              <a:rPr lang="en-US" sz="2400" b="1" dirty="0">
                <a:solidFill>
                  <a:srgbClr val="0070C0"/>
                </a:solidFill>
              </a:rPr>
              <a:t>tools, such as </a:t>
            </a:r>
            <a:r>
              <a:rPr lang="en-US" sz="2400" b="1" dirty="0" err="1" smtClean="0">
                <a:solidFill>
                  <a:srgbClr val="0070C0"/>
                </a:solidFill>
              </a:rPr>
              <a:t>JUnit</a:t>
            </a:r>
            <a:r>
              <a:rPr lang="en-US" sz="2400" b="1" dirty="0" smtClean="0">
                <a:solidFill>
                  <a:srgbClr val="0070C0"/>
                </a:solidFill>
              </a:rPr>
              <a:t> </a:t>
            </a:r>
            <a:r>
              <a:rPr lang="en-US" sz="2400" b="1" dirty="0">
                <a:solidFill>
                  <a:srgbClr val="0070C0"/>
                </a:solidFill>
              </a:rPr>
              <a:t>that can automatically run a set of tests on a new version of a </a:t>
            </a:r>
            <a:r>
              <a:rPr lang="en-US" sz="2400" b="1" dirty="0" smtClean="0">
                <a:solidFill>
                  <a:srgbClr val="0070C0"/>
                </a:solidFill>
              </a:rPr>
              <a:t>program</a:t>
            </a:r>
            <a:endParaRPr lang="en-US" sz="2400" b="1" dirty="0">
              <a:solidFill>
                <a:srgbClr val="0070C0"/>
              </a:solidFill>
            </a:endParaRPr>
          </a:p>
          <a:p>
            <a:pPr marL="469900" indent="-238125" algn="just">
              <a:buFont typeface="Arial" pitchFamily="34" charset="0"/>
              <a:buChar char="•"/>
            </a:pPr>
            <a:r>
              <a:rPr lang="en-US" sz="2400" b="1" dirty="0" smtClean="0">
                <a:solidFill>
                  <a:srgbClr val="0070C0"/>
                </a:solidFill>
              </a:rPr>
              <a:t>Tools </a:t>
            </a:r>
            <a:r>
              <a:rPr lang="en-US" sz="2400" b="1" dirty="0">
                <a:solidFill>
                  <a:srgbClr val="0070C0"/>
                </a:solidFill>
              </a:rPr>
              <a:t>to support refactoring and program </a:t>
            </a:r>
            <a:r>
              <a:rPr lang="en-US" sz="2400" b="1" dirty="0" smtClean="0">
                <a:solidFill>
                  <a:srgbClr val="0070C0"/>
                </a:solidFill>
              </a:rPr>
              <a:t>visualization</a:t>
            </a:r>
            <a:endParaRPr lang="en-US" sz="2400" b="1" dirty="0">
              <a:solidFill>
                <a:srgbClr val="0070C0"/>
              </a:solidFill>
            </a:endParaRPr>
          </a:p>
          <a:p>
            <a:pPr marL="469900" indent="-238125" algn="just">
              <a:buFont typeface="Arial" pitchFamily="34" charset="0"/>
              <a:buChar char="•"/>
            </a:pPr>
            <a:r>
              <a:rPr lang="en-US" sz="2400" b="1" dirty="0" smtClean="0">
                <a:solidFill>
                  <a:srgbClr val="0070C0"/>
                </a:solidFill>
              </a:rPr>
              <a:t>Configuration </a:t>
            </a:r>
            <a:r>
              <a:rPr lang="en-US" sz="2400" b="1" dirty="0">
                <a:solidFill>
                  <a:srgbClr val="0070C0"/>
                </a:solidFill>
              </a:rPr>
              <a:t>management tools to manage source code versions and to </a:t>
            </a:r>
            <a:r>
              <a:rPr lang="en-US" sz="2400" b="1" dirty="0" smtClean="0">
                <a:solidFill>
                  <a:srgbClr val="0070C0"/>
                </a:solidFill>
              </a:rPr>
              <a:t>integrate and </a:t>
            </a:r>
            <a:r>
              <a:rPr lang="en-US" sz="2400" b="1" dirty="0">
                <a:solidFill>
                  <a:srgbClr val="0070C0"/>
                </a:solidFill>
              </a:rPr>
              <a:t>build </a:t>
            </a:r>
            <a:r>
              <a:rPr lang="en-US" sz="2400" b="1" dirty="0" smtClean="0">
                <a:solidFill>
                  <a:srgbClr val="0070C0"/>
                </a:solidFill>
              </a:rPr>
              <a:t>systems</a:t>
            </a: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32</a:t>
            </a:fld>
            <a:endParaRPr kumimoji="0" lang="en-US"/>
          </a:p>
        </p:txBody>
      </p:sp>
    </p:spTree>
    <p:extLst>
      <p:ext uri="{BB962C8B-B14F-4D97-AF65-F5344CB8AC3E}">
        <p14:creationId xmlns:p14="http://schemas.microsoft.com/office/powerpoint/2010/main" val="12922487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left)">
                                      <p:cBhvr>
                                        <p:cTn id="19" dur="500"/>
                                        <p:tgtEl>
                                          <p:spTgt spid="5">
                                            <p:txEl>
                                              <p:pRg st="4" end="4"/>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wipe(left)">
                                      <p:cBhvr>
                                        <p:cTn id="23" dur="500"/>
                                        <p:tgtEl>
                                          <p:spTgt spid="5">
                                            <p:txEl>
                                              <p:pRg st="5" end="5"/>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wipe(left)">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Integrated Development Environment(IDEs)</a:t>
            </a:r>
          </a:p>
          <a:p>
            <a:pPr marL="469900" indent="-238125" algn="just">
              <a:buFont typeface="Arial" pitchFamily="34" charset="0"/>
              <a:buChar char="•"/>
            </a:pPr>
            <a:r>
              <a:rPr lang="en-US" sz="2400" b="1" dirty="0" smtClean="0">
                <a:solidFill>
                  <a:srgbClr val="0070C0"/>
                </a:solidFill>
              </a:rPr>
              <a:t>Software </a:t>
            </a:r>
            <a:r>
              <a:rPr lang="en-US" sz="2400" b="1" dirty="0">
                <a:solidFill>
                  <a:srgbClr val="0070C0"/>
                </a:solidFill>
              </a:rPr>
              <a:t>development tools are often grouped to create an integrated development environment (</a:t>
            </a:r>
            <a:r>
              <a:rPr lang="en-US" sz="2400" b="1" dirty="0" smtClean="0">
                <a:solidFill>
                  <a:srgbClr val="0070C0"/>
                </a:solidFill>
              </a:rPr>
              <a:t>IDE)</a:t>
            </a:r>
          </a:p>
          <a:p>
            <a:pPr marL="469900" indent="-238125" algn="just">
              <a:buFont typeface="Arial" pitchFamily="34" charset="0"/>
              <a:buChar char="•"/>
            </a:pPr>
            <a:r>
              <a:rPr lang="en-US" sz="2400" b="1" dirty="0" smtClean="0">
                <a:solidFill>
                  <a:srgbClr val="0070C0"/>
                </a:solidFill>
              </a:rPr>
              <a:t>An </a:t>
            </a:r>
            <a:r>
              <a:rPr lang="en-US" sz="2400" b="1" dirty="0">
                <a:solidFill>
                  <a:srgbClr val="0070C0"/>
                </a:solidFill>
              </a:rPr>
              <a:t>IDE is a set of software tools that supports different aspects of software development, within some common framework and user </a:t>
            </a:r>
            <a:r>
              <a:rPr lang="en-US" sz="2400" b="1" dirty="0" smtClean="0">
                <a:solidFill>
                  <a:srgbClr val="0070C0"/>
                </a:solidFill>
              </a:rPr>
              <a:t>interface</a:t>
            </a:r>
          </a:p>
          <a:p>
            <a:pPr marL="469900" indent="-238125" algn="just">
              <a:buFont typeface="Arial" pitchFamily="34" charset="0"/>
              <a:buChar char="•"/>
            </a:pPr>
            <a:r>
              <a:rPr lang="en-US" sz="2400" b="1" dirty="0" smtClean="0">
                <a:solidFill>
                  <a:srgbClr val="0070C0"/>
                </a:solidFill>
              </a:rPr>
              <a:t>IDEs </a:t>
            </a:r>
            <a:r>
              <a:rPr lang="en-US" sz="2400" b="1" dirty="0">
                <a:solidFill>
                  <a:srgbClr val="0070C0"/>
                </a:solidFill>
              </a:rPr>
              <a:t>are created to support development in a specific programming language such as </a:t>
            </a:r>
            <a:r>
              <a:rPr lang="en-US" sz="2400" b="1" dirty="0" smtClean="0">
                <a:solidFill>
                  <a:srgbClr val="0070C0"/>
                </a:solidFill>
              </a:rPr>
              <a:t>Java</a:t>
            </a:r>
          </a:p>
          <a:p>
            <a:pPr marL="469900" indent="-238125" algn="just">
              <a:buFont typeface="Arial" pitchFamily="34" charset="0"/>
              <a:buChar char="•"/>
            </a:pPr>
            <a:r>
              <a:rPr lang="en-US" sz="2400" b="1" dirty="0" smtClean="0">
                <a:solidFill>
                  <a:srgbClr val="0070C0"/>
                </a:solidFill>
              </a:rPr>
              <a:t>The </a:t>
            </a:r>
            <a:r>
              <a:rPr lang="en-US" sz="2400" b="1" dirty="0">
                <a:solidFill>
                  <a:srgbClr val="0070C0"/>
                </a:solidFill>
              </a:rPr>
              <a:t>language IDE may be developed specially, or may be an instantiation of a general-purpose IDE, with specific language-support tools</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33</a:t>
            </a:fld>
            <a:endParaRPr kumimoji="0" lang="en-US"/>
          </a:p>
        </p:txBody>
      </p:sp>
    </p:spTree>
    <p:extLst>
      <p:ext uri="{BB962C8B-B14F-4D97-AF65-F5344CB8AC3E}">
        <p14:creationId xmlns:p14="http://schemas.microsoft.com/office/powerpoint/2010/main" val="3057266604"/>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Open Source Development </a:t>
            </a:r>
          </a:p>
          <a:p>
            <a:pPr marL="469900" indent="-238125" algn="just">
              <a:buFont typeface="Arial" pitchFamily="34" charset="0"/>
              <a:buChar char="•"/>
            </a:pPr>
            <a:r>
              <a:rPr lang="en-US" sz="2400" b="1" dirty="0" smtClean="0">
                <a:solidFill>
                  <a:srgbClr val="0070C0"/>
                </a:solidFill>
              </a:rPr>
              <a:t>Open </a:t>
            </a:r>
            <a:r>
              <a:rPr lang="en-US" sz="2400" b="1" dirty="0">
                <a:solidFill>
                  <a:srgbClr val="0070C0"/>
                </a:solidFill>
              </a:rPr>
              <a:t>source development is an approach to software development in which the source code of a software system is published and volunteers are invited to participate in the development </a:t>
            </a:r>
            <a:r>
              <a:rPr lang="en-US" sz="2400" b="1" dirty="0" smtClean="0">
                <a:solidFill>
                  <a:srgbClr val="0070C0"/>
                </a:solidFill>
              </a:rPr>
              <a:t>process</a:t>
            </a:r>
          </a:p>
          <a:p>
            <a:pPr marL="469900" indent="-238125" algn="just">
              <a:buFont typeface="Arial" pitchFamily="34" charset="0"/>
              <a:buChar char="•"/>
            </a:pPr>
            <a:r>
              <a:rPr lang="en-US" sz="2400" b="1" dirty="0" smtClean="0">
                <a:solidFill>
                  <a:srgbClr val="0070C0"/>
                </a:solidFill>
              </a:rPr>
              <a:t>Its </a:t>
            </a:r>
            <a:r>
              <a:rPr lang="en-US" sz="2400" b="1" dirty="0">
                <a:solidFill>
                  <a:srgbClr val="0070C0"/>
                </a:solidFill>
              </a:rPr>
              <a:t>roots are in the Free Software Foundation (www.fsf.org), which advocates that source code should not be proprietary but rather should always be available for users to examine and modify as they </a:t>
            </a:r>
            <a:r>
              <a:rPr lang="en-US" sz="2400" b="1" dirty="0" smtClean="0">
                <a:solidFill>
                  <a:srgbClr val="0070C0"/>
                </a:solidFill>
              </a:rPr>
              <a:t>wish</a:t>
            </a:r>
          </a:p>
          <a:p>
            <a:pPr marL="469900" indent="-238125" algn="just">
              <a:buFont typeface="Arial" pitchFamily="34" charset="0"/>
              <a:buChar char="•"/>
            </a:pPr>
            <a:r>
              <a:rPr lang="en-US" sz="2400" b="1" dirty="0" smtClean="0">
                <a:solidFill>
                  <a:srgbClr val="0070C0"/>
                </a:solidFill>
              </a:rPr>
              <a:t>Open </a:t>
            </a:r>
            <a:r>
              <a:rPr lang="en-US" sz="2400" b="1" dirty="0">
                <a:solidFill>
                  <a:srgbClr val="0070C0"/>
                </a:solidFill>
              </a:rPr>
              <a:t>source software extended this idea by using the Internet to recruit a much larger population of volunteer </a:t>
            </a:r>
            <a:r>
              <a:rPr lang="en-US" sz="2400" b="1" dirty="0" smtClean="0">
                <a:solidFill>
                  <a:srgbClr val="0070C0"/>
                </a:solidFill>
              </a:rPr>
              <a:t>developers. Many </a:t>
            </a:r>
            <a:r>
              <a:rPr lang="en-US" sz="2400" b="1" dirty="0">
                <a:solidFill>
                  <a:srgbClr val="0070C0"/>
                </a:solidFill>
              </a:rPr>
              <a:t>of them are also users of the code.</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34</a:t>
            </a:fld>
            <a:endParaRPr kumimoji="0" lang="en-US"/>
          </a:p>
        </p:txBody>
      </p:sp>
    </p:spTree>
    <p:extLst>
      <p:ext uri="{BB962C8B-B14F-4D97-AF65-F5344CB8AC3E}">
        <p14:creationId xmlns:p14="http://schemas.microsoft.com/office/powerpoint/2010/main" val="352074907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Open Source Licensing </a:t>
            </a:r>
          </a:p>
          <a:p>
            <a:pPr marL="469900" indent="-238125" algn="just">
              <a:buFont typeface="Arial" pitchFamily="34" charset="0"/>
              <a:buChar char="•"/>
            </a:pPr>
            <a:r>
              <a:rPr lang="en-US" sz="2400" b="1" dirty="0" smtClean="0">
                <a:solidFill>
                  <a:srgbClr val="0070C0"/>
                </a:solidFill>
              </a:rPr>
              <a:t>A </a:t>
            </a:r>
            <a:r>
              <a:rPr lang="en-US" sz="2400" b="1" dirty="0">
                <a:solidFill>
                  <a:srgbClr val="0070C0"/>
                </a:solidFill>
              </a:rPr>
              <a:t>fundamental principle of open-source development is that source code should be freely available, this does not mean that anyone can do as they wish with that </a:t>
            </a:r>
            <a:r>
              <a:rPr lang="en-US" sz="2400" b="1" dirty="0" smtClean="0">
                <a:solidFill>
                  <a:srgbClr val="0070C0"/>
                </a:solidFill>
              </a:rPr>
              <a:t>code</a:t>
            </a:r>
          </a:p>
          <a:p>
            <a:pPr marL="804863" indent="-341313" algn="just">
              <a:buFont typeface="Arial" pitchFamily="34" charset="0"/>
              <a:buChar char="•"/>
            </a:pPr>
            <a:r>
              <a:rPr lang="en-US" sz="2400" b="1" dirty="0" smtClean="0">
                <a:solidFill>
                  <a:srgbClr val="0070C0"/>
                </a:solidFill>
              </a:rPr>
              <a:t>Legally</a:t>
            </a:r>
            <a:r>
              <a:rPr lang="en-US" sz="2400" b="1" dirty="0">
                <a:solidFill>
                  <a:srgbClr val="0070C0"/>
                </a:solidFill>
              </a:rPr>
              <a:t>, the developer of the code (either a company or an individual) still owns the code. They can place restrictions on how it is used by including legally binding conditions in an open source software </a:t>
            </a:r>
            <a:r>
              <a:rPr lang="en-US" sz="2400" b="1" dirty="0" smtClean="0">
                <a:solidFill>
                  <a:srgbClr val="0070C0"/>
                </a:solidFill>
              </a:rPr>
              <a:t>license</a:t>
            </a:r>
          </a:p>
          <a:p>
            <a:pPr marL="804863" indent="-341313" algn="just">
              <a:buFont typeface="Arial" pitchFamily="34" charset="0"/>
              <a:buChar char="•"/>
            </a:pPr>
            <a:r>
              <a:rPr lang="en-US" sz="2400" b="1" dirty="0" smtClean="0">
                <a:solidFill>
                  <a:srgbClr val="0070C0"/>
                </a:solidFill>
              </a:rPr>
              <a:t>Some </a:t>
            </a:r>
            <a:r>
              <a:rPr lang="en-US" sz="2400" b="1" dirty="0">
                <a:solidFill>
                  <a:srgbClr val="0070C0"/>
                </a:solidFill>
              </a:rPr>
              <a:t>open source developers believe that if an open source component is used to develop a new system, then that system should also be open </a:t>
            </a:r>
            <a:r>
              <a:rPr lang="en-US" sz="2400" b="1" dirty="0" smtClean="0">
                <a:solidFill>
                  <a:srgbClr val="0070C0"/>
                </a:solidFill>
              </a:rPr>
              <a:t>source</a:t>
            </a:r>
          </a:p>
          <a:p>
            <a:pPr marL="804863" indent="-341313" algn="just">
              <a:buFont typeface="Arial" pitchFamily="34" charset="0"/>
              <a:buChar char="•"/>
            </a:pPr>
            <a:r>
              <a:rPr lang="en-US" sz="2400" b="1" dirty="0" smtClean="0">
                <a:solidFill>
                  <a:srgbClr val="0070C0"/>
                </a:solidFill>
              </a:rPr>
              <a:t>Others </a:t>
            </a:r>
            <a:r>
              <a:rPr lang="en-US" sz="2400" b="1" dirty="0">
                <a:solidFill>
                  <a:srgbClr val="0070C0"/>
                </a:solidFill>
              </a:rPr>
              <a:t>are willing to allow their code to be used without this restriction. The developed systems may be proprietary and sold as closed source systems</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35</a:t>
            </a:fld>
            <a:endParaRPr kumimoji="0" lang="en-US"/>
          </a:p>
        </p:txBody>
      </p:sp>
    </p:spTree>
    <p:extLst>
      <p:ext uri="{BB962C8B-B14F-4D97-AF65-F5344CB8AC3E}">
        <p14:creationId xmlns:p14="http://schemas.microsoft.com/office/powerpoint/2010/main" val="185911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left)">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Open Source License Models </a:t>
            </a:r>
          </a:p>
          <a:p>
            <a:pPr marL="469900" indent="-238125" algn="just">
              <a:buFont typeface="Arial" pitchFamily="34" charset="0"/>
              <a:buChar char="•"/>
            </a:pPr>
            <a:r>
              <a:rPr lang="en-US" sz="2400" b="1" dirty="0" smtClean="0">
                <a:solidFill>
                  <a:srgbClr val="FF0000"/>
                </a:solidFill>
              </a:rPr>
              <a:t>The </a:t>
            </a:r>
            <a:r>
              <a:rPr lang="en-US" sz="2400" b="1" dirty="0">
                <a:solidFill>
                  <a:srgbClr val="FF0000"/>
                </a:solidFill>
              </a:rPr>
              <a:t>GNU General Public License (GPL). </a:t>
            </a:r>
            <a:r>
              <a:rPr lang="en-US" sz="2400" b="1" dirty="0">
                <a:solidFill>
                  <a:srgbClr val="0070C0"/>
                </a:solidFill>
              </a:rPr>
              <a:t>This is a so-called </a:t>
            </a:r>
            <a:r>
              <a:rPr lang="en-US" sz="2400" b="1" dirty="0">
                <a:solidFill>
                  <a:srgbClr val="FF0000"/>
                </a:solidFill>
              </a:rPr>
              <a:t>‘reciprocal’ </a:t>
            </a:r>
            <a:r>
              <a:rPr lang="en-US" sz="2400" b="1" dirty="0">
                <a:solidFill>
                  <a:srgbClr val="0070C0"/>
                </a:solidFill>
              </a:rPr>
              <a:t>license that means that if you use open source software that is licensed under the GPL license, then you must make that software open source. </a:t>
            </a:r>
          </a:p>
          <a:p>
            <a:pPr marL="469900" indent="-238125" algn="just">
              <a:buFont typeface="Arial" pitchFamily="34" charset="0"/>
              <a:buChar char="•"/>
            </a:pPr>
            <a:r>
              <a:rPr lang="en-US" sz="2400" b="1" dirty="0" smtClean="0">
                <a:solidFill>
                  <a:srgbClr val="FF0000"/>
                </a:solidFill>
              </a:rPr>
              <a:t>The </a:t>
            </a:r>
            <a:r>
              <a:rPr lang="en-US" sz="2400" b="1" dirty="0">
                <a:solidFill>
                  <a:srgbClr val="FF0000"/>
                </a:solidFill>
              </a:rPr>
              <a:t>GNU Lesser General Public License (LGPL) </a:t>
            </a:r>
            <a:r>
              <a:rPr lang="en-US" sz="2400" b="1" dirty="0">
                <a:solidFill>
                  <a:srgbClr val="0070C0"/>
                </a:solidFill>
              </a:rPr>
              <a:t>is a variant of the GPL license where you can write components that link to open source code without having to publish the source of these components. </a:t>
            </a:r>
          </a:p>
          <a:p>
            <a:pPr marL="469900" indent="-238125" algn="just">
              <a:buFont typeface="Arial" pitchFamily="34" charset="0"/>
              <a:buChar char="•"/>
            </a:pPr>
            <a:r>
              <a:rPr lang="en-US" sz="2400" b="1" dirty="0" smtClean="0">
                <a:solidFill>
                  <a:srgbClr val="FF0000"/>
                </a:solidFill>
              </a:rPr>
              <a:t>The </a:t>
            </a:r>
            <a:r>
              <a:rPr lang="en-US" sz="2400" b="1" dirty="0">
                <a:solidFill>
                  <a:srgbClr val="FF0000"/>
                </a:solidFill>
              </a:rPr>
              <a:t>Berkley Standard Distribution (BSD) License. </a:t>
            </a:r>
            <a:r>
              <a:rPr lang="en-US" sz="2400" b="1" dirty="0">
                <a:solidFill>
                  <a:srgbClr val="0070C0"/>
                </a:solidFill>
              </a:rPr>
              <a:t>This is a non-reciprocal license, which means you are not obliged </a:t>
            </a:r>
            <a:r>
              <a:rPr lang="en-US" sz="2400" b="1">
                <a:solidFill>
                  <a:srgbClr val="0070C0"/>
                </a:solidFill>
              </a:rPr>
              <a:t>to </a:t>
            </a:r>
            <a:r>
              <a:rPr lang="en-US" sz="2400" b="1" smtClean="0">
                <a:solidFill>
                  <a:srgbClr val="0070C0"/>
                </a:solidFill>
              </a:rPr>
              <a:t>re-publish </a:t>
            </a:r>
            <a:r>
              <a:rPr lang="en-US" sz="2400" b="1" dirty="0">
                <a:solidFill>
                  <a:srgbClr val="0070C0"/>
                </a:solidFill>
              </a:rPr>
              <a:t>any changes or modifications made to open source code. You can include the code in proprietary systems that are sold</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36</a:t>
            </a:fld>
            <a:endParaRPr kumimoji="0" lang="en-US"/>
          </a:p>
        </p:txBody>
      </p:sp>
    </p:spTree>
    <p:extLst>
      <p:ext uri="{BB962C8B-B14F-4D97-AF65-F5344CB8AC3E}">
        <p14:creationId xmlns:p14="http://schemas.microsoft.com/office/powerpoint/2010/main" val="294373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License Management</a:t>
            </a:r>
          </a:p>
          <a:p>
            <a:pPr marL="469900" indent="-238125" algn="just">
              <a:buFont typeface="Arial" pitchFamily="34" charset="0"/>
              <a:buChar char="•"/>
            </a:pPr>
            <a:r>
              <a:rPr lang="en-US" sz="2400" b="1" dirty="0" smtClean="0">
                <a:solidFill>
                  <a:srgbClr val="0070C0"/>
                </a:solidFill>
              </a:rPr>
              <a:t>Establish </a:t>
            </a:r>
            <a:r>
              <a:rPr lang="en-US" sz="2400" b="1" dirty="0">
                <a:solidFill>
                  <a:srgbClr val="0070C0"/>
                </a:solidFill>
              </a:rPr>
              <a:t>a system for maintaining information about open-source components that are downloaded and </a:t>
            </a:r>
            <a:r>
              <a:rPr lang="en-US" sz="2400" b="1" dirty="0" smtClean="0">
                <a:solidFill>
                  <a:srgbClr val="0070C0"/>
                </a:solidFill>
              </a:rPr>
              <a:t>used</a:t>
            </a:r>
            <a:endParaRPr lang="en-US" sz="2400" b="1" dirty="0">
              <a:solidFill>
                <a:srgbClr val="0070C0"/>
              </a:solidFill>
            </a:endParaRPr>
          </a:p>
          <a:p>
            <a:pPr marL="469900" indent="-238125" algn="just">
              <a:buFont typeface="Arial" pitchFamily="34" charset="0"/>
              <a:buChar char="•"/>
            </a:pPr>
            <a:r>
              <a:rPr lang="en-US" sz="2400" b="1" dirty="0" smtClean="0">
                <a:solidFill>
                  <a:srgbClr val="0070C0"/>
                </a:solidFill>
              </a:rPr>
              <a:t>Be </a:t>
            </a:r>
            <a:r>
              <a:rPr lang="en-US" sz="2400" b="1" dirty="0">
                <a:solidFill>
                  <a:srgbClr val="0070C0"/>
                </a:solidFill>
              </a:rPr>
              <a:t>aware of the different types of licenses and understand how a component is licensed before it is </a:t>
            </a:r>
            <a:r>
              <a:rPr lang="en-US" sz="2400" b="1" dirty="0" smtClean="0">
                <a:solidFill>
                  <a:srgbClr val="0070C0"/>
                </a:solidFill>
              </a:rPr>
              <a:t>used</a:t>
            </a:r>
          </a:p>
          <a:p>
            <a:pPr marL="469900" indent="-238125" algn="just">
              <a:buFont typeface="Arial" pitchFamily="34" charset="0"/>
              <a:buChar char="•"/>
            </a:pPr>
            <a:r>
              <a:rPr lang="en-US" sz="2400" b="1" dirty="0" smtClean="0">
                <a:solidFill>
                  <a:srgbClr val="0070C0"/>
                </a:solidFill>
              </a:rPr>
              <a:t>Be </a:t>
            </a:r>
            <a:r>
              <a:rPr lang="en-US" sz="2400" b="1" dirty="0">
                <a:solidFill>
                  <a:srgbClr val="0070C0"/>
                </a:solidFill>
              </a:rPr>
              <a:t>aware of evolution pathways for </a:t>
            </a:r>
            <a:r>
              <a:rPr lang="en-US" sz="2400" b="1" dirty="0" smtClean="0">
                <a:solidFill>
                  <a:srgbClr val="0070C0"/>
                </a:solidFill>
              </a:rPr>
              <a:t>components</a:t>
            </a:r>
            <a:endParaRPr lang="en-US" sz="2400" b="1" dirty="0">
              <a:solidFill>
                <a:srgbClr val="0070C0"/>
              </a:solidFill>
            </a:endParaRPr>
          </a:p>
          <a:p>
            <a:pPr marL="469900" indent="-238125" algn="just">
              <a:buFont typeface="Arial" pitchFamily="34" charset="0"/>
              <a:buChar char="•"/>
            </a:pPr>
            <a:r>
              <a:rPr lang="en-US" sz="2400" b="1" dirty="0" smtClean="0">
                <a:solidFill>
                  <a:srgbClr val="0070C0"/>
                </a:solidFill>
              </a:rPr>
              <a:t>Educate </a:t>
            </a:r>
            <a:r>
              <a:rPr lang="en-US" sz="2400" b="1" dirty="0">
                <a:solidFill>
                  <a:srgbClr val="0070C0"/>
                </a:solidFill>
              </a:rPr>
              <a:t>people about open </a:t>
            </a:r>
            <a:r>
              <a:rPr lang="en-US" sz="2400" b="1" dirty="0" smtClean="0">
                <a:solidFill>
                  <a:srgbClr val="0070C0"/>
                </a:solidFill>
              </a:rPr>
              <a:t>source</a:t>
            </a:r>
          </a:p>
          <a:p>
            <a:pPr marL="469900" indent="-238125" algn="just">
              <a:buFont typeface="Arial" pitchFamily="34" charset="0"/>
              <a:buChar char="•"/>
            </a:pPr>
            <a:r>
              <a:rPr lang="en-US" sz="2400" b="1" dirty="0" smtClean="0">
                <a:solidFill>
                  <a:srgbClr val="0070C0"/>
                </a:solidFill>
              </a:rPr>
              <a:t>Have </a:t>
            </a:r>
            <a:r>
              <a:rPr lang="en-US" sz="2400" b="1" dirty="0">
                <a:solidFill>
                  <a:srgbClr val="0070C0"/>
                </a:solidFill>
              </a:rPr>
              <a:t>auditing systems in </a:t>
            </a:r>
            <a:r>
              <a:rPr lang="en-US" sz="2400" b="1" dirty="0" smtClean="0">
                <a:solidFill>
                  <a:srgbClr val="0070C0"/>
                </a:solidFill>
              </a:rPr>
              <a:t>place</a:t>
            </a:r>
          </a:p>
          <a:p>
            <a:pPr marL="469900" indent="-238125" algn="just">
              <a:buFont typeface="Arial" pitchFamily="34" charset="0"/>
              <a:buChar char="•"/>
            </a:pPr>
            <a:r>
              <a:rPr lang="en-US" sz="2400" b="1" dirty="0" smtClean="0">
                <a:solidFill>
                  <a:srgbClr val="0070C0"/>
                </a:solidFill>
              </a:rPr>
              <a:t>Participate </a:t>
            </a:r>
            <a:r>
              <a:rPr lang="en-US" sz="2400" b="1" dirty="0">
                <a:solidFill>
                  <a:srgbClr val="0070C0"/>
                </a:solidFill>
              </a:rPr>
              <a:t>in the open source </a:t>
            </a:r>
            <a:r>
              <a:rPr lang="en-US" sz="2400" b="1" dirty="0" smtClean="0">
                <a:solidFill>
                  <a:srgbClr val="0070C0"/>
                </a:solidFill>
              </a:rPr>
              <a:t>community</a:t>
            </a: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37</a:t>
            </a:fld>
            <a:endParaRPr kumimoji="0" lang="en-US"/>
          </a:p>
        </p:txBody>
      </p:sp>
    </p:spTree>
    <p:extLst>
      <p:ext uri="{BB962C8B-B14F-4D97-AF65-F5344CB8AC3E}">
        <p14:creationId xmlns:p14="http://schemas.microsoft.com/office/powerpoint/2010/main" val="259405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wipe(left)">
                                      <p:cBhvr>
                                        <p:cTn id="19" dur="500"/>
                                        <p:tgtEl>
                                          <p:spTgt spid="5">
                                            <p:txEl>
                                              <p:pRg st="4" end="4"/>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wipe(left)">
                                      <p:cBhvr>
                                        <p:cTn id="23" dur="500"/>
                                        <p:tgtEl>
                                          <p:spTgt spid="5">
                                            <p:txEl>
                                              <p:pRg st="5" end="5"/>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wipe(left)">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Object Oriented Design Using UML</a:t>
            </a:r>
            <a:endParaRPr lang="en-US" sz="2800" b="1" dirty="0" smtClean="0">
              <a:solidFill>
                <a:srgbClr val="0070C0"/>
              </a:solidFill>
            </a:endParaRPr>
          </a:p>
          <a:p>
            <a:pPr marL="238125" indent="-238125" algn="just">
              <a:buFont typeface="Arial" pitchFamily="34" charset="0"/>
              <a:buChar char="•"/>
            </a:pPr>
            <a:r>
              <a:rPr lang="en-US" sz="2400" b="1" dirty="0" smtClean="0">
                <a:solidFill>
                  <a:srgbClr val="0070C0"/>
                </a:solidFill>
              </a:rPr>
              <a:t>There </a:t>
            </a:r>
            <a:r>
              <a:rPr lang="en-US" sz="2400" b="1" dirty="0">
                <a:solidFill>
                  <a:srgbClr val="0070C0"/>
                </a:solidFill>
              </a:rPr>
              <a:t>are a variety of different object-oriented design processes that depend on the organization using the </a:t>
            </a:r>
            <a:r>
              <a:rPr lang="en-US" sz="2400" b="1" dirty="0" smtClean="0">
                <a:solidFill>
                  <a:srgbClr val="0070C0"/>
                </a:solidFill>
              </a:rPr>
              <a:t>process</a:t>
            </a:r>
          </a:p>
          <a:p>
            <a:pPr marL="238125" indent="-238125" algn="just">
              <a:buFont typeface="Arial" pitchFamily="34" charset="0"/>
              <a:buChar char="•"/>
            </a:pPr>
            <a:r>
              <a:rPr lang="en-US" sz="2400" b="1" dirty="0">
                <a:solidFill>
                  <a:srgbClr val="FF0000"/>
                </a:solidFill>
              </a:rPr>
              <a:t>Common activities in these processes include</a:t>
            </a:r>
            <a:r>
              <a:rPr lang="en-US" sz="2400" b="1" dirty="0" smtClean="0">
                <a:solidFill>
                  <a:srgbClr val="FF0000"/>
                </a:solidFill>
              </a:rPr>
              <a:t>:</a:t>
            </a:r>
          </a:p>
          <a:p>
            <a:pPr marL="681038" lvl="1" indent="-238125" algn="just">
              <a:buFont typeface="Arial" pitchFamily="34" charset="0"/>
              <a:buChar char="•"/>
            </a:pPr>
            <a:r>
              <a:rPr lang="en-US" sz="2400" b="1" dirty="0" smtClean="0">
                <a:solidFill>
                  <a:srgbClr val="0070C0"/>
                </a:solidFill>
              </a:rPr>
              <a:t>Understand and define </a:t>
            </a:r>
            <a:r>
              <a:rPr lang="en-US" sz="2400" b="1" dirty="0">
                <a:solidFill>
                  <a:srgbClr val="0070C0"/>
                </a:solidFill>
              </a:rPr>
              <a:t>the context and </a:t>
            </a:r>
            <a:r>
              <a:rPr lang="en-US" sz="2400" b="1" dirty="0" smtClean="0">
                <a:solidFill>
                  <a:srgbClr val="0070C0"/>
                </a:solidFill>
              </a:rPr>
              <a:t>the external interactions with the system</a:t>
            </a:r>
            <a:endParaRPr lang="en-US" sz="2400" b="1" dirty="0">
              <a:solidFill>
                <a:srgbClr val="0070C0"/>
              </a:solidFill>
            </a:endParaRPr>
          </a:p>
          <a:p>
            <a:pPr marL="681038" lvl="1" indent="-238125" algn="just">
              <a:buFont typeface="Arial" pitchFamily="34" charset="0"/>
              <a:buChar char="•"/>
            </a:pPr>
            <a:r>
              <a:rPr lang="en-US" sz="2400" b="1" dirty="0">
                <a:solidFill>
                  <a:srgbClr val="0070C0"/>
                </a:solidFill>
              </a:rPr>
              <a:t>Design the system architecture</a:t>
            </a:r>
          </a:p>
          <a:p>
            <a:pPr marL="681038" lvl="1" indent="-238125" algn="just">
              <a:buFont typeface="Arial" pitchFamily="34" charset="0"/>
              <a:buChar char="•"/>
            </a:pPr>
            <a:r>
              <a:rPr lang="en-US" sz="2400" b="1" dirty="0">
                <a:solidFill>
                  <a:srgbClr val="0070C0"/>
                </a:solidFill>
              </a:rPr>
              <a:t>Identify the principal system objects</a:t>
            </a:r>
          </a:p>
          <a:p>
            <a:pPr marL="681038" lvl="1" indent="-238125" algn="just">
              <a:buFont typeface="Arial" pitchFamily="34" charset="0"/>
              <a:buChar char="•"/>
            </a:pPr>
            <a:r>
              <a:rPr lang="en-US" sz="2400" b="1" dirty="0">
                <a:solidFill>
                  <a:srgbClr val="0070C0"/>
                </a:solidFill>
              </a:rPr>
              <a:t>Develop design models</a:t>
            </a:r>
          </a:p>
          <a:p>
            <a:pPr marL="681038" lvl="1" indent="-238125" algn="just">
              <a:buFont typeface="Arial" pitchFamily="34" charset="0"/>
              <a:buChar char="•"/>
            </a:pPr>
            <a:r>
              <a:rPr lang="en-US" sz="2400" b="1" dirty="0">
                <a:solidFill>
                  <a:srgbClr val="0070C0"/>
                </a:solidFill>
              </a:rPr>
              <a:t>Specify </a:t>
            </a:r>
            <a:r>
              <a:rPr lang="en-US" sz="2400" b="1" dirty="0" smtClean="0">
                <a:solidFill>
                  <a:srgbClr val="0070C0"/>
                </a:solidFill>
              </a:rPr>
              <a:t>interfaces</a:t>
            </a: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4</a:t>
            </a:fld>
            <a:endParaRPr kumimoji="0" lang="en-US"/>
          </a:p>
        </p:txBody>
      </p:sp>
    </p:spTree>
    <p:extLst>
      <p:ext uri="{BB962C8B-B14F-4D97-AF65-F5344CB8AC3E}">
        <p14:creationId xmlns:p14="http://schemas.microsoft.com/office/powerpoint/2010/main" val="1188882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left)">
                                      <p:cBhvr>
                                        <p:cTn id="7" dur="500"/>
                                        <p:tgtEl>
                                          <p:spTgt spid="5">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Effect transition="in" filter="wipe(left)">
                                      <p:cBhvr>
                                        <p:cTn id="11" dur="500"/>
                                        <p:tgtEl>
                                          <p:spTgt spid="5">
                                            <p:txEl>
                                              <p:pRg st="3" end="3"/>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wipe(left)">
                                      <p:cBhvr>
                                        <p:cTn id="15" dur="500"/>
                                        <p:tgtEl>
                                          <p:spTgt spid="5">
                                            <p:txEl>
                                              <p:pRg st="4" end="4"/>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wipe(left)">
                                      <p:cBhvr>
                                        <p:cTn id="19" dur="500"/>
                                        <p:tgtEl>
                                          <p:spTgt spid="5">
                                            <p:txEl>
                                              <p:pRg st="5" end="5"/>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wipe(left)">
                                      <p:cBhvr>
                                        <p:cTn id="23" dur="500"/>
                                        <p:tgtEl>
                                          <p:spTgt spid="5">
                                            <p:txEl>
                                              <p:pRg st="6" end="6"/>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wipe(left)">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System Context and Interactions </a:t>
            </a:r>
            <a:endParaRPr lang="en-US" sz="2800" b="1" dirty="0" smtClean="0">
              <a:solidFill>
                <a:srgbClr val="0070C0"/>
              </a:solidFill>
            </a:endParaRPr>
          </a:p>
          <a:p>
            <a:pPr marL="238125" indent="-238125" algn="just">
              <a:buFont typeface="Arial" pitchFamily="34" charset="0"/>
              <a:buChar char="•"/>
            </a:pPr>
            <a:r>
              <a:rPr lang="en-US" sz="2400" b="1" dirty="0" smtClean="0">
                <a:solidFill>
                  <a:srgbClr val="0070C0"/>
                </a:solidFill>
              </a:rPr>
              <a:t>Understanding </a:t>
            </a:r>
            <a:r>
              <a:rPr lang="en-US" sz="2400" b="1" dirty="0">
                <a:solidFill>
                  <a:srgbClr val="0070C0"/>
                </a:solidFill>
              </a:rPr>
              <a:t>the relationships between the software that is being designed and its external environment is essential for deciding how to provide the required system functionality and how to structure the system to communicate with its </a:t>
            </a:r>
            <a:r>
              <a:rPr lang="en-US" sz="2400" b="1" dirty="0" smtClean="0">
                <a:solidFill>
                  <a:srgbClr val="0070C0"/>
                </a:solidFill>
              </a:rPr>
              <a:t>environment</a:t>
            </a:r>
            <a:endParaRPr lang="en-US" sz="2400" b="1" dirty="0">
              <a:solidFill>
                <a:srgbClr val="0070C0"/>
              </a:solidFill>
            </a:endParaRPr>
          </a:p>
          <a:p>
            <a:pPr marL="238125" indent="-238125" algn="just">
              <a:buFont typeface="Arial" pitchFamily="34" charset="0"/>
              <a:buChar char="•"/>
            </a:pPr>
            <a:r>
              <a:rPr lang="en-US" sz="2400" b="1" dirty="0" smtClean="0">
                <a:solidFill>
                  <a:srgbClr val="0070C0"/>
                </a:solidFill>
              </a:rPr>
              <a:t>Understanding </a:t>
            </a:r>
            <a:r>
              <a:rPr lang="en-US" sz="2400" b="1" dirty="0">
                <a:solidFill>
                  <a:srgbClr val="0070C0"/>
                </a:solidFill>
              </a:rPr>
              <a:t>of the context also lets </a:t>
            </a:r>
            <a:r>
              <a:rPr lang="en-US" sz="2400" b="1" dirty="0" smtClean="0">
                <a:solidFill>
                  <a:srgbClr val="0070C0"/>
                </a:solidFill>
              </a:rPr>
              <a:t>to establish </a:t>
            </a:r>
            <a:r>
              <a:rPr lang="en-US" sz="2400" b="1" dirty="0">
                <a:solidFill>
                  <a:srgbClr val="0070C0"/>
                </a:solidFill>
              </a:rPr>
              <a:t>the boundaries of the </a:t>
            </a:r>
            <a:r>
              <a:rPr lang="en-US" sz="2400" b="1" dirty="0" smtClean="0">
                <a:solidFill>
                  <a:srgbClr val="0070C0"/>
                </a:solidFill>
              </a:rPr>
              <a:t>system</a:t>
            </a:r>
          </a:p>
          <a:p>
            <a:pPr marL="238125" indent="-238125" algn="just">
              <a:buFont typeface="Arial" pitchFamily="34" charset="0"/>
              <a:buChar char="•"/>
            </a:pPr>
            <a:r>
              <a:rPr lang="en-US" sz="2400" b="1" dirty="0" smtClean="0">
                <a:solidFill>
                  <a:srgbClr val="0070C0"/>
                </a:solidFill>
              </a:rPr>
              <a:t>Setting </a:t>
            </a:r>
            <a:r>
              <a:rPr lang="en-US" sz="2400" b="1" dirty="0">
                <a:solidFill>
                  <a:srgbClr val="0070C0"/>
                </a:solidFill>
              </a:rPr>
              <a:t>the system boundaries helps </a:t>
            </a:r>
            <a:r>
              <a:rPr lang="en-US" sz="2400" b="1" dirty="0" smtClean="0">
                <a:solidFill>
                  <a:srgbClr val="0070C0"/>
                </a:solidFill>
              </a:rPr>
              <a:t>to </a:t>
            </a:r>
            <a:r>
              <a:rPr lang="en-US" sz="2400" b="1" dirty="0">
                <a:solidFill>
                  <a:srgbClr val="0070C0"/>
                </a:solidFill>
              </a:rPr>
              <a:t>decide what features are implemented in the system being designed and what features are in other associated systems</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5</a:t>
            </a:fld>
            <a:endParaRPr kumimoji="0" lang="en-US"/>
          </a:p>
        </p:txBody>
      </p:sp>
    </p:spTree>
    <p:extLst>
      <p:ext uri="{BB962C8B-B14F-4D97-AF65-F5344CB8AC3E}">
        <p14:creationId xmlns:p14="http://schemas.microsoft.com/office/powerpoint/2010/main" val="2032058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System Context and Interactions </a:t>
            </a:r>
            <a:endParaRPr lang="en-US" sz="2800" b="1" dirty="0" smtClean="0">
              <a:solidFill>
                <a:srgbClr val="0070C0"/>
              </a:solidFill>
            </a:endParaRPr>
          </a:p>
          <a:p>
            <a:pPr marL="238125" indent="-238125" algn="just">
              <a:buFont typeface="Arial" pitchFamily="34" charset="0"/>
              <a:buChar char="•"/>
            </a:pPr>
            <a:r>
              <a:rPr lang="en-US" sz="2400" b="1" dirty="0" smtClean="0">
                <a:solidFill>
                  <a:srgbClr val="0070C0"/>
                </a:solidFill>
              </a:rPr>
              <a:t>A </a:t>
            </a:r>
            <a:r>
              <a:rPr lang="en-US" sz="2400" b="1" dirty="0">
                <a:solidFill>
                  <a:srgbClr val="0070C0"/>
                </a:solidFill>
              </a:rPr>
              <a:t>system context model is a structural model that demonstrates the other systems in the environment of the system being </a:t>
            </a:r>
            <a:r>
              <a:rPr lang="en-US" sz="2400" b="1" dirty="0" smtClean="0">
                <a:solidFill>
                  <a:srgbClr val="0070C0"/>
                </a:solidFill>
              </a:rPr>
              <a:t>developed</a:t>
            </a:r>
          </a:p>
          <a:p>
            <a:pPr marL="238125" indent="-238125" algn="just">
              <a:buFont typeface="Arial" pitchFamily="34" charset="0"/>
              <a:buChar char="•"/>
            </a:pPr>
            <a:r>
              <a:rPr lang="en-US" sz="2400" b="1" dirty="0" smtClean="0">
                <a:solidFill>
                  <a:srgbClr val="0070C0"/>
                </a:solidFill>
              </a:rPr>
              <a:t>An </a:t>
            </a:r>
            <a:r>
              <a:rPr lang="en-US" sz="2400" b="1" dirty="0">
                <a:solidFill>
                  <a:srgbClr val="0070C0"/>
                </a:solidFill>
              </a:rPr>
              <a:t>interaction model is a dynamic model that shows how the system interacts with its environment as it is used</a:t>
            </a: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6</a:t>
            </a:fld>
            <a:endParaRPr kumimoji="0" lang="en-US"/>
          </a:p>
        </p:txBody>
      </p:sp>
      <p:grpSp>
        <p:nvGrpSpPr>
          <p:cNvPr id="2" name="Group 1"/>
          <p:cNvGrpSpPr/>
          <p:nvPr/>
        </p:nvGrpSpPr>
        <p:grpSpPr>
          <a:xfrm>
            <a:off x="1981200" y="3276600"/>
            <a:ext cx="4528457" cy="3124200"/>
            <a:chOff x="1981200" y="3276600"/>
            <a:chExt cx="4528457" cy="312420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276600"/>
              <a:ext cx="4528457"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5340" y="5810250"/>
              <a:ext cx="14001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798222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System Context and Interactions </a:t>
            </a:r>
            <a:endParaRPr lang="en-US" sz="2800" b="1" dirty="0" smtClean="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7</a:t>
            </a:fld>
            <a:endParaRPr kumimoji="0" lang="en-US"/>
          </a:p>
        </p:txBody>
      </p:sp>
      <p:grpSp>
        <p:nvGrpSpPr>
          <p:cNvPr id="3" name="Group 2"/>
          <p:cNvGrpSpPr/>
          <p:nvPr/>
        </p:nvGrpSpPr>
        <p:grpSpPr>
          <a:xfrm>
            <a:off x="2362200" y="1142999"/>
            <a:ext cx="3505200" cy="5263953"/>
            <a:chOff x="2362200" y="1142999"/>
            <a:chExt cx="3505200" cy="5263953"/>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142999"/>
              <a:ext cx="3505200" cy="4834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5940227"/>
              <a:ext cx="14478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74301529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Architectural Design </a:t>
            </a:r>
            <a:endParaRPr lang="en-US" sz="2800" b="1" dirty="0" smtClean="0">
              <a:solidFill>
                <a:srgbClr val="0070C0"/>
              </a:solidFill>
            </a:endParaRPr>
          </a:p>
          <a:p>
            <a:pPr marL="238125" indent="-238125" algn="just">
              <a:buFont typeface="Arial" pitchFamily="34" charset="0"/>
              <a:buChar char="•"/>
            </a:pPr>
            <a:r>
              <a:rPr lang="en-US" sz="2400" b="1" dirty="0" smtClean="0">
                <a:solidFill>
                  <a:srgbClr val="0070C0"/>
                </a:solidFill>
              </a:rPr>
              <a:t>Once </a:t>
            </a:r>
            <a:r>
              <a:rPr lang="en-US" sz="2400" b="1" dirty="0">
                <a:solidFill>
                  <a:srgbClr val="0070C0"/>
                </a:solidFill>
              </a:rPr>
              <a:t>interactions between the system and its environment have been understood, you use </a:t>
            </a:r>
            <a:r>
              <a:rPr lang="en-US" sz="2400" b="1" dirty="0" smtClean="0">
                <a:solidFill>
                  <a:srgbClr val="0070C0"/>
                </a:solidFill>
              </a:rPr>
              <a:t>that </a:t>
            </a:r>
            <a:r>
              <a:rPr lang="en-US" sz="2400" b="1" dirty="0">
                <a:solidFill>
                  <a:srgbClr val="0070C0"/>
                </a:solidFill>
              </a:rPr>
              <a:t>information for designing the system </a:t>
            </a:r>
            <a:r>
              <a:rPr lang="en-US" sz="2400" b="1" dirty="0" smtClean="0">
                <a:solidFill>
                  <a:srgbClr val="0070C0"/>
                </a:solidFill>
              </a:rPr>
              <a:t>architecture</a:t>
            </a:r>
          </a:p>
          <a:p>
            <a:pPr marL="238125" indent="-238125" algn="just">
              <a:buFont typeface="Arial" pitchFamily="34" charset="0"/>
              <a:buChar char="•"/>
            </a:pPr>
            <a:r>
              <a:rPr lang="en-US" sz="2400" b="1" dirty="0" smtClean="0">
                <a:solidFill>
                  <a:srgbClr val="0070C0"/>
                </a:solidFill>
              </a:rPr>
              <a:t>You </a:t>
            </a:r>
            <a:r>
              <a:rPr lang="en-US" sz="2400" b="1" dirty="0">
                <a:solidFill>
                  <a:srgbClr val="0070C0"/>
                </a:solidFill>
              </a:rPr>
              <a:t>identify the major components that make up the system and their interactions, and then may organize the components using an architectural pattern such as a layered or client-server </a:t>
            </a:r>
            <a:r>
              <a:rPr lang="en-US" sz="2400" b="1" dirty="0" smtClean="0">
                <a:solidFill>
                  <a:srgbClr val="0070C0"/>
                </a:solidFill>
              </a:rPr>
              <a:t>model</a:t>
            </a:r>
          </a:p>
          <a:p>
            <a:pPr marL="238125" indent="-238125" algn="just">
              <a:buFont typeface="Arial" pitchFamily="34" charset="0"/>
              <a:buChar char="•"/>
            </a:pPr>
            <a:r>
              <a:rPr lang="en-US" sz="2400" b="1" dirty="0" smtClean="0">
                <a:solidFill>
                  <a:srgbClr val="0070C0"/>
                </a:solidFill>
              </a:rPr>
              <a:t>The </a:t>
            </a:r>
            <a:r>
              <a:rPr lang="en-US" sz="2400" b="1" dirty="0">
                <a:solidFill>
                  <a:srgbClr val="0070C0"/>
                </a:solidFill>
              </a:rPr>
              <a:t>weather station is composed of independent subsystems that communicate by broadcasting messages on a common </a:t>
            </a:r>
            <a:r>
              <a:rPr lang="en-US" sz="2400" b="1" dirty="0" smtClean="0">
                <a:solidFill>
                  <a:srgbClr val="0070C0"/>
                </a:solidFill>
              </a:rPr>
              <a:t>infrastructure</a:t>
            </a:r>
            <a:endParaRPr lang="en-US" sz="2400" b="1" dirty="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8</a:t>
            </a:fld>
            <a:endParaRPr kumimoji="0" lang="en-US"/>
          </a:p>
        </p:txBody>
      </p:sp>
    </p:spTree>
    <p:extLst>
      <p:ext uri="{BB962C8B-B14F-4D97-AF65-F5344CB8AC3E}">
        <p14:creationId xmlns:p14="http://schemas.microsoft.com/office/powerpoint/2010/main" val="998470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304800" y="609600"/>
            <a:ext cx="8153400" cy="5867400"/>
          </a:xfrm>
        </p:spPr>
        <p:txBody>
          <a:bodyPr>
            <a:normAutofit/>
          </a:bodyPr>
          <a:lstStyle/>
          <a:p>
            <a:pPr marL="238125" indent="-238125" algn="just">
              <a:buFont typeface="Arial" pitchFamily="34" charset="0"/>
              <a:buChar char="•"/>
            </a:pPr>
            <a:r>
              <a:rPr lang="en-US" sz="2800" b="1" dirty="0" smtClean="0">
                <a:solidFill>
                  <a:srgbClr val="FF0000"/>
                </a:solidFill>
              </a:rPr>
              <a:t>Architectural Design </a:t>
            </a:r>
            <a:endParaRPr lang="en-US" sz="2800" b="1" dirty="0" smtClean="0">
              <a:solidFill>
                <a:srgbClr val="0070C0"/>
              </a:solidFill>
            </a:endParaRPr>
          </a:p>
        </p:txBody>
      </p:sp>
      <p:sp>
        <p:nvSpPr>
          <p:cNvPr id="7" name="Title 2"/>
          <p:cNvSpPr>
            <a:spLocks noGrp="1"/>
          </p:cNvSpPr>
          <p:nvPr>
            <p:ph type="title"/>
          </p:nvPr>
        </p:nvSpPr>
        <p:spPr>
          <a:xfrm>
            <a:off x="8610600" y="381000"/>
            <a:ext cx="533400" cy="5867400"/>
          </a:xfrm>
        </p:spPr>
        <p:txBody>
          <a:bodyPr>
            <a:normAutofit fontScale="90000"/>
          </a:bodyPr>
          <a:lstStyle/>
          <a:p>
            <a:endParaRPr lang="en-US" b="1" dirty="0"/>
          </a:p>
        </p:txBody>
      </p:sp>
      <p:sp>
        <p:nvSpPr>
          <p:cNvPr id="8" name="Footer Placeholder 7"/>
          <p:cNvSpPr>
            <a:spLocks noGrp="1"/>
          </p:cNvSpPr>
          <p:nvPr>
            <p:ph type="ftr" sz="quarter" idx="18"/>
          </p:nvPr>
        </p:nvSpPr>
        <p:spPr/>
        <p:txBody>
          <a:bodyPr/>
          <a:lstStyle/>
          <a:p>
            <a:r>
              <a:rPr kumimoji="0" lang="en-US" dirty="0" smtClean="0"/>
              <a:t>Prepared by Er. Deeyoranjan Dongol</a:t>
            </a:r>
            <a:endParaRPr kumimoji="0" lang="en-US" dirty="0"/>
          </a:p>
        </p:txBody>
      </p:sp>
      <p:sp>
        <p:nvSpPr>
          <p:cNvPr id="6" name="Slide Number Placeholder 5"/>
          <p:cNvSpPr>
            <a:spLocks noGrp="1"/>
          </p:cNvSpPr>
          <p:nvPr>
            <p:ph type="sldNum" sz="quarter" idx="17"/>
          </p:nvPr>
        </p:nvSpPr>
        <p:spPr/>
        <p:txBody>
          <a:bodyPr/>
          <a:lstStyle/>
          <a:p>
            <a:pPr algn="r"/>
            <a:fld id="{256D3EEF-DE4E-429D-8EC4-DDC531AFF587}" type="slidenum">
              <a:rPr kumimoji="0" lang="en-US" sz="1000" smtClean="0"/>
              <a:pPr algn="r"/>
              <a:t>9</a:t>
            </a:fld>
            <a:endParaRPr kumimoji="0" lang="en-US"/>
          </a:p>
        </p:txBody>
      </p:sp>
      <p:grpSp>
        <p:nvGrpSpPr>
          <p:cNvPr id="2" name="Group 1"/>
          <p:cNvGrpSpPr/>
          <p:nvPr/>
        </p:nvGrpSpPr>
        <p:grpSpPr>
          <a:xfrm>
            <a:off x="1066800" y="1066800"/>
            <a:ext cx="6324600" cy="3448547"/>
            <a:chOff x="1066800" y="1128215"/>
            <a:chExt cx="6324600" cy="3448547"/>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128215"/>
              <a:ext cx="6324600" cy="273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957637"/>
              <a:ext cx="160972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 name="Group 2"/>
          <p:cNvGrpSpPr/>
          <p:nvPr/>
        </p:nvGrpSpPr>
        <p:grpSpPr>
          <a:xfrm>
            <a:off x="2866599" y="4191283"/>
            <a:ext cx="4867701" cy="2095500"/>
            <a:chOff x="2866599" y="4191283"/>
            <a:chExt cx="4867701" cy="2095500"/>
          </a:xfrm>
        </p:grpSpPr>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4191283"/>
              <a:ext cx="32385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6599" y="5743858"/>
              <a:ext cx="16002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10385196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tchbook">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C87CFE-642B-4AB0-BDFB-C5D4996E96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Pitchbook</Template>
  <TotalTime>0</TotalTime>
  <Words>2216</Words>
  <Application>Microsoft Office PowerPoint</Application>
  <PresentationFormat>On-screen Show (4:3)</PresentationFormat>
  <Paragraphs>254</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Pitchbook</vt:lpstr>
      <vt:lpstr>UNIT-7 DESIGN &amp;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2012-07-23T09:30:26Z</dcterms:created>
  <dcterms:modified xsi:type="dcterms:W3CDTF">2020-12-03T11:35:58Z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TC101769289990</vt:lpwstr>
  </property>
</Properties>
</file>