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notesMasterIdLst>
    <p:notesMasterId r:id="rId6"/>
  </p:notesMasterIdLst>
  <p:sldIdLst>
    <p:sldId id="214747332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6DC5B-017E-49CF-8D75-5A6A8FEE00FC}" v="3" dt="2025-02-04T08:45:07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E85C-40F0-480E-B44A-779D4542D8CE}" type="datetimeFigureOut">
              <a:rPr lang="en-AE" smtClean="0"/>
              <a:t>06/02/2025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94875-331A-444E-951E-2FCA640B6D0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544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6" name="Image 5" descr="Capgemini">
            <a:extLst>
              <a:ext uri="{FF2B5EF4-FFF2-40B4-BE49-F238E27FC236}">
                <a16:creationId xmlns:a16="http://schemas.microsoft.com/office/drawing/2014/main" id="{B290AA58-6524-4A50-851C-8EA6E75AA5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16" y="260648"/>
            <a:ext cx="3024000" cy="12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92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9AF4166-12B9-49D4-81E9-0F53863722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53230"/>
            <a:ext cx="2553064" cy="2798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BC1882-A931-4AC7-A356-669B2A8331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4493" y="1753230"/>
            <a:ext cx="6331388" cy="28346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Professional Experience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C6869A-DB67-4547-ABAA-B297BE5B1513}"/>
              </a:ext>
            </a:extLst>
          </p:cNvPr>
          <p:cNvSpPr/>
          <p:nvPr userDrawn="1"/>
        </p:nvSpPr>
        <p:spPr>
          <a:xfrm>
            <a:off x="9007310" y="1640340"/>
            <a:ext cx="3184691" cy="4822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10800000" sx="99000" sy="99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D59806-3537-4B80-8289-8007F1AA5B81}"/>
              </a:ext>
            </a:extLst>
          </p:cNvPr>
          <p:cNvSpPr/>
          <p:nvPr userDrawn="1"/>
        </p:nvSpPr>
        <p:spPr>
          <a:xfrm>
            <a:off x="-2" y="0"/>
            <a:ext cx="12192002" cy="167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2" name="Image 5">
            <a:extLst>
              <a:ext uri="{FF2B5EF4-FFF2-40B4-BE49-F238E27FC236}">
                <a16:creationId xmlns:a16="http://schemas.microsoft.com/office/drawing/2014/main" id="{9785AFB3-8EC5-4663-A37E-A249B2936B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231441">
            <a:off x="7290284" y="-849094"/>
            <a:ext cx="4328460" cy="3061624"/>
          </a:xfrm>
          <a:prstGeom prst="rect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0A10752-A07C-4CFA-88F5-208DB9DACE6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white">
          <a:xfrm>
            <a:off x="1864620" y="405026"/>
            <a:ext cx="3262168" cy="426538"/>
          </a:xfrm>
        </p:spPr>
        <p:txBody>
          <a:bodyPr anchor="ctr">
            <a:noAutofit/>
          </a:bodyPr>
          <a:lstStyle>
            <a:lvl1pPr>
              <a:defRPr sz="1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XXXX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92F7C-1A5B-4DE9-820A-C7252E212EC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white">
          <a:xfrm>
            <a:off x="1864620" y="875340"/>
            <a:ext cx="3262169" cy="30798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0369AA41-0A3A-4A74-B442-AFABD4E1162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599162" y="400074"/>
            <a:ext cx="2140978" cy="246062"/>
          </a:xfrm>
        </p:spPr>
        <p:txBody>
          <a:bodyPr anchor="ctr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XXX</a:t>
            </a:r>
            <a:endParaRPr lang="en-GB"/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4F3B576C-676A-46E7-9C4E-8D8EFABB59F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99162" y="702757"/>
            <a:ext cx="2140978" cy="246062"/>
          </a:xfrm>
        </p:spPr>
        <p:txBody>
          <a:bodyPr anchor="ctr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XXX</a:t>
            </a:r>
            <a:endParaRPr lang="en-GB"/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63B9B20F-A8CA-49F2-AA18-0D419A0A7EF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599162" y="1005439"/>
            <a:ext cx="2140978" cy="246062"/>
          </a:xfrm>
        </p:spPr>
        <p:txBody>
          <a:bodyPr anchor="ctr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38122D28-07BD-4FA5-88D8-39F8FF07E991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5524901" y="400238"/>
            <a:ext cx="1113043" cy="2616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 Location: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3E2BB431-242B-47A6-99C7-AF361CA42223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5658941" y="702757"/>
            <a:ext cx="979003" cy="261938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Nationality:</a:t>
            </a: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9B55B604-164E-48D7-9FD0-827D85D70ECC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5658941" y="1005439"/>
            <a:ext cx="979003" cy="261938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Languages:</a:t>
            </a:r>
          </a:p>
        </p:txBody>
      </p:sp>
      <p:grpSp>
        <p:nvGrpSpPr>
          <p:cNvPr id="26" name="Groupe 1">
            <a:extLst>
              <a:ext uri="{FF2B5EF4-FFF2-40B4-BE49-F238E27FC236}">
                <a16:creationId xmlns:a16="http://schemas.microsoft.com/office/drawing/2014/main" id="{28FAB796-DFFD-481C-A3BB-6C710795DC0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282CFE7-3E60-42E9-910E-F058531B1B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44831B2-E19D-4304-81E4-38C559D738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BEED7C0-69D6-46B4-9084-3AD3F69716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033124"/>
            <a:ext cx="2553064" cy="442569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AED8-ED31-466E-BFB4-B997DB931F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4493" y="2033124"/>
            <a:ext cx="6331388" cy="442569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28D7457-D14B-457B-BA09-248F16BB40B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614492" y="2027278"/>
            <a:ext cx="6331387" cy="4425696"/>
          </a:xfrm>
        </p:spPr>
        <p:txBody>
          <a:bodyPr lIns="91440" tIns="91440" rIns="91440" bIns="91440" anchor="t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993374-0096-44D1-ABF7-92C1AFF69E75}"/>
              </a:ext>
            </a:extLst>
          </p:cNvPr>
          <p:cNvSpPr/>
          <p:nvPr/>
        </p:nvSpPr>
        <p:spPr>
          <a:xfrm>
            <a:off x="412422" y="190971"/>
            <a:ext cx="1294458" cy="1294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760FED-1F61-41FE-B2B9-6B73205CFB47}"/>
              </a:ext>
            </a:extLst>
          </p:cNvPr>
          <p:cNvSpPr/>
          <p:nvPr/>
        </p:nvSpPr>
        <p:spPr>
          <a:xfrm>
            <a:off x="507396" y="285945"/>
            <a:ext cx="1104509" cy="1104509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E224849-706A-443B-8231-DA95097373C1}"/>
              </a:ext>
            </a:extLst>
          </p:cNvPr>
          <p:cNvSpPr>
            <a:spLocks noGrp="1"/>
          </p:cNvSpPr>
          <p:nvPr userDrawn="1">
            <p:ph type="pic" sz="quarter" idx="52"/>
          </p:nvPr>
        </p:nvSpPr>
        <p:spPr>
          <a:xfrm>
            <a:off x="516726" y="295275"/>
            <a:ext cx="1087764" cy="1087764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9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7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TITLE</a:t>
            </a:r>
            <a:endParaRPr lang="en-US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Capgemini Middle East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2025. All rights reserved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6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54" r:id="rId2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>
          <p15:clr>
            <a:srgbClr val="F26B43"/>
          </p15:clr>
        </p15:guide>
        <p15:guide id="11" orient="horz" pos="4071">
          <p15:clr>
            <a:srgbClr val="F26B43"/>
          </p15:clr>
        </p15:guide>
        <p15:guide id="12" pos="255">
          <p15:clr>
            <a:srgbClr val="F26B43"/>
          </p15:clr>
        </p15:guide>
        <p15:guide id="13" orient="horz" pos="836">
          <p15:clr>
            <a:srgbClr val="F26B43"/>
          </p15:clr>
        </p15:guide>
        <p15:guide id="14" orient="horz" pos="245">
          <p15:clr>
            <a:srgbClr val="F26B43"/>
          </p15:clr>
        </p15:guide>
        <p15:guide id="15" pos="3840">
          <p15:clr>
            <a:srgbClr val="F26B43"/>
          </p15:clr>
        </p15:guide>
        <p15:guide id="16" pos="3899">
          <p15:clr>
            <a:srgbClr val="F26B43"/>
          </p15:clr>
        </p15:guide>
        <p15:guide id="17" pos="37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4335D4B-26FF-EC8B-ECD5-9CA31BACE8B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{{name}}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EBA4C06-1F06-D20E-F0DF-6E4536E2FEF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{{role}}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AA5FEEC-67A9-3682-75CC-DAAF4FF0005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599162" y="400075"/>
            <a:ext cx="2140978" cy="246062"/>
          </a:xfrm>
        </p:spPr>
        <p:txBody>
          <a:bodyPr/>
          <a:lstStyle/>
          <a:p>
            <a:r>
              <a:rPr lang="en-US" dirty="0"/>
              <a:t>{{location}}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8D2E546-680E-391D-6ABC-E96D0C58D7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{{nationality}}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F98000F-24ED-EA6B-B58C-BCC2E537243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599162" y="1029333"/>
            <a:ext cx="2140978" cy="246062"/>
          </a:xfrm>
        </p:spPr>
        <p:txBody>
          <a:bodyPr/>
          <a:lstStyle/>
          <a:p>
            <a:r>
              <a:rPr lang="en-US" dirty="0"/>
              <a:t>{{languages}}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ABF7254-7034-8F54-7B96-92312C09711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228" y="2036458"/>
            <a:ext cx="2472804" cy="4425696"/>
          </a:xfrm>
        </p:spPr>
        <p:txBody>
          <a:bodyPr/>
          <a:lstStyle/>
          <a:p>
            <a:endParaRPr lang="en-US" sz="900" dirty="0"/>
          </a:p>
          <a:p>
            <a:r>
              <a:rPr lang="en-US" sz="900" dirty="0"/>
              <a:t> {{profile}}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2B23D8-3EE7-3C09-91A8-1403253D08F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{{experience}}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FAF45D-C3F2-5A51-1D40-F60252F1ED36}"/>
              </a:ext>
            </a:extLst>
          </p:cNvPr>
          <p:cNvSpPr/>
          <p:nvPr/>
        </p:nvSpPr>
        <p:spPr>
          <a:xfrm>
            <a:off x="9076267" y="4062770"/>
            <a:ext cx="2651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44083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67195" algn="r"/>
              </a:tabLst>
              <a:defRPr/>
            </a:pPr>
            <a:r>
              <a:rPr lang="en-GB" sz="1200" b="1" dirty="0">
                <a:solidFill>
                  <a:srgbClr val="0070AD"/>
                </a:solidFill>
                <a:latin typeface="Ubuntu"/>
              </a:rPr>
              <a:t>Education and Certifications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C61A26-5C3A-E094-2413-3DF991B71E99}"/>
              </a:ext>
            </a:extLst>
          </p:cNvPr>
          <p:cNvSpPr/>
          <p:nvPr/>
        </p:nvSpPr>
        <p:spPr>
          <a:xfrm>
            <a:off x="9076267" y="1810960"/>
            <a:ext cx="2651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44083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67195" algn="r"/>
              </a:tabLst>
              <a:defRPr/>
            </a:pPr>
            <a:r>
              <a:rPr lang="en-GB" sz="1200" b="1" dirty="0">
                <a:solidFill>
                  <a:srgbClr val="0070AD"/>
                </a:solidFill>
                <a:latin typeface="Ubuntu"/>
              </a:rPr>
              <a:t>Competencies/Technologies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06271A-94AB-ECFA-FC4E-ED8BF0DA1A7A}"/>
              </a:ext>
            </a:extLst>
          </p:cNvPr>
          <p:cNvCxnSpPr/>
          <p:nvPr/>
        </p:nvCxnSpPr>
        <p:spPr>
          <a:xfrm>
            <a:off x="9132002" y="4386407"/>
            <a:ext cx="2921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FBF4FA-5BF9-BA03-2244-9B7666D174D6}"/>
              </a:ext>
            </a:extLst>
          </p:cNvPr>
          <p:cNvCxnSpPr>
            <a:cxnSpLocks/>
          </p:cNvCxnSpPr>
          <p:nvPr/>
        </p:nvCxnSpPr>
        <p:spPr>
          <a:xfrm>
            <a:off x="9120959" y="2210842"/>
            <a:ext cx="2921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94C788B-6928-B65E-4926-C1F55B2EE1DF}"/>
              </a:ext>
            </a:extLst>
          </p:cNvPr>
          <p:cNvSpPr/>
          <p:nvPr/>
        </p:nvSpPr>
        <p:spPr>
          <a:xfrm>
            <a:off x="9120958" y="2331756"/>
            <a:ext cx="2979601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0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{{competency}}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227CB-7512-526B-DA26-94D7A7B7201D}"/>
              </a:ext>
            </a:extLst>
          </p:cNvPr>
          <p:cNvSpPr/>
          <p:nvPr/>
        </p:nvSpPr>
        <p:spPr>
          <a:xfrm>
            <a:off x="9120959" y="4541555"/>
            <a:ext cx="2979600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0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{{education}}</a:t>
            </a:r>
          </a:p>
        </p:txBody>
      </p:sp>
      <p:pic>
        <p:nvPicPr>
          <p:cNvPr id="1026" name="Picture 2" descr="Man ">
            <a:extLst>
              <a:ext uri="{FF2B5EF4-FFF2-40B4-BE49-F238E27FC236}">
                <a16:creationId xmlns:a16="http://schemas.microsoft.com/office/drawing/2014/main" id="{5EA58878-08B3-6B88-AEA5-EAD863E29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1" y="333336"/>
            <a:ext cx="1035647" cy="103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385951"/>
      </p:ext>
    </p:extLst>
  </p:cSld>
  <p:clrMapOvr>
    <a:masterClrMapping/>
  </p:clrMapOvr>
</p:sld>
</file>

<file path=ppt/theme/theme1.xml><?xml version="1.0" encoding="utf-8"?>
<a:theme xmlns:a="http://schemas.openxmlformats.org/drawingml/2006/main" name="2_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MasterTemplateCustomcolors.potx" id="{825B9D35-2592-4CA9-BA23-58B006335B2A}" vid="{B094C477-C962-4A54-95AE-F74EAD58A6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C4F62E3DD2F9419777DBE94B573E59" ma:contentTypeVersion="4" ma:contentTypeDescription="Create a new document." ma:contentTypeScope="" ma:versionID="78307e9a49c725541e136c91bf5db6c7">
  <xsd:schema xmlns:xsd="http://www.w3.org/2001/XMLSchema" xmlns:xs="http://www.w3.org/2001/XMLSchema" xmlns:p="http://schemas.microsoft.com/office/2006/metadata/properties" xmlns:ns2="41ea2b3a-7db0-4f04-ba9d-dceca9a6d1a7" targetNamespace="http://schemas.microsoft.com/office/2006/metadata/properties" ma:root="true" ma:fieldsID="81c9f62df1f03520e293a32f3580d68c" ns2:_="">
    <xsd:import namespace="41ea2b3a-7db0-4f04-ba9d-dceca9a6d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ea2b3a-7db0-4f04-ba9d-dceca9a6d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2A8D1E-9361-4F61-A730-341A8BC0F1B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1ea2b3a-7db0-4f04-ba9d-dceca9a6d1a7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BDEFDE-984D-4849-A775-17BB122B06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9A6FCF-A472-4388-954B-E9100A343574}">
  <ds:schemaRefs>
    <ds:schemaRef ds:uri="41ea2b3a-7db0-4f04-ba9d-dceca9a6d1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Times New Roman</vt:lpstr>
      <vt:lpstr>Ubuntu</vt:lpstr>
      <vt:lpstr>Ubuntu Medium</vt:lpstr>
      <vt:lpstr>Wingdings</vt:lpstr>
      <vt:lpstr>2_Capgemini2021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Itani, Lina</dc:creator>
  <cp:lastModifiedBy>Pandey, Shashank</cp:lastModifiedBy>
  <cp:revision>18</cp:revision>
  <dcterms:created xsi:type="dcterms:W3CDTF">2024-10-07T10:53:39Z</dcterms:created>
  <dcterms:modified xsi:type="dcterms:W3CDTF">2025-02-06T11:06:14Z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0x0101001BC4F62E3DD2F9419777DBE94B573E59</vt:lpwstr>
  </property>
</Properties>
</file>