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paravasthu" initials="sp" lastIdx="1" clrIdx="0">
    <p:extLst>
      <p:ext uri="{19B8F6BF-5375-455C-9EA6-DF929625EA0E}">
        <p15:presenceInfo xmlns:p15="http://schemas.microsoft.com/office/powerpoint/2012/main" userId="shashank paravast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3T08:15:01.290" idx="1">
    <p:pos x="6933" y="2308"/>
    <p:text>scrollable table flexbox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386A-E303-476F-BEC6-C10C72D1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15CB5-182D-406A-980A-B73DCADB3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50D8-7E38-419D-84E5-C9C404B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CFED-58F1-49FB-A7A4-63A5F156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EA5-BBC9-4A21-9F33-51F12B64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9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6431-2926-4EFC-B0CA-325F5EB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4FAF-B946-4A7E-8942-2FE70898A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F48A-60D9-4D1E-B8A1-C37E9891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995A-22A9-470A-B5AD-4D76E88C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DBD7-3FD3-44CB-88B2-E033D7DA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70B3-FBE9-49A6-971A-1A2ED9B17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2957D-F8FF-405F-AAA7-D33EAF8E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020F-8B97-4EC7-9735-75EB437D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62BD-1E3C-4750-9CDB-6132E1E8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A2CA-8139-4B76-8AA8-3FDBC1B7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7D74-8EA9-4388-9566-B3FEE66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F24B-3A1A-4939-AE9F-911DA8B5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2D73-5754-41FB-A885-2F5C1236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717-A05C-4D54-92C4-7172EC52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63D7-2BBF-4B88-B84A-8BE051B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6C9D-6788-46B9-9D83-EDDC7C5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F0CB-CD60-445F-BEB1-A4008B55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6CB5-7729-45DB-87DE-CDC55F82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E1B6-A6DB-43D6-A300-7424A431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D072-229A-4D60-8602-FE85DC6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164E-0783-407E-B4E6-8D9C1A25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24A9-69C8-42F1-946A-631956BFA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217E-DF04-43C0-9036-D895B4F5E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1A5E-EDAA-458E-8C6A-CE3CB632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88E59-7214-4E35-8822-B1F2AC7F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FE4C-2BBA-4BAA-B706-3C0C9F80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1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FBF-5947-4ED0-8312-3A35592E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C519-0D1F-48F0-8E48-0B6FB1E07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597E4-16D1-4348-833F-212310C4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ECBC6-FBA9-4693-BD50-C6AD4FA69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CA2D2-D704-40EB-B8AE-AB850E38A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6EA33-80D3-4368-BEB9-1A4F1F63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9B48A-5807-48DA-B34A-6858E01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9B087-14E3-4915-AF86-4E7E697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7249-1AF4-4044-9642-59F7F54D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273E9-8E83-49C6-82E8-1B56EC15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E079B-ED5E-498B-BA89-8B6B04A5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EFB10-712E-4A22-B6C1-CAA5A92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AE9A4-64F5-4D55-80D1-B1674839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C0E58-35AA-42D3-82D0-B11CE00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7910-9789-44D2-8953-8C8FFE89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12F-5E60-4831-914D-72EE0747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1124-0AAD-4D53-8899-5B38A637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2250-05F8-4F35-956F-15DC8BDD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AD71-BE38-4320-8710-A9E1AE84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232B-C3A1-4A3D-9B30-B0F2D831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B918-ECC7-4543-ACD9-79B20A1A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A6BF-04EA-480E-A73F-134B09AE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CE096-950A-497C-BC65-DFFF9D3B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2A8D-694D-4079-ABC5-7F579D80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B60C-2470-4DF7-873B-8147AD7F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5544-E9B7-42CB-9567-D3ABA8E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DFAF8-3E00-4ED2-9C8A-2B791ED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CD7E2-59FC-4B85-B0E5-A221E397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E410-8A11-431E-BC59-5FD7C678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8C44-EE60-4FA0-8889-0F488AAB7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B2F2-9461-4AF1-A590-F7D36CB40BE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DE74-269F-47A9-84BE-8EE64BCFA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EE64-B3F5-4068-8E96-C207104E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ADFC-4133-43DC-BA1C-25DB3F3A4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7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E5F-6C32-46A8-AA9B-12B00DE3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66528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Stotra</a:t>
            </a:r>
            <a:r>
              <a:rPr lang="en-US" b="1" dirty="0"/>
              <a:t> Mela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99D0-FC4F-45CE-97EF-1B843BEA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1" y="2990851"/>
            <a:ext cx="10515600" cy="2424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Welcome to </a:t>
            </a:r>
            <a:r>
              <a:rPr lang="en-US" dirty="0" err="1"/>
              <a:t>Stotra</a:t>
            </a:r>
            <a:r>
              <a:rPr lang="en-US" dirty="0"/>
              <a:t> Mela. Choose your profile to continue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2DEE6A-DA55-44D1-80D7-6B4C1D396FEB}"/>
              </a:ext>
            </a:extLst>
          </p:cNvPr>
          <p:cNvCxnSpPr/>
          <p:nvPr/>
        </p:nvCxnSpPr>
        <p:spPr>
          <a:xfrm>
            <a:off x="1924049" y="2771775"/>
            <a:ext cx="8810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2611D9-AC7B-49D5-B954-E19CA8B5DD49}"/>
              </a:ext>
            </a:extLst>
          </p:cNvPr>
          <p:cNvSpPr/>
          <p:nvPr/>
        </p:nvSpPr>
        <p:spPr>
          <a:xfrm>
            <a:off x="3124200" y="3943350"/>
            <a:ext cx="19335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CFE3A-5241-4876-887E-0D013BF92A7B}"/>
              </a:ext>
            </a:extLst>
          </p:cNvPr>
          <p:cNvSpPr/>
          <p:nvPr/>
        </p:nvSpPr>
        <p:spPr>
          <a:xfrm>
            <a:off x="6734175" y="3943350"/>
            <a:ext cx="19335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2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9356E-02E0-4A56-95AB-3B1D290CA2A7}"/>
              </a:ext>
            </a:extLst>
          </p:cNvPr>
          <p:cNvSpPr/>
          <p:nvPr/>
        </p:nvSpPr>
        <p:spPr>
          <a:xfrm>
            <a:off x="1030941" y="1084729"/>
            <a:ext cx="10264588" cy="5253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D2225-3083-40E9-AA98-0A9FEDF18096}"/>
              </a:ext>
            </a:extLst>
          </p:cNvPr>
          <p:cNvCxnSpPr/>
          <p:nvPr/>
        </p:nvCxnSpPr>
        <p:spPr>
          <a:xfrm>
            <a:off x="1030941" y="1864659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F2521-8E36-469D-9D25-E7BE744A7EC0}"/>
              </a:ext>
            </a:extLst>
          </p:cNvPr>
          <p:cNvCxnSpPr/>
          <p:nvPr/>
        </p:nvCxnSpPr>
        <p:spPr>
          <a:xfrm>
            <a:off x="1030941" y="2268071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25A3CA-8A25-4ACF-AC36-141A5E0BC8C3}"/>
              </a:ext>
            </a:extLst>
          </p:cNvPr>
          <p:cNvSpPr txBox="1"/>
          <p:nvPr/>
        </p:nvSpPr>
        <p:spPr>
          <a:xfrm>
            <a:off x="1174376" y="1259251"/>
            <a:ext cx="2294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Stotra</a:t>
            </a:r>
            <a:r>
              <a:rPr lang="en-US" sz="2200" b="1" dirty="0"/>
              <a:t> Mela</a:t>
            </a:r>
            <a:endParaRPr lang="en-IN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A8119-9223-4AAB-B4D9-61DCA17E866C}"/>
              </a:ext>
            </a:extLst>
          </p:cNvPr>
          <p:cNvSpPr txBox="1"/>
          <p:nvPr/>
        </p:nvSpPr>
        <p:spPr>
          <a:xfrm>
            <a:off x="9619129" y="1279412"/>
            <a:ext cx="267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Hello Judge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35471-D9F5-407E-AF25-409BA68C68C2}"/>
              </a:ext>
            </a:extLst>
          </p:cNvPr>
          <p:cNvSpPr txBox="1"/>
          <p:nvPr/>
        </p:nvSpPr>
        <p:spPr>
          <a:xfrm>
            <a:off x="1174376" y="189873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 Participant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1CEF2-8571-4BBF-B980-C6A4EC87594B}"/>
              </a:ext>
            </a:extLst>
          </p:cNvPr>
          <p:cNvSpPr txBox="1"/>
          <p:nvPr/>
        </p:nvSpPr>
        <p:spPr>
          <a:xfrm>
            <a:off x="3030070" y="188169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List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86C6A-03E6-496C-B9C7-BEA76A850D6D}"/>
              </a:ext>
            </a:extLst>
          </p:cNvPr>
          <p:cNvSpPr txBox="1"/>
          <p:nvPr/>
        </p:nvSpPr>
        <p:spPr>
          <a:xfrm>
            <a:off x="1174376" y="3916686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Participants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2155E-8447-42FB-A9E2-CEC8F6E23148}"/>
              </a:ext>
            </a:extLst>
          </p:cNvPr>
          <p:cNvSpPr/>
          <p:nvPr/>
        </p:nvSpPr>
        <p:spPr>
          <a:xfrm>
            <a:off x="1174376" y="2706510"/>
            <a:ext cx="19335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Participant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D3E25-6446-409C-8C67-8D07D8FDFABA}"/>
              </a:ext>
            </a:extLst>
          </p:cNvPr>
          <p:cNvSpPr txBox="1"/>
          <p:nvPr/>
        </p:nvSpPr>
        <p:spPr>
          <a:xfrm>
            <a:off x="896471" y="295835"/>
            <a:ext cx="37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 Page1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9356E-02E0-4A56-95AB-3B1D290CA2A7}"/>
              </a:ext>
            </a:extLst>
          </p:cNvPr>
          <p:cNvSpPr/>
          <p:nvPr/>
        </p:nvSpPr>
        <p:spPr>
          <a:xfrm>
            <a:off x="1030941" y="1084729"/>
            <a:ext cx="10264588" cy="5253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D2225-3083-40E9-AA98-0A9FEDF18096}"/>
              </a:ext>
            </a:extLst>
          </p:cNvPr>
          <p:cNvCxnSpPr/>
          <p:nvPr/>
        </p:nvCxnSpPr>
        <p:spPr>
          <a:xfrm>
            <a:off x="1030941" y="1864659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F2521-8E36-469D-9D25-E7BE744A7EC0}"/>
              </a:ext>
            </a:extLst>
          </p:cNvPr>
          <p:cNvCxnSpPr/>
          <p:nvPr/>
        </p:nvCxnSpPr>
        <p:spPr>
          <a:xfrm>
            <a:off x="1030941" y="2268071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25A3CA-8A25-4ACF-AC36-141A5E0BC8C3}"/>
              </a:ext>
            </a:extLst>
          </p:cNvPr>
          <p:cNvSpPr txBox="1"/>
          <p:nvPr/>
        </p:nvSpPr>
        <p:spPr>
          <a:xfrm>
            <a:off x="1174376" y="1259251"/>
            <a:ext cx="2294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Stotra</a:t>
            </a:r>
            <a:r>
              <a:rPr lang="en-US" sz="2200" b="1" dirty="0"/>
              <a:t> Mela</a:t>
            </a:r>
            <a:endParaRPr lang="en-IN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A8119-9223-4AAB-B4D9-61DCA17E866C}"/>
              </a:ext>
            </a:extLst>
          </p:cNvPr>
          <p:cNvSpPr txBox="1"/>
          <p:nvPr/>
        </p:nvSpPr>
        <p:spPr>
          <a:xfrm>
            <a:off x="9619129" y="1279412"/>
            <a:ext cx="267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Hello Judge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35471-D9F5-407E-AF25-409BA68C68C2}"/>
              </a:ext>
            </a:extLst>
          </p:cNvPr>
          <p:cNvSpPr txBox="1"/>
          <p:nvPr/>
        </p:nvSpPr>
        <p:spPr>
          <a:xfrm>
            <a:off x="1174376" y="189873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 Participant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1CEF2-8571-4BBF-B980-C6A4EC87594B}"/>
              </a:ext>
            </a:extLst>
          </p:cNvPr>
          <p:cNvSpPr txBox="1"/>
          <p:nvPr/>
        </p:nvSpPr>
        <p:spPr>
          <a:xfrm>
            <a:off x="3030070" y="188169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List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86C6A-03E6-496C-B9C7-BEA76A850D6D}"/>
              </a:ext>
            </a:extLst>
          </p:cNvPr>
          <p:cNvSpPr txBox="1"/>
          <p:nvPr/>
        </p:nvSpPr>
        <p:spPr>
          <a:xfrm>
            <a:off x="1174376" y="3916686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Participants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2155E-8447-42FB-A9E2-CEC8F6E23148}"/>
              </a:ext>
            </a:extLst>
          </p:cNvPr>
          <p:cNvSpPr/>
          <p:nvPr/>
        </p:nvSpPr>
        <p:spPr>
          <a:xfrm>
            <a:off x="1174376" y="2706510"/>
            <a:ext cx="19335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Participant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D3E25-6446-409C-8C67-8D07D8FDFABA}"/>
              </a:ext>
            </a:extLst>
          </p:cNvPr>
          <p:cNvSpPr txBox="1"/>
          <p:nvPr/>
        </p:nvSpPr>
        <p:spPr>
          <a:xfrm>
            <a:off x="896471" y="295835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 Page1.1 – clicked ‘Add Participant’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27D7B-2949-4892-B370-AAACEF776F10}"/>
              </a:ext>
            </a:extLst>
          </p:cNvPr>
          <p:cNvSpPr/>
          <p:nvPr/>
        </p:nvSpPr>
        <p:spPr>
          <a:xfrm>
            <a:off x="4214812" y="2340680"/>
            <a:ext cx="3469341" cy="3890677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for adding participant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0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51B33-B522-4653-A8CC-258AE0C9791C}"/>
              </a:ext>
            </a:extLst>
          </p:cNvPr>
          <p:cNvSpPr/>
          <p:nvPr/>
        </p:nvSpPr>
        <p:spPr>
          <a:xfrm>
            <a:off x="3406589" y="125506"/>
            <a:ext cx="5038164" cy="654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6EE48-4E8F-4A02-9028-F8D499539341}"/>
              </a:ext>
            </a:extLst>
          </p:cNvPr>
          <p:cNvSpPr txBox="1"/>
          <p:nvPr/>
        </p:nvSpPr>
        <p:spPr>
          <a:xfrm>
            <a:off x="753036" y="412376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 Page1.2 – clicked ‘Add Participant’ -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9356E-02E0-4A56-95AB-3B1D290CA2A7}"/>
              </a:ext>
            </a:extLst>
          </p:cNvPr>
          <p:cNvSpPr/>
          <p:nvPr/>
        </p:nvSpPr>
        <p:spPr>
          <a:xfrm>
            <a:off x="1030941" y="1084728"/>
            <a:ext cx="10264588" cy="5593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D2225-3083-40E9-AA98-0A9FEDF18096}"/>
              </a:ext>
            </a:extLst>
          </p:cNvPr>
          <p:cNvCxnSpPr/>
          <p:nvPr/>
        </p:nvCxnSpPr>
        <p:spPr>
          <a:xfrm>
            <a:off x="1030941" y="1864659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F2521-8E36-469D-9D25-E7BE744A7EC0}"/>
              </a:ext>
            </a:extLst>
          </p:cNvPr>
          <p:cNvCxnSpPr/>
          <p:nvPr/>
        </p:nvCxnSpPr>
        <p:spPr>
          <a:xfrm>
            <a:off x="1030941" y="2268071"/>
            <a:ext cx="1026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25A3CA-8A25-4ACF-AC36-141A5E0BC8C3}"/>
              </a:ext>
            </a:extLst>
          </p:cNvPr>
          <p:cNvSpPr txBox="1"/>
          <p:nvPr/>
        </p:nvSpPr>
        <p:spPr>
          <a:xfrm>
            <a:off x="1174376" y="1259251"/>
            <a:ext cx="2294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Stotra</a:t>
            </a:r>
            <a:r>
              <a:rPr lang="en-US" sz="2200" b="1" dirty="0"/>
              <a:t> Mela</a:t>
            </a:r>
            <a:endParaRPr lang="en-IN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A8119-9223-4AAB-B4D9-61DCA17E866C}"/>
              </a:ext>
            </a:extLst>
          </p:cNvPr>
          <p:cNvSpPr txBox="1"/>
          <p:nvPr/>
        </p:nvSpPr>
        <p:spPr>
          <a:xfrm>
            <a:off x="9619129" y="1279412"/>
            <a:ext cx="267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Hello Judge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35471-D9F5-407E-AF25-409BA68C68C2}"/>
              </a:ext>
            </a:extLst>
          </p:cNvPr>
          <p:cNvSpPr txBox="1"/>
          <p:nvPr/>
        </p:nvSpPr>
        <p:spPr>
          <a:xfrm>
            <a:off x="1174376" y="189873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 Participant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1CEF2-8571-4BBF-B980-C6A4EC87594B}"/>
              </a:ext>
            </a:extLst>
          </p:cNvPr>
          <p:cNvSpPr txBox="1"/>
          <p:nvPr/>
        </p:nvSpPr>
        <p:spPr>
          <a:xfrm>
            <a:off x="3030070" y="188169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List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2155E-8447-42FB-A9E2-CEC8F6E23148}"/>
              </a:ext>
            </a:extLst>
          </p:cNvPr>
          <p:cNvSpPr/>
          <p:nvPr/>
        </p:nvSpPr>
        <p:spPr>
          <a:xfrm>
            <a:off x="1174376" y="2706510"/>
            <a:ext cx="19335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Participant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D3E25-6446-409C-8C67-8D07D8FDFABA}"/>
              </a:ext>
            </a:extLst>
          </p:cNvPr>
          <p:cNvSpPr txBox="1"/>
          <p:nvPr/>
        </p:nvSpPr>
        <p:spPr>
          <a:xfrm>
            <a:off x="896471" y="295835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 Page1.3 – Participant Added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B8225F-B3D6-42D8-AE4C-26A740C6A7D8}"/>
              </a:ext>
            </a:extLst>
          </p:cNvPr>
          <p:cNvSpPr/>
          <p:nvPr/>
        </p:nvSpPr>
        <p:spPr>
          <a:xfrm>
            <a:off x="1174376" y="3567948"/>
            <a:ext cx="9816353" cy="2348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57E1D-2AF3-44EB-8207-F855961F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63568"/>
              </p:ext>
            </p:extLst>
          </p:nvPr>
        </p:nvGraphicFramePr>
        <p:xfrm>
          <a:off x="1278963" y="3633006"/>
          <a:ext cx="93621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268">
                  <a:extLst>
                    <a:ext uri="{9D8B030D-6E8A-4147-A177-3AD203B41FA5}">
                      <a16:colId xmlns:a16="http://schemas.microsoft.com/office/drawing/2014/main" val="1511300361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581728913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1938614098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2716168239"/>
                    </a:ext>
                  </a:extLst>
                </a:gridCol>
                <a:gridCol w="1310341">
                  <a:extLst>
                    <a:ext uri="{9D8B030D-6E8A-4147-A177-3AD203B41FA5}">
                      <a16:colId xmlns:a16="http://schemas.microsoft.com/office/drawing/2014/main" val="1710256574"/>
                    </a:ext>
                  </a:extLst>
                </a:gridCol>
                <a:gridCol w="1030195">
                  <a:extLst>
                    <a:ext uri="{9D8B030D-6E8A-4147-A177-3AD203B41FA5}">
                      <a16:colId xmlns:a16="http://schemas.microsoft.com/office/drawing/2014/main" val="3729460542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3951064284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2298326710"/>
                    </a:ext>
                  </a:extLst>
                </a:gridCol>
              </a:tblGrid>
              <a:tr h="5451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Tiruppavai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Varanamayiram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Stotram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986"/>
                  </a:ext>
                </a:extLst>
              </a:tr>
              <a:tr h="545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Vidhatha</a:t>
                      </a:r>
                      <a:r>
                        <a:rPr lang="en-US" dirty="0"/>
                        <a:t> Ramakrishna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93576"/>
                  </a:ext>
                </a:extLst>
              </a:tr>
              <a:tr h="545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Kishan</a:t>
                      </a:r>
                      <a:r>
                        <a:rPr lang="en-US" dirty="0"/>
                        <a:t> Rao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1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2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Stotra Mela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paravasthu</dc:creator>
  <cp:lastModifiedBy>shashank paravasthu</cp:lastModifiedBy>
  <cp:revision>9</cp:revision>
  <dcterms:created xsi:type="dcterms:W3CDTF">2023-08-22T23:49:43Z</dcterms:created>
  <dcterms:modified xsi:type="dcterms:W3CDTF">2023-08-23T03:18:35Z</dcterms:modified>
</cp:coreProperties>
</file>