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6FB051F-52E5-416C-BB43-2ECA790F0B6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Revenue and profit analysis of a company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9B105D2-9392-4ED5-89A0-AA806C8115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10/23/2021 5:05:57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analysis dashboard (2)" id="2" name="slide2">
            <a:extLst>
              <a:ext uri="{FF2B5EF4-FFF2-40B4-BE49-F238E27FC236}">
                <a16:creationId xmlns:a16="http://schemas.microsoft.com/office/drawing/2014/main" id="{92D39EF0-A7E0-4B42-AA73-EB2F1DA309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alysis dashboard (2)" id="3" name="slide3">
            <a:extLst>
              <a:ext uri="{FF2B5EF4-FFF2-40B4-BE49-F238E27FC236}">
                <a16:creationId xmlns:a16="http://schemas.microsoft.com/office/drawing/2014/main" id="{C84A4A0B-F7A6-47EC-9DB6-4FB438C4C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2021-10-23T12:05:58Z</dcterms:created>
  <dcterms:modified xsi:type="dcterms:W3CDTF">2021-10-23T12:05:58Z</dcterms:modified>
</cp:coreProperties>
</file>