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6"/>
  </p:notesMasterIdLst>
  <p:handoutMasterIdLst>
    <p:handoutMasterId r:id="rId17"/>
  </p:handoutMasterIdLst>
  <p:sldIdLst>
    <p:sldId id="338" r:id="rId5"/>
    <p:sldId id="315" r:id="rId6"/>
    <p:sldId id="302" r:id="rId7"/>
    <p:sldId id="327" r:id="rId8"/>
    <p:sldId id="328" r:id="rId9"/>
    <p:sldId id="329" r:id="rId10"/>
    <p:sldId id="330" r:id="rId11"/>
    <p:sldId id="331" r:id="rId12"/>
    <p:sldId id="332" r:id="rId13"/>
    <p:sldId id="339"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5" d="100"/>
          <a:sy n="85" d="100"/>
        </p:scale>
        <p:origin x="494" y="6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1/27/2023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1/27/2023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1/27/2023</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1/27/2023</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7.jp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a:bodyPr>
          <a:lstStyle/>
          <a:p>
            <a:r>
              <a:rPr lang="en-GB" sz="3200" dirty="0"/>
              <a:t>Team Achievers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400" dirty="0"/>
              <a:t>Final Project</a:t>
            </a:r>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675957" y="5737443"/>
            <a:ext cx="6416606" cy="830997"/>
          </a:xfrm>
          <a:prstGeom prst="rect">
            <a:avLst/>
          </a:prstGeom>
        </p:spPr>
        <p:txBody>
          <a:bodyPr vert="horz" lIns="91440" tIns="45720" rIns="91440" bIns="45720" rtlCol="0" anchor="t">
            <a:normAutofit fontScale="625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dirty="0"/>
          </a:p>
          <a:p>
            <a:r>
              <a:rPr lang="en-GB" dirty="0"/>
              <a:t> </a:t>
            </a:r>
          </a:p>
          <a:p>
            <a:endParaRPr lang="en-GB" dirty="0"/>
          </a:p>
          <a:p>
            <a:endParaRPr lang="en-GB" dirty="0"/>
          </a:p>
          <a:p>
            <a:endParaRPr lang="en-IN" b="0" u="sng" dirty="0">
              <a:solidFill>
                <a:srgbClr val="0070C0"/>
              </a:solidFill>
            </a:endParaRPr>
          </a:p>
        </p:txBody>
      </p:sp>
      <p:sp>
        <p:nvSpPr>
          <p:cNvPr id="3" name="Text Placeholder 2">
            <a:extLst>
              <a:ext uri="{FF2B5EF4-FFF2-40B4-BE49-F238E27FC236}">
                <a16:creationId xmlns:a16="http://schemas.microsoft.com/office/drawing/2014/main" id="{66204344-1D93-D5E8-6F9C-C1B4DBBB2384}"/>
              </a:ext>
            </a:extLst>
          </p:cNvPr>
          <p:cNvSpPr>
            <a:spLocks noGrp="1"/>
          </p:cNvSpPr>
          <p:nvPr>
            <p:ph type="body" sz="quarter" idx="12"/>
          </p:nvPr>
        </p:nvSpPr>
        <p:spPr>
          <a:xfrm>
            <a:off x="660400" y="2044700"/>
            <a:ext cx="7416800" cy="3271371"/>
          </a:xfrm>
        </p:spPr>
        <p:txBody>
          <a:bodyPr/>
          <a:lstStyle/>
          <a:p>
            <a:r>
              <a:rPr lang="en-IN" dirty="0"/>
              <a:t>However typical  result may include a visually appealing and easy to  navigate website that showcases the portfolio creators works , skills and experiences in clear and professional manner.</a:t>
            </a:r>
          </a:p>
          <a:p>
            <a:r>
              <a:rPr lang="en-IN" dirty="0"/>
              <a:t>Additionally it should be easy to access the information and have an easy way to navigate the site.</a:t>
            </a:r>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MEET OUR TEAM</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726261" y="2367646"/>
            <a:ext cx="5254494" cy="1651048"/>
          </a:xfrm>
        </p:spPr>
        <p:txBody>
          <a:bodyPr>
            <a:normAutofit fontScale="92500"/>
          </a:bodyPr>
          <a:lstStyle/>
          <a:p>
            <a:r>
              <a:rPr lang="en-IN" dirty="0"/>
              <a:t>Shashank Rai</a:t>
            </a:r>
          </a:p>
          <a:p>
            <a:r>
              <a:rPr lang="en-IN" dirty="0"/>
              <a:t>B.E Computer Engineering</a:t>
            </a:r>
          </a:p>
          <a:p>
            <a:r>
              <a:rPr lang="en-IN" dirty="0"/>
              <a:t>Thakur College Of Engineering &amp; Technology</a:t>
            </a:r>
          </a:p>
          <a:p>
            <a:r>
              <a:rPr lang="en-IN" dirty="0"/>
              <a:t>Mumbai, India</a:t>
            </a:r>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p:txBody>
          <a:bodyPr>
            <a:normAutofit fontScale="90000"/>
          </a:bodyPr>
          <a:lstStyle/>
          <a:p>
            <a:r>
              <a:rPr lang="en-GB" dirty="0"/>
              <a:t>PROJECT TITLE</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B5D6C2F3-BC4A-2451-1A16-D1E312A4BE62}"/>
              </a:ext>
            </a:extLst>
          </p:cNvPr>
          <p:cNvSpPr txBox="1"/>
          <p:nvPr/>
        </p:nvSpPr>
        <p:spPr>
          <a:xfrm>
            <a:off x="1747519" y="2997617"/>
            <a:ext cx="8396578" cy="646331"/>
          </a:xfrm>
          <a:prstGeom prst="rect">
            <a:avLst/>
          </a:prstGeom>
          <a:noFill/>
        </p:spPr>
        <p:txBody>
          <a:bodyPr wrap="square" rtlCol="0">
            <a:spAutoFit/>
          </a:bodyPr>
          <a:lstStyle/>
          <a:p>
            <a:r>
              <a:rPr lang="en-US" sz="3600" dirty="0"/>
              <a:t>PORTFOLIO SITE</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50862" y="1614552"/>
            <a:ext cx="9027702" cy="5243448"/>
          </a:xfrm>
        </p:spPr>
        <p:txBody>
          <a:bodyPr/>
          <a:lstStyle/>
          <a:p>
            <a:pPr lvl="1">
              <a:lnSpc>
                <a:spcPct val="150000"/>
              </a:lnSpc>
            </a:pPr>
            <a:r>
              <a:rPr lang="en-US" dirty="0"/>
              <a:t>Aim of our project is to develop and define the purpose and audience for website. Research and gather inspiration for design and layout. Test the website for functionality and usability.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430567"/>
            <a:ext cx="4275138" cy="847817"/>
          </a:xfrm>
        </p:spPr>
        <p:txBody>
          <a:bodyPr/>
          <a:lstStyle/>
          <a:p>
            <a:r>
              <a:rPr lang="en-US" dirty="0"/>
              <a:t>AGENDA</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06724" y="2304926"/>
            <a:ext cx="6888922" cy="3607987"/>
          </a:xfrm>
        </p:spPr>
        <p:txBody>
          <a:bodyPr>
            <a:normAutofit fontScale="92500"/>
          </a:bodyPr>
          <a:lstStyle/>
          <a:p>
            <a:pPr>
              <a:lnSpc>
                <a:spcPct val="150000"/>
              </a:lnSpc>
            </a:pPr>
            <a:r>
              <a:rPr lang="en-US" sz="2800" dirty="0"/>
              <a:t>Introduction and advertisements are very important for any of the business the proposed solution is having portfolio site that will help business or company to display the information about employee and also contact information.</a:t>
            </a: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1EA3D7-6665-4A1E-AD2A-C7390FB60D60}"/>
              </a:ext>
            </a:extLst>
          </p:cNvPr>
          <p:cNvSpPr>
            <a:spLocks noGrp="1"/>
          </p:cNvSpPr>
          <p:nvPr>
            <p:ph type="body" sz="quarter" idx="12"/>
          </p:nvPr>
        </p:nvSpPr>
        <p:spPr>
          <a:xfrm>
            <a:off x="660400" y="2299142"/>
            <a:ext cx="8611191" cy="3560763"/>
          </a:xfrm>
        </p:spPr>
        <p:txBody>
          <a:bodyPr>
            <a:normAutofit/>
          </a:bodyPr>
          <a:lstStyle/>
          <a:p>
            <a:r>
              <a:rPr lang="en-US" dirty="0"/>
              <a:t>It is a collection of works or achievements by individual. </a:t>
            </a:r>
          </a:p>
          <a:p>
            <a:r>
              <a:rPr lang="en-US" dirty="0"/>
              <a:t>It includes variety of content such as images, videos, text and can be designed to both visually appealing and easy to navigate.</a:t>
            </a:r>
          </a:p>
          <a:p>
            <a:r>
              <a:rPr lang="en-US" dirty="0"/>
              <a:t>It can be great tool for promoting oneself and finding new opportunities in one’s field.</a:t>
            </a:r>
          </a:p>
          <a:p>
            <a:endParaRPr lang="en-US" dirty="0"/>
          </a:p>
          <a:p>
            <a:pPr algn="just">
              <a:lnSpc>
                <a:spcPct val="150000"/>
              </a:lnSpc>
            </a:pPr>
            <a:endParaRPr lang="en-IN" sz="2400" dirty="0"/>
          </a:p>
        </p:txBody>
      </p:sp>
      <p:sp>
        <p:nvSpPr>
          <p:cNvPr id="4" name="Title 3">
            <a:extLst>
              <a:ext uri="{FF2B5EF4-FFF2-40B4-BE49-F238E27FC236}">
                <a16:creationId xmlns:a16="http://schemas.microsoft.com/office/drawing/2014/main" id="{E396F2BA-F421-453B-A355-B10F122548C9}"/>
              </a:ext>
            </a:extLst>
          </p:cNvPr>
          <p:cNvSpPr>
            <a:spLocks noGrp="1"/>
          </p:cNvSpPr>
          <p:nvPr>
            <p:ph type="title"/>
          </p:nvPr>
        </p:nvSpPr>
        <p:spPr>
          <a:xfrm>
            <a:off x="660400" y="805213"/>
            <a:ext cx="6237550" cy="659603"/>
          </a:xfrm>
        </p:spPr>
        <p:txBody>
          <a:bodyPr>
            <a:normAutofit fontScale="90000"/>
          </a:bodyPr>
          <a:lstStyle/>
          <a:p>
            <a:r>
              <a:rPr lang="en-US" dirty="0"/>
              <a:t>PROJECT  OVERVIEW</a:t>
            </a:r>
            <a:endParaRPr lang="en-IN" dirty="0"/>
          </a:p>
        </p:txBody>
      </p:sp>
      <p:pic>
        <p:nvPicPr>
          <p:cNvPr id="5" name="Picture 4">
            <a:extLst>
              <a:ext uri="{FF2B5EF4-FFF2-40B4-BE49-F238E27FC236}">
                <a16:creationId xmlns:a16="http://schemas.microsoft.com/office/drawing/2014/main" id="{89DAE5EB-BCC3-4A2B-BDA0-76A75723FD8B}"/>
              </a:ext>
            </a:extLst>
          </p:cNvPr>
          <p:cNvPicPr>
            <a:picLocks noChangeAspect="1"/>
          </p:cNvPicPr>
          <p:nvPr/>
        </p:nvPicPr>
        <p:blipFill>
          <a:blip r:embed="rId2"/>
          <a:stretch>
            <a:fillRect/>
          </a:stretch>
        </p:blipFill>
        <p:spPr>
          <a:xfrm>
            <a:off x="8656675" y="2651052"/>
            <a:ext cx="3810000" cy="3810000"/>
          </a:xfrm>
          <a:prstGeom prst="rect">
            <a:avLst/>
          </a:prstGeom>
        </p:spPr>
      </p:pic>
      <p:pic>
        <p:nvPicPr>
          <p:cNvPr id="6" name="Picture 5">
            <a:extLst>
              <a:ext uri="{FF2B5EF4-FFF2-40B4-BE49-F238E27FC236}">
                <a16:creationId xmlns:a16="http://schemas.microsoft.com/office/drawing/2014/main" id="{091697D0-D7F2-4E1C-AFA9-B7F2356F47F5}"/>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410958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lnSpcReduction="10000"/>
          </a:bodyPr>
          <a:lstStyle/>
          <a:p>
            <a:pPr algn="just">
              <a:lnSpc>
                <a:spcPct val="150000"/>
              </a:lnSpc>
            </a:pPr>
            <a:r>
              <a:rPr lang="en-IN" sz="2400" dirty="0"/>
              <a:t>The end users of portfolio website are typically individuals or business who want to showcase their work or products.</a:t>
            </a:r>
          </a:p>
          <a:p>
            <a:pPr algn="just">
              <a:lnSpc>
                <a:spcPct val="150000"/>
              </a:lnSpc>
            </a:pPr>
            <a:r>
              <a:rPr lang="en-IN" sz="2400" dirty="0"/>
              <a:t>It include designers, artist, photographers, writers and other professionals.</a:t>
            </a:r>
          </a:p>
          <a:p>
            <a:pPr algn="just">
              <a:lnSpc>
                <a:spcPct val="150000"/>
              </a:lnSpc>
            </a:pPr>
            <a:r>
              <a:rPr lang="en-IN" sz="2400" dirty="0"/>
              <a:t>Potential clients, employers or collaborators would be the main users of portfolio site.  </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35EF13-5896-46EB-BB79-8B43E62222B3}"/>
              </a:ext>
            </a:extLst>
          </p:cNvPr>
          <p:cNvPicPr>
            <a:picLocks noChangeAspect="1"/>
          </p:cNvPicPr>
          <p:nvPr/>
        </p:nvPicPr>
        <p:blipFill>
          <a:blip r:embed="rId2"/>
          <a:stretch>
            <a:fillRect/>
          </a:stretch>
        </p:blipFill>
        <p:spPr>
          <a:xfrm>
            <a:off x="0" y="1475820"/>
            <a:ext cx="2692912" cy="3243923"/>
          </a:xfrm>
          <a:prstGeom prst="rect">
            <a:avLst/>
          </a:prstGeom>
        </p:spPr>
      </p:pic>
      <p:sp>
        <p:nvSpPr>
          <p:cNvPr id="2" name="Text Placeholder 1">
            <a:extLst>
              <a:ext uri="{FF2B5EF4-FFF2-40B4-BE49-F238E27FC236}">
                <a16:creationId xmlns:a16="http://schemas.microsoft.com/office/drawing/2014/main" id="{9C5BC36C-1F46-488C-B66D-4CAF65832F5B}"/>
              </a:ext>
            </a:extLst>
          </p:cNvPr>
          <p:cNvSpPr>
            <a:spLocks noGrp="1"/>
          </p:cNvSpPr>
          <p:nvPr>
            <p:ph type="body" sz="quarter" idx="12"/>
          </p:nvPr>
        </p:nvSpPr>
        <p:spPr>
          <a:xfrm>
            <a:off x="2692911" y="2275031"/>
            <a:ext cx="6610115" cy="3630123"/>
          </a:xfrm>
        </p:spPr>
        <p:txBody>
          <a:bodyPr>
            <a:normAutofit fontScale="92500"/>
          </a:bodyPr>
          <a:lstStyle/>
          <a:p>
            <a:pPr algn="just">
              <a:lnSpc>
                <a:spcPct val="160000"/>
              </a:lnSpc>
            </a:pPr>
            <a:r>
              <a:rPr lang="en-US" dirty="0"/>
              <a:t>It provides a solution for individuals to showcase their products or work in an easily accessible and appealing manner</a:t>
            </a:r>
          </a:p>
          <a:p>
            <a:pPr algn="just">
              <a:lnSpc>
                <a:spcPct val="160000"/>
              </a:lnSpc>
            </a:pPr>
            <a:r>
              <a:rPr lang="en-US" dirty="0"/>
              <a:t>The value of proposition of portfolio site is that it allows users to effectively promote their skills and accomplishments to potential client, collaborators increasing the chances of securing new opportunities.</a:t>
            </a:r>
          </a:p>
          <a:p>
            <a:pPr marL="0" indent="0" algn="just">
              <a:lnSpc>
                <a:spcPct val="160000"/>
              </a:lnSpc>
              <a:buNone/>
            </a:pPr>
            <a:endParaRPr lang="en-IN" sz="2400" dirty="0"/>
          </a:p>
        </p:txBody>
      </p:sp>
      <p:sp>
        <p:nvSpPr>
          <p:cNvPr id="4" name="Title 3">
            <a:extLst>
              <a:ext uri="{FF2B5EF4-FFF2-40B4-BE49-F238E27FC236}">
                <a16:creationId xmlns:a16="http://schemas.microsoft.com/office/drawing/2014/main" id="{BCA740D3-9E07-4502-8069-21C41AD17028}"/>
              </a:ext>
            </a:extLst>
          </p:cNvPr>
          <p:cNvSpPr>
            <a:spLocks noGrp="1"/>
          </p:cNvSpPr>
          <p:nvPr>
            <p:ph type="title"/>
          </p:nvPr>
        </p:nvSpPr>
        <p:spPr>
          <a:xfrm>
            <a:off x="478900" y="290408"/>
            <a:ext cx="10454444" cy="1356646"/>
          </a:xfrm>
        </p:spPr>
        <p:txBody>
          <a:bodyPr/>
          <a:lstStyle/>
          <a:p>
            <a:br>
              <a:rPr lang="en-US" sz="3600" dirty="0"/>
            </a:br>
            <a:r>
              <a:rPr lang="en-US" sz="3600" dirty="0"/>
              <a:t>YOUR SOLUTION AND ITS VALUE PROPOSITION</a:t>
            </a:r>
            <a:endParaRPr lang="en-IN" sz="3600" dirty="0"/>
          </a:p>
        </p:txBody>
      </p:sp>
      <p:pic>
        <p:nvPicPr>
          <p:cNvPr id="6" name="Picture 5">
            <a:extLst>
              <a:ext uri="{FF2B5EF4-FFF2-40B4-BE49-F238E27FC236}">
                <a16:creationId xmlns:a16="http://schemas.microsoft.com/office/drawing/2014/main" id="{B674C9E9-1283-4FA5-9E79-FC0B254FD093}"/>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28663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B72B4C-C36A-4877-97D9-A53F2FA00C28}"/>
              </a:ext>
            </a:extLst>
          </p:cNvPr>
          <p:cNvPicPr>
            <a:picLocks noChangeAspect="1"/>
          </p:cNvPicPr>
          <p:nvPr/>
        </p:nvPicPr>
        <p:blipFill rotWithShape="1">
          <a:blip r:embed="rId2"/>
          <a:srcRect b="7597"/>
          <a:stretch/>
        </p:blipFill>
        <p:spPr>
          <a:xfrm>
            <a:off x="64169" y="3383989"/>
            <a:ext cx="2465671" cy="3420077"/>
          </a:xfrm>
          <a:prstGeom prst="rect">
            <a:avLst/>
          </a:prstGeom>
        </p:spPr>
      </p:pic>
      <p:sp>
        <p:nvSpPr>
          <p:cNvPr id="2" name="Text Placeholder 1">
            <a:extLst>
              <a:ext uri="{FF2B5EF4-FFF2-40B4-BE49-F238E27FC236}">
                <a16:creationId xmlns:a16="http://schemas.microsoft.com/office/drawing/2014/main" id="{867B3BDA-BF44-483E-A095-A0B81C73B6B6}"/>
              </a:ext>
            </a:extLst>
          </p:cNvPr>
          <p:cNvSpPr>
            <a:spLocks noGrp="1"/>
          </p:cNvSpPr>
          <p:nvPr>
            <p:ph type="body" sz="quarter" idx="12"/>
          </p:nvPr>
        </p:nvSpPr>
        <p:spPr>
          <a:xfrm>
            <a:off x="2305878" y="1868237"/>
            <a:ext cx="7410616" cy="3557110"/>
          </a:xfrm>
        </p:spPr>
        <p:txBody>
          <a:bodyPr>
            <a:normAutofit/>
          </a:bodyPr>
          <a:lstStyle/>
          <a:p>
            <a:pPr algn="just">
              <a:lnSpc>
                <a:spcPct val="150000"/>
              </a:lnSpc>
            </a:pPr>
            <a:r>
              <a:rPr lang="en-US" dirty="0"/>
              <a:t>It consist of different colors and layout.</a:t>
            </a:r>
          </a:p>
          <a:p>
            <a:pPr algn="just">
              <a:lnSpc>
                <a:spcPct val="150000"/>
              </a:lnSpc>
            </a:pPr>
            <a:r>
              <a:rPr lang="en-US" dirty="0"/>
              <a:t>There is also feature to download particular CV</a:t>
            </a:r>
          </a:p>
          <a:p>
            <a:pPr algn="just">
              <a:lnSpc>
                <a:spcPct val="150000"/>
              </a:lnSpc>
            </a:pPr>
            <a:r>
              <a:rPr lang="en-US" dirty="0"/>
              <a:t>It could be of personalized dashboard for portfolio owner who can see CV and other skills</a:t>
            </a:r>
          </a:p>
          <a:p>
            <a:pPr algn="just">
              <a:lnSpc>
                <a:spcPct val="150000"/>
              </a:lnSpc>
            </a:pPr>
            <a:r>
              <a:rPr lang="en-US" dirty="0"/>
              <a:t>It is very fast and reliable </a:t>
            </a:r>
          </a:p>
          <a:p>
            <a:pPr marL="0" indent="0" algn="just">
              <a:lnSpc>
                <a:spcPct val="150000"/>
              </a:lnSpc>
              <a:buNone/>
            </a:pPr>
            <a:endParaRPr lang="en-IN" sz="2400" dirty="0"/>
          </a:p>
        </p:txBody>
      </p:sp>
      <p:sp>
        <p:nvSpPr>
          <p:cNvPr id="4" name="Title 3">
            <a:extLst>
              <a:ext uri="{FF2B5EF4-FFF2-40B4-BE49-F238E27FC236}">
                <a16:creationId xmlns:a16="http://schemas.microsoft.com/office/drawing/2014/main" id="{BD5F5E87-B139-4D7C-98F2-C0BAF7E7978C}"/>
              </a:ext>
            </a:extLst>
          </p:cNvPr>
          <p:cNvSpPr>
            <a:spLocks noGrp="1"/>
          </p:cNvSpPr>
          <p:nvPr>
            <p:ph type="title"/>
          </p:nvPr>
        </p:nvSpPr>
        <p:spPr>
          <a:xfrm>
            <a:off x="660399" y="630432"/>
            <a:ext cx="8503921" cy="1414268"/>
          </a:xfrm>
        </p:spPr>
        <p:txBody>
          <a:bodyPr>
            <a:normAutofit fontScale="90000"/>
          </a:bodyPr>
          <a:lstStyle/>
          <a:p>
            <a:r>
              <a:rPr lang="en-US" dirty="0"/>
              <a:t>THE WOW IN YOUR SOLUTION</a:t>
            </a:r>
            <a:endParaRPr lang="en-IN" dirty="0"/>
          </a:p>
        </p:txBody>
      </p:sp>
    </p:spTree>
    <p:extLst>
      <p:ext uri="{BB962C8B-B14F-4D97-AF65-F5344CB8AC3E}">
        <p14:creationId xmlns:p14="http://schemas.microsoft.com/office/powerpoint/2010/main" val="351649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583BF4-5143-46D8-8653-78CB35A1FF5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3" name="Title 3">
            <a:extLst>
              <a:ext uri="{FF2B5EF4-FFF2-40B4-BE49-F238E27FC236}">
                <a16:creationId xmlns:a16="http://schemas.microsoft.com/office/drawing/2014/main" id="{A5D79D81-53FA-4FDD-A597-C60845F8ABAD}"/>
              </a:ext>
            </a:extLst>
          </p:cNvPr>
          <p:cNvSpPr>
            <a:spLocks noGrp="1"/>
          </p:cNvSpPr>
          <p:nvPr>
            <p:ph type="title"/>
          </p:nvPr>
        </p:nvSpPr>
        <p:spPr>
          <a:xfrm>
            <a:off x="660400" y="276893"/>
            <a:ext cx="6177280" cy="830997"/>
          </a:xfrm>
        </p:spPr>
        <p:txBody>
          <a:bodyPr>
            <a:normAutofit/>
          </a:bodyPr>
          <a:lstStyle/>
          <a:p>
            <a:r>
              <a:rPr lang="en-GB" dirty="0"/>
              <a:t>MODELLING</a:t>
            </a:r>
            <a:endParaRPr lang="en-IN" dirty="0"/>
          </a:p>
        </p:txBody>
      </p:sp>
      <p:pic>
        <p:nvPicPr>
          <p:cNvPr id="3" name="Picture 2">
            <a:extLst>
              <a:ext uri="{FF2B5EF4-FFF2-40B4-BE49-F238E27FC236}">
                <a16:creationId xmlns:a16="http://schemas.microsoft.com/office/drawing/2014/main" id="{4E083BCF-1493-83E1-19AC-4186FD623CEB}"/>
              </a:ext>
            </a:extLst>
          </p:cNvPr>
          <p:cNvPicPr>
            <a:picLocks noChangeAspect="1"/>
          </p:cNvPicPr>
          <p:nvPr/>
        </p:nvPicPr>
        <p:blipFill>
          <a:blip r:embed="rId3"/>
          <a:stretch>
            <a:fillRect/>
          </a:stretch>
        </p:blipFill>
        <p:spPr>
          <a:xfrm>
            <a:off x="448235" y="1460649"/>
            <a:ext cx="4231341" cy="3738880"/>
          </a:xfrm>
          <a:prstGeom prst="rect">
            <a:avLst/>
          </a:prstGeom>
        </p:spPr>
      </p:pic>
      <p:pic>
        <p:nvPicPr>
          <p:cNvPr id="6" name="Picture 5">
            <a:extLst>
              <a:ext uri="{FF2B5EF4-FFF2-40B4-BE49-F238E27FC236}">
                <a16:creationId xmlns:a16="http://schemas.microsoft.com/office/drawing/2014/main" id="{2AD38BEB-EA11-EB66-B2FB-3FE8B530D872}"/>
              </a:ext>
            </a:extLst>
          </p:cNvPr>
          <p:cNvPicPr>
            <a:picLocks noChangeAspect="1"/>
          </p:cNvPicPr>
          <p:nvPr/>
        </p:nvPicPr>
        <p:blipFill>
          <a:blip r:embed="rId4"/>
          <a:stretch>
            <a:fillRect/>
          </a:stretch>
        </p:blipFill>
        <p:spPr>
          <a:xfrm>
            <a:off x="5378823" y="276893"/>
            <a:ext cx="3998259" cy="2956244"/>
          </a:xfrm>
          <a:prstGeom prst="rect">
            <a:avLst/>
          </a:prstGeom>
        </p:spPr>
      </p:pic>
      <p:pic>
        <p:nvPicPr>
          <p:cNvPr id="8" name="Picture 7">
            <a:extLst>
              <a:ext uri="{FF2B5EF4-FFF2-40B4-BE49-F238E27FC236}">
                <a16:creationId xmlns:a16="http://schemas.microsoft.com/office/drawing/2014/main" id="{4C685200-29DA-2D8C-AE59-2C061F6E2114}"/>
              </a:ext>
            </a:extLst>
          </p:cNvPr>
          <p:cNvPicPr>
            <a:picLocks noChangeAspect="1"/>
          </p:cNvPicPr>
          <p:nvPr/>
        </p:nvPicPr>
        <p:blipFill>
          <a:blip r:embed="rId5"/>
          <a:stretch>
            <a:fillRect/>
          </a:stretch>
        </p:blipFill>
        <p:spPr>
          <a:xfrm>
            <a:off x="5163671" y="3448344"/>
            <a:ext cx="3917576" cy="3023576"/>
          </a:xfrm>
          <a:prstGeom prst="rect">
            <a:avLst/>
          </a:prstGeom>
        </p:spPr>
      </p:pic>
    </p:spTree>
    <p:extLst>
      <p:ext uri="{BB962C8B-B14F-4D97-AF65-F5344CB8AC3E}">
        <p14:creationId xmlns:p14="http://schemas.microsoft.com/office/powerpoint/2010/main" val="28004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1546</TotalTime>
  <Words>362</Words>
  <Application>Microsoft Office PowerPoint</Application>
  <PresentationFormat>Widescreen</PresentationFormat>
  <Paragraphs>39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Trebuchet MS</vt:lpstr>
      <vt:lpstr>Wingdings</vt:lpstr>
      <vt:lpstr>Wingdings 3</vt:lpstr>
      <vt:lpstr>Facet</vt:lpstr>
      <vt:lpstr>Team Achievers</vt:lpstr>
      <vt:lpstr>PROJECT TITLE </vt:lpstr>
      <vt:lpstr>AGENDA</vt:lpstr>
      <vt:lpstr>PROBLEM  STATEMENT</vt:lpstr>
      <vt:lpstr>PROJECT  OVERVIEW</vt:lpstr>
      <vt:lpstr>WHO ARE THE END USERS?</vt:lpstr>
      <vt:lpstr> YOUR SOLUTION AND ITS VALUE PROPOSITION</vt:lpstr>
      <vt:lpstr>THE WOW IN YOUR SOLUTION</vt:lpstr>
      <vt:lpstr>MODELLING</vt:lpstr>
      <vt:lpstr>RESULTS </vt:lpstr>
      <vt:lpstr>MEET OUR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mailshashankrai@gmail.com</cp:lastModifiedBy>
  <cp:revision>77</cp:revision>
  <dcterms:created xsi:type="dcterms:W3CDTF">2021-07-11T13:13:15Z</dcterms:created>
  <dcterms:modified xsi:type="dcterms:W3CDTF">2023-01-26T18:47:19Z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