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4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4" autoAdjust="0"/>
    <p:restoredTop sz="94660"/>
  </p:normalViewPr>
  <p:slideViewPr>
    <p:cSldViewPr snapToGrid="0">
      <p:cViewPr>
        <p:scale>
          <a:sx n="150" d="100"/>
          <a:sy n="150" d="100"/>
        </p:scale>
        <p:origin x="-14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CDA6-C248-45EE-B6AB-DF899100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36E6A-E25E-4563-9424-93BEE6146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E0E5-6D7A-4123-BCE6-5AE5D673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1258-A093-4197-8C73-7F6DBF45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B7456-A13E-42B2-A83B-A6642037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5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F226-86FF-48CB-AE70-10A286FA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58C0B-35DD-4259-BF01-671CD168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9E66-05D0-40CE-8CEB-3ECD6779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02E2B-01E7-451A-B488-93D7840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4A01-75DC-4E60-8598-05C178BC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7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439A2-BB67-40D2-862A-20B2602C3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11DD7-2683-4307-8C9D-EAF8F87BA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19C56-062C-4939-BF98-A982AFAA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9626-FCF3-4F36-A435-D257C07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56DC-B4A8-46C4-A1FE-AD6B964D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7D1B-8A26-4591-968A-0B21A664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A23E-CF49-4333-85C1-14F87DD4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16EB1-382E-45AA-98FD-D68AC521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2A42-A7B0-493A-9A30-2421F67E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AB37-CE17-43DB-A0B2-65818148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2522-D20A-401D-8747-A66A6099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4CAC9-52F7-4FEB-9DDC-2426EE5F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EAE7-79B4-4B2F-B6EF-A7E979A2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B6CC-613F-4853-99D2-E35850CE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CAE9-2B8F-441E-9A36-89421208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2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0ABE-166C-400C-B7BF-6B87FD52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24CC-3F66-46BB-8412-F34D39D71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1EE5-DBD9-418B-857E-3699AA96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245B3-FC6C-4A89-8609-1578B66B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6CAA6-5597-4B06-A40D-26931224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F82B1-F679-4F72-8C08-CDF2B429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AE67-3DC3-4817-AF19-B8852567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22F5D-85F4-41F7-9FC2-63C51680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068E4-9959-4982-AC91-B91F192D6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3713D-EAC6-4E08-80E1-82F464104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E71D8-30F5-4160-8C9D-AE8E01EC4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9B65C-123C-4B47-A5B1-A0E657F4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0C6C5-12DF-41CE-AAE9-22FDE0C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325F3-B03C-4FA9-B4E1-172C31F7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BD77-58EF-4427-A1D7-3AFCB175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734C9-6F3B-408F-8177-78F13FD7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3EEE2-A19A-403C-95E2-E89C4B7C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A6C09-1D57-44CB-BB11-9D4321F8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2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DEA33-0051-47BE-94B0-CC6B99B9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3B11A-EABE-48B0-BC5C-A6E4BC7C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BA5D3-0403-4545-8B76-CE62DDE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6509-4FB5-4C6A-A6E5-F72792E4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3646-EDBA-4BAC-83D7-68436141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BFBC-2448-4DD8-8664-FA7401DDA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F821D-5325-4651-B1CD-60A2EDA6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0F55-3367-46B3-A416-F791A57C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96D2B-2498-44B3-9EEA-13968677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24C5-32D0-44A9-A604-F4BCE6ED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4B1BA-80C0-4D67-A722-CD1EEE0A6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7A29A-9F37-4C84-9AF1-1B4D18BA9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1CE8-328A-4A3D-8A6C-A683ED4D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D36D-B525-4FC0-8132-F3104D4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CA8C-61B1-40F1-9C49-71524635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6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F2279-6191-4F35-A7DA-0C092406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4C20-7174-4DAE-8B71-200C292AC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B723-354E-47A9-95E6-B3512F628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FE31-45A4-4E10-B3AE-5EB32358AD7D}" type="datetimeFigureOut">
              <a:rPr lang="en-IN" smtClean="0"/>
              <a:t>31-05-2022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4872-2A94-4B34-9E1F-11E6D073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B40A-579D-415A-ABC9-C4B3B90EB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63FD-D74D-4721-A57B-42D1100AA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22FF-1998-4C7B-93F5-B29175E13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Turing Test</a:t>
            </a:r>
          </a:p>
        </p:txBody>
      </p:sp>
    </p:spTree>
    <p:extLst>
      <p:ext uri="{BB962C8B-B14F-4D97-AF65-F5344CB8AC3E}">
        <p14:creationId xmlns:p14="http://schemas.microsoft.com/office/powerpoint/2010/main" val="39899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4E44D-A81E-47CD-B408-423DD1F2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87"/>
            <a:ext cx="12192000" cy="41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D7399D-5B4C-4158-BAE2-4936689D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76"/>
            <a:ext cx="12192000" cy="45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13B8C-770D-46E5-A109-9CCD85CE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615"/>
            <a:ext cx="12192000" cy="54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9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17C4E-2FDD-4832-8F5B-4DDF7B8C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421"/>
            <a:ext cx="12192000" cy="46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F6FFF-F669-42B1-B15E-DC469F0C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748"/>
            <a:ext cx="12192000" cy="43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32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0DCCC-E700-468E-A9F6-F79C5F5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67"/>
            <a:ext cx="12192000" cy="40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0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4190C-B894-459A-82BB-A78D229E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112"/>
            <a:ext cx="12192000" cy="41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06F76-8961-48F6-8814-50BF05C2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4" y="934921"/>
            <a:ext cx="3448531" cy="283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EBD34-0227-47BC-8E24-655D66E4E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264" y="1125434"/>
            <a:ext cx="624927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71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1C17F-DF78-4256-93F8-8BF25022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109"/>
            <a:ext cx="12192000" cy="40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4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BAB40-FFB8-4F8D-97B4-A75850EA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1295102"/>
            <a:ext cx="521090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CF4A3-B0A9-4AB0-AF88-EBCB0F5C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88"/>
            <a:ext cx="12192000" cy="48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1A7B0-2EB3-4337-9764-6971B3EB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385337"/>
            <a:ext cx="4877481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A8347-8EFB-449C-997C-041189B01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9" y="426358"/>
            <a:ext cx="4048690" cy="3648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8376E-9F07-4FC2-B04A-DD201EC2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077" y="774153"/>
            <a:ext cx="355332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0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6F234-7739-4830-83B0-D07B1BA1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29" y="866417"/>
            <a:ext cx="298174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9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89F58-DC58-422E-96EC-86AC5A05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516"/>
            <a:ext cx="12192000" cy="41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E8792-F0FD-47C8-A56A-1427468E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07" y="652075"/>
            <a:ext cx="4010585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7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0A6FB-A753-4627-BADB-FAB59562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552"/>
            <a:ext cx="12192000" cy="45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4E596-11CE-4797-A6CE-4AC9FE2F6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2978150" y="419658"/>
            <a:ext cx="6096000" cy="58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6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8624C-CD39-455E-B9EB-E4636730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24" y="0"/>
            <a:ext cx="868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2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1E68D-3898-47C1-A0CC-F7D56798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080"/>
            <a:ext cx="12192000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13BDE-80AC-46E5-9A65-FFA749A2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650"/>
            <a:ext cx="12192000" cy="41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E67DB-D855-4E08-BFB2-322F99C9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810"/>
            <a:ext cx="12192000" cy="43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8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B944F-DF28-46E4-A1CF-E10B5A80E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3974"/>
            <a:ext cx="12192000" cy="42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E9222-5E0A-4D30-91A4-CCC8EC14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354"/>
            <a:ext cx="12192000" cy="39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93172-20C5-44FD-B1D9-6FE4E72A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946"/>
            <a:ext cx="12192000" cy="44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048CB7-6984-4CBC-A1EA-73D0B989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347497"/>
            <a:ext cx="5868219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Turing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Raj</dc:creator>
  <cp:lastModifiedBy>Raj Shashank INPU</cp:lastModifiedBy>
  <cp:revision>10</cp:revision>
  <dcterms:created xsi:type="dcterms:W3CDTF">2022-05-25T11:08:50Z</dcterms:created>
  <dcterms:modified xsi:type="dcterms:W3CDTF">2022-05-31T10:24:45Z</dcterms:modified>
</cp:coreProperties>
</file>