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24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24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24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24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0840" y="1308240"/>
            <a:ext cx="4694040" cy="51480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4937760" y="1646280"/>
            <a:ext cx="5024880" cy="16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FbShare: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 DIFFERENT METHOD OF SHARING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846320" y="3931920"/>
            <a:ext cx="5029200" cy="21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ESE 543: Mobile Cloud Computing Course Project Presentation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By: Shashank Gururaj Rao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FbShare is all about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48280" y="1769400"/>
            <a:ext cx="9067680" cy="51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FbShare is a novel technique of sharing files between different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upload file onto a cloud storage shared among the group and then notify the other group members through Facebook posts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FbShare is able to share files of different types – PDF, DOCX, Audio, Images and 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Customized notifications are posted onto Facebook for different file types; with all the group members already included in the shared post (as tagged friends)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16171800">
            <a:off x="-2559960" y="2928600"/>
            <a:ext cx="72216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flow of the App for the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955040" y="2743920"/>
            <a:ext cx="26308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102040" y="91440"/>
            <a:ext cx="7936560" cy="74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6840" y="14760"/>
            <a:ext cx="906768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Flow for the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3920" y="640080"/>
            <a:ext cx="9657360" cy="690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29200" y="32011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800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Evaluations Performed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70080" y="1369440"/>
            <a:ext cx="8956800" cy="42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 of FbShare App on device: 6.02 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Maximum RAM usage of App recorded (during uploading an audio file of 142. MB and a video file of 582.92MB): 264 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 usage under high load (during uploading an audio file of 146.1 MB and a video file of 582.92MB): 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1560" y="731520"/>
            <a:ext cx="9723960" cy="64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 tests: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time taken for First-time user to navigate from Login screen to First-time Facebook post Activity – 3s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time taken for user to navigate from Main screen to Create Group Facebook Messenger Post Activity – 4s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time taken for user to navigate from Main screen to Join Group Facebook Messenger Post Activity – 6s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Maximum time taken for user to navigate from Main screen to upload file(during upload of video file of 582.92 MB) - 3 minutes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time taken for user to share an external link Facebook post: 4s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7760" y="30182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2018-05-14T15:38:48Z</dcterms:created>
  <dc:creator/>
  <dc:description/>
  <dc:language>en-US</dc:language>
  <cp:lastModifiedBy/>
  <dcterms:modified xsi:type="dcterms:W3CDTF">2018-05-14T19:02:13Z</dcterms:modified>
  <cp:revision>3</cp:revision>
  <dc:subject/>
  <dc:title/>
</cp:coreProperties>
</file>