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0" r:id="rId4"/>
    <p:sldId id="259" r:id="rId5"/>
    <p:sldId id="266" r:id="rId6"/>
    <p:sldId id="267" r:id="rId7"/>
    <p:sldId id="269" r:id="rId8"/>
    <p:sldId id="256" r:id="rId9"/>
    <p:sldId id="261" r:id="rId10"/>
    <p:sldId id="262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2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58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2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9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30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6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3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2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0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6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0CFD-A48D-4C9B-B8FF-D9659513D569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7AF5B-DE00-474B-8437-744281E86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6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5583" y="2209800"/>
            <a:ext cx="4448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Shashank Updates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06197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31" y="0"/>
            <a:ext cx="896193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5583" y="285750"/>
            <a:ext cx="444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PDOS Plot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7956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25654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GGA Pseudopotential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99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32" y="390524"/>
            <a:ext cx="8451604" cy="6467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5583" y="285750"/>
            <a:ext cx="479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Band structure for unit cell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494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31" y="0"/>
            <a:ext cx="896193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91272" y="109728"/>
            <a:ext cx="2980944" cy="694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525583" y="285750"/>
            <a:ext cx="444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Density of States Plot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5089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31" y="0"/>
            <a:ext cx="896193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5583" y="285750"/>
            <a:ext cx="444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PDOS Plot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8204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for 3x3x1</a:t>
            </a:r>
          </a:p>
          <a:p>
            <a:r>
              <a:rPr lang="en-US" dirty="0" smtClean="0"/>
              <a:t>Repeat for 3x3x1, top S defect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0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Point and Kinetic energy cutoff – parameters used (unit cell)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Ibrav</a:t>
            </a:r>
            <a:r>
              <a:rPr lang="en-US" dirty="0" smtClean="0"/>
              <a:t> = 0, # atoms = 3</a:t>
            </a:r>
          </a:p>
          <a:p>
            <a:r>
              <a:rPr lang="en-US" dirty="0" err="1" smtClean="0"/>
              <a:t>Grimme's</a:t>
            </a:r>
            <a:r>
              <a:rPr lang="en-US" dirty="0" smtClean="0"/>
              <a:t> DFT-D2 van der Waals correction used</a:t>
            </a:r>
          </a:p>
          <a:p>
            <a:r>
              <a:rPr lang="en-US" dirty="0" err="1" smtClean="0"/>
              <a:t>Nbnd</a:t>
            </a:r>
            <a:r>
              <a:rPr lang="en-US" dirty="0" smtClean="0"/>
              <a:t> (# of valence bands) = 50</a:t>
            </a:r>
          </a:p>
          <a:p>
            <a:r>
              <a:rPr lang="en-US" dirty="0" smtClean="0"/>
              <a:t>Max # of iterations in </a:t>
            </a:r>
            <a:r>
              <a:rPr lang="en-US" dirty="0" err="1" smtClean="0"/>
              <a:t>scf</a:t>
            </a:r>
            <a:r>
              <a:rPr lang="en-US" dirty="0" smtClean="0"/>
              <a:t> step = 300; For self consistency,  Convergence threshold= 1.0D-8, Mixing factor = 0.7, under Davidson iterative diagonalization </a:t>
            </a:r>
          </a:p>
          <a:p>
            <a:r>
              <a:rPr lang="en-US" dirty="0"/>
              <a:t>BFGS quasi-newton algorithm </a:t>
            </a:r>
            <a:r>
              <a:rPr lang="en-US" dirty="0" smtClean="0"/>
              <a:t>used for cell dynamics, with only </a:t>
            </a:r>
            <a:r>
              <a:rPr lang="en-US" dirty="0"/>
              <a:t>x and y components </a:t>
            </a:r>
            <a:r>
              <a:rPr lang="en-US" dirty="0" smtClean="0"/>
              <a:t>being allowed </a:t>
            </a:r>
            <a:r>
              <a:rPr lang="en-US" dirty="0"/>
              <a:t>to </a:t>
            </a:r>
            <a:r>
              <a:rPr lang="en-US" dirty="0" smtClean="0"/>
              <a:t>change and cell factor = 2.5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77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202473"/>
              </p:ext>
            </p:extLst>
          </p:nvPr>
        </p:nvGraphicFramePr>
        <p:xfrm>
          <a:off x="1225296" y="0"/>
          <a:ext cx="90487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205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296" y="0"/>
                        <a:ext cx="90487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25583" y="285750"/>
            <a:ext cx="4448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Kinetic energy cutoff optimization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8370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424931"/>
              </p:ext>
            </p:extLst>
          </p:nvPr>
        </p:nvGraphicFramePr>
        <p:xfrm>
          <a:off x="1421892" y="0"/>
          <a:ext cx="856030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205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892" y="0"/>
                        <a:ext cx="8560308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B3513-FBF9-4DC4-A1E7-FE4F07AC71AD}" type="slidenum">
              <a:rPr lang="en-IN"/>
              <a:pPr>
                <a:defRPr/>
              </a:pPr>
              <a:t>4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525583" y="285750"/>
            <a:ext cx="444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K Points optimization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3864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point used </a:t>
            </a:r>
            <a:r>
              <a:rPr lang="en-US" dirty="0"/>
              <a:t>for </a:t>
            </a:r>
            <a:r>
              <a:rPr lang="en-US" dirty="0" err="1"/>
              <a:t>Monkhorst</a:t>
            </a:r>
            <a:r>
              <a:rPr lang="en-US" dirty="0"/>
              <a:t>-Pack </a:t>
            </a:r>
            <a:r>
              <a:rPr lang="en-US" dirty="0" smtClean="0"/>
              <a:t>grids = 10x10x1</a:t>
            </a:r>
          </a:p>
          <a:p>
            <a:r>
              <a:rPr lang="en-US" dirty="0" smtClean="0"/>
              <a:t>Kinetic energy cutoff for </a:t>
            </a:r>
            <a:r>
              <a:rPr lang="en-US" dirty="0" err="1" smtClean="0"/>
              <a:t>wavefunctions</a:t>
            </a:r>
            <a:r>
              <a:rPr lang="en-US" dirty="0" smtClean="0"/>
              <a:t> used (</a:t>
            </a:r>
            <a:r>
              <a:rPr lang="en-US" dirty="0" err="1" smtClean="0"/>
              <a:t>ecutwfc</a:t>
            </a:r>
            <a:r>
              <a:rPr lang="en-US" dirty="0" smtClean="0"/>
              <a:t>) = 60</a:t>
            </a:r>
          </a:p>
          <a:p>
            <a:r>
              <a:rPr lang="en-US" dirty="0"/>
              <a:t>Kinetic energy cutoff for </a:t>
            </a:r>
            <a:r>
              <a:rPr lang="en-US" dirty="0" smtClean="0"/>
              <a:t>charge density used = 600 (since </a:t>
            </a:r>
            <a:r>
              <a:rPr lang="en-US" dirty="0" err="1" smtClean="0"/>
              <a:t>ultrasoft</a:t>
            </a:r>
            <a:r>
              <a:rPr lang="en-US" dirty="0" smtClean="0"/>
              <a:t> pseudopotential used)</a:t>
            </a:r>
          </a:p>
          <a:p>
            <a:r>
              <a:rPr lang="en-US" dirty="0" smtClean="0"/>
              <a:t>Calculations performed for 1x1x1 unit cell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98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Pseudopotentials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GGA pseudopotential results in underestimation of results</a:t>
            </a:r>
          </a:p>
          <a:p>
            <a:r>
              <a:rPr lang="en-US" dirty="0" smtClean="0"/>
              <a:t>LDA pseudopotential results in overestimation of results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81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25654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LDA Pseudopotential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31" y="-19050"/>
            <a:ext cx="896193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5583" y="285750"/>
            <a:ext cx="4799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Band structure for unit cell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080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31" y="0"/>
            <a:ext cx="896193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91272" y="109728"/>
            <a:ext cx="2980944" cy="694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525583" y="285750"/>
            <a:ext cx="444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Density of States Plot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6368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192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Graph</vt:lpstr>
      <vt:lpstr>PowerPoint Presentation</vt:lpstr>
      <vt:lpstr>K Point and Kinetic energy cutoff – parameters used (unit cell)</vt:lpstr>
      <vt:lpstr>PowerPoint Presentation</vt:lpstr>
      <vt:lpstr>PowerPoint Presentation</vt:lpstr>
      <vt:lpstr>Optimization results</vt:lpstr>
      <vt:lpstr>Pseudopotentials</vt:lpstr>
      <vt:lpstr>LDA Pseudopotential</vt:lpstr>
      <vt:lpstr>PowerPoint Presentation</vt:lpstr>
      <vt:lpstr>PowerPoint Presentation</vt:lpstr>
      <vt:lpstr>PowerPoint Presentation</vt:lpstr>
      <vt:lpstr>GGA Pseudopotential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</dc:creator>
  <cp:lastModifiedBy>Shashank</cp:lastModifiedBy>
  <cp:revision>24</cp:revision>
  <dcterms:created xsi:type="dcterms:W3CDTF">2022-02-06T18:31:14Z</dcterms:created>
  <dcterms:modified xsi:type="dcterms:W3CDTF">2022-03-22T13:52:56Z</dcterms:modified>
</cp:coreProperties>
</file>