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3D50-1D11-4197-A905-873C0854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481D6-F724-4B2B-8782-666A25B87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91510-A7E7-4B1C-B453-34ACF22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C6F-0412-48AE-9A89-3E573A72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B77A-D802-4B45-846E-B4FA8EC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4E65-E058-419E-98CC-6E54E11D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A153-B61C-480C-B3BF-E672FC45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04F2-8384-46D5-9FC7-57EBEBB3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69AD-0FA0-48F7-B6E8-F8240665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81B5-DCF2-42DA-8465-6923493E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9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C44E3-D487-4E65-A073-A6B82C66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98671-FCB7-4349-8955-8A5A71588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FF6E9-D861-4373-8BD5-194FBB2D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D4B3-AFBA-482C-A2B1-A9ED0227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B70D-94A2-4C29-AA62-E0C8638B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0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5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0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5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10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84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A116-3CE6-4F6A-8176-0530A716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2264-E7C7-4C9B-A27A-746C5C1F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A544-DF42-4CE6-8DA5-4DB427A6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E27E-CD7E-4391-A9FD-8F8FE3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8103-E41F-426B-9979-BD086DC9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52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4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96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5949-AB16-4F2B-AD53-8D75AB69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6D0E-0A8F-41E8-886A-0BF2DFCF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915F-A402-469A-B8F8-070B51F8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93DC-E05E-49EE-81C7-6DB5C720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F1BE-5A39-4BBF-BCDD-2853E365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5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1DA1-6570-43D1-B8FF-25CEA0E0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6589-F2CF-490F-BA11-DCC3D803A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F9708-DC9D-4071-94FE-6BF479BB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15E4-1FE0-4EF5-A796-5CF006D1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01BE8-0BFB-4AB2-BFDC-903CC30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09CC5-62AF-4322-8218-105EE2F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3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4B6A-7AE8-48E1-9143-D7095C39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D7A2-1338-4848-AA40-35D7769E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5E3E8-2EA6-404B-BABB-93D83677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C0972-E19E-4642-9569-D903016E7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8B893-23F0-480B-B701-96DA8C6D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57CAB-8EBA-45AB-8CA7-619EFF50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C828-D917-48B7-B43A-7C12238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30F2E-2984-49BC-B402-78553526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5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ECA7-BA7C-4A53-B490-B5510C36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EE97B-4472-463D-A028-F4E4F3D0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9E2C4-8490-468A-AF6C-E63CDB44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15F29-7AF9-4510-918E-79A81A46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2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CB830-6961-4936-8F08-A8B4DA5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822DC-3A7E-49E7-A44B-CD375FB6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E9ED6-3D36-4A1A-A5C7-83939F7B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502D-2216-4447-AD9F-72313F87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AB67-0C57-4357-8FF2-E70BA19A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8BAC8-6B10-4A2A-9932-DEE2BD51E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66B98-55E5-4B5D-A6C3-A96DBAD8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4205-39D8-48A8-9A7C-E9B61FCC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A37EB-BA6A-4317-A7D8-B7F632E9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7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4A79-77E2-49B9-B16C-051B56A3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1137A-3418-4FFA-9CFC-CDA5C31C8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05DAE-F6A9-4033-9E26-285456889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7367F-4DBB-4557-A5EA-0174D92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C9DD-242B-403C-B1A8-817CA02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3761-794C-4B1D-937A-A83E7B97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7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724B1-123F-4732-A091-6260AC35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A154-AD7F-4563-AB40-A4F04739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70AFF-9D20-499D-8C35-85EE83325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6D17B-6458-43E1-9DCC-B09D6124C53B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3E35-6BD6-4338-94F0-C70535D6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9127-07B8-4A0A-9091-7AF0BB800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04B1-FEEC-4112-838F-19FF7BBD5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8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249A5-41F2-4767-8B13-97E19DD12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2243" b="3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3285D-4D40-43BE-AE39-CD3D19015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ANZ Internship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FC5CE-B6E5-4069-BBD9-00BB9127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Shashank Raj</a:t>
            </a:r>
          </a:p>
          <a:p>
            <a:r>
              <a:rPr lang="en-IN" dirty="0">
                <a:solidFill>
                  <a:srgbClr val="FFFFFF"/>
                </a:solidFill>
              </a:rPr>
              <a:t>PGPM in Analytics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840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2F7E6-E29E-4BF9-8838-6C35A422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Task 2 : Simple Linear Regression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B1F37E-BFFA-496B-BED2-B2E94048B67C}"/>
              </a:ext>
            </a:extLst>
          </p:cNvPr>
          <p:cNvSpPr txBox="1"/>
          <p:nvPr/>
        </p:nvSpPr>
        <p:spPr>
          <a:xfrm>
            <a:off x="1097281" y="2108201"/>
            <a:ext cx="355701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For  Balance vs Salary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</a:rPr>
              <a:t>MAE: 801.3741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</a:rPr>
              <a:t> MSE: 1109153.98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</a:rPr>
              <a:t> RMSE: 1053.16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uLnTx/>
              <a:uFillTx/>
              <a:latin typeface="Sagona Book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212121"/>
                </a:solidFill>
                <a:latin typeface="Sagona Book" panose="020F0502020204030204"/>
              </a:rPr>
              <a:t>For Age vs Salary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uLnTx/>
              <a:uFillTx/>
              <a:latin typeface="Sagona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</a:rPr>
              <a:t>MAE: 799.703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</a:rPr>
              <a:t>MSE: 1067082.396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</a:rPr>
              <a:t>RMSE: 1032.996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6C1C81-9695-4E0C-8721-FFD619BC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13" y="2407630"/>
            <a:ext cx="3118967" cy="315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B5E1F2-DC58-41AC-B06F-4D2E9D042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8" y="2407620"/>
            <a:ext cx="3118967" cy="315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65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F7E6-E29E-4BF9-8838-6C35A42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2: Using DNN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1F37E-BFFA-496B-BED2-B2E94048B67C}"/>
              </a:ext>
            </a:extLst>
          </p:cNvPr>
          <p:cNvSpPr txBox="1"/>
          <p:nvPr/>
        </p:nvSpPr>
        <p:spPr>
          <a:xfrm>
            <a:off x="1097280" y="2425960"/>
            <a:ext cx="4435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gona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Dependent Variable: Salary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srgbClr val="000000"/>
                </a:solidFill>
              </a:rPr>
              <a:t>Independent Variables: Age, Balance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srgbClr val="000000"/>
                </a:solidFill>
              </a:rPr>
              <a:t>4 Layer DNN: 1 Input, 2 Hidden, 1 Output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srgbClr val="000000"/>
                </a:solidFill>
              </a:rPr>
              <a:t> Activation Function: </a:t>
            </a:r>
            <a:r>
              <a:rPr lang="en-IN" dirty="0" err="1">
                <a:solidFill>
                  <a:srgbClr val="000000"/>
                </a:solidFill>
              </a:rPr>
              <a:t>Relu</a:t>
            </a:r>
            <a:endParaRPr lang="en-IN" dirty="0">
              <a:solidFill>
                <a:srgbClr val="00000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Optimizer: Adam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srgbClr val="000000"/>
                </a:solidFill>
              </a:rPr>
              <a:t>Epochs: 500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MSE</a:t>
            </a:r>
            <a:r>
              <a:rPr lang="en-IN" dirty="0">
                <a:solidFill>
                  <a:srgbClr val="000000"/>
                </a:solidFill>
              </a:rPr>
              <a:t> Train: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1277.8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srgbClr val="212121"/>
                </a:solidFill>
              </a:rPr>
              <a:t>MSE Test: </a:t>
            </a:r>
            <a:r>
              <a:rPr lang="en-IN" b="0" i="0" dirty="0">
                <a:solidFill>
                  <a:srgbClr val="212121"/>
                </a:solidFill>
                <a:effectLst/>
              </a:rPr>
              <a:t>1328.4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F7BF87-0153-453C-9BED-7BA13F17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9351"/>
            <a:ext cx="5158740" cy="2415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8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C3BB1"/>
      </a:accent6>
      <a:hlink>
        <a:srgbClr val="C24991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Sagona Book</vt:lpstr>
      <vt:lpstr>Sagona ExtraLight</vt:lpstr>
      <vt:lpstr>Office Theme</vt:lpstr>
      <vt:lpstr>RetrospectVTI</vt:lpstr>
      <vt:lpstr>ANZ Internship </vt:lpstr>
      <vt:lpstr>Task 2 : Simple Linear Regression</vt:lpstr>
      <vt:lpstr>Task 2: Using DNN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Internship </dc:title>
  <dc:creator>Shashank Raj</dc:creator>
  <cp:lastModifiedBy>Shashank Raj</cp:lastModifiedBy>
  <cp:revision>1</cp:revision>
  <dcterms:created xsi:type="dcterms:W3CDTF">2020-07-10T22:43:00Z</dcterms:created>
  <dcterms:modified xsi:type="dcterms:W3CDTF">2020-07-10T22:57:48Z</dcterms:modified>
</cp:coreProperties>
</file>