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3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7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0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0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249A5-41F2-4767-8B13-97E19DD12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2243" b="3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3285D-4D40-43BE-AE39-CD3D19015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ANZ Internship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C5CE-B6E5-4069-BBD9-00BB9127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Shashank Raj</a:t>
            </a:r>
          </a:p>
          <a:p>
            <a:r>
              <a:rPr lang="en-IN" dirty="0">
                <a:solidFill>
                  <a:srgbClr val="FFFFFF"/>
                </a:solidFill>
              </a:rPr>
              <a:t>PGPM in Analytics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840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F7E6-E29E-4BF9-8838-6C35A422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 : Geographical Analysis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0CE3A48-F969-447A-9391-C67ED9DDA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574" y="2188723"/>
            <a:ext cx="5690682" cy="37548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1F37E-BFFA-496B-BED2-B2E94048B67C}"/>
              </a:ext>
            </a:extLst>
          </p:cNvPr>
          <p:cNvSpPr txBox="1"/>
          <p:nvPr/>
        </p:nvSpPr>
        <p:spPr>
          <a:xfrm>
            <a:off x="1097280" y="2425960"/>
            <a:ext cx="4435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Victoria has the highest average balance(19,653) while Northern Territory has the lowest(5,542).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Tasmania has the lowest average amount(28.9) while Australian Capital Territory has the highest(66.8).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8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2F7E6-E29E-4BF9-8838-6C35A422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Task 1 : Customer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B1F37E-BFFA-496B-BED2-B2E94048B67C}"/>
              </a:ext>
            </a:extLst>
          </p:cNvPr>
          <p:cNvSpPr txBox="1"/>
          <p:nvPr/>
        </p:nvSpPr>
        <p:spPr>
          <a:xfrm>
            <a:off x="1097281" y="2108201"/>
            <a:ext cx="355701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 has the highest transaction amount but lower number of customers as compared to Wednesday and Friday.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has made the highest amount of transactions, followed by Kenneth, Jessica, Richard and Ryan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F2D7762-9D8D-40DA-A395-8B70D0EC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27" y="2198454"/>
            <a:ext cx="3341122" cy="3670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1E69F1-6D1B-4886-AB0D-11B404246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74" y="2108181"/>
            <a:ext cx="2939514" cy="376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8650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2F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C24991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Sagona Book</vt:lpstr>
      <vt:lpstr>Sagona ExtraLight</vt:lpstr>
      <vt:lpstr>RetrospectVTI</vt:lpstr>
      <vt:lpstr>ANZ Internship </vt:lpstr>
      <vt:lpstr>Task 1 : Geographical Analysis</vt:lpstr>
      <vt:lpstr>Task 1 : Customer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Internship </dc:title>
  <dc:creator>Shashank Raj</dc:creator>
  <cp:lastModifiedBy>Shashank Raj</cp:lastModifiedBy>
  <cp:revision>1</cp:revision>
  <dcterms:created xsi:type="dcterms:W3CDTF">2020-07-10T21:26:01Z</dcterms:created>
  <dcterms:modified xsi:type="dcterms:W3CDTF">2020-07-10T21:29:14Z</dcterms:modified>
</cp:coreProperties>
</file>