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30" r:id="rId2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DD4A8-F102-41EB-8DE4-A0B3A9BDF807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86274-4D0C-47E6-A0DC-391E26995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2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6274-4D0C-47E6-A0DC-391E269957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86274-4D0C-47E6-A0DC-391E2699572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8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2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5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1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4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4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brampton.com/one-ontario-case-of-coronavirus-resolved-chief-medical-offic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ets/covid-19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ake, fruit, covered, table&#10;&#10;Description automatically generated">
            <a:extLst>
              <a:ext uri="{FF2B5EF4-FFF2-40B4-BE49-F238E27FC236}">
                <a16:creationId xmlns:a16="http://schemas.microsoft.com/office/drawing/2014/main" id="{BA979C0A-79DA-4525-96C1-DF847FCD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3DA055-9C5E-4E0D-A4D1-A8D52FA10BEF}"/>
              </a:ext>
            </a:extLst>
          </p:cNvPr>
          <p:cNvSpPr/>
          <p:nvPr/>
        </p:nvSpPr>
        <p:spPr>
          <a:xfrm>
            <a:off x="0" y="2590800"/>
            <a:ext cx="12175982" cy="1828800"/>
          </a:xfrm>
          <a:prstGeom prst="rect">
            <a:avLst/>
          </a:prstGeom>
          <a:solidFill>
            <a:schemeClr val="dk1">
              <a:alpha val="76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Predicting: Covid-19 Cases</a:t>
            </a:r>
          </a:p>
          <a:p>
            <a:pPr algn="ctr"/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Shashank Raj</a:t>
            </a:r>
          </a:p>
          <a:p>
            <a:pPr algn="ctr"/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P192A074</a:t>
            </a:r>
          </a:p>
        </p:txBody>
      </p:sp>
    </p:spTree>
    <p:extLst>
      <p:ext uri="{BB962C8B-B14F-4D97-AF65-F5344CB8AC3E}">
        <p14:creationId xmlns:p14="http://schemas.microsoft.com/office/powerpoint/2010/main" val="20583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2E8D-6CA3-4A1E-AE3F-5569D8B6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/>
              <a:t>Data Preparation</a:t>
            </a:r>
            <a:endParaRPr lang="en-IN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A2F-A185-446A-9A88-39E87C80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Media: Git Hub.</a:t>
            </a:r>
          </a:p>
          <a:p>
            <a:r>
              <a:rPr lang="en-IN" dirty="0"/>
              <a:t>URL: </a:t>
            </a:r>
            <a:r>
              <a:rPr lang="en-IN" dirty="0">
                <a:hlinkClick r:id="rId2"/>
              </a:rPr>
              <a:t>https://github.com/datasets/covid-19/</a:t>
            </a:r>
            <a:endParaRPr lang="en-IN" dirty="0"/>
          </a:p>
          <a:p>
            <a:r>
              <a:rPr lang="en-IN" dirty="0"/>
              <a:t>Columns: </a:t>
            </a:r>
            <a:r>
              <a:rPr lang="en-IN" b="1" dirty="0"/>
              <a:t>Date, Country, Confirmed, Deaths</a:t>
            </a:r>
          </a:p>
          <a:p>
            <a:r>
              <a:rPr lang="en-IN" dirty="0"/>
              <a:t>Framework: Facebook Prophet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7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B9C-0927-4F5E-8AED-352C7451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/>
              <a:t>Top Effected Countries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977704B-1FDE-4295-AC82-D3FC21DE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1127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9C4A-CFA9-431F-9373-2CF58277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/>
              <a:t>Seasonality and Trend</a:t>
            </a:r>
          </a:p>
        </p:txBody>
      </p:sp>
      <p:pic>
        <p:nvPicPr>
          <p:cNvPr id="5" name="Picture 4" descr="A close up of a window&#10;&#10;Description automatically generated">
            <a:extLst>
              <a:ext uri="{FF2B5EF4-FFF2-40B4-BE49-F238E27FC236}">
                <a16:creationId xmlns:a16="http://schemas.microsoft.com/office/drawing/2014/main" id="{F252147F-72E7-46ED-92DC-05015383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9959069" cy="3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DA88-8FC7-48E9-BD87-9B788EF3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A:  Top Country(% Change in cases)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BB59E-6B2A-454A-9C26-D6DA2835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0" y="2862762"/>
            <a:ext cx="2438400" cy="2514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623DD-C5A8-442D-8105-90A85CC56D1D}"/>
              </a:ext>
            </a:extLst>
          </p:cNvPr>
          <p:cNvSpPr txBox="1"/>
          <p:nvPr/>
        </p:nvSpPr>
        <p:spPr>
          <a:xfrm>
            <a:off x="550120" y="2189500"/>
            <a:ext cx="300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Selected 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02A0C-7E7D-494C-8A0F-AF0ED2F17A97}"/>
              </a:ext>
            </a:extLst>
          </p:cNvPr>
          <p:cNvSpPr txBox="1"/>
          <p:nvPr/>
        </p:nvSpPr>
        <p:spPr>
          <a:xfrm>
            <a:off x="5257800" y="2051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Countries with Percentage change in number of conformed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ABECE-0EE3-4FC8-92A8-BBA037D6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62762"/>
            <a:ext cx="3246401" cy="215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E2EF4-F55E-4CA7-92F1-68A5D7B98C6D}"/>
              </a:ext>
            </a:extLst>
          </p:cNvPr>
          <p:cNvSpPr txBox="1"/>
          <p:nvPr/>
        </p:nvSpPr>
        <p:spPr>
          <a:xfrm>
            <a:off x="990600" y="573575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Hence, US, Germany and Spain are the top 3 countries to be effected for the given date.</a:t>
            </a:r>
          </a:p>
        </p:txBody>
      </p:sp>
    </p:spTree>
    <p:extLst>
      <p:ext uri="{BB962C8B-B14F-4D97-AF65-F5344CB8AC3E}">
        <p14:creationId xmlns:p14="http://schemas.microsoft.com/office/powerpoint/2010/main" val="386172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65A-0565-4750-9CB5-B40FAC7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B: Prediction for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ACB3-CE5D-49A2-A788-EDC83FD0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Variables in play:</a:t>
            </a:r>
          </a:p>
          <a:p>
            <a:r>
              <a:rPr lang="en-IN" dirty="0"/>
              <a:t>Lockdown: Created a lockdown variable and added the date till 14</a:t>
            </a:r>
            <a:r>
              <a:rPr lang="en-IN" baseline="30000" dirty="0"/>
              <a:t>th</a:t>
            </a:r>
            <a:r>
              <a:rPr lang="en-IN" dirty="0"/>
              <a:t> April so as to reduce weightage of such days.</a:t>
            </a:r>
          </a:p>
          <a:p>
            <a:r>
              <a:rPr lang="en-IN" dirty="0"/>
              <a:t>Daily Seasonality = False,  Weekly and Yearly Seasonality = True</a:t>
            </a:r>
          </a:p>
          <a:p>
            <a:r>
              <a:rPr lang="en-IN" dirty="0"/>
              <a:t>Seasonality Mode = Multiplicative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8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9031-319C-436C-B71A-F91A8590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B:  Visualisation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8E8BD-DC46-4C43-B44A-F65B22A81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9" y="1981200"/>
            <a:ext cx="11125200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CD582-B1AC-4326-A5D0-8F2202B6C0C6}"/>
              </a:ext>
            </a:extLst>
          </p:cNvPr>
          <p:cNvSpPr txBox="1"/>
          <p:nvPr/>
        </p:nvSpPr>
        <p:spPr>
          <a:xfrm>
            <a:off x="381000" y="192941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Interactive Image(on-hover) by: Prophet</a:t>
            </a:r>
          </a:p>
        </p:txBody>
      </p:sp>
    </p:spTree>
    <p:extLst>
      <p:ext uri="{BB962C8B-B14F-4D97-AF65-F5344CB8AC3E}">
        <p14:creationId xmlns:p14="http://schemas.microsoft.com/office/powerpoint/2010/main" val="22228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78E-88E5-439E-BF91-D8F96D8C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B: 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AEAF3-4FFE-41BD-AA4B-3CBF05FC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11683"/>
            <a:ext cx="5448772" cy="172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48235-B0F3-406B-98E1-1E773CE20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" t="19759" r="-2424" b="1"/>
          <a:stretch/>
        </p:blipFill>
        <p:spPr>
          <a:xfrm>
            <a:off x="1752600" y="4792231"/>
            <a:ext cx="5159187" cy="1363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249BA-3B66-4DAA-8BE5-81C2B6DD4D27}"/>
              </a:ext>
            </a:extLst>
          </p:cNvPr>
          <p:cNvSpPr txBox="1"/>
          <p:nvPr/>
        </p:nvSpPr>
        <p:spPr>
          <a:xfrm>
            <a:off x="685800" y="2209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Cases for date 30</a:t>
            </a:r>
            <a:r>
              <a:rPr lang="en-IN" baseline="30000" dirty="0"/>
              <a:t>th</a:t>
            </a:r>
            <a:r>
              <a:rPr lang="en-IN" dirty="0"/>
              <a:t> and 31</a:t>
            </a:r>
            <a:r>
              <a:rPr lang="en-IN" baseline="30000" dirty="0"/>
              <a:t>st</a:t>
            </a:r>
            <a:r>
              <a:rPr lang="en-IN" dirty="0"/>
              <a:t> March = 1013 and 897 respectively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DC78-2DC9-4D81-BB30-9BDC5E50CD36}"/>
              </a:ext>
            </a:extLst>
          </p:cNvPr>
          <p:cNvSpPr txBox="1"/>
          <p:nvPr/>
        </p:nvSpPr>
        <p:spPr>
          <a:xfrm>
            <a:off x="685800" y="4422899"/>
            <a:ext cx="772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Number of Cases within a 2 month period = 11900 on 12</a:t>
            </a:r>
            <a:r>
              <a:rPr lang="en-IN" baseline="30000" dirty="0"/>
              <a:t>th</a:t>
            </a:r>
            <a:r>
              <a:rPr lang="en-IN" dirty="0"/>
              <a:t> May</a:t>
            </a:r>
          </a:p>
        </p:txBody>
      </p:sp>
    </p:spTree>
    <p:extLst>
      <p:ext uri="{BB962C8B-B14F-4D97-AF65-F5344CB8AC3E}">
        <p14:creationId xmlns:p14="http://schemas.microsoft.com/office/powerpoint/2010/main" val="7270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86FEE-9D46-4359-B13F-C95C508A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Thanks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8896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181</Words>
  <Application>Microsoft Office PowerPoint</Application>
  <PresentationFormat>Widescreen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Elephant</vt:lpstr>
      <vt:lpstr>Gill Sans MT</vt:lpstr>
      <vt:lpstr>Segoe UI Black</vt:lpstr>
      <vt:lpstr>Wingdings 2</vt:lpstr>
      <vt:lpstr>BrushVTI</vt:lpstr>
      <vt:lpstr>Dividend</vt:lpstr>
      <vt:lpstr>PowerPoint Presentation</vt:lpstr>
      <vt:lpstr>Data Preparation</vt:lpstr>
      <vt:lpstr>Top Effected Countries</vt:lpstr>
      <vt:lpstr>Seasonality and Trend</vt:lpstr>
      <vt:lpstr>Part A:  Top Country(% Change in cases)</vt:lpstr>
      <vt:lpstr>Part B: Prediction for India</vt:lpstr>
      <vt:lpstr>Part B:  Visualisation</vt:lpstr>
      <vt:lpstr>Part B:  Insights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Raj</dc:creator>
  <cp:lastModifiedBy>Shashank Raj</cp:lastModifiedBy>
  <cp:revision>1</cp:revision>
  <dcterms:created xsi:type="dcterms:W3CDTF">2020-03-29T17:15:08Z</dcterms:created>
  <dcterms:modified xsi:type="dcterms:W3CDTF">2020-03-29T18:20:19Z</dcterms:modified>
</cp:coreProperties>
</file>