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90" r:id="rId3"/>
    <p:sldId id="268" r:id="rId4"/>
    <p:sldId id="260" r:id="rId5"/>
    <p:sldId id="289" r:id="rId6"/>
    <p:sldId id="262" r:id="rId7"/>
    <p:sldId id="291" r:id="rId8"/>
    <p:sldId id="256" r:id="rId9"/>
    <p:sldId id="257" r:id="rId10"/>
    <p:sldId id="258" r:id="rId11"/>
    <p:sldId id="307" r:id="rId12"/>
    <p:sldId id="295" r:id="rId13"/>
    <p:sldId id="259" r:id="rId14"/>
    <p:sldId id="305" r:id="rId15"/>
    <p:sldId id="306" r:id="rId16"/>
    <p:sldId id="296" r:id="rId17"/>
    <p:sldId id="298" r:id="rId18"/>
    <p:sldId id="299" r:id="rId19"/>
    <p:sldId id="300" r:id="rId20"/>
    <p:sldId id="297" r:id="rId21"/>
    <p:sldId id="301" r:id="rId22"/>
    <p:sldId id="302" r:id="rId23"/>
    <p:sldId id="30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819963-03FE-42BE-9A48-975931D5BE5F}" v="48" dt="2023-10-09T19:39:16.4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shank Sahu" userId="42aaaa233050812c" providerId="LiveId" clId="{C8819963-03FE-42BE-9A48-975931D5BE5F}"/>
    <pc:docChg chg="undo redo custSel addSld delSld modSld sldOrd">
      <pc:chgData name="Shashank Sahu" userId="42aaaa233050812c" providerId="LiveId" clId="{C8819963-03FE-42BE-9A48-975931D5BE5F}" dt="2023-10-10T04:28:08.236" v="348" actId="2696"/>
      <pc:docMkLst>
        <pc:docMk/>
      </pc:docMkLst>
      <pc:sldChg chg="modSp mod">
        <pc:chgData name="Shashank Sahu" userId="42aaaa233050812c" providerId="LiveId" clId="{C8819963-03FE-42BE-9A48-975931D5BE5F}" dt="2023-10-09T19:42:13.014" v="331" actId="27636"/>
        <pc:sldMkLst>
          <pc:docMk/>
          <pc:sldMk cId="2669636425" sldId="256"/>
        </pc:sldMkLst>
        <pc:spChg chg="mod">
          <ac:chgData name="Shashank Sahu" userId="42aaaa233050812c" providerId="LiveId" clId="{C8819963-03FE-42BE-9A48-975931D5BE5F}" dt="2023-10-09T19:42:13.014" v="331" actId="27636"/>
          <ac:spMkLst>
            <pc:docMk/>
            <pc:sldMk cId="2669636425" sldId="256"/>
            <ac:spMk id="2" creationId="{F24CFE65-24B1-3F10-B7C6-F99BEF2C5DF5}"/>
          </ac:spMkLst>
        </pc:spChg>
        <pc:spChg chg="mod">
          <ac:chgData name="Shashank Sahu" userId="42aaaa233050812c" providerId="LiveId" clId="{C8819963-03FE-42BE-9A48-975931D5BE5F}" dt="2023-10-09T18:39:30.512" v="187" actId="27636"/>
          <ac:spMkLst>
            <pc:docMk/>
            <pc:sldMk cId="2669636425" sldId="256"/>
            <ac:spMk id="3" creationId="{DA31D82D-5FE4-AE96-5B3F-335139FF6A0F}"/>
          </ac:spMkLst>
        </pc:spChg>
      </pc:sldChg>
      <pc:sldChg chg="addSp delSp modSp">
        <pc:chgData name="Shashank Sahu" userId="42aaaa233050812c" providerId="LiveId" clId="{C8819963-03FE-42BE-9A48-975931D5BE5F}" dt="2023-10-09T18:06:22.761" v="6" actId="1076"/>
        <pc:sldMkLst>
          <pc:docMk/>
          <pc:sldMk cId="1736406675" sldId="257"/>
        </pc:sldMkLst>
        <pc:picChg chg="del">
          <ac:chgData name="Shashank Sahu" userId="42aaaa233050812c" providerId="LiveId" clId="{C8819963-03FE-42BE-9A48-975931D5BE5F}" dt="2023-10-09T18:06:16.160" v="3" actId="478"/>
          <ac:picMkLst>
            <pc:docMk/>
            <pc:sldMk cId="1736406675" sldId="257"/>
            <ac:picMk id="1026" creationId="{D7AA94F5-FFA4-1974-720C-DF4EB69532C6}"/>
          </ac:picMkLst>
        </pc:picChg>
        <pc:picChg chg="add mod">
          <ac:chgData name="Shashank Sahu" userId="42aaaa233050812c" providerId="LiveId" clId="{C8819963-03FE-42BE-9A48-975931D5BE5F}" dt="2023-10-09T18:06:22.761" v="6" actId="1076"/>
          <ac:picMkLst>
            <pc:docMk/>
            <pc:sldMk cId="1736406675" sldId="257"/>
            <ac:picMk id="1028" creationId="{4FB583DC-5134-AFAA-0141-30F1EC18A2DA}"/>
          </ac:picMkLst>
        </pc:picChg>
      </pc:sldChg>
      <pc:sldChg chg="modSp mod">
        <pc:chgData name="Shashank Sahu" userId="42aaaa233050812c" providerId="LiveId" clId="{C8819963-03FE-42BE-9A48-975931D5BE5F}" dt="2023-10-09T18:53:22.495" v="200" actId="21"/>
        <pc:sldMkLst>
          <pc:docMk/>
          <pc:sldMk cId="3511869794" sldId="258"/>
        </pc:sldMkLst>
        <pc:spChg chg="mod">
          <ac:chgData name="Shashank Sahu" userId="42aaaa233050812c" providerId="LiveId" clId="{C8819963-03FE-42BE-9A48-975931D5BE5F}" dt="2023-10-09T18:53:22.495" v="200" actId="21"/>
          <ac:spMkLst>
            <pc:docMk/>
            <pc:sldMk cId="3511869794" sldId="258"/>
            <ac:spMk id="3" creationId="{E5257118-9315-A37F-8AFE-8C3984EBD146}"/>
          </ac:spMkLst>
        </pc:spChg>
      </pc:sldChg>
      <pc:sldChg chg="addSp delSp modSp mod">
        <pc:chgData name="Shashank Sahu" userId="42aaaa233050812c" providerId="LiveId" clId="{C8819963-03FE-42BE-9A48-975931D5BE5F}" dt="2023-10-09T19:43:19.656" v="336" actId="13926"/>
        <pc:sldMkLst>
          <pc:docMk/>
          <pc:sldMk cId="2032883276" sldId="259"/>
        </pc:sldMkLst>
        <pc:spChg chg="mod">
          <ac:chgData name="Shashank Sahu" userId="42aaaa233050812c" providerId="LiveId" clId="{C8819963-03FE-42BE-9A48-975931D5BE5F}" dt="2023-10-09T19:43:19.656" v="336" actId="13926"/>
          <ac:spMkLst>
            <pc:docMk/>
            <pc:sldMk cId="2032883276" sldId="259"/>
            <ac:spMk id="3" creationId="{67EE2F7B-43F0-675F-8E52-6549ECD24A4E}"/>
          </ac:spMkLst>
        </pc:spChg>
        <pc:spChg chg="add del">
          <ac:chgData name="Shashank Sahu" userId="42aaaa233050812c" providerId="LiveId" clId="{C8819963-03FE-42BE-9A48-975931D5BE5F}" dt="2023-10-09T18:26:12.579" v="143"/>
          <ac:spMkLst>
            <pc:docMk/>
            <pc:sldMk cId="2032883276" sldId="259"/>
            <ac:spMk id="4" creationId="{57916F72-BDF6-B418-7968-AE3984283680}"/>
          </ac:spMkLst>
        </pc:spChg>
        <pc:spChg chg="add del mod">
          <ac:chgData name="Shashank Sahu" userId="42aaaa233050812c" providerId="LiveId" clId="{C8819963-03FE-42BE-9A48-975931D5BE5F}" dt="2023-10-09T18:26:12.237" v="142"/>
          <ac:spMkLst>
            <pc:docMk/>
            <pc:sldMk cId="2032883276" sldId="259"/>
            <ac:spMk id="5" creationId="{33BEF386-79A6-2A23-4830-F4ADB08A3513}"/>
          </ac:spMkLst>
        </pc:spChg>
        <pc:spChg chg="add del">
          <ac:chgData name="Shashank Sahu" userId="42aaaa233050812c" providerId="LiveId" clId="{C8819963-03FE-42BE-9A48-975931D5BE5F}" dt="2023-10-09T18:26:14.332" v="145"/>
          <ac:spMkLst>
            <pc:docMk/>
            <pc:sldMk cId="2032883276" sldId="259"/>
            <ac:spMk id="6" creationId="{9ECA53BC-2212-2470-B016-86AE0261362D}"/>
          </ac:spMkLst>
        </pc:spChg>
        <pc:spChg chg="add del">
          <ac:chgData name="Shashank Sahu" userId="42aaaa233050812c" providerId="LiveId" clId="{C8819963-03FE-42BE-9A48-975931D5BE5F}" dt="2023-10-09T18:26:23.746" v="150"/>
          <ac:spMkLst>
            <pc:docMk/>
            <pc:sldMk cId="2032883276" sldId="259"/>
            <ac:spMk id="7" creationId="{3E675A73-C149-AD35-35F3-C4BBF40BD0BC}"/>
          </ac:spMkLst>
        </pc:spChg>
        <pc:spChg chg="add del">
          <ac:chgData name="Shashank Sahu" userId="42aaaa233050812c" providerId="LiveId" clId="{C8819963-03FE-42BE-9A48-975931D5BE5F}" dt="2023-10-09T18:26:31.090" v="152"/>
          <ac:spMkLst>
            <pc:docMk/>
            <pc:sldMk cId="2032883276" sldId="259"/>
            <ac:spMk id="8" creationId="{A46AB960-9031-6A60-D558-67FC084E52E7}"/>
          </ac:spMkLst>
        </pc:spChg>
      </pc:sldChg>
      <pc:sldChg chg="addSp modSp new mod ord">
        <pc:chgData name="Shashank Sahu" userId="42aaaa233050812c" providerId="LiveId" clId="{C8819963-03FE-42BE-9A48-975931D5BE5F}" dt="2023-10-09T18:18:18.955" v="113"/>
        <pc:sldMkLst>
          <pc:docMk/>
          <pc:sldMk cId="2769469341" sldId="260"/>
        </pc:sldMkLst>
        <pc:spChg chg="add mod">
          <ac:chgData name="Shashank Sahu" userId="42aaaa233050812c" providerId="LiveId" clId="{C8819963-03FE-42BE-9A48-975931D5BE5F}" dt="2023-10-09T18:11:21.294" v="80" actId="20577"/>
          <ac:spMkLst>
            <pc:docMk/>
            <pc:sldMk cId="2769469341" sldId="260"/>
            <ac:spMk id="3" creationId="{EE6B136C-46D4-E3AA-28E3-E84E7CCD76F5}"/>
          </ac:spMkLst>
        </pc:spChg>
      </pc:sldChg>
      <pc:sldChg chg="addSp delSp modSp new del mod ord">
        <pc:chgData name="Shashank Sahu" userId="42aaaa233050812c" providerId="LiveId" clId="{C8819963-03FE-42BE-9A48-975931D5BE5F}" dt="2023-10-09T18:21:27.312" v="130" actId="2696"/>
        <pc:sldMkLst>
          <pc:docMk/>
          <pc:sldMk cId="3048451069" sldId="261"/>
        </pc:sldMkLst>
        <pc:spChg chg="add del">
          <ac:chgData name="Shashank Sahu" userId="42aaaa233050812c" providerId="LiveId" clId="{C8819963-03FE-42BE-9A48-975931D5BE5F}" dt="2023-10-09T18:11:46.745" v="83" actId="22"/>
          <ac:spMkLst>
            <pc:docMk/>
            <pc:sldMk cId="3048451069" sldId="261"/>
            <ac:spMk id="3" creationId="{F38284D2-443C-D745-A06F-D20C05D30484}"/>
          </ac:spMkLst>
        </pc:spChg>
        <pc:picChg chg="add del mod">
          <ac:chgData name="Shashank Sahu" userId="42aaaa233050812c" providerId="LiveId" clId="{C8819963-03FE-42BE-9A48-975931D5BE5F}" dt="2023-10-09T18:15:22.137" v="95" actId="478"/>
          <ac:picMkLst>
            <pc:docMk/>
            <pc:sldMk cId="3048451069" sldId="261"/>
            <ac:picMk id="2050" creationId="{1816A854-34AE-C041-8248-414AD7E4D6D6}"/>
          </ac:picMkLst>
        </pc:picChg>
        <pc:picChg chg="add del mod">
          <ac:chgData name="Shashank Sahu" userId="42aaaa233050812c" providerId="LiveId" clId="{C8819963-03FE-42BE-9A48-975931D5BE5F}" dt="2023-10-09T18:15:18.569" v="92"/>
          <ac:picMkLst>
            <pc:docMk/>
            <pc:sldMk cId="3048451069" sldId="261"/>
            <ac:picMk id="2052" creationId="{8ED6A1D0-FBA8-D373-A310-4EED7B455339}"/>
          </ac:picMkLst>
        </pc:picChg>
        <pc:picChg chg="add mod">
          <ac:chgData name="Shashank Sahu" userId="42aaaa233050812c" providerId="LiveId" clId="{C8819963-03FE-42BE-9A48-975931D5BE5F}" dt="2023-10-09T18:15:29.595" v="98" actId="14100"/>
          <ac:picMkLst>
            <pc:docMk/>
            <pc:sldMk cId="3048451069" sldId="261"/>
            <ac:picMk id="2054" creationId="{A0F531B2-03D4-7F6A-8EB1-2ABA6CFAEEDC}"/>
          </ac:picMkLst>
        </pc:picChg>
        <pc:inkChg chg="add del">
          <ac:chgData name="Shashank Sahu" userId="42aaaa233050812c" providerId="LiveId" clId="{C8819963-03FE-42BE-9A48-975931D5BE5F}" dt="2023-10-09T18:15:19.253" v="94" actId="9405"/>
          <ac:inkMkLst>
            <pc:docMk/>
            <pc:sldMk cId="3048451069" sldId="261"/>
            <ac:inkMk id="4" creationId="{C0275CC4-CB9B-ADFD-A3E7-9239F4EEE62D}"/>
          </ac:inkMkLst>
        </pc:inkChg>
      </pc:sldChg>
      <pc:sldChg chg="addSp modSp new ord">
        <pc:chgData name="Shashank Sahu" userId="42aaaa233050812c" providerId="LiveId" clId="{C8819963-03FE-42BE-9A48-975931D5BE5F}" dt="2023-10-09T18:18:24.108" v="117"/>
        <pc:sldMkLst>
          <pc:docMk/>
          <pc:sldMk cId="3599514044" sldId="262"/>
        </pc:sldMkLst>
        <pc:picChg chg="add mod">
          <ac:chgData name="Shashank Sahu" userId="42aaaa233050812c" providerId="LiveId" clId="{C8819963-03FE-42BE-9A48-975931D5BE5F}" dt="2023-10-09T18:17:06.679" v="103" actId="1076"/>
          <ac:picMkLst>
            <pc:docMk/>
            <pc:sldMk cId="3599514044" sldId="262"/>
            <ac:picMk id="3074" creationId="{44C4A1FE-5C7C-FD59-1FE1-C3368940303E}"/>
          </ac:picMkLst>
        </pc:picChg>
      </pc:sldChg>
      <pc:sldChg chg="addSp modSp new mod ord">
        <pc:chgData name="Shashank Sahu" userId="42aaaa233050812c" providerId="LiveId" clId="{C8819963-03FE-42BE-9A48-975931D5BE5F}" dt="2023-10-09T19:10:03.470" v="264" actId="20577"/>
        <pc:sldMkLst>
          <pc:docMk/>
          <pc:sldMk cId="2917114213" sldId="263"/>
        </pc:sldMkLst>
        <pc:spChg chg="add mod">
          <ac:chgData name="Shashank Sahu" userId="42aaaa233050812c" providerId="LiveId" clId="{C8819963-03FE-42BE-9A48-975931D5BE5F}" dt="2023-10-09T19:10:03.470" v="264" actId="20577"/>
          <ac:spMkLst>
            <pc:docMk/>
            <pc:sldMk cId="2917114213" sldId="263"/>
            <ac:spMk id="3" creationId="{BB4F544A-96D3-856E-D770-D81A5BCA0F86}"/>
          </ac:spMkLst>
        </pc:spChg>
      </pc:sldChg>
      <pc:sldChg chg="new del">
        <pc:chgData name="Shashank Sahu" userId="42aaaa233050812c" providerId="LiveId" clId="{C8819963-03FE-42BE-9A48-975931D5BE5F}" dt="2023-10-09T18:20:50.182" v="126" actId="2696"/>
        <pc:sldMkLst>
          <pc:docMk/>
          <pc:sldMk cId="1163250134" sldId="264"/>
        </pc:sldMkLst>
      </pc:sldChg>
      <pc:sldChg chg="add">
        <pc:chgData name="Shashank Sahu" userId="42aaaa233050812c" providerId="LiveId" clId="{C8819963-03FE-42BE-9A48-975931D5BE5F}" dt="2023-10-09T18:20:01.905" v="121"/>
        <pc:sldMkLst>
          <pc:docMk/>
          <pc:sldMk cId="3999433767" sldId="268"/>
        </pc:sldMkLst>
      </pc:sldChg>
      <pc:sldChg chg="add">
        <pc:chgData name="Shashank Sahu" userId="42aaaa233050812c" providerId="LiveId" clId="{C8819963-03FE-42BE-9A48-975931D5BE5F}" dt="2023-10-09T18:21:20.978" v="129"/>
        <pc:sldMkLst>
          <pc:docMk/>
          <pc:sldMk cId="95391562" sldId="289"/>
        </pc:sldMkLst>
      </pc:sldChg>
      <pc:sldChg chg="add ord">
        <pc:chgData name="Shashank Sahu" userId="42aaaa233050812c" providerId="LiveId" clId="{C8819963-03FE-42BE-9A48-975931D5BE5F}" dt="2023-10-09T19:09:43.091" v="252"/>
        <pc:sldMkLst>
          <pc:docMk/>
          <pc:sldMk cId="3719788008" sldId="290"/>
        </pc:sldMkLst>
      </pc:sldChg>
      <pc:sldChg chg="add ord">
        <pc:chgData name="Shashank Sahu" userId="42aaaa233050812c" providerId="LiveId" clId="{C8819963-03FE-42BE-9A48-975931D5BE5F}" dt="2023-10-09T18:21:03.451" v="128"/>
        <pc:sldMkLst>
          <pc:docMk/>
          <pc:sldMk cId="758646997" sldId="291"/>
        </pc:sldMkLst>
      </pc:sldChg>
      <pc:sldChg chg="new del ord">
        <pc:chgData name="Shashank Sahu" userId="42aaaa233050812c" providerId="LiveId" clId="{C8819963-03FE-42BE-9A48-975931D5BE5F}" dt="2023-10-09T18:20:25.426" v="125" actId="2696"/>
        <pc:sldMkLst>
          <pc:docMk/>
          <pc:sldMk cId="2329837767" sldId="292"/>
        </pc:sldMkLst>
      </pc:sldChg>
      <pc:sldChg chg="add del ord">
        <pc:chgData name="Shashank Sahu" userId="42aaaa233050812c" providerId="LiveId" clId="{C8819963-03FE-42BE-9A48-975931D5BE5F}" dt="2023-10-10T04:28:08.236" v="348" actId="2696"/>
        <pc:sldMkLst>
          <pc:docMk/>
          <pc:sldMk cId="4050977379" sldId="293"/>
        </pc:sldMkLst>
      </pc:sldChg>
      <pc:sldChg chg="new del">
        <pc:chgData name="Shashank Sahu" userId="42aaaa233050812c" providerId="LiveId" clId="{C8819963-03FE-42BE-9A48-975931D5BE5F}" dt="2023-10-09T18:22:05.266" v="133" actId="47"/>
        <pc:sldMkLst>
          <pc:docMk/>
          <pc:sldMk cId="1437212191" sldId="294"/>
        </pc:sldMkLst>
      </pc:sldChg>
      <pc:sldChg chg="addSp modSp new del mod ord">
        <pc:chgData name="Shashank Sahu" userId="42aaaa233050812c" providerId="LiveId" clId="{C8819963-03FE-42BE-9A48-975931D5BE5F}" dt="2023-10-10T04:28:01.116" v="347" actId="2696"/>
        <pc:sldMkLst>
          <pc:docMk/>
          <pc:sldMk cId="2201690896" sldId="294"/>
        </pc:sldMkLst>
        <pc:spChg chg="add mod">
          <ac:chgData name="Shashank Sahu" userId="42aaaa233050812c" providerId="LiveId" clId="{C8819963-03FE-42BE-9A48-975931D5BE5F}" dt="2023-10-10T04:07:10.746" v="346" actId="13926"/>
          <ac:spMkLst>
            <pc:docMk/>
            <pc:sldMk cId="2201690896" sldId="294"/>
            <ac:spMk id="3" creationId="{58103938-AA38-AB22-A260-124266ED830E}"/>
          </ac:spMkLst>
        </pc:spChg>
      </pc:sldChg>
      <pc:sldChg chg="addSp modSp new mod">
        <pc:chgData name="Shashank Sahu" userId="42aaaa233050812c" providerId="LiveId" clId="{C8819963-03FE-42BE-9A48-975931D5BE5F}" dt="2023-10-09T19:44:55.829" v="344" actId="13926"/>
        <pc:sldMkLst>
          <pc:docMk/>
          <pc:sldMk cId="2679311761" sldId="295"/>
        </pc:sldMkLst>
        <pc:spChg chg="add mod">
          <ac:chgData name="Shashank Sahu" userId="42aaaa233050812c" providerId="LiveId" clId="{C8819963-03FE-42BE-9A48-975931D5BE5F}" dt="2023-10-09T19:44:55.829" v="344" actId="13926"/>
          <ac:spMkLst>
            <pc:docMk/>
            <pc:sldMk cId="2679311761" sldId="295"/>
            <ac:spMk id="3" creationId="{F7EF83BB-F5C8-06DF-B937-C725E41E2D4C}"/>
          </ac:spMkLst>
        </pc:spChg>
      </pc:sldChg>
      <pc:sldChg chg="addSp delSp modSp new mod">
        <pc:chgData name="Shashank Sahu" userId="42aaaa233050812c" providerId="LiveId" clId="{C8819963-03FE-42BE-9A48-975931D5BE5F}" dt="2023-10-09T19:04:39.371" v="228" actId="14100"/>
        <pc:sldMkLst>
          <pc:docMk/>
          <pc:sldMk cId="3246131027" sldId="296"/>
        </pc:sldMkLst>
        <pc:picChg chg="add del mod">
          <ac:chgData name="Shashank Sahu" userId="42aaaa233050812c" providerId="LiveId" clId="{C8819963-03FE-42BE-9A48-975931D5BE5F}" dt="2023-10-09T19:04:23.600" v="222" actId="478"/>
          <ac:picMkLst>
            <pc:docMk/>
            <pc:sldMk cId="3246131027" sldId="296"/>
            <ac:picMk id="3" creationId="{7F6E3623-4A91-3CEF-2F2C-AE6BCFF41F29}"/>
          </ac:picMkLst>
        </pc:picChg>
        <pc:picChg chg="add mod">
          <ac:chgData name="Shashank Sahu" userId="42aaaa233050812c" providerId="LiveId" clId="{C8819963-03FE-42BE-9A48-975931D5BE5F}" dt="2023-10-09T19:04:39.371" v="228" actId="14100"/>
          <ac:picMkLst>
            <pc:docMk/>
            <pc:sldMk cId="3246131027" sldId="296"/>
            <ac:picMk id="5" creationId="{D1FFB98E-1F76-467C-11F4-2A3335DD561B}"/>
          </ac:picMkLst>
        </pc:picChg>
      </pc:sldChg>
      <pc:sldChg chg="addSp modSp new mod">
        <pc:chgData name="Shashank Sahu" userId="42aaaa233050812c" providerId="LiveId" clId="{C8819963-03FE-42BE-9A48-975931D5BE5F}" dt="2023-10-09T19:01:44.209" v="217" actId="14100"/>
        <pc:sldMkLst>
          <pc:docMk/>
          <pc:sldMk cId="2479771353" sldId="297"/>
        </pc:sldMkLst>
        <pc:picChg chg="add mod">
          <ac:chgData name="Shashank Sahu" userId="42aaaa233050812c" providerId="LiveId" clId="{C8819963-03FE-42BE-9A48-975931D5BE5F}" dt="2023-10-09T19:01:44.209" v="217" actId="14100"/>
          <ac:picMkLst>
            <pc:docMk/>
            <pc:sldMk cId="2479771353" sldId="297"/>
            <ac:picMk id="3" creationId="{7A0D980D-13ED-1A85-511D-2F48947F9B9D}"/>
          </ac:picMkLst>
        </pc:picChg>
      </pc:sldChg>
      <pc:sldChg chg="addSp new mod ord">
        <pc:chgData name="Shashank Sahu" userId="42aaaa233050812c" providerId="LiveId" clId="{C8819963-03FE-42BE-9A48-975931D5BE5F}" dt="2023-10-09T19:03:35.527" v="221" actId="22"/>
        <pc:sldMkLst>
          <pc:docMk/>
          <pc:sldMk cId="1566324996" sldId="298"/>
        </pc:sldMkLst>
        <pc:picChg chg="add">
          <ac:chgData name="Shashank Sahu" userId="42aaaa233050812c" providerId="LiveId" clId="{C8819963-03FE-42BE-9A48-975931D5BE5F}" dt="2023-10-09T19:03:35.527" v="221" actId="22"/>
          <ac:picMkLst>
            <pc:docMk/>
            <pc:sldMk cId="1566324996" sldId="298"/>
            <ac:picMk id="3" creationId="{09AD19AA-1508-E210-EC5F-930B90E56D88}"/>
          </ac:picMkLst>
        </pc:picChg>
      </pc:sldChg>
      <pc:sldChg chg="addSp new mod">
        <pc:chgData name="Shashank Sahu" userId="42aaaa233050812c" providerId="LiveId" clId="{C8819963-03FE-42BE-9A48-975931D5BE5F}" dt="2023-10-09T19:05:34.026" v="230" actId="22"/>
        <pc:sldMkLst>
          <pc:docMk/>
          <pc:sldMk cId="4261449769" sldId="299"/>
        </pc:sldMkLst>
        <pc:picChg chg="add">
          <ac:chgData name="Shashank Sahu" userId="42aaaa233050812c" providerId="LiveId" clId="{C8819963-03FE-42BE-9A48-975931D5BE5F}" dt="2023-10-09T19:05:34.026" v="230" actId="22"/>
          <ac:picMkLst>
            <pc:docMk/>
            <pc:sldMk cId="4261449769" sldId="299"/>
            <ac:picMk id="3" creationId="{9BF22AF0-C953-FAE6-8A99-3D1EACC8BC19}"/>
          </ac:picMkLst>
        </pc:picChg>
      </pc:sldChg>
      <pc:sldChg chg="addSp new mod">
        <pc:chgData name="Shashank Sahu" userId="42aaaa233050812c" providerId="LiveId" clId="{C8819963-03FE-42BE-9A48-975931D5BE5F}" dt="2023-10-09T19:06:02.287" v="232" actId="22"/>
        <pc:sldMkLst>
          <pc:docMk/>
          <pc:sldMk cId="925334077" sldId="300"/>
        </pc:sldMkLst>
        <pc:picChg chg="add">
          <ac:chgData name="Shashank Sahu" userId="42aaaa233050812c" providerId="LiveId" clId="{C8819963-03FE-42BE-9A48-975931D5BE5F}" dt="2023-10-09T19:06:02.287" v="232" actId="22"/>
          <ac:picMkLst>
            <pc:docMk/>
            <pc:sldMk cId="925334077" sldId="300"/>
            <ac:picMk id="3" creationId="{06EB12B7-97CF-01C7-492B-5D691167302B}"/>
          </ac:picMkLst>
        </pc:picChg>
      </pc:sldChg>
      <pc:sldChg chg="addSp new mod">
        <pc:chgData name="Shashank Sahu" userId="42aaaa233050812c" providerId="LiveId" clId="{C8819963-03FE-42BE-9A48-975931D5BE5F}" dt="2023-10-09T19:07:26.623" v="236" actId="22"/>
        <pc:sldMkLst>
          <pc:docMk/>
          <pc:sldMk cId="2104555853" sldId="301"/>
        </pc:sldMkLst>
        <pc:picChg chg="add">
          <ac:chgData name="Shashank Sahu" userId="42aaaa233050812c" providerId="LiveId" clId="{C8819963-03FE-42BE-9A48-975931D5BE5F}" dt="2023-10-09T19:07:26.623" v="236" actId="22"/>
          <ac:picMkLst>
            <pc:docMk/>
            <pc:sldMk cId="2104555853" sldId="301"/>
            <ac:picMk id="3" creationId="{927CF9C8-47A0-042A-11A4-ABC480E6D7CD}"/>
          </ac:picMkLst>
        </pc:picChg>
      </pc:sldChg>
      <pc:sldChg chg="addSp new mod">
        <pc:chgData name="Shashank Sahu" userId="42aaaa233050812c" providerId="LiveId" clId="{C8819963-03FE-42BE-9A48-975931D5BE5F}" dt="2023-10-09T19:07:16.756" v="235" actId="22"/>
        <pc:sldMkLst>
          <pc:docMk/>
          <pc:sldMk cId="832752404" sldId="302"/>
        </pc:sldMkLst>
        <pc:picChg chg="add">
          <ac:chgData name="Shashank Sahu" userId="42aaaa233050812c" providerId="LiveId" clId="{C8819963-03FE-42BE-9A48-975931D5BE5F}" dt="2023-10-09T19:07:16.756" v="235" actId="22"/>
          <ac:picMkLst>
            <pc:docMk/>
            <pc:sldMk cId="832752404" sldId="302"/>
            <ac:picMk id="3" creationId="{6B65F4DB-A7F3-3293-1E46-26C00F5544A2}"/>
          </ac:picMkLst>
        </pc:picChg>
      </pc:sldChg>
      <pc:sldChg chg="addSp new mod">
        <pc:chgData name="Shashank Sahu" userId="42aaaa233050812c" providerId="LiveId" clId="{C8819963-03FE-42BE-9A48-975931D5BE5F}" dt="2023-10-09T19:07:54.354" v="238" actId="22"/>
        <pc:sldMkLst>
          <pc:docMk/>
          <pc:sldMk cId="1476822278" sldId="303"/>
        </pc:sldMkLst>
        <pc:picChg chg="add">
          <ac:chgData name="Shashank Sahu" userId="42aaaa233050812c" providerId="LiveId" clId="{C8819963-03FE-42BE-9A48-975931D5BE5F}" dt="2023-10-09T19:07:54.354" v="238" actId="22"/>
          <ac:picMkLst>
            <pc:docMk/>
            <pc:sldMk cId="1476822278" sldId="303"/>
            <ac:picMk id="3" creationId="{05F33C48-BF32-7568-B482-17523EBF1A03}"/>
          </ac:picMkLst>
        </pc:picChg>
      </pc:sldChg>
      <pc:sldChg chg="new del">
        <pc:chgData name="Shashank Sahu" userId="42aaaa233050812c" providerId="LiveId" clId="{C8819963-03FE-42BE-9A48-975931D5BE5F}" dt="2023-10-09T19:35:56.342" v="278" actId="2696"/>
        <pc:sldMkLst>
          <pc:docMk/>
          <pc:sldMk cId="4072424655" sldId="304"/>
        </pc:sldMkLst>
      </pc:sldChg>
      <pc:sldChg chg="addSp modSp new">
        <pc:chgData name="Shashank Sahu" userId="42aaaa233050812c" providerId="LiveId" clId="{C8819963-03FE-42BE-9A48-975931D5BE5F}" dt="2023-10-09T19:36:02.106" v="280" actId="14100"/>
        <pc:sldMkLst>
          <pc:docMk/>
          <pc:sldMk cId="4125392619" sldId="305"/>
        </pc:sldMkLst>
        <pc:picChg chg="add mod">
          <ac:chgData name="Shashank Sahu" userId="42aaaa233050812c" providerId="LiveId" clId="{C8819963-03FE-42BE-9A48-975931D5BE5F}" dt="2023-10-09T19:36:02.106" v="280" actId="14100"/>
          <ac:picMkLst>
            <pc:docMk/>
            <pc:sldMk cId="4125392619" sldId="305"/>
            <ac:picMk id="5122" creationId="{772D1854-82D0-8421-8023-68036CA18D52}"/>
          </ac:picMkLst>
        </pc:picChg>
      </pc:sldChg>
      <pc:sldChg chg="addSp modSp new">
        <pc:chgData name="Shashank Sahu" userId="42aaaa233050812c" providerId="LiveId" clId="{C8819963-03FE-42BE-9A48-975931D5BE5F}" dt="2023-10-09T19:36:23.324" v="284" actId="1076"/>
        <pc:sldMkLst>
          <pc:docMk/>
          <pc:sldMk cId="4013403714" sldId="306"/>
        </pc:sldMkLst>
        <pc:picChg chg="add mod">
          <ac:chgData name="Shashank Sahu" userId="42aaaa233050812c" providerId="LiveId" clId="{C8819963-03FE-42BE-9A48-975931D5BE5F}" dt="2023-10-09T19:36:23.324" v="284" actId="1076"/>
          <ac:picMkLst>
            <pc:docMk/>
            <pc:sldMk cId="4013403714" sldId="306"/>
            <ac:picMk id="6146" creationId="{ACBD2F5D-CCAA-D825-5964-5311A900F7B8}"/>
          </ac:picMkLst>
        </pc:picChg>
      </pc:sldChg>
      <pc:sldChg chg="addSp modSp new">
        <pc:chgData name="Shashank Sahu" userId="42aaaa233050812c" providerId="LiveId" clId="{C8819963-03FE-42BE-9A48-975931D5BE5F}" dt="2023-10-09T19:39:16.443" v="294" actId="1076"/>
        <pc:sldMkLst>
          <pc:docMk/>
          <pc:sldMk cId="1959873437" sldId="307"/>
        </pc:sldMkLst>
        <pc:picChg chg="add mod">
          <ac:chgData name="Shashank Sahu" userId="42aaaa233050812c" providerId="LiveId" clId="{C8819963-03FE-42BE-9A48-975931D5BE5F}" dt="2023-10-09T19:39:16.443" v="294" actId="1076"/>
          <ac:picMkLst>
            <pc:docMk/>
            <pc:sldMk cId="1959873437" sldId="307"/>
            <ac:picMk id="8194" creationId="{7D112767-EA2E-314D-2BEA-53C28BC5E213}"/>
          </ac:picMkLst>
        </pc:picChg>
      </pc:sldChg>
      <pc:sldChg chg="addSp delSp modSp new del">
        <pc:chgData name="Shashank Sahu" userId="42aaaa233050812c" providerId="LiveId" clId="{C8819963-03FE-42BE-9A48-975931D5BE5F}" dt="2023-10-09T19:38:04.720" v="290" actId="2696"/>
        <pc:sldMkLst>
          <pc:docMk/>
          <pc:sldMk cId="2486354290" sldId="307"/>
        </pc:sldMkLst>
        <pc:picChg chg="add del mod">
          <ac:chgData name="Shashank Sahu" userId="42aaaa233050812c" providerId="LiveId" clId="{C8819963-03FE-42BE-9A48-975931D5BE5F}" dt="2023-10-09T19:37:47.966" v="289" actId="478"/>
          <ac:picMkLst>
            <pc:docMk/>
            <pc:sldMk cId="2486354290" sldId="307"/>
            <ac:picMk id="7170" creationId="{0C263262-5B91-814F-BA88-07067A6E963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1DC5-84D3-0595-AA64-2113A4913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091C1-76F8-9876-1787-4D392D57F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BD27B-1465-89D9-16D3-7530CA45E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9378-F2ED-4BA3-BA8E-151EB6328005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1C9B2-4E71-18A3-91ED-30D2F5E7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BBDB-E53A-4646-B09B-8E53487EB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5A4D-78D0-4976-B4F3-377434183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97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FA84-03B4-1554-8A67-4581169EF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26464-D141-BC13-6904-8E6D6B400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E7CE-073C-F858-C3C8-B278F81CF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9378-F2ED-4BA3-BA8E-151EB6328005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1FCB0-C60A-8A0D-EA62-0099B6BB8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4DF8F-F3A7-C052-E88C-3F2E0E446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5A4D-78D0-4976-B4F3-377434183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7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BD4F67-2F79-60CB-6EDC-BB8E44E66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A4868-8E84-3FFC-79C0-8EA14FA33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DA2AB-6438-C90C-610B-EFCBE94F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9378-F2ED-4BA3-BA8E-151EB6328005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ED7C4-61F8-9784-048B-90D30E4C7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9A3FE-E2E2-F3F7-2635-84E6F837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5A4D-78D0-4976-B4F3-377434183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03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E0F06-DE3A-E0C6-9284-0F53060E4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DD433-E054-AFE6-5E29-84A7980CB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3809A-3FEE-2152-CE5D-70E9F8A51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9378-F2ED-4BA3-BA8E-151EB6328005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2708C-7FA8-8280-5B66-CCD9F751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958E4-AD95-6162-397B-50ED1027D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5A4D-78D0-4976-B4F3-377434183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93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24FC-B5A1-726F-841D-6E839968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D4753-5BF9-E755-00F6-6C06106B0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5A735-2AAD-585C-1DC5-3CF904FA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9378-F2ED-4BA3-BA8E-151EB6328005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38CEC-E159-31AC-F448-4AB69C2A8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5DF56-F298-95C3-DF36-226991FF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5A4D-78D0-4976-B4F3-377434183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0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4CE5-3632-82AF-8A9A-3D7C321C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2B264-10B0-BF4D-4A41-95DE7C41D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355F7-C0D1-0FA6-1107-FA75641C6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BAACC-0731-B52E-7219-8064EBC0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9378-F2ED-4BA3-BA8E-151EB6328005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9D744-B59E-4D2A-B7EB-DAFA1CE5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D5ACE-E699-2534-EC83-247F04B7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5A4D-78D0-4976-B4F3-377434183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04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8CE4A-02E0-D4F5-2CA2-385247848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AB3F9-2E2E-538B-3410-CD97A8024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8E3A5-7B2B-EC5D-9A68-BB96001BE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D0F710-59C1-E582-BAEC-CED33272A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AAC44-5254-2D56-6DB2-401CD5FCB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9D23E6-C11D-7094-4AA5-9493257F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9378-F2ED-4BA3-BA8E-151EB6328005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B4D41-8247-C56A-A151-EF5B12D3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5C5140-A8CB-4420-16CB-37CE1BB5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5A4D-78D0-4976-B4F3-377434183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85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CD4D-79D5-8E4B-3094-3C5D1DE3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9AD9D-D934-D6CD-FA68-7C9A0CEE6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9378-F2ED-4BA3-BA8E-151EB6328005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4068E-57F4-0779-7099-48C253B0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D4A22-1D5F-EAA5-B3EC-1B9DA5D10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5A4D-78D0-4976-B4F3-377434183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76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79B7EC-F540-1BCB-A325-E24BBF13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9378-F2ED-4BA3-BA8E-151EB6328005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92E790-F2A5-33DA-34A7-82C6ED08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3819C-8571-0F55-A3B9-AD3617F5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5A4D-78D0-4976-B4F3-377434183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3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717F-03A6-9E64-5FC1-0A07FF4E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5E5A3-F0A0-A0F2-4E94-D08A2A3A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56189-C57E-6B60-8E15-8ACD6788F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DE7AC-B83C-77B6-37A9-BB3237A8D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9378-F2ED-4BA3-BA8E-151EB6328005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B70EC-DD30-7875-633A-01414A55C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E4304-DFAF-2166-3753-D5D95E79D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5A4D-78D0-4976-B4F3-377434183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38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17A18-0BBD-1D60-C2DA-0ED0A04A7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9F6D4-3CB4-1CFF-B10B-04265291E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DAFAA-F27D-3176-D50B-39BCE34B2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2DF7A-CC22-17E5-765F-A24B5516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9378-F2ED-4BA3-BA8E-151EB6328005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AFD97-899B-82C5-320E-B7F59029B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2935B-6794-7C9C-AEF0-155C8F84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5A4D-78D0-4976-B4F3-377434183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91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DF287-3EE5-7893-51BC-4195A9192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1076D-9EDE-EFBE-C5F4-49DA911DF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72EBA-5AFD-22A1-D5A0-5A9890B5A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F9378-F2ED-4BA3-BA8E-151EB6328005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A43D1-6719-53FA-A602-52F802427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98308-722C-4096-58F7-88A1430F1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85A4D-78D0-4976-B4F3-377434183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72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4F544A-96D3-856E-D770-D81A5BCA0F86}"/>
              </a:ext>
            </a:extLst>
          </p:cNvPr>
          <p:cNvSpPr txBox="1"/>
          <p:nvPr/>
        </p:nvSpPr>
        <p:spPr>
          <a:xfrm>
            <a:off x="863600" y="721360"/>
            <a:ext cx="9895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Apache Spark 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supports two types of Operations-</a:t>
            </a:r>
          </a:p>
          <a:p>
            <a:pPr lvl="2" fontAlgn="base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  <a:p>
            <a:pPr lvl="2" fontAlgn="base">
              <a:buFont typeface="Arial" panose="020B0604020202020204" pitchFamily="34" charset="0"/>
              <a:buChar char="•"/>
            </a:pPr>
            <a:endParaRPr lang="en-IN" dirty="0">
              <a:solidFill>
                <a:srgbClr val="444444"/>
              </a:solidFill>
              <a:latin typeface="Georgia" panose="02040502050405020303" pitchFamily="18" charset="0"/>
            </a:endParaRPr>
          </a:p>
          <a:p>
            <a:pPr lvl="2" fontAlgn="base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  Actions  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  Transformations</a:t>
            </a:r>
          </a:p>
          <a:p>
            <a:pPr lvl="2" fontAlgn="base"/>
            <a:endParaRPr lang="en-IN" dirty="0">
              <a:solidFill>
                <a:srgbClr val="444444"/>
              </a:solidFill>
              <a:latin typeface="Georgia" panose="02040502050405020303" pitchFamily="18" charset="0"/>
            </a:endParaRPr>
          </a:p>
          <a:p>
            <a:pPr lvl="2" fontAlgn="base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114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257118-9315-A37F-8AFE-8C3984EBD146}"/>
              </a:ext>
            </a:extLst>
          </p:cNvPr>
          <p:cNvSpPr txBox="1"/>
          <p:nvPr/>
        </p:nvSpPr>
        <p:spPr>
          <a:xfrm>
            <a:off x="1178560" y="1127761"/>
            <a:ext cx="994664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  <a:sym typeface="Wingdings" panose="05000000000000000000" pitchFamily="2" charset="2"/>
              </a:rPr>
              <a:t>A stage in Spark represents a sequence of transformations that can be executed in a single pass, without any shuffling of data 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Whenever there is a </a:t>
            </a: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shuffling of data over the network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, Spark divides the job into multiple stages. Therefore, </a:t>
            </a: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 stage is created when the shuffling of data takes place</a:t>
            </a:r>
          </a:p>
          <a:p>
            <a:pPr algn="l"/>
            <a:endParaRPr lang="en-US" b="1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These stages can be either processed parallelly or sequentially depending upon the dependencies of these stages between each other. If there are two stages, Stage 0 and Stage 1, and if they are not sequentially dependent, they will be executed parallelly.</a:t>
            </a:r>
          </a:p>
          <a:p>
            <a:pPr algn="l"/>
            <a:endParaRPr lang="en-US" b="1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pPr algn="l"/>
            <a:endParaRPr lang="en-US" b="1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boundary between two stages is drawn when transformations cause data shuffling across partitions or </a:t>
            </a:r>
            <a:r>
              <a:rPr lang="en-US" b="1" i="0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Wide transformations basically result in stage boundaries</a:t>
            </a: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 algn="l"/>
            <a:endParaRPr lang="en-US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pPr algn="l"/>
            <a:endParaRPr lang="en-US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pPr algn="l"/>
            <a:endParaRPr lang="en-US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pPr algn="l"/>
            <a:endParaRPr lang="en-US" i="1" dirty="0">
              <a:solidFill>
                <a:srgbClr val="242424"/>
              </a:solidFill>
              <a:latin typeface="source-serif-pro"/>
            </a:endParaRPr>
          </a:p>
          <a:p>
            <a:pPr algn="l"/>
            <a:endParaRPr lang="en-US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794496-875A-1402-F568-EA14261C0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059321"/>
              </p:ext>
            </p:extLst>
          </p:nvPr>
        </p:nvGraphicFramePr>
        <p:xfrm>
          <a:off x="1473200" y="701040"/>
          <a:ext cx="96520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0">
                  <a:extLst>
                    <a:ext uri="{9D8B030D-6E8A-4147-A177-3AD203B41FA5}">
                      <a16:colId xmlns:a16="http://schemas.microsoft.com/office/drawing/2014/main" val="219513519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IN" b="0" i="0" dirty="0">
                          <a:solidFill>
                            <a:srgbClr val="222222"/>
                          </a:solidFill>
                          <a:effectLst/>
                          <a:latin typeface="Lato" panose="020F0502020204030203" pitchFamily="34" charset="0"/>
                        </a:rPr>
                        <a:t>Spark Stages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41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869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7D112767-EA2E-314D-2BEA-53C28BC5E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880" y="988343"/>
            <a:ext cx="6196013" cy="463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873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EF83BB-F5C8-06DF-B937-C725E41E2D4C}"/>
              </a:ext>
            </a:extLst>
          </p:cNvPr>
          <p:cNvSpPr txBox="1"/>
          <p:nvPr/>
        </p:nvSpPr>
        <p:spPr>
          <a:xfrm>
            <a:off x="843280" y="792480"/>
            <a:ext cx="86766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Stages are broadly classified as </a:t>
            </a:r>
            <a:r>
              <a:rPr lang="en-US" b="1" i="1" dirty="0">
                <a:solidFill>
                  <a:srgbClr val="242424"/>
                </a:solidFill>
                <a:effectLst/>
                <a:latin typeface="source-serif-pro"/>
              </a:rPr>
              <a:t>Shuffle Map Stage 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&amp; </a:t>
            </a:r>
            <a:r>
              <a:rPr lang="en-US" b="1" i="1" dirty="0">
                <a:solidFill>
                  <a:srgbClr val="242424"/>
                </a:solidFill>
                <a:effectLst/>
                <a:latin typeface="source-serif-pro"/>
              </a:rPr>
              <a:t>Result Stage.</a:t>
            </a:r>
            <a:endParaRPr lang="en-US" b="1" i="1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US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 </a:t>
            </a:r>
            <a:r>
              <a:rPr lang="en-US" b="1" i="1" dirty="0">
                <a:solidFill>
                  <a:srgbClr val="242424"/>
                </a:solidFill>
                <a:effectLst/>
                <a:latin typeface="source-serif-pro"/>
              </a:rPr>
              <a:t>Shuffle Map Stage 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is an intermediate </a:t>
            </a: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Stage 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in 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source-serif-pro"/>
              </a:rPr>
              <a:t>the </a:t>
            </a:r>
            <a:r>
              <a:rPr lang="en-US" b="1" i="1" dirty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source-serif-pro"/>
              </a:rPr>
              <a:t>DAG 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source-serif-pro"/>
              </a:rPr>
              <a:t>that produces data for the Shuffle operations and the output is further used in the following stages in the DAG</a:t>
            </a: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. Tasks 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associated with this type of Stage are called</a:t>
            </a: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US" b="1" i="1" dirty="0">
                <a:solidFill>
                  <a:srgbClr val="242424"/>
                </a:solidFill>
                <a:effectLst/>
                <a:latin typeface="source-serif-pro"/>
              </a:rPr>
              <a:t>Shuffle Map Tasks</a:t>
            </a: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. 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 output of this type of stage is saved as 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source-serif-pro"/>
              </a:rPr>
              <a:t>Shuffle Dependency and it stores the </a:t>
            </a:r>
            <a:r>
              <a:rPr lang="en-US" b="1" i="1" dirty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source-serif-pro"/>
              </a:rPr>
              <a:t>output location &amp; number of output files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source-serif-pro"/>
              </a:rPr>
              <a:t>.</a:t>
            </a:r>
            <a:endParaRPr lang="en-US" b="1" i="1" dirty="0">
              <a:solidFill>
                <a:srgbClr val="242424"/>
              </a:solidFill>
              <a:effectLst/>
              <a:highlight>
                <a:srgbClr val="FFFF00"/>
              </a:highlight>
              <a:latin typeface="source-serif-pro"/>
            </a:endParaRPr>
          </a:p>
          <a:p>
            <a:pPr algn="l"/>
            <a:endParaRPr lang="en-US" i="1" dirty="0">
              <a:solidFill>
                <a:srgbClr val="242424"/>
              </a:solidFill>
              <a:latin typeface="source-serif-pro"/>
            </a:endParaRPr>
          </a:p>
          <a:p>
            <a:pPr algn="l"/>
            <a:endParaRPr lang="en-US" b="0" i="1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 </a:t>
            </a:r>
            <a:r>
              <a:rPr lang="en-US" b="1" i="1" dirty="0">
                <a:solidFill>
                  <a:srgbClr val="242424"/>
                </a:solidFill>
                <a:effectLst/>
                <a:latin typeface="source-serif-pro"/>
              </a:rPr>
              <a:t>Result Stage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is a final stage in the </a:t>
            </a: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Job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that applies the corresponding function on the partitions of the 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source-serif-pro"/>
              </a:rPr>
              <a:t>RDD to compute the result of the called </a:t>
            </a:r>
            <a:r>
              <a:rPr lang="en-US" b="1" i="1" dirty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source-serif-pro"/>
              </a:rPr>
              <a:t>action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. </a:t>
            </a:r>
            <a:endParaRPr lang="en-US" i="1" dirty="0">
              <a:solidFill>
                <a:srgbClr val="242424"/>
              </a:solidFill>
              <a:latin typeface="source-serif-pro"/>
            </a:endParaRP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 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source-serif-pro"/>
              </a:rPr>
              <a:t>computed result is then sent back to the </a:t>
            </a:r>
            <a:r>
              <a:rPr lang="en-US" b="1" i="1" dirty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source-serif-pro"/>
              </a:rPr>
              <a:t>Driver</a:t>
            </a: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. 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 tasks associated with this stage are called </a:t>
            </a:r>
            <a:r>
              <a:rPr lang="en-US" b="1" i="1" dirty="0">
                <a:solidFill>
                  <a:srgbClr val="242424"/>
                </a:solidFill>
                <a:effectLst/>
                <a:latin typeface="source-serif-pro"/>
              </a:rPr>
              <a:t>Result Tasks</a:t>
            </a:r>
            <a:endParaRPr lang="en-US" b="0" i="1" dirty="0">
              <a:solidFill>
                <a:srgbClr val="242424"/>
              </a:solidFill>
              <a:effectLst/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2679311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EE2F7B-43F0-675F-8E52-6549ECD24A4E}"/>
              </a:ext>
            </a:extLst>
          </p:cNvPr>
          <p:cNvSpPr txBox="1"/>
          <p:nvPr/>
        </p:nvSpPr>
        <p:spPr>
          <a:xfrm>
            <a:off x="660400" y="863600"/>
            <a:ext cx="1116584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Spark Tasks </a:t>
            </a:r>
            <a:r>
              <a:rPr lang="en-IN" b="0" i="0" dirty="0">
                <a:solidFill>
                  <a:srgbClr val="222222"/>
                </a:solidFill>
                <a:effectLst/>
                <a:latin typeface="Lato" panose="020F0502020204030203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 task in Spark is 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source-serif-pro"/>
              </a:rPr>
              <a:t>the smallest unit of work that can be scheduled 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single computation unit performed on a single data partition is called a task. It is computed on a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single core of the worker node.</a:t>
            </a:r>
            <a:endParaRPr lang="en-US" dirty="0">
              <a:solidFill>
                <a:srgbClr val="222222"/>
              </a:solidFill>
              <a:highlight>
                <a:srgbClr val="FFFF00"/>
              </a:highlight>
              <a:latin typeface="Lato" panose="020F0502020204030203" pitchFamily="34" charset="0"/>
            </a:endParaRP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Each executor would then run a task in parallel, performing the transformations defined in that task on its subset of the data.</a:t>
            </a:r>
          </a:p>
          <a:p>
            <a:pPr algn="l"/>
            <a:endParaRPr lang="en-US" dirty="0">
              <a:solidFill>
                <a:srgbClr val="242424"/>
              </a:solidFill>
              <a:latin typeface="source-serif-pro"/>
            </a:endParaRPr>
          </a:p>
          <a:p>
            <a:pPr algn="l"/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en-US" dirty="0">
                <a:solidFill>
                  <a:srgbClr val="242424"/>
                </a:solidFill>
                <a:latin typeface="source-serif-pro"/>
              </a:rPr>
              <a:t>If your </a:t>
            </a:r>
            <a:r>
              <a:rPr lang="en-US" dirty="0">
                <a:solidFill>
                  <a:srgbClr val="242424"/>
                </a:solidFill>
                <a:highlight>
                  <a:srgbClr val="FFFF00"/>
                </a:highlight>
                <a:latin typeface="source-serif-pro"/>
              </a:rPr>
              <a:t>dataset has 2 Partitions, an operation such as a filter() will trigger 2 Tasks, 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one for each Partition</a:t>
            </a:r>
          </a:p>
          <a:p>
            <a:pPr algn="l"/>
            <a:endParaRPr lang="en-US" dirty="0">
              <a:solidFill>
                <a:srgbClr val="242424"/>
              </a:solidFill>
              <a:latin typeface="source-serif-pro"/>
            </a:endParaRP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Each </a:t>
            </a: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Stage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is divided into several </a:t>
            </a:r>
            <a:r>
              <a:rPr lang="en-US" b="1" i="1" dirty="0">
                <a:solidFill>
                  <a:srgbClr val="242424"/>
                </a:solidFill>
                <a:effectLst/>
                <a:latin typeface="source-serif-pro"/>
              </a:rPr>
              <a:t>Tasks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. One </a:t>
            </a:r>
            <a:r>
              <a:rPr lang="en-US" b="1" i="1" dirty="0">
                <a:solidFill>
                  <a:srgbClr val="242424"/>
                </a:solidFill>
                <a:effectLst/>
                <a:latin typeface="source-serif-pro"/>
              </a:rPr>
              <a:t>Task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is launched per partition. So for an </a:t>
            </a: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action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as simple as counting rows of an RDD having 100 partitions, 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source-serif-pro"/>
              </a:rPr>
              <a:t>we will launch 100 tasks that will count the rows in those 100 partitions 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and report back to the driver to save the result. </a:t>
            </a: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So a task can be termed as the smallest unit of execution.</a:t>
            </a:r>
            <a:endParaRPr lang="en-US" dirty="0">
              <a:solidFill>
                <a:srgbClr val="242424"/>
              </a:solidFill>
              <a:latin typeface="source-serif-pro"/>
            </a:endParaRP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883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park Tasks">
            <a:extLst>
              <a:ext uri="{FF2B5EF4-FFF2-40B4-BE49-F238E27FC236}">
                <a16:creationId xmlns:a16="http://schemas.microsoft.com/office/drawing/2014/main" id="{772D1854-82D0-8421-8023-68036CA18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121631"/>
            <a:ext cx="8759825" cy="405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392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 Tasks">
            <a:extLst>
              <a:ext uri="{FF2B5EF4-FFF2-40B4-BE49-F238E27FC236}">
                <a16:creationId xmlns:a16="http://schemas.microsoft.com/office/drawing/2014/main" id="{ACBD2F5D-CCAA-D825-5964-5311A900F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761" y="1351601"/>
            <a:ext cx="8433118" cy="415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403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FFB98E-1F76-467C-11F4-2A3335DD5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1360"/>
            <a:ext cx="12019280" cy="400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31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AD19AA-1508-E210-EC5F-930B90E56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84" y="771388"/>
            <a:ext cx="10325631" cy="531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24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F22AF0-C953-FAE6-8A99-3D1EACC8B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2" y="234786"/>
            <a:ext cx="12160875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49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EB12B7-97CF-01C7-492B-5D6911673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" y="377668"/>
            <a:ext cx="12173576" cy="610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3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action</a:t>
            </a:r>
          </a:p>
          <a:p>
            <a:pPr lvl="1"/>
            <a:r>
              <a:rPr lang="en-US" dirty="0"/>
              <a:t>The final stage of the workflow</a:t>
            </a:r>
          </a:p>
          <a:p>
            <a:pPr lvl="1"/>
            <a:r>
              <a:rPr lang="en-US" dirty="0"/>
              <a:t>Triggers the execution of the DAG</a:t>
            </a:r>
          </a:p>
          <a:p>
            <a:pPr lvl="1"/>
            <a:r>
              <a:rPr lang="en-US" dirty="0"/>
              <a:t>Returns the results to the driver</a:t>
            </a:r>
          </a:p>
          <a:p>
            <a:pPr lvl="1"/>
            <a:r>
              <a:rPr lang="en-US" dirty="0"/>
              <a:t>Or writes the data to HDFS or to a file</a:t>
            </a:r>
          </a:p>
        </p:txBody>
      </p:sp>
    </p:spTree>
    <p:extLst>
      <p:ext uri="{BB962C8B-B14F-4D97-AF65-F5344CB8AC3E}">
        <p14:creationId xmlns:p14="http://schemas.microsoft.com/office/powerpoint/2010/main" val="3719788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0D980D-13ED-1A85-511D-2F48947F9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61" y="-19478"/>
            <a:ext cx="9737332" cy="669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71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7CF9C8-47A0-042A-11A4-ABC480E6D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550"/>
            <a:ext cx="121920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55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65F4DB-A7F3-3293-1E46-26C00F554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5" y="387193"/>
            <a:ext cx="12071970" cy="608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52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F33C48-BF32-7568-B482-17523EBF1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" y="380843"/>
            <a:ext cx="12186276" cy="609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2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Spark Operations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75186" y="1524000"/>
          <a:ext cx="8229600" cy="49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26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FF"/>
                          </a:solidFill>
                        </a:rPr>
                        <a:t>Transformations</a:t>
                      </a:r>
                    </a:p>
                    <a:p>
                      <a:pPr algn="ctr"/>
                      <a:r>
                        <a:rPr lang="en-US" sz="2400" dirty="0"/>
                        <a:t>(create a new RDD)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map</a:t>
                      </a:r>
                    </a:p>
                    <a:p>
                      <a:pPr algn="l"/>
                      <a:r>
                        <a:rPr lang="en-US" sz="2400" dirty="0"/>
                        <a:t>filter</a:t>
                      </a:r>
                    </a:p>
                    <a:p>
                      <a:pPr algn="l"/>
                      <a:r>
                        <a:rPr lang="en-US" sz="2400" dirty="0"/>
                        <a:t>sample</a:t>
                      </a:r>
                    </a:p>
                    <a:p>
                      <a:pPr algn="l"/>
                      <a:r>
                        <a:rPr lang="en-US" sz="2400" dirty="0" err="1"/>
                        <a:t>groupByKey</a:t>
                      </a:r>
                      <a:endParaRPr lang="en-US" sz="2400" dirty="0"/>
                    </a:p>
                    <a:p>
                      <a:pPr algn="l"/>
                      <a:r>
                        <a:rPr lang="en-US" sz="2400" dirty="0" err="1"/>
                        <a:t>reduceByKey</a:t>
                      </a:r>
                      <a:endParaRPr lang="en-US" sz="2400" dirty="0"/>
                    </a:p>
                    <a:p>
                      <a:pPr algn="l"/>
                      <a:r>
                        <a:rPr lang="en-US" sz="2400" dirty="0" err="1"/>
                        <a:t>sortByKey</a:t>
                      </a:r>
                      <a:endParaRPr lang="en-US" sz="2400" dirty="0"/>
                    </a:p>
                    <a:p>
                      <a:pPr algn="l"/>
                      <a:r>
                        <a:rPr lang="en-US" sz="2400" dirty="0"/>
                        <a:t>intersection</a:t>
                      </a:r>
                    </a:p>
                  </a:txBody>
                  <a:tcPr anchor="ctr"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err="1"/>
                        <a:t>flatMap</a:t>
                      </a:r>
                      <a:endParaRPr lang="en-US" sz="2400" dirty="0"/>
                    </a:p>
                    <a:p>
                      <a:pPr algn="r"/>
                      <a:r>
                        <a:rPr lang="en-US" sz="2400" dirty="0"/>
                        <a:t>union</a:t>
                      </a:r>
                    </a:p>
                    <a:p>
                      <a:pPr algn="r"/>
                      <a:r>
                        <a:rPr lang="en-US" sz="2400" dirty="0"/>
                        <a:t>join</a:t>
                      </a:r>
                    </a:p>
                    <a:p>
                      <a:pPr algn="r"/>
                      <a:r>
                        <a:rPr lang="en-US" sz="2400" dirty="0" err="1"/>
                        <a:t>cogroup</a:t>
                      </a:r>
                      <a:endParaRPr lang="en-US" sz="2400" dirty="0"/>
                    </a:p>
                    <a:p>
                      <a:pPr algn="r"/>
                      <a:r>
                        <a:rPr lang="en-US" sz="2400" dirty="0"/>
                        <a:t>cross</a:t>
                      </a:r>
                      <a:br>
                        <a:rPr lang="en-US" sz="2400" dirty="0"/>
                      </a:br>
                      <a:r>
                        <a:rPr lang="en-US" sz="2400" dirty="0" err="1"/>
                        <a:t>mapValues</a:t>
                      </a:r>
                      <a:endParaRPr lang="en-US" sz="2400" dirty="0"/>
                    </a:p>
                    <a:p>
                      <a:pPr algn="r"/>
                      <a:r>
                        <a:rPr lang="en-US" sz="2400" dirty="0" err="1"/>
                        <a:t>reduceByKey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30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FF"/>
                          </a:solidFill>
                        </a:rPr>
                        <a:t>Actions</a:t>
                      </a:r>
                    </a:p>
                    <a:p>
                      <a:pPr algn="ctr"/>
                      <a:r>
                        <a:rPr lang="en-US" sz="2400" dirty="0"/>
                        <a:t>(return results to driver program)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collect                                                         first </a:t>
                      </a:r>
                      <a:r>
                        <a:rPr lang="en-US" sz="2400" baseline="0" dirty="0"/>
                        <a:t>                                               </a:t>
                      </a:r>
                      <a:r>
                        <a:rPr lang="en-US" sz="2400" dirty="0"/>
                        <a:t>Reduce                                                       take</a:t>
                      </a:r>
                    </a:p>
                    <a:p>
                      <a:pPr algn="l"/>
                      <a:r>
                        <a:rPr lang="en-US" sz="2400" dirty="0"/>
                        <a:t>Count                                           </a:t>
                      </a:r>
                      <a:r>
                        <a:rPr lang="en-US" sz="2400" dirty="0" err="1"/>
                        <a:t>takeOrdered</a:t>
                      </a:r>
                      <a:endParaRPr lang="en-US" sz="2400" dirty="0"/>
                    </a:p>
                    <a:p>
                      <a:pPr algn="l"/>
                      <a:r>
                        <a:rPr lang="en-US" sz="2400" dirty="0" err="1"/>
                        <a:t>takeSample</a:t>
                      </a:r>
                      <a:r>
                        <a:rPr lang="en-US" sz="2400" dirty="0"/>
                        <a:t>                                  </a:t>
                      </a:r>
                      <a:r>
                        <a:rPr lang="en-US" sz="2400" dirty="0" err="1"/>
                        <a:t>countByKey</a:t>
                      </a:r>
                      <a:r>
                        <a:rPr lang="en-US" sz="2400" dirty="0"/>
                        <a:t>                                               take                                                            save</a:t>
                      </a:r>
                    </a:p>
                    <a:p>
                      <a:pPr algn="l"/>
                      <a:r>
                        <a:rPr lang="en-US" sz="2400" dirty="0" err="1"/>
                        <a:t>lookupKey</a:t>
                      </a:r>
                      <a:r>
                        <a:rPr lang="en-US" sz="2400" dirty="0"/>
                        <a:t>                                            </a:t>
                      </a:r>
                      <a:r>
                        <a:rPr lang="en-US" sz="2400" dirty="0" err="1"/>
                        <a:t>foreach</a:t>
                      </a:r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90521" y="1426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433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6B136C-46D4-E3AA-28E3-E84E7CCD76F5}"/>
              </a:ext>
            </a:extLst>
          </p:cNvPr>
          <p:cNvSpPr txBox="1"/>
          <p:nvPr/>
        </p:nvSpPr>
        <p:spPr>
          <a:xfrm>
            <a:off x="802640" y="1513840"/>
            <a:ext cx="83515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-apple-system"/>
              </a:rPr>
              <a:t>Narrow Transformation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-apple-system"/>
              </a:rPr>
              <a:t>Wide Transformation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-apple-system"/>
              </a:rPr>
              <a:t>Narrow Transformation </a:t>
            </a:r>
            <a:endParaRPr lang="en-IN" dirty="0">
              <a:latin typeface="-apple-system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-apple-system"/>
                <a:sym typeface="Wingdings" panose="05000000000000000000" pitchFamily="2" charset="2"/>
              </a:rPr>
              <a:t> </a:t>
            </a:r>
            <a:r>
              <a:rPr lang="en-US" b="0" i="0" dirty="0">
                <a:effectLst/>
                <a:latin typeface="-apple-system"/>
              </a:rPr>
              <a:t>Transformations that dose not result in data movement between partitions are called Narrow transformations. Functions such as map(), </a:t>
            </a:r>
            <a:r>
              <a:rPr lang="en-US" b="0" i="0" dirty="0" err="1">
                <a:effectLst/>
                <a:latin typeface="-apple-system"/>
              </a:rPr>
              <a:t>flatMap</a:t>
            </a:r>
            <a:r>
              <a:rPr lang="en-US" b="0" i="0" dirty="0">
                <a:effectLst/>
                <a:latin typeface="-apple-system"/>
              </a:rPr>
              <a:t>(), filter(), union() are some examples of narrow transformation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-apple-system"/>
            </a:endParaRPr>
          </a:p>
          <a:p>
            <a:pPr algn="l" fontAlgn="auto"/>
            <a:r>
              <a:rPr lang="en-US" b="1" i="0" dirty="0">
                <a:effectLst/>
                <a:latin typeface="-apple-system"/>
              </a:rPr>
              <a:t>Wide Transformation</a:t>
            </a:r>
            <a:endParaRPr lang="en-US" b="0" i="0" dirty="0">
              <a:effectLst/>
              <a:latin typeface="-apple-system"/>
            </a:endParaRPr>
          </a:p>
          <a:p>
            <a:pPr algn="l" fontAlgn="auto"/>
            <a:r>
              <a:rPr lang="en-US" b="0" i="0" dirty="0">
                <a:effectLst/>
                <a:latin typeface="-apple-system"/>
              </a:rPr>
              <a:t>	Transformations that involves data movement between partitions are called Wide transformations or shuffle transformations. Functions such as </a:t>
            </a:r>
            <a:r>
              <a:rPr lang="en-US" b="0" i="0" dirty="0" err="1">
                <a:effectLst/>
                <a:latin typeface="-apple-system"/>
              </a:rPr>
              <a:t>groupByKey</a:t>
            </a:r>
            <a:r>
              <a:rPr lang="en-US" b="0" i="0" dirty="0">
                <a:effectLst/>
                <a:latin typeface="-apple-system"/>
              </a:rPr>
              <a:t>(), aggregate(), </a:t>
            </a:r>
            <a:r>
              <a:rPr lang="en-US" b="0" i="0" dirty="0" err="1">
                <a:effectLst/>
                <a:latin typeface="-apple-system"/>
              </a:rPr>
              <a:t>aggregateByKey</a:t>
            </a:r>
            <a:r>
              <a:rPr lang="en-US" b="0" i="0" dirty="0">
                <a:effectLst/>
                <a:latin typeface="-apple-system"/>
              </a:rPr>
              <a:t>(), join(), repartition() are some examples of a wide transformations.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6946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Narrow Vs. Wide transformation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118009" y="2103064"/>
            <a:ext cx="3577716" cy="13314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99944" y="2185000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12537" y="2185000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99944" y="2528588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12537" y="2528588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99944" y="2817550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12537" y="2817550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99944" y="3108977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12537" y="3108977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2910024" y="2280594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910024" y="2624181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10024" y="2910963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910024" y="3197745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072405" y="3819105"/>
            <a:ext cx="3577716" cy="13314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154340" y="3901041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66933" y="3901041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154340" y="4244629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66933" y="4244629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154340" y="4533591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666933" y="4533591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154340" y="4825018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666933" y="4825018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19" idx="3"/>
            <a:endCxn id="20" idx="1"/>
          </p:cNvCxnSpPr>
          <p:nvPr/>
        </p:nvCxnSpPr>
        <p:spPr>
          <a:xfrm>
            <a:off x="2864420" y="3996635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864420" y="4340222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864420" y="4627004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864420" y="4927442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250959" y="2123263"/>
            <a:ext cx="3577716" cy="13314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332894" y="2205199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A,1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845487" y="2205199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A,[1,2]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332894" y="2548787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845487" y="2548787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332894" y="2837749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845487" y="2837749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332894" y="3129176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845487" y="3129176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32" idx="3"/>
            <a:endCxn id="33" idx="1"/>
          </p:cNvCxnSpPr>
          <p:nvPr/>
        </p:nvCxnSpPr>
        <p:spPr>
          <a:xfrm>
            <a:off x="7042974" y="2300793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042974" y="2644380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205355" y="3839304"/>
            <a:ext cx="3577716" cy="13314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287290" y="3921240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A,2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799883" y="3921240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87290" y="4264828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799883" y="4264828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287290" y="4553790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799883" y="4553790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287290" y="4845217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799883" y="4845217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45" idx="3"/>
          </p:cNvCxnSpPr>
          <p:nvPr/>
        </p:nvCxnSpPr>
        <p:spPr>
          <a:xfrm flipV="1">
            <a:off x="6997370" y="2300794"/>
            <a:ext cx="1848116" cy="171604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9" idx="1"/>
          </p:cNvCxnSpPr>
          <p:nvPr/>
        </p:nvCxnSpPr>
        <p:spPr>
          <a:xfrm flipV="1">
            <a:off x="6997370" y="3224771"/>
            <a:ext cx="1848116" cy="11356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37" idx="1"/>
          </p:cNvCxnSpPr>
          <p:nvPr/>
        </p:nvCxnSpPr>
        <p:spPr>
          <a:xfrm flipV="1">
            <a:off x="6997370" y="2933343"/>
            <a:ext cx="1848116" cy="171386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997370" y="4947641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183133" y="1727516"/>
            <a:ext cx="1618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Narrow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07033" y="1698307"/>
            <a:ext cx="1618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Wide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2864421" y="5293979"/>
            <a:ext cx="1351885" cy="3094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43" name="Straight Arrow Connector 42"/>
          <p:cNvCxnSpPr>
            <a:endCxn id="46" idx="1"/>
          </p:cNvCxnSpPr>
          <p:nvPr/>
        </p:nvCxnSpPr>
        <p:spPr>
          <a:xfrm>
            <a:off x="7042974" y="3217944"/>
            <a:ext cx="1756908" cy="7988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48" idx="1"/>
          </p:cNvCxnSpPr>
          <p:nvPr/>
        </p:nvCxnSpPr>
        <p:spPr>
          <a:xfrm>
            <a:off x="7042974" y="2931162"/>
            <a:ext cx="1756908" cy="142926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50" idx="1"/>
          </p:cNvCxnSpPr>
          <p:nvPr/>
        </p:nvCxnSpPr>
        <p:spPr>
          <a:xfrm>
            <a:off x="6997370" y="4364784"/>
            <a:ext cx="1802512" cy="284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6997371" y="5296160"/>
            <a:ext cx="1351885" cy="3094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groupByKey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788868" y="1698307"/>
            <a:ext cx="1618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9539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4C4A1FE-5C7C-FD59-1FE1-C33689403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0" y="720243"/>
            <a:ext cx="6798628" cy="576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51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Spark Workflow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2118009" y="2103064"/>
            <a:ext cx="7285159" cy="14407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99944" y="2185000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12537" y="2185000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99944" y="2528588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12537" y="2528588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99944" y="2817550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12537" y="2817550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99944" y="3108977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12537" y="3108977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2910024" y="2280594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910024" y="2624181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910024" y="2910963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10024" y="3197745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052959" y="2185000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052959" y="2528588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052959" y="2817550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052959" y="3108977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705263" y="2185000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705263" y="2528588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705263" y="2817550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705263" y="3108977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169478" y="1802626"/>
            <a:ext cx="1112916" cy="30043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FlatMap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374825" y="1802626"/>
            <a:ext cx="805669" cy="30043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646969" y="1802626"/>
            <a:ext cx="1652303" cy="30043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groupbyKey</a:t>
            </a:r>
            <a:endParaRPr lang="en-US" dirty="0"/>
          </a:p>
        </p:txBody>
      </p:sp>
      <p:cxnSp>
        <p:nvCxnSpPr>
          <p:cNvPr id="46" name="Straight Arrow Connector 45"/>
          <p:cNvCxnSpPr>
            <a:endCxn id="35" idx="1"/>
          </p:cNvCxnSpPr>
          <p:nvPr/>
        </p:nvCxnSpPr>
        <p:spPr>
          <a:xfrm>
            <a:off x="5497721" y="2275948"/>
            <a:ext cx="555238" cy="46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497721" y="2624182"/>
            <a:ext cx="555238" cy="46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497721" y="2910964"/>
            <a:ext cx="555238" cy="46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497721" y="3193099"/>
            <a:ext cx="555238" cy="46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118009" y="3885299"/>
            <a:ext cx="7285159" cy="14407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199944" y="3967235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712537" y="3967235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199944" y="4310823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712537" y="4310823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199944" y="4599785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712537" y="4599785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199944" y="4891212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712537" y="4891212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53" idx="3"/>
            <a:endCxn id="54" idx="1"/>
          </p:cNvCxnSpPr>
          <p:nvPr/>
        </p:nvCxnSpPr>
        <p:spPr>
          <a:xfrm>
            <a:off x="2910024" y="4062829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910024" y="4406416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910024" y="4693198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910024" y="4979980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052959" y="3967235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052959" y="4310823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052959" y="4599785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052959" y="4891212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705263" y="3967235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705263" y="4310823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705263" y="4599785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705263" y="4891212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76" name="Straight Arrow Connector 75"/>
          <p:cNvCxnSpPr>
            <a:endCxn id="65" idx="1"/>
          </p:cNvCxnSpPr>
          <p:nvPr/>
        </p:nvCxnSpPr>
        <p:spPr>
          <a:xfrm>
            <a:off x="5497721" y="4058183"/>
            <a:ext cx="555238" cy="46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497721" y="4406417"/>
            <a:ext cx="555238" cy="46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5497721" y="4693199"/>
            <a:ext cx="555238" cy="46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497721" y="4975334"/>
            <a:ext cx="555238" cy="46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763039" y="2275947"/>
            <a:ext cx="942224" cy="178688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763039" y="2646846"/>
            <a:ext cx="942224" cy="26876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6763039" y="2646847"/>
            <a:ext cx="942224" cy="175492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6763039" y="2280595"/>
            <a:ext cx="942224" cy="178223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71" idx="1"/>
          </p:cNvCxnSpPr>
          <p:nvPr/>
        </p:nvCxnSpPr>
        <p:spPr>
          <a:xfrm>
            <a:off x="6763039" y="2910963"/>
            <a:ext cx="942224" cy="178441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42" idx="1"/>
          </p:cNvCxnSpPr>
          <p:nvPr/>
        </p:nvCxnSpPr>
        <p:spPr>
          <a:xfrm>
            <a:off x="6763039" y="3197745"/>
            <a:ext cx="942224" cy="682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72" idx="1"/>
          </p:cNvCxnSpPr>
          <p:nvPr/>
        </p:nvCxnSpPr>
        <p:spPr>
          <a:xfrm>
            <a:off x="6763039" y="4688552"/>
            <a:ext cx="942224" cy="2982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70" idx="1"/>
          </p:cNvCxnSpPr>
          <p:nvPr/>
        </p:nvCxnSpPr>
        <p:spPr>
          <a:xfrm flipV="1">
            <a:off x="6763039" y="4406417"/>
            <a:ext cx="942224" cy="56891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/>
          <p:cNvCxnSpPr/>
          <p:nvPr/>
        </p:nvCxnSpPr>
        <p:spPr>
          <a:xfrm>
            <a:off x="8415342" y="2280595"/>
            <a:ext cx="1465764" cy="3898861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/>
          <p:cNvCxnSpPr/>
          <p:nvPr/>
        </p:nvCxnSpPr>
        <p:spPr>
          <a:xfrm>
            <a:off x="8415343" y="2280595"/>
            <a:ext cx="1465764" cy="3898861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/>
          <p:nvPr/>
        </p:nvCxnSpPr>
        <p:spPr>
          <a:xfrm rot="16200000" flipH="1">
            <a:off x="7516304" y="3814650"/>
            <a:ext cx="3263845" cy="1465764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/>
          <p:nvPr/>
        </p:nvCxnSpPr>
        <p:spPr>
          <a:xfrm rot="16200000" flipH="1">
            <a:off x="8035290" y="4442882"/>
            <a:ext cx="2116626" cy="1356521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/>
          <p:cNvCxnSpPr/>
          <p:nvPr/>
        </p:nvCxnSpPr>
        <p:spPr>
          <a:xfrm>
            <a:off x="8415344" y="2628543"/>
            <a:ext cx="1465764" cy="3898861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urved Connector 109"/>
          <p:cNvCxnSpPr/>
          <p:nvPr/>
        </p:nvCxnSpPr>
        <p:spPr>
          <a:xfrm rot="16200000" flipH="1">
            <a:off x="8264029" y="4562376"/>
            <a:ext cx="1768392" cy="1465766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/>
          <p:nvPr/>
        </p:nvCxnSpPr>
        <p:spPr>
          <a:xfrm rot="16200000" flipH="1">
            <a:off x="8387896" y="4747777"/>
            <a:ext cx="1525044" cy="1465764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/>
          <p:cNvCxnSpPr>
            <a:stCxn id="72" idx="3"/>
          </p:cNvCxnSpPr>
          <p:nvPr/>
        </p:nvCxnSpPr>
        <p:spPr>
          <a:xfrm>
            <a:off x="8415344" y="4986807"/>
            <a:ext cx="1356521" cy="1097055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7948869" y="5783424"/>
            <a:ext cx="2341901" cy="98325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8212706" y="5929231"/>
            <a:ext cx="792013" cy="6279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Spark Context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9130060" y="5929231"/>
            <a:ext cx="835170" cy="6279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Driver Program</a:t>
            </a:r>
          </a:p>
        </p:txBody>
      </p:sp>
      <p:cxnSp>
        <p:nvCxnSpPr>
          <p:cNvPr id="122" name="Curved Connector 121"/>
          <p:cNvCxnSpPr>
            <a:stCxn id="42" idx="3"/>
          </p:cNvCxnSpPr>
          <p:nvPr/>
        </p:nvCxnSpPr>
        <p:spPr>
          <a:xfrm>
            <a:off x="8415343" y="3204572"/>
            <a:ext cx="987824" cy="2578853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8631638" y="5326034"/>
            <a:ext cx="1579162" cy="4573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Collect</a:t>
            </a:r>
          </a:p>
        </p:txBody>
      </p:sp>
    </p:spTree>
    <p:extLst>
      <p:ext uri="{BB962C8B-B14F-4D97-AF65-F5344CB8AC3E}">
        <p14:creationId xmlns:p14="http://schemas.microsoft.com/office/powerpoint/2010/main" val="758646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FE65-24B1-3F10-B7C6-F99BEF2C5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0081"/>
            <a:ext cx="9144000" cy="792479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242424"/>
                </a:solidFill>
                <a:effectLst/>
                <a:latin typeface="sohne"/>
              </a:rPr>
              <a:t> Job in Spark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1D82D-5FE4-AE96-5B3F-335139FF6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52320"/>
            <a:ext cx="9144000" cy="3205480"/>
          </a:xfrm>
        </p:spPr>
        <p:txBody>
          <a:bodyPr>
            <a:normAutofit fontScale="70000" lnSpcReduction="20000"/>
          </a:bodyPr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When a spark application invoke an action like count(), first(), collect(), and save() is called on RDD (Resilient Distributed Datasets),</a:t>
            </a:r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N" b="0" i="0" dirty="0" err="1">
                <a:solidFill>
                  <a:srgbClr val="242424"/>
                </a:solidFill>
                <a:effectLst/>
                <a:latin typeface="source-serif-pro"/>
              </a:rPr>
              <a:t>DataFrame</a:t>
            </a:r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 or Dataset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, a job is created.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For every Job, a DAG visualization is created</a:t>
            </a:r>
          </a:p>
          <a:p>
            <a:endParaRPr lang="en-IN" dirty="0"/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Lato" panose="020F0502020204030204" pitchFamily="34" charset="0"/>
              </a:rPr>
              <a:t>A </a:t>
            </a:r>
            <a:r>
              <a:rPr lang="en-US" b="1" i="0" dirty="0">
                <a:solidFill>
                  <a:srgbClr val="111111"/>
                </a:solidFill>
                <a:effectLst/>
                <a:latin typeface="Lato" panose="020F0502020204030204" pitchFamily="34" charset="0"/>
              </a:rPr>
              <a:t>Job</a:t>
            </a:r>
            <a:r>
              <a:rPr lang="en-US" b="0" i="0" dirty="0">
                <a:solidFill>
                  <a:srgbClr val="111111"/>
                </a:solidFill>
                <a:effectLst/>
                <a:latin typeface="Lato" panose="020F0502020204030204" pitchFamily="34" charset="0"/>
              </a:rPr>
              <a:t> is a sequence of </a:t>
            </a:r>
            <a:r>
              <a:rPr lang="en-US" b="1" i="0" dirty="0">
                <a:solidFill>
                  <a:srgbClr val="111111"/>
                </a:solidFill>
                <a:effectLst/>
                <a:latin typeface="Lato" panose="020F0502020204030204" pitchFamily="34" charset="0"/>
              </a:rPr>
              <a:t>Stages</a:t>
            </a:r>
            <a:r>
              <a:rPr lang="en-US" b="0" i="0" dirty="0">
                <a:solidFill>
                  <a:srgbClr val="111111"/>
                </a:solidFill>
                <a:effectLst/>
                <a:latin typeface="Lato" panose="020F0502020204030204" pitchFamily="34" charset="0"/>
              </a:rPr>
              <a:t>, triggered by an </a:t>
            </a:r>
            <a:r>
              <a:rPr lang="en-US" b="1" i="0" dirty="0">
                <a:solidFill>
                  <a:srgbClr val="111111"/>
                </a:solidFill>
                <a:effectLst/>
                <a:latin typeface="Lato" panose="020F0502020204030204" pitchFamily="34" charset="0"/>
              </a:rPr>
              <a:t>Action</a:t>
            </a:r>
            <a:r>
              <a:rPr lang="en-US" b="0" i="0" dirty="0">
                <a:solidFill>
                  <a:srgbClr val="111111"/>
                </a:solidFill>
                <a:effectLst/>
                <a:latin typeface="Lato" panose="020F0502020204030204" pitchFamily="34" charset="0"/>
              </a:rPr>
              <a:t> </a:t>
            </a:r>
          </a:p>
          <a:p>
            <a:endParaRPr lang="en-US" b="0" i="0" dirty="0">
              <a:solidFill>
                <a:srgbClr val="111111"/>
              </a:solidFill>
              <a:effectLst/>
              <a:latin typeface="Lato" panose="020F0502020204030204" pitchFamily="34" charset="0"/>
            </a:endParaRPr>
          </a:p>
          <a:p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Driver converts your Spark application into one or more Spark jobs. It then transforms each job into a DAG.</a:t>
            </a:r>
            <a:endParaRPr lang="en-US" b="0" i="0" dirty="0">
              <a:solidFill>
                <a:srgbClr val="111111"/>
              </a:solidFill>
              <a:effectLst/>
              <a:latin typeface="Lato" panose="020F0502020204030204" pitchFamily="34" charset="0"/>
            </a:endParaRPr>
          </a:p>
          <a:p>
            <a:endParaRPr lang="en-US" dirty="0">
              <a:solidFill>
                <a:srgbClr val="111111"/>
              </a:solidFill>
              <a:latin typeface="Lato" panose="020F0502020204030204" pitchFamily="34" charset="0"/>
            </a:endParaRPr>
          </a:p>
          <a:p>
            <a:r>
              <a:rPr lang="en-US" b="0" i="0" dirty="0">
                <a:solidFill>
                  <a:srgbClr val="4D3D3E"/>
                </a:solidFill>
                <a:effectLst/>
                <a:latin typeface="Inter"/>
              </a:rPr>
              <a:t>By default, these Jobs are executed by Spark’s scheduler in keeping with the FIFO (first in, first out) ordering—the first job gets priority on all cluster resources</a:t>
            </a:r>
            <a:endParaRPr lang="en-US" b="0" i="0" dirty="0">
              <a:solidFill>
                <a:srgbClr val="111111"/>
              </a:solidFill>
              <a:effectLst/>
              <a:latin typeface="Lato" panose="020F0502020204030204" pitchFamily="34" charset="0"/>
            </a:endParaRPr>
          </a:p>
          <a:p>
            <a:endParaRPr lang="en-US" dirty="0">
              <a:solidFill>
                <a:srgbClr val="111111"/>
              </a:solidFill>
              <a:latin typeface="Lato" panose="020F0502020204030204" pitchFamily="34" charset="0"/>
            </a:endParaRPr>
          </a:p>
          <a:p>
            <a:endParaRPr lang="en-US" dirty="0">
              <a:solidFill>
                <a:srgbClr val="111111"/>
              </a:solidFill>
              <a:latin typeface="Lato" panose="020F0502020204030204" pitchFamily="34" charset="0"/>
            </a:endParaRPr>
          </a:p>
          <a:p>
            <a:endParaRPr lang="en-US" dirty="0">
              <a:solidFill>
                <a:srgbClr val="111111"/>
              </a:solidFill>
              <a:latin typeface="Lato" panose="020F0502020204030204" pitchFamily="34" charset="0"/>
            </a:endParaRPr>
          </a:p>
          <a:p>
            <a:endParaRPr lang="en-US" dirty="0">
              <a:solidFill>
                <a:srgbClr val="111111"/>
              </a:solidFill>
              <a:latin typeface="Lato" panose="020F0502020204030204" pitchFamily="34" charset="0"/>
            </a:endParaRPr>
          </a:p>
          <a:p>
            <a:endParaRPr lang="en-US" dirty="0">
              <a:solidFill>
                <a:srgbClr val="111111"/>
              </a:solidFill>
              <a:latin typeface="Lato" panose="020F0502020204030204" pitchFamily="34" charset="0"/>
            </a:endParaRPr>
          </a:p>
          <a:p>
            <a:endParaRPr lang="en-US" dirty="0">
              <a:solidFill>
                <a:srgbClr val="111111"/>
              </a:solidFill>
              <a:latin typeface="Lato" panose="020F0502020204030204" pitchFamily="34" charset="0"/>
            </a:endParaRPr>
          </a:p>
          <a:p>
            <a:endParaRPr lang="en-US" dirty="0">
              <a:solidFill>
                <a:srgbClr val="111111"/>
              </a:solidFill>
              <a:latin typeface="Lato" panose="020F0502020204030204" pitchFamily="34" charset="0"/>
            </a:endParaRPr>
          </a:p>
          <a:p>
            <a:endParaRPr lang="en-US" dirty="0">
              <a:solidFill>
                <a:srgbClr val="111111"/>
              </a:solidFill>
              <a:latin typeface="Lato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9636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park stage creating one or more tasks to be distributed to executors">
            <a:extLst>
              <a:ext uri="{FF2B5EF4-FFF2-40B4-BE49-F238E27FC236}">
                <a16:creationId xmlns:a16="http://schemas.microsoft.com/office/drawing/2014/main" id="{4FB583DC-5134-AFAA-0141-30F1EC18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0" y="1657668"/>
            <a:ext cx="10933119" cy="307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406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729</Words>
  <Application>Microsoft Office PowerPoint</Application>
  <PresentationFormat>Widescreen</PresentationFormat>
  <Paragraphs>102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-apple-system</vt:lpstr>
      <vt:lpstr>Arial</vt:lpstr>
      <vt:lpstr>Calibri</vt:lpstr>
      <vt:lpstr>Calibri Light</vt:lpstr>
      <vt:lpstr>Georgia</vt:lpstr>
      <vt:lpstr>Inter</vt:lpstr>
      <vt:lpstr>Lato</vt:lpstr>
      <vt:lpstr>sohne</vt:lpstr>
      <vt:lpstr>source-serif-pro</vt:lpstr>
      <vt:lpstr>Office Theme</vt:lpstr>
      <vt:lpstr>PowerPoint Presentation</vt:lpstr>
      <vt:lpstr>Actions</vt:lpstr>
      <vt:lpstr>Spark Operations</vt:lpstr>
      <vt:lpstr>PowerPoint Presentation</vt:lpstr>
      <vt:lpstr>Narrow Vs. Wide transformation</vt:lpstr>
      <vt:lpstr>PowerPoint Presentation</vt:lpstr>
      <vt:lpstr>Spark Workflow</vt:lpstr>
      <vt:lpstr> Job in Spark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Job in Spark</dc:title>
  <dc:creator>Shashank Sahu</dc:creator>
  <cp:lastModifiedBy>Shashank Sahu</cp:lastModifiedBy>
  <cp:revision>1</cp:revision>
  <dcterms:created xsi:type="dcterms:W3CDTF">2023-10-09T18:02:58Z</dcterms:created>
  <dcterms:modified xsi:type="dcterms:W3CDTF">2023-10-10T04:28:10Z</dcterms:modified>
</cp:coreProperties>
</file>