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7" r:id="rId4"/>
    <p:sldId id="258" r:id="rId5"/>
    <p:sldId id="259" r:id="rId6"/>
    <p:sldId id="264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7"/>
    <p:restoredTop sz="94610"/>
  </p:normalViewPr>
  <p:slideViewPr>
    <p:cSldViewPr snapToGrid="0" snapToObjects="1">
      <p:cViewPr varScale="1">
        <p:scale>
          <a:sx n="103" d="100"/>
          <a:sy n="103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774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2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8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5562914" y="3450012"/>
            <a:ext cx="3504453" cy="10020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890"/>
              </a:lnSpc>
              <a:buNone/>
            </a:pPr>
            <a:r>
              <a:rPr lang="en-US" sz="6312" b="1" dirty="0" err="1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ChatApp</a:t>
            </a:r>
            <a:endParaRPr lang="en-US" sz="6312" b="1" dirty="0">
              <a:solidFill>
                <a:srgbClr val="FFFFFF"/>
              </a:solidFill>
              <a:latin typeface="Nunito" pitchFamily="34" charset="0"/>
              <a:ea typeface="Nunito" pitchFamily="34" charset="-122"/>
              <a:cs typeface="Nunito" pitchFamily="34" charset="-120"/>
            </a:endParaRPr>
          </a:p>
          <a:p>
            <a:pPr marL="0" indent="0">
              <a:lnSpc>
                <a:spcPts val="7890"/>
              </a:lnSpc>
              <a:buNone/>
            </a:pPr>
            <a:r>
              <a:rPr lang="en-US" sz="6312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 </a:t>
            </a:r>
            <a:endParaRPr lang="en-US" sz="6312" dirty="0"/>
          </a:p>
        </p:txBody>
      </p:sp>
      <p:sp>
        <p:nvSpPr>
          <p:cNvPr id="5" name="Text 2"/>
          <p:cNvSpPr/>
          <p:nvPr/>
        </p:nvSpPr>
        <p:spPr>
          <a:xfrm>
            <a:off x="968693" y="4405908"/>
            <a:ext cx="12692896" cy="10020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3110"/>
              </a:lnSpc>
              <a:buFont typeface="Arial" panose="020B0604020202020204" pitchFamily="34" charset="0"/>
              <a:buChar char="•"/>
            </a:pPr>
            <a:endParaRPr lang="en-US" sz="1944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CBEAD-2EB4-5269-8C74-FAF06DBE8527}"/>
              </a:ext>
            </a:extLst>
          </p:cNvPr>
          <p:cNvSpPr txBox="1"/>
          <p:nvPr/>
        </p:nvSpPr>
        <p:spPr>
          <a:xfrm>
            <a:off x="10886301" y="5919610"/>
            <a:ext cx="4423719" cy="888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FFFF"/>
                </a:solidFill>
                <a:latin typeface="Nunito" pitchFamily="34" charset="0"/>
              </a:rPr>
              <a:t>Shashank Sai </a:t>
            </a:r>
            <a:r>
              <a:rPr lang="en-US" b="1" dirty="0" err="1">
                <a:solidFill>
                  <a:srgbClr val="FFFFFF"/>
                </a:solidFill>
                <a:latin typeface="Nunito" pitchFamily="34" charset="0"/>
              </a:rPr>
              <a:t>Meruga</a:t>
            </a:r>
            <a:endParaRPr lang="en-US" b="1" dirty="0">
              <a:solidFill>
                <a:srgbClr val="FFFFFF"/>
              </a:solidFill>
              <a:latin typeface="Nunito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FFFFFF"/>
                </a:solidFill>
                <a:latin typeface="Nunito" pitchFamily="34" charset="0"/>
              </a:rPr>
              <a:t>Sri Harsha Govindaraju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968693" y="3033593"/>
            <a:ext cx="8117919" cy="10020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890"/>
              </a:lnSpc>
              <a:buNone/>
            </a:pPr>
            <a:r>
              <a:rPr lang="en-US" sz="6312" b="1" dirty="0">
                <a:solidFill>
                  <a:srgbClr val="FFFFFF"/>
                </a:solidFill>
                <a:latin typeface="Nunito" pitchFamily="34" charset="0"/>
              </a:rPr>
              <a:t>Introduction to </a:t>
            </a:r>
            <a:r>
              <a:rPr lang="en-US" sz="6312" b="1" dirty="0" err="1">
                <a:solidFill>
                  <a:srgbClr val="FFFFFF"/>
                </a:solidFill>
                <a:latin typeface="Nunito" pitchFamily="34" charset="0"/>
              </a:rPr>
              <a:t>ChatApp</a:t>
            </a:r>
            <a:endParaRPr lang="en-US" sz="6312" dirty="0"/>
          </a:p>
        </p:txBody>
      </p:sp>
      <p:sp>
        <p:nvSpPr>
          <p:cNvPr id="5" name="Text 2"/>
          <p:cNvSpPr/>
          <p:nvPr/>
        </p:nvSpPr>
        <p:spPr>
          <a:xfrm>
            <a:off x="968693" y="4405908"/>
            <a:ext cx="12692896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3110"/>
              </a:lnSpc>
              <a:buFont typeface="Arial" panose="020B0604020202020204" pitchFamily="34" charset="0"/>
              <a:buChar char="•"/>
            </a:pPr>
            <a:r>
              <a:rPr lang="en-US" sz="194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ChatApp is a real-time messaging application designed for seamless communication with people. </a:t>
            </a:r>
          </a:p>
          <a:p>
            <a:pPr marL="342900" indent="-342900">
              <a:lnSpc>
                <a:spcPts val="3110"/>
              </a:lnSpc>
              <a:buFont typeface="Arial" panose="020B0604020202020204" pitchFamily="34" charset="0"/>
              <a:buChar char="•"/>
            </a:pPr>
            <a:r>
              <a:rPr lang="en-US" sz="194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It emphasizes secure, fast, and global communication.</a:t>
            </a:r>
            <a:endParaRPr lang="en-US" sz="1944" dirty="0"/>
          </a:p>
        </p:txBody>
      </p:sp>
    </p:spTree>
    <p:extLst>
      <p:ext uri="{BB962C8B-B14F-4D97-AF65-F5344CB8AC3E}">
        <p14:creationId xmlns:p14="http://schemas.microsoft.com/office/powerpoint/2010/main" val="275405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968693" y="1482090"/>
            <a:ext cx="6418302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Features of </a:t>
            </a:r>
            <a:r>
              <a:rPr lang="en-US" sz="4574" b="1" dirty="0" err="1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ChatApp</a:t>
            </a:r>
            <a:endParaRPr lang="en-US" sz="4574" dirty="0"/>
          </a:p>
        </p:txBody>
      </p:sp>
      <p:sp>
        <p:nvSpPr>
          <p:cNvPr id="5" name="Shape 2"/>
          <p:cNvSpPr/>
          <p:nvPr/>
        </p:nvSpPr>
        <p:spPr>
          <a:xfrm>
            <a:off x="968693" y="2979539"/>
            <a:ext cx="555427" cy="555427"/>
          </a:xfrm>
          <a:prstGeom prst="roundRect">
            <a:avLst>
              <a:gd name="adj" fmla="val 80010"/>
            </a:avLst>
          </a:prstGeom>
          <a:solidFill>
            <a:srgbClr val="00002E"/>
          </a:solidFill>
          <a:ln w="3048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1141809" y="3083004"/>
            <a:ext cx="20919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744" dirty="0"/>
          </a:p>
        </p:txBody>
      </p:sp>
      <p:sp>
        <p:nvSpPr>
          <p:cNvPr id="7" name="Text 4"/>
          <p:cNvSpPr/>
          <p:nvPr/>
        </p:nvSpPr>
        <p:spPr>
          <a:xfrm>
            <a:off x="1770936" y="2979539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Real-time Messaging</a:t>
            </a:r>
            <a:endParaRPr lang="en-US" sz="2287" dirty="0"/>
          </a:p>
        </p:txBody>
      </p:sp>
      <p:sp>
        <p:nvSpPr>
          <p:cNvPr id="8" name="Text 5"/>
          <p:cNvSpPr/>
          <p:nvPr/>
        </p:nvSpPr>
        <p:spPr>
          <a:xfrm>
            <a:off x="1770936" y="3490793"/>
            <a:ext cx="542079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Instant messaging with no delays.</a:t>
            </a:r>
            <a:endParaRPr lang="en-US" sz="1944" dirty="0"/>
          </a:p>
        </p:txBody>
      </p:sp>
      <p:sp>
        <p:nvSpPr>
          <p:cNvPr id="9" name="Shape 6"/>
          <p:cNvSpPr/>
          <p:nvPr/>
        </p:nvSpPr>
        <p:spPr>
          <a:xfrm>
            <a:off x="7438549" y="2979539"/>
            <a:ext cx="555427" cy="555427"/>
          </a:xfrm>
          <a:prstGeom prst="roundRect">
            <a:avLst>
              <a:gd name="adj" fmla="val 80010"/>
            </a:avLst>
          </a:prstGeom>
          <a:solidFill>
            <a:srgbClr val="00002E"/>
          </a:solidFill>
          <a:ln w="3048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7611666" y="3083004"/>
            <a:ext cx="20919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744" dirty="0"/>
          </a:p>
        </p:txBody>
      </p:sp>
      <p:sp>
        <p:nvSpPr>
          <p:cNvPr id="11" name="Text 8"/>
          <p:cNvSpPr/>
          <p:nvPr/>
        </p:nvSpPr>
        <p:spPr>
          <a:xfrm>
            <a:off x="8240792" y="2979539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Media Sharing</a:t>
            </a:r>
            <a:endParaRPr lang="en-US" sz="2287" dirty="0"/>
          </a:p>
        </p:txBody>
      </p:sp>
      <p:sp>
        <p:nvSpPr>
          <p:cNvPr id="12" name="Text 9"/>
          <p:cNvSpPr/>
          <p:nvPr/>
        </p:nvSpPr>
        <p:spPr>
          <a:xfrm>
            <a:off x="8240792" y="3490793"/>
            <a:ext cx="542079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Share photos, videos, and files effortlessly.</a:t>
            </a:r>
            <a:endParaRPr lang="en-US" sz="1944" dirty="0"/>
          </a:p>
        </p:txBody>
      </p:sp>
      <p:sp>
        <p:nvSpPr>
          <p:cNvPr id="13" name="Shape 10"/>
          <p:cNvSpPr/>
          <p:nvPr/>
        </p:nvSpPr>
        <p:spPr>
          <a:xfrm>
            <a:off x="968693" y="4410313"/>
            <a:ext cx="555427" cy="555427"/>
          </a:xfrm>
          <a:prstGeom prst="roundRect">
            <a:avLst>
              <a:gd name="adj" fmla="val 80010"/>
            </a:avLst>
          </a:prstGeom>
          <a:solidFill>
            <a:srgbClr val="00002E"/>
          </a:solidFill>
          <a:ln w="3048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1141809" y="4513778"/>
            <a:ext cx="20919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744" dirty="0"/>
          </a:p>
        </p:txBody>
      </p:sp>
      <p:sp>
        <p:nvSpPr>
          <p:cNvPr id="15" name="Text 12"/>
          <p:cNvSpPr/>
          <p:nvPr/>
        </p:nvSpPr>
        <p:spPr>
          <a:xfrm>
            <a:off x="1770936" y="4410313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Group Chats</a:t>
            </a:r>
            <a:endParaRPr lang="en-US" sz="2287" dirty="0"/>
          </a:p>
        </p:txBody>
      </p:sp>
      <p:sp>
        <p:nvSpPr>
          <p:cNvPr id="16" name="Text 13"/>
          <p:cNvSpPr/>
          <p:nvPr/>
        </p:nvSpPr>
        <p:spPr>
          <a:xfrm>
            <a:off x="1770936" y="4921568"/>
            <a:ext cx="542079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Create and manage group conversations easily.</a:t>
            </a:r>
            <a:endParaRPr lang="en-US" sz="1944" dirty="0"/>
          </a:p>
        </p:txBody>
      </p:sp>
      <p:sp>
        <p:nvSpPr>
          <p:cNvPr id="17" name="Shape 14"/>
          <p:cNvSpPr/>
          <p:nvPr/>
        </p:nvSpPr>
        <p:spPr>
          <a:xfrm>
            <a:off x="7438549" y="4410313"/>
            <a:ext cx="555427" cy="555427"/>
          </a:xfrm>
          <a:prstGeom prst="roundRect">
            <a:avLst>
              <a:gd name="adj" fmla="val 80010"/>
            </a:avLst>
          </a:prstGeom>
          <a:solidFill>
            <a:srgbClr val="00002E"/>
          </a:solidFill>
          <a:ln w="3048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7611666" y="4513778"/>
            <a:ext cx="20919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4</a:t>
            </a:r>
            <a:endParaRPr lang="en-US" sz="2744" dirty="0"/>
          </a:p>
        </p:txBody>
      </p:sp>
      <p:sp>
        <p:nvSpPr>
          <p:cNvPr id="19" name="Text 16"/>
          <p:cNvSpPr/>
          <p:nvPr/>
        </p:nvSpPr>
        <p:spPr>
          <a:xfrm>
            <a:off x="8240792" y="4410313"/>
            <a:ext cx="3041333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dirty="0">
                <a:solidFill>
                  <a:srgbClr val="48A8E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End-to-End Encryption</a:t>
            </a:r>
            <a:endParaRPr lang="en-US" sz="2287" dirty="0"/>
          </a:p>
        </p:txBody>
      </p:sp>
      <p:sp>
        <p:nvSpPr>
          <p:cNvPr id="20" name="Text 17"/>
          <p:cNvSpPr/>
          <p:nvPr/>
        </p:nvSpPr>
        <p:spPr>
          <a:xfrm>
            <a:off x="8240792" y="4921568"/>
            <a:ext cx="542079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Your conversations are always secure.</a:t>
            </a:r>
            <a:endParaRPr lang="en-US" sz="1944" dirty="0"/>
          </a:p>
        </p:txBody>
      </p:sp>
      <p:sp>
        <p:nvSpPr>
          <p:cNvPr id="21" name="Shape 18"/>
          <p:cNvSpPr/>
          <p:nvPr/>
        </p:nvSpPr>
        <p:spPr>
          <a:xfrm>
            <a:off x="968693" y="5841087"/>
            <a:ext cx="555427" cy="555427"/>
          </a:xfrm>
          <a:prstGeom prst="roundRect">
            <a:avLst>
              <a:gd name="adj" fmla="val 80010"/>
            </a:avLst>
          </a:prstGeom>
          <a:solidFill>
            <a:srgbClr val="00002E"/>
          </a:solidFill>
          <a:ln w="3048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19"/>
          <p:cNvSpPr/>
          <p:nvPr/>
        </p:nvSpPr>
        <p:spPr>
          <a:xfrm>
            <a:off x="1141809" y="5944553"/>
            <a:ext cx="20919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b="1" dirty="0">
                <a:solidFill>
                  <a:srgbClr val="59ABA9"/>
                </a:solidFill>
                <a:latin typeface="Nunito" pitchFamily="34" charset="0"/>
              </a:rPr>
              <a:t>5</a:t>
            </a:r>
            <a:endParaRPr lang="en-US" sz="2744" dirty="0"/>
          </a:p>
        </p:txBody>
      </p:sp>
      <p:sp>
        <p:nvSpPr>
          <p:cNvPr id="23" name="Text 20"/>
          <p:cNvSpPr/>
          <p:nvPr/>
        </p:nvSpPr>
        <p:spPr>
          <a:xfrm>
            <a:off x="1770936" y="5841087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dirty="0">
                <a:solidFill>
                  <a:srgbClr val="59ABA9"/>
                </a:solidFill>
                <a:latin typeface="Nunito" pitchFamily="34" charset="0"/>
              </a:rPr>
              <a:t>Lightning Fast</a:t>
            </a:r>
            <a:endParaRPr lang="en-US" sz="2287" dirty="0"/>
          </a:p>
        </p:txBody>
      </p:sp>
      <p:sp>
        <p:nvSpPr>
          <p:cNvPr id="24" name="Text 21"/>
          <p:cNvSpPr/>
          <p:nvPr/>
        </p:nvSpPr>
        <p:spPr>
          <a:xfrm>
            <a:off x="1770936" y="6352342"/>
            <a:ext cx="542079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Optimized for speed and performance.</a:t>
            </a:r>
            <a:endParaRPr lang="en-US" sz="1944" dirty="0"/>
          </a:p>
        </p:txBody>
      </p:sp>
      <p:sp>
        <p:nvSpPr>
          <p:cNvPr id="26" name="Text 23"/>
          <p:cNvSpPr/>
          <p:nvPr/>
        </p:nvSpPr>
        <p:spPr>
          <a:xfrm>
            <a:off x="7611666" y="5944553"/>
            <a:ext cx="20919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endParaRPr lang="en-US" sz="27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968693" y="1103709"/>
            <a:ext cx="7933611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Technologies Used - Frontend</a:t>
            </a:r>
            <a:endParaRPr lang="en-US" sz="4574" dirty="0"/>
          </a:p>
        </p:txBody>
      </p:sp>
      <p:sp>
        <p:nvSpPr>
          <p:cNvPr id="5" name="Text 2"/>
          <p:cNvSpPr/>
          <p:nvPr/>
        </p:nvSpPr>
        <p:spPr>
          <a:xfrm>
            <a:off x="968693" y="2320885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Next.js &amp; React</a:t>
            </a:r>
            <a:endParaRPr lang="en-US" sz="2287" dirty="0"/>
          </a:p>
        </p:txBody>
      </p:sp>
      <p:sp>
        <p:nvSpPr>
          <p:cNvPr id="6" name="Text 3"/>
          <p:cNvSpPr/>
          <p:nvPr/>
        </p:nvSpPr>
        <p:spPr>
          <a:xfrm>
            <a:off x="968693" y="2928258"/>
            <a:ext cx="12692896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Build interactive and dynamic user interfaces.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968693" y="3719751"/>
            <a:ext cx="12692896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b="1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Tailwind CSS</a:t>
            </a:r>
            <a:endParaRPr lang="en-US" sz="1944" dirty="0"/>
          </a:p>
        </p:txBody>
      </p:sp>
      <p:sp>
        <p:nvSpPr>
          <p:cNvPr id="8" name="Text 5"/>
          <p:cNvSpPr/>
          <p:nvPr/>
        </p:nvSpPr>
        <p:spPr>
          <a:xfrm>
            <a:off x="968693" y="4421813"/>
            <a:ext cx="12692896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Utility-first CSS framework for designing responsive layouts.</a:t>
            </a:r>
          </a:p>
          <a:p>
            <a:pPr marL="0" indent="0">
              <a:lnSpc>
                <a:spcPts val="3110"/>
              </a:lnSpc>
              <a:buNone/>
            </a:pPr>
            <a:endParaRPr lang="en-US" sz="1944" dirty="0">
              <a:solidFill>
                <a:srgbClr val="FFFFFF"/>
              </a:solidFill>
              <a:latin typeface="PT Sans" pitchFamily="34" charset="0"/>
            </a:endParaRPr>
          </a:p>
          <a:p>
            <a:pPr marL="0" indent="0">
              <a:lnSpc>
                <a:spcPts val="3110"/>
              </a:lnSpc>
              <a:buNone/>
            </a:pPr>
            <a:r>
              <a:rPr lang="en-US" sz="1944" b="1" dirty="0" err="1">
                <a:solidFill>
                  <a:srgbClr val="FFFFFF"/>
                </a:solidFill>
                <a:latin typeface="PT Sans" pitchFamily="34" charset="0"/>
              </a:rPr>
              <a:t>Frammer</a:t>
            </a:r>
            <a:endParaRPr lang="en-US" sz="1944" b="1" dirty="0">
              <a:solidFill>
                <a:srgbClr val="FFFFFF"/>
              </a:solidFill>
              <a:latin typeface="PT Sans" pitchFamily="34" charset="0"/>
            </a:endParaRPr>
          </a:p>
          <a:p>
            <a:pPr marL="0" indent="0">
              <a:lnSpc>
                <a:spcPts val="3110"/>
              </a:lnSpc>
              <a:buNone/>
            </a:pPr>
            <a:endParaRPr lang="en-US" sz="1944" b="1" dirty="0">
              <a:solidFill>
                <a:srgbClr val="FFFFFF"/>
              </a:solidFill>
              <a:latin typeface="PT Sans" pitchFamily="34" charset="0"/>
            </a:endParaRPr>
          </a:p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FFFF"/>
                </a:solidFill>
                <a:latin typeface="PT Sans" pitchFamily="34" charset="0"/>
              </a:rPr>
              <a:t>Designing tool for creating interactive web pages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968693" y="1503640"/>
            <a:ext cx="7805857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Technologies Used - Backend</a:t>
            </a:r>
            <a:endParaRPr lang="en-US" sz="4574" dirty="0"/>
          </a:p>
        </p:txBody>
      </p:sp>
      <p:sp>
        <p:nvSpPr>
          <p:cNvPr id="5" name="Text 2"/>
          <p:cNvSpPr/>
          <p:nvPr/>
        </p:nvSpPr>
        <p:spPr>
          <a:xfrm>
            <a:off x="968693" y="2599968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Node.js &amp; Express</a:t>
            </a:r>
            <a:endParaRPr lang="en-US" sz="2287" dirty="0"/>
          </a:p>
        </p:txBody>
      </p:sp>
      <p:sp>
        <p:nvSpPr>
          <p:cNvPr id="6" name="Text 3"/>
          <p:cNvSpPr/>
          <p:nvPr/>
        </p:nvSpPr>
        <p:spPr>
          <a:xfrm>
            <a:off x="968693" y="3333393"/>
            <a:ext cx="12692896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Server-side scripting and handling requests.</a:t>
            </a: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968693" y="4098727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MongoDB</a:t>
            </a:r>
            <a:endParaRPr lang="en-US" sz="2287" dirty="0"/>
          </a:p>
        </p:txBody>
      </p:sp>
      <p:sp>
        <p:nvSpPr>
          <p:cNvPr id="8" name="Text 5"/>
          <p:cNvSpPr/>
          <p:nvPr/>
        </p:nvSpPr>
        <p:spPr>
          <a:xfrm>
            <a:off x="968693" y="4832152"/>
            <a:ext cx="12692896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NoSQL database for storing user data and messages.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968693" y="5597485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Sockets</a:t>
            </a:r>
            <a:endParaRPr lang="en-US" sz="2287" dirty="0"/>
          </a:p>
        </p:txBody>
      </p:sp>
      <p:sp>
        <p:nvSpPr>
          <p:cNvPr id="10" name="Text 7"/>
          <p:cNvSpPr/>
          <p:nvPr/>
        </p:nvSpPr>
        <p:spPr>
          <a:xfrm>
            <a:off x="968693" y="6330910"/>
            <a:ext cx="12692896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Real-time communication between client and server.</a:t>
            </a:r>
            <a:endParaRPr lang="en-US" sz="1944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6FA771-46F4-8426-6048-BF28216DDA1E}"/>
              </a:ext>
            </a:extLst>
          </p:cNvPr>
          <p:cNvSpPr txBox="1"/>
          <p:nvPr/>
        </p:nvSpPr>
        <p:spPr>
          <a:xfrm>
            <a:off x="7858898" y="2599967"/>
            <a:ext cx="5189837" cy="4893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859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Nunito" pitchFamily="34" charset="0"/>
              </a:rPr>
              <a:t>SMTP</a:t>
            </a:r>
          </a:p>
          <a:p>
            <a:pPr marL="0" indent="0">
              <a:lnSpc>
                <a:spcPts val="2859"/>
              </a:lnSpc>
              <a:buNone/>
            </a:pPr>
            <a:endParaRPr lang="en-US" sz="1800" b="1" dirty="0">
              <a:solidFill>
                <a:srgbClr val="FFFFFF"/>
              </a:solidFill>
              <a:latin typeface="Nunito" pitchFamily="34" charset="0"/>
            </a:endParaRPr>
          </a:p>
          <a:p>
            <a:pPr>
              <a:lnSpc>
                <a:spcPts val="2859"/>
              </a:lnSpc>
            </a:pPr>
            <a:r>
              <a:rPr lang="en-US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Facilitates email transmission between server and clients</a:t>
            </a:r>
          </a:p>
          <a:p>
            <a:pPr>
              <a:lnSpc>
                <a:spcPts val="2859"/>
              </a:lnSpc>
            </a:pPr>
            <a:endParaRPr lang="en-US" dirty="0">
              <a:solidFill>
                <a:srgbClr val="FFFFFF"/>
              </a:solidFill>
              <a:latin typeface="PT Sans" pitchFamily="34" charset="0"/>
            </a:endParaRPr>
          </a:p>
          <a:p>
            <a:pPr>
              <a:lnSpc>
                <a:spcPts val="2859"/>
              </a:lnSpc>
            </a:pPr>
            <a:r>
              <a:rPr lang="en-US" sz="1800" b="1" dirty="0">
                <a:solidFill>
                  <a:srgbClr val="FFFFFF"/>
                </a:solidFill>
                <a:latin typeface="PT Sans" pitchFamily="34" charset="0"/>
              </a:rPr>
              <a:t>Node mailer</a:t>
            </a:r>
          </a:p>
          <a:p>
            <a:pPr>
              <a:lnSpc>
                <a:spcPts val="2859"/>
              </a:lnSpc>
            </a:pPr>
            <a:endParaRPr lang="en-US" sz="1800" b="1" dirty="0">
              <a:solidFill>
                <a:srgbClr val="FFFFFF"/>
              </a:solidFill>
              <a:latin typeface="PT Sans" pitchFamily="34" charset="0"/>
            </a:endParaRPr>
          </a:p>
          <a:p>
            <a:pPr>
              <a:lnSpc>
                <a:spcPts val="2859"/>
              </a:lnSpc>
            </a:pPr>
            <a:r>
              <a:rPr lang="en-US" dirty="0">
                <a:solidFill>
                  <a:srgbClr val="FFFFFF"/>
                </a:solidFill>
                <a:latin typeface="PT Sans" pitchFamily="34" charset="0"/>
              </a:rPr>
              <a:t>A module used to send email using transport methods such as SMTP</a:t>
            </a:r>
          </a:p>
          <a:p>
            <a:pPr>
              <a:lnSpc>
                <a:spcPts val="2859"/>
              </a:lnSpc>
            </a:pPr>
            <a:endParaRPr lang="en-US" sz="1800" dirty="0">
              <a:solidFill>
                <a:srgbClr val="FFFFFF"/>
              </a:solidFill>
              <a:latin typeface="PT Sans" pitchFamily="34" charset="0"/>
            </a:endParaRPr>
          </a:p>
          <a:p>
            <a:pPr>
              <a:lnSpc>
                <a:spcPts val="2859"/>
              </a:lnSpc>
            </a:pPr>
            <a:r>
              <a:rPr lang="en-US" b="1" dirty="0" err="1">
                <a:solidFill>
                  <a:srgbClr val="FFFFFF"/>
                </a:solidFill>
                <a:latin typeface="PT Sans" pitchFamily="34" charset="0"/>
              </a:rPr>
              <a:t>bcrypt</a:t>
            </a:r>
            <a:endParaRPr lang="en-US" b="1" dirty="0">
              <a:solidFill>
                <a:srgbClr val="FFFFFF"/>
              </a:solidFill>
              <a:latin typeface="PT Sans" pitchFamily="34" charset="0"/>
            </a:endParaRPr>
          </a:p>
          <a:p>
            <a:pPr>
              <a:lnSpc>
                <a:spcPts val="2859"/>
              </a:lnSpc>
            </a:pPr>
            <a:endParaRPr lang="en-US" b="1" dirty="0">
              <a:solidFill>
                <a:srgbClr val="FFFFFF"/>
              </a:solidFill>
              <a:latin typeface="PT Sans" pitchFamily="34" charset="0"/>
            </a:endParaRPr>
          </a:p>
          <a:p>
            <a:pPr>
              <a:lnSpc>
                <a:spcPts val="2859"/>
              </a:lnSpc>
            </a:pPr>
            <a:r>
              <a:rPr lang="en-US" dirty="0">
                <a:solidFill>
                  <a:srgbClr val="FFFFFF"/>
                </a:solidFill>
                <a:latin typeface="PT Sans" pitchFamily="34" charset="0"/>
              </a:rPr>
              <a:t>Used for hashing password for security purposes</a:t>
            </a:r>
            <a:endParaRPr lang="en-US" sz="1800" dirty="0">
              <a:solidFill>
                <a:srgbClr val="FFFFFF"/>
              </a:solidFill>
              <a:latin typeface="PT Sans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83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6A995E-EE31-F04C-F3D5-F825ADAFC1D4}"/>
              </a:ext>
            </a:extLst>
          </p:cNvPr>
          <p:cNvSpPr txBox="1"/>
          <p:nvPr/>
        </p:nvSpPr>
        <p:spPr>
          <a:xfrm>
            <a:off x="5115339" y="3818693"/>
            <a:ext cx="4399722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3110"/>
              </a:lnSpc>
              <a:buNone/>
            </a:pPr>
            <a:r>
              <a:rPr lang="en-US" sz="6000" dirty="0">
                <a:solidFill>
                  <a:srgbClr val="FFFFFF"/>
                </a:solidFill>
                <a:latin typeface="PT Sans" pitchFamily="34" charset="0"/>
              </a:rPr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87053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191</Words>
  <Application>Microsoft Macintosh PowerPoint</Application>
  <PresentationFormat>Custom</PresentationFormat>
  <Paragraphs>57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Nunito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Sri Harsha Govindaraju</cp:lastModifiedBy>
  <cp:revision>4</cp:revision>
  <dcterms:created xsi:type="dcterms:W3CDTF">2024-06-30T17:32:02Z</dcterms:created>
  <dcterms:modified xsi:type="dcterms:W3CDTF">2024-07-12T11:40:23Z</dcterms:modified>
</cp:coreProperties>
</file>