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  <a:srgbClr val="0F0F0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897434-FA23-4C66-BFC4-6F777AF31E3E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52B219-19BC-4F4C-9C8F-C7195061F8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897434-FA23-4C66-BFC4-6F777AF31E3E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52B219-19BC-4F4C-9C8F-C7195061F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897434-FA23-4C66-BFC4-6F777AF31E3E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52B219-19BC-4F4C-9C8F-C7195061F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897434-FA23-4C66-BFC4-6F777AF31E3E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52B219-19BC-4F4C-9C8F-C7195061F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897434-FA23-4C66-BFC4-6F777AF31E3E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52B219-19BC-4F4C-9C8F-C7195061F8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897434-FA23-4C66-BFC4-6F777AF31E3E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52B219-19BC-4F4C-9C8F-C7195061F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897434-FA23-4C66-BFC4-6F777AF31E3E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52B219-19BC-4F4C-9C8F-C7195061F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897434-FA23-4C66-BFC4-6F777AF31E3E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52B219-19BC-4F4C-9C8F-C7195061F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897434-FA23-4C66-BFC4-6F777AF31E3E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52B219-19BC-4F4C-9C8F-C7195061F8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897434-FA23-4C66-BFC4-6F777AF31E3E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52B219-19BC-4F4C-9C8F-C7195061F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897434-FA23-4C66-BFC4-6F777AF31E3E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52B219-19BC-4F4C-9C8F-C7195061F8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5897434-FA23-4C66-BFC4-6F777AF31E3E}" type="datetimeFigureOut">
              <a:rPr lang="en-US" smtClean="0"/>
              <a:pPr/>
              <a:t>1/27/2018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052B219-19BC-4F4C-9C8F-C7195061F8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wedge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3505200"/>
            <a:ext cx="6400800" cy="1752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IMG-20180109-WA000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32053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53200" y="5257800"/>
            <a:ext cx="2590800" cy="11430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1066800"/>
            <a:ext cx="1905000" cy="2438400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Idea Can Change The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This round is all about </a:t>
            </a:r>
            <a:r>
              <a:rPr lang="en-US" dirty="0" smtClean="0"/>
              <a:t>designing a complete system that will have a practical use.</a:t>
            </a:r>
            <a:endParaRPr lang="en-US" dirty="0" smtClean="0"/>
          </a:p>
          <a:p>
            <a:r>
              <a:rPr lang="en-US" dirty="0" smtClean="0"/>
              <a:t>A common topic will be provided to all the teams!</a:t>
            </a:r>
            <a:endParaRPr lang="en-US" dirty="0" smtClean="0"/>
          </a:p>
          <a:p>
            <a:r>
              <a:rPr lang="en-US" dirty="0" smtClean="0"/>
              <a:t>Frameworks may be used.</a:t>
            </a:r>
          </a:p>
          <a:p>
            <a:r>
              <a:rPr lang="en-US" dirty="0" smtClean="0"/>
              <a:t>Usage of Internet </a:t>
            </a:r>
            <a:r>
              <a:rPr lang="en-US" dirty="0" smtClean="0"/>
              <a:t>is strictly not allowed. </a:t>
            </a:r>
            <a:endParaRPr lang="en-US" dirty="0" smtClean="0"/>
          </a:p>
          <a:p>
            <a:r>
              <a:rPr lang="en-US" dirty="0" smtClean="0"/>
              <a:t>Violation of the above rule will lead to reduction of marks.</a:t>
            </a:r>
          </a:p>
          <a:p>
            <a:r>
              <a:rPr lang="en-US" dirty="0" smtClean="0"/>
              <a:t>Necessary pictures will be provided.</a:t>
            </a:r>
            <a:endParaRPr lang="en-US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topic is – ONLINE TRANSPORTATION  MANAGEMENT SYSTEM FOR NMAMIT,NITTE</a:t>
            </a:r>
          </a:p>
          <a:p>
            <a:r>
              <a:rPr lang="en-US" dirty="0" smtClean="0"/>
              <a:t>The UI part must be a webpage.</a:t>
            </a:r>
          </a:p>
          <a:p>
            <a:r>
              <a:rPr lang="en-US" dirty="0" smtClean="0"/>
              <a:t>The Back end may be anything of your choice.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Easy to use UI</a:t>
            </a:r>
          </a:p>
          <a:p>
            <a:r>
              <a:rPr lang="en-US" dirty="0" smtClean="0"/>
              <a:t>Rules and regulations</a:t>
            </a:r>
          </a:p>
          <a:p>
            <a:r>
              <a:rPr lang="en-US" dirty="0" smtClean="0"/>
              <a:t>Contact us Page</a:t>
            </a:r>
          </a:p>
          <a:p>
            <a:r>
              <a:rPr lang="en-US" dirty="0" smtClean="0"/>
              <a:t> Feedback Section</a:t>
            </a:r>
          </a:p>
          <a:p>
            <a:r>
              <a:rPr lang="en-US" dirty="0" smtClean="0"/>
              <a:t>Login For Multiple Administrator</a:t>
            </a:r>
          </a:p>
          <a:p>
            <a:r>
              <a:rPr lang="en-US" dirty="0" smtClean="0"/>
              <a:t>Registering details</a:t>
            </a:r>
          </a:p>
          <a:p>
            <a:r>
              <a:rPr lang="en-US" dirty="0" smtClean="0"/>
              <a:t>Payment module</a:t>
            </a:r>
          </a:p>
          <a:p>
            <a:r>
              <a:rPr lang="en-US" dirty="0" smtClean="0"/>
              <a:t>Generate printable bus pass(photographs included)</a:t>
            </a:r>
          </a:p>
          <a:p>
            <a:r>
              <a:rPr lang="en-US" dirty="0" smtClean="0"/>
              <a:t>Generate duplicate bus pass</a:t>
            </a:r>
          </a:p>
          <a:p>
            <a:r>
              <a:rPr lang="en-US" dirty="0" smtClean="0"/>
              <a:t>Keep track of all students, faculty, buses and drivers.</a:t>
            </a:r>
          </a:p>
          <a:p>
            <a:r>
              <a:rPr lang="en-US" dirty="0" smtClean="0"/>
              <a:t>Based on the availability of seats and routes predict the bus.</a:t>
            </a:r>
          </a:p>
          <a:p>
            <a:r>
              <a:rPr lang="en-US" dirty="0" smtClean="0"/>
              <a:t>Mechanism to handle the details of students after 4 years.</a:t>
            </a:r>
          </a:p>
          <a:p>
            <a:r>
              <a:rPr lang="en-US" dirty="0" smtClean="0"/>
              <a:t>THE MORE FUNCTIONALITIES – THE MORE IS THE SCORE!!!!</a:t>
            </a: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2971800"/>
            <a:ext cx="5894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   you!!!!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66</TotalTime>
  <Words>174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Solstice</vt:lpstr>
      <vt:lpstr>Slide 1</vt:lpstr>
      <vt:lpstr>An Idea Can Change The World!</vt:lpstr>
      <vt:lpstr>TOPIC</vt:lpstr>
      <vt:lpstr>REQUIREMENTS</vt:lpstr>
      <vt:lpstr>Slide 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WebSprint</dc:title>
  <dc:creator>DELL</dc:creator>
  <cp:lastModifiedBy>DELL</cp:lastModifiedBy>
  <cp:revision>10</cp:revision>
  <dcterms:created xsi:type="dcterms:W3CDTF">2018-01-12T22:01:32Z</dcterms:created>
  <dcterms:modified xsi:type="dcterms:W3CDTF">2018-01-26T21:56:19Z</dcterms:modified>
</cp:coreProperties>
</file>