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4C54-0B0A-4786-8358-868EBCDBA80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7DA6-8715-46F2-97D4-A1CC721E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7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4C54-0B0A-4786-8358-868EBCDBA80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7DA6-8715-46F2-97D4-A1CC721E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9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4C54-0B0A-4786-8358-868EBCDBA80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7DA6-8715-46F2-97D4-A1CC721E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50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4C54-0B0A-4786-8358-868EBCDBA80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7DA6-8715-46F2-97D4-A1CC721E79C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9280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4C54-0B0A-4786-8358-868EBCDBA80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7DA6-8715-46F2-97D4-A1CC721E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19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4C54-0B0A-4786-8358-868EBCDBA80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7DA6-8715-46F2-97D4-A1CC721E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30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4C54-0B0A-4786-8358-868EBCDBA80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7DA6-8715-46F2-97D4-A1CC721E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53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4C54-0B0A-4786-8358-868EBCDBA80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7DA6-8715-46F2-97D4-A1CC721E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88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4C54-0B0A-4786-8358-868EBCDBA80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7DA6-8715-46F2-97D4-A1CC721E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4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4C54-0B0A-4786-8358-868EBCDBA80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7DA6-8715-46F2-97D4-A1CC721E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4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4C54-0B0A-4786-8358-868EBCDBA80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7DA6-8715-46F2-97D4-A1CC721E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0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4C54-0B0A-4786-8358-868EBCDBA80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7DA6-8715-46F2-97D4-A1CC721E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8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4C54-0B0A-4786-8358-868EBCDBA80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7DA6-8715-46F2-97D4-A1CC721E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4C54-0B0A-4786-8358-868EBCDBA80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7DA6-8715-46F2-97D4-A1CC721E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4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4C54-0B0A-4786-8358-868EBCDBA80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7DA6-8715-46F2-97D4-A1CC721E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8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4C54-0B0A-4786-8358-868EBCDBA80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7DA6-8715-46F2-97D4-A1CC721E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3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4C54-0B0A-4786-8358-868EBCDBA80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7DA6-8715-46F2-97D4-A1CC721E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7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DC4C54-0B0A-4786-8358-868EBCDBA80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B7DA6-8715-46F2-97D4-A1CC721E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67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Indian grocery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657600" lvl="8" indent="0">
              <a:buNone/>
            </a:pPr>
            <a:r>
              <a:rPr lang="en-US" dirty="0" smtClean="0"/>
              <a:t>                                                                                             							Shashank </a:t>
            </a:r>
            <a:r>
              <a:rPr lang="en-US" dirty="0" err="1" smtClean="0"/>
              <a:t>Shivdas</a:t>
            </a:r>
            <a:endParaRPr lang="en-US" dirty="0" smtClean="0"/>
          </a:p>
          <a:p>
            <a:pPr marL="3657600" lvl="8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							Richie </a:t>
            </a:r>
            <a:r>
              <a:rPr lang="en-US" dirty="0" err="1" smtClean="0"/>
              <a:t>Carvalho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07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87561"/>
          </a:xfrm>
        </p:spPr>
        <p:txBody>
          <a:bodyPr/>
          <a:lstStyle/>
          <a:p>
            <a:r>
              <a:rPr lang="en-US" sz="2800" dirty="0" smtClean="0"/>
              <a:t>Working of The Assignment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Search for an Item in the Search box: 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70" r="1822" b="6041"/>
          <a:stretch/>
        </p:blipFill>
        <p:spPr>
          <a:xfrm>
            <a:off x="301926" y="1915063"/>
            <a:ext cx="7694762" cy="46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3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-Docker </a:t>
            </a:r>
          </a:p>
          <a:p>
            <a:r>
              <a:rPr lang="en-US" dirty="0" smtClean="0"/>
              <a:t>-Python</a:t>
            </a:r>
          </a:p>
          <a:p>
            <a:r>
              <a:rPr lang="en-US" dirty="0" smtClean="0"/>
              <a:t>- Html</a:t>
            </a:r>
          </a:p>
          <a:p>
            <a:r>
              <a:rPr lang="en-US" dirty="0" smtClean="0"/>
              <a:t>-CSS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8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87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22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Indian grocery List</vt:lpstr>
      <vt:lpstr>Working of The Assignment  Search for an Item in the Search box: </vt:lpstr>
      <vt:lpstr>Technologies Used</vt:lpstr>
      <vt:lpstr>Thank You</vt:lpstr>
    </vt:vector>
  </TitlesOfParts>
  <Company>Pace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grocery List</dc:title>
  <dc:creator>Shivdas, Mr. Shashank Kamalakar</dc:creator>
  <cp:lastModifiedBy>Shivdas, Mr. Shashank Kamalakar</cp:lastModifiedBy>
  <cp:revision>1</cp:revision>
  <dcterms:created xsi:type="dcterms:W3CDTF">2017-12-08T23:48:12Z</dcterms:created>
  <dcterms:modified xsi:type="dcterms:W3CDTF">2017-12-08T23:56:22Z</dcterms:modified>
</cp:coreProperties>
</file>