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1BD7-15C1-3C41-CCFA-A4C4A89AC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92B51-F3CB-CC28-9217-91A8DCF8F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F733F-F56E-8DB7-676E-E87581D2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AC92-A75C-4105-A65E-8126ECD22AF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88506-9D7C-4B7D-B083-D1093F52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E564-9D45-658E-BBCB-0A44B70B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4D81-B47B-468B-A451-EA97D827D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0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D899-A14B-56BA-D394-A4B010F3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672E9-7B10-A163-09DD-7BC73B0A1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9A592-1F9D-AB75-4DA5-406391F9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AC92-A75C-4105-A65E-8126ECD22AF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D7AD0-E49A-367D-B551-7B902B6A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70DB-46C9-3DC6-4527-3A2AF3DB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4D81-B47B-468B-A451-EA97D827D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44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11D10-F904-767F-CE20-0F08D2C6C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DA163-B388-2AD0-7188-4ED11A68D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D61D-4FD6-FB72-00EE-774AC42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AC92-A75C-4105-A65E-8126ECD22AF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9154-E15E-D159-923E-E6FB0BBD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84FE-718E-7465-1ECD-1D036550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4D81-B47B-468B-A451-EA97D827D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73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18E3-6CCD-A29E-2B2E-C41E4827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1FE8-0ED3-F83A-C6E5-75CDC76F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BCF9-1674-5BCE-3439-7CFAFCA1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AC92-A75C-4105-A65E-8126ECD22AF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C0433-37E4-59C5-266F-FA75DD21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96F3F-8911-8F8C-A44F-64E277A7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4D81-B47B-468B-A451-EA97D827D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8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C5A4-7185-74EF-1617-5E268583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231BF-24BD-6BAB-5F43-7DE68A93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EB92-F9A4-562C-ACD6-0A87F9D3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AC92-A75C-4105-A65E-8126ECD22AF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A85D9-A37B-1428-5DDF-478E004B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06A04-7DCD-41E1-FC94-69B9F151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4D81-B47B-468B-A451-EA97D827D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18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BB55-D733-241F-D904-ED0627E6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5A2A-8005-D9E9-F812-43D2C44CE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9127D-2DE9-525C-E406-A60110F4D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0FAE4-6BED-5097-4698-65F1EBFB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AC92-A75C-4105-A65E-8126ECD22AF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49646-9B91-406D-3928-424F65AB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9A644-9085-389C-7DC1-354DA6F0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4D81-B47B-468B-A451-EA97D827D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3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E730-E585-4F69-219F-9165BDCA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D843-3FFA-B321-4390-2EA43DA2F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C0E20-24E4-6071-D125-5BA834C8C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C5E20-14A3-17EB-3CC8-39F120A78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2357D-BE78-B0C5-293C-88508BF70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FB5FE-8545-3F4E-9BBA-B7BF3018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AC92-A75C-4105-A65E-8126ECD22AF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385FF-A3EB-F242-2F2D-D2F9EE93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5746F-4791-AC90-ECF2-8E045D28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4D81-B47B-468B-A451-EA97D827D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5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03E6-F091-DDE5-A856-D6203A1B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D669E-469B-945F-3C55-294C1561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AC92-A75C-4105-A65E-8126ECD22AF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1FE65-2B5C-F3F0-8CC4-5DE859FA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92A5-F6C9-5BED-A12E-9C5D6E29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4D81-B47B-468B-A451-EA97D827D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75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55E91-FFC4-6C24-5C08-726B1DFE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AC92-A75C-4105-A65E-8126ECD22AF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4E98A-6E49-254C-2B97-4B92C260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ADC77-F7D9-236E-8014-9161477A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4D81-B47B-468B-A451-EA97D827D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9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4CFD-41BC-E9FA-B29A-1B206EB7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4F6B-9903-1752-4775-63E55698C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DD53B-4B3A-E477-EBC8-C6ACA0F4B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F5BF1-5174-192F-568A-E45C96CA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AC92-A75C-4105-A65E-8126ECD22AF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D3CF3-97EA-934D-44FC-8D5518F8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56E6A-992F-C66D-A6B9-D741B02C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4D81-B47B-468B-A451-EA97D827D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1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D585-2A4A-8E52-E8C9-8BE20EEA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42451-8D99-0A20-D0E2-0E2347E17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8FFCB-79C7-EE78-1E52-9FD4D05A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2455B-523D-61FC-870F-D250FB21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AC92-A75C-4105-A65E-8126ECD22AF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96A91-9540-BDF8-2638-E8639625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6682C-047E-F52C-5B8E-288F5414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4D81-B47B-468B-A451-EA97D827D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C096A-4AA7-6E8E-3822-23658EFA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A1241-6949-08B3-20C2-CB158211D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F9EDE-36DB-B24B-BD8C-3F78EF8E2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CAC92-A75C-4105-A65E-8126ECD22AF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9A6A8-FFA6-7E53-7C51-B55ECFBE4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0A3E-D334-B7D9-BC98-512795889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F4D81-B47B-468B-A451-EA97D827D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9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A2FF-EC71-4E2F-D0FE-A524244B7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 Page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A89D4-7716-FEB4-9B37-9B7D797CD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22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DE09-B297-9C6D-773B-EC1078F2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title of the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9F86-3AF5-12D0-9BE8-692D576E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en-US" dirty="0"/>
              <a:t>This is some point that is written here, that you have to translate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49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5A82-AE0D-E77B-3E68-EDC8554A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2F54-FF45-8101-E965-C6D72C0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B48F-1141-2065-0B97-65617532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4615-0527-56BC-053D-01FE952F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92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Main Page</vt:lpstr>
      <vt:lpstr>This is the title of the page</vt:lpstr>
      <vt:lpstr>Page 3</vt:lpstr>
      <vt:lpstr>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shashankshrivastava48@gmail.com</dc:creator>
  <cp:lastModifiedBy>shashankshrivastava48@gmail.com</cp:lastModifiedBy>
  <cp:revision>4</cp:revision>
  <dcterms:created xsi:type="dcterms:W3CDTF">2023-02-21T16:33:27Z</dcterms:created>
  <dcterms:modified xsi:type="dcterms:W3CDTF">2023-02-21T17:05:31Z</dcterms:modified>
</cp:coreProperties>
</file>