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slow">
    <p:randomBar dir="vert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482B-4AAE-4CCD-8AFC-6A97F9181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Iplayer</a:t>
            </a:r>
            <a:r>
              <a:rPr lang="en-US" dirty="0"/>
              <a:t> Music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2230A-D52B-4AA7-B6D2-1822D199B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Shashank shrivastava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6329260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E001-16B1-4790-BEEA-0B6A597F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Iplayer</a:t>
            </a:r>
            <a:r>
              <a:rPr lang="en-US" dirty="0"/>
              <a:t>-feel the music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C1FF63-3976-4233-843D-B31499DE45F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923557" y="1697426"/>
            <a:ext cx="4298052" cy="329974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82AC3-E3A4-4C8E-BA5E-60FBFBFD3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welcome to </a:t>
            </a:r>
            <a:r>
              <a:rPr lang="en-US" dirty="0" err="1"/>
              <a:t>iplayer</a:t>
            </a:r>
            <a:r>
              <a:rPr lang="en-US" dirty="0"/>
              <a:t>.</a:t>
            </a:r>
          </a:p>
          <a:p>
            <a:r>
              <a:rPr lang="en-US" dirty="0"/>
              <a:t>IT is used for listening music.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85566"/>
      </p:ext>
    </p:extLst>
  </p:cSld>
  <p:clrMapOvr>
    <a:masterClrMapping/>
  </p:clrMapOvr>
  <p:transition spd="slow" advClick="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2426-D164-4EED-BFAF-A63E92BC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 the music and select and  play the music by clicking on play button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A84891-896A-4830-8FB0-C788B3AEB5F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084418" y="1983851"/>
            <a:ext cx="4314788" cy="33115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4B631C-7B86-40C3-9F35-1A08160F8E7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845599" y="2099259"/>
            <a:ext cx="4261985" cy="33115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11832208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606B-C7B7-4608-9F0E-96864471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PLAYLIST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EBC3F5-205D-414D-BBE4-DDDA5ED314D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231792" y="266541"/>
            <a:ext cx="6034087" cy="243374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174FF-9BA3-4FEA-B4B4-EFE6CAE97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click on file and open the file dialog </a:t>
            </a:r>
          </a:p>
          <a:p>
            <a:r>
              <a:rPr lang="en-US" dirty="0"/>
              <a:t>And choose the fav. Song and also add and delete the song by using add and del buttons.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2F2ACF-8D8C-455D-8BBD-7C87982A1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746" y="2981384"/>
            <a:ext cx="3407547" cy="264763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30838861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A88C-03C7-4456-A98B-B00E6C44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and stop and mute the song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048FDC-201B-4EF5-A7FD-C505519A6C3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955285" y="24691"/>
            <a:ext cx="3573632" cy="27427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3F588-1FE4-4DC5-804D-7D99AF4E3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Click on a play button to play the song.</a:t>
            </a:r>
          </a:p>
          <a:p>
            <a:r>
              <a:rPr lang="en-US" dirty="0"/>
              <a:t>To mute and stop the song click on stop and mute button .By using volume button the seek bar goes to 0. and mute the song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FC952F-9826-4CD2-B71D-18DBFBFC3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285" y="3340689"/>
            <a:ext cx="3400004" cy="270775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735388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A87D-68BC-4646-998F-89403AAC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and default volume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CCA8DA-F67F-4A3B-A3AB-109300746DB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777071" y="0"/>
            <a:ext cx="3734090" cy="285664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A9334-DC2B-44D6-9D07-C1A3321BE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default value of volume is 70 and maximum value is 100.By seeking on seek bar we change the value of volume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BC9FE8-CE0B-4A33-BE6D-278E77CD5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665" y="3429000"/>
            <a:ext cx="3580971" cy="279429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20305987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3539-1312-4E35-B1E2-C9178A80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and song details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739C0-D218-4B46-987D-7A1FBC784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total length define a total length of song and current time define the current time of song .</a:t>
            </a:r>
            <a:r>
              <a:rPr lang="en-IN" dirty="0"/>
              <a:t>and status bar show the details of songs which current is playing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F30129B-4242-4689-A675-E7815B0DF98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876577" y="1342561"/>
            <a:ext cx="4374259" cy="33759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46137696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F53F-00D7-4F97-86F6-14FBAF5A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and Exit the </a:t>
            </a:r>
            <a:r>
              <a:rPr lang="en-US" dirty="0" err="1"/>
              <a:t>Iplayer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7BACDE-C281-4091-B9F4-68B9154D82E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881808" y="268816"/>
            <a:ext cx="2877929" cy="244023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4FF5D-6357-4E47-B90C-05EC2D11C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 click on help section which give details  on a about section of </a:t>
            </a:r>
            <a:r>
              <a:rPr lang="en-US" dirty="0" err="1"/>
              <a:t>Iplayer</a:t>
            </a:r>
            <a:r>
              <a:rPr lang="en-US" dirty="0"/>
              <a:t> and version of </a:t>
            </a:r>
            <a:r>
              <a:rPr lang="en-US" dirty="0" err="1"/>
              <a:t>Iplayer</a:t>
            </a:r>
            <a:r>
              <a:rPr lang="en-US" dirty="0"/>
              <a:t>.</a:t>
            </a:r>
          </a:p>
          <a:p>
            <a:r>
              <a:rPr lang="en-US" dirty="0"/>
              <a:t>To close the </a:t>
            </a:r>
            <a:r>
              <a:rPr lang="en-US" dirty="0" err="1"/>
              <a:t>Iplayer</a:t>
            </a:r>
            <a:r>
              <a:rPr lang="en-US" dirty="0"/>
              <a:t> click on exit which is in a on a file menu and click on exit</a:t>
            </a:r>
          </a:p>
          <a:p>
            <a:r>
              <a:rPr lang="en-US" dirty="0"/>
              <a:t>Thank  You..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BB93AF-6FBF-4A30-9ABF-A57D866B5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224" y="3429000"/>
            <a:ext cx="3298548" cy="18554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00193045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78</TotalTime>
  <Words>219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Impact</vt:lpstr>
      <vt:lpstr>Main Event</vt:lpstr>
      <vt:lpstr>Iplayer Music </vt:lpstr>
      <vt:lpstr>Iplayer-feel the music</vt:lpstr>
      <vt:lpstr>select the music and select and  play the music by clicking on play button</vt:lpstr>
      <vt:lpstr>CREATING A PLAYLIST</vt:lpstr>
      <vt:lpstr>Playing and stop and mute the song</vt:lpstr>
      <vt:lpstr>Max and default volume</vt:lpstr>
      <vt:lpstr>Length and song details</vt:lpstr>
      <vt:lpstr>Help and Exit the Iplayer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Iplayer Music </dc:title>
  <dc:creator>Shashank</dc:creator>
  <cp:lastModifiedBy>Shashank</cp:lastModifiedBy>
  <cp:revision>7</cp:revision>
  <dcterms:created xsi:type="dcterms:W3CDTF">2021-07-05T12:52:26Z</dcterms:created>
  <dcterms:modified xsi:type="dcterms:W3CDTF">2021-07-05T14:55:28Z</dcterms:modified>
</cp:coreProperties>
</file>