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4T09:23:33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079A-8B9F-4035-A572-533E093B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2283-01A1-41D4-8536-181AAD79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7B3D-F815-4703-8D93-FC007F63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E026-C012-48A9-9312-8E68C161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AFA6-E9E8-4656-87D9-3E47E46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8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0C5-DF46-4920-BE64-905890A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D379E-180B-4A5B-B019-87B59908B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A9F3-3A37-4FA0-B511-B41AFA5E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D948-7757-423E-92C3-ACAB2B9F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D3A9-6DF1-438F-86F4-F8D43E6E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525BB-AA93-42A5-9A02-10EE5859E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61FB-9E64-43A1-86A8-3113CED0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B904-C99D-432E-8D29-CD334823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27BE-F8A5-4C8D-90B2-F1C41C3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49ED-9401-49F1-A053-0EC1150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73C-4171-4028-98F0-6BED1C1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5838-7B3D-4F81-97FD-DCA2D9CC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64A0-39A3-4C05-BB1B-C136C899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5439-53E4-48EE-873F-8D97947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13F0-AC44-4AD0-95C1-E3A15B08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ADA-A710-46D6-A7A2-9B14398C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C1B8-B0AF-4052-93C4-A4E902A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EC8F-079D-4595-BE1A-4A7BE7DC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1B73-040C-4D8F-9543-8CD91881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BD71-7347-402B-9344-CAD4595D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841B-DB49-4355-9396-2B9BEC43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7826-1E25-4CC9-B8CA-B5480779D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47F1-A961-481A-8C7A-A9294642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10DF-12C1-4A4B-B175-6A2D4A51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4BE2-5B4A-47D2-BE9A-987DE073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51CF5-638B-439A-BDF0-8D5ECF5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2A0E-8663-4FB1-A499-ED57D27C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23F6-854A-428D-A15E-BEA74C0D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D77A-6547-4E4D-AA7A-85FC943C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68567-3B77-4F44-8B81-DBC0624F6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28497-545C-4B56-847B-8D0C1FCDB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2DEF9-1641-4814-A56A-E59F5925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F6040-6B4D-41F4-9D0F-8F130EDE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96914-CBF0-42BC-8CF7-FCE42857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D368-B2A4-46B5-97FB-1345BA43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1E17C-DDA3-4015-B8F8-BC31F49A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345CB-F7E5-41FB-8D00-6F74746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D420A-967C-409D-92E9-87E8EE8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7CE54-11D6-4A86-BD7B-070B37B8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3B29D-B007-45E9-AC11-8AE476AA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6823E-7113-4EE4-9246-1F60B2AF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9B6-9B00-405B-A525-2E737BDD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66B5-31F2-4AB2-A665-673DF323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6DB3E-8B7E-4C83-AC24-4318F96AC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AA2E-6518-46E1-9C87-9BF1BFFE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9530-790B-4AE1-9293-05FADC4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5273-02E0-44D1-8FFE-F7B4B7AF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CF8-3643-4CCE-9695-A0549393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4828A-F0D9-432D-A461-08D323728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EDCA-064B-4DF1-9356-C11B7970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4DD0-41E9-48E4-8B55-A08473B4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6790-F583-43B8-8064-2ABF2DB8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69093-E544-41E8-8842-DBBC284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BB666-6A62-479C-99AC-BBB78382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AD73-F8A6-441A-AFAC-363DD71B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FC8C-C568-42EE-8971-172D02BC2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9B7-B32B-465E-8000-A73C1A080B2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1D9D-C24A-4AA6-82BD-361275B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667E-B36D-469B-94C0-21BE33F7E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B411-0B29-4D87-94EB-E68818321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0.png"/><Relationship Id="rId7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0C6A-CE6C-4A47-8051-BD438DEDA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DFAD-1E1B-447B-8B44-9CF5B8747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14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6883A-90CB-4D4E-BED5-E034A63B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055143"/>
            <a:ext cx="7419975" cy="619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4F62E9-D0A9-48F7-A8BF-FD6D3487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EAF7D-6887-4F62-A80E-D1AFD6887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585912"/>
            <a:ext cx="67818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ED460-A211-4C1B-BE21-936C4C71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08960"/>
            <a:ext cx="3600450" cy="3371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A1961-0D37-4169-B151-1FF95831B566}"/>
              </a:ext>
            </a:extLst>
          </p:cNvPr>
          <p:cNvSpPr txBox="1"/>
          <p:nvPr/>
        </p:nvSpPr>
        <p:spPr>
          <a:xfrm>
            <a:off x="7477125" y="562629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-3       1               1</a:t>
            </a:r>
            <a:endParaRPr lang="en-IN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34C08-D59C-406B-A508-FEEBDBB4765A}"/>
              </a:ext>
            </a:extLst>
          </p:cNvPr>
          <p:cNvCxnSpPr/>
          <p:nvPr/>
        </p:nvCxnSpPr>
        <p:spPr>
          <a:xfrm flipV="1">
            <a:off x="7781925" y="1047244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4D0BAC-C835-4B98-AB1B-F4151B72024D}"/>
              </a:ext>
            </a:extLst>
          </p:cNvPr>
          <p:cNvCxnSpPr/>
          <p:nvPr/>
        </p:nvCxnSpPr>
        <p:spPr>
          <a:xfrm flipV="1">
            <a:off x="8782050" y="1056229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26702-390C-4056-836B-B067D04FBA29}"/>
              </a:ext>
            </a:extLst>
          </p:cNvPr>
          <p:cNvCxnSpPr/>
          <p:nvPr/>
        </p:nvCxnSpPr>
        <p:spPr>
          <a:xfrm flipV="1">
            <a:off x="10572750" y="1077407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6DE76-F137-42C0-879C-B52F50835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925" y="4233147"/>
            <a:ext cx="2505075" cy="6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8370A-42B2-47FA-A1C4-E9B077E01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4805362"/>
            <a:ext cx="2447925" cy="676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5F44FD-103A-4A44-8B5A-E32AFD0BF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0" y="5481715"/>
            <a:ext cx="1257300" cy="828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72E293-D2E6-43E8-A6D8-1A228543D65A}"/>
              </a:ext>
            </a:extLst>
          </p:cNvPr>
          <p:cNvSpPr txBox="1"/>
          <p:nvPr/>
        </p:nvSpPr>
        <p:spPr>
          <a:xfrm>
            <a:off x="3874832" y="548171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  <a:endParaRPr lang="en-IN" sz="4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060813-2DA4-488F-867A-7C695EB55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450" y="5538149"/>
            <a:ext cx="676275" cy="6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886D7-6541-4EB0-9251-BB70CCBE2633}"/>
                  </a:ext>
                </a:extLst>
              </p14:cNvPr>
              <p14:cNvContentPartPr/>
              <p14:nvPr/>
            </p14:nvContentPartPr>
            <p14:xfrm>
              <a:off x="837795" y="46189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886D7-6541-4EB0-9251-BB70CCBE2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55" y="46099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701A5BD-A51C-4A0A-8643-650348F57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" y="1325563"/>
            <a:ext cx="3267075" cy="29622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B1FAA53-F036-4889-9DFE-FA02962B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CD97BC-ABF1-46EE-ABB1-F443A78A0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7" y="1094422"/>
            <a:ext cx="5591175" cy="1419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17A9F9-3AA0-450C-985E-093D47CDE8BF}"/>
              </a:ext>
            </a:extLst>
          </p:cNvPr>
          <p:cNvSpPr txBox="1"/>
          <p:nvPr/>
        </p:nvSpPr>
        <p:spPr>
          <a:xfrm>
            <a:off x="7010399" y="224656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-1            0                  0 </a:t>
            </a:r>
            <a:endParaRPr lang="en-IN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78D87B-855C-40D9-98BE-1568B5D570B8}"/>
              </a:ext>
            </a:extLst>
          </p:cNvPr>
          <p:cNvCxnSpPr/>
          <p:nvPr/>
        </p:nvCxnSpPr>
        <p:spPr>
          <a:xfrm flipV="1">
            <a:off x="7267575" y="662781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C05F61-D7EE-45EE-8766-6A2BB06CB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735" y="579603"/>
            <a:ext cx="164606" cy="6218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06C7F-B9F9-47A7-BA80-CB1636C0436A}"/>
              </a:ext>
            </a:extLst>
          </p:cNvPr>
          <p:cNvCxnSpPr/>
          <p:nvPr/>
        </p:nvCxnSpPr>
        <p:spPr>
          <a:xfrm flipV="1">
            <a:off x="9610725" y="662781"/>
            <a:ext cx="0" cy="5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C6222F-4F7E-4856-8DFF-6B8122A835C0}"/>
              </a:ext>
            </a:extLst>
          </p:cNvPr>
          <p:cNvSpPr txBox="1"/>
          <p:nvPr/>
        </p:nvSpPr>
        <p:spPr>
          <a:xfrm>
            <a:off x="7972424" y="2690915"/>
            <a:ext cx="397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-1                  1</a:t>
            </a:r>
            <a:endParaRPr lang="en-IN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9125B7-0A5B-400F-AD73-EB69E5D77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115160" y="2202724"/>
            <a:ext cx="164606" cy="621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7B148D-8E78-44B3-AB85-1FF28B149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528422" y="2202724"/>
            <a:ext cx="164606" cy="6218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FE55D8-A6B7-45AC-80F0-7750EA77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069" y="3717832"/>
            <a:ext cx="705802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A368C7-1764-477E-9295-B34026B45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221" y="4287838"/>
            <a:ext cx="2486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DE32-C62F-41B4-ACD8-2BBA05D2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               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1971-6DA1-4851-ACB6-38693CFA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1" y="1747838"/>
            <a:ext cx="7613196" cy="3679825"/>
          </a:xfrm>
        </p:spPr>
        <p:txBody>
          <a:bodyPr/>
          <a:lstStyle/>
          <a:p>
            <a:r>
              <a:rPr lang="en-US" dirty="0"/>
              <a:t>Email: Spam / Not Spam?</a:t>
            </a:r>
          </a:p>
          <a:p>
            <a:r>
              <a:rPr lang="en-US" dirty="0"/>
              <a:t>Online Transactions: Fraudulent (yes/no)</a:t>
            </a:r>
          </a:p>
          <a:p>
            <a:r>
              <a:rPr lang="en-US" dirty="0"/>
              <a:t>Tumor: Malignant/ Benign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BB139-0B53-4A49-8147-0267E9BF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1" y="4040187"/>
            <a:ext cx="6734174" cy="1200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AA484-3D33-4CC7-8097-446A99C0A81B}"/>
              </a:ext>
            </a:extLst>
          </p:cNvPr>
          <p:cNvSpPr txBox="1">
            <a:spLocks/>
          </p:cNvSpPr>
          <p:nvPr/>
        </p:nvSpPr>
        <p:spPr>
          <a:xfrm>
            <a:off x="786493" y="1827610"/>
            <a:ext cx="7613196" cy="367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House pricing </a:t>
            </a:r>
          </a:p>
          <a:p>
            <a:r>
              <a:rPr lang="en-US" dirty="0"/>
              <a:t>Person’s income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C7FE3-3263-41C2-8C09-EFDF761D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794125"/>
            <a:ext cx="4793795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BB2F33-897A-41D5-A167-CC29826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1501D-A9F8-40DC-A734-F6E53D16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66800"/>
            <a:ext cx="9934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BB2F33-897A-41D5-A167-CC29826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B1654-4F76-4DF8-AF08-EDB79DA4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066800"/>
            <a:ext cx="9934575" cy="3143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A1A6E-6FE7-4E20-9DEF-840CBFFA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90" y="5338762"/>
            <a:ext cx="22955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BA43A-C459-4F2F-8B73-457C9F0A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105" y="4405312"/>
            <a:ext cx="1666875" cy="1057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F83D1B-EB39-43CD-9495-AAC22C369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" y="4343399"/>
            <a:ext cx="6981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60031C-CFCC-4D00-960B-8EB7B873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8" y="4405312"/>
            <a:ext cx="6981480" cy="24479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BB2F33-897A-41D5-A167-CC29826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B1654-4F76-4DF8-AF08-EDB79DA4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066800"/>
            <a:ext cx="9934575" cy="3143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A1A6E-6FE7-4E20-9DEF-840CBFFA6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90" y="5338762"/>
            <a:ext cx="22955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BA43A-C459-4F2F-8B73-457C9F0AB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105" y="4405312"/>
            <a:ext cx="1666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BB2F33-897A-41D5-A167-CC29826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1929F-9518-4A3C-99E0-79AFE220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8" y="4405312"/>
            <a:ext cx="6981480" cy="2447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CC39F-EE35-4BA7-9691-4EB2A30C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576" y="4610126"/>
            <a:ext cx="4856701" cy="1598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3D9F1-FBDB-4EE7-8E16-DB84AD8F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1066800"/>
            <a:ext cx="9934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F998-5030-4A8B-B126-FA9B3746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 Vs Logistic Regression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43E06-86FF-4202-B341-5E2CEC79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266825"/>
            <a:ext cx="65817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84B25-306E-4079-A1E8-B4F1A170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6" y="4136390"/>
            <a:ext cx="77247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8A7E7-85AD-4BB9-909D-A1D76AA5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94" y="1965008"/>
            <a:ext cx="8776811" cy="46999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4F19E6-1478-4286-9539-B5D28676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Linear Regression Vs 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7CC86-178C-482D-B853-E255CE20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135063"/>
            <a:ext cx="4886325" cy="272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0AD39-6AE5-4061-8094-0D491AE5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792D0-5AB4-4D52-A650-E44F7B16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91" y="4152900"/>
            <a:ext cx="8991600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91CB0-12F3-4F7C-BA75-C636D263C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91" y="6153150"/>
            <a:ext cx="421217" cy="369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DD6C1-DFB7-43BE-A8E0-3E4C7F155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391" y="4267200"/>
            <a:ext cx="775173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23A01B-EC36-44B3-8940-7E07E234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634" y="1479551"/>
            <a:ext cx="6750223" cy="981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AF61E1-778D-4999-AE80-99255D1CD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670" y="3046412"/>
            <a:ext cx="34861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6DEFD-4075-413A-8AF8-7A4361A9F6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1670" y="3628231"/>
            <a:ext cx="35052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66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Logistic Regression</vt:lpstr>
      <vt:lpstr>Regression                 Classification</vt:lpstr>
      <vt:lpstr>Linear Regression</vt:lpstr>
      <vt:lpstr>Linear Regression</vt:lpstr>
      <vt:lpstr>Linear Regression</vt:lpstr>
      <vt:lpstr>Linear Regression</vt:lpstr>
      <vt:lpstr>Linear Regression Vs Logistic Regression</vt:lpstr>
      <vt:lpstr>Linear Regression Vs Logistic Regression</vt:lpstr>
      <vt:lpstr>Logistic Regression</vt:lpstr>
      <vt:lpstr>Logistic Regression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Srivastava, Shashank</dc:creator>
  <cp:keywords>CTPClassification=CTP_NT</cp:keywords>
  <cp:lastModifiedBy>Srivastava, Shashank</cp:lastModifiedBy>
  <cp:revision>47</cp:revision>
  <dcterms:created xsi:type="dcterms:W3CDTF">2020-07-14T05:35:53Z</dcterms:created>
  <dcterms:modified xsi:type="dcterms:W3CDTF">2020-07-21T06:19:08Z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6c688ebf-14b2-42e4-944a-e3473ca640af</vt:lpwstr>
  </property>
  <property fmtid="{D5CDD505-2E9C-101B-9397-08002B2CF9AE}" pid="3" name="CTPClassification">
    <vt:lpwstr>CTP_NT</vt:lpwstr>
  </property>
  <property fmtid="{D5CDD505-2E9C-101B-9397-08002B2CF9AE}" pid="4" name="CTP_TimeStamp">
    <vt:lpwstr>2020-07-21 06:19:08Z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</Properties>
</file>