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71" r:id="rId6"/>
    <p:sldId id="259" r:id="rId7"/>
    <p:sldId id="272" r:id="rId8"/>
    <p:sldId id="273" r:id="rId9"/>
    <p:sldId id="261" r:id="rId10"/>
    <p:sldId id="274" r:id="rId11"/>
    <p:sldId id="275" r:id="rId12"/>
    <p:sldId id="276" r:id="rId13"/>
    <p:sldId id="277" r:id="rId14"/>
    <p:sldId id="279" r:id="rId15"/>
    <p:sldId id="298" r:id="rId16"/>
    <p:sldId id="299" r:id="rId17"/>
    <p:sldId id="280" r:id="rId18"/>
    <p:sldId id="281" r:id="rId19"/>
    <p:sldId id="266" r:id="rId20"/>
    <p:sldId id="282" r:id="rId21"/>
    <p:sldId id="267" r:id="rId22"/>
    <p:sldId id="285" r:id="rId23"/>
    <p:sldId id="287" r:id="rId24"/>
    <p:sldId id="286" r:id="rId25"/>
    <p:sldId id="288" r:id="rId26"/>
    <p:sldId id="289" r:id="rId27"/>
    <p:sldId id="290" r:id="rId28"/>
    <p:sldId id="269" r:id="rId29"/>
    <p:sldId id="292" r:id="rId30"/>
    <p:sldId id="293" r:id="rId31"/>
    <p:sldId id="294" r:id="rId32"/>
    <p:sldId id="295" r:id="rId33"/>
    <p:sldId id="297" r:id="rId34"/>
    <p:sldId id="270" r:id="rId35"/>
    <p:sldId id="305" r:id="rId36"/>
    <p:sldId id="302" r:id="rId37"/>
    <p:sldId id="303" r:id="rId38"/>
    <p:sldId id="304" r:id="rId39"/>
    <p:sldId id="314" r:id="rId40"/>
    <p:sldId id="306" r:id="rId41"/>
    <p:sldId id="307" r:id="rId42"/>
    <p:sldId id="308" r:id="rId43"/>
    <p:sldId id="309" r:id="rId44"/>
    <p:sldId id="312" r:id="rId45"/>
    <p:sldId id="311" r:id="rId46"/>
    <p:sldId id="313" r:id="rId47"/>
    <p:sldId id="315" r:id="rId48"/>
    <p:sldId id="316" r:id="rId49"/>
    <p:sldId id="317" r:id="rId50"/>
    <p:sldId id="30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vastava, Shashank" initials="SS" lastIdx="1" clrIdx="0">
    <p:extLst>
      <p:ext uri="{19B8F6BF-5375-455C-9EA6-DF929625EA0E}">
        <p15:presenceInfo xmlns:p15="http://schemas.microsoft.com/office/powerpoint/2012/main" userId="S::shashank.srivastava@intel.com::4a4a45cf-0bce-432b-b8e4-c038fc1510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stava, Shashank" userId="4a4a45cf-0bce-432b-b8e4-c038fc1510d7" providerId="ADAL" clId="{C1277961-B68B-4E93-850E-1CAF0C7BA699}"/>
    <pc:docChg chg="undo custSel addSld delSld modSld sldOrd">
      <pc:chgData name="Srivastava, Shashank" userId="4a4a45cf-0bce-432b-b8e4-c038fc1510d7" providerId="ADAL" clId="{C1277961-B68B-4E93-850E-1CAF0C7BA699}" dt="2021-11-29T07:36:07.230" v="9295" actId="1038"/>
      <pc:docMkLst>
        <pc:docMk/>
      </pc:docMkLst>
      <pc:sldChg chg="modSp ord">
        <pc:chgData name="Srivastava, Shashank" userId="4a4a45cf-0bce-432b-b8e4-c038fc1510d7" providerId="ADAL" clId="{C1277961-B68B-4E93-850E-1CAF0C7BA699}" dt="2021-11-12T09:20:39.106" v="15"/>
        <pc:sldMkLst>
          <pc:docMk/>
          <pc:sldMk cId="3039310195" sldId="256"/>
        </pc:sldMkLst>
        <pc:spChg chg="mod">
          <ac:chgData name="Srivastava, Shashank" userId="4a4a45cf-0bce-432b-b8e4-c038fc1510d7" providerId="ADAL" clId="{C1277961-B68B-4E93-850E-1CAF0C7BA699}" dt="2021-11-12T09:20:39.106" v="15"/>
          <ac:spMkLst>
            <pc:docMk/>
            <pc:sldMk cId="3039310195" sldId="256"/>
            <ac:spMk id="2" creationId="{742EDF14-10D4-43EE-97FE-758FF4EB0139}"/>
          </ac:spMkLst>
        </pc:spChg>
      </pc:sldChg>
      <pc:sldChg chg="addSp delSp modSp mod setBg modAnim">
        <pc:chgData name="Srivastava, Shashank" userId="4a4a45cf-0bce-432b-b8e4-c038fc1510d7" providerId="ADAL" clId="{C1277961-B68B-4E93-850E-1CAF0C7BA699}" dt="2021-11-19T09:42:52.547" v="1397"/>
        <pc:sldMkLst>
          <pc:docMk/>
          <pc:sldMk cId="2546926918" sldId="257"/>
        </pc:sldMkLst>
        <pc:spChg chg="add mod">
          <ac:chgData name="Srivastava, Shashank" userId="4a4a45cf-0bce-432b-b8e4-c038fc1510d7" providerId="ADAL" clId="{C1277961-B68B-4E93-850E-1CAF0C7BA699}" dt="2021-11-19T06:05:49.712" v="927" actId="1076"/>
          <ac:spMkLst>
            <pc:docMk/>
            <pc:sldMk cId="2546926918" sldId="257"/>
            <ac:spMk id="14" creationId="{084F41C0-CA7F-4423-96C1-E480B20E1575}"/>
          </ac:spMkLst>
        </pc:spChg>
        <pc:spChg chg="add mod">
          <ac:chgData name="Srivastava, Shashank" userId="4a4a45cf-0bce-432b-b8e4-c038fc1510d7" providerId="ADAL" clId="{C1277961-B68B-4E93-850E-1CAF0C7BA699}" dt="2021-11-19T06:06:33.666" v="936" actId="207"/>
          <ac:spMkLst>
            <pc:docMk/>
            <pc:sldMk cId="2546926918" sldId="257"/>
            <ac:spMk id="15" creationId="{C7F8F0EB-401F-47A3-8068-252605209FCD}"/>
          </ac:spMkLst>
        </pc:spChg>
        <pc:spChg chg="add mod">
          <ac:chgData name="Srivastava, Shashank" userId="4a4a45cf-0bce-432b-b8e4-c038fc1510d7" providerId="ADAL" clId="{C1277961-B68B-4E93-850E-1CAF0C7BA699}" dt="2021-11-19T06:06:33.666" v="936" actId="207"/>
          <ac:spMkLst>
            <pc:docMk/>
            <pc:sldMk cId="2546926918" sldId="257"/>
            <ac:spMk id="16" creationId="{97BE4FFF-66CF-48ED-8E01-550F61AE8ACE}"/>
          </ac:spMkLst>
        </pc:spChg>
        <pc:spChg chg="add mod">
          <ac:chgData name="Srivastava, Shashank" userId="4a4a45cf-0bce-432b-b8e4-c038fc1510d7" providerId="ADAL" clId="{C1277961-B68B-4E93-850E-1CAF0C7BA699}" dt="2021-11-19T06:06:33.666" v="936" actId="207"/>
          <ac:spMkLst>
            <pc:docMk/>
            <pc:sldMk cId="2546926918" sldId="257"/>
            <ac:spMk id="17" creationId="{B3A6E40E-2C8C-47C3-8A2D-F5642BB73828}"/>
          </ac:spMkLst>
        </pc:spChg>
        <pc:spChg chg="add mod">
          <ac:chgData name="Srivastava, Shashank" userId="4a4a45cf-0bce-432b-b8e4-c038fc1510d7" providerId="ADAL" clId="{C1277961-B68B-4E93-850E-1CAF0C7BA699}" dt="2021-11-19T06:06:33.666" v="936" actId="207"/>
          <ac:spMkLst>
            <pc:docMk/>
            <pc:sldMk cId="2546926918" sldId="257"/>
            <ac:spMk id="18" creationId="{9340D923-5083-4002-8D25-705A2E3B4FFA}"/>
          </ac:spMkLst>
        </pc:spChg>
        <pc:graphicFrameChg chg="add del mod modGraphic">
          <ac:chgData name="Srivastava, Shashank" userId="4a4a45cf-0bce-432b-b8e4-c038fc1510d7" providerId="ADAL" clId="{C1277961-B68B-4E93-850E-1CAF0C7BA699}" dt="2021-11-19T06:12:06.176" v="1051" actId="1076"/>
          <ac:graphicFrameMkLst>
            <pc:docMk/>
            <pc:sldMk cId="2546926918" sldId="257"/>
            <ac:graphicFrameMk id="2" creationId="{67E7F981-1746-47F3-B81F-FAF0120F8012}"/>
          </ac:graphicFrameMkLst>
        </pc:graphicFrameChg>
        <pc:graphicFrameChg chg="mod modGraphic">
          <ac:chgData name="Srivastava, Shashank" userId="4a4a45cf-0bce-432b-b8e4-c038fc1510d7" providerId="ADAL" clId="{C1277961-B68B-4E93-850E-1CAF0C7BA699}" dt="2021-11-12T09:47:32.246" v="316" actId="2165"/>
          <ac:graphicFrameMkLst>
            <pc:docMk/>
            <pc:sldMk cId="2546926918" sldId="257"/>
            <ac:graphicFrameMk id="4" creationId="{041903C4-32E3-4229-BB4E-689F86F10419}"/>
          </ac:graphicFrameMkLst>
        </pc:graphicFrameChg>
        <pc:graphicFrameChg chg="add mod ord modGraphic">
          <ac:chgData name="Srivastava, Shashank" userId="4a4a45cf-0bce-432b-b8e4-c038fc1510d7" providerId="ADAL" clId="{C1277961-B68B-4E93-850E-1CAF0C7BA699}" dt="2021-11-19T06:13:18.450" v="1057" actId="167"/>
          <ac:graphicFrameMkLst>
            <pc:docMk/>
            <pc:sldMk cId="2546926918" sldId="257"/>
            <ac:graphicFrameMk id="19" creationId="{1647764B-251A-4128-AE05-E14290F7E270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19T06:16:55.675" v="1130"/>
          <ac:graphicFrameMkLst>
            <pc:docMk/>
            <pc:sldMk cId="2546926918" sldId="257"/>
            <ac:graphicFrameMk id="20" creationId="{3C499C73-FE27-4978-940B-94A307EA77CA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19T06:25:19.292" v="1363" actId="20577"/>
          <ac:graphicFrameMkLst>
            <pc:docMk/>
            <pc:sldMk cId="2546926918" sldId="257"/>
            <ac:graphicFrameMk id="21" creationId="{24C03CA5-258B-4D75-ABCF-B38A02842987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19T06:21:45.942" v="1238" actId="20577"/>
          <ac:graphicFrameMkLst>
            <pc:docMk/>
            <pc:sldMk cId="2546926918" sldId="257"/>
            <ac:graphicFrameMk id="22" creationId="{F3C012D1-59A0-4285-949B-9C0C14FB9AB2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19T06:24:28.531" v="1361" actId="207"/>
          <ac:graphicFrameMkLst>
            <pc:docMk/>
            <pc:sldMk cId="2546926918" sldId="257"/>
            <ac:graphicFrameMk id="25" creationId="{5A1B8AC2-31EB-4959-988A-451F7A4ACA3E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19T09:42:08.352" v="1390" actId="20577"/>
          <ac:graphicFrameMkLst>
            <pc:docMk/>
            <pc:sldMk cId="2546926918" sldId="257"/>
            <ac:graphicFrameMk id="28" creationId="{1BE7874C-207E-465A-97F7-7BCF757E22B8}"/>
          </ac:graphicFrameMkLst>
        </pc:graphicFrameChg>
        <pc:picChg chg="add del mod">
          <ac:chgData name="Srivastava, Shashank" userId="4a4a45cf-0bce-432b-b8e4-c038fc1510d7" providerId="ADAL" clId="{C1277961-B68B-4E93-850E-1CAF0C7BA699}" dt="2021-11-19T05:53:28.886" v="611" actId="478"/>
          <ac:picMkLst>
            <pc:docMk/>
            <pc:sldMk cId="2546926918" sldId="257"/>
            <ac:picMk id="5" creationId="{5713C80B-9448-4D08-82F4-1EDB1FD108A6}"/>
          </ac:picMkLst>
        </pc:picChg>
        <pc:picChg chg="add del mod">
          <ac:chgData name="Srivastava, Shashank" userId="4a4a45cf-0bce-432b-b8e4-c038fc1510d7" providerId="ADAL" clId="{C1277961-B68B-4E93-850E-1CAF0C7BA699}" dt="2021-11-19T05:54:26.071" v="617" actId="478"/>
          <ac:picMkLst>
            <pc:docMk/>
            <pc:sldMk cId="2546926918" sldId="257"/>
            <ac:picMk id="7" creationId="{50BFB727-031C-40E3-88EE-8D89E3ECDFEF}"/>
          </ac:picMkLst>
        </pc:picChg>
        <pc:picChg chg="add mod">
          <ac:chgData name="Srivastava, Shashank" userId="4a4a45cf-0bce-432b-b8e4-c038fc1510d7" providerId="ADAL" clId="{C1277961-B68B-4E93-850E-1CAF0C7BA699}" dt="2021-11-19T05:56:39.543" v="629" actId="1076"/>
          <ac:picMkLst>
            <pc:docMk/>
            <pc:sldMk cId="2546926918" sldId="257"/>
            <ac:picMk id="9" creationId="{9F38AE9A-1EF1-4832-9BFF-E77D13A038AE}"/>
          </ac:picMkLst>
        </pc:picChg>
        <pc:picChg chg="add del mod">
          <ac:chgData name="Srivastava, Shashank" userId="4a4a45cf-0bce-432b-b8e4-c038fc1510d7" providerId="ADAL" clId="{C1277961-B68B-4E93-850E-1CAF0C7BA699}" dt="2021-11-19T05:57:58.042" v="671" actId="478"/>
          <ac:picMkLst>
            <pc:docMk/>
            <pc:sldMk cId="2546926918" sldId="257"/>
            <ac:picMk id="11" creationId="{EC6BD540-1734-41DD-AF2C-472EDA502AAF}"/>
          </ac:picMkLst>
        </pc:picChg>
        <pc:picChg chg="add del mod">
          <ac:chgData name="Srivastava, Shashank" userId="4a4a45cf-0bce-432b-b8e4-c038fc1510d7" providerId="ADAL" clId="{C1277961-B68B-4E93-850E-1CAF0C7BA699}" dt="2021-11-19T05:59:32.117" v="681" actId="478"/>
          <ac:picMkLst>
            <pc:docMk/>
            <pc:sldMk cId="2546926918" sldId="257"/>
            <ac:picMk id="13" creationId="{22534047-A050-485E-9DAE-0CDEA4396E44}"/>
          </ac:picMkLst>
        </pc:picChg>
        <pc:picChg chg="add mod">
          <ac:chgData name="Srivastava, Shashank" userId="4a4a45cf-0bce-432b-b8e4-c038fc1510d7" providerId="ADAL" clId="{C1277961-B68B-4E93-850E-1CAF0C7BA699}" dt="2021-11-19T06:20:34.869" v="1199" actId="1076"/>
          <ac:picMkLst>
            <pc:docMk/>
            <pc:sldMk cId="2546926918" sldId="257"/>
            <ac:picMk id="24" creationId="{C1AEB064-7C78-4198-B76F-20033B582CCB}"/>
          </ac:picMkLst>
        </pc:picChg>
        <pc:picChg chg="add del">
          <ac:chgData name="Srivastava, Shashank" userId="4a4a45cf-0bce-432b-b8e4-c038fc1510d7" providerId="ADAL" clId="{C1277961-B68B-4E93-850E-1CAF0C7BA699}" dt="2021-11-19T09:41:37.476" v="1368" actId="478"/>
          <ac:picMkLst>
            <pc:docMk/>
            <pc:sldMk cId="2546926918" sldId="257"/>
            <ac:picMk id="27" creationId="{C1EBAD5E-2021-4FF5-B173-EE3B18E968C6}"/>
          </ac:picMkLst>
        </pc:picChg>
        <pc:picChg chg="add mod">
          <ac:chgData name="Srivastava, Shashank" userId="4a4a45cf-0bce-432b-b8e4-c038fc1510d7" providerId="ADAL" clId="{C1277961-B68B-4E93-850E-1CAF0C7BA699}" dt="2021-11-19T09:42:05.094" v="1389" actId="1076"/>
          <ac:picMkLst>
            <pc:docMk/>
            <pc:sldMk cId="2546926918" sldId="257"/>
            <ac:picMk id="30" creationId="{6B6AEF8D-4892-4829-9184-37FAD02B464A}"/>
          </ac:picMkLst>
        </pc:picChg>
        <pc:picChg chg="add mod">
          <ac:chgData name="Srivastava, Shashank" userId="4a4a45cf-0bce-432b-b8e4-c038fc1510d7" providerId="ADAL" clId="{C1277961-B68B-4E93-850E-1CAF0C7BA699}" dt="2021-11-19T09:42:41.019" v="1395" actId="1076"/>
          <ac:picMkLst>
            <pc:docMk/>
            <pc:sldMk cId="2546926918" sldId="257"/>
            <ac:picMk id="32" creationId="{26899FFA-787E-4975-ADE5-0EA49A59364D}"/>
          </ac:picMkLst>
        </pc:picChg>
      </pc:sldChg>
      <pc:sldChg chg="addSp delSp modSp add mod setBg modAnim">
        <pc:chgData name="Srivastava, Shashank" userId="4a4a45cf-0bce-432b-b8e4-c038fc1510d7" providerId="ADAL" clId="{C1277961-B68B-4E93-850E-1CAF0C7BA699}" dt="2021-11-26T09:24:07.114" v="1783" actId="1037"/>
        <pc:sldMkLst>
          <pc:docMk/>
          <pc:sldMk cId="2644438581" sldId="258"/>
        </pc:sldMkLst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3" creationId="{2D4528EE-3EC7-4CB7-AA67-EEE84050DECA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5" creationId="{99693501-E161-4219-BB07-CA5C3650AF35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6" creationId="{7C676B77-3FEF-4341-B00A-5289EE6C2344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7" creationId="{A2825285-5249-4D8A-9563-99F250479FD3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8" creationId="{9CF277B9-6586-42EF-8254-DD33E82DC972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9" creationId="{5E546126-1931-4269-9C19-C19C91E1D597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10" creationId="{2EA845E4-99F0-4018-BE5C-EDBD02DAB1AE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11" creationId="{6438A63E-579E-43CB-B6AC-EBF2D11881AE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12" creationId="{85FA342F-F15E-47D2-A115-56E7B47C7C4F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13" creationId="{D004ED4B-89B0-44E1-BA85-59C3B9E439FE}"/>
          </ac:spMkLst>
        </pc:spChg>
        <pc:spChg chg="add mod">
          <ac:chgData name="Srivastava, Shashank" userId="4a4a45cf-0bce-432b-b8e4-c038fc1510d7" providerId="ADAL" clId="{C1277961-B68B-4E93-850E-1CAF0C7BA699}" dt="2021-11-19T09:57:29.025" v="1582" actId="164"/>
          <ac:spMkLst>
            <pc:docMk/>
            <pc:sldMk cId="2644438581" sldId="258"/>
            <ac:spMk id="30" creationId="{A7149F87-6455-4587-8F8B-4FB77E003196}"/>
          </ac:spMkLst>
        </pc:spChg>
        <pc:spChg chg="add mod">
          <ac:chgData name="Srivastava, Shashank" userId="4a4a45cf-0bce-432b-b8e4-c038fc1510d7" providerId="ADAL" clId="{C1277961-B68B-4E93-850E-1CAF0C7BA699}" dt="2021-11-19T10:01:10.228" v="1637" actId="207"/>
          <ac:spMkLst>
            <pc:docMk/>
            <pc:sldMk cId="2644438581" sldId="258"/>
            <ac:spMk id="125" creationId="{0BB66321-0ED7-46DC-AC50-5E5483A4F685}"/>
          </ac:spMkLst>
        </pc:spChg>
        <pc:spChg chg="add mod">
          <ac:chgData name="Srivastava, Shashank" userId="4a4a45cf-0bce-432b-b8e4-c038fc1510d7" providerId="ADAL" clId="{C1277961-B68B-4E93-850E-1CAF0C7BA699}" dt="2021-11-19T10:01:10.228" v="1637" actId="207"/>
          <ac:spMkLst>
            <pc:docMk/>
            <pc:sldMk cId="2644438581" sldId="258"/>
            <ac:spMk id="126" creationId="{E5911E58-1B18-4824-A69E-2B0B14CACE36}"/>
          </ac:spMkLst>
        </pc:spChg>
        <pc:spChg chg="add mod">
          <ac:chgData name="Srivastava, Shashank" userId="4a4a45cf-0bce-432b-b8e4-c038fc1510d7" providerId="ADAL" clId="{C1277961-B68B-4E93-850E-1CAF0C7BA699}" dt="2021-11-19T10:01:10.228" v="1637" actId="207"/>
          <ac:spMkLst>
            <pc:docMk/>
            <pc:sldMk cId="2644438581" sldId="258"/>
            <ac:spMk id="127" creationId="{39C7D77E-C1C1-449B-8D04-7D627F0BC02C}"/>
          </ac:spMkLst>
        </pc:spChg>
        <pc:spChg chg="add del">
          <ac:chgData name="Srivastava, Shashank" userId="4a4a45cf-0bce-432b-b8e4-c038fc1510d7" providerId="ADAL" clId="{C1277961-B68B-4E93-850E-1CAF0C7BA699}" dt="2021-11-19T09:59:56.671" v="1605"/>
          <ac:spMkLst>
            <pc:docMk/>
            <pc:sldMk cId="2644438581" sldId="258"/>
            <ac:spMk id="128" creationId="{3FDE2429-6D15-4217-A5CC-E15C0A0F4FF7}"/>
          </ac:spMkLst>
        </pc:spChg>
        <pc:spChg chg="add del mod">
          <ac:chgData name="Srivastava, Shashank" userId="4a4a45cf-0bce-432b-b8e4-c038fc1510d7" providerId="ADAL" clId="{C1277961-B68B-4E93-850E-1CAF0C7BA699}" dt="2021-11-19T10:00:11.178" v="1610"/>
          <ac:spMkLst>
            <pc:docMk/>
            <pc:sldMk cId="2644438581" sldId="258"/>
            <ac:spMk id="129" creationId="{517583BA-B352-4881-9ACC-0A750A32965B}"/>
          </ac:spMkLst>
        </pc:spChg>
        <pc:spChg chg="add mod">
          <ac:chgData name="Srivastava, Shashank" userId="4a4a45cf-0bce-432b-b8e4-c038fc1510d7" providerId="ADAL" clId="{C1277961-B68B-4E93-850E-1CAF0C7BA699}" dt="2021-11-19T10:00:10.308" v="1608" actId="21"/>
          <ac:spMkLst>
            <pc:docMk/>
            <pc:sldMk cId="2644438581" sldId="258"/>
            <ac:spMk id="130" creationId="{E3FFEC22-61C2-416D-81EE-E6AC70D6770E}"/>
          </ac:spMkLst>
        </pc:spChg>
        <pc:spChg chg="add mod">
          <ac:chgData name="Srivastava, Shashank" userId="4a4a45cf-0bce-432b-b8e4-c038fc1510d7" providerId="ADAL" clId="{C1277961-B68B-4E93-850E-1CAF0C7BA699}" dt="2021-11-19T10:01:56.616" v="1647" actId="1076"/>
          <ac:spMkLst>
            <pc:docMk/>
            <pc:sldMk cId="2644438581" sldId="258"/>
            <ac:spMk id="132" creationId="{0F27D4A1-6F46-44E0-9166-7EB4EDBF98E7}"/>
          </ac:spMkLst>
        </pc:spChg>
        <pc:spChg chg="add mod">
          <ac:chgData name="Srivastava, Shashank" userId="4a4a45cf-0bce-432b-b8e4-c038fc1510d7" providerId="ADAL" clId="{C1277961-B68B-4E93-850E-1CAF0C7BA699}" dt="2021-11-19T10:01:25.350" v="1640" actId="1076"/>
          <ac:spMkLst>
            <pc:docMk/>
            <pc:sldMk cId="2644438581" sldId="258"/>
            <ac:spMk id="134" creationId="{5DCC5433-0B8A-4CE6-AE05-C9F53CAFE75C}"/>
          </ac:spMkLst>
        </pc:spChg>
        <pc:spChg chg="add mod">
          <ac:chgData name="Srivastava, Shashank" userId="4a4a45cf-0bce-432b-b8e4-c038fc1510d7" providerId="ADAL" clId="{C1277961-B68B-4E93-850E-1CAF0C7BA699}" dt="2021-11-19T10:01:36.101" v="1643" actId="1076"/>
          <ac:spMkLst>
            <pc:docMk/>
            <pc:sldMk cId="2644438581" sldId="258"/>
            <ac:spMk id="136" creationId="{49EA1232-F9B5-45C4-84EE-E8D9A5C1AFD1}"/>
          </ac:spMkLst>
        </pc:spChg>
        <pc:spChg chg="add mod">
          <ac:chgData name="Srivastava, Shashank" userId="4a4a45cf-0bce-432b-b8e4-c038fc1510d7" providerId="ADAL" clId="{C1277961-B68B-4E93-850E-1CAF0C7BA699}" dt="2021-11-19T10:01:46.848" v="1646" actId="1076"/>
          <ac:spMkLst>
            <pc:docMk/>
            <pc:sldMk cId="2644438581" sldId="258"/>
            <ac:spMk id="138" creationId="{DA971C2F-C348-41E3-924B-490C2663AD5D}"/>
          </ac:spMkLst>
        </pc:spChg>
        <pc:spChg chg="add del">
          <ac:chgData name="Srivastava, Shashank" userId="4a4a45cf-0bce-432b-b8e4-c038fc1510d7" providerId="ADAL" clId="{C1277961-B68B-4E93-850E-1CAF0C7BA699}" dt="2021-11-19T10:02:32.064" v="1653" actId="478"/>
          <ac:spMkLst>
            <pc:docMk/>
            <pc:sldMk cId="2644438581" sldId="258"/>
            <ac:spMk id="140" creationId="{03DC6994-596E-4275-9213-D0830E81C6AC}"/>
          </ac:spMkLst>
        </pc:spChg>
        <pc:spChg chg="add del">
          <ac:chgData name="Srivastava, Shashank" userId="4a4a45cf-0bce-432b-b8e4-c038fc1510d7" providerId="ADAL" clId="{C1277961-B68B-4E93-850E-1CAF0C7BA699}" dt="2021-11-19T10:02:28.976" v="1652" actId="478"/>
          <ac:spMkLst>
            <pc:docMk/>
            <pc:sldMk cId="2644438581" sldId="258"/>
            <ac:spMk id="142" creationId="{81A9626E-4B7F-409B-900A-86547ED8A7A0}"/>
          </ac:spMkLst>
        </pc:spChg>
        <pc:grpChg chg="add mod">
          <ac:chgData name="Srivastava, Shashank" userId="4a4a45cf-0bce-432b-b8e4-c038fc1510d7" providerId="ADAL" clId="{C1277961-B68B-4E93-850E-1CAF0C7BA699}" dt="2021-11-19T09:57:40.706" v="1583" actId="1076"/>
          <ac:grpSpMkLst>
            <pc:docMk/>
            <pc:sldMk cId="2644438581" sldId="258"/>
            <ac:grpSpMk id="124" creationId="{FC310F68-2101-464D-9A64-DB1DBDE9B678}"/>
          </ac:grpSpMkLst>
        </pc:grpChg>
        <pc:graphicFrameChg chg="add mod modGraphic">
          <ac:chgData name="Srivastava, Shashank" userId="4a4a45cf-0bce-432b-b8e4-c038fc1510d7" providerId="ADAL" clId="{C1277961-B68B-4E93-850E-1CAF0C7BA699}" dt="2021-11-26T09:24:07.114" v="1783" actId="1037"/>
          <ac:graphicFrameMkLst>
            <pc:docMk/>
            <pc:sldMk cId="2644438581" sldId="258"/>
            <ac:graphicFrameMk id="2" creationId="{9294C7E1-61F1-49A1-B18E-EBFAD5DDC4CF}"/>
          </ac:graphicFrameMkLst>
        </pc:graphicFrameChg>
        <pc:graphicFrameChg chg="modGraphic">
          <ac:chgData name="Srivastava, Shashank" userId="4a4a45cf-0bce-432b-b8e4-c038fc1510d7" providerId="ADAL" clId="{C1277961-B68B-4E93-850E-1CAF0C7BA699}" dt="2021-11-12T09:47:39.834" v="317" actId="2165"/>
          <ac:graphicFrameMkLst>
            <pc:docMk/>
            <pc:sldMk cId="2644438581" sldId="258"/>
            <ac:graphicFrameMk id="4" creationId="{041903C4-32E3-4229-BB4E-689F86F10419}"/>
          </ac:graphicFrameMkLst>
        </pc:graphicFrame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15" creationId="{8971370A-46BA-48B3-873C-725F4C2A6809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16" creationId="{EE3EF1F6-4B5F-435C-9A21-74BB6A00505E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19" creationId="{CD8AC668-278A-4570-A377-106B8217A7C8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22" creationId="{451555CF-635D-4878-8F28-CF66AA6609E6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31" creationId="{4880E5D8-A7E2-4F11-985D-9ADC4E198A49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36" creationId="{331E579D-C0AB-4233-A827-ECF157753CAF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39" creationId="{0DB51B56-8DC0-4989-80DB-BBA59EB79CE5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42" creationId="{84CD2B51-8954-4FA2-B5FD-437BFE96C6BA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45" creationId="{785399B2-4F50-4331-9DD8-EC7C1193EA45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48" creationId="{03E9B664-05ED-4738-94CE-2420F71C0A86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51" creationId="{6782D5B9-914C-4BB6-80AB-D283C4492FE2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54" creationId="{FC8661D9-97BF-4DBB-B4B4-917A027E3E13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57" creationId="{89F236C1-629E-43BD-B235-F165FEF2F1BE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60" creationId="{99449DC8-85AB-4CE9-BB7E-6612BE27E5C7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64" creationId="{07930D58-0FC5-45AD-930E-B797D798409F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67" creationId="{28079010-CDD2-4EE9-83E9-E63E60ACDC06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70" creationId="{9BE09DA0-F3FE-433D-B00E-262675EF46DB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73" creationId="{862A0522-BE68-4125-ACAA-C5F3E003D2E8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76" creationId="{41A7ADB6-652E-44BA-95E9-7FEAEDFD54CF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79" creationId="{9DD8F383-6F99-407D-942B-6F8E9AAA4868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82" creationId="{CDF51146-8B42-47BE-B31A-749EFE01E9ED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85" creationId="{A15C10DD-559B-422E-901A-C400991F7337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88" creationId="{B6087165-CD8F-4088-91FA-0810D2416F92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91" creationId="{07BC14C1-2BC9-4FF6-AC5D-CAE64176BA72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94" creationId="{340D7F28-87D8-40A6-B44F-1583559A24BB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97" creationId="{FC3EB515-E848-4FAA-9067-5DBE38D3D107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100" creationId="{6095660C-99E8-4DCE-8668-FFB3C1291283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103" creationId="{C8E8C54B-D730-45BB-8C75-B865092D37A4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106" creationId="{F4AA235F-2A2F-4B26-89F0-E26FB8725E5E}"/>
          </ac:cxnSpMkLst>
        </pc:cxnChg>
        <pc:cxnChg chg="add mod">
          <ac:chgData name="Srivastava, Shashank" userId="4a4a45cf-0bce-432b-b8e4-c038fc1510d7" providerId="ADAL" clId="{C1277961-B68B-4E93-850E-1CAF0C7BA699}" dt="2021-11-19T09:57:29.025" v="1582" actId="164"/>
          <ac:cxnSpMkLst>
            <pc:docMk/>
            <pc:sldMk cId="2644438581" sldId="258"/>
            <ac:cxnSpMk id="109" creationId="{3FDD708D-E80F-40FA-85E8-F116A64F5653}"/>
          </ac:cxnSpMkLst>
        </pc:cxnChg>
      </pc:sldChg>
      <pc:sldChg chg="addSp delSp modSp add mod addAnim delAnim modAnim">
        <pc:chgData name="Srivastava, Shashank" userId="4a4a45cf-0bce-432b-b8e4-c038fc1510d7" providerId="ADAL" clId="{C1277961-B68B-4E93-850E-1CAF0C7BA699}" dt="2021-11-26T10:00:16.739" v="2332"/>
        <pc:sldMkLst>
          <pc:docMk/>
          <pc:sldMk cId="2182239045" sldId="259"/>
        </pc:sldMkLst>
        <pc:spChg chg="mod topLvl">
          <ac:chgData name="Srivastava, Shashank" userId="4a4a45cf-0bce-432b-b8e4-c038fc1510d7" providerId="ADAL" clId="{C1277961-B68B-4E93-850E-1CAF0C7BA699}" dt="2021-11-26T09:42:27.529" v="2116" actId="1037"/>
          <ac:spMkLst>
            <pc:docMk/>
            <pc:sldMk cId="2182239045" sldId="259"/>
            <ac:spMk id="7" creationId="{22D8F975-199C-4B61-8870-D1674BD26314}"/>
          </ac:spMkLst>
        </pc:spChg>
        <pc:spChg chg="mod topLvl">
          <ac:chgData name="Srivastava, Shashank" userId="4a4a45cf-0bce-432b-b8e4-c038fc1510d7" providerId="ADAL" clId="{C1277961-B68B-4E93-850E-1CAF0C7BA699}" dt="2021-11-26T09:42:27.529" v="2116" actId="1037"/>
          <ac:spMkLst>
            <pc:docMk/>
            <pc:sldMk cId="2182239045" sldId="259"/>
            <ac:spMk id="8" creationId="{DB2744AD-6032-440B-857A-B0B6EF8E7F40}"/>
          </ac:spMkLst>
        </pc:spChg>
        <pc:spChg chg="mod topLvl">
          <ac:chgData name="Srivastava, Shashank" userId="4a4a45cf-0bce-432b-b8e4-c038fc1510d7" providerId="ADAL" clId="{C1277961-B68B-4E93-850E-1CAF0C7BA699}" dt="2021-11-26T09:42:27.529" v="2116" actId="1037"/>
          <ac:spMkLst>
            <pc:docMk/>
            <pc:sldMk cId="2182239045" sldId="259"/>
            <ac:spMk id="9" creationId="{9708DD84-D576-4070-8785-BFA1BD50901C}"/>
          </ac:spMkLst>
        </pc:spChg>
        <pc:spChg chg="mod topLvl">
          <ac:chgData name="Srivastava, Shashank" userId="4a4a45cf-0bce-432b-b8e4-c038fc1510d7" providerId="ADAL" clId="{C1277961-B68B-4E93-850E-1CAF0C7BA699}" dt="2021-11-26T09:36:42.060" v="1923" actId="1036"/>
          <ac:spMkLst>
            <pc:docMk/>
            <pc:sldMk cId="2182239045" sldId="259"/>
            <ac:spMk id="10" creationId="{EF0862D9-2185-4028-B86D-1B579203979B}"/>
          </ac:spMkLst>
        </pc:spChg>
        <pc:spChg chg="mod topLvl">
          <ac:chgData name="Srivastava, Shashank" userId="4a4a45cf-0bce-432b-b8e4-c038fc1510d7" providerId="ADAL" clId="{C1277961-B68B-4E93-850E-1CAF0C7BA699}" dt="2021-11-26T09:36:42.060" v="1923" actId="1036"/>
          <ac:spMkLst>
            <pc:docMk/>
            <pc:sldMk cId="2182239045" sldId="259"/>
            <ac:spMk id="11" creationId="{C46C3D54-BD77-4D08-A159-0F9911A0C891}"/>
          </ac:spMkLst>
        </pc:spChg>
        <pc:spChg chg="mod topLvl">
          <ac:chgData name="Srivastava, Shashank" userId="4a4a45cf-0bce-432b-b8e4-c038fc1510d7" providerId="ADAL" clId="{C1277961-B68B-4E93-850E-1CAF0C7BA699}" dt="2021-11-26T09:36:42.060" v="1923" actId="1036"/>
          <ac:spMkLst>
            <pc:docMk/>
            <pc:sldMk cId="2182239045" sldId="259"/>
            <ac:spMk id="12" creationId="{4222B0D4-1E33-429B-9C69-2466A489B7BE}"/>
          </ac:spMkLst>
        </pc:spChg>
        <pc:spChg chg="mod topLvl">
          <ac:chgData name="Srivastava, Shashank" userId="4a4a45cf-0bce-432b-b8e4-c038fc1510d7" providerId="ADAL" clId="{C1277961-B68B-4E93-850E-1CAF0C7BA699}" dt="2021-11-26T09:42:14.494" v="2108" actId="1038"/>
          <ac:spMkLst>
            <pc:docMk/>
            <pc:sldMk cId="2182239045" sldId="259"/>
            <ac:spMk id="13" creationId="{F1D84FA9-8F73-4294-916A-0C8BAEEA0BFA}"/>
          </ac:spMkLst>
        </pc:spChg>
        <pc:spChg chg="mod topLvl">
          <ac:chgData name="Srivastava, Shashank" userId="4a4a45cf-0bce-432b-b8e4-c038fc1510d7" providerId="ADAL" clId="{C1277961-B68B-4E93-850E-1CAF0C7BA699}" dt="2021-11-26T09:42:14.494" v="2108" actId="1038"/>
          <ac:spMkLst>
            <pc:docMk/>
            <pc:sldMk cId="2182239045" sldId="259"/>
            <ac:spMk id="14" creationId="{F0D5C887-EBD9-422B-A1F2-7424A889F69C}"/>
          </ac:spMkLst>
        </pc:spChg>
        <pc:spChg chg="mod topLvl">
          <ac:chgData name="Srivastava, Shashank" userId="4a4a45cf-0bce-432b-b8e4-c038fc1510d7" providerId="ADAL" clId="{C1277961-B68B-4E93-850E-1CAF0C7BA699}" dt="2021-11-26T09:42:14.494" v="2108" actId="1038"/>
          <ac:spMkLst>
            <pc:docMk/>
            <pc:sldMk cId="2182239045" sldId="259"/>
            <ac:spMk id="15" creationId="{38E84010-E551-4623-9DD0-901465CC9DE4}"/>
          </ac:spMkLst>
        </pc:spChg>
        <pc:spChg chg="mod topLvl">
          <ac:chgData name="Srivastava, Shashank" userId="4a4a45cf-0bce-432b-b8e4-c038fc1510d7" providerId="ADAL" clId="{C1277961-B68B-4E93-850E-1CAF0C7BA699}" dt="2021-11-26T09:36:42.060" v="1923" actId="1036"/>
          <ac:spMkLst>
            <pc:docMk/>
            <pc:sldMk cId="2182239045" sldId="259"/>
            <ac:spMk id="16" creationId="{B54F9E51-88C7-4B46-BBFC-B136249ADE65}"/>
          </ac:spMkLst>
        </pc:spChg>
        <pc:spChg chg="mod topLvl">
          <ac:chgData name="Srivastava, Shashank" userId="4a4a45cf-0bce-432b-b8e4-c038fc1510d7" providerId="ADAL" clId="{C1277961-B68B-4E93-850E-1CAF0C7BA699}" dt="2021-11-26T09:36:42.060" v="1923" actId="1036"/>
          <ac:spMkLst>
            <pc:docMk/>
            <pc:sldMk cId="2182239045" sldId="259"/>
            <ac:spMk id="21" creationId="{5D0E124E-7F80-4F21-A954-AF9AC16ED420}"/>
          </ac:spMkLst>
        </pc:spChg>
        <pc:spChg chg="add del mod">
          <ac:chgData name="Srivastava, Shashank" userId="4a4a45cf-0bce-432b-b8e4-c038fc1510d7" providerId="ADAL" clId="{C1277961-B68B-4E93-850E-1CAF0C7BA699}" dt="2021-11-26T09:39:14.059" v="2015" actId="478"/>
          <ac:spMkLst>
            <pc:docMk/>
            <pc:sldMk cId="2182239045" sldId="259"/>
            <ac:spMk id="48" creationId="{07840B14-CF70-4E81-AF24-41C9266707DE}"/>
          </ac:spMkLst>
        </pc:spChg>
        <pc:spChg chg="add del mod">
          <ac:chgData name="Srivastava, Shashank" userId="4a4a45cf-0bce-432b-b8e4-c038fc1510d7" providerId="ADAL" clId="{C1277961-B68B-4E93-850E-1CAF0C7BA699}" dt="2021-11-26T09:39:14.059" v="2015" actId="478"/>
          <ac:spMkLst>
            <pc:docMk/>
            <pc:sldMk cId="2182239045" sldId="259"/>
            <ac:spMk id="49" creationId="{D8076D52-5C6C-4E58-87DA-D453DF7C93F5}"/>
          </ac:spMkLst>
        </pc:spChg>
        <pc:spChg chg="add del mod">
          <ac:chgData name="Srivastava, Shashank" userId="4a4a45cf-0bce-432b-b8e4-c038fc1510d7" providerId="ADAL" clId="{C1277961-B68B-4E93-850E-1CAF0C7BA699}" dt="2021-11-26T09:39:14.059" v="2015" actId="478"/>
          <ac:spMkLst>
            <pc:docMk/>
            <pc:sldMk cId="2182239045" sldId="259"/>
            <ac:spMk id="50" creationId="{AA8FB91C-F972-4AF2-8441-462E5E560F51}"/>
          </ac:spMkLst>
        </pc:spChg>
        <pc:spChg chg="add del mod">
          <ac:chgData name="Srivastava, Shashank" userId="4a4a45cf-0bce-432b-b8e4-c038fc1510d7" providerId="ADAL" clId="{C1277961-B68B-4E93-850E-1CAF0C7BA699}" dt="2021-11-26T09:39:18.114" v="2016" actId="478"/>
          <ac:spMkLst>
            <pc:docMk/>
            <pc:sldMk cId="2182239045" sldId="259"/>
            <ac:spMk id="51" creationId="{5346471D-5C7D-43B8-96FB-5A9E219984DB}"/>
          </ac:spMkLst>
        </pc:spChg>
        <pc:spChg chg="add del mod">
          <ac:chgData name="Srivastava, Shashank" userId="4a4a45cf-0bce-432b-b8e4-c038fc1510d7" providerId="ADAL" clId="{C1277961-B68B-4E93-850E-1CAF0C7BA699}" dt="2021-11-26T09:39:18.114" v="2016" actId="478"/>
          <ac:spMkLst>
            <pc:docMk/>
            <pc:sldMk cId="2182239045" sldId="259"/>
            <ac:spMk id="52" creationId="{A7FBF449-EE79-4DAF-B200-E8B633D3CBD1}"/>
          </ac:spMkLst>
        </pc:spChg>
        <pc:spChg chg="add del mod">
          <ac:chgData name="Srivastava, Shashank" userId="4a4a45cf-0bce-432b-b8e4-c038fc1510d7" providerId="ADAL" clId="{C1277961-B68B-4E93-850E-1CAF0C7BA699}" dt="2021-11-26T09:39:18.114" v="2016" actId="478"/>
          <ac:spMkLst>
            <pc:docMk/>
            <pc:sldMk cId="2182239045" sldId="259"/>
            <ac:spMk id="53" creationId="{D4331103-7E80-43AF-933E-19E7D29192B0}"/>
          </ac:spMkLst>
        </pc:spChg>
        <pc:spChg chg="add mod">
          <ac:chgData name="Srivastava, Shashank" userId="4a4a45cf-0bce-432b-b8e4-c038fc1510d7" providerId="ADAL" clId="{C1277961-B68B-4E93-850E-1CAF0C7BA699}" dt="2021-11-26T09:50:41.384" v="2257" actId="1036"/>
          <ac:spMkLst>
            <pc:docMk/>
            <pc:sldMk cId="2182239045" sldId="259"/>
            <ac:spMk id="54" creationId="{A496C77E-F4BC-40B0-9DB0-6A8DEBB990DB}"/>
          </ac:spMkLst>
        </pc:spChg>
        <pc:spChg chg="add del mod">
          <ac:chgData name="Srivastava, Shashank" userId="4a4a45cf-0bce-432b-b8e4-c038fc1510d7" providerId="ADAL" clId="{C1277961-B68B-4E93-850E-1CAF0C7BA699}" dt="2021-11-26T09:36:10.731" v="1879" actId="22"/>
          <ac:spMkLst>
            <pc:docMk/>
            <pc:sldMk cId="2182239045" sldId="259"/>
            <ac:spMk id="61" creationId="{A36CD7A9-3D93-4864-A323-305642D53AB9}"/>
          </ac:spMkLst>
        </pc:spChg>
        <pc:spChg chg="add mod">
          <ac:chgData name="Srivastava, Shashank" userId="4a4a45cf-0bce-432b-b8e4-c038fc1510d7" providerId="ADAL" clId="{C1277961-B68B-4E93-850E-1CAF0C7BA699}" dt="2021-11-26T09:42:27.529" v="2116" actId="1037"/>
          <ac:spMkLst>
            <pc:docMk/>
            <pc:sldMk cId="2182239045" sldId="259"/>
            <ac:spMk id="62" creationId="{E14B4DB5-2D6C-4805-A4E3-65847D65B53F}"/>
          </ac:spMkLst>
        </pc:spChg>
        <pc:spChg chg="add mod">
          <ac:chgData name="Srivastava, Shashank" userId="4a4a45cf-0bce-432b-b8e4-c038fc1510d7" providerId="ADAL" clId="{C1277961-B68B-4E93-850E-1CAF0C7BA699}" dt="2021-11-26T09:42:14.494" v="2108" actId="1038"/>
          <ac:spMkLst>
            <pc:docMk/>
            <pc:sldMk cId="2182239045" sldId="259"/>
            <ac:spMk id="63" creationId="{45166705-4F7B-4189-AC70-A39895648710}"/>
          </ac:spMkLst>
        </pc:spChg>
        <pc:spChg chg="add mod">
          <ac:chgData name="Srivastava, Shashank" userId="4a4a45cf-0bce-432b-b8e4-c038fc1510d7" providerId="ADAL" clId="{C1277961-B68B-4E93-850E-1CAF0C7BA699}" dt="2021-11-26T09:36:42.060" v="1923" actId="1036"/>
          <ac:spMkLst>
            <pc:docMk/>
            <pc:sldMk cId="2182239045" sldId="259"/>
            <ac:spMk id="64" creationId="{99492263-87C9-45B3-8D9A-8D99BD3B803F}"/>
          </ac:spMkLst>
        </pc:spChg>
        <pc:spChg chg="add mod">
          <ac:chgData name="Srivastava, Shashank" userId="4a4a45cf-0bce-432b-b8e4-c038fc1510d7" providerId="ADAL" clId="{C1277961-B68B-4E93-850E-1CAF0C7BA699}" dt="2021-11-26T09:42:27.529" v="2116" actId="1037"/>
          <ac:spMkLst>
            <pc:docMk/>
            <pc:sldMk cId="2182239045" sldId="259"/>
            <ac:spMk id="65" creationId="{7AE3565F-11E1-4753-830B-874544354CBE}"/>
          </ac:spMkLst>
        </pc:spChg>
        <pc:spChg chg="add mod">
          <ac:chgData name="Srivastava, Shashank" userId="4a4a45cf-0bce-432b-b8e4-c038fc1510d7" providerId="ADAL" clId="{C1277961-B68B-4E93-850E-1CAF0C7BA699}" dt="2021-11-26T09:42:14.494" v="2108" actId="1038"/>
          <ac:spMkLst>
            <pc:docMk/>
            <pc:sldMk cId="2182239045" sldId="259"/>
            <ac:spMk id="66" creationId="{972C3417-F314-406F-87F1-A50B54182612}"/>
          </ac:spMkLst>
        </pc:spChg>
        <pc:spChg chg="add mod">
          <ac:chgData name="Srivastava, Shashank" userId="4a4a45cf-0bce-432b-b8e4-c038fc1510d7" providerId="ADAL" clId="{C1277961-B68B-4E93-850E-1CAF0C7BA699}" dt="2021-11-26T09:36:42.060" v="1923" actId="1036"/>
          <ac:spMkLst>
            <pc:docMk/>
            <pc:sldMk cId="2182239045" sldId="259"/>
            <ac:spMk id="67" creationId="{536B90CB-97F7-48D5-B810-E561FB75C33B}"/>
          </ac:spMkLst>
        </pc:spChg>
        <pc:spChg chg="add mod">
          <ac:chgData name="Srivastava, Shashank" userId="4a4a45cf-0bce-432b-b8e4-c038fc1510d7" providerId="ADAL" clId="{C1277961-B68B-4E93-850E-1CAF0C7BA699}" dt="2021-11-26T09:40:00.988" v="2036" actId="1076"/>
          <ac:spMkLst>
            <pc:docMk/>
            <pc:sldMk cId="2182239045" sldId="259"/>
            <ac:spMk id="126" creationId="{9F8D872B-B6EA-4501-9D7F-58D1E0FA5BD8}"/>
          </ac:spMkLst>
        </pc:spChg>
        <pc:spChg chg="add mod">
          <ac:chgData name="Srivastava, Shashank" userId="4a4a45cf-0bce-432b-b8e4-c038fc1510d7" providerId="ADAL" clId="{C1277961-B68B-4E93-850E-1CAF0C7BA699}" dt="2021-11-26T09:43:52.654" v="2138" actId="1076"/>
          <ac:spMkLst>
            <pc:docMk/>
            <pc:sldMk cId="2182239045" sldId="259"/>
            <ac:spMk id="205" creationId="{C358C5E0-6550-4628-8528-957A3CC98E09}"/>
          </ac:spMkLst>
        </pc:spChg>
        <pc:spChg chg="add mod">
          <ac:chgData name="Srivastava, Shashank" userId="4a4a45cf-0bce-432b-b8e4-c038fc1510d7" providerId="ADAL" clId="{C1277961-B68B-4E93-850E-1CAF0C7BA699}" dt="2021-11-26T09:44:02.292" v="2140" actId="1076"/>
          <ac:spMkLst>
            <pc:docMk/>
            <pc:sldMk cId="2182239045" sldId="259"/>
            <ac:spMk id="207" creationId="{49C6EA21-2733-4B61-A64E-F104F5092C7E}"/>
          </ac:spMkLst>
        </pc:spChg>
        <pc:spChg chg="add del mod">
          <ac:chgData name="Srivastava, Shashank" userId="4a4a45cf-0bce-432b-b8e4-c038fc1510d7" providerId="ADAL" clId="{C1277961-B68B-4E93-850E-1CAF0C7BA699}" dt="2021-11-26T09:45:05.783" v="2155" actId="478"/>
          <ac:spMkLst>
            <pc:docMk/>
            <pc:sldMk cId="2182239045" sldId="259"/>
            <ac:spMk id="209" creationId="{626D3846-E249-454D-88F7-C56F07EF34AA}"/>
          </ac:spMkLst>
        </pc:spChg>
        <pc:spChg chg="add mod">
          <ac:chgData name="Srivastava, Shashank" userId="4a4a45cf-0bce-432b-b8e4-c038fc1510d7" providerId="ADAL" clId="{C1277961-B68B-4E93-850E-1CAF0C7BA699}" dt="2021-11-26T09:44:23.818" v="2145" actId="1076"/>
          <ac:spMkLst>
            <pc:docMk/>
            <pc:sldMk cId="2182239045" sldId="259"/>
            <ac:spMk id="211" creationId="{9E8DB25E-6FB1-4DEF-8E7E-A7F2CF6166D6}"/>
          </ac:spMkLst>
        </pc:spChg>
        <pc:spChg chg="add mod">
          <ac:chgData name="Srivastava, Shashank" userId="4a4a45cf-0bce-432b-b8e4-c038fc1510d7" providerId="ADAL" clId="{C1277961-B68B-4E93-850E-1CAF0C7BA699}" dt="2021-11-26T09:44:38.406" v="2149" actId="20577"/>
          <ac:spMkLst>
            <pc:docMk/>
            <pc:sldMk cId="2182239045" sldId="259"/>
            <ac:spMk id="213" creationId="{997E5C48-321E-44F1-8E61-82DAE136E44B}"/>
          </ac:spMkLst>
        </pc:spChg>
        <pc:spChg chg="add mod">
          <ac:chgData name="Srivastava, Shashank" userId="4a4a45cf-0bce-432b-b8e4-c038fc1510d7" providerId="ADAL" clId="{C1277961-B68B-4E93-850E-1CAF0C7BA699}" dt="2021-11-26T09:44:55.947" v="2152" actId="1076"/>
          <ac:spMkLst>
            <pc:docMk/>
            <pc:sldMk cId="2182239045" sldId="259"/>
            <ac:spMk id="215" creationId="{7E8E8DB5-D1AE-42CE-900F-0C0270888C7C}"/>
          </ac:spMkLst>
        </pc:spChg>
        <pc:spChg chg="add mod">
          <ac:chgData name="Srivastava, Shashank" userId="4a4a45cf-0bce-432b-b8e4-c038fc1510d7" providerId="ADAL" clId="{C1277961-B68B-4E93-850E-1CAF0C7BA699}" dt="2021-11-26T09:53:27.544" v="2270" actId="1076"/>
          <ac:spMkLst>
            <pc:docMk/>
            <pc:sldMk cId="2182239045" sldId="259"/>
            <ac:spMk id="217" creationId="{3AE55417-57AC-4DED-883F-020F4385E1A8}"/>
          </ac:spMkLst>
        </pc:spChg>
        <pc:spChg chg="add mod">
          <ac:chgData name="Srivastava, Shashank" userId="4a4a45cf-0bce-432b-b8e4-c038fc1510d7" providerId="ADAL" clId="{C1277961-B68B-4E93-850E-1CAF0C7BA699}" dt="2021-11-26T09:45:09.080" v="2157" actId="1076"/>
          <ac:spMkLst>
            <pc:docMk/>
            <pc:sldMk cId="2182239045" sldId="259"/>
            <ac:spMk id="219" creationId="{C523B6EE-18B3-4834-9A2F-93093D0BFA40}"/>
          </ac:spMkLst>
        </pc:spChg>
        <pc:spChg chg="add mod">
          <ac:chgData name="Srivastava, Shashank" userId="4a4a45cf-0bce-432b-b8e4-c038fc1510d7" providerId="ADAL" clId="{C1277961-B68B-4E93-850E-1CAF0C7BA699}" dt="2021-11-26T09:45:24.839" v="2161" actId="1076"/>
          <ac:spMkLst>
            <pc:docMk/>
            <pc:sldMk cId="2182239045" sldId="259"/>
            <ac:spMk id="221" creationId="{3E22010C-0AEB-4D44-82C4-C9787FB69F1C}"/>
          </ac:spMkLst>
        </pc:spChg>
        <pc:spChg chg="add mod">
          <ac:chgData name="Srivastava, Shashank" userId="4a4a45cf-0bce-432b-b8e4-c038fc1510d7" providerId="ADAL" clId="{C1277961-B68B-4E93-850E-1CAF0C7BA699}" dt="2021-11-26T09:45:33.995" v="2163" actId="1076"/>
          <ac:spMkLst>
            <pc:docMk/>
            <pc:sldMk cId="2182239045" sldId="259"/>
            <ac:spMk id="223" creationId="{FA38C7D7-9BAA-4F8B-B578-5EDC7881229E}"/>
          </ac:spMkLst>
        </pc:spChg>
        <pc:spChg chg="add mod">
          <ac:chgData name="Srivastava, Shashank" userId="4a4a45cf-0bce-432b-b8e4-c038fc1510d7" providerId="ADAL" clId="{C1277961-B68B-4E93-850E-1CAF0C7BA699}" dt="2021-11-26T09:53:18.720" v="2269" actId="1076"/>
          <ac:spMkLst>
            <pc:docMk/>
            <pc:sldMk cId="2182239045" sldId="259"/>
            <ac:spMk id="225" creationId="{F95C2EF3-47F0-47CD-AE05-BCBF81D630AF}"/>
          </ac:spMkLst>
        </pc:spChg>
        <pc:grpChg chg="add del mod">
          <ac:chgData name="Srivastava, Shashank" userId="4a4a45cf-0bce-432b-b8e4-c038fc1510d7" providerId="ADAL" clId="{C1277961-B68B-4E93-850E-1CAF0C7BA699}" dt="2021-11-26T09:35:53.899" v="1875" actId="165"/>
          <ac:grpSpMkLst>
            <pc:docMk/>
            <pc:sldMk cId="2182239045" sldId="259"/>
            <ac:grpSpMk id="6" creationId="{FBCD3156-AAC6-45C3-91E6-284C13AC63C8}"/>
          </ac:grpSpMkLst>
        </pc:grpChg>
        <pc:graphicFrameChg chg="del modGraphic">
          <ac:chgData name="Srivastava, Shashank" userId="4a4a45cf-0bce-432b-b8e4-c038fc1510d7" providerId="ADAL" clId="{C1277961-B68B-4E93-850E-1CAF0C7BA699}" dt="2021-11-12T09:44:09.179" v="304" actId="478"/>
          <ac:graphicFrameMkLst>
            <pc:docMk/>
            <pc:sldMk cId="2182239045" sldId="259"/>
            <ac:graphicFrameMk id="2" creationId="{9294C7E1-61F1-49A1-B18E-EBFAD5DDC4CF}"/>
          </ac:graphicFrameMkLst>
        </pc:graphicFrameChg>
        <pc:graphicFrameChg chg="modGraphic">
          <ac:chgData name="Srivastava, Shashank" userId="4a4a45cf-0bce-432b-b8e4-c038fc1510d7" providerId="ADAL" clId="{C1277961-B68B-4E93-850E-1CAF0C7BA699}" dt="2021-11-12T09:47:56.379" v="318" actId="2165"/>
          <ac:graphicFrameMkLst>
            <pc:docMk/>
            <pc:sldMk cId="2182239045" sldId="259"/>
            <ac:graphicFrameMk id="4" creationId="{041903C4-32E3-4229-BB4E-689F86F10419}"/>
          </ac:graphicFrameMkLst>
        </pc:graphicFrameChg>
        <pc:graphicFrameChg chg="add del mod modGraphic">
          <ac:chgData name="Srivastava, Shashank" userId="4a4a45cf-0bce-432b-b8e4-c038fc1510d7" providerId="ADAL" clId="{C1277961-B68B-4E93-850E-1CAF0C7BA699}" dt="2021-11-26T09:24:19.778" v="1786" actId="478"/>
          <ac:graphicFrameMkLst>
            <pc:docMk/>
            <pc:sldMk cId="2182239045" sldId="259"/>
            <ac:graphicFrameMk id="5" creationId="{5BC42780-129C-45A1-90E2-241EE61AF2EB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26T09:54:18.570" v="2305" actId="20577"/>
          <ac:graphicFrameMkLst>
            <pc:docMk/>
            <pc:sldMk cId="2182239045" sldId="259"/>
            <ac:graphicFrameMk id="55" creationId="{1472C383-C392-49E3-A247-698B1B81FBF3}"/>
          </ac:graphicFrameMkLst>
        </pc:graphicFrame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7" creationId="{1497D97F-2DF5-4D84-9DD2-7CCE2707D580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8" creationId="{2F3C52A7-A7D7-46AB-A5BB-47B18DD1A2ED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9" creationId="{080A1DF0-FE0C-49E2-AB45-B7D01A35157A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0" creationId="{C4EB8B70-BD3E-45F2-99E0-911536CD4ABE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2" creationId="{DACD832F-114D-40E2-B7B1-29293ECBC9A7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3" creationId="{2A566282-4484-417D-9B07-AFE41E7C15D7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4" creationId="{CEDCCF5E-1AEF-4CC9-8143-1BB687183EB0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5" creationId="{141353EE-BA49-4397-BF14-3184199BA4DE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6" creationId="{72341A6E-5D28-465C-B3A2-2D2F1BE80726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7" creationId="{52017251-67C9-4202-B066-4FBD9EF899B8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8" creationId="{007AABF2-099E-4D4E-8A44-D1B159A3DB52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29" creationId="{97524B62-CE31-489D-BA16-B15F2A1022BD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30" creationId="{6FFDA8E9-B6BE-4771-9150-7B049A06E5BA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31" creationId="{310C458C-32AA-4357-B664-0E29DC8E86CF}"/>
          </ac:cxnSpMkLst>
        </pc:cxnChg>
        <pc:cxnChg chg="mod topLvl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32" creationId="{7C8F5771-4F2D-4C7A-A247-31A5AE19D335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33" creationId="{2E9CA65A-8ADB-4BDA-8177-4076A80D03A3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34" creationId="{D763CFD5-50B3-4A9B-AA8E-98B86A95545D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35" creationId="{AE76DAE4-BB59-4664-B688-660D4440C36B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36" creationId="{0F1B2523-F46B-4730-972A-68DD15977A2F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37" creationId="{C9ED3153-8D7F-49BA-AFFF-9910F310DE7F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38" creationId="{26B73DD2-28E5-47DA-950A-0723203DBADD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39" creationId="{B4B15655-6B71-41EF-B30C-E76874FA7303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0" creationId="{65726E13-BF38-41B2-98D2-65A3E5157701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1" creationId="{E5734DB5-940F-47BD-9204-DE2F2AFA4A52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2" creationId="{12822D79-E38F-4289-BCAA-73C8EE1A5695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3" creationId="{7F791E55-BF80-4BF8-91B8-4A47691E5788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4" creationId="{9E80A13B-70CA-44AB-A76B-D0007C019509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5" creationId="{C446A3B1-5B93-481B-8C3D-6A4B043DC82D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6" creationId="{27384169-4DF9-4558-A79E-9FD068FD4C8E}"/>
          </ac:cxnSpMkLst>
        </pc:cxnChg>
        <pc:cxnChg chg="mod topLvl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47" creationId="{DEABF2EB-D664-441F-9275-C54B94770244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68" creationId="{333806B7-ECDF-43D8-817F-290E0ED286F5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71" creationId="{53085593-1E16-4E62-BB29-C6D2AE7A8E8E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75" creationId="{F7880D05-2F8C-4D08-87F0-83CBD122A729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78" creationId="{6DA686D0-9420-474F-8FB6-0545BA23200F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81" creationId="{39776A30-0F06-4A84-A0E6-30081C48B8B9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84" creationId="{522C7F1F-FEB7-4627-9DB3-C6C2D28FBF29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87" creationId="{EF8951DE-B2EB-41B8-AF89-1A5D84C503F2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90" creationId="{654FFE00-FF73-4C9A-A926-A870FFF2B07F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93" creationId="{C2A2E710-DC0F-4035-86EE-77D1592A61DA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96" creationId="{47F05EC8-C5F5-4921-8095-515CE372935A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99" creationId="{7CDA0458-436C-4DF6-9D48-290A8613A30C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03" creationId="{B48F5A8E-5A34-486F-8674-821A0087FB0A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06" creationId="{44515F18-367F-482D-86B5-37ED568256EE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09" creationId="{C4C585B2-5DC2-44E0-BC66-4BF0B0D0CF6A}"/>
          </ac:cxnSpMkLst>
        </pc:cxnChg>
        <pc:cxnChg chg="add del mod">
          <ac:chgData name="Srivastava, Shashank" userId="4a4a45cf-0bce-432b-b8e4-c038fc1510d7" providerId="ADAL" clId="{C1277961-B68B-4E93-850E-1CAF0C7BA699}" dt="2021-11-26T09:38:34.887" v="1971" actId="478"/>
          <ac:cxnSpMkLst>
            <pc:docMk/>
            <pc:sldMk cId="2182239045" sldId="259"/>
            <ac:cxnSpMk id="112" creationId="{61C84DF5-2FF9-481A-8626-F0BBC5091ACD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15" creationId="{67C60AF0-F063-4F3F-85DF-A366C7D63664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18" creationId="{1E4BD5B3-87A7-4D4F-8528-BB7743AE58F9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21" creationId="{CDAD70B6-5E5B-4842-B0EB-2558D532E47C}"/>
          </ac:cxnSpMkLst>
        </pc:cxnChg>
        <pc:cxnChg chg="add del mod">
          <ac:chgData name="Srivastava, Shashank" userId="4a4a45cf-0bce-432b-b8e4-c038fc1510d7" providerId="ADAL" clId="{C1277961-B68B-4E93-850E-1CAF0C7BA699}" dt="2021-11-26T09:39:34.696" v="2030" actId="478"/>
          <ac:cxnSpMkLst>
            <pc:docMk/>
            <pc:sldMk cId="2182239045" sldId="259"/>
            <ac:cxnSpMk id="124" creationId="{22DB2096-7BDA-469D-8A1A-79D3482313E2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25" creationId="{D609175F-9697-45FB-B823-A3C0602F89FA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30" creationId="{EA7A43C4-3F0D-451E-A65E-F0896AFD1D6C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33" creationId="{E29D1A5D-6B98-4F97-A384-29045EBCB644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36" creationId="{394F6E94-7FDA-49E9-8FB8-DE363677755B}"/>
          </ac:cxnSpMkLst>
        </pc:cxnChg>
        <pc:cxnChg chg="add mod">
          <ac:chgData name="Srivastava, Shashank" userId="4a4a45cf-0bce-432b-b8e4-c038fc1510d7" providerId="ADAL" clId="{C1277961-B68B-4E93-850E-1CAF0C7BA699}" dt="2021-11-26T09:42:27.529" v="2116" actId="1037"/>
          <ac:cxnSpMkLst>
            <pc:docMk/>
            <pc:sldMk cId="2182239045" sldId="259"/>
            <ac:cxnSpMk id="139" creationId="{2B7A65BE-2646-4DB7-938A-75844F52DF9E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42" creationId="{06AE1B12-0B6C-4E9B-9CF8-FD2E1B75808B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46" creationId="{00A49D93-CBE9-4E71-9AE4-83A35F27DA0E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49" creationId="{385DA4FD-0C6E-4949-B9A2-67F635D5B116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52" creationId="{B6BEFCC7-CF91-4718-A13D-0DB7EA616970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55" creationId="{CBD7544D-0FB1-4792-AD8A-E3EBA759015C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58" creationId="{7ADE92E5-4BA6-43C4-BAAF-1E14BDC63920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61" creationId="{CC4307C3-27C0-4A75-B0E9-E37EC951A1F7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64" creationId="{F213E359-8405-43C0-B813-86B0C6DF82A5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67" creationId="{9F9E2EFC-2955-4694-81B7-300AC2DABF33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70" creationId="{4EBC4B82-6E7B-4CF7-A9FD-6E4A7D89C2A3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73" creationId="{BB68B641-A8E9-44A0-AEC7-1CB0DC787455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76" creationId="{7CED8E78-67FC-4331-9DCF-711A74C55497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79" creationId="{849633DC-0BC1-4A03-A6A6-10046D9F410B}"/>
          </ac:cxnSpMkLst>
        </pc:cxnChg>
        <pc:cxnChg chg="add mod">
          <ac:chgData name="Srivastava, Shashank" userId="4a4a45cf-0bce-432b-b8e4-c038fc1510d7" providerId="ADAL" clId="{C1277961-B68B-4E93-850E-1CAF0C7BA699}" dt="2021-11-26T09:42:14.494" v="2108" actId="1038"/>
          <ac:cxnSpMkLst>
            <pc:docMk/>
            <pc:sldMk cId="2182239045" sldId="259"/>
            <ac:cxnSpMk id="183" creationId="{E9E172D7-9E41-4EDD-BCAD-9B790D2D7BBD}"/>
          </ac:cxnSpMkLst>
        </pc:cxnChg>
        <pc:cxnChg chg="add mod">
          <ac:chgData name="Srivastava, Shashank" userId="4a4a45cf-0bce-432b-b8e4-c038fc1510d7" providerId="ADAL" clId="{C1277961-B68B-4E93-850E-1CAF0C7BA699}" dt="2021-11-26T09:42:53.862" v="2120" actId="14100"/>
          <ac:cxnSpMkLst>
            <pc:docMk/>
            <pc:sldMk cId="2182239045" sldId="259"/>
            <ac:cxnSpMk id="186" creationId="{5FC688DA-C05A-4FB0-B8F5-5DE62BF62977}"/>
          </ac:cxnSpMkLst>
        </pc:cxnChg>
        <pc:cxnChg chg="add mod">
          <ac:chgData name="Srivastava, Shashank" userId="4a4a45cf-0bce-432b-b8e4-c038fc1510d7" providerId="ADAL" clId="{C1277961-B68B-4E93-850E-1CAF0C7BA699}" dt="2021-11-26T09:43:04.499" v="2123" actId="14100"/>
          <ac:cxnSpMkLst>
            <pc:docMk/>
            <pc:sldMk cId="2182239045" sldId="259"/>
            <ac:cxnSpMk id="189" creationId="{E7CB3F78-7EE5-4A40-9B1B-316367044046}"/>
          </ac:cxnSpMkLst>
        </pc:cxnChg>
        <pc:cxnChg chg="add mod">
          <ac:chgData name="Srivastava, Shashank" userId="4a4a45cf-0bce-432b-b8e4-c038fc1510d7" providerId="ADAL" clId="{C1277961-B68B-4E93-850E-1CAF0C7BA699}" dt="2021-11-26T09:43:09.829" v="2126" actId="14100"/>
          <ac:cxnSpMkLst>
            <pc:docMk/>
            <pc:sldMk cId="2182239045" sldId="259"/>
            <ac:cxnSpMk id="192" creationId="{71E25789-879B-4E24-A217-35DD75DF298B}"/>
          </ac:cxnSpMkLst>
        </pc:cxnChg>
        <pc:cxnChg chg="add mod">
          <ac:chgData name="Srivastava, Shashank" userId="4a4a45cf-0bce-432b-b8e4-c038fc1510d7" providerId="ADAL" clId="{C1277961-B68B-4E93-850E-1CAF0C7BA699}" dt="2021-11-26T09:43:17.540" v="2129" actId="14100"/>
          <ac:cxnSpMkLst>
            <pc:docMk/>
            <pc:sldMk cId="2182239045" sldId="259"/>
            <ac:cxnSpMk id="195" creationId="{D173BAA2-7154-4062-83F5-84EEC3D9FB23}"/>
          </ac:cxnSpMkLst>
        </pc:cxnChg>
        <pc:cxnChg chg="add mod">
          <ac:chgData name="Srivastava, Shashank" userId="4a4a45cf-0bce-432b-b8e4-c038fc1510d7" providerId="ADAL" clId="{C1277961-B68B-4E93-850E-1CAF0C7BA699}" dt="2021-11-26T09:43:23.210" v="2132" actId="14100"/>
          <ac:cxnSpMkLst>
            <pc:docMk/>
            <pc:sldMk cId="2182239045" sldId="259"/>
            <ac:cxnSpMk id="198" creationId="{5B7048C2-A0AE-409A-8A16-4C3150732563}"/>
          </ac:cxnSpMkLst>
        </pc:cxnChg>
        <pc:cxnChg chg="add mod">
          <ac:chgData name="Srivastava, Shashank" userId="4a4a45cf-0bce-432b-b8e4-c038fc1510d7" providerId="ADAL" clId="{C1277961-B68B-4E93-850E-1CAF0C7BA699}" dt="2021-11-26T09:43:31.326" v="2135" actId="14100"/>
          <ac:cxnSpMkLst>
            <pc:docMk/>
            <pc:sldMk cId="2182239045" sldId="259"/>
            <ac:cxnSpMk id="201" creationId="{DD02F42F-B0C1-4657-9025-F04D72B58DCF}"/>
          </ac:cxnSpMkLst>
        </pc:cxnChg>
      </pc:sldChg>
      <pc:sldChg chg="modSp add del mod">
        <pc:chgData name="Srivastava, Shashank" userId="4a4a45cf-0bce-432b-b8e4-c038fc1510d7" providerId="ADAL" clId="{C1277961-B68B-4E93-850E-1CAF0C7BA699}" dt="2021-11-26T09:54:24.553" v="2306" actId="47"/>
        <pc:sldMkLst>
          <pc:docMk/>
          <pc:sldMk cId="260351644" sldId="260"/>
        </pc:sldMkLst>
        <pc:graphicFrameChg chg="modGraphic">
          <ac:chgData name="Srivastava, Shashank" userId="4a4a45cf-0bce-432b-b8e4-c038fc1510d7" providerId="ADAL" clId="{C1277961-B68B-4E93-850E-1CAF0C7BA699}" dt="2021-11-12T09:46:28.920" v="312"/>
          <ac:graphicFrameMkLst>
            <pc:docMk/>
            <pc:sldMk cId="260351644" sldId="260"/>
            <ac:graphicFrameMk id="2" creationId="{9294C7E1-61F1-49A1-B18E-EBFAD5DDC4CF}"/>
          </ac:graphicFrameMkLst>
        </pc:graphicFrameChg>
        <pc:graphicFrameChg chg="modGraphic">
          <ac:chgData name="Srivastava, Shashank" userId="4a4a45cf-0bce-432b-b8e4-c038fc1510d7" providerId="ADAL" clId="{C1277961-B68B-4E93-850E-1CAF0C7BA699}" dt="2021-11-12T09:48:11.125" v="319" actId="2165"/>
          <ac:graphicFrameMkLst>
            <pc:docMk/>
            <pc:sldMk cId="260351644" sldId="260"/>
            <ac:graphicFrameMk id="4" creationId="{041903C4-32E3-4229-BB4E-689F86F10419}"/>
          </ac:graphicFrameMkLst>
        </pc:graphicFrameChg>
      </pc:sldChg>
      <pc:sldChg chg="addSp delSp modSp add mod modAnim">
        <pc:chgData name="Srivastava, Shashank" userId="4a4a45cf-0bce-432b-b8e4-c038fc1510d7" providerId="ADAL" clId="{C1277961-B68B-4E93-850E-1CAF0C7BA699}" dt="2021-11-28T13:21:22.140" v="6971" actId="20577"/>
        <pc:sldMkLst>
          <pc:docMk/>
          <pc:sldMk cId="3167981197" sldId="261"/>
        </pc:sldMkLst>
        <pc:spChg chg="add mod topLvl">
          <ac:chgData name="Srivastava, Shashank" userId="4a4a45cf-0bce-432b-b8e4-c038fc1510d7" providerId="ADAL" clId="{C1277961-B68B-4E93-850E-1CAF0C7BA699}" dt="2021-11-26T17:12:52.812" v="2584" actId="164"/>
          <ac:spMkLst>
            <pc:docMk/>
            <pc:sldMk cId="3167981197" sldId="261"/>
            <ac:spMk id="2" creationId="{29477441-E60D-44D4-8F57-C3D67DD5899E}"/>
          </ac:spMkLst>
        </pc:spChg>
        <pc:spChg chg="add mod">
          <ac:chgData name="Srivastava, Shashank" userId="4a4a45cf-0bce-432b-b8e4-c038fc1510d7" providerId="ADAL" clId="{C1277961-B68B-4E93-850E-1CAF0C7BA699}" dt="2021-11-26T17:07:21.908" v="2503" actId="1076"/>
          <ac:spMkLst>
            <pc:docMk/>
            <pc:sldMk cId="3167981197" sldId="261"/>
            <ac:spMk id="3" creationId="{55F8C884-A595-4BFA-B3EC-6CB803307FE9}"/>
          </ac:spMkLst>
        </pc:spChg>
        <pc:spChg chg="add mod ord topLvl">
          <ac:chgData name="Srivastava, Shashank" userId="4a4a45cf-0bce-432b-b8e4-c038fc1510d7" providerId="ADAL" clId="{C1277961-B68B-4E93-850E-1CAF0C7BA699}" dt="2021-11-26T17:13:13.662" v="2586" actId="164"/>
          <ac:spMkLst>
            <pc:docMk/>
            <pc:sldMk cId="3167981197" sldId="261"/>
            <ac:spMk id="5" creationId="{8945547C-A639-4461-908C-06C3B83CB5EF}"/>
          </ac:spMkLst>
        </pc:spChg>
        <pc:spChg chg="add mod topLvl">
          <ac:chgData name="Srivastava, Shashank" userId="4a4a45cf-0bce-432b-b8e4-c038fc1510d7" providerId="ADAL" clId="{C1277961-B68B-4E93-850E-1CAF0C7BA699}" dt="2021-11-26T17:12:52.812" v="2584" actId="164"/>
          <ac:spMkLst>
            <pc:docMk/>
            <pc:sldMk cId="3167981197" sldId="261"/>
            <ac:spMk id="6" creationId="{99800ABC-ED9B-445B-A5F4-9A9FF9C5B69D}"/>
          </ac:spMkLst>
        </pc:spChg>
        <pc:spChg chg="add mod">
          <ac:chgData name="Srivastava, Shashank" userId="4a4a45cf-0bce-432b-b8e4-c038fc1510d7" providerId="ADAL" clId="{C1277961-B68B-4E93-850E-1CAF0C7BA699}" dt="2021-11-26T17:14:12.961" v="2596" actId="20577"/>
          <ac:spMkLst>
            <pc:docMk/>
            <pc:sldMk cId="3167981197" sldId="261"/>
            <ac:spMk id="7" creationId="{70B86E1E-489C-412F-925B-ABB27EC70A8C}"/>
          </ac:spMkLst>
        </pc:spChg>
        <pc:spChg chg="add mod topLvl">
          <ac:chgData name="Srivastava, Shashank" userId="4a4a45cf-0bce-432b-b8e4-c038fc1510d7" providerId="ADAL" clId="{C1277961-B68B-4E93-850E-1CAF0C7BA699}" dt="2021-11-26T17:21:16.815" v="2728" actId="164"/>
          <ac:spMkLst>
            <pc:docMk/>
            <pc:sldMk cId="3167981197" sldId="261"/>
            <ac:spMk id="12" creationId="{86F0D8FA-CD46-4304-84A7-D1D15C450158}"/>
          </ac:spMkLst>
        </pc:spChg>
        <pc:spChg chg="add mod topLvl">
          <ac:chgData name="Srivastava, Shashank" userId="4a4a45cf-0bce-432b-b8e4-c038fc1510d7" providerId="ADAL" clId="{C1277961-B68B-4E93-850E-1CAF0C7BA699}" dt="2021-11-26T17:21:16.815" v="2728" actId="164"/>
          <ac:spMkLst>
            <pc:docMk/>
            <pc:sldMk cId="3167981197" sldId="261"/>
            <ac:spMk id="13" creationId="{66EC0963-D49C-4150-8BED-F36231A318EE}"/>
          </ac:spMkLst>
        </pc:spChg>
        <pc:spChg chg="add mod topLvl">
          <ac:chgData name="Srivastava, Shashank" userId="4a4a45cf-0bce-432b-b8e4-c038fc1510d7" providerId="ADAL" clId="{C1277961-B68B-4E93-850E-1CAF0C7BA699}" dt="2021-11-26T17:21:16.815" v="2728" actId="164"/>
          <ac:spMkLst>
            <pc:docMk/>
            <pc:sldMk cId="3167981197" sldId="261"/>
            <ac:spMk id="14" creationId="{DAAC2022-AB64-4883-905A-C0023F3DFAEE}"/>
          </ac:spMkLst>
        </pc:spChg>
        <pc:spChg chg="add mod topLvl">
          <ac:chgData name="Srivastava, Shashank" userId="4a4a45cf-0bce-432b-b8e4-c038fc1510d7" providerId="ADAL" clId="{C1277961-B68B-4E93-850E-1CAF0C7BA699}" dt="2021-11-26T17:21:16.815" v="2728" actId="164"/>
          <ac:spMkLst>
            <pc:docMk/>
            <pc:sldMk cId="3167981197" sldId="261"/>
            <ac:spMk id="15" creationId="{17324C8A-26D4-4864-97B4-AD5203FF7D71}"/>
          </ac:spMkLst>
        </pc:spChg>
        <pc:spChg chg="add mod topLvl">
          <ac:chgData name="Srivastava, Shashank" userId="4a4a45cf-0bce-432b-b8e4-c038fc1510d7" providerId="ADAL" clId="{C1277961-B68B-4E93-850E-1CAF0C7BA699}" dt="2021-11-26T17:21:16.815" v="2728" actId="164"/>
          <ac:spMkLst>
            <pc:docMk/>
            <pc:sldMk cId="3167981197" sldId="261"/>
            <ac:spMk id="16" creationId="{1A7212B0-4F25-482D-AFB5-905CD4A32B70}"/>
          </ac:spMkLst>
        </pc:spChg>
        <pc:spChg chg="add mod topLvl">
          <ac:chgData name="Srivastava, Shashank" userId="4a4a45cf-0bce-432b-b8e4-c038fc1510d7" providerId="ADAL" clId="{C1277961-B68B-4E93-850E-1CAF0C7BA699}" dt="2021-11-26T17:21:16.815" v="2728" actId="164"/>
          <ac:spMkLst>
            <pc:docMk/>
            <pc:sldMk cId="3167981197" sldId="261"/>
            <ac:spMk id="17" creationId="{64BB26FF-5100-47D6-AD52-1678470A6279}"/>
          </ac:spMkLst>
        </pc:spChg>
        <pc:spChg chg="add mod">
          <ac:chgData name="Srivastava, Shashank" userId="4a4a45cf-0bce-432b-b8e4-c038fc1510d7" providerId="ADAL" clId="{C1277961-B68B-4E93-850E-1CAF0C7BA699}" dt="2021-11-26T17:28:44.022" v="2967" actId="1076"/>
          <ac:spMkLst>
            <pc:docMk/>
            <pc:sldMk cId="3167981197" sldId="261"/>
            <ac:spMk id="20" creationId="{C2B3A16B-4DF0-4119-BF9C-84AE61CDCAFD}"/>
          </ac:spMkLst>
        </pc:spChg>
        <pc:spChg chg="add del">
          <ac:chgData name="Srivastava, Shashank" userId="4a4a45cf-0bce-432b-b8e4-c038fc1510d7" providerId="ADAL" clId="{C1277961-B68B-4E93-850E-1CAF0C7BA699}" dt="2021-11-26T17:20:59.555" v="2724" actId="478"/>
          <ac:spMkLst>
            <pc:docMk/>
            <pc:sldMk cId="3167981197" sldId="261"/>
            <ac:spMk id="21" creationId="{D4742C21-2B1F-4C29-8694-FBED9880A2CA}"/>
          </ac:spMkLst>
        </pc:spChg>
        <pc:spChg chg="add del mod">
          <ac:chgData name="Srivastava, Shashank" userId="4a4a45cf-0bce-432b-b8e4-c038fc1510d7" providerId="ADAL" clId="{C1277961-B68B-4E93-850E-1CAF0C7BA699}" dt="2021-11-26T17:26:07.618" v="2930" actId="478"/>
          <ac:spMkLst>
            <pc:docMk/>
            <pc:sldMk cId="3167981197" sldId="261"/>
            <ac:spMk id="22" creationId="{F46F54E0-1E63-4BF7-B83E-BE2B118FB29F}"/>
          </ac:spMkLst>
        </pc:spChg>
        <pc:spChg chg="add mod topLvl">
          <ac:chgData name="Srivastava, Shashank" userId="4a4a45cf-0bce-432b-b8e4-c038fc1510d7" providerId="ADAL" clId="{C1277961-B68B-4E93-850E-1CAF0C7BA699}" dt="2021-11-26T17:31:36.460" v="2985" actId="164"/>
          <ac:spMkLst>
            <pc:docMk/>
            <pc:sldMk cId="3167981197" sldId="261"/>
            <ac:spMk id="24" creationId="{C6E28F33-1601-4F07-B4DB-57F3A5C3F0A8}"/>
          </ac:spMkLst>
        </pc:spChg>
        <pc:spChg chg="add mod topLvl">
          <ac:chgData name="Srivastava, Shashank" userId="4a4a45cf-0bce-432b-b8e4-c038fc1510d7" providerId="ADAL" clId="{C1277961-B68B-4E93-850E-1CAF0C7BA699}" dt="2021-11-26T17:31:36.460" v="2985" actId="164"/>
          <ac:spMkLst>
            <pc:docMk/>
            <pc:sldMk cId="3167981197" sldId="261"/>
            <ac:spMk id="25" creationId="{8C52DCA7-30EF-466A-B8C1-A7B3698B6944}"/>
          </ac:spMkLst>
        </pc:spChg>
        <pc:spChg chg="add mod topLvl">
          <ac:chgData name="Srivastava, Shashank" userId="4a4a45cf-0bce-432b-b8e4-c038fc1510d7" providerId="ADAL" clId="{C1277961-B68B-4E93-850E-1CAF0C7BA699}" dt="2021-11-26T17:31:36.460" v="2985" actId="164"/>
          <ac:spMkLst>
            <pc:docMk/>
            <pc:sldMk cId="3167981197" sldId="261"/>
            <ac:spMk id="27" creationId="{C06C112E-FD6A-402D-8689-0B8DF6AC258B}"/>
          </ac:spMkLst>
        </pc:spChg>
        <pc:spChg chg="add mod topLvl">
          <ac:chgData name="Srivastava, Shashank" userId="4a4a45cf-0bce-432b-b8e4-c038fc1510d7" providerId="ADAL" clId="{C1277961-B68B-4E93-850E-1CAF0C7BA699}" dt="2021-11-26T17:31:36.460" v="2985" actId="164"/>
          <ac:spMkLst>
            <pc:docMk/>
            <pc:sldMk cId="3167981197" sldId="261"/>
            <ac:spMk id="28" creationId="{9CAA6385-A1C7-48FB-9512-6AB7F8E1FE57}"/>
          </ac:spMkLst>
        </pc:spChg>
        <pc:spChg chg="add mod">
          <ac:chgData name="Srivastava, Shashank" userId="4a4a45cf-0bce-432b-b8e4-c038fc1510d7" providerId="ADAL" clId="{C1277961-B68B-4E93-850E-1CAF0C7BA699}" dt="2021-11-26T17:42:18.210" v="3120" actId="255"/>
          <ac:spMkLst>
            <pc:docMk/>
            <pc:sldMk cId="3167981197" sldId="261"/>
            <ac:spMk id="40" creationId="{DB910166-CFA1-42C6-8E23-25BDAEFF2966}"/>
          </ac:spMkLst>
        </pc:spChg>
        <pc:grpChg chg="add del mod">
          <ac:chgData name="Srivastava, Shashank" userId="4a4a45cf-0bce-432b-b8e4-c038fc1510d7" providerId="ADAL" clId="{C1277961-B68B-4E93-850E-1CAF0C7BA699}" dt="2021-11-26T17:11:20.291" v="2577" actId="165"/>
          <ac:grpSpMkLst>
            <pc:docMk/>
            <pc:sldMk cId="3167981197" sldId="261"/>
            <ac:grpSpMk id="8" creationId="{99B1CEC1-12C5-4820-A15C-29E0EF3A2C98}"/>
          </ac:grpSpMkLst>
        </pc:grpChg>
        <pc:grpChg chg="add del mod">
          <ac:chgData name="Srivastava, Shashank" userId="4a4a45cf-0bce-432b-b8e4-c038fc1510d7" providerId="ADAL" clId="{C1277961-B68B-4E93-850E-1CAF0C7BA699}" dt="2021-11-26T17:11:39.045" v="2579" actId="165"/>
          <ac:grpSpMkLst>
            <pc:docMk/>
            <pc:sldMk cId="3167981197" sldId="261"/>
            <ac:grpSpMk id="9" creationId="{7E251E66-AA26-4CFF-82E5-55355E61046E}"/>
          </ac:grpSpMkLst>
        </pc:grpChg>
        <pc:grpChg chg="add mod">
          <ac:chgData name="Srivastava, Shashank" userId="4a4a45cf-0bce-432b-b8e4-c038fc1510d7" providerId="ADAL" clId="{C1277961-B68B-4E93-850E-1CAF0C7BA699}" dt="2021-11-26T17:13:13.662" v="2586" actId="164"/>
          <ac:grpSpMkLst>
            <pc:docMk/>
            <pc:sldMk cId="3167981197" sldId="261"/>
            <ac:grpSpMk id="10" creationId="{3A6D96DE-D520-4939-8753-5A22D1F33D2D}"/>
          </ac:grpSpMkLst>
        </pc:grpChg>
        <pc:grpChg chg="add mod">
          <ac:chgData name="Srivastava, Shashank" userId="4a4a45cf-0bce-432b-b8e4-c038fc1510d7" providerId="ADAL" clId="{C1277961-B68B-4E93-850E-1CAF0C7BA699}" dt="2021-11-26T17:13:19.532" v="2587" actId="1076"/>
          <ac:grpSpMkLst>
            <pc:docMk/>
            <pc:sldMk cId="3167981197" sldId="261"/>
            <ac:grpSpMk id="11" creationId="{18D6AB7B-0123-41D4-89F3-906DA0EBA1CA}"/>
          </ac:grpSpMkLst>
        </pc:grpChg>
        <pc:grpChg chg="add del mod">
          <ac:chgData name="Srivastava, Shashank" userId="4a4a45cf-0bce-432b-b8e4-c038fc1510d7" providerId="ADAL" clId="{C1277961-B68B-4E93-850E-1CAF0C7BA699}" dt="2021-11-26T17:21:04.165" v="2725" actId="165"/>
          <ac:grpSpMkLst>
            <pc:docMk/>
            <pc:sldMk cId="3167981197" sldId="261"/>
            <ac:grpSpMk id="18" creationId="{A7F68994-1E17-456B-B44A-7F121D8B0A28}"/>
          </ac:grpSpMkLst>
        </pc:grpChg>
        <pc:grpChg chg="add mod">
          <ac:chgData name="Srivastava, Shashank" userId="4a4a45cf-0bce-432b-b8e4-c038fc1510d7" providerId="ADAL" clId="{C1277961-B68B-4E93-850E-1CAF0C7BA699}" dt="2021-11-26T17:32:36.590" v="3013" actId="1036"/>
          <ac:grpSpMkLst>
            <pc:docMk/>
            <pc:sldMk cId="3167981197" sldId="261"/>
            <ac:grpSpMk id="23" creationId="{48E4C38D-27A3-464D-A8C7-42A817A827FF}"/>
          </ac:grpSpMkLst>
        </pc:grpChg>
        <pc:grpChg chg="add del mod">
          <ac:chgData name="Srivastava, Shashank" userId="4a4a45cf-0bce-432b-b8e4-c038fc1510d7" providerId="ADAL" clId="{C1277961-B68B-4E93-850E-1CAF0C7BA699}" dt="2021-11-26T17:30:11.135" v="2974" actId="165"/>
          <ac:grpSpMkLst>
            <pc:docMk/>
            <pc:sldMk cId="3167981197" sldId="261"/>
            <ac:grpSpMk id="26" creationId="{90EB2CDA-5E4E-404D-8168-D5D0855C23F5}"/>
          </ac:grpSpMkLst>
        </pc:grpChg>
        <pc:grpChg chg="add del mod">
          <ac:chgData name="Srivastava, Shashank" userId="4a4a45cf-0bce-432b-b8e4-c038fc1510d7" providerId="ADAL" clId="{C1277961-B68B-4E93-850E-1CAF0C7BA699}" dt="2021-11-26T17:31:27.887" v="2984" actId="165"/>
          <ac:grpSpMkLst>
            <pc:docMk/>
            <pc:sldMk cId="3167981197" sldId="261"/>
            <ac:grpSpMk id="29" creationId="{3FBB7AB8-1117-45C4-B588-B941F9CFC1DE}"/>
          </ac:grpSpMkLst>
        </pc:grpChg>
        <pc:grpChg chg="add mod">
          <ac:chgData name="Srivastava, Shashank" userId="4a4a45cf-0bce-432b-b8e4-c038fc1510d7" providerId="ADAL" clId="{C1277961-B68B-4E93-850E-1CAF0C7BA699}" dt="2021-11-26T17:31:48.776" v="2987" actId="1076"/>
          <ac:grpSpMkLst>
            <pc:docMk/>
            <pc:sldMk cId="3167981197" sldId="261"/>
            <ac:grpSpMk id="30" creationId="{F577C2F7-8D4D-4831-913C-70FE73589B4F}"/>
          </ac:grpSpMkLst>
        </pc:grpChg>
        <pc:graphicFrameChg chg="del">
          <ac:chgData name="Srivastava, Shashank" userId="4a4a45cf-0bce-432b-b8e4-c038fc1510d7" providerId="ADAL" clId="{C1277961-B68B-4E93-850E-1CAF0C7BA699}" dt="2021-11-12T09:32:22.469" v="157" actId="478"/>
          <ac:graphicFrameMkLst>
            <pc:docMk/>
            <pc:sldMk cId="3167981197" sldId="261"/>
            <ac:graphicFrameMk id="2" creationId="{9294C7E1-61F1-49A1-B18E-EBFAD5DDC4CF}"/>
          </ac:graphicFrameMkLst>
        </pc:graphicFrameChg>
        <pc:graphicFrameChg chg="modGraphic">
          <ac:chgData name="Srivastava, Shashank" userId="4a4a45cf-0bce-432b-b8e4-c038fc1510d7" providerId="ADAL" clId="{C1277961-B68B-4E93-850E-1CAF0C7BA699}" dt="2021-11-28T13:21:22.140" v="6971" actId="20577"/>
          <ac:graphicFrameMkLst>
            <pc:docMk/>
            <pc:sldMk cId="3167981197" sldId="261"/>
            <ac:graphicFrameMk id="4" creationId="{041903C4-32E3-4229-BB4E-689F86F10419}"/>
          </ac:graphicFrameMkLst>
        </pc:graphicFrameChg>
        <pc:cxnChg chg="add mod">
          <ac:chgData name="Srivastava, Shashank" userId="4a4a45cf-0bce-432b-b8e4-c038fc1510d7" providerId="ADAL" clId="{C1277961-B68B-4E93-850E-1CAF0C7BA699}" dt="2021-11-26T17:32:36.590" v="3013" actId="1036"/>
          <ac:cxnSpMkLst>
            <pc:docMk/>
            <pc:sldMk cId="3167981197" sldId="261"/>
            <ac:cxnSpMk id="31" creationId="{3DEE783E-736F-4146-A138-A9F0C5D8A532}"/>
          </ac:cxnSpMkLst>
        </pc:cxnChg>
        <pc:cxnChg chg="add mod">
          <ac:chgData name="Srivastava, Shashank" userId="4a4a45cf-0bce-432b-b8e4-c038fc1510d7" providerId="ADAL" clId="{C1277961-B68B-4E93-850E-1CAF0C7BA699}" dt="2021-11-26T17:35:14.363" v="3078" actId="14100"/>
          <ac:cxnSpMkLst>
            <pc:docMk/>
            <pc:sldMk cId="3167981197" sldId="261"/>
            <ac:cxnSpMk id="34" creationId="{279724F4-3B25-4010-8D8B-9E66F16EC7A6}"/>
          </ac:cxnSpMkLst>
        </pc:cxnChg>
        <pc:cxnChg chg="add mod">
          <ac:chgData name="Srivastava, Shashank" userId="4a4a45cf-0bce-432b-b8e4-c038fc1510d7" providerId="ADAL" clId="{C1277961-B68B-4E93-850E-1CAF0C7BA699}" dt="2021-11-26T17:35:14.363" v="3078" actId="14100"/>
          <ac:cxnSpMkLst>
            <pc:docMk/>
            <pc:sldMk cId="3167981197" sldId="261"/>
            <ac:cxnSpMk id="37" creationId="{C149966C-D1B4-4D41-8775-B42843024D5D}"/>
          </ac:cxnSpMkLst>
        </pc:cxnChg>
        <pc:cxnChg chg="add mod">
          <ac:chgData name="Srivastava, Shashank" userId="4a4a45cf-0bce-432b-b8e4-c038fc1510d7" providerId="ADAL" clId="{C1277961-B68B-4E93-850E-1CAF0C7BA699}" dt="2021-11-26T17:35:14.363" v="3078" actId="14100"/>
          <ac:cxnSpMkLst>
            <pc:docMk/>
            <pc:sldMk cId="3167981197" sldId="261"/>
            <ac:cxnSpMk id="41" creationId="{4A7B86D1-2E08-4C72-BE9F-DD87C4B1296D}"/>
          </ac:cxnSpMkLst>
        </pc:cxnChg>
        <pc:cxnChg chg="add mod">
          <ac:chgData name="Srivastava, Shashank" userId="4a4a45cf-0bce-432b-b8e4-c038fc1510d7" providerId="ADAL" clId="{C1277961-B68B-4E93-850E-1CAF0C7BA699}" dt="2021-11-26T17:35:14.363" v="3078" actId="14100"/>
          <ac:cxnSpMkLst>
            <pc:docMk/>
            <pc:sldMk cId="3167981197" sldId="261"/>
            <ac:cxnSpMk id="46" creationId="{83237CC2-C0EB-45FB-A3E4-0087ADD4450F}"/>
          </ac:cxnSpMkLst>
        </pc:cxnChg>
        <pc:cxnChg chg="add mod">
          <ac:chgData name="Srivastava, Shashank" userId="4a4a45cf-0bce-432b-b8e4-c038fc1510d7" providerId="ADAL" clId="{C1277961-B68B-4E93-850E-1CAF0C7BA699}" dt="2021-11-26T17:35:14.363" v="3078" actId="14100"/>
          <ac:cxnSpMkLst>
            <pc:docMk/>
            <pc:sldMk cId="3167981197" sldId="261"/>
            <ac:cxnSpMk id="50" creationId="{2D9D092C-322B-4EFC-88E9-DBC1A2E4B6C0}"/>
          </ac:cxnSpMkLst>
        </pc:cxnChg>
      </pc:sldChg>
      <pc:sldChg chg="delSp modSp new mod">
        <pc:chgData name="Srivastava, Shashank" userId="4a4a45cf-0bce-432b-b8e4-c038fc1510d7" providerId="ADAL" clId="{C1277961-B68B-4E93-850E-1CAF0C7BA699}" dt="2021-11-28T18:59:15.124" v="8064" actId="20577"/>
        <pc:sldMkLst>
          <pc:docMk/>
          <pc:sldMk cId="2820378937" sldId="262"/>
        </pc:sldMkLst>
        <pc:spChg chg="del">
          <ac:chgData name="Srivastava, Shashank" userId="4a4a45cf-0bce-432b-b8e4-c038fc1510d7" providerId="ADAL" clId="{C1277961-B68B-4E93-850E-1CAF0C7BA699}" dt="2021-11-12T09:32:36.430" v="159" actId="478"/>
          <ac:spMkLst>
            <pc:docMk/>
            <pc:sldMk cId="2820378937" sldId="262"/>
            <ac:spMk id="2" creationId="{232BBE0A-7D21-496B-89D2-16C0743E8EAD}"/>
          </ac:spMkLst>
        </pc:spChg>
        <pc:spChg chg="mod">
          <ac:chgData name="Srivastava, Shashank" userId="4a4a45cf-0bce-432b-b8e4-c038fc1510d7" providerId="ADAL" clId="{C1277961-B68B-4E93-850E-1CAF0C7BA699}" dt="2021-11-28T18:59:15.124" v="8064" actId="20577"/>
          <ac:spMkLst>
            <pc:docMk/>
            <pc:sldMk cId="2820378937" sldId="262"/>
            <ac:spMk id="3" creationId="{25C62660-C043-41E0-AC84-F611DA43E97A}"/>
          </ac:spMkLst>
        </pc:spChg>
      </pc:sldChg>
      <pc:sldChg chg="new del">
        <pc:chgData name="Srivastava, Shashank" userId="4a4a45cf-0bce-432b-b8e4-c038fc1510d7" providerId="ADAL" clId="{C1277961-B68B-4E93-850E-1CAF0C7BA699}" dt="2021-11-14T06:00:11.875" v="326" actId="47"/>
        <pc:sldMkLst>
          <pc:docMk/>
          <pc:sldMk cId="2870816283" sldId="263"/>
        </pc:sldMkLst>
      </pc:sldChg>
      <pc:sldChg chg="addSp delSp modSp add del mod">
        <pc:chgData name="Srivastava, Shashank" userId="4a4a45cf-0bce-432b-b8e4-c038fc1510d7" providerId="ADAL" clId="{C1277961-B68B-4E93-850E-1CAF0C7BA699}" dt="2021-11-26T18:14:26.155" v="3531" actId="47"/>
        <pc:sldMkLst>
          <pc:docMk/>
          <pc:sldMk cId="1861018556" sldId="264"/>
        </pc:sldMkLst>
        <pc:spChg chg="mod">
          <ac:chgData name="Srivastava, Shashank" userId="4a4a45cf-0bce-432b-b8e4-c038fc1510d7" providerId="ADAL" clId="{C1277961-B68B-4E93-850E-1CAF0C7BA699}" dt="2021-11-26T18:08:59.481" v="3175"/>
          <ac:spMkLst>
            <pc:docMk/>
            <pc:sldMk cId="1861018556" sldId="264"/>
            <ac:spMk id="7" creationId="{D0EAE188-3736-4CEC-BC55-9CA0B7CA3070}"/>
          </ac:spMkLst>
        </pc:spChg>
        <pc:spChg chg="mod">
          <ac:chgData name="Srivastava, Shashank" userId="4a4a45cf-0bce-432b-b8e4-c038fc1510d7" providerId="ADAL" clId="{C1277961-B68B-4E93-850E-1CAF0C7BA699}" dt="2021-11-26T18:08:59.481" v="3175"/>
          <ac:spMkLst>
            <pc:docMk/>
            <pc:sldMk cId="1861018556" sldId="264"/>
            <ac:spMk id="8" creationId="{FD8E1193-4F56-4EAE-B25F-D0237C781AB6}"/>
          </ac:spMkLst>
        </pc:spChg>
        <pc:spChg chg="mod">
          <ac:chgData name="Srivastava, Shashank" userId="4a4a45cf-0bce-432b-b8e4-c038fc1510d7" providerId="ADAL" clId="{C1277961-B68B-4E93-850E-1CAF0C7BA699}" dt="2021-11-26T18:08:59.481" v="3175"/>
          <ac:spMkLst>
            <pc:docMk/>
            <pc:sldMk cId="1861018556" sldId="264"/>
            <ac:spMk id="9" creationId="{8929D16A-10C5-434F-AFAC-410616708733}"/>
          </ac:spMkLst>
        </pc:spChg>
        <pc:spChg chg="mod">
          <ac:chgData name="Srivastava, Shashank" userId="4a4a45cf-0bce-432b-b8e4-c038fc1510d7" providerId="ADAL" clId="{C1277961-B68B-4E93-850E-1CAF0C7BA699}" dt="2021-11-26T18:08:59.481" v="3175"/>
          <ac:spMkLst>
            <pc:docMk/>
            <pc:sldMk cId="1861018556" sldId="264"/>
            <ac:spMk id="10" creationId="{2959D979-8C9E-4C42-86DC-6B15B29665C2}"/>
          </ac:spMkLst>
        </pc:spChg>
        <pc:spChg chg="mod">
          <ac:chgData name="Srivastava, Shashank" userId="4a4a45cf-0bce-432b-b8e4-c038fc1510d7" providerId="ADAL" clId="{C1277961-B68B-4E93-850E-1CAF0C7BA699}" dt="2021-11-26T18:08:59.481" v="3175"/>
          <ac:spMkLst>
            <pc:docMk/>
            <pc:sldMk cId="1861018556" sldId="264"/>
            <ac:spMk id="11" creationId="{BD68D199-8E4A-4E2F-B76C-49FDAE44EDF6}"/>
          </ac:spMkLst>
        </pc:spChg>
        <pc:spChg chg="mod">
          <ac:chgData name="Srivastava, Shashank" userId="4a4a45cf-0bce-432b-b8e4-c038fc1510d7" providerId="ADAL" clId="{C1277961-B68B-4E93-850E-1CAF0C7BA699}" dt="2021-11-26T18:08:59.481" v="3175"/>
          <ac:spMkLst>
            <pc:docMk/>
            <pc:sldMk cId="1861018556" sldId="264"/>
            <ac:spMk id="12" creationId="{6DA98218-1696-4412-8E68-C28BBC2FEFA9}"/>
          </ac:spMkLst>
        </pc:spChg>
        <pc:spChg chg="mod">
          <ac:chgData name="Srivastava, Shashank" userId="4a4a45cf-0bce-432b-b8e4-c038fc1510d7" providerId="ADAL" clId="{C1277961-B68B-4E93-850E-1CAF0C7BA699}" dt="2021-11-26T18:09:07.459" v="3178"/>
          <ac:spMkLst>
            <pc:docMk/>
            <pc:sldMk cId="1861018556" sldId="264"/>
            <ac:spMk id="14" creationId="{A3B641F1-F13D-4BE5-802F-556412BFA381}"/>
          </ac:spMkLst>
        </pc:spChg>
        <pc:spChg chg="mod">
          <ac:chgData name="Srivastava, Shashank" userId="4a4a45cf-0bce-432b-b8e4-c038fc1510d7" providerId="ADAL" clId="{C1277961-B68B-4E93-850E-1CAF0C7BA699}" dt="2021-11-26T18:09:07.459" v="3178"/>
          <ac:spMkLst>
            <pc:docMk/>
            <pc:sldMk cId="1861018556" sldId="264"/>
            <ac:spMk id="15" creationId="{12048899-A516-4C00-9ABA-7FD53599F34B}"/>
          </ac:spMkLst>
        </pc:spChg>
        <pc:spChg chg="mod">
          <ac:chgData name="Srivastava, Shashank" userId="4a4a45cf-0bce-432b-b8e4-c038fc1510d7" providerId="ADAL" clId="{C1277961-B68B-4E93-850E-1CAF0C7BA699}" dt="2021-11-26T18:09:07.459" v="3178"/>
          <ac:spMkLst>
            <pc:docMk/>
            <pc:sldMk cId="1861018556" sldId="264"/>
            <ac:spMk id="16" creationId="{DC1B3A77-690A-44FB-BB5E-34122201CEAE}"/>
          </ac:spMkLst>
        </pc:spChg>
        <pc:spChg chg="mod">
          <ac:chgData name="Srivastava, Shashank" userId="4a4a45cf-0bce-432b-b8e4-c038fc1510d7" providerId="ADAL" clId="{C1277961-B68B-4E93-850E-1CAF0C7BA699}" dt="2021-11-26T18:09:07.459" v="3178"/>
          <ac:spMkLst>
            <pc:docMk/>
            <pc:sldMk cId="1861018556" sldId="264"/>
            <ac:spMk id="17" creationId="{8BFF7DFA-16B5-43A6-B2B4-05FB946E9FC6}"/>
          </ac:spMkLst>
        </pc:spChg>
        <pc:spChg chg="mod">
          <ac:chgData name="Srivastava, Shashank" userId="4a4a45cf-0bce-432b-b8e4-c038fc1510d7" providerId="ADAL" clId="{C1277961-B68B-4E93-850E-1CAF0C7BA699}" dt="2021-11-26T18:09:07.459" v="3178"/>
          <ac:spMkLst>
            <pc:docMk/>
            <pc:sldMk cId="1861018556" sldId="264"/>
            <ac:spMk id="18" creationId="{9DD98808-6B97-4824-8A8E-EECE64935C4D}"/>
          </ac:spMkLst>
        </pc:spChg>
        <pc:spChg chg="mod">
          <ac:chgData name="Srivastava, Shashank" userId="4a4a45cf-0bce-432b-b8e4-c038fc1510d7" providerId="ADAL" clId="{C1277961-B68B-4E93-850E-1CAF0C7BA699}" dt="2021-11-26T18:09:07.459" v="3178"/>
          <ac:spMkLst>
            <pc:docMk/>
            <pc:sldMk cId="1861018556" sldId="264"/>
            <ac:spMk id="19" creationId="{E8CB0CA8-0841-4014-A5CD-222B648544ED}"/>
          </ac:spMkLst>
        </pc:spChg>
        <pc:spChg chg="mod">
          <ac:chgData name="Srivastava, Shashank" userId="4a4a45cf-0bce-432b-b8e4-c038fc1510d7" providerId="ADAL" clId="{C1277961-B68B-4E93-850E-1CAF0C7BA699}" dt="2021-11-26T18:09:17.270" v="3230"/>
          <ac:spMkLst>
            <pc:docMk/>
            <pc:sldMk cId="1861018556" sldId="264"/>
            <ac:spMk id="21" creationId="{A16E246C-8CAE-467A-B74E-7E9ABF5676D2}"/>
          </ac:spMkLst>
        </pc:spChg>
        <pc:spChg chg="mod">
          <ac:chgData name="Srivastava, Shashank" userId="4a4a45cf-0bce-432b-b8e4-c038fc1510d7" providerId="ADAL" clId="{C1277961-B68B-4E93-850E-1CAF0C7BA699}" dt="2021-11-26T18:09:17.270" v="3230"/>
          <ac:spMkLst>
            <pc:docMk/>
            <pc:sldMk cId="1861018556" sldId="264"/>
            <ac:spMk id="22" creationId="{806B5213-673B-4E99-BEA9-4E360AFF09E0}"/>
          </ac:spMkLst>
        </pc:spChg>
        <pc:spChg chg="mod">
          <ac:chgData name="Srivastava, Shashank" userId="4a4a45cf-0bce-432b-b8e4-c038fc1510d7" providerId="ADAL" clId="{C1277961-B68B-4E93-850E-1CAF0C7BA699}" dt="2021-11-26T18:09:17.270" v="3230"/>
          <ac:spMkLst>
            <pc:docMk/>
            <pc:sldMk cId="1861018556" sldId="264"/>
            <ac:spMk id="23" creationId="{02FC4B3D-2C3A-4D8E-A3E8-4C3B9D502C18}"/>
          </ac:spMkLst>
        </pc:spChg>
        <pc:spChg chg="mod">
          <ac:chgData name="Srivastava, Shashank" userId="4a4a45cf-0bce-432b-b8e4-c038fc1510d7" providerId="ADAL" clId="{C1277961-B68B-4E93-850E-1CAF0C7BA699}" dt="2021-11-26T18:09:17.270" v="3230"/>
          <ac:spMkLst>
            <pc:docMk/>
            <pc:sldMk cId="1861018556" sldId="264"/>
            <ac:spMk id="24" creationId="{7245BB37-E033-4492-A513-C78C546CF34B}"/>
          </ac:spMkLst>
        </pc:spChg>
        <pc:spChg chg="mod">
          <ac:chgData name="Srivastava, Shashank" userId="4a4a45cf-0bce-432b-b8e4-c038fc1510d7" providerId="ADAL" clId="{C1277961-B68B-4E93-850E-1CAF0C7BA699}" dt="2021-11-26T18:09:17.270" v="3230"/>
          <ac:spMkLst>
            <pc:docMk/>
            <pc:sldMk cId="1861018556" sldId="264"/>
            <ac:spMk id="25" creationId="{2FCBB75C-85C8-42E2-9D4D-8D065B387801}"/>
          </ac:spMkLst>
        </pc:spChg>
        <pc:spChg chg="mod">
          <ac:chgData name="Srivastava, Shashank" userId="4a4a45cf-0bce-432b-b8e4-c038fc1510d7" providerId="ADAL" clId="{C1277961-B68B-4E93-850E-1CAF0C7BA699}" dt="2021-11-26T18:09:17.270" v="3230"/>
          <ac:spMkLst>
            <pc:docMk/>
            <pc:sldMk cId="1861018556" sldId="264"/>
            <ac:spMk id="26" creationId="{88C06A35-3477-4E11-B339-01CBCEBC3715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28" creationId="{A7556885-16D2-4727-81B5-E4CE1A8AC47F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29" creationId="{A176F0B0-2908-4CDA-AF1B-2943DB74C097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0" creationId="{1466A1AF-E6F8-4384-A371-2ADB94EDEF02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1" creationId="{C9F99EBF-DEA4-4D69-89CF-3E35EA852BED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2" creationId="{51F64FA0-9247-4FDE-947C-B213156F32F0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3" creationId="{7409E9BC-DA00-411C-9952-C212DE01F0D8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5" creationId="{6B8878B4-3781-4EAF-8CFA-24579F08142A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6" creationId="{19A88B05-65AA-4C09-A7EA-EA49BD449A92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7" creationId="{B83DE579-2288-4D4B-B9D3-3960B28B0B64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8" creationId="{2D46FFB0-2ADC-4A82-B97B-0905FF4845B3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39" creationId="{A38E7E7C-2452-40A5-BA8F-8A39361F3250}"/>
          </ac:spMkLst>
        </pc:spChg>
        <pc:spChg chg="mod">
          <ac:chgData name="Srivastava, Shashank" userId="4a4a45cf-0bce-432b-b8e4-c038fc1510d7" providerId="ADAL" clId="{C1277961-B68B-4E93-850E-1CAF0C7BA699}" dt="2021-11-26T18:09:35.260" v="3270"/>
          <ac:spMkLst>
            <pc:docMk/>
            <pc:sldMk cId="1861018556" sldId="264"/>
            <ac:spMk id="40" creationId="{8691C9C9-E4B5-4B67-B532-9E76EE735350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42" creationId="{230F6EDD-1493-4BD0-82B0-E38C79B03C5A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43" creationId="{AF80A4F5-1257-4BA7-A463-AC67786F6FAF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44" creationId="{4872B492-473E-4AE3-AD7F-AACACDABA9E8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45" creationId="{FA03996E-E464-4078-BA17-9475FEE94EEF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46" creationId="{020F9E57-E58F-4303-8920-B15D1EB5DBFF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47" creationId="{CC97D302-67D6-4C35-9173-E3C3A5D9A6E3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49" creationId="{12B9F608-1FE2-4FB3-8B8D-941DCC8F01B9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50" creationId="{5EEC635E-4A3A-423E-9811-7830C794F3A7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51" creationId="{3583A082-89C5-4211-8D4F-76860D1BD847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52" creationId="{1A6307B7-6329-44B3-BA63-BDFFFC67CAF4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53" creationId="{5D7352C5-1238-4B11-B2E3-AE2B9D5C693D}"/>
          </ac:spMkLst>
        </pc:spChg>
        <pc:spChg chg="mod">
          <ac:chgData name="Srivastava, Shashank" userId="4a4a45cf-0bce-432b-b8e4-c038fc1510d7" providerId="ADAL" clId="{C1277961-B68B-4E93-850E-1CAF0C7BA699}" dt="2021-11-26T18:09:48.534" v="3272"/>
          <ac:spMkLst>
            <pc:docMk/>
            <pc:sldMk cId="1861018556" sldId="264"/>
            <ac:spMk id="54" creationId="{9C08A51A-916F-49E4-8963-737951AE7CC4}"/>
          </ac:spMkLst>
        </pc:spChg>
        <pc:spChg chg="add del mod">
          <ac:chgData name="Srivastava, Shashank" userId="4a4a45cf-0bce-432b-b8e4-c038fc1510d7" providerId="ADAL" clId="{C1277961-B68B-4E93-850E-1CAF0C7BA699}" dt="2021-11-26T18:10:38.895" v="3278"/>
          <ac:spMkLst>
            <pc:docMk/>
            <pc:sldMk cId="1861018556" sldId="264"/>
            <ac:spMk id="55" creationId="{03C4AE80-625B-4DB9-93CB-D7EDF8DA7E8D}"/>
          </ac:spMkLst>
        </pc:spChg>
        <pc:spChg chg="mod">
          <ac:chgData name="Srivastava, Shashank" userId="4a4a45cf-0bce-432b-b8e4-c038fc1510d7" providerId="ADAL" clId="{C1277961-B68B-4E93-850E-1CAF0C7BA699}" dt="2021-11-26T18:10:32.033" v="3277"/>
          <ac:spMkLst>
            <pc:docMk/>
            <pc:sldMk cId="1861018556" sldId="264"/>
            <ac:spMk id="57" creationId="{E1AEA550-8D9E-4135-8AE1-A935D37FCB19}"/>
          </ac:spMkLst>
        </pc:spChg>
        <pc:spChg chg="mod">
          <ac:chgData name="Srivastava, Shashank" userId="4a4a45cf-0bce-432b-b8e4-c038fc1510d7" providerId="ADAL" clId="{C1277961-B68B-4E93-850E-1CAF0C7BA699}" dt="2021-11-26T18:10:32.033" v="3277"/>
          <ac:spMkLst>
            <pc:docMk/>
            <pc:sldMk cId="1861018556" sldId="264"/>
            <ac:spMk id="59" creationId="{DB4C27BE-4742-4431-8CAA-F7124D9B4F99}"/>
          </ac:spMkLst>
        </pc:spChg>
        <pc:spChg chg="mod">
          <ac:chgData name="Srivastava, Shashank" userId="4a4a45cf-0bce-432b-b8e4-c038fc1510d7" providerId="ADAL" clId="{C1277961-B68B-4E93-850E-1CAF0C7BA699}" dt="2021-11-26T18:10:32.033" v="3277"/>
          <ac:spMkLst>
            <pc:docMk/>
            <pc:sldMk cId="1861018556" sldId="264"/>
            <ac:spMk id="60" creationId="{9C1000CF-2C3B-41D4-9DBB-74721FB66466}"/>
          </ac:spMkLst>
        </pc:spChg>
        <pc:spChg chg="add del mod">
          <ac:chgData name="Srivastava, Shashank" userId="4a4a45cf-0bce-432b-b8e4-c038fc1510d7" providerId="ADAL" clId="{C1277961-B68B-4E93-850E-1CAF0C7BA699}" dt="2021-11-26T18:10:38.895" v="3278"/>
          <ac:spMkLst>
            <pc:docMk/>
            <pc:sldMk cId="1861018556" sldId="264"/>
            <ac:spMk id="61" creationId="{E5398C28-6C44-4B15-BE5C-46E77D3F84D6}"/>
          </ac:spMkLst>
        </pc:spChg>
        <pc:spChg chg="add mod">
          <ac:chgData name="Srivastava, Shashank" userId="4a4a45cf-0bce-432b-b8e4-c038fc1510d7" providerId="ADAL" clId="{C1277961-B68B-4E93-850E-1CAF0C7BA699}" dt="2021-11-26T18:10:42.257" v="3281"/>
          <ac:spMkLst>
            <pc:docMk/>
            <pc:sldMk cId="1861018556" sldId="264"/>
            <ac:spMk id="62" creationId="{29911A12-0271-4466-884D-9637A1280F6F}"/>
          </ac:spMkLst>
        </pc:spChg>
        <pc:spChg chg="mod">
          <ac:chgData name="Srivastava, Shashank" userId="4a4a45cf-0bce-432b-b8e4-c038fc1510d7" providerId="ADAL" clId="{C1277961-B68B-4E93-850E-1CAF0C7BA699}" dt="2021-11-26T18:10:42.257" v="3281"/>
          <ac:spMkLst>
            <pc:docMk/>
            <pc:sldMk cId="1861018556" sldId="264"/>
            <ac:spMk id="64" creationId="{06F89733-8CBA-424B-8669-A6A6968BFA70}"/>
          </ac:spMkLst>
        </pc:spChg>
        <pc:spChg chg="mod">
          <ac:chgData name="Srivastava, Shashank" userId="4a4a45cf-0bce-432b-b8e4-c038fc1510d7" providerId="ADAL" clId="{C1277961-B68B-4E93-850E-1CAF0C7BA699}" dt="2021-11-26T18:10:42.257" v="3281"/>
          <ac:spMkLst>
            <pc:docMk/>
            <pc:sldMk cId="1861018556" sldId="264"/>
            <ac:spMk id="66" creationId="{6C23B8A1-0FD3-48B5-A036-21771FF3D4E4}"/>
          </ac:spMkLst>
        </pc:spChg>
        <pc:spChg chg="mod">
          <ac:chgData name="Srivastava, Shashank" userId="4a4a45cf-0bce-432b-b8e4-c038fc1510d7" providerId="ADAL" clId="{C1277961-B68B-4E93-850E-1CAF0C7BA699}" dt="2021-11-26T18:10:42.257" v="3281"/>
          <ac:spMkLst>
            <pc:docMk/>
            <pc:sldMk cId="1861018556" sldId="264"/>
            <ac:spMk id="67" creationId="{E4AF4597-6C7F-4E16-B5AA-80A0433A4628}"/>
          </ac:spMkLst>
        </pc:spChg>
        <pc:spChg chg="add mod">
          <ac:chgData name="Srivastava, Shashank" userId="4a4a45cf-0bce-432b-b8e4-c038fc1510d7" providerId="ADAL" clId="{C1277961-B68B-4E93-850E-1CAF0C7BA699}" dt="2021-11-26T18:10:42.257" v="3281"/>
          <ac:spMkLst>
            <pc:docMk/>
            <pc:sldMk cId="1861018556" sldId="264"/>
            <ac:spMk id="68" creationId="{B895A463-2CA7-4E31-848C-C4A7FEEB622F}"/>
          </ac:spMkLst>
        </pc:spChg>
        <pc:spChg chg="add del mod">
          <ac:chgData name="Srivastava, Shashank" userId="4a4a45cf-0bce-432b-b8e4-c038fc1510d7" providerId="ADAL" clId="{C1277961-B68B-4E93-850E-1CAF0C7BA699}" dt="2021-11-26T18:11:58.402" v="3301" actId="478"/>
          <ac:spMkLst>
            <pc:docMk/>
            <pc:sldMk cId="1861018556" sldId="264"/>
            <ac:spMk id="69" creationId="{39A99425-F1F5-4A08-AA56-0632FDAC6FC5}"/>
          </ac:spMkLst>
        </pc:spChg>
        <pc:spChg chg="add del mod">
          <ac:chgData name="Srivastava, Shashank" userId="4a4a45cf-0bce-432b-b8e4-c038fc1510d7" providerId="ADAL" clId="{C1277961-B68B-4E93-850E-1CAF0C7BA699}" dt="2021-11-26T18:12:00.563" v="3302" actId="478"/>
          <ac:spMkLst>
            <pc:docMk/>
            <pc:sldMk cId="1861018556" sldId="264"/>
            <ac:spMk id="79" creationId="{7B54E8BA-86F5-42F8-B54C-F0921B1C334A}"/>
          </ac:spMkLst>
        </pc:spChg>
        <pc:spChg chg="add mod">
          <ac:chgData name="Srivastava, Shashank" userId="4a4a45cf-0bce-432b-b8e4-c038fc1510d7" providerId="ADAL" clId="{C1277961-B68B-4E93-850E-1CAF0C7BA699}" dt="2021-11-26T18:12:41.990" v="3479" actId="20577"/>
          <ac:spMkLst>
            <pc:docMk/>
            <pc:sldMk cId="1861018556" sldId="264"/>
            <ac:spMk id="80" creationId="{CECAD926-F533-4B9B-8BBC-2B8897C8283A}"/>
          </ac:spMkLst>
        </pc:spChg>
        <pc:grpChg chg="add mod">
          <ac:chgData name="Srivastava, Shashank" userId="4a4a45cf-0bce-432b-b8e4-c038fc1510d7" providerId="ADAL" clId="{C1277961-B68B-4E93-850E-1CAF0C7BA699}" dt="2021-11-26T18:10:02.661" v="3274" actId="1076"/>
          <ac:grpSpMkLst>
            <pc:docMk/>
            <pc:sldMk cId="1861018556" sldId="264"/>
            <ac:grpSpMk id="6" creationId="{945D57D7-8695-4399-98E8-C503EE219A9D}"/>
          </ac:grpSpMkLst>
        </pc:grpChg>
        <pc:grpChg chg="add mod">
          <ac:chgData name="Srivastava, Shashank" userId="4a4a45cf-0bce-432b-b8e4-c038fc1510d7" providerId="ADAL" clId="{C1277961-B68B-4E93-850E-1CAF0C7BA699}" dt="2021-11-26T18:10:02.661" v="3274" actId="1076"/>
          <ac:grpSpMkLst>
            <pc:docMk/>
            <pc:sldMk cId="1861018556" sldId="264"/>
            <ac:grpSpMk id="13" creationId="{7C3A81F9-2F73-4F64-9FD5-23301E8E812B}"/>
          </ac:grpSpMkLst>
        </pc:grpChg>
        <pc:grpChg chg="add del mod">
          <ac:chgData name="Srivastava, Shashank" userId="4a4a45cf-0bce-432b-b8e4-c038fc1510d7" providerId="ADAL" clId="{C1277961-B68B-4E93-850E-1CAF0C7BA699}" dt="2021-11-26T18:09:25.477" v="3245"/>
          <ac:grpSpMkLst>
            <pc:docMk/>
            <pc:sldMk cId="1861018556" sldId="264"/>
            <ac:grpSpMk id="20" creationId="{792BDA9E-FC71-4082-BA61-B5CF5CC80065}"/>
          </ac:grpSpMkLst>
        </pc:grpChg>
        <pc:grpChg chg="add mod">
          <ac:chgData name="Srivastava, Shashank" userId="4a4a45cf-0bce-432b-b8e4-c038fc1510d7" providerId="ADAL" clId="{C1277961-B68B-4E93-850E-1CAF0C7BA699}" dt="2021-11-26T18:13:12.986" v="3503" actId="1037"/>
          <ac:grpSpMkLst>
            <pc:docMk/>
            <pc:sldMk cId="1861018556" sldId="264"/>
            <ac:grpSpMk id="27" creationId="{FC31BB13-8C29-4F22-897D-14FD6D36FFB8}"/>
          </ac:grpSpMkLst>
        </pc:grpChg>
        <pc:grpChg chg="add mod">
          <ac:chgData name="Srivastava, Shashank" userId="4a4a45cf-0bce-432b-b8e4-c038fc1510d7" providerId="ADAL" clId="{C1277961-B68B-4E93-850E-1CAF0C7BA699}" dt="2021-11-26T18:13:12.986" v="3503" actId="1037"/>
          <ac:grpSpMkLst>
            <pc:docMk/>
            <pc:sldMk cId="1861018556" sldId="264"/>
            <ac:grpSpMk id="34" creationId="{0E6B6652-3377-438A-8627-9172A4698774}"/>
          </ac:grpSpMkLst>
        </pc:grpChg>
        <pc:grpChg chg="add mod">
          <ac:chgData name="Srivastava, Shashank" userId="4a4a45cf-0bce-432b-b8e4-c038fc1510d7" providerId="ADAL" clId="{C1277961-B68B-4E93-850E-1CAF0C7BA699}" dt="2021-11-26T18:13:28.905" v="3525" actId="1037"/>
          <ac:grpSpMkLst>
            <pc:docMk/>
            <pc:sldMk cId="1861018556" sldId="264"/>
            <ac:grpSpMk id="41" creationId="{8E53CA18-CD48-48B3-9AF8-E14DB28437B4}"/>
          </ac:grpSpMkLst>
        </pc:grpChg>
        <pc:grpChg chg="add mod">
          <ac:chgData name="Srivastava, Shashank" userId="4a4a45cf-0bce-432b-b8e4-c038fc1510d7" providerId="ADAL" clId="{C1277961-B68B-4E93-850E-1CAF0C7BA699}" dt="2021-11-26T18:13:28.905" v="3525" actId="1037"/>
          <ac:grpSpMkLst>
            <pc:docMk/>
            <pc:sldMk cId="1861018556" sldId="264"/>
            <ac:grpSpMk id="48" creationId="{F62DD606-E622-4AD4-B913-6904A49B1528}"/>
          </ac:grpSpMkLst>
        </pc:grpChg>
        <pc:grpChg chg="add del mod">
          <ac:chgData name="Srivastava, Shashank" userId="4a4a45cf-0bce-432b-b8e4-c038fc1510d7" providerId="ADAL" clId="{C1277961-B68B-4E93-850E-1CAF0C7BA699}" dt="2021-11-26T18:10:38.895" v="3278"/>
          <ac:grpSpMkLst>
            <pc:docMk/>
            <pc:sldMk cId="1861018556" sldId="264"/>
            <ac:grpSpMk id="56" creationId="{FB057878-9EAB-4D42-8685-BD10D819F175}"/>
          </ac:grpSpMkLst>
        </pc:grpChg>
        <pc:grpChg chg="mod">
          <ac:chgData name="Srivastava, Shashank" userId="4a4a45cf-0bce-432b-b8e4-c038fc1510d7" providerId="ADAL" clId="{C1277961-B68B-4E93-850E-1CAF0C7BA699}" dt="2021-11-26T18:10:32.033" v="3277"/>
          <ac:grpSpMkLst>
            <pc:docMk/>
            <pc:sldMk cId="1861018556" sldId="264"/>
            <ac:grpSpMk id="58" creationId="{9C76B5D8-A0B2-488E-9520-02FF67D79B5A}"/>
          </ac:grpSpMkLst>
        </pc:grpChg>
        <pc:grpChg chg="add mod">
          <ac:chgData name="Srivastava, Shashank" userId="4a4a45cf-0bce-432b-b8e4-c038fc1510d7" providerId="ADAL" clId="{C1277961-B68B-4E93-850E-1CAF0C7BA699}" dt="2021-11-26T18:10:42.257" v="3281"/>
          <ac:grpSpMkLst>
            <pc:docMk/>
            <pc:sldMk cId="1861018556" sldId="264"/>
            <ac:grpSpMk id="63" creationId="{12245007-8814-43B6-9FD5-9C2189FD1031}"/>
          </ac:grpSpMkLst>
        </pc:grpChg>
        <pc:grpChg chg="mod">
          <ac:chgData name="Srivastava, Shashank" userId="4a4a45cf-0bce-432b-b8e4-c038fc1510d7" providerId="ADAL" clId="{C1277961-B68B-4E93-850E-1CAF0C7BA699}" dt="2021-11-26T18:10:42.257" v="3281"/>
          <ac:grpSpMkLst>
            <pc:docMk/>
            <pc:sldMk cId="1861018556" sldId="264"/>
            <ac:grpSpMk id="65" creationId="{EC0E6A1F-5AE5-4D83-BE25-205BC61F1E8F}"/>
          </ac:grpSpMkLst>
        </pc:grpChg>
        <pc:graphicFrameChg chg="add del">
          <ac:chgData name="Srivastava, Shashank" userId="4a4a45cf-0bce-432b-b8e4-c038fc1510d7" providerId="ADAL" clId="{C1277961-B68B-4E93-850E-1CAF0C7BA699}" dt="2021-11-14T06:13:47.050" v="342" actId="478"/>
          <ac:graphicFrameMkLst>
            <pc:docMk/>
            <pc:sldMk cId="1861018556" sldId="264"/>
            <ac:graphicFrameMk id="2" creationId="{54AC00FF-1D10-4B85-94E8-1C1F9958E06E}"/>
          </ac:graphicFrameMkLst>
        </pc:graphicFrameChg>
        <pc:graphicFrameChg chg="modGraphic">
          <ac:chgData name="Srivastava, Shashank" userId="4a4a45cf-0bce-432b-b8e4-c038fc1510d7" providerId="ADAL" clId="{C1277961-B68B-4E93-850E-1CAF0C7BA699}" dt="2021-11-14T06:02:29.257" v="340" actId="20577"/>
          <ac:graphicFrameMkLst>
            <pc:docMk/>
            <pc:sldMk cId="1861018556" sldId="264"/>
            <ac:graphicFrameMk id="4" creationId="{041903C4-32E3-4229-BB4E-689F86F10419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14T06:16:41.187" v="379" actId="20577"/>
          <ac:graphicFrameMkLst>
            <pc:docMk/>
            <pc:sldMk cId="1861018556" sldId="264"/>
            <ac:graphicFrameMk id="5" creationId="{732584ED-48AE-497B-89FA-8911486F2AD2}"/>
          </ac:graphicFrameMkLst>
        </pc:graphicFrameChg>
        <pc:picChg chg="add del">
          <ac:chgData name="Srivastava, Shashank" userId="4a4a45cf-0bce-432b-b8e4-c038fc1510d7" providerId="ADAL" clId="{C1277961-B68B-4E93-850E-1CAF0C7BA699}" dt="2021-11-26T18:10:40.680" v="3280"/>
          <ac:picMkLst>
            <pc:docMk/>
            <pc:sldMk cId="1861018556" sldId="264"/>
            <ac:picMk id="2" creationId="{00CD1E29-B5E4-43DB-99EA-B9F8B66CAC1A}"/>
          </ac:picMkLst>
        </pc:picChg>
        <pc:cxnChg chg="add mod">
          <ac:chgData name="Srivastava, Shashank" userId="4a4a45cf-0bce-432b-b8e4-c038fc1510d7" providerId="ADAL" clId="{C1277961-B68B-4E93-850E-1CAF0C7BA699}" dt="2021-11-26T18:11:58.402" v="3301" actId="478"/>
          <ac:cxnSpMkLst>
            <pc:docMk/>
            <pc:sldMk cId="1861018556" sldId="264"/>
            <ac:cxnSpMk id="70" creationId="{BD46B472-C19F-4750-9CB8-71915C958B0E}"/>
          </ac:cxnSpMkLst>
        </pc:cxnChg>
        <pc:cxnChg chg="add mod">
          <ac:chgData name="Srivastava, Shashank" userId="4a4a45cf-0bce-432b-b8e4-c038fc1510d7" providerId="ADAL" clId="{C1277961-B68B-4E93-850E-1CAF0C7BA699}" dt="2021-11-26T18:11:22.725" v="3289" actId="1076"/>
          <ac:cxnSpMkLst>
            <pc:docMk/>
            <pc:sldMk cId="1861018556" sldId="264"/>
            <ac:cxnSpMk id="73" creationId="{E0C08230-0F35-48F0-8147-7F70575E5E65}"/>
          </ac:cxnSpMkLst>
        </pc:cxnChg>
        <pc:cxnChg chg="add mod">
          <ac:chgData name="Srivastava, Shashank" userId="4a4a45cf-0bce-432b-b8e4-c038fc1510d7" providerId="ADAL" clId="{C1277961-B68B-4E93-850E-1CAF0C7BA699}" dt="2021-11-26T18:13:12.986" v="3503" actId="1037"/>
          <ac:cxnSpMkLst>
            <pc:docMk/>
            <pc:sldMk cId="1861018556" sldId="264"/>
            <ac:cxnSpMk id="74" creationId="{315F2573-1B24-4DFE-B694-AAEA7661F237}"/>
          </ac:cxnSpMkLst>
        </pc:cxnChg>
        <pc:cxnChg chg="add mod">
          <ac:chgData name="Srivastava, Shashank" userId="4a4a45cf-0bce-432b-b8e4-c038fc1510d7" providerId="ADAL" clId="{C1277961-B68B-4E93-850E-1CAF0C7BA699}" dt="2021-11-26T18:13:12.986" v="3503" actId="1037"/>
          <ac:cxnSpMkLst>
            <pc:docMk/>
            <pc:sldMk cId="1861018556" sldId="264"/>
            <ac:cxnSpMk id="75" creationId="{D223932B-C184-4EB4-A890-A7C68279A6CE}"/>
          </ac:cxnSpMkLst>
        </pc:cxnChg>
        <pc:cxnChg chg="add mod">
          <ac:chgData name="Srivastava, Shashank" userId="4a4a45cf-0bce-432b-b8e4-c038fc1510d7" providerId="ADAL" clId="{C1277961-B68B-4E93-850E-1CAF0C7BA699}" dt="2021-11-26T18:13:28.905" v="3525" actId="1037"/>
          <ac:cxnSpMkLst>
            <pc:docMk/>
            <pc:sldMk cId="1861018556" sldId="264"/>
            <ac:cxnSpMk id="76" creationId="{5674AF29-2ABE-40FC-A898-764D82CF16DB}"/>
          </ac:cxnSpMkLst>
        </pc:cxnChg>
        <pc:cxnChg chg="add mod">
          <ac:chgData name="Srivastava, Shashank" userId="4a4a45cf-0bce-432b-b8e4-c038fc1510d7" providerId="ADAL" clId="{C1277961-B68B-4E93-850E-1CAF0C7BA699}" dt="2021-11-26T18:13:28.905" v="3525" actId="1037"/>
          <ac:cxnSpMkLst>
            <pc:docMk/>
            <pc:sldMk cId="1861018556" sldId="264"/>
            <ac:cxnSpMk id="77" creationId="{3E5732B4-BD7F-4CFD-ABA0-5DC7D9B1D87B}"/>
          </ac:cxnSpMkLst>
        </pc:cxnChg>
        <pc:cxnChg chg="add mod">
          <ac:chgData name="Srivastava, Shashank" userId="4a4a45cf-0bce-432b-b8e4-c038fc1510d7" providerId="ADAL" clId="{C1277961-B68B-4E93-850E-1CAF0C7BA699}" dt="2021-11-26T18:12:54.796" v="3483" actId="14100"/>
          <ac:cxnSpMkLst>
            <pc:docMk/>
            <pc:sldMk cId="1861018556" sldId="264"/>
            <ac:cxnSpMk id="81" creationId="{63033E62-8821-4BE7-AD6F-E0966F33D2E6}"/>
          </ac:cxnSpMkLst>
        </pc:cxnChg>
        <pc:cxnChg chg="add mod">
          <ac:chgData name="Srivastava, Shashank" userId="4a4a45cf-0bce-432b-b8e4-c038fc1510d7" providerId="ADAL" clId="{C1277961-B68B-4E93-850E-1CAF0C7BA699}" dt="2021-11-26T18:12:56.838" v="3484"/>
          <ac:cxnSpMkLst>
            <pc:docMk/>
            <pc:sldMk cId="1861018556" sldId="264"/>
            <ac:cxnSpMk id="84" creationId="{B459F019-E564-4FE1-9A55-7D6041A40E03}"/>
          </ac:cxnSpMkLst>
        </pc:cxnChg>
        <pc:cxnChg chg="add mod">
          <ac:chgData name="Srivastava, Shashank" userId="4a4a45cf-0bce-432b-b8e4-c038fc1510d7" providerId="ADAL" clId="{C1277961-B68B-4E93-850E-1CAF0C7BA699}" dt="2021-11-26T18:13:02.124" v="3486" actId="1076"/>
          <ac:cxnSpMkLst>
            <pc:docMk/>
            <pc:sldMk cId="1861018556" sldId="264"/>
            <ac:cxnSpMk id="85" creationId="{1B3A18BF-5C94-4216-8E00-2C415D8A9024}"/>
          </ac:cxnSpMkLst>
        </pc:cxnChg>
        <pc:cxnChg chg="add mod">
          <ac:chgData name="Srivastava, Shashank" userId="4a4a45cf-0bce-432b-b8e4-c038fc1510d7" providerId="ADAL" clId="{C1277961-B68B-4E93-850E-1CAF0C7BA699}" dt="2021-11-26T18:13:07.614" v="3488" actId="1076"/>
          <ac:cxnSpMkLst>
            <pc:docMk/>
            <pc:sldMk cId="1861018556" sldId="264"/>
            <ac:cxnSpMk id="86" creationId="{B3950CD1-B467-415C-9093-879CF0075367}"/>
          </ac:cxnSpMkLst>
        </pc:cxnChg>
        <pc:cxnChg chg="add mod">
          <ac:chgData name="Srivastava, Shashank" userId="4a4a45cf-0bce-432b-b8e4-c038fc1510d7" providerId="ADAL" clId="{C1277961-B68B-4E93-850E-1CAF0C7BA699}" dt="2021-11-26T18:13:18.727" v="3505" actId="1076"/>
          <ac:cxnSpMkLst>
            <pc:docMk/>
            <pc:sldMk cId="1861018556" sldId="264"/>
            <ac:cxnSpMk id="87" creationId="{41F4E549-2A2D-407E-996E-34111B9867C8}"/>
          </ac:cxnSpMkLst>
        </pc:cxnChg>
        <pc:cxnChg chg="add mod">
          <ac:chgData name="Srivastava, Shashank" userId="4a4a45cf-0bce-432b-b8e4-c038fc1510d7" providerId="ADAL" clId="{C1277961-B68B-4E93-850E-1CAF0C7BA699}" dt="2021-11-26T18:13:23.303" v="3507" actId="1076"/>
          <ac:cxnSpMkLst>
            <pc:docMk/>
            <pc:sldMk cId="1861018556" sldId="264"/>
            <ac:cxnSpMk id="88" creationId="{C39D116F-0E7B-462B-B937-69E39A557A09}"/>
          </ac:cxnSpMkLst>
        </pc:cxnChg>
        <pc:cxnChg chg="add mod">
          <ac:chgData name="Srivastava, Shashank" userId="4a4a45cf-0bce-432b-b8e4-c038fc1510d7" providerId="ADAL" clId="{C1277961-B68B-4E93-850E-1CAF0C7BA699}" dt="2021-11-26T18:13:34.750" v="3527" actId="1076"/>
          <ac:cxnSpMkLst>
            <pc:docMk/>
            <pc:sldMk cId="1861018556" sldId="264"/>
            <ac:cxnSpMk id="89" creationId="{52E97BAF-34C8-4CBD-9B3A-DC50F5A5A28E}"/>
          </ac:cxnSpMkLst>
        </pc:cxnChg>
      </pc:sldChg>
      <pc:sldChg chg="modSp add del mod">
        <pc:chgData name="Srivastava, Shashank" userId="4a4a45cf-0bce-432b-b8e4-c038fc1510d7" providerId="ADAL" clId="{C1277961-B68B-4E93-850E-1CAF0C7BA699}" dt="2021-11-14T06:16:56.183" v="382" actId="47"/>
        <pc:sldMkLst>
          <pc:docMk/>
          <pc:sldMk cId="2079392352" sldId="265"/>
        </pc:sldMkLst>
        <pc:graphicFrameChg chg="modGraphic">
          <ac:chgData name="Srivastava, Shashank" userId="4a4a45cf-0bce-432b-b8e4-c038fc1510d7" providerId="ADAL" clId="{C1277961-B68B-4E93-850E-1CAF0C7BA699}" dt="2021-11-14T06:16:48.898" v="380" actId="20577"/>
          <ac:graphicFrameMkLst>
            <pc:docMk/>
            <pc:sldMk cId="2079392352" sldId="265"/>
            <ac:graphicFrameMk id="5" creationId="{732584ED-48AE-497B-89FA-8911486F2AD2}"/>
          </ac:graphicFrameMkLst>
        </pc:graphicFrameChg>
      </pc:sldChg>
      <pc:sldChg chg="addSp delSp modSp add mod modAnim">
        <pc:chgData name="Srivastava, Shashank" userId="4a4a45cf-0bce-432b-b8e4-c038fc1510d7" providerId="ADAL" clId="{C1277961-B68B-4E93-850E-1CAF0C7BA699}" dt="2021-11-28T13:23:34.665" v="6989" actId="20577"/>
        <pc:sldMkLst>
          <pc:docMk/>
          <pc:sldMk cId="195657717" sldId="266"/>
        </pc:sldMkLst>
        <pc:spChg chg="add mod">
          <ac:chgData name="Srivastava, Shashank" userId="4a4a45cf-0bce-432b-b8e4-c038fc1510d7" providerId="ADAL" clId="{C1277961-B68B-4E93-850E-1CAF0C7BA699}" dt="2021-11-27T16:38:13.445" v="4695" actId="1076"/>
          <ac:spMkLst>
            <pc:docMk/>
            <pc:sldMk cId="195657717" sldId="266"/>
            <ac:spMk id="8" creationId="{2220ACF5-5898-46BE-9742-FC0CEA267B64}"/>
          </ac:spMkLst>
        </pc:spChg>
        <pc:spChg chg="add mod">
          <ac:chgData name="Srivastava, Shashank" userId="4a4a45cf-0bce-432b-b8e4-c038fc1510d7" providerId="ADAL" clId="{C1277961-B68B-4E93-850E-1CAF0C7BA699}" dt="2021-11-27T16:38:13.445" v="4695" actId="1076"/>
          <ac:spMkLst>
            <pc:docMk/>
            <pc:sldMk cId="195657717" sldId="266"/>
            <ac:spMk id="9" creationId="{07F6E7A8-912A-4871-A2DA-C87B3C405E16}"/>
          </ac:spMkLst>
        </pc:spChg>
        <pc:spChg chg="add mod">
          <ac:chgData name="Srivastava, Shashank" userId="4a4a45cf-0bce-432b-b8e4-c038fc1510d7" providerId="ADAL" clId="{C1277961-B68B-4E93-850E-1CAF0C7BA699}" dt="2021-11-27T16:38:13.445" v="4695" actId="1076"/>
          <ac:spMkLst>
            <pc:docMk/>
            <pc:sldMk cId="195657717" sldId="266"/>
            <ac:spMk id="10" creationId="{81E1A1AE-299A-4600-A699-EA34834E9AE0}"/>
          </ac:spMkLst>
        </pc:spChg>
        <pc:spChg chg="add mod">
          <ac:chgData name="Srivastava, Shashank" userId="4a4a45cf-0bce-432b-b8e4-c038fc1510d7" providerId="ADAL" clId="{C1277961-B68B-4E93-850E-1CAF0C7BA699}" dt="2021-11-27T16:38:13.445" v="4695" actId="1076"/>
          <ac:spMkLst>
            <pc:docMk/>
            <pc:sldMk cId="195657717" sldId="266"/>
            <ac:spMk id="11" creationId="{A0DFEB2F-38DE-41DC-878F-CDC6AA9B3456}"/>
          </ac:spMkLst>
        </pc:spChg>
        <pc:spChg chg="add mod">
          <ac:chgData name="Srivastava, Shashank" userId="4a4a45cf-0bce-432b-b8e4-c038fc1510d7" providerId="ADAL" clId="{C1277961-B68B-4E93-850E-1CAF0C7BA699}" dt="2021-11-27T16:38:13.445" v="4695" actId="1076"/>
          <ac:spMkLst>
            <pc:docMk/>
            <pc:sldMk cId="195657717" sldId="266"/>
            <ac:spMk id="12" creationId="{089F47ED-DB0F-4545-B657-78B0CC6EE4DC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14" creationId="{AA87BEFD-383B-4C8A-A2E5-09C324432D25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15" creationId="{C42BC783-C7FA-4022-8A03-0931DDA5DFC0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16" creationId="{2A3ACC4E-72A3-4A9A-B690-C3617CF4045C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17" creationId="{C14376F3-835B-4EF8-90C2-E5F7CE9A272A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18" creationId="{FB877EBD-2F78-4563-A479-F652D279B2B3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19" creationId="{B5D199CF-7A19-4C9D-97C3-085E912F6D77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1" creationId="{37A41FCD-8357-4ABC-BD4D-01AF43AF376C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2" creationId="{1894EBB1-E2CB-4B26-93C6-6DF19076E5C4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3" creationId="{058FB880-DDE5-4AB7-885E-5FABEFBFB205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4" creationId="{FBF1E6F0-C7A7-4FD4-9A15-AAABCD92B8D8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5" creationId="{7AC5E28E-2812-42E4-9104-3707E8108769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6" creationId="{FE6081DD-93AF-4267-A7C5-2457BACA85F9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8" creationId="{002041B0-2A88-4EB0-9351-9DD172752B49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29" creationId="{7E7C51CF-E4A4-4364-95EA-C8C9CF017D39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0" creationId="{D6B02435-5E2A-4BCC-88E8-6665130F70C2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1" creationId="{FB9E1232-7D49-47FB-86A1-6DBEAD6EEEB6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2" creationId="{2745A3EF-354B-44FA-B1CF-A80BC11CA824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3" creationId="{74BE5311-6FDF-4FDF-ACC5-7B051DABFA9D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5" creationId="{91C9B17C-58BC-4149-B8CE-C95FB38BE782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6" creationId="{78F6106F-D6D3-41CF-8972-764BE2A391FE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7" creationId="{B72181B4-B71D-4941-A9BC-6805EE718544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8" creationId="{357F697D-E9EA-4D54-93CB-07BE11D930DB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39" creationId="{282492AD-C0A4-4067-A2A5-FCB78907F1A9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0" creationId="{E742F979-22F1-47E0-8188-C3C203FED5EF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2" creationId="{7054CCC2-A237-4EE8-A543-1803F6802826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3" creationId="{674FEBCF-2304-48C0-89B4-57FE7024F1EF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4" creationId="{2BD908BC-8EDB-4C31-96CD-899B3E67BB14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5" creationId="{B2A0CF56-274B-4214-BC7B-B2B6F1035333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6" creationId="{9342E508-1B29-45F1-B8A7-EFE0235C64CC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7" creationId="{40F0FADA-B3C9-4F8F-B79A-F4EA1F411BF6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49" creationId="{9F8BABBB-A7C2-470C-8881-CAEBAF240774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50" creationId="{96CA48CF-AC7C-49A6-BA7C-9DCDE1EF71B6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51" creationId="{A8E355DA-481F-4079-BA7F-9D45E6D854A7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52" creationId="{7299B81F-6F10-4C4C-870C-1574C627E466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53" creationId="{5A00C869-936B-4DF3-8120-78E99774FEA3}"/>
          </ac:spMkLst>
        </pc:spChg>
        <pc:spChg chg="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54" creationId="{EDFF9318-DAE5-4F9A-A23A-31171C0C2863}"/>
          </ac:spMkLst>
        </pc:spChg>
        <pc:spChg chg="add mod">
          <ac:chgData name="Srivastava, Shashank" userId="4a4a45cf-0bce-432b-b8e4-c038fc1510d7" providerId="ADAL" clId="{C1277961-B68B-4E93-850E-1CAF0C7BA699}" dt="2021-11-27T16:39:40.772" v="4776" actId="20577"/>
          <ac:spMkLst>
            <pc:docMk/>
            <pc:sldMk cId="195657717" sldId="266"/>
            <ac:spMk id="61" creationId="{B7BFC1E8-9906-45F6-8AF3-662C6C27CCD2}"/>
          </ac:spMkLst>
        </pc:spChg>
        <pc:spChg chg="add 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68" creationId="{81DBF7C0-FFFA-497C-8D58-591A04CF950B}"/>
          </ac:spMkLst>
        </pc:spChg>
        <pc:spChg chg="add 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69" creationId="{4CE6A593-C98B-4B83-BCE6-5EF737E54DB2}"/>
          </ac:spMkLst>
        </pc:spChg>
        <pc:spChg chg="add 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70" creationId="{FE27A735-4993-4533-81C9-1A711F2919DA}"/>
          </ac:spMkLst>
        </pc:spChg>
        <pc:spChg chg="add 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71" creationId="{246544F5-2F73-4C40-A2D9-91068E2E1B19}"/>
          </ac:spMkLst>
        </pc:spChg>
        <pc:spChg chg="add mod">
          <ac:chgData name="Srivastava, Shashank" userId="4a4a45cf-0bce-432b-b8e4-c038fc1510d7" providerId="ADAL" clId="{C1277961-B68B-4E93-850E-1CAF0C7BA699}" dt="2021-11-27T16:38:47.294" v="4696"/>
          <ac:spMkLst>
            <pc:docMk/>
            <pc:sldMk cId="195657717" sldId="266"/>
            <ac:spMk id="72" creationId="{36408BDC-4B14-4E96-85CF-F94CB0BB99E0}"/>
          </ac:spMkLst>
        </pc:spChg>
        <pc:spChg chg="add mod">
          <ac:chgData name="Srivastava, Shashank" userId="4a4a45cf-0bce-432b-b8e4-c038fc1510d7" providerId="ADAL" clId="{C1277961-B68B-4E93-850E-1CAF0C7BA699}" dt="2021-11-27T16:46:21.534" v="4853" actId="1076"/>
          <ac:spMkLst>
            <pc:docMk/>
            <pc:sldMk cId="195657717" sldId="266"/>
            <ac:spMk id="73" creationId="{2620361A-278A-440D-9502-A68259393182}"/>
          </ac:spMkLst>
        </pc:spChg>
        <pc:spChg chg="add del mod">
          <ac:chgData name="Srivastava, Shashank" userId="4a4a45cf-0bce-432b-b8e4-c038fc1510d7" providerId="ADAL" clId="{C1277961-B68B-4E93-850E-1CAF0C7BA699}" dt="2021-11-27T16:40:25.812" v="4784" actId="478"/>
          <ac:spMkLst>
            <pc:docMk/>
            <pc:sldMk cId="195657717" sldId="266"/>
            <ac:spMk id="74" creationId="{C02A9F8D-E504-42F0-A9DE-2D5510B6029F}"/>
          </ac:spMkLst>
        </pc:spChg>
        <pc:spChg chg="add mod">
          <ac:chgData name="Srivastava, Shashank" userId="4a4a45cf-0bce-432b-b8e4-c038fc1510d7" providerId="ADAL" clId="{C1277961-B68B-4E93-850E-1CAF0C7BA699}" dt="2021-11-27T16:46:21.534" v="4853" actId="1076"/>
          <ac:spMkLst>
            <pc:docMk/>
            <pc:sldMk cId="195657717" sldId="266"/>
            <ac:spMk id="77" creationId="{E6D22F0C-2C8E-4746-994E-6043CCF30AAC}"/>
          </ac:spMkLst>
        </pc:spChg>
        <pc:grpChg chg="add mod">
          <ac:chgData name="Srivastava, Shashank" userId="4a4a45cf-0bce-432b-b8e4-c038fc1510d7" providerId="ADAL" clId="{C1277961-B68B-4E93-850E-1CAF0C7BA699}" dt="2021-11-27T16:38:47.294" v="4696"/>
          <ac:grpSpMkLst>
            <pc:docMk/>
            <pc:sldMk cId="195657717" sldId="266"/>
            <ac:grpSpMk id="13" creationId="{2430F03F-F2B1-4704-AE80-814F34FE5CDF}"/>
          </ac:grpSpMkLst>
        </pc:grpChg>
        <pc:grpChg chg="add mod">
          <ac:chgData name="Srivastava, Shashank" userId="4a4a45cf-0bce-432b-b8e4-c038fc1510d7" providerId="ADAL" clId="{C1277961-B68B-4E93-850E-1CAF0C7BA699}" dt="2021-11-27T16:38:47.294" v="4696"/>
          <ac:grpSpMkLst>
            <pc:docMk/>
            <pc:sldMk cId="195657717" sldId="266"/>
            <ac:grpSpMk id="20" creationId="{CF08788E-DAE8-4D81-A67D-098B4C7668F3}"/>
          </ac:grpSpMkLst>
        </pc:grpChg>
        <pc:grpChg chg="add mod">
          <ac:chgData name="Srivastava, Shashank" userId="4a4a45cf-0bce-432b-b8e4-c038fc1510d7" providerId="ADAL" clId="{C1277961-B68B-4E93-850E-1CAF0C7BA699}" dt="2021-11-27T16:38:47.294" v="4696"/>
          <ac:grpSpMkLst>
            <pc:docMk/>
            <pc:sldMk cId="195657717" sldId="266"/>
            <ac:grpSpMk id="27" creationId="{C325144E-1836-4435-BDC4-45455ADBAE5D}"/>
          </ac:grpSpMkLst>
        </pc:grpChg>
        <pc:grpChg chg="add mod">
          <ac:chgData name="Srivastava, Shashank" userId="4a4a45cf-0bce-432b-b8e4-c038fc1510d7" providerId="ADAL" clId="{C1277961-B68B-4E93-850E-1CAF0C7BA699}" dt="2021-11-27T16:38:47.294" v="4696"/>
          <ac:grpSpMkLst>
            <pc:docMk/>
            <pc:sldMk cId="195657717" sldId="266"/>
            <ac:grpSpMk id="34" creationId="{E950E3C9-C794-4CF9-BF16-95CB5A80E621}"/>
          </ac:grpSpMkLst>
        </pc:grpChg>
        <pc:grpChg chg="add mod">
          <ac:chgData name="Srivastava, Shashank" userId="4a4a45cf-0bce-432b-b8e4-c038fc1510d7" providerId="ADAL" clId="{C1277961-B68B-4E93-850E-1CAF0C7BA699}" dt="2021-11-27T16:46:21.534" v="4853" actId="1076"/>
          <ac:grpSpMkLst>
            <pc:docMk/>
            <pc:sldMk cId="195657717" sldId="266"/>
            <ac:grpSpMk id="41" creationId="{651FBFAE-180C-4953-99E4-85A9CC03514D}"/>
          </ac:grpSpMkLst>
        </pc:grpChg>
        <pc:grpChg chg="add mod">
          <ac:chgData name="Srivastava, Shashank" userId="4a4a45cf-0bce-432b-b8e4-c038fc1510d7" providerId="ADAL" clId="{C1277961-B68B-4E93-850E-1CAF0C7BA699}" dt="2021-11-27T16:38:47.294" v="4696"/>
          <ac:grpSpMkLst>
            <pc:docMk/>
            <pc:sldMk cId="195657717" sldId="266"/>
            <ac:grpSpMk id="48" creationId="{7069B62A-865F-455F-9773-B2EF9FDAD017}"/>
          </ac:grpSpMkLst>
        </pc:grpChg>
        <pc:graphicFrameChg chg="mod modGraphic">
          <ac:chgData name="Srivastava, Shashank" userId="4a4a45cf-0bce-432b-b8e4-c038fc1510d7" providerId="ADAL" clId="{C1277961-B68B-4E93-850E-1CAF0C7BA699}" dt="2021-11-28T13:23:34.665" v="6989" actId="20577"/>
          <ac:graphicFrameMkLst>
            <pc:docMk/>
            <pc:sldMk cId="195657717" sldId="266"/>
            <ac:graphicFrameMk id="4" creationId="{041903C4-32E3-4229-BB4E-689F86F10419}"/>
          </ac:graphicFrameMkLst>
        </pc:graphicFrameChg>
        <pc:graphicFrameChg chg="modGraphic">
          <ac:chgData name="Srivastava, Shashank" userId="4a4a45cf-0bce-432b-b8e4-c038fc1510d7" providerId="ADAL" clId="{C1277961-B68B-4E93-850E-1CAF0C7BA699}" dt="2021-11-27T14:55:29.061" v="4692"/>
          <ac:graphicFrameMkLst>
            <pc:docMk/>
            <pc:sldMk cId="195657717" sldId="266"/>
            <ac:graphicFrameMk id="5" creationId="{732584ED-48AE-497B-89FA-8911486F2AD2}"/>
          </ac:graphicFrameMkLst>
        </pc:graphicFrameChg>
        <pc:graphicFrameChg chg="add del mod">
          <ac:chgData name="Srivastava, Shashank" userId="4a4a45cf-0bce-432b-b8e4-c038fc1510d7" providerId="ADAL" clId="{C1277961-B68B-4E93-850E-1CAF0C7BA699}" dt="2021-11-27T14:54:33.672" v="4684"/>
          <ac:graphicFrameMkLst>
            <pc:docMk/>
            <pc:sldMk cId="195657717" sldId="266"/>
            <ac:graphicFrameMk id="6" creationId="{3F8CF334-5EBA-4A48-9446-77CBAE05E812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7T16:38:13.445" v="4695" actId="1076"/>
          <ac:graphicFrameMkLst>
            <pc:docMk/>
            <pc:sldMk cId="195657717" sldId="266"/>
            <ac:graphicFrameMk id="7" creationId="{C82B9208-5B02-477D-A8E7-EF17AB3BD1BB}"/>
          </ac:graphicFrameMkLst>
        </pc:graphicFrame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55" creationId="{685228E3-CB1B-4988-811A-EE0B5D829E1D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56" creationId="{EDDD1C4E-1B3A-4145-9F06-77A38D22206C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57" creationId="{4EE6D669-0001-4084-8246-6F9C6D95DF23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58" creationId="{3A05A2BA-3FC4-48F4-B998-B11617DBDDDA}"/>
          </ac:cxnSpMkLst>
        </pc:cxnChg>
        <pc:cxnChg chg="add mod">
          <ac:chgData name="Srivastava, Shashank" userId="4a4a45cf-0bce-432b-b8e4-c038fc1510d7" providerId="ADAL" clId="{C1277961-B68B-4E93-850E-1CAF0C7BA699}" dt="2021-11-27T16:45:28.150" v="4814" actId="1037"/>
          <ac:cxnSpMkLst>
            <pc:docMk/>
            <pc:sldMk cId="195657717" sldId="266"/>
            <ac:cxnSpMk id="59" creationId="{67BBCE89-73CC-4EA4-8BF6-D7EE27D8EBB9}"/>
          </ac:cxnSpMkLst>
        </pc:cxnChg>
        <pc:cxnChg chg="add del mod">
          <ac:chgData name="Srivastava, Shashank" userId="4a4a45cf-0bce-432b-b8e4-c038fc1510d7" providerId="ADAL" clId="{C1277961-B68B-4E93-850E-1CAF0C7BA699}" dt="2021-11-27T16:40:29.563" v="4786" actId="478"/>
          <ac:cxnSpMkLst>
            <pc:docMk/>
            <pc:sldMk cId="195657717" sldId="266"/>
            <ac:cxnSpMk id="60" creationId="{B1742627-AFDB-49C7-BCDE-95C65D3B1672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62" creationId="{44D17FF2-9BAA-48E4-995B-8D3E9AC12621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63" creationId="{EAD68400-9657-45CD-8BC3-657DA2AB9C7C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64" creationId="{BEF0E7EB-A5CE-455E-A760-98EE8DD094C7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65" creationId="{0F507F7A-E09B-4E62-A23E-891276E3E8A7}"/>
          </ac:cxnSpMkLst>
        </pc:cxnChg>
        <pc:cxnChg chg="add mod">
          <ac:chgData name="Srivastava, Shashank" userId="4a4a45cf-0bce-432b-b8e4-c038fc1510d7" providerId="ADAL" clId="{C1277961-B68B-4E93-850E-1CAF0C7BA699}" dt="2021-11-27T16:38:47.294" v="4696"/>
          <ac:cxnSpMkLst>
            <pc:docMk/>
            <pc:sldMk cId="195657717" sldId="266"/>
            <ac:cxnSpMk id="66" creationId="{75BEF87D-F87D-42DD-8667-F3853567B2B1}"/>
          </ac:cxnSpMkLst>
        </pc:cxnChg>
        <pc:cxnChg chg="add mod">
          <ac:chgData name="Srivastava, Shashank" userId="4a4a45cf-0bce-432b-b8e4-c038fc1510d7" providerId="ADAL" clId="{C1277961-B68B-4E93-850E-1CAF0C7BA699}" dt="2021-11-27T16:46:21.534" v="4853" actId="1076"/>
          <ac:cxnSpMkLst>
            <pc:docMk/>
            <pc:sldMk cId="195657717" sldId="266"/>
            <ac:cxnSpMk id="67" creationId="{7F0FD95A-360D-4B08-9482-D9A62B03FC68}"/>
          </ac:cxnSpMkLst>
        </pc:cxnChg>
        <pc:cxnChg chg="add del mod">
          <ac:chgData name="Srivastava, Shashank" userId="4a4a45cf-0bce-432b-b8e4-c038fc1510d7" providerId="ADAL" clId="{C1277961-B68B-4E93-850E-1CAF0C7BA699}" dt="2021-11-27T16:40:27.707" v="4785" actId="478"/>
          <ac:cxnSpMkLst>
            <pc:docMk/>
            <pc:sldMk cId="195657717" sldId="266"/>
            <ac:cxnSpMk id="75" creationId="{5A191B87-428A-4418-9CAA-09CEA4E286C5}"/>
          </ac:cxnSpMkLst>
        </pc:cxnChg>
        <pc:cxnChg chg="add mod">
          <ac:chgData name="Srivastava, Shashank" userId="4a4a45cf-0bce-432b-b8e4-c038fc1510d7" providerId="ADAL" clId="{C1277961-B68B-4E93-850E-1CAF0C7BA699}" dt="2021-11-27T16:46:21.534" v="4853" actId="1076"/>
          <ac:cxnSpMkLst>
            <pc:docMk/>
            <pc:sldMk cId="195657717" sldId="266"/>
            <ac:cxnSpMk id="76" creationId="{EBC5E85E-BE65-4870-B521-3822DBC8B770}"/>
          </ac:cxnSpMkLst>
        </pc:cxnChg>
      </pc:sldChg>
      <pc:sldChg chg="addSp delSp modSp add mod modAnim">
        <pc:chgData name="Srivastava, Shashank" userId="4a4a45cf-0bce-432b-b8e4-c038fc1510d7" providerId="ADAL" clId="{C1277961-B68B-4E93-850E-1CAF0C7BA699}" dt="2021-11-28T14:21:58.014" v="7424"/>
        <pc:sldMkLst>
          <pc:docMk/>
          <pc:sldMk cId="1074788422" sldId="267"/>
        </pc:sldMkLst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8" creationId="{D92F4A5B-6228-47AA-BC16-15AC1B1600F1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9" creationId="{2B4ED559-498B-46AE-98AE-7CF7D08FF54F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0" creationId="{24B35136-3BD9-414C-A7B6-74BE94541AA0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1" creationId="{2A51F316-B21B-4A63-B8E0-A800CCCBDA19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2" creationId="{E719BFE7-8DAC-4717-A661-6FC8B73CDBBA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3" creationId="{305C4B41-871C-4F78-869F-DB515BA43F2D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5" creationId="{8F068F1F-2179-4763-9DAE-1AF7B7840752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6" creationId="{581F33A3-27E8-4AE0-991C-2366D9947DD2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7" creationId="{C9F5F988-A0D3-4B12-97CD-6DDCA2231851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8" creationId="{36194C68-7651-4ED5-8BDE-E1AF83657850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19" creationId="{C9B690C2-0F0D-4F00-ABDD-A876B17070C5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0" creationId="{28DA1BEC-AC7F-414C-B59B-B2F32550EE4C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2" creationId="{D1F8CC9D-25ED-4ABC-A2D4-A2ABE1412726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3" creationId="{AC60A172-E75F-428B-B4E5-A944B28BAB5A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4" creationId="{312AF2E7-F63C-4E45-A5D5-56B5E7D07A2C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5" creationId="{9D6FC269-2DC7-49DA-A297-E2309F06A96C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6" creationId="{415357EF-F91D-49BD-A6E7-D436C6D016E1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7" creationId="{B66CF2F9-4E7F-4F76-9E0F-E2B13A177589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29" creationId="{F3A39C48-FCDD-4433-ADD9-747A3E5E32A3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30" creationId="{3DFF9D9D-73EA-475B-B572-5E18A3B34A36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31" creationId="{50298CC5-687F-40C9-86B7-638808778CC8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32" creationId="{784CA4DA-9CDB-4A5D-8642-8C3FAA31353A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33" creationId="{DEA1F9F2-91B0-4B9B-9860-6EAD4C04D281}"/>
          </ac:spMkLst>
        </pc:spChg>
        <pc:spChg chg="mod">
          <ac:chgData name="Srivastava, Shashank" userId="4a4a45cf-0bce-432b-b8e4-c038fc1510d7" providerId="ADAL" clId="{C1277961-B68B-4E93-850E-1CAF0C7BA699}" dt="2021-11-27T17:15:06.915" v="5236"/>
          <ac:spMkLst>
            <pc:docMk/>
            <pc:sldMk cId="1074788422" sldId="267"/>
            <ac:spMk id="34" creationId="{526C3D28-6E5C-4C39-B76F-5B2740CA0AB9}"/>
          </ac:spMkLst>
        </pc:spChg>
        <pc:spChg chg="add mod">
          <ac:chgData name="Srivastava, Shashank" userId="4a4a45cf-0bce-432b-b8e4-c038fc1510d7" providerId="ADAL" clId="{C1277961-B68B-4E93-850E-1CAF0C7BA699}" dt="2021-11-27T17:28:44.444" v="5566" actId="1038"/>
          <ac:spMkLst>
            <pc:docMk/>
            <pc:sldMk cId="1074788422" sldId="267"/>
            <ac:spMk id="43" creationId="{FFC91EDE-FBC8-458B-9C63-4B2415B03FE3}"/>
          </ac:spMkLst>
        </pc:spChg>
        <pc:spChg chg="add mod">
          <ac:chgData name="Srivastava, Shashank" userId="4a4a45cf-0bce-432b-b8e4-c038fc1510d7" providerId="ADAL" clId="{C1277961-B68B-4E93-850E-1CAF0C7BA699}" dt="2021-11-27T17:19:25.483" v="5331" actId="1076"/>
          <ac:spMkLst>
            <pc:docMk/>
            <pc:sldMk cId="1074788422" sldId="267"/>
            <ac:spMk id="44" creationId="{2626B230-BDD0-4404-BC4D-65C573B5ACA0}"/>
          </ac:spMkLst>
        </pc:spChg>
        <pc:spChg chg="add mod">
          <ac:chgData name="Srivastava, Shashank" userId="4a4a45cf-0bce-432b-b8e4-c038fc1510d7" providerId="ADAL" clId="{C1277961-B68B-4E93-850E-1CAF0C7BA699}" dt="2021-11-27T17:19:45.013" v="5348" actId="1076"/>
          <ac:spMkLst>
            <pc:docMk/>
            <pc:sldMk cId="1074788422" sldId="267"/>
            <ac:spMk id="45" creationId="{7A988236-AE86-4E96-98D2-EC91FE936D91}"/>
          </ac:spMkLst>
        </pc:spChg>
        <pc:spChg chg="add mod">
          <ac:chgData name="Srivastava, Shashank" userId="4a4a45cf-0bce-432b-b8e4-c038fc1510d7" providerId="ADAL" clId="{C1277961-B68B-4E93-850E-1CAF0C7BA699}" dt="2021-11-27T17:19:58.363" v="5359" actId="1076"/>
          <ac:spMkLst>
            <pc:docMk/>
            <pc:sldMk cId="1074788422" sldId="267"/>
            <ac:spMk id="46" creationId="{EDE94D67-1155-458C-82DC-3B1C89F1796D}"/>
          </ac:spMkLst>
        </pc:spChg>
        <pc:spChg chg="add mod">
          <ac:chgData name="Srivastava, Shashank" userId="4a4a45cf-0bce-432b-b8e4-c038fc1510d7" providerId="ADAL" clId="{C1277961-B68B-4E93-850E-1CAF0C7BA699}" dt="2021-11-27T17:21:03.937" v="5394" actId="207"/>
          <ac:spMkLst>
            <pc:docMk/>
            <pc:sldMk cId="1074788422" sldId="267"/>
            <ac:spMk id="73" creationId="{9ADC6999-8EC1-49E6-A30C-E2876C3C898D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76" creationId="{AB57E5D8-D855-4CAA-8788-08DDF6D3A746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77" creationId="{5558CC81-9719-4889-8B55-0DA930231570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78" creationId="{EBE58792-7165-4449-8571-CA3520815AE9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79" creationId="{014082C4-4B82-4C14-B9BD-CFC86FE297B6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0" creationId="{4DEEE128-A623-44CB-9381-3577B664F87D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1" creationId="{35605FBE-489F-43BD-AE99-19605C6B684F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3" creationId="{38F91F93-3A25-4B55-AFD4-BAE093E7C7F7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4" creationId="{9E5A7553-FA8F-4A81-9F50-4D80B8DEDF1F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5" creationId="{59E202A6-30C4-4FD6-B200-3ECAF1743D5F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6" creationId="{C03AD6FF-3B61-4239-B3A0-F65033C58B6C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7" creationId="{70F44425-8ECC-457E-9D2B-A4804E6C85FF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88" creationId="{EBD80253-4660-456B-B1B5-36BC57F9573D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0" creationId="{B864E79B-D2A8-456E-B90A-5DB4CAE7355A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1" creationId="{EDA3D3B9-4451-4D7C-B3CA-D0284224AAB1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2" creationId="{EBC5FA31-A06D-42BC-A1EF-FE981B5E043B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3" creationId="{347EDE17-D592-49B6-AC13-D1D4FFCA5584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4" creationId="{729FB57E-D455-4C48-B07E-6E4FE1D2010A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5" creationId="{8C4E1E8C-EAD7-4891-9B93-9FB96186FB30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7" creationId="{2149B070-3A8C-40EA-8C43-246F11DC0E0A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8" creationId="{538528A7-0F17-478C-81EE-F642D9A93DF1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99" creationId="{C64523A8-D90F-4EC5-A436-912CD2FAA346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100" creationId="{12BB15A5-EA35-4CC4-9002-10D712E2D67B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101" creationId="{E8C30C34-85FD-416A-9E2E-5A5267BD3555}"/>
          </ac:spMkLst>
        </pc:spChg>
        <pc:spChg chg="mod">
          <ac:chgData name="Srivastava, Shashank" userId="4a4a45cf-0bce-432b-b8e4-c038fc1510d7" providerId="ADAL" clId="{C1277961-B68B-4E93-850E-1CAF0C7BA699}" dt="2021-11-27T17:21:16.942" v="5396"/>
          <ac:spMkLst>
            <pc:docMk/>
            <pc:sldMk cId="1074788422" sldId="267"/>
            <ac:spMk id="102" creationId="{E92DCFE1-FC23-4D82-B2B5-93DA238817E2}"/>
          </ac:spMkLst>
        </pc:spChg>
        <pc:spChg chg="add del mod">
          <ac:chgData name="Srivastava, Shashank" userId="4a4a45cf-0bce-432b-b8e4-c038fc1510d7" providerId="ADAL" clId="{C1277961-B68B-4E93-850E-1CAF0C7BA699}" dt="2021-11-27T17:21:28.807" v="5398" actId="478"/>
          <ac:spMkLst>
            <pc:docMk/>
            <pc:sldMk cId="1074788422" sldId="267"/>
            <ac:spMk id="106" creationId="{4A5A91CB-391C-48D6-AB17-7CF414585083}"/>
          </ac:spMkLst>
        </pc:spChg>
        <pc:spChg chg="add del mod">
          <ac:chgData name="Srivastava, Shashank" userId="4a4a45cf-0bce-432b-b8e4-c038fc1510d7" providerId="ADAL" clId="{C1277961-B68B-4E93-850E-1CAF0C7BA699}" dt="2021-11-27T17:21:28.807" v="5398" actId="478"/>
          <ac:spMkLst>
            <pc:docMk/>
            <pc:sldMk cId="1074788422" sldId="267"/>
            <ac:spMk id="107" creationId="{5183F833-1631-4D6A-B6D1-819BEDCC267C}"/>
          </ac:spMkLst>
        </pc:spChg>
        <pc:spChg chg="add del mod">
          <ac:chgData name="Srivastava, Shashank" userId="4a4a45cf-0bce-432b-b8e4-c038fc1510d7" providerId="ADAL" clId="{C1277961-B68B-4E93-850E-1CAF0C7BA699}" dt="2021-11-27T17:21:28.807" v="5398" actId="478"/>
          <ac:spMkLst>
            <pc:docMk/>
            <pc:sldMk cId="1074788422" sldId="267"/>
            <ac:spMk id="108" creationId="{724785AE-CFD4-4FCA-A344-1C2E742A9CCA}"/>
          </ac:spMkLst>
        </pc:spChg>
        <pc:spChg chg="add mod">
          <ac:chgData name="Srivastava, Shashank" userId="4a4a45cf-0bce-432b-b8e4-c038fc1510d7" providerId="ADAL" clId="{C1277961-B68B-4E93-850E-1CAF0C7BA699}" dt="2021-11-27T17:25:59.447" v="5544" actId="1038"/>
          <ac:spMkLst>
            <pc:docMk/>
            <pc:sldMk cId="1074788422" sldId="267"/>
            <ac:spMk id="112" creationId="{8ACDF054-A1F5-49C1-9903-941664E79A6E}"/>
          </ac:spMkLst>
        </pc:spChg>
        <pc:spChg chg="add mod">
          <ac:chgData name="Srivastava, Shashank" userId="4a4a45cf-0bce-432b-b8e4-c038fc1510d7" providerId="ADAL" clId="{C1277961-B68B-4E93-850E-1CAF0C7BA699}" dt="2021-11-27T17:25:59.447" v="5544" actId="1038"/>
          <ac:spMkLst>
            <pc:docMk/>
            <pc:sldMk cId="1074788422" sldId="267"/>
            <ac:spMk id="119" creationId="{20D808AA-89F2-40C4-8620-25B113747FC8}"/>
          </ac:spMkLst>
        </pc:spChg>
        <pc:spChg chg="add del mod">
          <ac:chgData name="Srivastava, Shashank" userId="4a4a45cf-0bce-432b-b8e4-c038fc1510d7" providerId="ADAL" clId="{C1277961-B68B-4E93-850E-1CAF0C7BA699}" dt="2021-11-27T17:24:53.251" v="5521" actId="478"/>
          <ac:spMkLst>
            <pc:docMk/>
            <pc:sldMk cId="1074788422" sldId="267"/>
            <ac:spMk id="120" creationId="{D929BDFC-D37D-47E7-B279-F580EAD09DAA}"/>
          </ac:spMkLst>
        </pc:spChg>
        <pc:spChg chg="add del mod">
          <ac:chgData name="Srivastava, Shashank" userId="4a4a45cf-0bce-432b-b8e4-c038fc1510d7" providerId="ADAL" clId="{C1277961-B68B-4E93-850E-1CAF0C7BA699}" dt="2021-11-27T17:24:55.068" v="5522" actId="478"/>
          <ac:spMkLst>
            <pc:docMk/>
            <pc:sldMk cId="1074788422" sldId="267"/>
            <ac:spMk id="121" creationId="{2E24899A-D342-4C79-9E40-1263A0BF49A8}"/>
          </ac:spMkLst>
        </pc:spChg>
        <pc:spChg chg="add mod">
          <ac:chgData name="Srivastava, Shashank" userId="4a4a45cf-0bce-432b-b8e4-c038fc1510d7" providerId="ADAL" clId="{C1277961-B68B-4E93-850E-1CAF0C7BA699}" dt="2021-11-28T07:13:53.713" v="5923"/>
          <ac:spMkLst>
            <pc:docMk/>
            <pc:sldMk cId="1074788422" sldId="267"/>
            <ac:spMk id="123" creationId="{FB95A43E-C9AC-4AE0-ADD6-9C2667807325}"/>
          </ac:spMkLst>
        </pc:spChg>
        <pc:spChg chg="add mod">
          <ac:chgData name="Srivastava, Shashank" userId="4a4a45cf-0bce-432b-b8e4-c038fc1510d7" providerId="ADAL" clId="{C1277961-B68B-4E93-850E-1CAF0C7BA699}" dt="2021-11-28T07:14:55.698" v="5928" actId="1076"/>
          <ac:spMkLst>
            <pc:docMk/>
            <pc:sldMk cId="1074788422" sldId="267"/>
            <ac:spMk id="124" creationId="{9EC36ED2-6940-4059-A7E5-9AECCB59DCE8}"/>
          </ac:spMkLst>
        </pc:spChg>
        <pc:spChg chg="add mod">
          <ac:chgData name="Srivastava, Shashank" userId="4a4a45cf-0bce-432b-b8e4-c038fc1510d7" providerId="ADAL" clId="{C1277961-B68B-4E93-850E-1CAF0C7BA699}" dt="2021-11-28T07:14:09.148" v="5925"/>
          <ac:spMkLst>
            <pc:docMk/>
            <pc:sldMk cId="1074788422" sldId="267"/>
            <ac:spMk id="125" creationId="{2979298F-5D6D-41AC-BB73-AF27FD54FF07}"/>
          </ac:spMkLst>
        </pc:spChg>
        <pc:spChg chg="add mod">
          <ac:chgData name="Srivastava, Shashank" userId="4a4a45cf-0bce-432b-b8e4-c038fc1510d7" providerId="ADAL" clId="{C1277961-B68B-4E93-850E-1CAF0C7BA699}" dt="2021-11-28T07:14:43.717" v="5926"/>
          <ac:spMkLst>
            <pc:docMk/>
            <pc:sldMk cId="1074788422" sldId="267"/>
            <ac:spMk id="128" creationId="{0A8C1147-E49F-4FA9-9841-0E714080A4DF}"/>
          </ac:spMkLst>
        </pc:spChg>
        <pc:spChg chg="add del mod">
          <ac:chgData name="Srivastava, Shashank" userId="4a4a45cf-0bce-432b-b8e4-c038fc1510d7" providerId="ADAL" clId="{C1277961-B68B-4E93-850E-1CAF0C7BA699}" dt="2021-11-28T14:21:22.547" v="7392" actId="478"/>
          <ac:spMkLst>
            <pc:docMk/>
            <pc:sldMk cId="1074788422" sldId="267"/>
            <ac:spMk id="130" creationId="{A29F330A-56FA-44B0-A3F3-89AD34907BE6}"/>
          </ac:spMkLst>
        </pc:spChg>
        <pc:spChg chg="add mod">
          <ac:chgData name="Srivastava, Shashank" userId="4a4a45cf-0bce-432b-b8e4-c038fc1510d7" providerId="ADAL" clId="{C1277961-B68B-4E93-850E-1CAF0C7BA699}" dt="2021-11-28T14:21:46.844" v="7423" actId="1076"/>
          <ac:spMkLst>
            <pc:docMk/>
            <pc:sldMk cId="1074788422" sldId="267"/>
            <ac:spMk id="131" creationId="{30C2B4D7-80FA-4446-98C6-79E760EBBAE6}"/>
          </ac:spMkLst>
        </pc:spChg>
        <pc:grpChg chg="add mod">
          <ac:chgData name="Srivastava, Shashank" userId="4a4a45cf-0bce-432b-b8e4-c038fc1510d7" providerId="ADAL" clId="{C1277961-B68B-4E93-850E-1CAF0C7BA699}" dt="2021-11-27T17:19:35.677" v="5341" actId="1037"/>
          <ac:grpSpMkLst>
            <pc:docMk/>
            <pc:sldMk cId="1074788422" sldId="267"/>
            <ac:grpSpMk id="7" creationId="{C9C45681-AD20-4A63-9B7B-841FA54FAAC9}"/>
          </ac:grpSpMkLst>
        </pc:grpChg>
        <pc:grpChg chg="add mod">
          <ac:chgData name="Srivastava, Shashank" userId="4a4a45cf-0bce-432b-b8e4-c038fc1510d7" providerId="ADAL" clId="{C1277961-B68B-4E93-850E-1CAF0C7BA699}" dt="2021-11-27T17:18:25.067" v="5305" actId="14100"/>
          <ac:grpSpMkLst>
            <pc:docMk/>
            <pc:sldMk cId="1074788422" sldId="267"/>
            <ac:grpSpMk id="14" creationId="{7C87DB1A-7A23-4559-B4C0-D86AA97A5D66}"/>
          </ac:grpSpMkLst>
        </pc:grpChg>
        <pc:grpChg chg="add mod">
          <ac:chgData name="Srivastava, Shashank" userId="4a4a45cf-0bce-432b-b8e4-c038fc1510d7" providerId="ADAL" clId="{C1277961-B68B-4E93-850E-1CAF0C7BA699}" dt="2021-11-27T17:20:25.115" v="5364" actId="1076"/>
          <ac:grpSpMkLst>
            <pc:docMk/>
            <pc:sldMk cId="1074788422" sldId="267"/>
            <ac:grpSpMk id="21" creationId="{906D61F8-02A0-4629-B88D-660671F114C4}"/>
          </ac:grpSpMkLst>
        </pc:grpChg>
        <pc:grpChg chg="add mod">
          <ac:chgData name="Srivastava, Shashank" userId="4a4a45cf-0bce-432b-b8e4-c038fc1510d7" providerId="ADAL" clId="{C1277961-B68B-4E93-850E-1CAF0C7BA699}" dt="2021-11-27T17:19:50.374" v="5358" actId="1037"/>
          <ac:grpSpMkLst>
            <pc:docMk/>
            <pc:sldMk cId="1074788422" sldId="267"/>
            <ac:grpSpMk id="28" creationId="{8807DD45-0743-4293-BAC2-464E9117AAC6}"/>
          </ac:grpSpMkLst>
        </pc:grpChg>
        <pc:grpChg chg="add mod">
          <ac:chgData name="Srivastava, Shashank" userId="4a4a45cf-0bce-432b-b8e4-c038fc1510d7" providerId="ADAL" clId="{C1277961-B68B-4E93-850E-1CAF0C7BA699}" dt="2021-11-27T17:25:59.447" v="5544" actId="1038"/>
          <ac:grpSpMkLst>
            <pc:docMk/>
            <pc:sldMk cId="1074788422" sldId="267"/>
            <ac:grpSpMk id="75" creationId="{D5AD9889-36C9-4499-8F16-230DEB80E8DD}"/>
          </ac:grpSpMkLst>
        </pc:grpChg>
        <pc:grpChg chg="add mod">
          <ac:chgData name="Srivastava, Shashank" userId="4a4a45cf-0bce-432b-b8e4-c038fc1510d7" providerId="ADAL" clId="{C1277961-B68B-4E93-850E-1CAF0C7BA699}" dt="2021-11-27T17:25:59.447" v="5544" actId="1038"/>
          <ac:grpSpMkLst>
            <pc:docMk/>
            <pc:sldMk cId="1074788422" sldId="267"/>
            <ac:grpSpMk id="82" creationId="{625A07C7-95B2-466B-B773-E2CE86CCA995}"/>
          </ac:grpSpMkLst>
        </pc:grpChg>
        <pc:grpChg chg="add mod">
          <ac:chgData name="Srivastava, Shashank" userId="4a4a45cf-0bce-432b-b8e4-c038fc1510d7" providerId="ADAL" clId="{C1277961-B68B-4E93-850E-1CAF0C7BA699}" dt="2021-11-27T17:25:59.447" v="5544" actId="1038"/>
          <ac:grpSpMkLst>
            <pc:docMk/>
            <pc:sldMk cId="1074788422" sldId="267"/>
            <ac:grpSpMk id="89" creationId="{7C2E2F50-E4CD-45C5-BA8D-F51D3E4D4C4F}"/>
          </ac:grpSpMkLst>
        </pc:grpChg>
        <pc:grpChg chg="add mod">
          <ac:chgData name="Srivastava, Shashank" userId="4a4a45cf-0bce-432b-b8e4-c038fc1510d7" providerId="ADAL" clId="{C1277961-B68B-4E93-850E-1CAF0C7BA699}" dt="2021-11-27T17:25:59.447" v="5544" actId="1038"/>
          <ac:grpSpMkLst>
            <pc:docMk/>
            <pc:sldMk cId="1074788422" sldId="267"/>
            <ac:grpSpMk id="96" creationId="{18379B2A-B80C-454D-A3AF-CA9DE0A3060E}"/>
          </ac:grpSpMkLst>
        </pc:grpChg>
        <pc:graphicFrameChg chg="del">
          <ac:chgData name="Srivastava, Shashank" userId="4a4a45cf-0bce-432b-b8e4-c038fc1510d7" providerId="ADAL" clId="{C1277961-B68B-4E93-850E-1CAF0C7BA699}" dt="2021-11-28T13:23:57.403" v="6991" actId="478"/>
          <ac:graphicFrameMkLst>
            <pc:docMk/>
            <pc:sldMk cId="1074788422" sldId="267"/>
            <ac:graphicFrameMk id="4" creationId="{041903C4-32E3-4229-BB4E-689F86F10419}"/>
          </ac:graphicFrameMkLst>
        </pc:graphicFrameChg>
        <pc:graphicFrameChg chg="modGraphic">
          <ac:chgData name="Srivastava, Shashank" userId="4a4a45cf-0bce-432b-b8e4-c038fc1510d7" providerId="ADAL" clId="{C1277961-B68B-4E93-850E-1CAF0C7BA699}" dt="2021-11-14T06:17:39.537" v="410"/>
          <ac:graphicFrameMkLst>
            <pc:docMk/>
            <pc:sldMk cId="1074788422" sldId="267"/>
            <ac:graphicFrameMk id="5" creationId="{732584ED-48AE-497B-89FA-8911486F2AD2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27T17:21:34.079" v="5399"/>
          <ac:graphicFrameMkLst>
            <pc:docMk/>
            <pc:sldMk cId="1074788422" sldId="267"/>
            <ac:graphicFrameMk id="6" creationId="{9928639B-549B-42E1-9541-2BC6EAF80017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8T13:23:57.672" v="6992"/>
          <ac:graphicFrameMkLst>
            <pc:docMk/>
            <pc:sldMk cId="1074788422" sldId="267"/>
            <ac:graphicFrameMk id="129" creationId="{77A7783C-48A6-430D-BB07-7B858400F9BB}"/>
          </ac:graphicFrameMkLst>
        </pc:graphicFrameChg>
        <pc:cxnChg chg="add mod">
          <ac:chgData name="Srivastava, Shashank" userId="4a4a45cf-0bce-432b-b8e4-c038fc1510d7" providerId="ADAL" clId="{C1277961-B68B-4E93-850E-1CAF0C7BA699}" dt="2021-11-27T17:18:37.102" v="5307" actId="14100"/>
          <ac:cxnSpMkLst>
            <pc:docMk/>
            <pc:sldMk cId="1074788422" sldId="267"/>
            <ac:cxnSpMk id="35" creationId="{749DBD51-0BA1-4BB0-9477-CA288F85A1C7}"/>
          </ac:cxnSpMkLst>
        </pc:cxnChg>
        <pc:cxnChg chg="add mod">
          <ac:chgData name="Srivastava, Shashank" userId="4a4a45cf-0bce-432b-b8e4-c038fc1510d7" providerId="ADAL" clId="{C1277961-B68B-4E93-850E-1CAF0C7BA699}" dt="2021-11-27T17:19:35.677" v="5341" actId="1037"/>
          <ac:cxnSpMkLst>
            <pc:docMk/>
            <pc:sldMk cId="1074788422" sldId="267"/>
            <ac:cxnSpMk id="36" creationId="{7B7EE097-87D4-47EC-9004-8B8B664754EB}"/>
          </ac:cxnSpMkLst>
        </pc:cxnChg>
        <pc:cxnChg chg="add mod">
          <ac:chgData name="Srivastava, Shashank" userId="4a4a45cf-0bce-432b-b8e4-c038fc1510d7" providerId="ADAL" clId="{C1277961-B68B-4E93-850E-1CAF0C7BA699}" dt="2021-11-27T17:19:50.374" v="5358" actId="1037"/>
          <ac:cxnSpMkLst>
            <pc:docMk/>
            <pc:sldMk cId="1074788422" sldId="267"/>
            <ac:cxnSpMk id="37" creationId="{42F99E22-9AE6-452E-9011-0839410FA1D6}"/>
          </ac:cxnSpMkLst>
        </pc:cxnChg>
        <pc:cxnChg chg="add mod">
          <ac:chgData name="Srivastava, Shashank" userId="4a4a45cf-0bce-432b-b8e4-c038fc1510d7" providerId="ADAL" clId="{C1277961-B68B-4E93-850E-1CAF0C7BA699}" dt="2021-11-27T17:19:58.363" v="5359" actId="1076"/>
          <ac:cxnSpMkLst>
            <pc:docMk/>
            <pc:sldMk cId="1074788422" sldId="267"/>
            <ac:cxnSpMk id="38" creationId="{ED2B920E-E5C9-4DE7-8B06-9E24620AC463}"/>
          </ac:cxnSpMkLst>
        </pc:cxnChg>
        <pc:cxnChg chg="add del mod">
          <ac:chgData name="Srivastava, Shashank" userId="4a4a45cf-0bce-432b-b8e4-c038fc1510d7" providerId="ADAL" clId="{C1277961-B68B-4E93-850E-1CAF0C7BA699}" dt="2021-11-27T17:19:05.857" v="5317" actId="478"/>
          <ac:cxnSpMkLst>
            <pc:docMk/>
            <pc:sldMk cId="1074788422" sldId="267"/>
            <ac:cxnSpMk id="39" creationId="{ECC14723-6A1D-4CAD-B90D-7F5DD302A442}"/>
          </ac:cxnSpMkLst>
        </pc:cxnChg>
        <pc:cxnChg chg="add del mod">
          <ac:chgData name="Srivastava, Shashank" userId="4a4a45cf-0bce-432b-b8e4-c038fc1510d7" providerId="ADAL" clId="{C1277961-B68B-4E93-850E-1CAF0C7BA699}" dt="2021-11-27T17:16:33.168" v="5274" actId="478"/>
          <ac:cxnSpMkLst>
            <pc:docMk/>
            <pc:sldMk cId="1074788422" sldId="267"/>
            <ac:cxnSpMk id="40" creationId="{B22FC9F4-8FD4-45B5-BA68-5C6D9E1339B7}"/>
          </ac:cxnSpMkLst>
        </pc:cxnChg>
        <pc:cxnChg chg="add mod">
          <ac:chgData name="Srivastava, Shashank" userId="4a4a45cf-0bce-432b-b8e4-c038fc1510d7" providerId="ADAL" clId="{C1277961-B68B-4E93-850E-1CAF0C7BA699}" dt="2021-11-27T17:19:40.470" v="5347" actId="1037"/>
          <ac:cxnSpMkLst>
            <pc:docMk/>
            <pc:sldMk cId="1074788422" sldId="267"/>
            <ac:cxnSpMk id="41" creationId="{8554A2CC-7E36-4230-AEDA-08725E535A80}"/>
          </ac:cxnSpMkLst>
        </pc:cxnChg>
        <pc:cxnChg chg="add mod">
          <ac:chgData name="Srivastava, Shashank" userId="4a4a45cf-0bce-432b-b8e4-c038fc1510d7" providerId="ADAL" clId="{C1277961-B68B-4E93-850E-1CAF0C7BA699}" dt="2021-11-27T17:19:50.374" v="5358" actId="1037"/>
          <ac:cxnSpMkLst>
            <pc:docMk/>
            <pc:sldMk cId="1074788422" sldId="267"/>
            <ac:cxnSpMk id="42" creationId="{BBB67CF0-3D4C-4FE5-BAB4-5F75E86923AF}"/>
          </ac:cxnSpMkLst>
        </pc:cxnChg>
        <pc:cxnChg chg="add mod">
          <ac:chgData name="Srivastava, Shashank" userId="4a4a45cf-0bce-432b-b8e4-c038fc1510d7" providerId="ADAL" clId="{C1277961-B68B-4E93-850E-1CAF0C7BA699}" dt="2021-11-27T17:19:21.806" v="5330" actId="1037"/>
          <ac:cxnSpMkLst>
            <pc:docMk/>
            <pc:sldMk cId="1074788422" sldId="267"/>
            <ac:cxnSpMk id="47" creationId="{AC2B4C9D-87CF-48A6-BEFD-338DAA86DB2D}"/>
          </ac:cxnSpMkLst>
        </pc:cxnChg>
        <pc:cxnChg chg="add mod">
          <ac:chgData name="Srivastava, Shashank" userId="4a4a45cf-0bce-432b-b8e4-c038fc1510d7" providerId="ADAL" clId="{C1277961-B68B-4E93-850E-1CAF0C7BA699}" dt="2021-11-27T17:19:35.677" v="5341" actId="1037"/>
          <ac:cxnSpMkLst>
            <pc:docMk/>
            <pc:sldMk cId="1074788422" sldId="267"/>
            <ac:cxnSpMk id="66" creationId="{C1015C2F-65F5-444B-8488-B918A1B892ED}"/>
          </ac:cxnSpMkLst>
        </pc:cxnChg>
        <pc:cxnChg chg="add mod">
          <ac:chgData name="Srivastava, Shashank" userId="4a4a45cf-0bce-432b-b8e4-c038fc1510d7" providerId="ADAL" clId="{C1277961-B68B-4E93-850E-1CAF0C7BA699}" dt="2021-11-27T17:19:50.374" v="5358" actId="1037"/>
          <ac:cxnSpMkLst>
            <pc:docMk/>
            <pc:sldMk cId="1074788422" sldId="267"/>
            <ac:cxnSpMk id="67" creationId="{B99A001E-9855-44B2-A2B7-F59036AA02E0}"/>
          </ac:cxnSpMkLst>
        </pc:cxnChg>
        <pc:cxnChg chg="add mod">
          <ac:chgData name="Srivastava, Shashank" userId="4a4a45cf-0bce-432b-b8e4-c038fc1510d7" providerId="ADAL" clId="{C1277961-B68B-4E93-850E-1CAF0C7BA699}" dt="2021-11-27T17:20:45.600" v="5369" actId="14100"/>
          <ac:cxnSpMkLst>
            <pc:docMk/>
            <pc:sldMk cId="1074788422" sldId="267"/>
            <ac:cxnSpMk id="68" creationId="{54B6919B-EBA7-4718-B18F-31BC72F2B0DC}"/>
          </ac:cxnSpMkLst>
        </pc:cxnChg>
        <pc:cxnChg chg="add mod">
          <ac:chgData name="Srivastava, Shashank" userId="4a4a45cf-0bce-432b-b8e4-c038fc1510d7" providerId="ADAL" clId="{C1277961-B68B-4E93-850E-1CAF0C7BA699}" dt="2021-11-27T17:19:18.717" v="5326" actId="1038"/>
          <ac:cxnSpMkLst>
            <pc:docMk/>
            <pc:sldMk cId="1074788422" sldId="267"/>
            <ac:cxnSpMk id="71" creationId="{DEB1E993-0169-4EDD-BBA7-66C3528EE82F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03" creationId="{34B250A3-05C0-4FA8-97FD-CC579165D299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04" creationId="{FA6801C8-290C-4800-9A2A-242E49B1D4B3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05" creationId="{D94462BF-24AF-4761-A8EF-96CBEB12947C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09" creationId="{2F004738-8D23-4484-8B3E-1FB47A38C08A}"/>
          </ac:cxnSpMkLst>
        </pc:cxnChg>
        <pc:cxnChg chg="add mod">
          <ac:chgData name="Srivastava, Shashank" userId="4a4a45cf-0bce-432b-b8e4-c038fc1510d7" providerId="ADAL" clId="{C1277961-B68B-4E93-850E-1CAF0C7BA699}" dt="2021-11-27T17:26:43.820" v="5547" actId="14100"/>
          <ac:cxnSpMkLst>
            <pc:docMk/>
            <pc:sldMk cId="1074788422" sldId="267"/>
            <ac:cxnSpMk id="110" creationId="{36302EF1-A3C8-42AF-98F6-A0F213E319B1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13" creationId="{9930EF25-97F3-40AA-81CA-BFCBA1E5572E}"/>
          </ac:cxnSpMkLst>
        </pc:cxnChg>
        <pc:cxnChg chg="add del mod">
          <ac:chgData name="Srivastava, Shashank" userId="4a4a45cf-0bce-432b-b8e4-c038fc1510d7" providerId="ADAL" clId="{C1277961-B68B-4E93-850E-1CAF0C7BA699}" dt="2021-11-27T17:22:08.328" v="5411" actId="478"/>
          <ac:cxnSpMkLst>
            <pc:docMk/>
            <pc:sldMk cId="1074788422" sldId="267"/>
            <ac:cxnSpMk id="115" creationId="{BDDA640C-C9DB-4348-9425-504F68A1B1FD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16" creationId="{92343E53-7EA8-4ADE-9291-1738165721B6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17" creationId="{8E6DF4F0-3997-47B8-B0A1-9B0B2EEBC24D}"/>
          </ac:cxnSpMkLst>
        </pc:cxnChg>
        <pc:cxnChg chg="add mod">
          <ac:chgData name="Srivastava, Shashank" userId="4a4a45cf-0bce-432b-b8e4-c038fc1510d7" providerId="ADAL" clId="{C1277961-B68B-4E93-850E-1CAF0C7BA699}" dt="2021-11-27T17:25:59.447" v="5544" actId="1038"/>
          <ac:cxnSpMkLst>
            <pc:docMk/>
            <pc:sldMk cId="1074788422" sldId="267"/>
            <ac:cxnSpMk id="118" creationId="{15874523-729E-4198-BECB-2457B006913C}"/>
          </ac:cxnSpMkLst>
        </pc:cxnChg>
        <pc:cxnChg chg="add mod">
          <ac:chgData name="Srivastava, Shashank" userId="4a4a45cf-0bce-432b-b8e4-c038fc1510d7" providerId="ADAL" clId="{C1277961-B68B-4E93-850E-1CAF0C7BA699}" dt="2021-11-28T07:14:09.148" v="5925"/>
          <ac:cxnSpMkLst>
            <pc:docMk/>
            <pc:sldMk cId="1074788422" sldId="267"/>
            <ac:cxnSpMk id="126" creationId="{E441C4D0-6C80-4508-834A-FFB474734613}"/>
          </ac:cxnSpMkLst>
        </pc:cxnChg>
        <pc:cxnChg chg="add mod">
          <ac:chgData name="Srivastava, Shashank" userId="4a4a45cf-0bce-432b-b8e4-c038fc1510d7" providerId="ADAL" clId="{C1277961-B68B-4E93-850E-1CAF0C7BA699}" dt="2021-11-28T07:14:09.148" v="5925"/>
          <ac:cxnSpMkLst>
            <pc:docMk/>
            <pc:sldMk cId="1074788422" sldId="267"/>
            <ac:cxnSpMk id="127" creationId="{0ED70119-3210-4255-B698-88650CBB3209}"/>
          </ac:cxnSpMkLst>
        </pc:cxnChg>
      </pc:sldChg>
      <pc:sldChg chg="addSp delSp modSp add del mod modAnim">
        <pc:chgData name="Srivastava, Shashank" userId="4a4a45cf-0bce-432b-b8e4-c038fc1510d7" providerId="ADAL" clId="{C1277961-B68B-4E93-850E-1CAF0C7BA699}" dt="2021-11-28T07:09:05.569" v="5886" actId="47"/>
        <pc:sldMkLst>
          <pc:docMk/>
          <pc:sldMk cId="2784620818" sldId="268"/>
        </pc:sldMkLst>
        <pc:spChg chg="add del">
          <ac:chgData name="Srivastava, Shashank" userId="4a4a45cf-0bce-432b-b8e4-c038fc1510d7" providerId="ADAL" clId="{C1277961-B68B-4E93-850E-1CAF0C7BA699}" dt="2021-11-27T17:39:44.555" v="5704" actId="478"/>
          <ac:spMkLst>
            <pc:docMk/>
            <pc:sldMk cId="2784620818" sldId="268"/>
            <ac:spMk id="5" creationId="{709D4F8A-39B9-4ECB-924C-86E9C8758542}"/>
          </ac:spMkLst>
        </pc:spChg>
        <pc:spChg chg="add del">
          <ac:chgData name="Srivastava, Shashank" userId="4a4a45cf-0bce-432b-b8e4-c038fc1510d7" providerId="ADAL" clId="{C1277961-B68B-4E93-850E-1CAF0C7BA699}" dt="2021-11-14T06:21:11.951" v="450" actId="22"/>
          <ac:spMkLst>
            <pc:docMk/>
            <pc:sldMk cId="2784620818" sldId="268"/>
            <ac:spMk id="6" creationId="{FB3D23C4-96DB-4E1E-A66A-33B7474C21BA}"/>
          </ac:spMkLst>
        </pc:spChg>
        <pc:spChg chg="mod topLvl">
          <ac:chgData name="Srivastava, Shashank" userId="4a4a45cf-0bce-432b-b8e4-c038fc1510d7" providerId="ADAL" clId="{C1277961-B68B-4E93-850E-1CAF0C7BA699}" dt="2021-11-28T06:53:14.069" v="5737" actId="1076"/>
          <ac:spMkLst>
            <pc:docMk/>
            <pc:sldMk cId="2784620818" sldId="268"/>
            <ac:spMk id="7" creationId="{774ECC9D-CBFA-4627-AAF6-68DF2699954D}"/>
          </ac:spMkLst>
        </pc:spChg>
        <pc:spChg chg="mod topLvl">
          <ac:chgData name="Srivastava, Shashank" userId="4a4a45cf-0bce-432b-b8e4-c038fc1510d7" providerId="ADAL" clId="{C1277961-B68B-4E93-850E-1CAF0C7BA699}" dt="2021-11-28T06:53:10.627" v="5736" actId="1076"/>
          <ac:spMkLst>
            <pc:docMk/>
            <pc:sldMk cId="2784620818" sldId="268"/>
            <ac:spMk id="8" creationId="{6A018BC4-6FD3-474B-AC4D-C159AB5A4C3C}"/>
          </ac:spMkLst>
        </pc:spChg>
        <pc:spChg chg="mod topLvl">
          <ac:chgData name="Srivastava, Shashank" userId="4a4a45cf-0bce-432b-b8e4-c038fc1510d7" providerId="ADAL" clId="{C1277961-B68B-4E93-850E-1CAF0C7BA699}" dt="2021-11-28T06:53:17.399" v="5738" actId="1076"/>
          <ac:spMkLst>
            <pc:docMk/>
            <pc:sldMk cId="2784620818" sldId="268"/>
            <ac:spMk id="9" creationId="{F49D857B-0FB0-4B78-A23E-7637CF12DD95}"/>
          </ac:spMkLst>
        </pc:spChg>
        <pc:spChg chg="add del mod topLvl">
          <ac:chgData name="Srivastava, Shashank" userId="4a4a45cf-0bce-432b-b8e4-c038fc1510d7" providerId="ADAL" clId="{C1277961-B68B-4E93-850E-1CAF0C7BA699}" dt="2021-11-27T17:40:49.573" v="5712" actId="478"/>
          <ac:spMkLst>
            <pc:docMk/>
            <pc:sldMk cId="2784620818" sldId="268"/>
            <ac:spMk id="10" creationId="{23344A75-3B0C-493E-A09C-D61379E11706}"/>
          </ac:spMkLst>
        </pc:spChg>
        <pc:spChg chg="del mod topLvl">
          <ac:chgData name="Srivastava, Shashank" userId="4a4a45cf-0bce-432b-b8e4-c038fc1510d7" providerId="ADAL" clId="{C1277961-B68B-4E93-850E-1CAF0C7BA699}" dt="2021-11-27T17:40:49.573" v="5712" actId="478"/>
          <ac:spMkLst>
            <pc:docMk/>
            <pc:sldMk cId="2784620818" sldId="268"/>
            <ac:spMk id="11" creationId="{8E551D15-CE16-41F5-9285-8367AE5AC615}"/>
          </ac:spMkLst>
        </pc:spChg>
        <pc:spChg chg="add del mod topLvl">
          <ac:chgData name="Srivastava, Shashank" userId="4a4a45cf-0bce-432b-b8e4-c038fc1510d7" providerId="ADAL" clId="{C1277961-B68B-4E93-850E-1CAF0C7BA699}" dt="2021-11-28T06:53:31.502" v="5753" actId="1038"/>
          <ac:spMkLst>
            <pc:docMk/>
            <pc:sldMk cId="2784620818" sldId="268"/>
            <ac:spMk id="12" creationId="{92CD4044-98D9-4506-B275-7CDB165C6E96}"/>
          </ac:spMkLst>
        </pc:spChg>
        <pc:spChg chg="del mod topLvl">
          <ac:chgData name="Srivastava, Shashank" userId="4a4a45cf-0bce-432b-b8e4-c038fc1510d7" providerId="ADAL" clId="{C1277961-B68B-4E93-850E-1CAF0C7BA699}" dt="2021-11-27T17:41:20.255" v="5718" actId="478"/>
          <ac:spMkLst>
            <pc:docMk/>
            <pc:sldMk cId="2784620818" sldId="268"/>
            <ac:spMk id="13" creationId="{7AB9D9A4-FA3E-4AE2-B340-44BE741F2F8D}"/>
          </ac:spMkLst>
        </pc:spChg>
        <pc:spChg chg="mod topLvl">
          <ac:chgData name="Srivastava, Shashank" userId="4a4a45cf-0bce-432b-b8e4-c038fc1510d7" providerId="ADAL" clId="{C1277961-B68B-4E93-850E-1CAF0C7BA699}" dt="2021-11-28T06:57:25.855" v="5798" actId="1076"/>
          <ac:spMkLst>
            <pc:docMk/>
            <pc:sldMk cId="2784620818" sldId="268"/>
            <ac:spMk id="14" creationId="{D6DE8408-11ED-430A-8785-CE7AFA25D8CF}"/>
          </ac:spMkLst>
        </pc:spChg>
        <pc:spChg chg="del mod topLvl">
          <ac:chgData name="Srivastava, Shashank" userId="4a4a45cf-0bce-432b-b8e4-c038fc1510d7" providerId="ADAL" clId="{C1277961-B68B-4E93-850E-1CAF0C7BA699}" dt="2021-11-27T17:41:20.255" v="5718" actId="478"/>
          <ac:spMkLst>
            <pc:docMk/>
            <pc:sldMk cId="2784620818" sldId="268"/>
            <ac:spMk id="15" creationId="{DB761F4E-EA73-440E-BD1D-5E06236126D4}"/>
          </ac:spMkLst>
        </pc:spChg>
        <pc:spChg chg="mod topLvl">
          <ac:chgData name="Srivastava, Shashank" userId="4a4a45cf-0bce-432b-b8e4-c038fc1510d7" providerId="ADAL" clId="{C1277961-B68B-4E93-850E-1CAF0C7BA699}" dt="2021-11-28T06:53:31.502" v="5753" actId="1038"/>
          <ac:spMkLst>
            <pc:docMk/>
            <pc:sldMk cId="2784620818" sldId="268"/>
            <ac:spMk id="16" creationId="{69304694-CC36-47B5-84A9-12BF6418552E}"/>
          </ac:spMkLst>
        </pc:spChg>
        <pc:spChg chg="del mod topLvl">
          <ac:chgData name="Srivastava, Shashank" userId="4a4a45cf-0bce-432b-b8e4-c038fc1510d7" providerId="ADAL" clId="{C1277961-B68B-4E93-850E-1CAF0C7BA699}" dt="2021-11-27T17:40:49.573" v="5712" actId="478"/>
          <ac:spMkLst>
            <pc:docMk/>
            <pc:sldMk cId="2784620818" sldId="268"/>
            <ac:spMk id="21" creationId="{F2390520-C9D9-4B53-BE48-25A193511634}"/>
          </ac:spMkLst>
        </pc:spChg>
        <pc:spChg chg="add mod">
          <ac:chgData name="Srivastava, Shashank" userId="4a4a45cf-0bce-432b-b8e4-c038fc1510d7" providerId="ADAL" clId="{C1277961-B68B-4E93-850E-1CAF0C7BA699}" dt="2021-11-28T06:57:18.846" v="5797" actId="207"/>
          <ac:spMkLst>
            <pc:docMk/>
            <pc:sldMk cId="2784620818" sldId="268"/>
            <ac:spMk id="98" creationId="{3B4E5DDB-4F8B-4F83-8C6F-7D3327FB0680}"/>
          </ac:spMkLst>
        </pc:spChg>
        <pc:spChg chg="add mod">
          <ac:chgData name="Srivastava, Shashank" userId="4a4a45cf-0bce-432b-b8e4-c038fc1510d7" providerId="ADAL" clId="{C1277961-B68B-4E93-850E-1CAF0C7BA699}" dt="2021-11-28T06:57:18.846" v="5797" actId="207"/>
          <ac:spMkLst>
            <pc:docMk/>
            <pc:sldMk cId="2784620818" sldId="268"/>
            <ac:spMk id="99" creationId="{261400CC-051D-447E-A286-C4DF190DFBFC}"/>
          </ac:spMkLst>
        </pc:spChg>
        <pc:spChg chg="add mod">
          <ac:chgData name="Srivastava, Shashank" userId="4a4a45cf-0bce-432b-b8e4-c038fc1510d7" providerId="ADAL" clId="{C1277961-B68B-4E93-850E-1CAF0C7BA699}" dt="2021-11-28T06:57:18.846" v="5797" actId="207"/>
          <ac:spMkLst>
            <pc:docMk/>
            <pc:sldMk cId="2784620818" sldId="268"/>
            <ac:spMk id="100" creationId="{D2F352F1-869E-46B3-BC69-F9639DAF93F7}"/>
          </ac:spMkLst>
        </pc:spChg>
        <pc:spChg chg="add mod">
          <ac:chgData name="Srivastava, Shashank" userId="4a4a45cf-0bce-432b-b8e4-c038fc1510d7" providerId="ADAL" clId="{C1277961-B68B-4E93-850E-1CAF0C7BA699}" dt="2021-11-28T06:57:18.846" v="5797" actId="207"/>
          <ac:spMkLst>
            <pc:docMk/>
            <pc:sldMk cId="2784620818" sldId="268"/>
            <ac:spMk id="101" creationId="{B2086C04-70F0-46FA-8388-FC276C8E7454}"/>
          </ac:spMkLst>
        </pc:spChg>
        <pc:spChg chg="add mod">
          <ac:chgData name="Srivastava, Shashank" userId="4a4a45cf-0bce-432b-b8e4-c038fc1510d7" providerId="ADAL" clId="{C1277961-B68B-4E93-850E-1CAF0C7BA699}" dt="2021-11-28T06:57:18.846" v="5797" actId="207"/>
          <ac:spMkLst>
            <pc:docMk/>
            <pc:sldMk cId="2784620818" sldId="268"/>
            <ac:spMk id="102" creationId="{9DEB0DE7-1231-4235-B580-D289FDDA7DBD}"/>
          </ac:spMkLst>
        </pc:spChg>
        <pc:spChg chg="add mod">
          <ac:chgData name="Srivastava, Shashank" userId="4a4a45cf-0bce-432b-b8e4-c038fc1510d7" providerId="ADAL" clId="{C1277961-B68B-4E93-850E-1CAF0C7BA699}" dt="2021-11-28T06:57:18.846" v="5797" actId="207"/>
          <ac:spMkLst>
            <pc:docMk/>
            <pc:sldMk cId="2784620818" sldId="268"/>
            <ac:spMk id="103" creationId="{051976A7-6401-4A0C-9F15-D9D028C9DB40}"/>
          </ac:spMkLst>
        </pc:spChg>
        <pc:spChg chg="add mod">
          <ac:chgData name="Srivastava, Shashank" userId="4a4a45cf-0bce-432b-b8e4-c038fc1510d7" providerId="ADAL" clId="{C1277961-B68B-4E93-850E-1CAF0C7BA699}" dt="2021-11-28T06:57:18.846" v="5797" actId="207"/>
          <ac:spMkLst>
            <pc:docMk/>
            <pc:sldMk cId="2784620818" sldId="268"/>
            <ac:spMk id="104" creationId="{5C911EDC-4C3C-4D63-AD50-293A000EAEF1}"/>
          </ac:spMkLst>
        </pc:spChg>
        <pc:spChg chg="add mod">
          <ac:chgData name="Srivastava, Shashank" userId="4a4a45cf-0bce-432b-b8e4-c038fc1510d7" providerId="ADAL" clId="{C1277961-B68B-4E93-850E-1CAF0C7BA699}" dt="2021-11-28T07:05:33.538" v="5811"/>
          <ac:spMkLst>
            <pc:docMk/>
            <pc:sldMk cId="2784620818" sldId="268"/>
            <ac:spMk id="107" creationId="{3CB4F155-4300-4E7B-A13F-827C24348219}"/>
          </ac:spMkLst>
        </pc:spChg>
        <pc:grpChg chg="add del mod">
          <ac:chgData name="Srivastava, Shashank" userId="4a4a45cf-0bce-432b-b8e4-c038fc1510d7" providerId="ADAL" clId="{C1277961-B68B-4E93-850E-1CAF0C7BA699}" dt="2021-11-27T17:40:06.934" v="5706" actId="165"/>
          <ac:grpSpMkLst>
            <pc:docMk/>
            <pc:sldMk cId="2784620818" sldId="268"/>
            <ac:grpSpMk id="6" creationId="{D9B3F503-C12D-4DC4-A3B5-68A0DA25ACDB}"/>
          </ac:grpSpMkLst>
        </pc:grpChg>
        <pc:graphicFrameChg chg="modGraphic">
          <ac:chgData name="Srivastava, Shashank" userId="4a4a45cf-0bce-432b-b8e4-c038fc1510d7" providerId="ADAL" clId="{C1277961-B68B-4E93-850E-1CAF0C7BA699}" dt="2021-11-27T17:36:15.901" v="5703" actId="6549"/>
          <ac:graphicFrameMkLst>
            <pc:docMk/>
            <pc:sldMk cId="2784620818" sldId="268"/>
            <ac:graphicFrameMk id="4" creationId="{041903C4-32E3-4229-BB4E-689F86F10419}"/>
          </ac:graphicFrameMkLst>
        </pc:graphicFrameChg>
        <pc:graphicFrameChg chg="del">
          <ac:chgData name="Srivastava, Shashank" userId="4a4a45cf-0bce-432b-b8e4-c038fc1510d7" providerId="ADAL" clId="{C1277961-B68B-4E93-850E-1CAF0C7BA699}" dt="2021-11-14T06:18:16.899" v="412" actId="478"/>
          <ac:graphicFrameMkLst>
            <pc:docMk/>
            <pc:sldMk cId="2784620818" sldId="268"/>
            <ac:graphicFrameMk id="5" creationId="{732584ED-48AE-497B-89FA-8911486F2AD2}"/>
          </ac:graphicFrameMkLst>
        </pc:graphicFrameChg>
        <pc:cxnChg chg="del mod topLvl">
          <ac:chgData name="Srivastava, Shashank" userId="4a4a45cf-0bce-432b-b8e4-c038fc1510d7" providerId="ADAL" clId="{C1277961-B68B-4E93-850E-1CAF0C7BA699}" dt="2021-11-27T17:40:56.972" v="5713" actId="478"/>
          <ac:cxnSpMkLst>
            <pc:docMk/>
            <pc:sldMk cId="2784620818" sldId="268"/>
            <ac:cxnSpMk id="17" creationId="{2198C801-AA7E-4175-BBF5-5A30197C7F1A}"/>
          </ac:cxnSpMkLst>
        </pc:cxnChg>
        <pc:cxnChg chg="del mod topLvl">
          <ac:chgData name="Srivastava, Shashank" userId="4a4a45cf-0bce-432b-b8e4-c038fc1510d7" providerId="ADAL" clId="{C1277961-B68B-4E93-850E-1CAF0C7BA699}" dt="2021-11-27T17:41:01.176" v="5714" actId="478"/>
          <ac:cxnSpMkLst>
            <pc:docMk/>
            <pc:sldMk cId="2784620818" sldId="268"/>
            <ac:cxnSpMk id="18" creationId="{02CF122D-4CED-4341-962D-EDCA6F775F7E}"/>
          </ac:cxnSpMkLst>
        </pc:cxnChg>
        <pc:cxnChg chg="mod topLvl">
          <ac:chgData name="Srivastava, Shashank" userId="4a4a45cf-0bce-432b-b8e4-c038fc1510d7" providerId="ADAL" clId="{C1277961-B68B-4E93-850E-1CAF0C7BA699}" dt="2021-11-28T06:53:31.502" v="5753" actId="1038"/>
          <ac:cxnSpMkLst>
            <pc:docMk/>
            <pc:sldMk cId="2784620818" sldId="268"/>
            <ac:cxnSpMk id="19" creationId="{BD7C5A3E-3FFE-4FAD-85AE-F15CD0DDB124}"/>
          </ac:cxnSpMkLst>
        </pc:cxnChg>
        <pc:cxnChg chg="mod topLvl">
          <ac:chgData name="Srivastava, Shashank" userId="4a4a45cf-0bce-432b-b8e4-c038fc1510d7" providerId="ADAL" clId="{C1277961-B68B-4E93-850E-1CAF0C7BA699}" dt="2021-11-28T06:53:31.502" v="5753" actId="1038"/>
          <ac:cxnSpMkLst>
            <pc:docMk/>
            <pc:sldMk cId="2784620818" sldId="268"/>
            <ac:cxnSpMk id="20" creationId="{18AC8EE2-97B7-40FF-A91C-FA03293FBED6}"/>
          </ac:cxnSpMkLst>
        </pc:cxnChg>
        <pc:cxnChg chg="mod topLvl">
          <ac:chgData name="Srivastava, Shashank" userId="4a4a45cf-0bce-432b-b8e4-c038fc1510d7" providerId="ADAL" clId="{C1277961-B68B-4E93-850E-1CAF0C7BA699}" dt="2021-11-28T06:53:31.502" v="5753" actId="1038"/>
          <ac:cxnSpMkLst>
            <pc:docMk/>
            <pc:sldMk cId="2784620818" sldId="268"/>
            <ac:cxnSpMk id="22" creationId="{5B164E40-7D9D-46F9-AB67-5CB028E68BB2}"/>
          </ac:cxnSpMkLst>
        </pc:cxnChg>
        <pc:cxnChg chg="mod topLvl">
          <ac:chgData name="Srivastava, Shashank" userId="4a4a45cf-0bce-432b-b8e4-c038fc1510d7" providerId="ADAL" clId="{C1277961-B68B-4E93-850E-1CAF0C7BA699}" dt="2021-11-28T06:53:31.502" v="5753" actId="1038"/>
          <ac:cxnSpMkLst>
            <pc:docMk/>
            <pc:sldMk cId="2784620818" sldId="268"/>
            <ac:cxnSpMk id="23" creationId="{4AF4F339-EDE8-4D07-96B2-D310726B3364}"/>
          </ac:cxnSpMkLst>
        </pc:cxnChg>
        <pc:cxnChg chg="del mod topLvl">
          <ac:chgData name="Srivastava, Shashank" userId="4a4a45cf-0bce-432b-b8e4-c038fc1510d7" providerId="ADAL" clId="{C1277961-B68B-4E93-850E-1CAF0C7BA699}" dt="2021-11-27T17:41:01.176" v="5714" actId="478"/>
          <ac:cxnSpMkLst>
            <pc:docMk/>
            <pc:sldMk cId="2784620818" sldId="268"/>
            <ac:cxnSpMk id="24" creationId="{7002BE8D-9529-42E3-ABDA-359582B4E907}"/>
          </ac:cxnSpMkLst>
        </pc:cxnChg>
        <pc:cxnChg chg="mod topLvl">
          <ac:chgData name="Srivastava, Shashank" userId="4a4a45cf-0bce-432b-b8e4-c038fc1510d7" providerId="ADAL" clId="{C1277961-B68B-4E93-850E-1CAF0C7BA699}" dt="2021-11-28T06:53:31.502" v="5753" actId="1038"/>
          <ac:cxnSpMkLst>
            <pc:docMk/>
            <pc:sldMk cId="2784620818" sldId="268"/>
            <ac:cxnSpMk id="25" creationId="{05C0647C-96DA-4840-97E9-ED8179540F0E}"/>
          </ac:cxnSpMkLst>
        </pc:cxnChg>
        <pc:cxnChg chg="del mod topLvl">
          <ac:chgData name="Srivastava, Shashank" userId="4a4a45cf-0bce-432b-b8e4-c038fc1510d7" providerId="ADAL" clId="{C1277961-B68B-4E93-850E-1CAF0C7BA699}" dt="2021-11-27T17:41:01.176" v="5714" actId="478"/>
          <ac:cxnSpMkLst>
            <pc:docMk/>
            <pc:sldMk cId="2784620818" sldId="268"/>
            <ac:cxnSpMk id="26" creationId="{F8B5CBA5-695B-45C1-923A-CE651FF24CA5}"/>
          </ac:cxnSpMkLst>
        </pc:cxnChg>
        <pc:cxnChg chg="del mod topLvl">
          <ac:chgData name="Srivastava, Shashank" userId="4a4a45cf-0bce-432b-b8e4-c038fc1510d7" providerId="ADAL" clId="{C1277961-B68B-4E93-850E-1CAF0C7BA699}" dt="2021-11-27T17:41:05.799" v="5715" actId="478"/>
          <ac:cxnSpMkLst>
            <pc:docMk/>
            <pc:sldMk cId="2784620818" sldId="268"/>
            <ac:cxnSpMk id="27" creationId="{80810075-C6B0-4A00-8538-4B97EE174504}"/>
          </ac:cxnSpMkLst>
        </pc:cxnChg>
        <pc:cxnChg chg="del mod topLvl">
          <ac:chgData name="Srivastava, Shashank" userId="4a4a45cf-0bce-432b-b8e4-c038fc1510d7" providerId="ADAL" clId="{C1277961-B68B-4E93-850E-1CAF0C7BA699}" dt="2021-11-27T17:41:05.799" v="5715" actId="478"/>
          <ac:cxnSpMkLst>
            <pc:docMk/>
            <pc:sldMk cId="2784620818" sldId="268"/>
            <ac:cxnSpMk id="28" creationId="{8199227C-5117-4D3C-92A0-61F01735AE4D}"/>
          </ac:cxnSpMkLst>
        </pc:cxnChg>
        <pc:cxnChg chg="del mod topLvl">
          <ac:chgData name="Srivastava, Shashank" userId="4a4a45cf-0bce-432b-b8e4-c038fc1510d7" providerId="ADAL" clId="{C1277961-B68B-4E93-850E-1CAF0C7BA699}" dt="2021-11-27T17:41:05.799" v="5715" actId="478"/>
          <ac:cxnSpMkLst>
            <pc:docMk/>
            <pc:sldMk cId="2784620818" sldId="268"/>
            <ac:cxnSpMk id="29" creationId="{22CB93AA-691E-4FCD-A102-2941248FEC09}"/>
          </ac:cxnSpMkLst>
        </pc:cxnChg>
        <pc:cxnChg chg="mod topLvl">
          <ac:chgData name="Srivastava, Shashank" userId="4a4a45cf-0bce-432b-b8e4-c038fc1510d7" providerId="ADAL" clId="{C1277961-B68B-4E93-850E-1CAF0C7BA699}" dt="2021-11-28T06:53:31.502" v="5753" actId="1038"/>
          <ac:cxnSpMkLst>
            <pc:docMk/>
            <pc:sldMk cId="2784620818" sldId="268"/>
            <ac:cxnSpMk id="30" creationId="{AF12BF14-7530-468C-A657-F313633D2231}"/>
          </ac:cxnSpMkLst>
        </pc:cxnChg>
        <pc:cxnChg chg="del mod topLvl">
          <ac:chgData name="Srivastava, Shashank" userId="4a4a45cf-0bce-432b-b8e4-c038fc1510d7" providerId="ADAL" clId="{C1277961-B68B-4E93-850E-1CAF0C7BA699}" dt="2021-11-27T17:40:56.972" v="5713" actId="478"/>
          <ac:cxnSpMkLst>
            <pc:docMk/>
            <pc:sldMk cId="2784620818" sldId="268"/>
            <ac:cxnSpMk id="31" creationId="{2E353DBF-D4DB-4579-AFD1-20E1941534D0}"/>
          </ac:cxnSpMkLst>
        </pc:cxnChg>
        <pc:cxnChg chg="del mod topLvl">
          <ac:chgData name="Srivastava, Shashank" userId="4a4a45cf-0bce-432b-b8e4-c038fc1510d7" providerId="ADAL" clId="{C1277961-B68B-4E93-850E-1CAF0C7BA699}" dt="2021-11-27T17:40:56.972" v="5713" actId="478"/>
          <ac:cxnSpMkLst>
            <pc:docMk/>
            <pc:sldMk cId="2784620818" sldId="268"/>
            <ac:cxnSpMk id="32" creationId="{602564BA-4976-45D8-B2DF-B63C88840EEF}"/>
          </ac:cxnSpMkLst>
        </pc:cxnChg>
        <pc:cxnChg chg="del mod topLvl">
          <ac:chgData name="Srivastava, Shashank" userId="4a4a45cf-0bce-432b-b8e4-c038fc1510d7" providerId="ADAL" clId="{C1277961-B68B-4E93-850E-1CAF0C7BA699}" dt="2021-11-27T17:41:26.032" v="5719" actId="478"/>
          <ac:cxnSpMkLst>
            <pc:docMk/>
            <pc:sldMk cId="2784620818" sldId="268"/>
            <ac:cxnSpMk id="33" creationId="{175AAA73-8244-48F0-83B8-49A03737EB38}"/>
          </ac:cxnSpMkLst>
        </pc:cxnChg>
        <pc:cxnChg chg="del mod topLvl">
          <ac:chgData name="Srivastava, Shashank" userId="4a4a45cf-0bce-432b-b8e4-c038fc1510d7" providerId="ADAL" clId="{C1277961-B68B-4E93-850E-1CAF0C7BA699}" dt="2021-11-27T17:41:26.032" v="5719" actId="478"/>
          <ac:cxnSpMkLst>
            <pc:docMk/>
            <pc:sldMk cId="2784620818" sldId="268"/>
            <ac:cxnSpMk id="34" creationId="{691CDBC7-1B95-4F3C-A808-11B70FD39178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35" creationId="{EE508354-F84B-48BB-A52B-60285B9E5292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36" creationId="{74F655A5-74DB-4963-BB58-A57621E6291F}"/>
          </ac:cxnSpMkLst>
        </pc:cxnChg>
        <pc:cxnChg chg="del mod topLvl">
          <ac:chgData name="Srivastava, Shashank" userId="4a4a45cf-0bce-432b-b8e4-c038fc1510d7" providerId="ADAL" clId="{C1277961-B68B-4E93-850E-1CAF0C7BA699}" dt="2021-11-27T17:41:10.298" v="5716" actId="478"/>
          <ac:cxnSpMkLst>
            <pc:docMk/>
            <pc:sldMk cId="2784620818" sldId="268"/>
            <ac:cxnSpMk id="37" creationId="{40B69B86-29C4-4097-99D5-4223533CF437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38" creationId="{C11C94B0-7914-45D1-A769-92AD10F36C4D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39" creationId="{8F0C9965-BF0C-436C-9A64-C9D7F0D81E36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40" creationId="{D231CA47-C18B-43F5-8899-963559648A8D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41" creationId="{FC057471-CF5C-48EE-88B9-260C5A612966}"/>
          </ac:cxnSpMkLst>
        </pc:cxnChg>
        <pc:cxnChg chg="del mod topLvl">
          <ac:chgData name="Srivastava, Shashank" userId="4a4a45cf-0bce-432b-b8e4-c038fc1510d7" providerId="ADAL" clId="{C1277961-B68B-4E93-850E-1CAF0C7BA699}" dt="2021-11-27T17:41:12.102" v="5717" actId="478"/>
          <ac:cxnSpMkLst>
            <pc:docMk/>
            <pc:sldMk cId="2784620818" sldId="268"/>
            <ac:cxnSpMk id="42" creationId="{E0CC0A59-1FFA-43EF-8176-FEAAE1B439BB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43" creationId="{B5328826-BC16-434F-BD2C-57A5E8626543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44" creationId="{283C2B95-115F-4388-BF69-560B2CB3498B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45" creationId="{B6D7CFC5-D89B-4E8E-AD06-50DA70C945DB}"/>
          </ac:cxnSpMkLst>
        </pc:cxnChg>
        <pc:cxnChg chg="del mod topLvl">
          <ac:chgData name="Srivastava, Shashank" userId="4a4a45cf-0bce-432b-b8e4-c038fc1510d7" providerId="ADAL" clId="{C1277961-B68B-4E93-850E-1CAF0C7BA699}" dt="2021-11-27T17:41:33.210" v="5720" actId="478"/>
          <ac:cxnSpMkLst>
            <pc:docMk/>
            <pc:sldMk cId="2784620818" sldId="268"/>
            <ac:cxnSpMk id="46" creationId="{7C6419C3-2E70-4BBD-AF26-682854CD9AA9}"/>
          </ac:cxnSpMkLst>
        </pc:cxnChg>
        <pc:cxnChg chg="del mod topLvl">
          <ac:chgData name="Srivastava, Shashank" userId="4a4a45cf-0bce-432b-b8e4-c038fc1510d7" providerId="ADAL" clId="{C1277961-B68B-4E93-850E-1CAF0C7BA699}" dt="2021-11-27T17:41:10.298" v="5716" actId="478"/>
          <ac:cxnSpMkLst>
            <pc:docMk/>
            <pc:sldMk cId="2784620818" sldId="268"/>
            <ac:cxnSpMk id="47" creationId="{F10F4683-E733-46DD-B53F-83A73FD27CD7}"/>
          </ac:cxnSpMkLst>
        </pc:cxnChg>
        <pc:cxnChg chg="add mod">
          <ac:chgData name="Srivastava, Shashank" userId="4a4a45cf-0bce-432b-b8e4-c038fc1510d7" providerId="ADAL" clId="{C1277961-B68B-4E93-850E-1CAF0C7BA699}" dt="2021-11-28T06:57:25.855" v="5798" actId="1076"/>
          <ac:cxnSpMkLst>
            <pc:docMk/>
            <pc:sldMk cId="2784620818" sldId="268"/>
            <ac:cxnSpMk id="73" creationId="{886E19E1-FAD8-40FA-9D75-8A480BC67F7D}"/>
          </ac:cxnSpMkLst>
        </pc:cxnChg>
        <pc:cxnChg chg="add mod">
          <ac:chgData name="Srivastava, Shashank" userId="4a4a45cf-0bce-432b-b8e4-c038fc1510d7" providerId="ADAL" clId="{C1277961-B68B-4E93-850E-1CAF0C7BA699}" dt="2021-11-28T06:57:25.855" v="5798" actId="1076"/>
          <ac:cxnSpMkLst>
            <pc:docMk/>
            <pc:sldMk cId="2784620818" sldId="268"/>
            <ac:cxnSpMk id="76" creationId="{2E6DC92B-9C71-424A-8C70-485124D69CC6}"/>
          </ac:cxnSpMkLst>
        </pc:cxnChg>
        <pc:cxnChg chg="add mod">
          <ac:chgData name="Srivastava, Shashank" userId="4a4a45cf-0bce-432b-b8e4-c038fc1510d7" providerId="ADAL" clId="{C1277961-B68B-4E93-850E-1CAF0C7BA699}" dt="2021-11-28T06:57:25.855" v="5798" actId="1076"/>
          <ac:cxnSpMkLst>
            <pc:docMk/>
            <pc:sldMk cId="2784620818" sldId="268"/>
            <ac:cxnSpMk id="79" creationId="{42EE1CB5-18E1-4C7A-A064-C60FA8006A91}"/>
          </ac:cxnSpMkLst>
        </pc:cxnChg>
      </pc:sldChg>
      <pc:sldChg chg="addSp delSp modSp add mod addAnim delAnim modAnim">
        <pc:chgData name="Srivastava, Shashank" userId="4a4a45cf-0bce-432b-b8e4-c038fc1510d7" providerId="ADAL" clId="{C1277961-B68B-4E93-850E-1CAF0C7BA699}" dt="2021-11-28T13:24:56.178" v="7006"/>
        <pc:sldMkLst>
          <pc:docMk/>
          <pc:sldMk cId="3086822503" sldId="269"/>
        </pc:sldMkLst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3" creationId="{282D330E-B2F1-4972-BAB3-46F9140A783B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5" creationId="{002482D4-0E38-4F14-AAD6-84F2CE24E9A8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6" creationId="{F3A189D8-6977-43FA-9BC3-69F0A937EBAC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7" creationId="{8DF1B066-4A29-4D0E-B4BC-579E20D7439F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8" creationId="{BCD9EB7F-05F7-4D6E-B52A-0A4513C89887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9" creationId="{D757437F-818F-4E72-BF8F-68465EA488E9}"/>
          </ac:spMkLst>
        </pc:spChg>
        <pc:spChg chg="add mod">
          <ac:chgData name="Srivastava, Shashank" userId="4a4a45cf-0bce-432b-b8e4-c038fc1510d7" providerId="ADAL" clId="{C1277961-B68B-4E93-850E-1CAF0C7BA699}" dt="2021-11-28T07:52:55.733" v="6145" actId="1076"/>
          <ac:spMkLst>
            <pc:docMk/>
            <pc:sldMk cId="3086822503" sldId="269"/>
            <ac:spMk id="10" creationId="{E0E8D5FE-0212-4D3B-A9FC-12C40B4B3330}"/>
          </ac:spMkLst>
        </pc:spChg>
        <pc:spChg chg="add mod">
          <ac:chgData name="Srivastava, Shashank" userId="4a4a45cf-0bce-432b-b8e4-c038fc1510d7" providerId="ADAL" clId="{C1277961-B68B-4E93-850E-1CAF0C7BA699}" dt="2021-11-28T07:52:55.733" v="6145" actId="1076"/>
          <ac:spMkLst>
            <pc:docMk/>
            <pc:sldMk cId="3086822503" sldId="269"/>
            <ac:spMk id="11" creationId="{76FAA479-7005-4F96-A42D-7A701E11500D}"/>
          </ac:spMkLst>
        </pc:spChg>
        <pc:spChg chg="add mod">
          <ac:chgData name="Srivastava, Shashank" userId="4a4a45cf-0bce-432b-b8e4-c038fc1510d7" providerId="ADAL" clId="{C1277961-B68B-4E93-850E-1CAF0C7BA699}" dt="2021-11-28T07:52:55.733" v="6145" actId="1076"/>
          <ac:spMkLst>
            <pc:docMk/>
            <pc:sldMk cId="3086822503" sldId="269"/>
            <ac:spMk id="12" creationId="{569BD454-A96A-4FFE-B185-A2DEB3CD69D1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13" creationId="{3FCFA119-470F-4C23-8768-712946780B35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18" creationId="{FC4639E3-AF1B-4C36-9A4C-874BC29AC82B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45" creationId="{7150B0DD-CCB4-485D-A7FE-2BFB2C430568}"/>
          </ac:spMkLst>
        </pc:spChg>
        <pc:spChg chg="add mod">
          <ac:chgData name="Srivastava, Shashank" userId="4a4a45cf-0bce-432b-b8e4-c038fc1510d7" providerId="ADAL" clId="{C1277961-B68B-4E93-850E-1CAF0C7BA699}" dt="2021-11-28T07:52:55.733" v="6145" actId="1076"/>
          <ac:spMkLst>
            <pc:docMk/>
            <pc:sldMk cId="3086822503" sldId="269"/>
            <ac:spMk id="46" creationId="{496ECEFB-F18E-45F1-AE1B-4752ED5D6871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47" creationId="{18031DB3-005D-42C4-9027-B941C7A74B10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48" creationId="{9FA89505-294B-440B-B152-C4BC0BDF52F0}"/>
          </ac:spMkLst>
        </pc:spChg>
        <pc:spChg chg="add mod">
          <ac:chgData name="Srivastava, Shashank" userId="4a4a45cf-0bce-432b-b8e4-c038fc1510d7" providerId="ADAL" clId="{C1277961-B68B-4E93-850E-1CAF0C7BA699}" dt="2021-11-28T07:52:55.733" v="6145" actId="1076"/>
          <ac:spMkLst>
            <pc:docMk/>
            <pc:sldMk cId="3086822503" sldId="269"/>
            <ac:spMk id="49" creationId="{36F6DFC7-C597-4C35-9A92-ED3B63D6A7C8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50" creationId="{39E8BF88-3CE4-44E2-894F-8A819CF36741}"/>
          </ac:spMkLst>
        </pc:spChg>
        <pc:spChg chg="add mod">
          <ac:chgData name="Srivastava, Shashank" userId="4a4a45cf-0bce-432b-b8e4-c038fc1510d7" providerId="ADAL" clId="{C1277961-B68B-4E93-850E-1CAF0C7BA699}" dt="2021-11-28T07:51:52.576" v="6137"/>
          <ac:spMkLst>
            <pc:docMk/>
            <pc:sldMk cId="3086822503" sldId="269"/>
            <ac:spMk id="69" creationId="{7004D961-4993-419E-A5DF-29311924AFE9}"/>
          </ac:spMkLst>
        </pc:spChg>
        <pc:spChg chg="add mod">
          <ac:chgData name="Srivastava, Shashank" userId="4a4a45cf-0bce-432b-b8e4-c038fc1510d7" providerId="ADAL" clId="{C1277961-B68B-4E93-850E-1CAF0C7BA699}" dt="2021-11-28T07:54:46.662" v="6191" actId="1076"/>
          <ac:spMkLst>
            <pc:docMk/>
            <pc:sldMk cId="3086822503" sldId="269"/>
            <ac:spMk id="94" creationId="{A9DBFA0D-1399-4DD6-8B94-428D58EA235C}"/>
          </ac:spMkLst>
        </pc:spChg>
        <pc:spChg chg="add mod">
          <ac:chgData name="Srivastava, Shashank" userId="4a4a45cf-0bce-432b-b8e4-c038fc1510d7" providerId="ADAL" clId="{C1277961-B68B-4E93-850E-1CAF0C7BA699}" dt="2021-11-28T07:52:38.834" v="6144" actId="1076"/>
          <ac:spMkLst>
            <pc:docMk/>
            <pc:sldMk cId="3086822503" sldId="269"/>
            <ac:spMk id="95" creationId="{EBC239FF-C0CA-4E7D-8FF1-CB74F9383E37}"/>
          </ac:spMkLst>
        </pc:spChg>
        <pc:spChg chg="add mod">
          <ac:chgData name="Srivastava, Shashank" userId="4a4a45cf-0bce-432b-b8e4-c038fc1510d7" providerId="ADAL" clId="{C1277961-B68B-4E93-850E-1CAF0C7BA699}" dt="2021-11-28T07:52:38.834" v="6144" actId="1076"/>
          <ac:spMkLst>
            <pc:docMk/>
            <pc:sldMk cId="3086822503" sldId="269"/>
            <ac:spMk id="96" creationId="{A4C2C04F-58D2-49B6-81FF-30B6B62F1947}"/>
          </ac:spMkLst>
        </pc:spChg>
        <pc:spChg chg="add mod">
          <ac:chgData name="Srivastava, Shashank" userId="4a4a45cf-0bce-432b-b8e4-c038fc1510d7" providerId="ADAL" clId="{C1277961-B68B-4E93-850E-1CAF0C7BA699}" dt="2021-11-28T07:52:38.834" v="6144" actId="1076"/>
          <ac:spMkLst>
            <pc:docMk/>
            <pc:sldMk cId="3086822503" sldId="269"/>
            <ac:spMk id="97" creationId="{B720C9C6-5C29-454F-A812-848780FFE385}"/>
          </ac:spMkLst>
        </pc:spChg>
        <pc:spChg chg="add mod">
          <ac:chgData name="Srivastava, Shashank" userId="4a4a45cf-0bce-432b-b8e4-c038fc1510d7" providerId="ADAL" clId="{C1277961-B68B-4E93-850E-1CAF0C7BA699}" dt="2021-11-28T07:52:38.834" v="6144" actId="1076"/>
          <ac:spMkLst>
            <pc:docMk/>
            <pc:sldMk cId="3086822503" sldId="269"/>
            <ac:spMk id="102" creationId="{A0872DFF-2AA5-40FB-9BC8-4D12AD299BE6}"/>
          </ac:spMkLst>
        </pc:spChg>
        <pc:spChg chg="add mod">
          <ac:chgData name="Srivastava, Shashank" userId="4a4a45cf-0bce-432b-b8e4-c038fc1510d7" providerId="ADAL" clId="{C1277961-B68B-4E93-850E-1CAF0C7BA699}" dt="2021-11-28T07:52:38.834" v="6144" actId="1076"/>
          <ac:spMkLst>
            <pc:docMk/>
            <pc:sldMk cId="3086822503" sldId="269"/>
            <ac:spMk id="114" creationId="{AD415CC6-0CB1-42EE-861D-904C28CA792F}"/>
          </ac:spMkLst>
        </pc:spChg>
        <pc:spChg chg="add mod">
          <ac:chgData name="Srivastava, Shashank" userId="4a4a45cf-0bce-432b-b8e4-c038fc1510d7" providerId="ADAL" clId="{C1277961-B68B-4E93-850E-1CAF0C7BA699}" dt="2021-11-28T07:52:38.834" v="6144" actId="1076"/>
          <ac:spMkLst>
            <pc:docMk/>
            <pc:sldMk cId="3086822503" sldId="269"/>
            <ac:spMk id="115" creationId="{9764AA15-16FE-40A1-93F2-EDA4D62E8E1F}"/>
          </ac:spMkLst>
        </pc:spChg>
        <pc:spChg chg="add mod">
          <ac:chgData name="Srivastava, Shashank" userId="4a4a45cf-0bce-432b-b8e4-c038fc1510d7" providerId="ADAL" clId="{C1277961-B68B-4E93-850E-1CAF0C7BA699}" dt="2021-11-28T07:52:38.834" v="6144" actId="1076"/>
          <ac:spMkLst>
            <pc:docMk/>
            <pc:sldMk cId="3086822503" sldId="269"/>
            <ac:spMk id="134" creationId="{B32871C8-D61A-4EE8-B353-39086615FF59}"/>
          </ac:spMkLst>
        </pc:spChg>
        <pc:spChg chg="add mod">
          <ac:chgData name="Srivastava, Shashank" userId="4a4a45cf-0bce-432b-b8e4-c038fc1510d7" providerId="ADAL" clId="{C1277961-B68B-4E93-850E-1CAF0C7BA699}" dt="2021-11-28T10:25:58.795" v="6320" actId="207"/>
          <ac:spMkLst>
            <pc:docMk/>
            <pc:sldMk cId="3086822503" sldId="269"/>
            <ac:spMk id="195" creationId="{43B41D86-EB6D-4AA9-99E7-5E4483D7EA5D}"/>
          </ac:spMkLst>
        </pc:spChg>
        <pc:graphicFrameChg chg="del modGraphic">
          <ac:chgData name="Srivastava, Shashank" userId="4a4a45cf-0bce-432b-b8e4-c038fc1510d7" providerId="ADAL" clId="{C1277961-B68B-4E93-850E-1CAF0C7BA699}" dt="2021-11-28T07:57:57.892" v="6198" actId="478"/>
          <ac:graphicFrameMkLst>
            <pc:docMk/>
            <pc:sldMk cId="3086822503" sldId="269"/>
            <ac:graphicFrameMk id="4" creationId="{041903C4-32E3-4229-BB4E-689F86F10419}"/>
          </ac:graphicFrameMkLst>
        </pc:graphicFrameChg>
        <pc:graphicFrameChg chg="add del mod">
          <ac:chgData name="Srivastava, Shashank" userId="4a4a45cf-0bce-432b-b8e4-c038fc1510d7" providerId="ADAL" clId="{C1277961-B68B-4E93-850E-1CAF0C7BA699}" dt="2021-11-28T13:24:55.956" v="7005" actId="478"/>
          <ac:graphicFrameMkLst>
            <pc:docMk/>
            <pc:sldMk cId="3086822503" sldId="269"/>
            <ac:graphicFrameMk id="191" creationId="{A7BA701B-4832-46C1-BA5E-08162D1BC7C3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8T13:24:56.178" v="7006"/>
          <ac:graphicFrameMkLst>
            <pc:docMk/>
            <pc:sldMk cId="3086822503" sldId="269"/>
            <ac:graphicFrameMk id="196" creationId="{7ECB7048-AE72-4D13-849A-3CFAD697EA4C}"/>
          </ac:graphicFrameMkLst>
        </pc:graphicFrame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14" creationId="{FF6CEE23-CF9F-497B-8536-6C8B6CBD66BA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15" creationId="{59626920-D584-4DC1-8064-6C72A49E3072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16" creationId="{9975B719-DDB4-4A2B-8B2A-AF6C05B8E8B1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17" creationId="{5C62BAD8-E495-4F75-9A24-9BDA72B66E01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19" creationId="{7809B252-388E-4F7F-B385-4BE2FA849BB0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0" creationId="{ECDA7194-CB03-4AE8-B384-CC0F3A9051F3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1" creationId="{B9C95467-CD83-4644-8D39-B4E23CB8EF73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2" creationId="{0C3E2438-1743-4542-A295-07CC529854C6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3" creationId="{D99C92EA-EEBE-49D4-94E8-B6B0EB6AFAA4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4" creationId="{21C711A8-F6D4-4200-8661-63A01311A7E7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5" creationId="{202197F9-7B09-4D9A-AD2B-FA11F4FED315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6" creationId="{70C4AA86-4245-469C-B0DF-A352625F94B9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7" creationId="{C4986AA1-CFC5-486A-A97E-C8E481C2E175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8" creationId="{62204B0D-2571-4654-AE7F-43CA37739BCE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29" creationId="{4BFC3DFA-C535-4946-B07F-319CDE487E08}"/>
          </ac:cxnSpMkLst>
        </pc:cxnChg>
        <pc:cxnChg chg="add mod">
          <ac:chgData name="Srivastava, Shashank" userId="4a4a45cf-0bce-432b-b8e4-c038fc1510d7" providerId="ADAL" clId="{C1277961-B68B-4E93-850E-1CAF0C7BA699}" dt="2021-11-28T10:16:26.861" v="6250" actId="692"/>
          <ac:cxnSpMkLst>
            <pc:docMk/>
            <pc:sldMk cId="3086822503" sldId="269"/>
            <ac:cxnSpMk id="30" creationId="{D6CACF05-7757-4F85-AD83-6F1CB1A59127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1" creationId="{FE1B114F-4587-490E-A7CA-F4E0BEDCC6CC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2" creationId="{3821AE9B-391F-4446-9620-47E4FB27EB20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3" creationId="{175D5F56-D75E-42B7-AEC0-E9C9A236D166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4" creationId="{4387B46C-CC0D-4EFF-8F6B-AFA90FAC1D3C}"/>
          </ac:cxnSpMkLst>
        </pc:cxnChg>
        <pc:cxnChg chg="add mod">
          <ac:chgData name="Srivastava, Shashank" userId="4a4a45cf-0bce-432b-b8e4-c038fc1510d7" providerId="ADAL" clId="{C1277961-B68B-4E93-850E-1CAF0C7BA699}" dt="2021-11-28T10:16:26.861" v="6250" actId="692"/>
          <ac:cxnSpMkLst>
            <pc:docMk/>
            <pc:sldMk cId="3086822503" sldId="269"/>
            <ac:cxnSpMk id="35" creationId="{E0AA262C-E803-4006-B985-AED18EEEFD9E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6" creationId="{411DEDC1-903F-4921-8ECA-6B91019A07AF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7" creationId="{E01EF3E7-AC6A-44BF-B734-1B71BC5CC58A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8" creationId="{011877A4-9E0E-4EE0-9855-FC00487211FA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39" creationId="{967B73A4-8758-4491-9E39-5BBD24B7FB11}"/>
          </ac:cxnSpMkLst>
        </pc:cxnChg>
        <pc:cxnChg chg="add mod">
          <ac:chgData name="Srivastava, Shashank" userId="4a4a45cf-0bce-432b-b8e4-c038fc1510d7" providerId="ADAL" clId="{C1277961-B68B-4E93-850E-1CAF0C7BA699}" dt="2021-11-28T10:16:26.861" v="6250" actId="692"/>
          <ac:cxnSpMkLst>
            <pc:docMk/>
            <pc:sldMk cId="3086822503" sldId="269"/>
            <ac:cxnSpMk id="40" creationId="{98321E4E-64BC-4451-9C61-3FAA17E2539F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41" creationId="{41B24E10-57E2-4DDF-B329-B4893B01E491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42" creationId="{977D336D-DC37-4DF2-B6D0-E24A698932D9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43" creationId="{73D663D7-A26E-4B9E-8CF6-44D050C2E81D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44" creationId="{202E117B-52AE-42AF-BED1-475BC5A50E43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1" creationId="{7349EB48-1E38-4A59-83C8-6C4585258FC3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2" creationId="{25814455-39BF-45C2-822D-6429943F0901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3" creationId="{15A4A00E-DFF0-4319-97C4-9B13B6D56937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4" creationId="{C90FDF00-FD97-4582-A1F0-8CB86FF82F4D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5" creationId="{D6502206-EC89-4495-89C2-B050923042B2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6" creationId="{04B066AA-EF9E-426B-B9BE-A8A79B8CDFC5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7" creationId="{0431F934-BB87-4BA9-BD66-5E622D276C16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8" creationId="{C6EFF55C-A529-4CF1-A062-41CA97A80DA8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59" creationId="{0ED1298A-1635-427E-8989-8B8E0C32BB48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0" creationId="{80E67BE3-3E4B-4D9C-9887-F79141BA2BC0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1" creationId="{D0DD7D7F-B762-4419-8682-91A7D10C19B5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2" creationId="{DCF93E2B-9A6F-4B25-9D7D-0589DD164AEA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3" creationId="{AA18FC1C-D988-436B-9F14-A5CBF368EF88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4" creationId="{607BD0A9-E8A1-4431-8E7F-A0024A414D73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5" creationId="{239237B8-EF52-44EB-9C09-1C5456171642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6" creationId="{E2474EBA-8C90-4EAD-8F9F-7630FC645F27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7" creationId="{0C3F592F-212C-4AA6-B3B3-44E72E412D52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68" creationId="{3C2F005A-569A-48E8-8FCE-BA42AE1A876B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70" creationId="{A70CCFB9-0D59-4508-BE0C-9DC2952AB90F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71" creationId="{DF2ADD54-3AB8-450A-BC39-405B6D3E5603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72" creationId="{1160A031-DE4E-4CD8-9786-D11BAB93C92A}"/>
          </ac:cxnSpMkLst>
        </pc:cxnChg>
        <pc:cxnChg chg="add mod">
          <ac:chgData name="Srivastava, Shashank" userId="4a4a45cf-0bce-432b-b8e4-c038fc1510d7" providerId="ADAL" clId="{C1277961-B68B-4E93-850E-1CAF0C7BA699}" dt="2021-11-28T07:51:52.576" v="6137"/>
          <ac:cxnSpMkLst>
            <pc:docMk/>
            <pc:sldMk cId="3086822503" sldId="269"/>
            <ac:cxnSpMk id="73" creationId="{72A1C001-5E8C-418E-A830-81123DBA50AD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74" creationId="{7EB9D92E-FBFC-47E7-B431-5324FB918E60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75" creationId="{156A3704-2BC7-44DA-9FEF-A8CBD2074DEB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76" creationId="{4F9C4CED-8ED5-4747-81E6-603287B217E4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77" creationId="{E6AFDFE5-926D-4FB0-8B13-6ED3F0E41F7C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78" creationId="{27E99FC5-5B2B-4E57-8C27-4762ADEBCD1B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79" creationId="{F20F688B-87BB-41BC-B187-94C5172B5D22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0" creationId="{C3041D62-6BCD-4D0C-B4DC-13821957BEFC}"/>
          </ac:cxnSpMkLst>
        </pc:cxnChg>
        <pc:cxnChg chg="add mod">
          <ac:chgData name="Srivastava, Shashank" userId="4a4a45cf-0bce-432b-b8e4-c038fc1510d7" providerId="ADAL" clId="{C1277961-B68B-4E93-850E-1CAF0C7BA699}" dt="2021-11-28T10:16:26.861" v="6250" actId="692"/>
          <ac:cxnSpMkLst>
            <pc:docMk/>
            <pc:sldMk cId="3086822503" sldId="269"/>
            <ac:cxnSpMk id="81" creationId="{86BAB43F-8FB3-4A29-A427-7DF0AE15E81A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2" creationId="{B79A7CE2-82A4-4F66-A038-4579F5FCAD46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3" creationId="{11070461-5D21-4403-88FB-617E326CA4C6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4" creationId="{18B866F0-9AD8-4C2B-9EF1-CB1B99048180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5" creationId="{68A273B3-A46A-4CD3-8437-4BE6DE020E21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6" creationId="{86836915-3BDD-4E4D-9553-222E16FEA44E}"/>
          </ac:cxnSpMkLst>
        </pc:cxnChg>
        <pc:cxnChg chg="add mod">
          <ac:chgData name="Srivastava, Shashank" userId="4a4a45cf-0bce-432b-b8e4-c038fc1510d7" providerId="ADAL" clId="{C1277961-B68B-4E93-850E-1CAF0C7BA699}" dt="2021-11-28T10:16:26.861" v="6250" actId="692"/>
          <ac:cxnSpMkLst>
            <pc:docMk/>
            <pc:sldMk cId="3086822503" sldId="269"/>
            <ac:cxnSpMk id="87" creationId="{DDD4CD29-B669-43AF-A081-252FD5A06A35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8" creationId="{6BF947EB-BB53-4E2D-AAE0-A7A6EE3D8D0C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89" creationId="{0DF33785-0AAE-478B-A04D-7D0AB605C5E8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90" creationId="{416DFCCC-03C1-4FA0-AEA0-6286383B9573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91" creationId="{D97230AB-11CE-4080-A762-827EE4878C95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92" creationId="{9948B1C6-3238-48F7-AA32-A7D66910A25F}"/>
          </ac:cxnSpMkLst>
        </pc:cxnChg>
        <pc:cxnChg chg="add mod">
          <ac:chgData name="Srivastava, Shashank" userId="4a4a45cf-0bce-432b-b8e4-c038fc1510d7" providerId="ADAL" clId="{C1277961-B68B-4E93-850E-1CAF0C7BA699}" dt="2021-11-28T07:52:55.733" v="6145" actId="1076"/>
          <ac:cxnSpMkLst>
            <pc:docMk/>
            <pc:sldMk cId="3086822503" sldId="269"/>
            <ac:cxnSpMk id="93" creationId="{2325EC9A-5AF7-4719-9C01-B82D1418C13E}"/>
          </ac:cxnSpMkLst>
        </pc:cxnChg>
        <pc:cxnChg chg="add mod">
          <ac:chgData name="Srivastava, Shashank" userId="4a4a45cf-0bce-432b-b8e4-c038fc1510d7" providerId="ADAL" clId="{C1277961-B68B-4E93-850E-1CAF0C7BA699}" dt="2021-11-28T07:54:50.433" v="6192" actId="14100"/>
          <ac:cxnSpMkLst>
            <pc:docMk/>
            <pc:sldMk cId="3086822503" sldId="269"/>
            <ac:cxnSpMk id="98" creationId="{F2F3D9D0-D51E-4B8F-AB17-AFD392F67BAE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99" creationId="{5731E8AB-1A96-4C08-A0B1-3053D6920FE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0" creationId="{8CDF620F-30E1-46D9-A192-5C600E1350E4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1" creationId="{E2C881EF-D808-4B25-A8C1-A7476F1A43A4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3" creationId="{9CCCFE07-6097-4BE5-9B61-3F5163C6432B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4" creationId="{FED4F9E1-AC9E-4783-9F0D-95588E9F6AE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5" creationId="{219CC172-53C6-4123-98A5-DE4348C49D1E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6" creationId="{29027859-5B02-49F7-BF26-9B54FE817C98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7" creationId="{D66A059F-13FA-4295-B157-B0B8E2DC4EE6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8" creationId="{E8B12A62-F97A-4883-A8ED-6AAC7D6CB9C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09" creationId="{CD8056B4-0999-45F3-B389-15B62E174DE3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10" creationId="{72E19BF5-7C45-431B-8040-4CBEB5840BA6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11" creationId="{A492E9B2-7EE0-4F14-968C-5256F21A92EF}"/>
          </ac:cxnSpMkLst>
        </pc:cxnChg>
        <pc:cxnChg chg="add mod">
          <ac:chgData name="Srivastava, Shashank" userId="4a4a45cf-0bce-432b-b8e4-c038fc1510d7" providerId="ADAL" clId="{C1277961-B68B-4E93-850E-1CAF0C7BA699}" dt="2021-11-28T07:54:46.662" v="6191" actId="1076"/>
          <ac:cxnSpMkLst>
            <pc:docMk/>
            <pc:sldMk cId="3086822503" sldId="269"/>
            <ac:cxnSpMk id="112" creationId="{B626C8F2-0B76-4578-811D-4E6142491BED}"/>
          </ac:cxnSpMkLst>
        </pc:cxnChg>
        <pc:cxnChg chg="add mod">
          <ac:chgData name="Srivastava, Shashank" userId="4a4a45cf-0bce-432b-b8e4-c038fc1510d7" providerId="ADAL" clId="{C1277961-B68B-4E93-850E-1CAF0C7BA699}" dt="2021-11-28T07:54:46.662" v="6191" actId="1076"/>
          <ac:cxnSpMkLst>
            <pc:docMk/>
            <pc:sldMk cId="3086822503" sldId="269"/>
            <ac:cxnSpMk id="113" creationId="{5634D84A-ABF3-4B6D-B2C8-6A486E2195B1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16" creationId="{C1AA74A3-DFC9-4426-9419-EC3C9AB2040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17" creationId="{EA73672E-2CAF-4909-9763-1AEC50F77BC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18" creationId="{B58ADFD9-80E2-42EC-B174-D7B0DBC18A52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19" creationId="{2744631C-CE11-4E34-8190-9207CEA6BA3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0" creationId="{A9429BD5-CE77-46A8-B3A6-02F80EB4FAA6}"/>
          </ac:cxnSpMkLst>
        </pc:cxnChg>
        <pc:cxnChg chg="add mod">
          <ac:chgData name="Srivastava, Shashank" userId="4a4a45cf-0bce-432b-b8e4-c038fc1510d7" providerId="ADAL" clId="{C1277961-B68B-4E93-850E-1CAF0C7BA699}" dt="2021-11-28T07:54:46.662" v="6191" actId="1076"/>
          <ac:cxnSpMkLst>
            <pc:docMk/>
            <pc:sldMk cId="3086822503" sldId="269"/>
            <ac:cxnSpMk id="121" creationId="{206A85BA-DD0A-480D-A391-ACCD84061C10}"/>
          </ac:cxnSpMkLst>
        </pc:cxnChg>
        <pc:cxnChg chg="add mod">
          <ac:chgData name="Srivastava, Shashank" userId="4a4a45cf-0bce-432b-b8e4-c038fc1510d7" providerId="ADAL" clId="{C1277961-B68B-4E93-850E-1CAF0C7BA699}" dt="2021-11-28T07:54:46.662" v="6191" actId="1076"/>
          <ac:cxnSpMkLst>
            <pc:docMk/>
            <pc:sldMk cId="3086822503" sldId="269"/>
            <ac:cxnSpMk id="122" creationId="{31C96F37-C863-4B9F-BB37-F9ACB33E125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3" creationId="{900035FC-0003-4101-A7C4-22B77353C1B9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4" creationId="{A823C356-70C2-45ED-AB3E-39A279178ABE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5" creationId="{EC1035A8-031A-4C2A-B460-673ADECA97FB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6" creationId="{869F5E5D-3017-4C7C-8E0A-BE8A1907D6F8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7" creationId="{CF1A9A25-FE04-4E26-83E3-9084B5C3B5ED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8" creationId="{7D7C806C-6958-47DB-8975-3D45E6EA7777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29" creationId="{DE60BCA4-A17B-4C23-ADFB-DA19C7EDE514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0" creationId="{6E2CE5A2-F31B-4F2B-AD79-47D10B64E6CA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1" creationId="{FE9B7E1E-B81F-426E-8251-48CC6BE2CD69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2" creationId="{77F8C7C3-CA4F-436F-BFBF-77F0ECF42F92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3" creationId="{7FB239A0-6C54-4C4E-98FE-B110F19C5D4C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5" creationId="{E79FD74E-A49D-4664-A07B-E510ECD3F8BF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6" creationId="{3F04ED5C-E041-4E6F-9073-FD6865C884E3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7" creationId="{FB19429B-523F-4300-ACD6-5B11D63F7C0C}"/>
          </ac:cxnSpMkLst>
        </pc:cxnChg>
        <pc:cxnChg chg="add mod">
          <ac:chgData name="Srivastava, Shashank" userId="4a4a45cf-0bce-432b-b8e4-c038fc1510d7" providerId="ADAL" clId="{C1277961-B68B-4E93-850E-1CAF0C7BA699}" dt="2021-11-28T07:52:38.834" v="6144" actId="1076"/>
          <ac:cxnSpMkLst>
            <pc:docMk/>
            <pc:sldMk cId="3086822503" sldId="269"/>
            <ac:cxnSpMk id="138" creationId="{2BC898BC-4C79-468B-80E2-A8F208394C53}"/>
          </ac:cxnSpMkLst>
        </pc:cxnChg>
        <pc:cxnChg chg="add mod">
          <ac:chgData name="Srivastava, Shashank" userId="4a4a45cf-0bce-432b-b8e4-c038fc1510d7" providerId="ADAL" clId="{C1277961-B68B-4E93-850E-1CAF0C7BA699}" dt="2021-11-28T07:54:46.662" v="6191" actId="1076"/>
          <ac:cxnSpMkLst>
            <pc:docMk/>
            <pc:sldMk cId="3086822503" sldId="269"/>
            <ac:cxnSpMk id="139" creationId="{1FB56A08-357C-4909-8F22-F86B4FD6E7C4}"/>
          </ac:cxnSpMkLst>
        </pc:cxnChg>
        <pc:cxnChg chg="add mod">
          <ac:chgData name="Srivastava, Shashank" userId="4a4a45cf-0bce-432b-b8e4-c038fc1510d7" providerId="ADAL" clId="{C1277961-B68B-4E93-850E-1CAF0C7BA699}" dt="2021-11-28T07:53:12.189" v="6151" actId="14100"/>
          <ac:cxnSpMkLst>
            <pc:docMk/>
            <pc:sldMk cId="3086822503" sldId="269"/>
            <ac:cxnSpMk id="141" creationId="{658AF3AB-D850-41C8-93EF-F68A4A327378}"/>
          </ac:cxnSpMkLst>
        </pc:cxnChg>
        <pc:cxnChg chg="add mod">
          <ac:chgData name="Srivastava, Shashank" userId="4a4a45cf-0bce-432b-b8e4-c038fc1510d7" providerId="ADAL" clId="{C1277961-B68B-4E93-850E-1CAF0C7BA699}" dt="2021-11-28T07:53:17.297" v="6154" actId="14100"/>
          <ac:cxnSpMkLst>
            <pc:docMk/>
            <pc:sldMk cId="3086822503" sldId="269"/>
            <ac:cxnSpMk id="144" creationId="{ACF22C1A-0B71-4C4F-A413-E6C945E5F248}"/>
          </ac:cxnSpMkLst>
        </pc:cxnChg>
        <pc:cxnChg chg="add mod">
          <ac:chgData name="Srivastava, Shashank" userId="4a4a45cf-0bce-432b-b8e4-c038fc1510d7" providerId="ADAL" clId="{C1277961-B68B-4E93-850E-1CAF0C7BA699}" dt="2021-11-28T07:53:22.036" v="6157" actId="14100"/>
          <ac:cxnSpMkLst>
            <pc:docMk/>
            <pc:sldMk cId="3086822503" sldId="269"/>
            <ac:cxnSpMk id="147" creationId="{65740800-48FB-488C-B9D5-48E11DD4F067}"/>
          </ac:cxnSpMkLst>
        </pc:cxnChg>
        <pc:cxnChg chg="add mod">
          <ac:chgData name="Srivastava, Shashank" userId="4a4a45cf-0bce-432b-b8e4-c038fc1510d7" providerId="ADAL" clId="{C1277961-B68B-4E93-850E-1CAF0C7BA699}" dt="2021-11-28T07:53:27.864" v="6160" actId="14100"/>
          <ac:cxnSpMkLst>
            <pc:docMk/>
            <pc:sldMk cId="3086822503" sldId="269"/>
            <ac:cxnSpMk id="150" creationId="{726E93C1-D8DB-4F04-825F-59C1B5227D4A}"/>
          </ac:cxnSpMkLst>
        </pc:cxnChg>
        <pc:cxnChg chg="add mod">
          <ac:chgData name="Srivastava, Shashank" userId="4a4a45cf-0bce-432b-b8e4-c038fc1510d7" providerId="ADAL" clId="{C1277961-B68B-4E93-850E-1CAF0C7BA699}" dt="2021-11-28T07:53:38.679" v="6164" actId="14100"/>
          <ac:cxnSpMkLst>
            <pc:docMk/>
            <pc:sldMk cId="3086822503" sldId="269"/>
            <ac:cxnSpMk id="153" creationId="{9A3FF3C1-6798-4BE0-BB81-ED09A96D0938}"/>
          </ac:cxnSpMkLst>
        </pc:cxnChg>
        <pc:cxnChg chg="add mod">
          <ac:chgData name="Srivastava, Shashank" userId="4a4a45cf-0bce-432b-b8e4-c038fc1510d7" providerId="ADAL" clId="{C1277961-B68B-4E93-850E-1CAF0C7BA699}" dt="2021-11-28T07:53:48.647" v="6168" actId="14100"/>
          <ac:cxnSpMkLst>
            <pc:docMk/>
            <pc:sldMk cId="3086822503" sldId="269"/>
            <ac:cxnSpMk id="157" creationId="{FB68D521-2B6D-4273-9629-E7EA8EA6B860}"/>
          </ac:cxnSpMkLst>
        </pc:cxnChg>
        <pc:cxnChg chg="add mod">
          <ac:chgData name="Srivastava, Shashank" userId="4a4a45cf-0bce-432b-b8e4-c038fc1510d7" providerId="ADAL" clId="{C1277961-B68B-4E93-850E-1CAF0C7BA699}" dt="2021-11-28T07:53:58.147" v="6171" actId="14100"/>
          <ac:cxnSpMkLst>
            <pc:docMk/>
            <pc:sldMk cId="3086822503" sldId="269"/>
            <ac:cxnSpMk id="161" creationId="{38537BF2-E203-44C2-B3A9-FC25C10045F5}"/>
          </ac:cxnSpMkLst>
        </pc:cxnChg>
        <pc:cxnChg chg="add mod">
          <ac:chgData name="Srivastava, Shashank" userId="4a4a45cf-0bce-432b-b8e4-c038fc1510d7" providerId="ADAL" clId="{C1277961-B68B-4E93-850E-1CAF0C7BA699}" dt="2021-11-28T07:54:04.074" v="6174" actId="14100"/>
          <ac:cxnSpMkLst>
            <pc:docMk/>
            <pc:sldMk cId="3086822503" sldId="269"/>
            <ac:cxnSpMk id="164" creationId="{39A9C2A3-9BF4-48D8-9B48-4ACF7D57CE0C}"/>
          </ac:cxnSpMkLst>
        </pc:cxnChg>
        <pc:cxnChg chg="add mod">
          <ac:chgData name="Srivastava, Shashank" userId="4a4a45cf-0bce-432b-b8e4-c038fc1510d7" providerId="ADAL" clId="{C1277961-B68B-4E93-850E-1CAF0C7BA699}" dt="2021-11-28T07:54:10.668" v="6177" actId="14100"/>
          <ac:cxnSpMkLst>
            <pc:docMk/>
            <pc:sldMk cId="3086822503" sldId="269"/>
            <ac:cxnSpMk id="167" creationId="{560A5253-5614-4130-855A-F62183382D23}"/>
          </ac:cxnSpMkLst>
        </pc:cxnChg>
        <pc:cxnChg chg="add mod">
          <ac:chgData name="Srivastava, Shashank" userId="4a4a45cf-0bce-432b-b8e4-c038fc1510d7" providerId="ADAL" clId="{C1277961-B68B-4E93-850E-1CAF0C7BA699}" dt="2021-11-28T07:54:16.855" v="6180" actId="14100"/>
          <ac:cxnSpMkLst>
            <pc:docMk/>
            <pc:sldMk cId="3086822503" sldId="269"/>
            <ac:cxnSpMk id="170" creationId="{54B05A6E-2AB0-4F33-8117-EE5250F7FD50}"/>
          </ac:cxnSpMkLst>
        </pc:cxnChg>
        <pc:cxnChg chg="add mod">
          <ac:chgData name="Srivastava, Shashank" userId="4a4a45cf-0bce-432b-b8e4-c038fc1510d7" providerId="ADAL" clId="{C1277961-B68B-4E93-850E-1CAF0C7BA699}" dt="2021-11-28T07:54:22.188" v="6183" actId="14100"/>
          <ac:cxnSpMkLst>
            <pc:docMk/>
            <pc:sldMk cId="3086822503" sldId="269"/>
            <ac:cxnSpMk id="173" creationId="{00B928C7-4CF3-4BF9-A24A-A9A4AB566385}"/>
          </ac:cxnSpMkLst>
        </pc:cxnChg>
        <pc:cxnChg chg="add mod">
          <ac:chgData name="Srivastava, Shashank" userId="4a4a45cf-0bce-432b-b8e4-c038fc1510d7" providerId="ADAL" clId="{C1277961-B68B-4E93-850E-1CAF0C7BA699}" dt="2021-11-28T07:54:30.731" v="6187" actId="14100"/>
          <ac:cxnSpMkLst>
            <pc:docMk/>
            <pc:sldMk cId="3086822503" sldId="269"/>
            <ac:cxnSpMk id="176" creationId="{23618235-3112-4453-9A4B-96A891694D89}"/>
          </ac:cxnSpMkLst>
        </pc:cxnChg>
        <pc:cxnChg chg="add mod">
          <ac:chgData name="Srivastava, Shashank" userId="4a4a45cf-0bce-432b-b8e4-c038fc1510d7" providerId="ADAL" clId="{C1277961-B68B-4E93-850E-1CAF0C7BA699}" dt="2021-11-28T07:54:46.662" v="6191" actId="1076"/>
          <ac:cxnSpMkLst>
            <pc:docMk/>
            <pc:sldMk cId="3086822503" sldId="269"/>
            <ac:cxnSpMk id="180" creationId="{01125CFE-EB92-4401-BA4E-6B47DE9648DC}"/>
          </ac:cxnSpMkLst>
        </pc:cxnChg>
        <pc:cxnChg chg="add del mod">
          <ac:chgData name="Srivastava, Shashank" userId="4a4a45cf-0bce-432b-b8e4-c038fc1510d7" providerId="ADAL" clId="{C1277961-B68B-4E93-850E-1CAF0C7BA699}" dt="2021-11-28T10:15:27.190" v="6242" actId="1076"/>
          <ac:cxnSpMkLst>
            <pc:docMk/>
            <pc:sldMk cId="3086822503" sldId="269"/>
            <ac:cxnSpMk id="193" creationId="{9F53BA19-32FA-4F36-97E1-AB475057A520}"/>
          </ac:cxnSpMkLst>
        </pc:cxnChg>
      </pc:sldChg>
      <pc:sldChg chg="addSp delSp modSp add mod ord delAnim modAnim">
        <pc:chgData name="Srivastava, Shashank" userId="4a4a45cf-0bce-432b-b8e4-c038fc1510d7" providerId="ADAL" clId="{C1277961-B68B-4E93-850E-1CAF0C7BA699}" dt="2021-11-28T18:26:14.569" v="7632"/>
        <pc:sldMkLst>
          <pc:docMk/>
          <pc:sldMk cId="4051733874" sldId="270"/>
        </pc:sldMkLst>
        <pc:spChg chg="add mod">
          <ac:chgData name="Srivastava, Shashank" userId="4a4a45cf-0bce-432b-b8e4-c038fc1510d7" providerId="ADAL" clId="{C1277961-B68B-4E93-850E-1CAF0C7BA699}" dt="2021-11-28T17:38:00.403" v="7538" actId="14100"/>
          <ac:spMkLst>
            <pc:docMk/>
            <pc:sldMk cId="4051733874" sldId="270"/>
            <ac:spMk id="5" creationId="{DD1F2BF7-C772-42C5-8F90-D9541129945F}"/>
          </ac:spMkLst>
        </pc:spChg>
        <pc:spChg chg="add del mod">
          <ac:chgData name="Srivastava, Shashank" userId="4a4a45cf-0bce-432b-b8e4-c038fc1510d7" providerId="ADAL" clId="{C1277961-B68B-4E93-850E-1CAF0C7BA699}" dt="2021-11-28T18:20:37.165" v="7616" actId="478"/>
          <ac:spMkLst>
            <pc:docMk/>
            <pc:sldMk cId="4051733874" sldId="270"/>
            <ac:spMk id="7" creationId="{ED5BF84E-DB29-41D4-BCDF-A61565EE749F}"/>
          </ac:spMkLst>
        </pc:spChg>
        <pc:spChg chg="add del mod">
          <ac:chgData name="Srivastava, Shashank" userId="4a4a45cf-0bce-432b-b8e4-c038fc1510d7" providerId="ADAL" clId="{C1277961-B68B-4E93-850E-1CAF0C7BA699}" dt="2021-11-28T18:20:37.165" v="7616" actId="478"/>
          <ac:spMkLst>
            <pc:docMk/>
            <pc:sldMk cId="4051733874" sldId="270"/>
            <ac:spMk id="8" creationId="{2F35F05E-961E-4BFD-8298-C2ACE7EB574D}"/>
          </ac:spMkLst>
        </pc:spChg>
        <pc:graphicFrameChg chg="add mod modGraphic">
          <ac:chgData name="Srivastava, Shashank" userId="4a4a45cf-0bce-432b-b8e4-c038fc1510d7" providerId="ADAL" clId="{C1277961-B68B-4E93-850E-1CAF0C7BA699}" dt="2021-11-28T17:37:41.950" v="7509" actId="20577"/>
          <ac:graphicFrameMkLst>
            <pc:docMk/>
            <pc:sldMk cId="4051733874" sldId="270"/>
            <ac:graphicFrameMk id="3" creationId="{9103EB5B-18A5-4BCC-9FC2-BCA2A3D4FD5E}"/>
          </ac:graphicFrameMkLst>
        </pc:graphicFrameChg>
        <pc:graphicFrameChg chg="del modGraphic">
          <ac:chgData name="Srivastava, Shashank" userId="4a4a45cf-0bce-432b-b8e4-c038fc1510d7" providerId="ADAL" clId="{C1277961-B68B-4E93-850E-1CAF0C7BA699}" dt="2021-11-28T13:25:33.472" v="7020" actId="478"/>
          <ac:graphicFrameMkLst>
            <pc:docMk/>
            <pc:sldMk cId="4051733874" sldId="270"/>
            <ac:graphicFrameMk id="4" creationId="{041903C4-32E3-4229-BB4E-689F86F10419}"/>
          </ac:graphicFrameMkLst>
        </pc:graphicFrameChg>
        <pc:picChg chg="add del mod">
          <ac:chgData name="Srivastava, Shashank" userId="4a4a45cf-0bce-432b-b8e4-c038fc1510d7" providerId="ADAL" clId="{C1277961-B68B-4E93-850E-1CAF0C7BA699}" dt="2021-11-28T18:20:37.165" v="7616" actId="478"/>
          <ac:picMkLst>
            <pc:docMk/>
            <pc:sldMk cId="4051733874" sldId="270"/>
            <ac:picMk id="6" creationId="{D145EC51-52E5-4C2B-BDAA-431011FFCEE8}"/>
          </ac:picMkLst>
        </pc:picChg>
      </pc:sldChg>
      <pc:sldChg chg="addSp delSp modSp add mod modAnim addCm delCm">
        <pc:chgData name="Srivastava, Shashank" userId="4a4a45cf-0bce-432b-b8e4-c038fc1510d7" providerId="ADAL" clId="{C1277961-B68B-4E93-850E-1CAF0C7BA699}" dt="2021-11-26T09:24:13.654" v="1785"/>
        <pc:sldMkLst>
          <pc:docMk/>
          <pc:sldMk cId="3429339567" sldId="271"/>
        </pc:sldMkLst>
        <pc:spChg chg="add del">
          <ac:chgData name="Srivastava, Shashank" userId="4a4a45cf-0bce-432b-b8e4-c038fc1510d7" providerId="ADAL" clId="{C1277961-B68B-4E93-850E-1CAF0C7BA699}" dt="2021-11-19T10:04:48.064" v="1676" actId="478"/>
          <ac:spMkLst>
            <pc:docMk/>
            <pc:sldMk cId="3429339567" sldId="271"/>
            <ac:spMk id="14" creationId="{CE5BB50F-01E5-4409-BEB4-694611E7F1EF}"/>
          </ac:spMkLst>
        </pc:spChg>
        <pc:spChg chg="add mod">
          <ac:chgData name="Srivastava, Shashank" userId="4a4a45cf-0bce-432b-b8e4-c038fc1510d7" providerId="ADAL" clId="{C1277961-B68B-4E93-850E-1CAF0C7BA699}" dt="2021-11-19T10:05:49.445" v="1703" actId="207"/>
          <ac:spMkLst>
            <pc:docMk/>
            <pc:sldMk cId="3429339567" sldId="271"/>
            <ac:spMk id="55" creationId="{1C14BD64-E80F-412A-8DFA-0F8BC67D1ECC}"/>
          </ac:spMkLst>
        </pc:spChg>
        <pc:spChg chg="add mod">
          <ac:chgData name="Srivastava, Shashank" userId="4a4a45cf-0bce-432b-b8e4-c038fc1510d7" providerId="ADAL" clId="{C1277961-B68B-4E93-850E-1CAF0C7BA699}" dt="2021-11-19T10:06:17.539" v="1709" actId="207"/>
          <ac:spMkLst>
            <pc:docMk/>
            <pc:sldMk cId="3429339567" sldId="271"/>
            <ac:spMk id="58" creationId="{139E7726-C134-4B06-A6EE-9B88B4BDFF97}"/>
          </ac:spMkLst>
        </pc:spChg>
        <pc:spChg chg="mod">
          <ac:chgData name="Srivastava, Shashank" userId="4a4a45cf-0bce-432b-b8e4-c038fc1510d7" providerId="ADAL" clId="{C1277961-B68B-4E93-850E-1CAF0C7BA699}" dt="2021-11-19T10:05:17.606" v="1686" actId="20577"/>
          <ac:spMkLst>
            <pc:docMk/>
            <pc:sldMk cId="3429339567" sldId="271"/>
            <ac:spMk id="125" creationId="{0BB66321-0ED7-46DC-AC50-5E5483A4F685}"/>
          </ac:spMkLst>
        </pc:spChg>
        <pc:spChg chg="mod">
          <ac:chgData name="Srivastava, Shashank" userId="4a4a45cf-0bce-432b-b8e4-c038fc1510d7" providerId="ADAL" clId="{C1277961-B68B-4E93-850E-1CAF0C7BA699}" dt="2021-11-19T10:05:21.029" v="1689" actId="20577"/>
          <ac:spMkLst>
            <pc:docMk/>
            <pc:sldMk cId="3429339567" sldId="271"/>
            <ac:spMk id="126" creationId="{E5911E58-1B18-4824-A69E-2B0B14CACE36}"/>
          </ac:spMkLst>
        </pc:spChg>
        <pc:spChg chg="mod">
          <ac:chgData name="Srivastava, Shashank" userId="4a4a45cf-0bce-432b-b8e4-c038fc1510d7" providerId="ADAL" clId="{C1277961-B68B-4E93-850E-1CAF0C7BA699}" dt="2021-11-19T10:05:31.230" v="1696" actId="20577"/>
          <ac:spMkLst>
            <pc:docMk/>
            <pc:sldMk cId="3429339567" sldId="271"/>
            <ac:spMk id="127" creationId="{39C7D77E-C1C1-449B-8D04-7D627F0BC02C}"/>
          </ac:spMkLst>
        </pc:spChg>
        <pc:spChg chg="mod">
          <ac:chgData name="Srivastava, Shashank" userId="4a4a45cf-0bce-432b-b8e4-c038fc1510d7" providerId="ADAL" clId="{C1277961-B68B-4E93-850E-1CAF0C7BA699}" dt="2021-11-19T10:04:52.023" v="1677" actId="207"/>
          <ac:spMkLst>
            <pc:docMk/>
            <pc:sldMk cId="3429339567" sldId="271"/>
            <ac:spMk id="132" creationId="{0F27D4A1-6F46-44E0-9166-7EB4EDBF98E7}"/>
          </ac:spMkLst>
        </pc:spChg>
        <pc:spChg chg="mod">
          <ac:chgData name="Srivastava, Shashank" userId="4a4a45cf-0bce-432b-b8e4-c038fc1510d7" providerId="ADAL" clId="{C1277961-B68B-4E93-850E-1CAF0C7BA699}" dt="2021-11-19T10:04:58.012" v="1678"/>
          <ac:spMkLst>
            <pc:docMk/>
            <pc:sldMk cId="3429339567" sldId="271"/>
            <ac:spMk id="134" creationId="{5DCC5433-0B8A-4CE6-AE05-C9F53CAFE75C}"/>
          </ac:spMkLst>
        </pc:spChg>
        <pc:spChg chg="mod">
          <ac:chgData name="Srivastava, Shashank" userId="4a4a45cf-0bce-432b-b8e4-c038fc1510d7" providerId="ADAL" clId="{C1277961-B68B-4E93-850E-1CAF0C7BA699}" dt="2021-11-19T10:05:13.469" v="1683" actId="14100"/>
          <ac:spMkLst>
            <pc:docMk/>
            <pc:sldMk cId="3429339567" sldId="271"/>
            <ac:spMk id="136" creationId="{49EA1232-F9B5-45C4-84EE-E8D9A5C1AFD1}"/>
          </ac:spMkLst>
        </pc:spChg>
        <pc:spChg chg="mod">
          <ac:chgData name="Srivastava, Shashank" userId="4a4a45cf-0bce-432b-b8e4-c038fc1510d7" providerId="ADAL" clId="{C1277961-B68B-4E93-850E-1CAF0C7BA699}" dt="2021-11-19T10:05:11.184" v="1682" actId="14100"/>
          <ac:spMkLst>
            <pc:docMk/>
            <pc:sldMk cId="3429339567" sldId="271"/>
            <ac:spMk id="138" creationId="{DA971C2F-C348-41E3-924B-490C2663AD5D}"/>
          </ac:spMkLst>
        </pc:spChg>
        <pc:graphicFrameChg chg="del">
          <ac:chgData name="Srivastava, Shashank" userId="4a4a45cf-0bce-432b-b8e4-c038fc1510d7" providerId="ADAL" clId="{C1277961-B68B-4E93-850E-1CAF0C7BA699}" dt="2021-11-26T09:24:13.023" v="1784" actId="478"/>
          <ac:graphicFrameMkLst>
            <pc:docMk/>
            <pc:sldMk cId="3429339567" sldId="271"/>
            <ac:graphicFrameMk id="2" creationId="{9294C7E1-61F1-49A1-B18E-EBFAD5DDC4CF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6T09:24:13.654" v="1785"/>
          <ac:graphicFrameMkLst>
            <pc:docMk/>
            <pc:sldMk cId="3429339567" sldId="271"/>
            <ac:graphicFrameMk id="56" creationId="{21969B3F-507A-495B-ACBD-46B91E3F7830}"/>
          </ac:graphicFrameMkLst>
        </pc:graphicFrameChg>
      </pc:sldChg>
      <pc:sldChg chg="addSp delSp modSp add mod modAnim">
        <pc:chgData name="Srivastava, Shashank" userId="4a4a45cf-0bce-432b-b8e4-c038fc1510d7" providerId="ADAL" clId="{C1277961-B68B-4E93-850E-1CAF0C7BA699}" dt="2021-11-26T10:11:27.295" v="2451"/>
        <pc:sldMkLst>
          <pc:docMk/>
          <pc:sldMk cId="2088866495" sldId="272"/>
        </pc:sldMkLst>
        <pc:spChg chg="mod">
          <ac:chgData name="Srivastava, Shashank" userId="4a4a45cf-0bce-432b-b8e4-c038fc1510d7" providerId="ADAL" clId="{C1277961-B68B-4E93-850E-1CAF0C7BA699}" dt="2021-11-26T09:55:24.417" v="2316" actId="207"/>
          <ac:spMkLst>
            <pc:docMk/>
            <pc:sldMk cId="2088866495" sldId="272"/>
            <ac:spMk id="54" creationId="{A496C77E-F4BC-40B0-9DB0-6A8DEBB990DB}"/>
          </ac:spMkLst>
        </pc:spChg>
        <pc:spChg chg="add del mod">
          <ac:chgData name="Srivastava, Shashank" userId="4a4a45cf-0bce-432b-b8e4-c038fc1510d7" providerId="ADAL" clId="{C1277961-B68B-4E93-850E-1CAF0C7BA699}" dt="2021-11-26T10:07:20.928" v="2374" actId="478"/>
          <ac:spMkLst>
            <pc:docMk/>
            <pc:sldMk cId="2088866495" sldId="272"/>
            <ac:spMk id="107" creationId="{1DF78F2C-2980-46F6-BEA7-961EC9D566C0}"/>
          </ac:spMkLst>
        </pc:spChg>
        <pc:spChg chg="add mod">
          <ac:chgData name="Srivastava, Shashank" userId="4a4a45cf-0bce-432b-b8e4-c038fc1510d7" providerId="ADAL" clId="{C1277961-B68B-4E93-850E-1CAF0C7BA699}" dt="2021-11-26T10:07:21.404" v="2375"/>
          <ac:spMkLst>
            <pc:docMk/>
            <pc:sldMk cId="2088866495" sldId="272"/>
            <ac:spMk id="108" creationId="{F6248707-35AE-4408-9FA9-6B8B7E7C4F92}"/>
          </ac:spMkLst>
        </pc:spChg>
        <pc:spChg chg="mod">
          <ac:chgData name="Srivastava, Shashank" userId="4a4a45cf-0bce-432b-b8e4-c038fc1510d7" providerId="ADAL" clId="{C1277961-B68B-4E93-850E-1CAF0C7BA699}" dt="2021-11-26T09:55:38.779" v="2319" actId="207"/>
          <ac:spMkLst>
            <pc:docMk/>
            <pc:sldMk cId="2088866495" sldId="272"/>
            <ac:spMk id="205" creationId="{C358C5E0-6550-4628-8528-957A3CC98E09}"/>
          </ac:spMkLst>
        </pc:spChg>
        <pc:spChg chg="mod">
          <ac:chgData name="Srivastava, Shashank" userId="4a4a45cf-0bce-432b-b8e4-c038fc1510d7" providerId="ADAL" clId="{C1277961-B68B-4E93-850E-1CAF0C7BA699}" dt="2021-11-26T09:56:45.992" v="2322" actId="14100"/>
          <ac:spMkLst>
            <pc:docMk/>
            <pc:sldMk cId="2088866495" sldId="272"/>
            <ac:spMk id="207" creationId="{49C6EA21-2733-4B61-A64E-F104F5092C7E}"/>
          </ac:spMkLst>
        </pc:spChg>
        <pc:spChg chg="mod">
          <ac:chgData name="Srivastava, Shashank" userId="4a4a45cf-0bce-432b-b8e4-c038fc1510d7" providerId="ADAL" clId="{C1277961-B68B-4E93-850E-1CAF0C7BA699}" dt="2021-11-26T09:58:09.822" v="2326" actId="14100"/>
          <ac:spMkLst>
            <pc:docMk/>
            <pc:sldMk cId="2088866495" sldId="272"/>
            <ac:spMk id="211" creationId="{9E8DB25E-6FB1-4DEF-8E7E-A7F2CF6166D6}"/>
          </ac:spMkLst>
        </pc:spChg>
        <pc:spChg chg="mod">
          <ac:chgData name="Srivastava, Shashank" userId="4a4a45cf-0bce-432b-b8e4-c038fc1510d7" providerId="ADAL" clId="{C1277961-B68B-4E93-850E-1CAF0C7BA699}" dt="2021-11-26T09:58:13.769" v="2327" actId="14100"/>
          <ac:spMkLst>
            <pc:docMk/>
            <pc:sldMk cId="2088866495" sldId="272"/>
            <ac:spMk id="213" creationId="{997E5C48-321E-44F1-8E61-82DAE136E44B}"/>
          </ac:spMkLst>
        </pc:spChg>
        <pc:spChg chg="mod">
          <ac:chgData name="Srivastava, Shashank" userId="4a4a45cf-0bce-432b-b8e4-c038fc1510d7" providerId="ADAL" clId="{C1277961-B68B-4E93-850E-1CAF0C7BA699}" dt="2021-11-26T09:58:05.630" v="2325" actId="14100"/>
          <ac:spMkLst>
            <pc:docMk/>
            <pc:sldMk cId="2088866495" sldId="272"/>
            <ac:spMk id="221" creationId="{3E22010C-0AEB-4D44-82C4-C9787FB69F1C}"/>
          </ac:spMkLst>
        </pc:spChg>
        <pc:graphicFrameChg chg="del mod modGraphic">
          <ac:chgData name="Srivastava, Shashank" userId="4a4a45cf-0bce-432b-b8e4-c038fc1510d7" providerId="ADAL" clId="{C1277961-B68B-4E93-850E-1CAF0C7BA699}" dt="2021-11-26T10:11:18.212" v="2449" actId="21"/>
          <ac:graphicFrameMkLst>
            <pc:docMk/>
            <pc:sldMk cId="2088866495" sldId="272"/>
            <ac:graphicFrameMk id="55" creationId="{1472C383-C392-49E3-A247-698B1B81FBF3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6T10:11:27.295" v="2451"/>
          <ac:graphicFrameMkLst>
            <pc:docMk/>
            <pc:sldMk cId="2088866495" sldId="272"/>
            <ac:graphicFrameMk id="110" creationId="{3B8BC62D-FA91-4B9B-921D-AA03D7CECC7F}"/>
          </ac:graphicFrameMkLst>
        </pc:graphicFrame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17" creationId="{1497D97F-2DF5-4D84-9DD2-7CCE2707D580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18" creationId="{2F3C52A7-A7D7-46AB-A5BB-47B18DD1A2ED}"/>
          </ac:cxnSpMkLst>
        </pc:cxnChg>
        <pc:cxnChg chg="mod">
          <ac:chgData name="Srivastava, Shashank" userId="4a4a45cf-0bce-432b-b8e4-c038fc1510d7" providerId="ADAL" clId="{C1277961-B68B-4E93-850E-1CAF0C7BA699}" dt="2021-11-26T09:58:57.299" v="2331" actId="692"/>
          <ac:cxnSpMkLst>
            <pc:docMk/>
            <pc:sldMk cId="2088866495" sldId="272"/>
            <ac:cxnSpMk id="19" creationId="{080A1DF0-FE0C-49E2-AB45-B7D01A35157A}"/>
          </ac:cxnSpMkLst>
        </pc:cxnChg>
        <pc:cxnChg chg="mod">
          <ac:chgData name="Srivastava, Shashank" userId="4a4a45cf-0bce-432b-b8e4-c038fc1510d7" providerId="ADAL" clId="{C1277961-B68B-4E93-850E-1CAF0C7BA699}" dt="2021-11-26T09:58:57.299" v="2331" actId="692"/>
          <ac:cxnSpMkLst>
            <pc:docMk/>
            <pc:sldMk cId="2088866495" sldId="272"/>
            <ac:cxnSpMk id="20" creationId="{C4EB8B70-BD3E-45F2-99E0-911536CD4ABE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23" creationId="{2A566282-4484-417D-9B07-AFE41E7C15D7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24" creationId="{CEDCCF5E-1AEF-4CC9-8143-1BB687183EB0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25" creationId="{141353EE-BA49-4397-BF14-3184199BA4DE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32" creationId="{7C8F5771-4F2D-4C7A-A247-31A5AE19D335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106" creationId="{44515F18-367F-482D-86B5-37ED568256EE}"/>
          </ac:cxnSpMkLst>
        </pc:cxnChg>
        <pc:cxnChg chg="mod">
          <ac:chgData name="Srivastava, Shashank" userId="4a4a45cf-0bce-432b-b8e4-c038fc1510d7" providerId="ADAL" clId="{C1277961-B68B-4E93-850E-1CAF0C7BA699}" dt="2021-11-26T09:58:57.299" v="2331" actId="692"/>
          <ac:cxnSpMkLst>
            <pc:docMk/>
            <pc:sldMk cId="2088866495" sldId="272"/>
            <ac:cxnSpMk id="109" creationId="{C4C585B2-5DC2-44E0-BC66-4BF0B0D0CF6A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115" creationId="{67C60AF0-F063-4F3F-85DF-A366C7D63664}"/>
          </ac:cxnSpMkLst>
        </pc:cxnChg>
        <pc:cxnChg chg="mod">
          <ac:chgData name="Srivastava, Shashank" userId="4a4a45cf-0bce-432b-b8e4-c038fc1510d7" providerId="ADAL" clId="{C1277961-B68B-4E93-850E-1CAF0C7BA699}" dt="2021-11-26T09:58:57.299" v="2331" actId="692"/>
          <ac:cxnSpMkLst>
            <pc:docMk/>
            <pc:sldMk cId="2088866495" sldId="272"/>
            <ac:cxnSpMk id="118" creationId="{1E4BD5B3-87A7-4D4F-8528-BB7743AE58F9}"/>
          </ac:cxnSpMkLst>
        </pc:cxnChg>
        <pc:cxnChg chg="mod">
          <ac:chgData name="Srivastava, Shashank" userId="4a4a45cf-0bce-432b-b8e4-c038fc1510d7" providerId="ADAL" clId="{C1277961-B68B-4E93-850E-1CAF0C7BA699}" dt="2021-11-26T09:58:40.174" v="2329" actId="692"/>
          <ac:cxnSpMkLst>
            <pc:docMk/>
            <pc:sldMk cId="2088866495" sldId="272"/>
            <ac:cxnSpMk id="130" creationId="{EA7A43C4-3F0D-451E-A65E-F0896AFD1D6C}"/>
          </ac:cxnSpMkLst>
        </pc:cxnChg>
        <pc:cxnChg chg="mod">
          <ac:chgData name="Srivastava, Shashank" userId="4a4a45cf-0bce-432b-b8e4-c038fc1510d7" providerId="ADAL" clId="{C1277961-B68B-4E93-850E-1CAF0C7BA699}" dt="2021-11-26T09:58:57.299" v="2331" actId="692"/>
          <ac:cxnSpMkLst>
            <pc:docMk/>
            <pc:sldMk cId="2088866495" sldId="272"/>
            <ac:cxnSpMk id="133" creationId="{E29D1A5D-6B98-4F97-A384-29045EBCB644}"/>
          </ac:cxnSpMkLst>
        </pc:cxnChg>
      </pc:sldChg>
      <pc:sldChg chg="addSp delSp modSp add mod modAnim">
        <pc:chgData name="Srivastava, Shashank" userId="4a4a45cf-0bce-432b-b8e4-c038fc1510d7" providerId="ADAL" clId="{C1277961-B68B-4E93-850E-1CAF0C7BA699}" dt="2021-11-29T07:36:07.230" v="9295" actId="1038"/>
        <pc:sldMkLst>
          <pc:docMk/>
          <pc:sldMk cId="1078278968" sldId="273"/>
        </pc:sldMkLst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7" creationId="{22D8F975-199C-4B61-8870-D1674BD26314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8" creationId="{DB2744AD-6032-440B-857A-B0B6EF8E7F40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9" creationId="{9708DD84-D576-4070-8785-BFA1BD50901C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0" creationId="{EF0862D9-2185-4028-B86D-1B579203979B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1" creationId="{C46C3D54-BD77-4D08-A159-0F9911A0C891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2" creationId="{4222B0D4-1E33-429B-9C69-2466A489B7BE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3" creationId="{F1D84FA9-8F73-4294-916A-0C8BAEEA0BFA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4" creationId="{F0D5C887-EBD9-422B-A1F2-7424A889F69C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5" creationId="{38E84010-E551-4623-9DD0-901465CC9DE4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6" creationId="{B54F9E51-88C7-4B46-BBFC-B136249ADE65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21" creationId="{5D0E124E-7F80-4F21-A954-AF9AC16ED420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62" creationId="{E14B4DB5-2D6C-4805-A4E3-65847D65B53F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63" creationId="{45166705-4F7B-4189-AC70-A39895648710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64" creationId="{99492263-87C9-45B3-8D9A-8D99BD3B803F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65" creationId="{7AE3565F-11E1-4753-830B-874544354CBE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66" creationId="{972C3417-F314-406F-87F1-A50B54182612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67" creationId="{536B90CB-97F7-48D5-B810-E561FB75C33B}"/>
          </ac:spMkLst>
        </pc:spChg>
        <pc:spChg chg="del mod">
          <ac:chgData name="Srivastava, Shashank" userId="4a4a45cf-0bce-432b-b8e4-c038fc1510d7" providerId="ADAL" clId="{C1277961-B68B-4E93-850E-1CAF0C7BA699}" dt="2021-11-26T10:07:15.117" v="2372" actId="21"/>
          <ac:spMkLst>
            <pc:docMk/>
            <pc:sldMk cId="1078278968" sldId="273"/>
            <ac:spMk id="107" creationId="{1DF78F2C-2980-46F6-BEA7-961EC9D566C0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08" creationId="{FDC77962-DC41-437B-A381-43D16C526621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0" creationId="{CCA14D9B-DF01-4F75-BF9A-61CDCCB9B78D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1" creationId="{40E4DD3A-4C85-4315-9FC5-2AAE9D73A5FB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2" creationId="{8A21E8E4-E741-459F-93FD-525C122FDE99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3" creationId="{07396E98-3563-4491-8231-0B7062409D4F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4" creationId="{8E94F155-3525-41B7-95CF-ED199CC9DF9A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6" creationId="{7F104502-232E-4F73-A526-E276C31F86CA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7" creationId="{84468C7C-7FED-4378-B7DD-5C8DB3275B01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19" creationId="{964CE7B6-7FF6-4232-9698-957870F5510E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20" creationId="{8987F3B9-A629-404B-A1CC-92870D451981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126" creationId="{9F8D872B-B6EA-4501-9D7F-58D1E0FA5BD8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28" creationId="{94C30385-8030-432C-8AD7-C7AC51F370CA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69" creationId="{FECC232F-362B-4E77-8992-A882DD6695E0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71" creationId="{32974344-7D7F-4664-930D-6DDE9BD58B14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72" creationId="{B73A8078-862F-4B12-8BC7-971D7801E621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74" creationId="{9E6169BD-729F-4633-B722-F0194DFD5916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75" creationId="{2DF94538-EDE9-47F7-8F96-676D4221D14B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177" creationId="{C3E3045A-806E-4C98-814B-11D8050CEC21}"/>
          </ac:spMkLst>
        </pc:spChg>
        <pc:spChg chg="add mod">
          <ac:chgData name="Srivastava, Shashank" userId="4a4a45cf-0bce-432b-b8e4-c038fc1510d7" providerId="ADAL" clId="{C1277961-B68B-4E93-850E-1CAF0C7BA699}" dt="2021-11-26T10:01:41.592" v="2337"/>
          <ac:spMkLst>
            <pc:docMk/>
            <pc:sldMk cId="1078278968" sldId="273"/>
            <ac:spMk id="204" creationId="{52C67DB0-B42C-4DE4-9E79-FD1688BCC30B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205" creationId="{C358C5E0-6550-4628-8528-957A3CC98E09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207" creationId="{49C6EA21-2733-4B61-A64E-F104F5092C7E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211" creationId="{9E8DB25E-6FB1-4DEF-8E7E-A7F2CF6166D6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213" creationId="{997E5C48-321E-44F1-8E61-82DAE136E44B}"/>
          </ac:spMkLst>
        </pc:spChg>
        <pc:spChg chg="del">
          <ac:chgData name="Srivastava, Shashank" userId="4a4a45cf-0bce-432b-b8e4-c038fc1510d7" providerId="ADAL" clId="{C1277961-B68B-4E93-850E-1CAF0C7BA699}" dt="2021-11-26T10:01:40.689" v="2336" actId="478"/>
          <ac:spMkLst>
            <pc:docMk/>
            <pc:sldMk cId="1078278968" sldId="273"/>
            <ac:spMk id="215" creationId="{7E8E8DB5-D1AE-42CE-900F-0C0270888C7C}"/>
          </ac:spMkLst>
        </pc:spChg>
        <pc:spChg chg="del">
          <ac:chgData name="Srivastava, Shashank" userId="4a4a45cf-0bce-432b-b8e4-c038fc1510d7" providerId="ADAL" clId="{C1277961-B68B-4E93-850E-1CAF0C7BA699}" dt="2021-11-26T10:01:40.689" v="2336" actId="478"/>
          <ac:spMkLst>
            <pc:docMk/>
            <pc:sldMk cId="1078278968" sldId="273"/>
            <ac:spMk id="217" creationId="{3AE55417-57AC-4DED-883F-020F4385E1A8}"/>
          </ac:spMkLst>
        </pc:spChg>
        <pc:spChg chg="del">
          <ac:chgData name="Srivastava, Shashank" userId="4a4a45cf-0bce-432b-b8e4-c038fc1510d7" providerId="ADAL" clId="{C1277961-B68B-4E93-850E-1CAF0C7BA699}" dt="2021-11-26T10:01:40.689" v="2336" actId="478"/>
          <ac:spMkLst>
            <pc:docMk/>
            <pc:sldMk cId="1078278968" sldId="273"/>
            <ac:spMk id="219" creationId="{C523B6EE-18B3-4834-9A2F-93093D0BFA40}"/>
          </ac:spMkLst>
        </pc:spChg>
        <pc:spChg chg="del">
          <ac:chgData name="Srivastava, Shashank" userId="4a4a45cf-0bce-432b-b8e4-c038fc1510d7" providerId="ADAL" clId="{C1277961-B68B-4E93-850E-1CAF0C7BA699}" dt="2021-11-26T10:01:35.845" v="2335" actId="478"/>
          <ac:spMkLst>
            <pc:docMk/>
            <pc:sldMk cId="1078278968" sldId="273"/>
            <ac:spMk id="221" creationId="{3E22010C-0AEB-4D44-82C4-C9787FB69F1C}"/>
          </ac:spMkLst>
        </pc:spChg>
        <pc:spChg chg="del">
          <ac:chgData name="Srivastava, Shashank" userId="4a4a45cf-0bce-432b-b8e4-c038fc1510d7" providerId="ADAL" clId="{C1277961-B68B-4E93-850E-1CAF0C7BA699}" dt="2021-11-26T10:01:40.689" v="2336" actId="478"/>
          <ac:spMkLst>
            <pc:docMk/>
            <pc:sldMk cId="1078278968" sldId="273"/>
            <ac:spMk id="223" creationId="{FA38C7D7-9BAA-4F8B-B578-5EDC7881229E}"/>
          </ac:spMkLst>
        </pc:spChg>
        <pc:spChg chg="del">
          <ac:chgData name="Srivastava, Shashank" userId="4a4a45cf-0bce-432b-b8e4-c038fc1510d7" providerId="ADAL" clId="{C1277961-B68B-4E93-850E-1CAF0C7BA699}" dt="2021-11-26T10:01:40.689" v="2336" actId="478"/>
          <ac:spMkLst>
            <pc:docMk/>
            <pc:sldMk cId="1078278968" sldId="273"/>
            <ac:spMk id="225" creationId="{F95C2EF3-47F0-47CD-AE05-BCBF81D630AF}"/>
          </ac:spMkLst>
        </pc:spChg>
        <pc:spChg chg="add mod">
          <ac:chgData name="Srivastava, Shashank" userId="4a4a45cf-0bce-432b-b8e4-c038fc1510d7" providerId="ADAL" clId="{C1277961-B68B-4E93-850E-1CAF0C7BA699}" dt="2021-11-26T10:03:05.390" v="2360" actId="207"/>
          <ac:spMkLst>
            <pc:docMk/>
            <pc:sldMk cId="1078278968" sldId="273"/>
            <ac:spMk id="239" creationId="{733A89B9-9790-4EEF-B760-BE1052B25031}"/>
          </ac:spMkLst>
        </pc:spChg>
        <pc:spChg chg="add mod">
          <ac:chgData name="Srivastava, Shashank" userId="4a4a45cf-0bce-432b-b8e4-c038fc1510d7" providerId="ADAL" clId="{C1277961-B68B-4E93-850E-1CAF0C7BA699}" dt="2021-11-26T10:03:07.393" v="2361" actId="207"/>
          <ac:spMkLst>
            <pc:docMk/>
            <pc:sldMk cId="1078278968" sldId="273"/>
            <ac:spMk id="240" creationId="{72076EB3-C4A1-4F81-9359-D953ECE35172}"/>
          </ac:spMkLst>
        </pc:spChg>
        <pc:spChg chg="add mod">
          <ac:chgData name="Srivastava, Shashank" userId="4a4a45cf-0bce-432b-b8e4-c038fc1510d7" providerId="ADAL" clId="{C1277961-B68B-4E93-850E-1CAF0C7BA699}" dt="2021-11-26T10:02:26.263" v="2344" actId="1076"/>
          <ac:spMkLst>
            <pc:docMk/>
            <pc:sldMk cId="1078278968" sldId="273"/>
            <ac:spMk id="241" creationId="{0319A464-B328-42E4-8038-F8DAC78D4BE5}"/>
          </ac:spMkLst>
        </pc:spChg>
        <pc:spChg chg="add mod">
          <ac:chgData name="Srivastava, Shashank" userId="4a4a45cf-0bce-432b-b8e4-c038fc1510d7" providerId="ADAL" clId="{C1277961-B68B-4E93-850E-1CAF0C7BA699}" dt="2021-11-26T10:02:26.263" v="2344" actId="1076"/>
          <ac:spMkLst>
            <pc:docMk/>
            <pc:sldMk cId="1078278968" sldId="273"/>
            <ac:spMk id="242" creationId="{5524A770-CB5A-4641-A0E7-2DA584D80200}"/>
          </ac:spMkLst>
        </pc:spChg>
        <pc:spChg chg="add mod">
          <ac:chgData name="Srivastava, Shashank" userId="4a4a45cf-0bce-432b-b8e4-c038fc1510d7" providerId="ADAL" clId="{C1277961-B68B-4E93-850E-1CAF0C7BA699}" dt="2021-11-29T07:36:04.255" v="9292" actId="1037"/>
          <ac:spMkLst>
            <pc:docMk/>
            <pc:sldMk cId="1078278968" sldId="273"/>
            <ac:spMk id="243" creationId="{F56FE751-24C7-48A7-B781-DDB15863A899}"/>
          </ac:spMkLst>
        </pc:spChg>
        <pc:spChg chg="add mod">
          <ac:chgData name="Srivastava, Shashank" userId="4a4a45cf-0bce-432b-b8e4-c038fc1510d7" providerId="ADAL" clId="{C1277961-B68B-4E93-850E-1CAF0C7BA699}" dt="2021-11-29T07:35:55.684" v="9285" actId="1076"/>
          <ac:spMkLst>
            <pc:docMk/>
            <pc:sldMk cId="1078278968" sldId="273"/>
            <ac:spMk id="244" creationId="{6BF632B4-B21B-4831-B40E-00CE31DC1C25}"/>
          </ac:spMkLst>
        </pc:spChg>
        <pc:spChg chg="add mod">
          <ac:chgData name="Srivastava, Shashank" userId="4a4a45cf-0bce-432b-b8e4-c038fc1510d7" providerId="ADAL" clId="{C1277961-B68B-4E93-850E-1CAF0C7BA699}" dt="2021-11-29T07:36:01.900" v="9287" actId="1076"/>
          <ac:spMkLst>
            <pc:docMk/>
            <pc:sldMk cId="1078278968" sldId="273"/>
            <ac:spMk id="245" creationId="{D694B54B-7124-4F0E-ADE8-3D6D53E0BBF8}"/>
          </ac:spMkLst>
        </pc:spChg>
        <pc:spChg chg="add mod">
          <ac:chgData name="Srivastava, Shashank" userId="4a4a45cf-0bce-432b-b8e4-c038fc1510d7" providerId="ADAL" clId="{C1277961-B68B-4E93-850E-1CAF0C7BA699}" dt="2021-11-26T10:02:26.263" v="2344" actId="1076"/>
          <ac:spMkLst>
            <pc:docMk/>
            <pc:sldMk cId="1078278968" sldId="273"/>
            <ac:spMk id="246" creationId="{D68937C1-F2BE-486A-87E3-4CDC98DA8346}"/>
          </ac:spMkLst>
        </pc:spChg>
        <pc:spChg chg="add mod">
          <ac:chgData name="Srivastava, Shashank" userId="4a4a45cf-0bce-432b-b8e4-c038fc1510d7" providerId="ADAL" clId="{C1277961-B68B-4E93-850E-1CAF0C7BA699}" dt="2021-11-29T07:36:07.230" v="9295" actId="1038"/>
          <ac:spMkLst>
            <pc:docMk/>
            <pc:sldMk cId="1078278968" sldId="273"/>
            <ac:spMk id="247" creationId="{DB383A28-2F7E-4D42-B866-56F64694072C}"/>
          </ac:spMkLst>
        </pc:spChg>
        <pc:spChg chg="add mod">
          <ac:chgData name="Srivastava, Shashank" userId="4a4a45cf-0bce-432b-b8e4-c038fc1510d7" providerId="ADAL" clId="{C1277961-B68B-4E93-850E-1CAF0C7BA699}" dt="2021-11-29T07:35:55.684" v="9285" actId="1076"/>
          <ac:spMkLst>
            <pc:docMk/>
            <pc:sldMk cId="1078278968" sldId="273"/>
            <ac:spMk id="248" creationId="{8266808C-23A4-40BE-84BE-E0C789CF3A1F}"/>
          </ac:spMkLst>
        </pc:spChg>
        <pc:spChg chg="add mod">
          <ac:chgData name="Srivastava, Shashank" userId="4a4a45cf-0bce-432b-b8e4-c038fc1510d7" providerId="ADAL" clId="{C1277961-B68B-4E93-850E-1CAF0C7BA699}" dt="2021-11-26T10:07:16.863" v="2373"/>
          <ac:spMkLst>
            <pc:docMk/>
            <pc:sldMk cId="1078278968" sldId="273"/>
            <ac:spMk id="249" creationId="{8FE788E2-8EC6-4BFC-9564-645EE86183DA}"/>
          </ac:spMkLst>
        </pc:spChg>
        <pc:graphicFrameChg chg="del">
          <ac:chgData name="Srivastava, Shashank" userId="4a4a45cf-0bce-432b-b8e4-c038fc1510d7" providerId="ADAL" clId="{C1277961-B68B-4E93-850E-1CAF0C7BA699}" dt="2021-11-26T10:11:10.468" v="2448" actId="478"/>
          <ac:graphicFrameMkLst>
            <pc:docMk/>
            <pc:sldMk cId="1078278968" sldId="273"/>
            <ac:graphicFrameMk id="55" creationId="{1472C383-C392-49E3-A247-698B1B81FBF3}"/>
          </ac:graphicFrameMkLst>
        </pc:graphicFrameChg>
        <pc:graphicFrameChg chg="add del mod">
          <ac:chgData name="Srivastava, Shashank" userId="4a4a45cf-0bce-432b-b8e4-c038fc1510d7" providerId="ADAL" clId="{C1277961-B68B-4E93-850E-1CAF0C7BA699}" dt="2021-11-26T10:11:07.548" v="2447" actId="478"/>
          <ac:graphicFrameMkLst>
            <pc:docMk/>
            <pc:sldMk cId="1078278968" sldId="273"/>
            <ac:graphicFrameMk id="168" creationId="{4877FFF5-29BF-48D0-928C-233573663027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6T10:11:20.599" v="2450"/>
          <ac:graphicFrameMkLst>
            <pc:docMk/>
            <pc:sldMk cId="1078278968" sldId="273"/>
            <ac:graphicFrameMk id="250" creationId="{AACD6C19-06B0-4CD0-8A94-586B7A8E9344}"/>
          </ac:graphicFrameMkLst>
        </pc:graphicFrame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7" creationId="{1497D97F-2DF5-4D84-9DD2-7CCE2707D580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8" creationId="{2F3C52A7-A7D7-46AB-A5BB-47B18DD1A2ED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9" creationId="{080A1DF0-FE0C-49E2-AB45-B7D01A35157A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0" creationId="{C4EB8B70-BD3E-45F2-99E0-911536CD4AB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2" creationId="{DACD832F-114D-40E2-B7B1-29293ECBC9A7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3" creationId="{2A566282-4484-417D-9B07-AFE41E7C15D7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4" creationId="{CEDCCF5E-1AEF-4CC9-8143-1BB687183EB0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5" creationId="{141353EE-BA49-4397-BF14-3184199BA4D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6" creationId="{72341A6E-5D28-465C-B3A2-2D2F1BE80726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7" creationId="{52017251-67C9-4202-B066-4FBD9EF899B8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8" creationId="{007AABF2-099E-4D4E-8A44-D1B159A3DB52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9" creationId="{97524B62-CE31-489D-BA16-B15F2A1022BD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0" creationId="{6FFDA8E9-B6BE-4771-9150-7B049A06E5BA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1" creationId="{310C458C-32AA-4357-B664-0E29DC8E86CF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2" creationId="{7C8F5771-4F2D-4C7A-A247-31A5AE19D335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3" creationId="{2E9CA65A-8ADB-4BDA-8177-4076A80D03A3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4" creationId="{D763CFD5-50B3-4A9B-AA8E-98B86A95545D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5" creationId="{AE76DAE4-BB59-4664-B688-660D4440C36B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6" creationId="{0F1B2523-F46B-4730-972A-68DD15977A2F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7" creationId="{C9ED3153-8D7F-49BA-AFFF-9910F310DE7F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8" creationId="{26B73DD2-28E5-47DA-950A-0723203DBADD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39" creationId="{B4B15655-6B71-41EF-B30C-E76874FA7303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0" creationId="{65726E13-BF38-41B2-98D2-65A3E5157701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1" creationId="{E5734DB5-940F-47BD-9204-DE2F2AFA4A52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2" creationId="{12822D79-E38F-4289-BCAA-73C8EE1A5695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3" creationId="{7F791E55-BF80-4BF8-91B8-4A47691E5788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4" creationId="{9E80A13B-70CA-44AB-A76B-D0007C019509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5" creationId="{C446A3B1-5B93-481B-8C3D-6A4B043DC82D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6" creationId="{27384169-4DF9-4558-A79E-9FD068FD4C8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47" creationId="{DEABF2EB-D664-441F-9275-C54B94770244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68" creationId="{333806B7-ECDF-43D8-817F-290E0ED286F5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71" creationId="{53085593-1E16-4E62-BB29-C6D2AE7A8E8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75" creationId="{F7880D05-2F8C-4D08-87F0-83CBD122A729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78" creationId="{6DA686D0-9420-474F-8FB6-0545BA23200F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81" creationId="{39776A30-0F06-4A84-A0E6-30081C48B8B9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84" creationId="{522C7F1F-FEB7-4627-9DB3-C6C2D28FBF29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87" creationId="{EF8951DE-B2EB-41B8-AF89-1A5D84C503F2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90" creationId="{654FFE00-FF73-4C9A-A926-A870FFF2B07F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93" creationId="{C2A2E710-DC0F-4035-86EE-77D1592A61DA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96" creationId="{47F05EC8-C5F5-4921-8095-515CE372935A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99" creationId="{7CDA0458-436C-4DF6-9D48-290A8613A30C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03" creationId="{B48F5A8E-5A34-486F-8674-821A0087FB0A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06" creationId="{44515F18-367F-482D-86B5-37ED568256E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09" creationId="{C4C585B2-5DC2-44E0-BC66-4BF0B0D0CF6A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15" creationId="{67C60AF0-F063-4F3F-85DF-A366C7D63664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18" creationId="{1E4BD5B3-87A7-4D4F-8528-BB7743AE58F9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21" creationId="{CDAD70B6-5E5B-4842-B0EB-2558D532E47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22" creationId="{3CE197CD-F758-4ABC-A005-10CAF4D0380F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23" creationId="{2731EF5E-7F16-41F9-9712-3B40222CB7EE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24" creationId="{183648B9-3E7A-4247-A673-90F778411D68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25" creationId="{D609175F-9697-45FB-B823-A3C0602F89FA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27" creationId="{1A70EAF2-57AA-4C9A-B16F-C2217131FE41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29" creationId="{B817A087-3001-4996-96A8-96D2F2C9EF3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30" creationId="{EA7A43C4-3F0D-451E-A65E-F0896AFD1D6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31" creationId="{E7C4D82D-B55C-4FA1-B90C-41C3BA7A71C3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32" creationId="{33CB98FC-1124-42CE-9458-EE0A8B2D01A2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33" creationId="{E29D1A5D-6B98-4F97-A384-29045EBCB644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34" creationId="{786053E9-099E-4124-90AE-F160387F0896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35" creationId="{9DBCBE77-2BF3-437B-9814-87FFBAF7236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36" creationId="{394F6E94-7FDA-49E9-8FB8-DE363677755B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37" creationId="{945F5BBF-B98B-4142-B9F7-3643391A9F71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38" creationId="{C700AE92-1624-4EC2-B644-C2D2A04928CC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39" creationId="{2B7A65BE-2646-4DB7-938A-75844F52DF9E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40" creationId="{EC3D44CF-DDCF-4199-8613-2965E773DCF1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41" creationId="{C9328EA9-35B7-4BB9-AB33-1C498B73FFB0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42" creationId="{06AE1B12-0B6C-4E9B-9CF8-FD2E1B75808B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43" creationId="{7EA7D597-A1C3-4416-9350-858FDC3189A3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44" creationId="{D7E5A570-DED0-4448-BF47-CA6E2A128A93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45" creationId="{E3D15993-73E7-46C2-88E6-CC54CE6BAAE7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46" creationId="{00A49D93-CBE9-4E71-9AE4-83A35F27DA0E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47" creationId="{6C5360B4-682C-42B7-86F4-367FB4ECF60A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48" creationId="{F7E8DFEA-A134-43D2-8B02-3DF0742448D1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49" creationId="{385DA4FD-0C6E-4949-B9A2-67F635D5B116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50" creationId="{8C9B205C-351A-4668-8034-BA99E9D263F1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51" creationId="{A130D6A9-19B7-4FFB-A3D3-E0633B87DDFF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52" creationId="{B6BEFCC7-CF91-4718-A13D-0DB7EA616970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53" creationId="{1B80F5D7-B0F1-4E31-ABDC-B54C75A8E8F2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54" creationId="{078B1B0D-9C20-4170-BCD0-0BCEDB345B54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55" creationId="{CBD7544D-0FB1-4792-AD8A-E3EBA759015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56" creationId="{B724529C-9747-4F44-9333-B748931956AA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57" creationId="{ECFECD9A-E0D2-429D-90CE-19308C5DAD49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58" creationId="{7ADE92E5-4BA6-43C4-BAAF-1E14BDC63920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59" creationId="{DC6B05F1-6217-45D6-AFAF-C8374FBBBF5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60" creationId="{3D43B593-0DD8-46C4-8F2E-64F723D7A432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61" creationId="{CC4307C3-27C0-4A75-B0E9-E37EC951A1F7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62" creationId="{C4ACEE52-7E73-456B-83C1-F2BF7D04950B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63" creationId="{825508CF-AA15-4B97-BB6B-E7E07FFCCC5B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64" creationId="{F213E359-8405-43C0-B813-86B0C6DF82A5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65" creationId="{AA4058C0-EFAF-4F0F-880D-DCEF1A707729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66" creationId="{7457D317-2734-4718-B756-C16D1B0338A9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67" creationId="{9F9E2EFC-2955-4694-81B7-300AC2DABF33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70" creationId="{4EBC4B82-6E7B-4CF7-A9FD-6E4A7D89C2A3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73" creationId="{BB68B641-A8E9-44A0-AEC7-1CB0DC787455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76" creationId="{7CED8E78-67FC-4331-9DCF-711A74C55497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78" creationId="{8A6FD336-71F4-4C23-BB04-C6329280733B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79" creationId="{849633DC-0BC1-4A03-A6A6-10046D9F410B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80" creationId="{490E728C-6C8A-4614-A01E-1F1EB085C989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81" creationId="{3109C6D3-91F4-44FE-9408-C169D152E412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82" creationId="{2637DBAE-7991-4FD8-BECF-BED8EBD79922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83" creationId="{E9E172D7-9E41-4EDD-BCAD-9B790D2D7BBD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84" creationId="{43F1F44D-A836-4EA4-A20B-B0FC6A2F9603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85" creationId="{94E50CFF-E53B-4255-AF91-F12537466827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86" creationId="{5FC688DA-C05A-4FB0-B8F5-5DE62BF62977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87" creationId="{C96DB1CB-15EE-4770-B614-53369BB6C608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88" creationId="{70E8F9FF-F666-4880-AAAD-9C92A1963F20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89" creationId="{E7CB3F78-7EE5-4A40-9B1B-316367044046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90" creationId="{A3F097C6-2287-47DA-B7D7-208A2D33AA18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91" creationId="{01D02473-6E1D-4893-B9D8-B29569E6CA53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92" creationId="{71E25789-879B-4E24-A217-35DD75DF298B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93" creationId="{ED8DB98C-CA22-4DFB-8CD1-D281035C4E94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194" creationId="{A73F715B-06B9-4A4E-8192-56E5A28983CE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95" creationId="{D173BAA2-7154-4062-83F5-84EEC3D9FB23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96" creationId="{B993E676-A160-4F3B-9044-26F40BD22C3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97" creationId="{E003AE03-7B3F-424B-8331-A8E697AD0270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198" creationId="{5B7048C2-A0AE-409A-8A16-4C3150732563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199" creationId="{468F7E7B-171D-4E88-8980-16040FF082F3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00" creationId="{ED26A5DE-2133-467A-9130-D21C472F0F0B}"/>
          </ac:cxnSpMkLst>
        </pc:cxnChg>
        <pc:cxnChg chg="del mod">
          <ac:chgData name="Srivastava, Shashank" userId="4a4a45cf-0bce-432b-b8e4-c038fc1510d7" providerId="ADAL" clId="{C1277961-B68B-4E93-850E-1CAF0C7BA699}" dt="2021-11-26T10:01:35.845" v="2335" actId="478"/>
          <ac:cxnSpMkLst>
            <pc:docMk/>
            <pc:sldMk cId="1078278968" sldId="273"/>
            <ac:cxnSpMk id="201" creationId="{DD02F42F-B0C1-4657-9025-F04D72B58DCF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02" creationId="{22C9D084-0255-430F-81D5-1D66A631FCF1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203" creationId="{D20A517C-2C12-4BFE-8099-90E9067446F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06" creationId="{C39FE996-08B1-4165-992C-9C35DAF8C4BE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08" creationId="{99A76827-7BC7-4B6C-9235-13BC89F34DB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09" creationId="{D644A7D6-625A-4276-90FD-C4B674EF0C85}"/>
          </ac:cxnSpMkLst>
        </pc:cxnChg>
        <pc:cxnChg chg="add mod">
          <ac:chgData name="Srivastava, Shashank" userId="4a4a45cf-0bce-432b-b8e4-c038fc1510d7" providerId="ADAL" clId="{C1277961-B68B-4E93-850E-1CAF0C7BA699}" dt="2021-11-26T10:05:40.252" v="2370" actId="692"/>
          <ac:cxnSpMkLst>
            <pc:docMk/>
            <pc:sldMk cId="1078278968" sldId="273"/>
            <ac:cxnSpMk id="210" creationId="{3920BB2B-A7DF-48FC-8944-3F732ECB3A78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12" creationId="{3DC84A66-3926-4139-A9EB-554D21B0A4C0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14" creationId="{836964C4-9322-4295-81EE-4607C7115598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16" creationId="{3D7A2C5C-62AD-42FE-8E29-96A989657B50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18" creationId="{34BA80FD-A3C9-4D06-804A-B7837557E214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20" creationId="{49AA96A7-6D03-400D-9DD5-C73E1B78E003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22" creationId="{71FDDB73-E9B2-471E-A0D4-5F48683C002A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24" creationId="{8CD39684-58C7-47F3-BF9C-F336F4B3C374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26" creationId="{2A354EEF-8C82-4527-82CC-E7DC3A306CC8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27" creationId="{A0C3ABCF-0236-4B7E-8C68-4B4B69982227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28" creationId="{342539A1-5203-4DC0-AF70-A65F644C4805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29" creationId="{8DED36B3-4AA6-4F94-B70C-85C4B3456B8C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0" creationId="{376F16B4-F651-4917-AA4D-96EA163F526A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1" creationId="{4CECD752-B5D1-475E-9D21-CC59DCB7AFF5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2" creationId="{9A1E4C92-75DE-4811-9010-EE3C77A42EF4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3" creationId="{3A053F9D-B4BE-4D3B-B3A5-4BB5BC6090C2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4" creationId="{B5908778-4654-4932-BC0F-310E8C20E77D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5" creationId="{8697ADD8-754A-4B1E-B6EF-13AF1C57CF1B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6" creationId="{81F94951-26E0-4754-84EB-984A1AF90E32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7" creationId="{1C981E99-7E73-46DB-9FB7-F0F7E38F845B}"/>
          </ac:cxnSpMkLst>
        </pc:cxnChg>
        <pc:cxnChg chg="add mod">
          <ac:chgData name="Srivastava, Shashank" userId="4a4a45cf-0bce-432b-b8e4-c038fc1510d7" providerId="ADAL" clId="{C1277961-B68B-4E93-850E-1CAF0C7BA699}" dt="2021-11-26T10:01:41.592" v="2337"/>
          <ac:cxnSpMkLst>
            <pc:docMk/>
            <pc:sldMk cId="1078278968" sldId="273"/>
            <ac:cxnSpMk id="238" creationId="{64E05064-47FF-4E8E-8E2C-AE7BA5C307BC}"/>
          </ac:cxnSpMkLst>
        </pc:cxnChg>
      </pc:sldChg>
      <pc:sldChg chg="addSp modSp add mod modAnim">
        <pc:chgData name="Srivastava, Shashank" userId="4a4a45cf-0bce-432b-b8e4-c038fc1510d7" providerId="ADAL" clId="{C1277961-B68B-4E93-850E-1CAF0C7BA699}" dt="2021-11-28T13:21:32.277" v="6974" actId="20577"/>
        <pc:sldMkLst>
          <pc:docMk/>
          <pc:sldMk cId="4079436785" sldId="274"/>
        </pc:sldMkLst>
        <pc:spChg chg="mod">
          <ac:chgData name="Srivastava, Shashank" userId="4a4a45cf-0bce-432b-b8e4-c038fc1510d7" providerId="ADAL" clId="{C1277961-B68B-4E93-850E-1CAF0C7BA699}" dt="2021-11-26T17:36:43.240" v="3092" actId="14100"/>
          <ac:spMkLst>
            <pc:docMk/>
            <pc:sldMk cId="4079436785" sldId="274"/>
            <ac:spMk id="20" creationId="{C2B3A16B-4DF0-4119-BF9C-84AE61CDCAFD}"/>
          </ac:spMkLst>
        </pc:spChg>
        <pc:spChg chg="mod">
          <ac:chgData name="Srivastava, Shashank" userId="4a4a45cf-0bce-432b-b8e4-c038fc1510d7" providerId="ADAL" clId="{C1277961-B68B-4E93-850E-1CAF0C7BA699}" dt="2021-11-26T17:36:33.192" v="3089" actId="20577"/>
          <ac:spMkLst>
            <pc:docMk/>
            <pc:sldMk cId="4079436785" sldId="274"/>
            <ac:spMk id="25" creationId="{8C52DCA7-30EF-466A-B8C1-A7B3698B6944}"/>
          </ac:spMkLst>
        </pc:spChg>
        <pc:spChg chg="add mod">
          <ac:chgData name="Srivastava, Shashank" userId="4a4a45cf-0bce-432b-b8e4-c038fc1510d7" providerId="ADAL" clId="{C1277961-B68B-4E93-850E-1CAF0C7BA699}" dt="2021-11-26T17:44:26.076" v="3140" actId="14100"/>
          <ac:spMkLst>
            <pc:docMk/>
            <pc:sldMk cId="4079436785" sldId="274"/>
            <ac:spMk id="32" creationId="{98897D33-7D49-499B-AB25-577665C6E6AF}"/>
          </ac:spMkLst>
        </pc:spChg>
        <pc:spChg chg="mod">
          <ac:chgData name="Srivastava, Shashank" userId="4a4a45cf-0bce-432b-b8e4-c038fc1510d7" providerId="ADAL" clId="{C1277961-B68B-4E93-850E-1CAF0C7BA699}" dt="2021-11-26T17:42:01.192" v="3118" actId="255"/>
          <ac:spMkLst>
            <pc:docMk/>
            <pc:sldMk cId="4079436785" sldId="274"/>
            <ac:spMk id="40" creationId="{DB910166-CFA1-42C6-8E23-25BDAEFF2966}"/>
          </ac:spMkLst>
        </pc:spChg>
        <pc:graphicFrameChg chg="modGraphic">
          <ac:chgData name="Srivastava, Shashank" userId="4a4a45cf-0bce-432b-b8e4-c038fc1510d7" providerId="ADAL" clId="{C1277961-B68B-4E93-850E-1CAF0C7BA699}" dt="2021-11-28T13:21:32.277" v="6974" actId="20577"/>
          <ac:graphicFrameMkLst>
            <pc:docMk/>
            <pc:sldMk cId="4079436785" sldId="274"/>
            <ac:graphicFrameMk id="4" creationId="{041903C4-32E3-4229-BB4E-689F86F10419}"/>
          </ac:graphicFrameMkLst>
        </pc:graphicFrameChg>
        <pc:cxnChg chg="add mod">
          <ac:chgData name="Srivastava, Shashank" userId="4a4a45cf-0bce-432b-b8e4-c038fc1510d7" providerId="ADAL" clId="{C1277961-B68B-4E93-850E-1CAF0C7BA699}" dt="2021-11-26T17:44:26.076" v="3140" actId="14100"/>
          <ac:cxnSpMkLst>
            <pc:docMk/>
            <pc:sldMk cId="4079436785" sldId="274"/>
            <ac:cxnSpMk id="33" creationId="{27F38636-0D41-4C28-A55C-D28053ECB53E}"/>
          </ac:cxnSpMkLst>
        </pc:cxnChg>
      </pc:sldChg>
      <pc:sldChg chg="modSp add mod">
        <pc:chgData name="Srivastava, Shashank" userId="4a4a45cf-0bce-432b-b8e4-c038fc1510d7" providerId="ADAL" clId="{C1277961-B68B-4E93-850E-1CAF0C7BA699}" dt="2021-11-28T13:21:40.208" v="6975"/>
        <pc:sldMkLst>
          <pc:docMk/>
          <pc:sldMk cId="3767143503" sldId="275"/>
        </pc:sldMkLst>
        <pc:spChg chg="mod">
          <ac:chgData name="Srivastava, Shashank" userId="4a4a45cf-0bce-432b-b8e4-c038fc1510d7" providerId="ADAL" clId="{C1277961-B68B-4E93-850E-1CAF0C7BA699}" dt="2021-11-26T17:42:40.760" v="3127" actId="14100"/>
          <ac:spMkLst>
            <pc:docMk/>
            <pc:sldMk cId="3767143503" sldId="275"/>
            <ac:spMk id="20" creationId="{C2B3A16B-4DF0-4119-BF9C-84AE61CDCAFD}"/>
          </ac:spMkLst>
        </pc:spChg>
        <pc:spChg chg="mod">
          <ac:chgData name="Srivastava, Shashank" userId="4a4a45cf-0bce-432b-b8e4-c038fc1510d7" providerId="ADAL" clId="{C1277961-B68B-4E93-850E-1CAF0C7BA699}" dt="2021-11-26T17:43:34.301" v="3138" actId="20577"/>
          <ac:spMkLst>
            <pc:docMk/>
            <pc:sldMk cId="3767143503" sldId="275"/>
            <ac:spMk id="25" creationId="{8C52DCA7-30EF-466A-B8C1-A7B3698B6944}"/>
          </ac:spMkLst>
        </pc:spChg>
        <pc:spChg chg="mod">
          <ac:chgData name="Srivastava, Shashank" userId="4a4a45cf-0bce-432b-b8e4-c038fc1510d7" providerId="ADAL" clId="{C1277961-B68B-4E93-850E-1CAF0C7BA699}" dt="2021-11-26T17:44:19.742" v="3139" actId="14100"/>
          <ac:spMkLst>
            <pc:docMk/>
            <pc:sldMk cId="3767143503" sldId="275"/>
            <ac:spMk id="32" creationId="{98897D33-7D49-499B-AB25-577665C6E6AF}"/>
          </ac:spMkLst>
        </pc:spChg>
        <pc:spChg chg="mod">
          <ac:chgData name="Srivastava, Shashank" userId="4a4a45cf-0bce-432b-b8e4-c038fc1510d7" providerId="ADAL" clId="{C1277961-B68B-4E93-850E-1CAF0C7BA699}" dt="2021-11-26T17:42:44.478" v="3130" actId="20577"/>
          <ac:spMkLst>
            <pc:docMk/>
            <pc:sldMk cId="3767143503" sldId="275"/>
            <ac:spMk id="40" creationId="{DB910166-CFA1-42C6-8E23-25BDAEFF2966}"/>
          </ac:spMkLst>
        </pc:spChg>
        <pc:graphicFrameChg chg="mod">
          <ac:chgData name="Srivastava, Shashank" userId="4a4a45cf-0bce-432b-b8e4-c038fc1510d7" providerId="ADAL" clId="{C1277961-B68B-4E93-850E-1CAF0C7BA699}" dt="2021-11-28T13:21:40.208" v="6975"/>
          <ac:graphicFrameMkLst>
            <pc:docMk/>
            <pc:sldMk cId="3767143503" sldId="275"/>
            <ac:graphicFrameMk id="4" creationId="{041903C4-32E3-4229-BB4E-689F86F10419}"/>
          </ac:graphicFrameMkLst>
        </pc:graphicFrameChg>
        <pc:cxnChg chg="mod">
          <ac:chgData name="Srivastava, Shashank" userId="4a4a45cf-0bce-432b-b8e4-c038fc1510d7" providerId="ADAL" clId="{C1277961-B68B-4E93-850E-1CAF0C7BA699}" dt="2021-11-26T17:44:19.742" v="3139" actId="14100"/>
          <ac:cxnSpMkLst>
            <pc:docMk/>
            <pc:sldMk cId="3767143503" sldId="275"/>
            <ac:cxnSpMk id="33" creationId="{27F38636-0D41-4C28-A55C-D28053ECB53E}"/>
          </ac:cxnSpMkLst>
        </pc:cxnChg>
      </pc:sldChg>
      <pc:sldChg chg="modSp add mod">
        <pc:chgData name="Srivastava, Shashank" userId="4a4a45cf-0bce-432b-b8e4-c038fc1510d7" providerId="ADAL" clId="{C1277961-B68B-4E93-850E-1CAF0C7BA699}" dt="2021-11-28T19:39:49.855" v="8429" actId="1076"/>
        <pc:sldMkLst>
          <pc:docMk/>
          <pc:sldMk cId="2011161959" sldId="276"/>
        </pc:sldMkLst>
        <pc:spChg chg="mod">
          <ac:chgData name="Srivastava, Shashank" userId="4a4a45cf-0bce-432b-b8e4-c038fc1510d7" providerId="ADAL" clId="{C1277961-B68B-4E93-850E-1CAF0C7BA699}" dt="2021-11-26T17:46:47.443" v="3149" actId="14100"/>
          <ac:spMkLst>
            <pc:docMk/>
            <pc:sldMk cId="2011161959" sldId="276"/>
            <ac:spMk id="20" creationId="{C2B3A16B-4DF0-4119-BF9C-84AE61CDCAFD}"/>
          </ac:spMkLst>
        </pc:spChg>
        <pc:spChg chg="mod">
          <ac:chgData name="Srivastava, Shashank" userId="4a4a45cf-0bce-432b-b8e4-c038fc1510d7" providerId="ADAL" clId="{C1277961-B68B-4E93-850E-1CAF0C7BA699}" dt="2021-11-26T17:46:57.012" v="3155" actId="20577"/>
          <ac:spMkLst>
            <pc:docMk/>
            <pc:sldMk cId="2011161959" sldId="276"/>
            <ac:spMk id="25" creationId="{8C52DCA7-30EF-466A-B8C1-A7B3698B6944}"/>
          </ac:spMkLst>
        </pc:spChg>
        <pc:spChg chg="mod">
          <ac:chgData name="Srivastava, Shashank" userId="4a4a45cf-0bce-432b-b8e4-c038fc1510d7" providerId="ADAL" clId="{C1277961-B68B-4E93-850E-1CAF0C7BA699}" dt="2021-11-26T17:47:17.556" v="3174" actId="14100"/>
          <ac:spMkLst>
            <pc:docMk/>
            <pc:sldMk cId="2011161959" sldId="276"/>
            <ac:spMk id="32" creationId="{98897D33-7D49-499B-AB25-577665C6E6AF}"/>
          </ac:spMkLst>
        </pc:spChg>
        <pc:spChg chg="mod">
          <ac:chgData name="Srivastava, Shashank" userId="4a4a45cf-0bce-432b-b8e4-c038fc1510d7" providerId="ADAL" clId="{C1277961-B68B-4E93-850E-1CAF0C7BA699}" dt="2021-11-26T17:47:09.178" v="3170" actId="20577"/>
          <ac:spMkLst>
            <pc:docMk/>
            <pc:sldMk cId="2011161959" sldId="276"/>
            <ac:spMk id="40" creationId="{DB910166-CFA1-42C6-8E23-25BDAEFF2966}"/>
          </ac:spMkLst>
        </pc:spChg>
        <pc:grpChg chg="mod">
          <ac:chgData name="Srivastava, Shashank" userId="4a4a45cf-0bce-432b-b8e4-c038fc1510d7" providerId="ADAL" clId="{C1277961-B68B-4E93-850E-1CAF0C7BA699}" dt="2021-11-28T19:39:49.855" v="8429" actId="1076"/>
          <ac:grpSpMkLst>
            <pc:docMk/>
            <pc:sldMk cId="2011161959" sldId="276"/>
            <ac:grpSpMk id="30" creationId="{F577C2F7-8D4D-4831-913C-70FE73589B4F}"/>
          </ac:grpSpMkLst>
        </pc:grpChg>
        <pc:graphicFrameChg chg="mod">
          <ac:chgData name="Srivastava, Shashank" userId="4a4a45cf-0bce-432b-b8e4-c038fc1510d7" providerId="ADAL" clId="{C1277961-B68B-4E93-850E-1CAF0C7BA699}" dt="2021-11-28T13:21:44.115" v="6976"/>
          <ac:graphicFrameMkLst>
            <pc:docMk/>
            <pc:sldMk cId="2011161959" sldId="276"/>
            <ac:graphicFrameMk id="4" creationId="{041903C4-32E3-4229-BB4E-689F86F10419}"/>
          </ac:graphicFrameMkLst>
        </pc:graphicFrameChg>
        <pc:cxnChg chg="mod">
          <ac:chgData name="Srivastava, Shashank" userId="4a4a45cf-0bce-432b-b8e4-c038fc1510d7" providerId="ADAL" clId="{C1277961-B68B-4E93-850E-1CAF0C7BA699}" dt="2021-11-28T19:39:49.855" v="8429" actId="1076"/>
          <ac:cxnSpMkLst>
            <pc:docMk/>
            <pc:sldMk cId="2011161959" sldId="276"/>
            <ac:cxnSpMk id="31" creationId="{3DEE783E-736F-4146-A138-A9F0C5D8A532}"/>
          </ac:cxnSpMkLst>
        </pc:cxnChg>
        <pc:cxnChg chg="mod">
          <ac:chgData name="Srivastava, Shashank" userId="4a4a45cf-0bce-432b-b8e4-c038fc1510d7" providerId="ADAL" clId="{C1277961-B68B-4E93-850E-1CAF0C7BA699}" dt="2021-11-26T17:47:17.556" v="3174" actId="14100"/>
          <ac:cxnSpMkLst>
            <pc:docMk/>
            <pc:sldMk cId="2011161959" sldId="276"/>
            <ac:cxnSpMk id="33" creationId="{27F38636-0D41-4C28-A55C-D28053ECB53E}"/>
          </ac:cxnSpMkLst>
        </pc:cxnChg>
      </pc:sldChg>
      <pc:sldChg chg="addSp delSp modSp add mod modAnim">
        <pc:chgData name="Srivastava, Shashank" userId="4a4a45cf-0bce-432b-b8e4-c038fc1510d7" providerId="ADAL" clId="{C1277961-B68B-4E93-850E-1CAF0C7BA699}" dt="2021-11-28T13:21:50.391" v="6977"/>
        <pc:sldMkLst>
          <pc:docMk/>
          <pc:sldMk cId="311471933" sldId="277"/>
        </pc:sldMkLst>
        <pc:spChg chg="add del mod">
          <ac:chgData name="Srivastava, Shashank" userId="4a4a45cf-0bce-432b-b8e4-c038fc1510d7" providerId="ADAL" clId="{C1277961-B68B-4E93-850E-1CAF0C7BA699}" dt="2021-11-28T13:09:48.747" v="6830" actId="1035"/>
          <ac:spMkLst>
            <pc:docMk/>
            <pc:sldMk cId="311471933" sldId="277"/>
            <ac:spMk id="8" creationId="{B21C6ED8-473A-4ADA-A267-E36013EB5DFD}"/>
          </ac:spMkLst>
        </pc:spChg>
        <pc:spChg chg="del">
          <ac:chgData name="Srivastava, Shashank" userId="4a4a45cf-0bce-432b-b8e4-c038fc1510d7" providerId="ADAL" clId="{C1277961-B68B-4E93-850E-1CAF0C7BA699}" dt="2021-11-26T18:14:22.601" v="3529" actId="478"/>
          <ac:spMkLst>
            <pc:docMk/>
            <pc:sldMk cId="311471933" sldId="277"/>
            <ac:spMk id="20" creationId="{C2B3A16B-4DF0-4119-BF9C-84AE61CDCAFD}"/>
          </ac:spMkLst>
        </pc:spChg>
        <pc:spChg chg="del">
          <ac:chgData name="Srivastava, Shashank" userId="4a4a45cf-0bce-432b-b8e4-c038fc1510d7" providerId="ADAL" clId="{C1277961-B68B-4E93-850E-1CAF0C7BA699}" dt="2021-11-26T18:14:22.601" v="3529" actId="478"/>
          <ac:spMkLst>
            <pc:docMk/>
            <pc:sldMk cId="311471933" sldId="277"/>
            <ac:spMk id="32" creationId="{98897D33-7D49-499B-AB25-577665C6E6AF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36" creationId="{61B98787-37E0-4AF4-8C67-C4C94CF0FBE6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38" creationId="{70660ED4-5CAF-4320-911E-D25382B93D35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39" creationId="{CC4D288F-9B0D-47BB-80B8-1F3F9D819A77}"/>
          </ac:spMkLst>
        </pc:spChg>
        <pc:spChg chg="del">
          <ac:chgData name="Srivastava, Shashank" userId="4a4a45cf-0bce-432b-b8e4-c038fc1510d7" providerId="ADAL" clId="{C1277961-B68B-4E93-850E-1CAF0C7BA699}" dt="2021-11-26T18:14:22.601" v="3529" actId="478"/>
          <ac:spMkLst>
            <pc:docMk/>
            <pc:sldMk cId="311471933" sldId="277"/>
            <ac:spMk id="40" creationId="{DB910166-CFA1-42C6-8E23-25BDAEFF2966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42" creationId="{B6EFD62D-ED48-41FB-B6FE-734532CFC462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43" creationId="{70524A49-8D41-4677-8160-95E58A05B72C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44" creationId="{04639689-A045-45E9-BFDB-6ADE3E49667F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47" creationId="{5C04C019-094F-4B7F-B069-62DFCEE47CEA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48" creationId="{692B5463-4EE5-4A49-9ABE-5224E5147A1D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49" creationId="{DD7EC55D-54A8-4BCF-B732-453D78BE78C8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1" creationId="{EA0445EB-ED0A-41B0-AFA4-461A561BF0AC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2" creationId="{F91F63EA-F0A8-4003-B109-E97132FBD623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3" creationId="{347396AD-8B93-4A9D-BEE1-0B4D042A6790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5" creationId="{AAA79544-57FF-43C5-8CCA-EBA78663B611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6" creationId="{54414EA3-AA40-44D5-BDFE-AA29FCF9064A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7" creationId="{F7A3EE0A-1F19-4E40-914C-60E12B656C1E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8" creationId="{A967093C-6282-4353-B66F-2906148530C2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59" creationId="{586F249C-98A1-4A80-B932-5A192A9839AC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0" creationId="{B7C78E62-CEDB-4C28-A92A-354D91C65A31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2" creationId="{095CFD2F-AA2A-437F-AFCC-D5F4EB35B177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3" creationId="{0DB0ECCE-DF87-45B5-9B37-20E6A8E4F91E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4" creationId="{7CA3231D-53C3-473E-B97A-CA5F98EA0CDD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5" creationId="{5B0DC2E5-B914-4A7F-8D0F-96D790177945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6" creationId="{1CBF39B8-E6E2-494F-A3CB-355A72B0CDEF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7" creationId="{C49CCBA6-A0C1-4AE6-8A7E-7D17FA384B01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69" creationId="{C4D19BFC-BD59-460C-839E-C7DC8AC90CF7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0" creationId="{8DDE3B92-AFF9-4E19-A1B2-79DBD29F0661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1" creationId="{AB11D641-F010-469E-8F8C-B7A70DD740F2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2" creationId="{F590055C-FE5A-4341-8E8C-DDB7C4D211BB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3" creationId="{BC07353B-453A-406A-B59F-C8BE25748BA9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4" creationId="{331EE38E-30CA-4A96-9806-3DF1493CED2A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6" creationId="{DAEFDF24-D222-4A4B-B317-5F27F0F0EF3C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7" creationId="{9FB877FE-AAFF-4279-AC88-9DA337CBE359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8" creationId="{C61B8B17-2E8A-4097-AC8E-E0028146EAE3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79" creationId="{91424C4F-0C71-46B7-BB0A-DEE5AD4054E8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80" creationId="{B59E9E5B-DC51-481A-96F9-70418B7F179F}"/>
          </ac:spMkLst>
        </pc:spChg>
        <pc:spChg chg="mod">
          <ac:chgData name="Srivastava, Shashank" userId="4a4a45cf-0bce-432b-b8e4-c038fc1510d7" providerId="ADAL" clId="{C1277961-B68B-4E93-850E-1CAF0C7BA699}" dt="2021-11-26T18:14:23.432" v="3530"/>
          <ac:spMkLst>
            <pc:docMk/>
            <pc:sldMk cId="311471933" sldId="277"/>
            <ac:spMk id="81" creationId="{56E06441-4FD7-46C4-B462-CAA8D9FB9DB4}"/>
          </ac:spMkLst>
        </pc:spChg>
        <pc:spChg chg="add mod">
          <ac:chgData name="Srivastava, Shashank" userId="4a4a45cf-0bce-432b-b8e4-c038fc1510d7" providerId="ADAL" clId="{C1277961-B68B-4E93-850E-1CAF0C7BA699}" dt="2021-11-28T13:09:48.747" v="6830" actId="1035"/>
          <ac:spMkLst>
            <pc:docMk/>
            <pc:sldMk cId="311471933" sldId="277"/>
            <ac:spMk id="88" creationId="{4C8C6075-0CF0-4D27-8BEA-57579E352B60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97" creationId="{56269E4C-9F22-4427-8CA2-12EE7FC48333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98" creationId="{C8C29D98-3664-4EAC-AB7B-261BC5F63C71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99" creationId="{14DAC1D8-2846-4249-AC63-B2A31E3E5AE9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0" creationId="{A9DFF9DD-AA3E-499B-B738-22DFD33D1434}"/>
          </ac:spMkLst>
        </pc:spChg>
        <pc:spChg chg="add mod">
          <ac:chgData name="Srivastava, Shashank" userId="4a4a45cf-0bce-432b-b8e4-c038fc1510d7" providerId="ADAL" clId="{C1277961-B68B-4E93-850E-1CAF0C7BA699}" dt="2021-11-28T13:17:29.020" v="6944" actId="1076"/>
          <ac:spMkLst>
            <pc:docMk/>
            <pc:sldMk cId="311471933" sldId="277"/>
            <ac:spMk id="101" creationId="{0EF7A7B5-4778-4898-807E-233F30EE4EA9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1" creationId="{A6DCE61F-205B-45B8-974B-96DBA324454F}"/>
          </ac:spMkLst>
        </pc:spChg>
        <pc:spChg chg="add mod">
          <ac:chgData name="Srivastava, Shashank" userId="4a4a45cf-0bce-432b-b8e4-c038fc1510d7" providerId="ADAL" clId="{C1277961-B68B-4E93-850E-1CAF0C7BA699}" dt="2021-11-28T13:15:34.375" v="6924" actId="1076"/>
          <ac:spMkLst>
            <pc:docMk/>
            <pc:sldMk cId="311471933" sldId="277"/>
            <ac:spMk id="102" creationId="{6844DF7E-8A25-4AE1-AF9E-B542E438C238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2" creationId="{95E6F368-C24B-471B-9C56-3AFF47AC0767}"/>
          </ac:spMkLst>
        </pc:spChg>
        <pc:spChg chg="add mod">
          <ac:chgData name="Srivastava, Shashank" userId="4a4a45cf-0bce-432b-b8e4-c038fc1510d7" providerId="ADAL" clId="{C1277961-B68B-4E93-850E-1CAF0C7BA699}" dt="2021-11-28T13:16:08.216" v="6930" actId="1076"/>
          <ac:spMkLst>
            <pc:docMk/>
            <pc:sldMk cId="311471933" sldId="277"/>
            <ac:spMk id="103" creationId="{C08BCB5F-DFF0-4401-B1AE-F8579DF03D00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4" creationId="{32E2B308-5F7B-4068-B0EC-5CA579FB17B4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5" creationId="{3E31CEC1-316F-4962-9975-358CC68E2EE7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6" creationId="{97DD3685-EEE9-462E-A12A-C8DD701EB421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7" creationId="{3AFC4AD1-40B5-47C8-896C-CE4E6C8A11A7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8" creationId="{02075E3A-5A80-498A-9683-8672CE1B8D70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09" creationId="{038F5CB2-563C-4E09-A919-214B2372C74A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1" creationId="{8ECA3F0E-D567-40CA-8CB4-7BA7152545D8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2" creationId="{A9FBB748-5AF1-432E-8FE6-102787A892A9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3" creationId="{D0EE25C5-97AD-49D0-9F5E-6196B1A62B1A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4" creationId="{5BEE9281-D180-44A5-B4ED-164ACA5E222C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5" creationId="{97A51367-7017-4E18-9A65-91B2DF194CE1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6" creationId="{10C06BE1-61C4-4459-9496-894BEEC7C86B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8" creationId="{212812F1-D006-4ED8-9566-682BB9E91A74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19" creationId="{F2C72CB5-5D24-4D06-9C63-C516C783D1AA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0" creationId="{ED772E76-901C-4417-951B-4C29E239FC14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1" creationId="{F2F8CB46-59D0-4376-AD7B-84D07372EFDB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2" creationId="{7CB00C6E-6A8E-4297-AE02-67FC712177F3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3" creationId="{229426E2-8FF3-41C7-9E1E-731FBF0E19BA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5" creationId="{3B32FCCB-36E1-4AB0-8F82-9087E4B03A64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6" creationId="{E8B1B362-7F12-48F1-866B-66C641EA7E5C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7" creationId="{70F92DB8-2BEA-47AA-9122-C195983E2B98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8" creationId="{1AB2D3FE-F166-4816-896C-D62D11D791D8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29" creationId="{8AAF8584-318E-468A-A92F-1FB10AC24E20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30" creationId="{4F03FAAA-816B-488C-BD18-C1965A45C307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32" creationId="{38229CC1-F291-4E09-8F97-FCB0554EC864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33" creationId="{97E2AC07-6676-4370-9FF8-262C5C58FA89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34" creationId="{E14F5A91-4928-4D38-8A54-6EBF7DC814F5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35" creationId="{8EFB99DE-D603-4604-8FC1-53E0DDE2A26A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36" creationId="{5072C5F6-7B16-4B65-874C-2FC19B2D0959}"/>
          </ac:spMkLst>
        </pc:spChg>
        <pc:spChg chg="mod">
          <ac:chgData name="Srivastava, Shashank" userId="4a4a45cf-0bce-432b-b8e4-c038fc1510d7" providerId="ADAL" clId="{C1277961-B68B-4E93-850E-1CAF0C7BA699}" dt="2021-11-26T18:17:05.955" v="3569"/>
          <ac:spMkLst>
            <pc:docMk/>
            <pc:sldMk cId="311471933" sldId="277"/>
            <ac:spMk id="137" creationId="{E743792B-A43A-4797-9158-5C6C4E454B2F}"/>
          </ac:spMkLst>
        </pc:spChg>
        <pc:spChg chg="add del mod">
          <ac:chgData name="Srivastava, Shashank" userId="4a4a45cf-0bce-432b-b8e4-c038fc1510d7" providerId="ADAL" clId="{C1277961-B68B-4E93-850E-1CAF0C7BA699}" dt="2021-11-26T18:17:07.108" v="3570"/>
          <ac:spMkLst>
            <pc:docMk/>
            <pc:sldMk cId="311471933" sldId="277"/>
            <ac:spMk id="144" creationId="{06522BAA-E5EF-4013-9FBC-CCE8F9E0E048}"/>
          </ac:spMkLst>
        </pc:spChg>
        <pc:spChg chg="add mod">
          <ac:chgData name="Srivastava, Shashank" userId="4a4a45cf-0bce-432b-b8e4-c038fc1510d7" providerId="ADAL" clId="{C1277961-B68B-4E93-850E-1CAF0C7BA699}" dt="2021-11-28T13:16:27.248" v="6938" actId="1035"/>
          <ac:spMkLst>
            <pc:docMk/>
            <pc:sldMk cId="311471933" sldId="277"/>
            <ac:spMk id="152" creationId="{E0F0C9C9-76CD-4424-976E-AE46627421B1}"/>
          </ac:spMkLst>
        </pc:spChg>
        <pc:spChg chg="add mod">
          <ac:chgData name="Srivastava, Shashank" userId="4a4a45cf-0bce-432b-b8e4-c038fc1510d7" providerId="ADAL" clId="{C1277961-B68B-4E93-850E-1CAF0C7BA699}" dt="2021-11-28T13:09:48.747" v="6830" actId="1035"/>
          <ac:spMkLst>
            <pc:docMk/>
            <pc:sldMk cId="311471933" sldId="277"/>
            <ac:spMk id="153" creationId="{6928FEA6-4CF7-4AAC-8FA7-128901699376}"/>
          </ac:spMkLst>
        </pc:spChg>
        <pc:spChg chg="add mod">
          <ac:chgData name="Srivastava, Shashank" userId="4a4a45cf-0bce-432b-b8e4-c038fc1510d7" providerId="ADAL" clId="{C1277961-B68B-4E93-850E-1CAF0C7BA699}" dt="2021-11-28T13:09:48.747" v="6830" actId="1035"/>
          <ac:spMkLst>
            <pc:docMk/>
            <pc:sldMk cId="311471933" sldId="277"/>
            <ac:spMk id="154" creationId="{CAC367FB-36C6-4EBF-973C-233996BB4CE3}"/>
          </ac:spMkLst>
        </pc:spChg>
        <pc:spChg chg="add mod">
          <ac:chgData name="Srivastava, Shashank" userId="4a4a45cf-0bce-432b-b8e4-c038fc1510d7" providerId="ADAL" clId="{C1277961-B68B-4E93-850E-1CAF0C7BA699}" dt="2021-11-28T13:09:48.747" v="6830" actId="1035"/>
          <ac:spMkLst>
            <pc:docMk/>
            <pc:sldMk cId="311471933" sldId="277"/>
            <ac:spMk id="155" creationId="{6D5AF542-D951-48C7-9209-8409EFA0E930}"/>
          </ac:spMkLst>
        </pc:spChg>
        <pc:spChg chg="add mod">
          <ac:chgData name="Srivastava, Shashank" userId="4a4a45cf-0bce-432b-b8e4-c038fc1510d7" providerId="ADAL" clId="{C1277961-B68B-4E93-850E-1CAF0C7BA699}" dt="2021-11-28T13:09:48.747" v="6830" actId="1035"/>
          <ac:spMkLst>
            <pc:docMk/>
            <pc:sldMk cId="311471933" sldId="277"/>
            <ac:spMk id="156" creationId="{06DE2D14-9FE5-4DDA-A35D-567345FD7D8A}"/>
          </ac:spMkLst>
        </pc:spChg>
        <pc:spChg chg="add mod">
          <ac:chgData name="Srivastava, Shashank" userId="4a4a45cf-0bce-432b-b8e4-c038fc1510d7" providerId="ADAL" clId="{C1277961-B68B-4E93-850E-1CAF0C7BA699}" dt="2021-11-28T13:09:48.747" v="6830" actId="1035"/>
          <ac:spMkLst>
            <pc:docMk/>
            <pc:sldMk cId="311471933" sldId="277"/>
            <ac:spMk id="157" creationId="{C2AACFA8-E364-4F5A-91F0-E663242D75EF}"/>
          </ac:spMkLst>
        </pc:spChg>
        <pc:grpChg chg="del">
          <ac:chgData name="Srivastava, Shashank" userId="4a4a45cf-0bce-432b-b8e4-c038fc1510d7" providerId="ADAL" clId="{C1277961-B68B-4E93-850E-1CAF0C7BA699}" dt="2021-11-26T18:14:22.601" v="3529" actId="478"/>
          <ac:grpSpMkLst>
            <pc:docMk/>
            <pc:sldMk cId="311471933" sldId="277"/>
            <ac:grpSpMk id="23" creationId="{48E4C38D-27A3-464D-A8C7-42A817A827FF}"/>
          </ac:grpSpMkLst>
        </pc:grpChg>
        <pc:grpChg chg="del">
          <ac:chgData name="Srivastava, Shashank" userId="4a4a45cf-0bce-432b-b8e4-c038fc1510d7" providerId="ADAL" clId="{C1277961-B68B-4E93-850E-1CAF0C7BA699}" dt="2021-11-26T18:14:22.601" v="3529" actId="478"/>
          <ac:grpSpMkLst>
            <pc:docMk/>
            <pc:sldMk cId="311471933" sldId="277"/>
            <ac:grpSpMk id="30" creationId="{F577C2F7-8D4D-4831-913C-70FE73589B4F}"/>
          </ac:grpSpMkLst>
        </pc:grpChg>
        <pc:grpChg chg="add mod">
          <ac:chgData name="Srivastava, Shashank" userId="4a4a45cf-0bce-432b-b8e4-c038fc1510d7" providerId="ADAL" clId="{C1277961-B68B-4E93-850E-1CAF0C7BA699}" dt="2021-11-28T13:09:48.747" v="6830" actId="1035"/>
          <ac:grpSpMkLst>
            <pc:docMk/>
            <pc:sldMk cId="311471933" sldId="277"/>
            <ac:grpSpMk id="35" creationId="{D44CA1D5-1FDF-46CA-A101-9BFE365B1BDA}"/>
          </ac:grpSpMkLst>
        </pc:grpChg>
        <pc:grpChg chg="add mod">
          <ac:chgData name="Srivastava, Shashank" userId="4a4a45cf-0bce-432b-b8e4-c038fc1510d7" providerId="ADAL" clId="{C1277961-B68B-4E93-850E-1CAF0C7BA699}" dt="2021-11-28T13:09:48.747" v="6830" actId="1035"/>
          <ac:grpSpMkLst>
            <pc:docMk/>
            <pc:sldMk cId="311471933" sldId="277"/>
            <ac:grpSpMk id="45" creationId="{1ACC53D9-44B3-4DC4-9175-E72F1A0F376C}"/>
          </ac:grpSpMkLst>
        </pc:grpChg>
        <pc:grpChg chg="add mod">
          <ac:chgData name="Srivastava, Shashank" userId="4a4a45cf-0bce-432b-b8e4-c038fc1510d7" providerId="ADAL" clId="{C1277961-B68B-4E93-850E-1CAF0C7BA699}" dt="2021-11-28T13:09:48.747" v="6830" actId="1035"/>
          <ac:grpSpMkLst>
            <pc:docMk/>
            <pc:sldMk cId="311471933" sldId="277"/>
            <ac:grpSpMk id="54" creationId="{C07BE1E2-8FA6-451E-8A71-14861F3938C8}"/>
          </ac:grpSpMkLst>
        </pc:grpChg>
        <pc:grpChg chg="add mod">
          <ac:chgData name="Srivastava, Shashank" userId="4a4a45cf-0bce-432b-b8e4-c038fc1510d7" providerId="ADAL" clId="{C1277961-B68B-4E93-850E-1CAF0C7BA699}" dt="2021-11-28T13:09:48.747" v="6830" actId="1035"/>
          <ac:grpSpMkLst>
            <pc:docMk/>
            <pc:sldMk cId="311471933" sldId="277"/>
            <ac:grpSpMk id="61" creationId="{34458086-E0CC-4B07-A555-026AED9EE2C5}"/>
          </ac:grpSpMkLst>
        </pc:grpChg>
        <pc:grpChg chg="add mod">
          <ac:chgData name="Srivastava, Shashank" userId="4a4a45cf-0bce-432b-b8e4-c038fc1510d7" providerId="ADAL" clId="{C1277961-B68B-4E93-850E-1CAF0C7BA699}" dt="2021-11-28T13:09:48.747" v="6830" actId="1035"/>
          <ac:grpSpMkLst>
            <pc:docMk/>
            <pc:sldMk cId="311471933" sldId="277"/>
            <ac:grpSpMk id="68" creationId="{C1A31701-A5CD-4F8E-A587-87CA5F50B57D}"/>
          </ac:grpSpMkLst>
        </pc:grpChg>
        <pc:grpChg chg="add mod">
          <ac:chgData name="Srivastava, Shashank" userId="4a4a45cf-0bce-432b-b8e4-c038fc1510d7" providerId="ADAL" clId="{C1277961-B68B-4E93-850E-1CAF0C7BA699}" dt="2021-11-28T13:09:48.747" v="6830" actId="1035"/>
          <ac:grpSpMkLst>
            <pc:docMk/>
            <pc:sldMk cId="311471933" sldId="277"/>
            <ac:grpSpMk id="75" creationId="{D8347A84-B40E-4FB3-8485-65A1423A9BE3}"/>
          </ac:grpSpMkLst>
        </pc:grpChg>
        <pc:grpChg chg="add del mod">
          <ac:chgData name="Srivastava, Shashank" userId="4a4a45cf-0bce-432b-b8e4-c038fc1510d7" providerId="ADAL" clId="{C1277961-B68B-4E93-850E-1CAF0C7BA699}" dt="2021-11-26T18:17:07.108" v="3570"/>
          <ac:grpSpMkLst>
            <pc:docMk/>
            <pc:sldMk cId="311471933" sldId="277"/>
            <ac:grpSpMk id="96" creationId="{54FAFBDE-DC9F-407B-8F47-A3C512B63A1E}"/>
          </ac:grpSpMkLst>
        </pc:grpChg>
        <pc:grpChg chg="add del mod">
          <ac:chgData name="Srivastava, Shashank" userId="4a4a45cf-0bce-432b-b8e4-c038fc1510d7" providerId="ADAL" clId="{C1277961-B68B-4E93-850E-1CAF0C7BA699}" dt="2021-11-26T18:17:07.108" v="3570"/>
          <ac:grpSpMkLst>
            <pc:docMk/>
            <pc:sldMk cId="311471933" sldId="277"/>
            <ac:grpSpMk id="103" creationId="{C045ED0C-0165-447E-A574-57EF2306D417}"/>
          </ac:grpSpMkLst>
        </pc:grpChg>
        <pc:grpChg chg="add del mod">
          <ac:chgData name="Srivastava, Shashank" userId="4a4a45cf-0bce-432b-b8e4-c038fc1510d7" providerId="ADAL" clId="{C1277961-B68B-4E93-850E-1CAF0C7BA699}" dt="2021-11-26T18:17:07.108" v="3570"/>
          <ac:grpSpMkLst>
            <pc:docMk/>
            <pc:sldMk cId="311471933" sldId="277"/>
            <ac:grpSpMk id="110" creationId="{C4044682-B9F2-4FA5-9DE9-7FCB271356E8}"/>
          </ac:grpSpMkLst>
        </pc:grpChg>
        <pc:grpChg chg="add del mod">
          <ac:chgData name="Srivastava, Shashank" userId="4a4a45cf-0bce-432b-b8e4-c038fc1510d7" providerId="ADAL" clId="{C1277961-B68B-4E93-850E-1CAF0C7BA699}" dt="2021-11-26T18:17:07.108" v="3570"/>
          <ac:grpSpMkLst>
            <pc:docMk/>
            <pc:sldMk cId="311471933" sldId="277"/>
            <ac:grpSpMk id="117" creationId="{4597BBCC-99B7-4E93-9EDD-EBE471200E70}"/>
          </ac:grpSpMkLst>
        </pc:grpChg>
        <pc:grpChg chg="add del mod">
          <ac:chgData name="Srivastava, Shashank" userId="4a4a45cf-0bce-432b-b8e4-c038fc1510d7" providerId="ADAL" clId="{C1277961-B68B-4E93-850E-1CAF0C7BA699}" dt="2021-11-26T18:17:07.108" v="3570"/>
          <ac:grpSpMkLst>
            <pc:docMk/>
            <pc:sldMk cId="311471933" sldId="277"/>
            <ac:grpSpMk id="124" creationId="{FF9D4681-9E36-48F2-B9A0-4A2D1798E1E9}"/>
          </ac:grpSpMkLst>
        </pc:grpChg>
        <pc:grpChg chg="add del mod">
          <ac:chgData name="Srivastava, Shashank" userId="4a4a45cf-0bce-432b-b8e4-c038fc1510d7" providerId="ADAL" clId="{C1277961-B68B-4E93-850E-1CAF0C7BA699}" dt="2021-11-26T18:17:07.108" v="3570"/>
          <ac:grpSpMkLst>
            <pc:docMk/>
            <pc:sldMk cId="311471933" sldId="277"/>
            <ac:grpSpMk id="131" creationId="{63906B4E-C3B0-461E-B44F-1C1F98209DEF}"/>
          </ac:grpSpMkLst>
        </pc:grpChg>
        <pc:graphicFrameChg chg="mod">
          <ac:chgData name="Srivastava, Shashank" userId="4a4a45cf-0bce-432b-b8e4-c038fc1510d7" providerId="ADAL" clId="{C1277961-B68B-4E93-850E-1CAF0C7BA699}" dt="2021-11-28T13:21:50.391" v="6977"/>
          <ac:graphicFrameMkLst>
            <pc:docMk/>
            <pc:sldMk cId="311471933" sldId="277"/>
            <ac:graphicFrameMk id="4" creationId="{041903C4-32E3-4229-BB4E-689F86F10419}"/>
          </ac:graphicFrameMkLst>
        </pc:graphicFrameChg>
        <pc:cxnChg chg="del mod">
          <ac:chgData name="Srivastava, Shashank" userId="4a4a45cf-0bce-432b-b8e4-c038fc1510d7" providerId="ADAL" clId="{C1277961-B68B-4E93-850E-1CAF0C7BA699}" dt="2021-11-26T18:14:22.601" v="3529" actId="478"/>
          <ac:cxnSpMkLst>
            <pc:docMk/>
            <pc:sldMk cId="311471933" sldId="277"/>
            <ac:cxnSpMk id="31" creationId="{3DEE783E-736F-4146-A138-A9F0C5D8A532}"/>
          </ac:cxnSpMkLst>
        </pc:cxnChg>
        <pc:cxnChg chg="del mod">
          <ac:chgData name="Srivastava, Shashank" userId="4a4a45cf-0bce-432b-b8e4-c038fc1510d7" providerId="ADAL" clId="{C1277961-B68B-4E93-850E-1CAF0C7BA699}" dt="2021-11-26T18:14:22.601" v="3529" actId="478"/>
          <ac:cxnSpMkLst>
            <pc:docMk/>
            <pc:sldMk cId="311471933" sldId="277"/>
            <ac:cxnSpMk id="33" creationId="{27F38636-0D41-4C28-A55C-D28053ECB53E}"/>
          </ac:cxnSpMkLst>
        </pc:cxnChg>
        <pc:cxnChg chg="del mod">
          <ac:chgData name="Srivastava, Shashank" userId="4a4a45cf-0bce-432b-b8e4-c038fc1510d7" providerId="ADAL" clId="{C1277961-B68B-4E93-850E-1CAF0C7BA699}" dt="2021-11-26T18:14:22.601" v="3529" actId="478"/>
          <ac:cxnSpMkLst>
            <pc:docMk/>
            <pc:sldMk cId="311471933" sldId="277"/>
            <ac:cxnSpMk id="34" creationId="{279724F4-3B25-4010-8D8B-9E66F16EC7A6}"/>
          </ac:cxnSpMkLst>
        </pc:cxnChg>
        <pc:cxnChg chg="del mod">
          <ac:chgData name="Srivastava, Shashank" userId="4a4a45cf-0bce-432b-b8e4-c038fc1510d7" providerId="ADAL" clId="{C1277961-B68B-4E93-850E-1CAF0C7BA699}" dt="2021-11-26T18:14:22.601" v="3529" actId="478"/>
          <ac:cxnSpMkLst>
            <pc:docMk/>
            <pc:sldMk cId="311471933" sldId="277"/>
            <ac:cxnSpMk id="37" creationId="{C149966C-D1B4-4D41-8775-B42843024D5D}"/>
          </ac:cxnSpMkLst>
        </pc:cxnChg>
        <pc:cxnChg chg="del mod">
          <ac:chgData name="Srivastava, Shashank" userId="4a4a45cf-0bce-432b-b8e4-c038fc1510d7" providerId="ADAL" clId="{C1277961-B68B-4E93-850E-1CAF0C7BA699}" dt="2021-11-26T18:14:22.601" v="3529" actId="478"/>
          <ac:cxnSpMkLst>
            <pc:docMk/>
            <pc:sldMk cId="311471933" sldId="277"/>
            <ac:cxnSpMk id="41" creationId="{4A7B86D1-2E08-4C72-BE9F-DD87C4B1296D}"/>
          </ac:cxnSpMkLst>
        </pc:cxnChg>
        <pc:cxnChg chg="del mod">
          <ac:chgData name="Srivastava, Shashank" userId="4a4a45cf-0bce-432b-b8e4-c038fc1510d7" providerId="ADAL" clId="{C1277961-B68B-4E93-850E-1CAF0C7BA699}" dt="2021-11-26T18:14:22.601" v="3529" actId="478"/>
          <ac:cxnSpMkLst>
            <pc:docMk/>
            <pc:sldMk cId="311471933" sldId="277"/>
            <ac:cxnSpMk id="46" creationId="{83237CC2-C0EB-45FB-A3E4-0087ADD4450F}"/>
          </ac:cxnSpMkLst>
        </pc:cxnChg>
        <pc:cxnChg chg="del mod">
          <ac:chgData name="Srivastava, Shashank" userId="4a4a45cf-0bce-432b-b8e4-c038fc1510d7" providerId="ADAL" clId="{C1277961-B68B-4E93-850E-1CAF0C7BA699}" dt="2021-11-26T18:14:22.601" v="3529" actId="478"/>
          <ac:cxnSpMkLst>
            <pc:docMk/>
            <pc:sldMk cId="311471933" sldId="277"/>
            <ac:cxnSpMk id="50" creationId="{2D9D092C-322B-4EFC-88E9-DBC1A2E4B6C0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82" creationId="{036C4927-7525-44F8-A76E-463481CB525F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83" creationId="{B1001146-6EC7-4D23-AC5A-9D397F90AF7B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84" creationId="{37FC4977-27CF-4C88-8877-DD360157CCAC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85" creationId="{CAEFFD3A-6331-46C2-B6D1-EC9B4693EE04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86" creationId="{9C76D1E8-ED58-417A-977C-FC02F2B6D56C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87" creationId="{B9A4D72E-2F33-464F-913C-862615B4228D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89" creationId="{FEBCC058-93DB-4144-8FB7-CFFEA201FEEE}"/>
          </ac:cxnSpMkLst>
        </pc:cxnChg>
        <pc:cxnChg chg="add del mod">
          <ac:chgData name="Srivastava, Shashank" userId="4a4a45cf-0bce-432b-b8e4-c038fc1510d7" providerId="ADAL" clId="{C1277961-B68B-4E93-850E-1CAF0C7BA699}" dt="2021-11-26T18:14:31.001" v="3532" actId="478"/>
          <ac:cxnSpMkLst>
            <pc:docMk/>
            <pc:sldMk cId="311471933" sldId="277"/>
            <ac:cxnSpMk id="90" creationId="{7D03239E-8948-4415-90F3-AE3BC500766E}"/>
          </ac:cxnSpMkLst>
        </pc:cxnChg>
        <pc:cxnChg chg="add mod">
          <ac:chgData name="Srivastava, Shashank" userId="4a4a45cf-0bce-432b-b8e4-c038fc1510d7" providerId="ADAL" clId="{C1277961-B68B-4E93-850E-1CAF0C7BA699}" dt="2021-11-28T13:15:31.855" v="6923" actId="1076"/>
          <ac:cxnSpMkLst>
            <pc:docMk/>
            <pc:sldMk cId="311471933" sldId="277"/>
            <ac:cxnSpMk id="90" creationId="{E1612CDD-AFFA-42D6-825B-DB4664C8C79D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91" creationId="{EB57D5EE-898C-4ACB-A5A0-6764281050FA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92" creationId="{4CC4ECD0-79F0-46AE-81C3-DFD5F882537F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93" creationId="{7CBC936A-897E-4045-8B42-05C7BEAA278A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94" creationId="{ED7EA1FC-B4FD-4DF6-A5AD-3BDC9D78D8B7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95" creationId="{EEB0219E-6D88-43E0-8C32-CDEF8A7CC2A2}"/>
          </ac:cxnSpMkLst>
        </pc:cxnChg>
        <pc:cxnChg chg="add mod">
          <ac:chgData name="Srivastava, Shashank" userId="4a4a45cf-0bce-432b-b8e4-c038fc1510d7" providerId="ADAL" clId="{C1277961-B68B-4E93-850E-1CAF0C7BA699}" dt="2021-11-28T13:10:23.816" v="6836" actId="1076"/>
          <ac:cxnSpMkLst>
            <pc:docMk/>
            <pc:sldMk cId="311471933" sldId="277"/>
            <ac:cxnSpMk id="96" creationId="{AEA3C08E-546B-4375-80EB-A33611D990A4}"/>
          </ac:cxnSpMkLst>
        </pc:cxnChg>
        <pc:cxnChg chg="add mod">
          <ac:chgData name="Srivastava, Shashank" userId="4a4a45cf-0bce-432b-b8e4-c038fc1510d7" providerId="ADAL" clId="{C1277961-B68B-4E93-850E-1CAF0C7BA699}" dt="2021-11-28T13:10:35.089" v="6840" actId="1076"/>
          <ac:cxnSpMkLst>
            <pc:docMk/>
            <pc:sldMk cId="311471933" sldId="277"/>
            <ac:cxnSpMk id="97" creationId="{909D670A-E1B6-490A-8EB5-A2FD4F01A01E}"/>
          </ac:cxnSpMkLst>
        </pc:cxnChg>
        <pc:cxnChg chg="add mod">
          <ac:chgData name="Srivastava, Shashank" userId="4a4a45cf-0bce-432b-b8e4-c038fc1510d7" providerId="ADAL" clId="{C1277961-B68B-4E93-850E-1CAF0C7BA699}" dt="2021-11-28T13:10:27.087" v="6837" actId="1076"/>
          <ac:cxnSpMkLst>
            <pc:docMk/>
            <pc:sldMk cId="311471933" sldId="277"/>
            <ac:cxnSpMk id="98" creationId="{62B57324-7112-4A94-8D95-DE03E8675A0E}"/>
          </ac:cxnSpMkLst>
        </pc:cxnChg>
        <pc:cxnChg chg="add mod">
          <ac:chgData name="Srivastava, Shashank" userId="4a4a45cf-0bce-432b-b8e4-c038fc1510d7" providerId="ADAL" clId="{C1277961-B68B-4E93-850E-1CAF0C7BA699}" dt="2021-11-28T13:10:31.960" v="6839" actId="1076"/>
          <ac:cxnSpMkLst>
            <pc:docMk/>
            <pc:sldMk cId="311471933" sldId="277"/>
            <ac:cxnSpMk id="99" creationId="{8DD5FB1C-A65F-4358-9708-59F536ED4EE7}"/>
          </ac:cxnSpMkLst>
        </pc:cxnChg>
        <pc:cxnChg chg="add mod">
          <ac:chgData name="Srivastava, Shashank" userId="4a4a45cf-0bce-432b-b8e4-c038fc1510d7" providerId="ADAL" clId="{C1277961-B68B-4E93-850E-1CAF0C7BA699}" dt="2021-11-28T13:10:30.274" v="6838" actId="1076"/>
          <ac:cxnSpMkLst>
            <pc:docMk/>
            <pc:sldMk cId="311471933" sldId="277"/>
            <ac:cxnSpMk id="100" creationId="{05A6F207-E016-49A6-88DB-678A4663DEF7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38" creationId="{8D6855D2-0079-40BF-B845-0083F20D42FF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39" creationId="{840E0FB3-BE65-44DA-9D95-803934BE33EB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0" creationId="{5B5725D3-5030-4D79-8F9E-C16DBD7727C2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1" creationId="{7B2EFF81-2F34-4B52-A8EA-61E8D8599E14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2" creationId="{22836F1E-552A-4F7D-912E-552C0B8500C0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3" creationId="{DCD6F619-0EA7-4C1A-AC37-35F0C3602697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5" creationId="{82922C99-2F97-432F-AAB4-601402B14F34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6" creationId="{A82C8A8C-9F80-4BAE-AACC-686A0A07C043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7" creationId="{2093BFAE-D1D7-46E4-A05D-A7253C82CE2F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8" creationId="{25B93915-7AF8-4BC8-BE1C-F74D7BCFFF74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49" creationId="{6F639E2D-EF55-4263-8948-04EC8C371A77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50" creationId="{641F79B6-A29F-4398-AECE-BAB60F782503}"/>
          </ac:cxnSpMkLst>
        </pc:cxnChg>
        <pc:cxnChg chg="add del mod">
          <ac:chgData name="Srivastava, Shashank" userId="4a4a45cf-0bce-432b-b8e4-c038fc1510d7" providerId="ADAL" clId="{C1277961-B68B-4E93-850E-1CAF0C7BA699}" dt="2021-11-26T18:17:07.108" v="3570"/>
          <ac:cxnSpMkLst>
            <pc:docMk/>
            <pc:sldMk cId="311471933" sldId="277"/>
            <ac:cxnSpMk id="151" creationId="{FC1567EA-F90B-4A2F-ADD2-80B9199EBFE3}"/>
          </ac:cxnSpMkLst>
        </pc:cxnChg>
        <pc:cxnChg chg="add mod">
          <ac:chgData name="Srivastava, Shashank" userId="4a4a45cf-0bce-432b-b8e4-c038fc1510d7" providerId="ADAL" clId="{C1277961-B68B-4E93-850E-1CAF0C7BA699}" dt="2021-11-28T13:09:48.747" v="6830" actId="1035"/>
          <ac:cxnSpMkLst>
            <pc:docMk/>
            <pc:sldMk cId="311471933" sldId="277"/>
            <ac:cxnSpMk id="158" creationId="{DF75EBF1-AC26-4EF1-9892-E17E610136F2}"/>
          </ac:cxnSpMkLst>
        </pc:cxnChg>
      </pc:sldChg>
      <pc:sldChg chg="addSp delSp modSp add del mod">
        <pc:chgData name="Srivastava, Shashank" userId="4a4a45cf-0bce-432b-b8e4-c038fc1510d7" providerId="ADAL" clId="{C1277961-B68B-4E93-850E-1CAF0C7BA699}" dt="2021-11-26T18:38:09.016" v="4102" actId="47"/>
        <pc:sldMkLst>
          <pc:docMk/>
          <pc:sldMk cId="1761145793" sldId="278"/>
        </pc:sldMkLst>
        <pc:spChg chg="add del">
          <ac:chgData name="Srivastava, Shashank" userId="4a4a45cf-0bce-432b-b8e4-c038fc1510d7" providerId="ADAL" clId="{C1277961-B68B-4E93-850E-1CAF0C7BA699}" dt="2021-11-26T18:21:23.159" v="3632" actId="478"/>
          <ac:spMkLst>
            <pc:docMk/>
            <pc:sldMk cId="1761145793" sldId="278"/>
            <ac:spMk id="8" creationId="{B21C6ED8-473A-4ADA-A267-E36013EB5DFD}"/>
          </ac:spMkLst>
        </pc:spChg>
        <pc:spChg chg="add mod">
          <ac:chgData name="Srivastava, Shashank" userId="4a4a45cf-0bce-432b-b8e4-c038fc1510d7" providerId="ADAL" clId="{C1277961-B68B-4E93-850E-1CAF0C7BA699}" dt="2021-11-26T18:19:49.420" v="3626" actId="1076"/>
          <ac:spMkLst>
            <pc:docMk/>
            <pc:sldMk cId="1761145793" sldId="278"/>
            <ac:spMk id="90" creationId="{D87AEF44-8D33-46D0-9DE1-E04EB2C0970E}"/>
          </ac:spMkLst>
        </pc:spChg>
        <pc:spChg chg="add del mod">
          <ac:chgData name="Srivastava, Shashank" userId="4a4a45cf-0bce-432b-b8e4-c038fc1510d7" providerId="ADAL" clId="{C1277961-B68B-4E93-850E-1CAF0C7BA699}" dt="2021-11-26T18:19:11.696" v="3608" actId="20577"/>
          <ac:spMkLst>
            <pc:docMk/>
            <pc:sldMk cId="1761145793" sldId="278"/>
            <ac:spMk id="152" creationId="{E0F0C9C9-76CD-4424-976E-AE46627421B1}"/>
          </ac:spMkLst>
        </pc:spChg>
        <pc:spChg chg="add del mod">
          <ac:chgData name="Srivastava, Shashank" userId="4a4a45cf-0bce-432b-b8e4-c038fc1510d7" providerId="ADAL" clId="{C1277961-B68B-4E93-850E-1CAF0C7BA699}" dt="2021-11-26T18:19:16.945" v="3611" actId="20577"/>
          <ac:spMkLst>
            <pc:docMk/>
            <pc:sldMk cId="1761145793" sldId="278"/>
            <ac:spMk id="153" creationId="{6928FEA6-4CF7-4AAC-8FA7-128901699376}"/>
          </ac:spMkLst>
        </pc:spChg>
        <pc:spChg chg="add del mod">
          <ac:chgData name="Srivastava, Shashank" userId="4a4a45cf-0bce-432b-b8e4-c038fc1510d7" providerId="ADAL" clId="{C1277961-B68B-4E93-850E-1CAF0C7BA699}" dt="2021-11-26T18:19:20.652" v="3613" actId="20577"/>
          <ac:spMkLst>
            <pc:docMk/>
            <pc:sldMk cId="1761145793" sldId="278"/>
            <ac:spMk id="154" creationId="{CAC367FB-36C6-4EBF-973C-233996BB4CE3}"/>
          </ac:spMkLst>
        </pc:spChg>
        <pc:spChg chg="add del mod">
          <ac:chgData name="Srivastava, Shashank" userId="4a4a45cf-0bce-432b-b8e4-c038fc1510d7" providerId="ADAL" clId="{C1277961-B68B-4E93-850E-1CAF0C7BA699}" dt="2021-11-26T18:19:39.976" v="3624" actId="478"/>
          <ac:spMkLst>
            <pc:docMk/>
            <pc:sldMk cId="1761145793" sldId="278"/>
            <ac:spMk id="155" creationId="{6D5AF542-D951-48C7-9209-8409EFA0E930}"/>
          </ac:spMkLst>
        </pc:spChg>
        <pc:spChg chg="add del mod">
          <ac:chgData name="Srivastava, Shashank" userId="4a4a45cf-0bce-432b-b8e4-c038fc1510d7" providerId="ADAL" clId="{C1277961-B68B-4E93-850E-1CAF0C7BA699}" dt="2021-11-26T18:19:53.376" v="3627" actId="20577"/>
          <ac:spMkLst>
            <pc:docMk/>
            <pc:sldMk cId="1761145793" sldId="278"/>
            <ac:spMk id="156" creationId="{06DE2D14-9FE5-4DDA-A35D-567345FD7D8A}"/>
          </ac:spMkLst>
        </pc:spChg>
        <pc:spChg chg="add del mod">
          <ac:chgData name="Srivastava, Shashank" userId="4a4a45cf-0bce-432b-b8e4-c038fc1510d7" providerId="ADAL" clId="{C1277961-B68B-4E93-850E-1CAF0C7BA699}" dt="2021-11-26T18:19:56.299" v="3628" actId="20577"/>
          <ac:spMkLst>
            <pc:docMk/>
            <pc:sldMk cId="1761145793" sldId="278"/>
            <ac:spMk id="157" creationId="{C2AACFA8-E364-4F5A-91F0-E663242D75EF}"/>
          </ac:spMkLst>
        </pc:spChg>
        <pc:cxnChg chg="mod">
          <ac:chgData name="Srivastava, Shashank" userId="4a4a45cf-0bce-432b-b8e4-c038fc1510d7" providerId="ADAL" clId="{C1277961-B68B-4E93-850E-1CAF0C7BA699}" dt="2021-11-26T18:22:15.809" v="3637" actId="1035"/>
          <ac:cxnSpMkLst>
            <pc:docMk/>
            <pc:sldMk cId="1761145793" sldId="278"/>
            <ac:cxnSpMk id="84" creationId="{37FC4977-27CF-4C88-8877-DD360157CCAC}"/>
          </ac:cxnSpMkLst>
        </pc:cxnChg>
      </pc:sldChg>
      <pc:sldChg chg="addSp delSp modSp add mod modAnim">
        <pc:chgData name="Srivastava, Shashank" userId="4a4a45cf-0bce-432b-b8e4-c038fc1510d7" providerId="ADAL" clId="{C1277961-B68B-4E93-850E-1CAF0C7BA699}" dt="2021-11-28T13:20:14.186" v="6968" actId="20577"/>
        <pc:sldMkLst>
          <pc:docMk/>
          <pc:sldMk cId="4270686383" sldId="279"/>
        </pc:sldMkLst>
        <pc:spChg chg="del">
          <ac:chgData name="Srivastava, Shashank" userId="4a4a45cf-0bce-432b-b8e4-c038fc1510d7" providerId="ADAL" clId="{C1277961-B68B-4E93-850E-1CAF0C7BA699}" dt="2021-11-26T18:21:56.507" v="3635" actId="478"/>
          <ac:spMkLst>
            <pc:docMk/>
            <pc:sldMk cId="4270686383" sldId="279"/>
            <ac:spMk id="8" creationId="{B21C6ED8-473A-4ADA-A267-E36013EB5DFD}"/>
          </ac:spMkLst>
        </pc:spChg>
        <pc:spChg chg="add mod">
          <ac:chgData name="Srivastava, Shashank" userId="4a4a45cf-0bce-432b-b8e4-c038fc1510d7" providerId="ADAL" clId="{C1277961-B68B-4E93-850E-1CAF0C7BA699}" dt="2021-11-28T13:12:55.060" v="6912" actId="1076"/>
          <ac:spMkLst>
            <pc:docMk/>
            <pc:sldMk cId="4270686383" sldId="279"/>
            <ac:spMk id="9" creationId="{CED43C34-8D7A-4D86-9C1C-594F23E7D36A}"/>
          </ac:spMkLst>
        </pc:spChg>
        <pc:spChg chg="add mod">
          <ac:chgData name="Srivastava, Shashank" userId="4a4a45cf-0bce-432b-b8e4-c038fc1510d7" providerId="ADAL" clId="{C1277961-B68B-4E93-850E-1CAF0C7BA699}" dt="2021-11-28T13:19:16.574" v="6957" actId="113"/>
          <ac:spMkLst>
            <pc:docMk/>
            <pc:sldMk cId="4270686383" sldId="279"/>
            <ac:spMk id="12" creationId="{5917DE66-0D8F-43C4-B412-EEFE9B107E0C}"/>
          </ac:spMkLst>
        </pc:spChg>
        <pc:spChg chg="mod">
          <ac:chgData name="Srivastava, Shashank" userId="4a4a45cf-0bce-432b-b8e4-c038fc1510d7" providerId="ADAL" clId="{C1277961-B68B-4E93-850E-1CAF0C7BA699}" dt="2021-11-28T13:12:31.376" v="6906"/>
          <ac:spMkLst>
            <pc:docMk/>
            <pc:sldMk cId="4270686383" sldId="279"/>
            <ac:spMk id="23" creationId="{FC07BE96-DA5B-4784-948E-B0C45719F155}"/>
          </ac:spMkLst>
        </pc:spChg>
        <pc:spChg chg="mod">
          <ac:chgData name="Srivastava, Shashank" userId="4a4a45cf-0bce-432b-b8e4-c038fc1510d7" providerId="ADAL" clId="{C1277961-B68B-4E93-850E-1CAF0C7BA699}" dt="2021-11-28T13:12:31.376" v="6906"/>
          <ac:spMkLst>
            <pc:docMk/>
            <pc:sldMk cId="4270686383" sldId="279"/>
            <ac:spMk id="24" creationId="{3093349C-032F-4B8F-B81F-BA10B98DAE65}"/>
          </ac:spMkLst>
        </pc:spChg>
        <pc:spChg chg="mod">
          <ac:chgData name="Srivastava, Shashank" userId="4a4a45cf-0bce-432b-b8e4-c038fc1510d7" providerId="ADAL" clId="{C1277961-B68B-4E93-850E-1CAF0C7BA699}" dt="2021-11-28T13:12:31.376" v="6906"/>
          <ac:spMkLst>
            <pc:docMk/>
            <pc:sldMk cId="4270686383" sldId="279"/>
            <ac:spMk id="25" creationId="{DC4152FE-63A8-4F46-AB95-C24561714511}"/>
          </ac:spMkLst>
        </pc:spChg>
        <pc:spChg chg="mod">
          <ac:chgData name="Srivastava, Shashank" userId="4a4a45cf-0bce-432b-b8e4-c038fc1510d7" providerId="ADAL" clId="{C1277961-B68B-4E93-850E-1CAF0C7BA699}" dt="2021-11-28T13:12:31.376" v="6906"/>
          <ac:spMkLst>
            <pc:docMk/>
            <pc:sldMk cId="4270686383" sldId="279"/>
            <ac:spMk id="26" creationId="{1359FB1C-78A4-4CB7-A8E1-FAE9A6CE1281}"/>
          </ac:spMkLst>
        </pc:spChg>
        <pc:spChg chg="mod">
          <ac:chgData name="Srivastava, Shashank" userId="4a4a45cf-0bce-432b-b8e4-c038fc1510d7" providerId="ADAL" clId="{C1277961-B68B-4E93-850E-1CAF0C7BA699}" dt="2021-11-28T13:12:31.376" v="6906"/>
          <ac:spMkLst>
            <pc:docMk/>
            <pc:sldMk cId="4270686383" sldId="279"/>
            <ac:spMk id="27" creationId="{E946FA08-3A35-4E28-9D7B-5FE572CC1A6D}"/>
          </ac:spMkLst>
        </pc:spChg>
        <pc:spChg chg="mod">
          <ac:chgData name="Srivastava, Shashank" userId="4a4a45cf-0bce-432b-b8e4-c038fc1510d7" providerId="ADAL" clId="{C1277961-B68B-4E93-850E-1CAF0C7BA699}" dt="2021-11-28T13:12:31.376" v="6906"/>
          <ac:spMkLst>
            <pc:docMk/>
            <pc:sldMk cId="4270686383" sldId="279"/>
            <ac:spMk id="28" creationId="{8703BCA1-0937-4F07-862C-39279DAD90EB}"/>
          </ac:spMkLst>
        </pc:spChg>
        <pc:spChg chg="add mod">
          <ac:chgData name="Srivastava, Shashank" userId="4a4a45cf-0bce-432b-b8e4-c038fc1510d7" providerId="ADAL" clId="{C1277961-B68B-4E93-850E-1CAF0C7BA699}" dt="2021-11-28T13:19:16.574" v="6957" actId="113"/>
          <ac:spMkLst>
            <pc:docMk/>
            <pc:sldMk cId="4270686383" sldId="279"/>
            <ac:spMk id="32" creationId="{689A6F65-D1CD-48FB-BE5A-29A5C87B3A04}"/>
          </ac:spMkLst>
        </pc:spChg>
        <pc:spChg chg="del">
          <ac:chgData name="Srivastava, Shashank" userId="4a4a45cf-0bce-432b-b8e4-c038fc1510d7" providerId="ADAL" clId="{C1277961-B68B-4E93-850E-1CAF0C7BA699}" dt="2021-11-26T18:21:56.507" v="3635" actId="478"/>
          <ac:spMkLst>
            <pc:docMk/>
            <pc:sldMk cId="4270686383" sldId="279"/>
            <ac:spMk id="88" creationId="{4C8C6075-0CF0-4D27-8BEA-57579E352B60}"/>
          </ac:spMkLst>
        </pc:spChg>
        <pc:spChg chg="del">
          <ac:chgData name="Srivastava, Shashank" userId="4a4a45cf-0bce-432b-b8e4-c038fc1510d7" providerId="ADAL" clId="{C1277961-B68B-4E93-850E-1CAF0C7BA699}" dt="2021-11-26T18:21:56.507" v="3635" actId="478"/>
          <ac:spMkLst>
            <pc:docMk/>
            <pc:sldMk cId="4270686383" sldId="279"/>
            <ac:spMk id="90" creationId="{D87AEF44-8D33-46D0-9DE1-E04EB2C0970E}"/>
          </ac:spMkLst>
        </pc:spChg>
        <pc:spChg chg="add del mod">
          <ac:chgData name="Srivastava, Shashank" userId="4a4a45cf-0bce-432b-b8e4-c038fc1510d7" providerId="ADAL" clId="{C1277961-B68B-4E93-850E-1CAF0C7BA699}" dt="2021-11-28T13:18:51.314" v="6949" actId="478"/>
          <ac:spMkLst>
            <pc:docMk/>
            <pc:sldMk cId="4270686383" sldId="279"/>
            <ac:spMk id="98" creationId="{C5B7E881-ABEC-4F9F-94B6-F6CFBB8BECAF}"/>
          </ac:spMkLst>
        </pc:spChg>
        <pc:spChg chg="del">
          <ac:chgData name="Srivastava, Shashank" userId="4a4a45cf-0bce-432b-b8e4-c038fc1510d7" providerId="ADAL" clId="{C1277961-B68B-4E93-850E-1CAF0C7BA699}" dt="2021-11-26T18:21:47.153" v="3634" actId="478"/>
          <ac:spMkLst>
            <pc:docMk/>
            <pc:sldMk cId="4270686383" sldId="279"/>
            <ac:spMk id="152" creationId="{E0F0C9C9-76CD-4424-976E-AE46627421B1}"/>
          </ac:spMkLst>
        </pc:spChg>
        <pc:spChg chg="del">
          <ac:chgData name="Srivastava, Shashank" userId="4a4a45cf-0bce-432b-b8e4-c038fc1510d7" providerId="ADAL" clId="{C1277961-B68B-4E93-850E-1CAF0C7BA699}" dt="2021-11-26T18:21:56.507" v="3635" actId="478"/>
          <ac:spMkLst>
            <pc:docMk/>
            <pc:sldMk cId="4270686383" sldId="279"/>
            <ac:spMk id="153" creationId="{6928FEA6-4CF7-4AAC-8FA7-128901699376}"/>
          </ac:spMkLst>
        </pc:spChg>
        <pc:spChg chg="del">
          <ac:chgData name="Srivastava, Shashank" userId="4a4a45cf-0bce-432b-b8e4-c038fc1510d7" providerId="ADAL" clId="{C1277961-B68B-4E93-850E-1CAF0C7BA699}" dt="2021-11-26T18:21:56.507" v="3635" actId="478"/>
          <ac:spMkLst>
            <pc:docMk/>
            <pc:sldMk cId="4270686383" sldId="279"/>
            <ac:spMk id="154" creationId="{CAC367FB-36C6-4EBF-973C-233996BB4CE3}"/>
          </ac:spMkLst>
        </pc:spChg>
        <pc:spChg chg="del">
          <ac:chgData name="Srivastava, Shashank" userId="4a4a45cf-0bce-432b-b8e4-c038fc1510d7" providerId="ADAL" clId="{C1277961-B68B-4E93-850E-1CAF0C7BA699}" dt="2021-11-26T18:21:56.507" v="3635" actId="478"/>
          <ac:spMkLst>
            <pc:docMk/>
            <pc:sldMk cId="4270686383" sldId="279"/>
            <ac:spMk id="156" creationId="{06DE2D14-9FE5-4DDA-A35D-567345FD7D8A}"/>
          </ac:spMkLst>
        </pc:spChg>
        <pc:spChg chg="del">
          <ac:chgData name="Srivastava, Shashank" userId="4a4a45cf-0bce-432b-b8e4-c038fc1510d7" providerId="ADAL" clId="{C1277961-B68B-4E93-850E-1CAF0C7BA699}" dt="2021-11-26T18:21:56.507" v="3635" actId="478"/>
          <ac:spMkLst>
            <pc:docMk/>
            <pc:sldMk cId="4270686383" sldId="279"/>
            <ac:spMk id="157" creationId="{C2AACFA8-E364-4F5A-91F0-E663242D75EF}"/>
          </ac:spMkLst>
        </pc:spChg>
        <pc:grpChg chg="add mod">
          <ac:chgData name="Srivastava, Shashank" userId="4a4a45cf-0bce-432b-b8e4-c038fc1510d7" providerId="ADAL" clId="{C1277961-B68B-4E93-850E-1CAF0C7BA699}" dt="2021-11-28T13:12:31.376" v="6906"/>
          <ac:grpSpMkLst>
            <pc:docMk/>
            <pc:sldMk cId="4270686383" sldId="279"/>
            <ac:grpSpMk id="22" creationId="{3C04EEEA-64FC-418E-92F2-5187F0A5A707}"/>
          </ac:grpSpMkLst>
        </pc:grpChg>
        <pc:grpChg chg="del">
          <ac:chgData name="Srivastava, Shashank" userId="4a4a45cf-0bce-432b-b8e4-c038fc1510d7" providerId="ADAL" clId="{C1277961-B68B-4E93-850E-1CAF0C7BA699}" dt="2021-11-26T18:21:47.153" v="3634" actId="478"/>
          <ac:grpSpMkLst>
            <pc:docMk/>
            <pc:sldMk cId="4270686383" sldId="279"/>
            <ac:grpSpMk id="35" creationId="{D44CA1D5-1FDF-46CA-A101-9BFE365B1BDA}"/>
          </ac:grpSpMkLst>
        </pc:grpChg>
        <pc:grpChg chg="del">
          <ac:chgData name="Srivastava, Shashank" userId="4a4a45cf-0bce-432b-b8e4-c038fc1510d7" providerId="ADAL" clId="{C1277961-B68B-4E93-850E-1CAF0C7BA699}" dt="2021-11-26T18:21:47.153" v="3634" actId="478"/>
          <ac:grpSpMkLst>
            <pc:docMk/>
            <pc:sldMk cId="4270686383" sldId="279"/>
            <ac:grpSpMk id="45" creationId="{1ACC53D9-44B3-4DC4-9175-E72F1A0F376C}"/>
          </ac:grpSpMkLst>
        </pc:grpChg>
        <pc:grpChg chg="del">
          <ac:chgData name="Srivastava, Shashank" userId="4a4a45cf-0bce-432b-b8e4-c038fc1510d7" providerId="ADAL" clId="{C1277961-B68B-4E93-850E-1CAF0C7BA699}" dt="2021-11-26T18:21:56.507" v="3635" actId="478"/>
          <ac:grpSpMkLst>
            <pc:docMk/>
            <pc:sldMk cId="4270686383" sldId="279"/>
            <ac:grpSpMk id="54" creationId="{C07BE1E2-8FA6-451E-8A71-14861F3938C8}"/>
          </ac:grpSpMkLst>
        </pc:grpChg>
        <pc:grpChg chg="del mod">
          <ac:chgData name="Srivastava, Shashank" userId="4a4a45cf-0bce-432b-b8e4-c038fc1510d7" providerId="ADAL" clId="{C1277961-B68B-4E93-850E-1CAF0C7BA699}" dt="2021-11-28T13:12:34.668" v="6907" actId="478"/>
          <ac:grpSpMkLst>
            <pc:docMk/>
            <pc:sldMk cId="4270686383" sldId="279"/>
            <ac:grpSpMk id="61" creationId="{34458086-E0CC-4B07-A555-026AED9EE2C5}"/>
          </ac:grpSpMkLst>
        </pc:grpChg>
        <pc:grpChg chg="del">
          <ac:chgData name="Srivastava, Shashank" userId="4a4a45cf-0bce-432b-b8e4-c038fc1510d7" providerId="ADAL" clId="{C1277961-B68B-4E93-850E-1CAF0C7BA699}" dt="2021-11-26T18:21:56.507" v="3635" actId="478"/>
          <ac:grpSpMkLst>
            <pc:docMk/>
            <pc:sldMk cId="4270686383" sldId="279"/>
            <ac:grpSpMk id="68" creationId="{C1A31701-A5CD-4F8E-A587-87CA5F50B57D}"/>
          </ac:grpSpMkLst>
        </pc:grpChg>
        <pc:grpChg chg="del">
          <ac:chgData name="Srivastava, Shashank" userId="4a4a45cf-0bce-432b-b8e4-c038fc1510d7" providerId="ADAL" clId="{C1277961-B68B-4E93-850E-1CAF0C7BA699}" dt="2021-11-26T18:21:56.507" v="3635" actId="478"/>
          <ac:grpSpMkLst>
            <pc:docMk/>
            <pc:sldMk cId="4270686383" sldId="279"/>
            <ac:grpSpMk id="75" creationId="{D8347A84-B40E-4FB3-8485-65A1423A9BE3}"/>
          </ac:grpSpMkLst>
        </pc:grpChg>
        <pc:graphicFrameChg chg="modGraphic">
          <ac:chgData name="Srivastava, Shashank" userId="4a4a45cf-0bce-432b-b8e4-c038fc1510d7" providerId="ADAL" clId="{C1277961-B68B-4E93-850E-1CAF0C7BA699}" dt="2021-11-28T13:20:14.186" v="6968" actId="20577"/>
          <ac:graphicFrameMkLst>
            <pc:docMk/>
            <pc:sldMk cId="4270686383" sldId="279"/>
            <ac:graphicFrameMk id="4" creationId="{041903C4-32E3-4229-BB4E-689F86F10419}"/>
          </ac:graphicFrameMkLst>
        </pc:graphicFrameChg>
        <pc:cxnChg chg="add mod">
          <ac:chgData name="Srivastava, Shashank" userId="4a4a45cf-0bce-432b-b8e4-c038fc1510d7" providerId="ADAL" clId="{C1277961-B68B-4E93-850E-1CAF0C7BA699}" dt="2021-11-28T13:12:31.376" v="6906"/>
          <ac:cxnSpMkLst>
            <pc:docMk/>
            <pc:sldMk cId="4270686383" sldId="279"/>
            <ac:cxnSpMk id="29" creationId="{0AF2E662-6170-4F02-B121-C8BDE7068B76}"/>
          </ac:cxnSpMkLst>
        </pc:cxnChg>
        <pc:cxnChg chg="add del mod">
          <ac:chgData name="Srivastava, Shashank" userId="4a4a45cf-0bce-432b-b8e4-c038fc1510d7" providerId="ADAL" clId="{C1277961-B68B-4E93-850E-1CAF0C7BA699}" dt="2021-11-28T13:12:37.426" v="6908" actId="478"/>
          <ac:cxnSpMkLst>
            <pc:docMk/>
            <pc:sldMk cId="4270686383" sldId="279"/>
            <ac:cxnSpMk id="30" creationId="{2286A714-34C2-453A-A1F5-BAB7FA3AA182}"/>
          </ac:cxnSpMkLst>
        </pc:cxnChg>
        <pc:cxnChg chg="add mod">
          <ac:chgData name="Srivastava, Shashank" userId="4a4a45cf-0bce-432b-b8e4-c038fc1510d7" providerId="ADAL" clId="{C1277961-B68B-4E93-850E-1CAF0C7BA699}" dt="2021-11-28T13:18:36.147" v="6947"/>
          <ac:cxnSpMkLst>
            <pc:docMk/>
            <pc:sldMk cId="4270686383" sldId="279"/>
            <ac:cxnSpMk id="31" creationId="{B3EE1BAF-16BC-4D72-8C44-7DBC7BFC2023}"/>
          </ac:cxnSpMkLst>
        </pc:cxnChg>
        <pc:cxnChg chg="del mod">
          <ac:chgData name="Srivastava, Shashank" userId="4a4a45cf-0bce-432b-b8e4-c038fc1510d7" providerId="ADAL" clId="{C1277961-B68B-4E93-850E-1CAF0C7BA699}" dt="2021-11-26T18:21:47.153" v="3634" actId="478"/>
          <ac:cxnSpMkLst>
            <pc:docMk/>
            <pc:sldMk cId="4270686383" sldId="279"/>
            <ac:cxnSpMk id="82" creationId="{036C4927-7525-44F8-A76E-463481CB525F}"/>
          </ac:cxnSpMkLst>
        </pc:cxnChg>
        <pc:cxnChg chg="del">
          <ac:chgData name="Srivastava, Shashank" userId="4a4a45cf-0bce-432b-b8e4-c038fc1510d7" providerId="ADAL" clId="{C1277961-B68B-4E93-850E-1CAF0C7BA699}" dt="2021-11-26T18:21:47.153" v="3634" actId="478"/>
          <ac:cxnSpMkLst>
            <pc:docMk/>
            <pc:sldMk cId="4270686383" sldId="279"/>
            <ac:cxnSpMk id="83" creationId="{B1001146-6EC7-4D23-AC5A-9D397F90AF7B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84" creationId="{37FC4977-27CF-4C88-8877-DD360157CCAC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85" creationId="{CAEFFD3A-6331-46C2-B6D1-EC9B4693EE04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86" creationId="{9C76D1E8-ED58-417A-977C-FC02F2B6D56C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87" creationId="{B9A4D72E-2F33-464F-913C-862615B4228D}"/>
          </ac:cxnSpMkLst>
        </pc:cxnChg>
        <pc:cxnChg chg="del mod">
          <ac:chgData name="Srivastava, Shashank" userId="4a4a45cf-0bce-432b-b8e4-c038fc1510d7" providerId="ADAL" clId="{C1277961-B68B-4E93-850E-1CAF0C7BA699}" dt="2021-11-26T18:21:47.153" v="3634" actId="478"/>
          <ac:cxnSpMkLst>
            <pc:docMk/>
            <pc:sldMk cId="4270686383" sldId="279"/>
            <ac:cxnSpMk id="89" creationId="{FEBCC058-93DB-4144-8FB7-CFFEA201FEEE}"/>
          </ac:cxnSpMkLst>
        </pc:cxnChg>
        <pc:cxnChg chg="del">
          <ac:chgData name="Srivastava, Shashank" userId="4a4a45cf-0bce-432b-b8e4-c038fc1510d7" providerId="ADAL" clId="{C1277961-B68B-4E93-850E-1CAF0C7BA699}" dt="2021-11-26T18:21:47.153" v="3634" actId="478"/>
          <ac:cxnSpMkLst>
            <pc:docMk/>
            <pc:sldMk cId="4270686383" sldId="279"/>
            <ac:cxnSpMk id="91" creationId="{EB57D5EE-898C-4ACB-A5A0-6764281050FA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92" creationId="{4CC4ECD0-79F0-46AE-81C3-DFD5F882537F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93" creationId="{7CBC936A-897E-4045-8B42-05C7BEAA278A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94" creationId="{ED7EA1FC-B4FD-4DF6-A5AD-3BDC9D78D8B7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95" creationId="{EEB0219E-6D88-43E0-8C32-CDEF8A7CC2A2}"/>
          </ac:cxnSpMkLst>
        </pc:cxnChg>
        <pc:cxnChg chg="add del mod">
          <ac:chgData name="Srivastava, Shashank" userId="4a4a45cf-0bce-432b-b8e4-c038fc1510d7" providerId="ADAL" clId="{C1277961-B68B-4E93-850E-1CAF0C7BA699}" dt="2021-11-28T13:19:33.588" v="6958" actId="478"/>
          <ac:cxnSpMkLst>
            <pc:docMk/>
            <pc:sldMk cId="4270686383" sldId="279"/>
            <ac:cxnSpMk id="96" creationId="{86D2F282-FD06-4A61-9563-CFD78CFC60FB}"/>
          </ac:cxnSpMkLst>
        </pc:cxnChg>
        <pc:cxnChg chg="add del mod">
          <ac:chgData name="Srivastava, Shashank" userId="4a4a45cf-0bce-432b-b8e4-c038fc1510d7" providerId="ADAL" clId="{C1277961-B68B-4E93-850E-1CAF0C7BA699}" dt="2021-11-28T13:18:27.398" v="6946" actId="478"/>
          <ac:cxnSpMkLst>
            <pc:docMk/>
            <pc:sldMk cId="4270686383" sldId="279"/>
            <ac:cxnSpMk id="97" creationId="{1B8FDCA4-1D8F-40C3-875F-037C13EE508E}"/>
          </ac:cxnSpMkLst>
        </pc:cxnChg>
        <pc:cxnChg chg="del">
          <ac:chgData name="Srivastava, Shashank" userId="4a4a45cf-0bce-432b-b8e4-c038fc1510d7" providerId="ADAL" clId="{C1277961-B68B-4E93-850E-1CAF0C7BA699}" dt="2021-11-26T18:21:56.507" v="3635" actId="478"/>
          <ac:cxnSpMkLst>
            <pc:docMk/>
            <pc:sldMk cId="4270686383" sldId="279"/>
            <ac:cxnSpMk id="158" creationId="{DF75EBF1-AC26-4EF1-9892-E17E610136F2}"/>
          </ac:cxnSpMkLst>
        </pc:cxnChg>
      </pc:sldChg>
      <pc:sldChg chg="addSp delSp modSp add mod">
        <pc:chgData name="Srivastava, Shashank" userId="4a4a45cf-0bce-432b-b8e4-c038fc1510d7" providerId="ADAL" clId="{C1277961-B68B-4E93-850E-1CAF0C7BA699}" dt="2021-11-28T13:21:55.371" v="6978"/>
        <pc:sldMkLst>
          <pc:docMk/>
          <pc:sldMk cId="1194836831" sldId="280"/>
        </pc:sldMkLst>
        <pc:spChg chg="del">
          <ac:chgData name="Srivastava, Shashank" userId="4a4a45cf-0bce-432b-b8e4-c038fc1510d7" providerId="ADAL" clId="{C1277961-B68B-4E93-850E-1CAF0C7BA699}" dt="2021-11-26T18:26:11.292" v="3697" actId="478"/>
          <ac:spMkLst>
            <pc:docMk/>
            <pc:sldMk cId="1194836831" sldId="280"/>
            <ac:spMk id="3" creationId="{55F8C884-A595-4BFA-B3EC-6CB803307FE9}"/>
          </ac:spMkLst>
        </pc:spChg>
        <pc:spChg chg="del">
          <ac:chgData name="Srivastava, Shashank" userId="4a4a45cf-0bce-432b-b8e4-c038fc1510d7" providerId="ADAL" clId="{C1277961-B68B-4E93-850E-1CAF0C7BA699}" dt="2021-11-26T18:26:11.292" v="3697" actId="478"/>
          <ac:spMkLst>
            <pc:docMk/>
            <pc:sldMk cId="1194836831" sldId="280"/>
            <ac:spMk id="7" creationId="{70B86E1E-489C-412F-925B-ABB27EC70A8C}"/>
          </ac:spMkLst>
        </pc:spChg>
        <pc:spChg chg="add mod">
          <ac:chgData name="Srivastava, Shashank" userId="4a4a45cf-0bce-432b-b8e4-c038fc1510d7" providerId="ADAL" clId="{C1277961-B68B-4E93-850E-1CAF0C7BA699}" dt="2021-11-26T18:39:33.648" v="4134" actId="20577"/>
          <ac:spMkLst>
            <pc:docMk/>
            <pc:sldMk cId="1194836831" sldId="280"/>
            <ac:spMk id="8" creationId="{F74E9C69-DCD4-48C3-BC7E-9A71B5BBD48B}"/>
          </ac:spMkLst>
        </pc:spChg>
        <pc:spChg chg="del">
          <ac:chgData name="Srivastava, Shashank" userId="4a4a45cf-0bce-432b-b8e4-c038fc1510d7" providerId="ADAL" clId="{C1277961-B68B-4E93-850E-1CAF0C7BA699}" dt="2021-11-26T18:26:11.292" v="3697" actId="478"/>
          <ac:spMkLst>
            <pc:docMk/>
            <pc:sldMk cId="1194836831" sldId="280"/>
            <ac:spMk id="9" creationId="{CED43C34-8D7A-4D86-9C1C-594F23E7D36A}"/>
          </ac:spMkLst>
        </pc:spChg>
        <pc:spChg chg="del">
          <ac:chgData name="Srivastava, Shashank" userId="4a4a45cf-0bce-432b-b8e4-c038fc1510d7" providerId="ADAL" clId="{C1277961-B68B-4E93-850E-1CAF0C7BA699}" dt="2021-11-26T18:26:11.292" v="3697" actId="478"/>
          <ac:spMkLst>
            <pc:docMk/>
            <pc:sldMk cId="1194836831" sldId="280"/>
            <ac:spMk id="12" creationId="{5917DE66-0D8F-43C4-B412-EEFE9B107E0C}"/>
          </ac:spMkLst>
        </pc:spChg>
        <pc:spChg chg="add mod">
          <ac:chgData name="Srivastava, Shashank" userId="4a4a45cf-0bce-432b-b8e4-c038fc1510d7" providerId="ADAL" clId="{C1277961-B68B-4E93-850E-1CAF0C7BA699}" dt="2021-11-26T18:26:35.018" v="3709" actId="255"/>
          <ac:spMkLst>
            <pc:docMk/>
            <pc:sldMk cId="1194836831" sldId="280"/>
            <ac:spMk id="22" creationId="{E01876E4-E009-4439-BC58-A7D55EF8B6EC}"/>
          </ac:spMkLst>
        </pc:spChg>
        <pc:spChg chg="del">
          <ac:chgData name="Srivastava, Shashank" userId="4a4a45cf-0bce-432b-b8e4-c038fc1510d7" providerId="ADAL" clId="{C1277961-B68B-4E93-850E-1CAF0C7BA699}" dt="2021-11-26T18:26:11.292" v="3697" actId="478"/>
          <ac:spMkLst>
            <pc:docMk/>
            <pc:sldMk cId="1194836831" sldId="280"/>
            <ac:spMk id="98" creationId="{C5B7E881-ABEC-4F9F-94B6-F6CFBB8BECAF}"/>
          </ac:spMkLst>
        </pc:spChg>
        <pc:grpChg chg="del">
          <ac:chgData name="Srivastava, Shashank" userId="4a4a45cf-0bce-432b-b8e4-c038fc1510d7" providerId="ADAL" clId="{C1277961-B68B-4E93-850E-1CAF0C7BA699}" dt="2021-11-26T18:26:11.292" v="3697" actId="478"/>
          <ac:grpSpMkLst>
            <pc:docMk/>
            <pc:sldMk cId="1194836831" sldId="280"/>
            <ac:grpSpMk id="11" creationId="{18D6AB7B-0123-41D4-89F3-906DA0EBA1CA}"/>
          </ac:grpSpMkLst>
        </pc:grpChg>
        <pc:grpChg chg="del">
          <ac:chgData name="Srivastava, Shashank" userId="4a4a45cf-0bce-432b-b8e4-c038fc1510d7" providerId="ADAL" clId="{C1277961-B68B-4E93-850E-1CAF0C7BA699}" dt="2021-11-26T18:26:11.292" v="3697" actId="478"/>
          <ac:grpSpMkLst>
            <pc:docMk/>
            <pc:sldMk cId="1194836831" sldId="280"/>
            <ac:grpSpMk id="61" creationId="{34458086-E0CC-4B07-A555-026AED9EE2C5}"/>
          </ac:grpSpMkLst>
        </pc:grpChg>
        <pc:graphicFrameChg chg="mod">
          <ac:chgData name="Srivastava, Shashank" userId="4a4a45cf-0bce-432b-b8e4-c038fc1510d7" providerId="ADAL" clId="{C1277961-B68B-4E93-850E-1CAF0C7BA699}" dt="2021-11-28T13:21:55.371" v="6978"/>
          <ac:graphicFrameMkLst>
            <pc:docMk/>
            <pc:sldMk cId="1194836831" sldId="280"/>
            <ac:graphicFrameMk id="4" creationId="{041903C4-32E3-4229-BB4E-689F86F10419}"/>
          </ac:graphicFrameMkLst>
        </pc:graphicFrameChg>
        <pc:cxnChg chg="del">
          <ac:chgData name="Srivastava, Shashank" userId="4a4a45cf-0bce-432b-b8e4-c038fc1510d7" providerId="ADAL" clId="{C1277961-B68B-4E93-850E-1CAF0C7BA699}" dt="2021-11-26T18:26:11.292" v="3697" actId="478"/>
          <ac:cxnSpMkLst>
            <pc:docMk/>
            <pc:sldMk cId="1194836831" sldId="280"/>
            <ac:cxnSpMk id="96" creationId="{86D2F282-FD06-4A61-9563-CFD78CFC60FB}"/>
          </ac:cxnSpMkLst>
        </pc:cxnChg>
        <pc:cxnChg chg="del">
          <ac:chgData name="Srivastava, Shashank" userId="4a4a45cf-0bce-432b-b8e4-c038fc1510d7" providerId="ADAL" clId="{C1277961-B68B-4E93-850E-1CAF0C7BA699}" dt="2021-11-26T18:26:11.292" v="3697" actId="478"/>
          <ac:cxnSpMkLst>
            <pc:docMk/>
            <pc:sldMk cId="1194836831" sldId="280"/>
            <ac:cxnSpMk id="97" creationId="{1B8FDCA4-1D8F-40C3-875F-037C13EE508E}"/>
          </ac:cxnSpMkLst>
        </pc:cxnChg>
      </pc:sldChg>
      <pc:sldChg chg="addSp delSp modSp add mod modAnim">
        <pc:chgData name="Srivastava, Shashank" userId="4a4a45cf-0bce-432b-b8e4-c038fc1510d7" providerId="ADAL" clId="{C1277961-B68B-4E93-850E-1CAF0C7BA699}" dt="2021-11-28T13:22:01.091" v="6979"/>
        <pc:sldMkLst>
          <pc:docMk/>
          <pc:sldMk cId="838239572" sldId="281"/>
        </pc:sldMkLst>
        <pc:spChg chg="mod">
          <ac:chgData name="Srivastava, Shashank" userId="4a4a45cf-0bce-432b-b8e4-c038fc1510d7" providerId="ADAL" clId="{C1277961-B68B-4E93-850E-1CAF0C7BA699}" dt="2021-11-26T18:41:38.619" v="4171" actId="207"/>
          <ac:spMkLst>
            <pc:docMk/>
            <pc:sldMk cId="838239572" sldId="281"/>
            <ac:spMk id="3" creationId="{55F8C884-A595-4BFA-B3EC-6CB803307FE9}"/>
          </ac:spMkLst>
        </pc:spChg>
        <pc:spChg chg="del mod topLvl">
          <ac:chgData name="Srivastava, Shashank" userId="4a4a45cf-0bce-432b-b8e4-c038fc1510d7" providerId="ADAL" clId="{C1277961-B68B-4E93-850E-1CAF0C7BA699}" dt="2021-11-26T18:38:59.639" v="4106" actId="478"/>
          <ac:spMkLst>
            <pc:docMk/>
            <pc:sldMk cId="838239572" sldId="281"/>
            <ac:spMk id="5" creationId="{8945547C-A639-4461-908C-06C3B83CB5EF}"/>
          </ac:spMkLst>
        </pc:spChg>
        <pc:spChg chg="del">
          <ac:chgData name="Srivastava, Shashank" userId="4a4a45cf-0bce-432b-b8e4-c038fc1510d7" providerId="ADAL" clId="{C1277961-B68B-4E93-850E-1CAF0C7BA699}" dt="2021-11-26T18:38:54.763" v="4104" actId="478"/>
          <ac:spMkLst>
            <pc:docMk/>
            <pc:sldMk cId="838239572" sldId="281"/>
            <ac:spMk id="7" creationId="{70B86E1E-489C-412F-925B-ABB27EC70A8C}"/>
          </ac:spMkLst>
        </pc:spChg>
        <pc:spChg chg="mod">
          <ac:chgData name="Srivastava, Shashank" userId="4a4a45cf-0bce-432b-b8e4-c038fc1510d7" providerId="ADAL" clId="{C1277961-B68B-4E93-850E-1CAF0C7BA699}" dt="2021-11-26T18:42:40.951" v="4227" actId="1036"/>
          <ac:spMkLst>
            <pc:docMk/>
            <pc:sldMk cId="838239572" sldId="281"/>
            <ac:spMk id="8" creationId="{B21C6ED8-473A-4ADA-A267-E36013EB5DFD}"/>
          </ac:spMkLst>
        </pc:spChg>
        <pc:spChg chg="add mod">
          <ac:chgData name="Srivastava, Shashank" userId="4a4a45cf-0bce-432b-b8e4-c038fc1510d7" providerId="ADAL" clId="{C1277961-B68B-4E93-850E-1CAF0C7BA699}" dt="2021-11-26T18:46:28.794" v="4475" actId="14100"/>
          <ac:spMkLst>
            <pc:docMk/>
            <pc:sldMk cId="838239572" sldId="281"/>
            <ac:spMk id="12" creationId="{FCB78C68-905B-4123-8DB1-2F32F03E7AA8}"/>
          </ac:spMkLst>
        </pc:spChg>
        <pc:spChg chg="add mod">
          <ac:chgData name="Srivastava, Shashank" userId="4a4a45cf-0bce-432b-b8e4-c038fc1510d7" providerId="ADAL" clId="{C1277961-B68B-4E93-850E-1CAF0C7BA699}" dt="2021-11-26T19:07:23.138" v="4576" actId="207"/>
          <ac:spMkLst>
            <pc:docMk/>
            <pc:sldMk cId="838239572" sldId="281"/>
            <ac:spMk id="13" creationId="{C864D551-6019-43A9-B6F2-7755F816610E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36" creationId="{61B98787-37E0-4AF4-8C67-C4C94CF0FBE6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38" creationId="{70660ED4-5CAF-4320-911E-D25382B93D35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39" creationId="{CC4D288F-9B0D-47BB-80B8-1F3F9D819A77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42" creationId="{B6EFD62D-ED48-41FB-B6FE-734532CFC462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43" creationId="{70524A49-8D41-4677-8160-95E58A05B72C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44" creationId="{04639689-A045-45E9-BFDB-6ADE3E49667F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47" creationId="{5C04C019-094F-4B7F-B069-62DFCEE47CEA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48" creationId="{692B5463-4EE5-4A49-9ABE-5224E5147A1D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49" creationId="{DD7EC55D-54A8-4BCF-B732-453D78BE78C8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1" creationId="{EA0445EB-ED0A-41B0-AFA4-461A561BF0AC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2" creationId="{F91F63EA-F0A8-4003-B109-E97132FBD623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3" creationId="{347396AD-8B93-4A9D-BEE1-0B4D042A6790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5" creationId="{AAA79544-57FF-43C5-8CCA-EBA78663B611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6" creationId="{54414EA3-AA40-44D5-BDFE-AA29FCF9064A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7" creationId="{F7A3EE0A-1F19-4E40-914C-60E12B656C1E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8" creationId="{A967093C-6282-4353-B66F-2906148530C2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59" creationId="{586F249C-98A1-4A80-B932-5A192A9839AC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0" creationId="{B7C78E62-CEDB-4C28-A92A-354D91C65A31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2" creationId="{095CFD2F-AA2A-437F-AFCC-D5F4EB35B177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3" creationId="{0DB0ECCE-DF87-45B5-9B37-20E6A8E4F91E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4" creationId="{7CA3231D-53C3-473E-B97A-CA5F98EA0CDD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5" creationId="{5B0DC2E5-B914-4A7F-8D0F-96D790177945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6" creationId="{1CBF39B8-E6E2-494F-A3CB-355A72B0CDEF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7" creationId="{C49CCBA6-A0C1-4AE6-8A7E-7D17FA384B01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69" creationId="{C4D19BFC-BD59-460C-839E-C7DC8AC90CF7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0" creationId="{8DDE3B92-AFF9-4E19-A1B2-79DBD29F0661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1" creationId="{AB11D641-F010-469E-8F8C-B7A70DD740F2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2" creationId="{F590055C-FE5A-4341-8E8C-DDB7C4D211BB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3" creationId="{BC07353B-453A-406A-B59F-C8BE25748BA9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4" creationId="{331EE38E-30CA-4A96-9806-3DF1493CED2A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6" creationId="{DAEFDF24-D222-4A4B-B317-5F27F0F0EF3C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7" creationId="{9FB877FE-AAFF-4279-AC88-9DA337CBE359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8" creationId="{C61B8B17-2E8A-4097-AC8E-E0028146EAE3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79" creationId="{91424C4F-0C71-46B7-BB0A-DEE5AD4054E8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80" creationId="{B59E9E5B-DC51-481A-96F9-70418B7F179F}"/>
          </ac:spMkLst>
        </pc:spChg>
        <pc:spChg chg="mod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81" creationId="{56E06441-4FD7-46C4-B462-CAA8D9FB9DB4}"/>
          </ac:spMkLst>
        </pc:spChg>
        <pc:spChg chg="mod">
          <ac:chgData name="Srivastava, Shashank" userId="4a4a45cf-0bce-432b-b8e4-c038fc1510d7" providerId="ADAL" clId="{C1277961-B68B-4E93-850E-1CAF0C7BA699}" dt="2021-11-26T18:42:48.861" v="4228" actId="1076"/>
          <ac:spMkLst>
            <pc:docMk/>
            <pc:sldMk cId="838239572" sldId="281"/>
            <ac:spMk id="88" creationId="{4C8C6075-0CF0-4D27-8BEA-57579E352B60}"/>
          </ac:spMkLst>
        </pc:spChg>
        <pc:spChg chg="add mod">
          <ac:chgData name="Srivastava, Shashank" userId="4a4a45cf-0bce-432b-b8e4-c038fc1510d7" providerId="ADAL" clId="{C1277961-B68B-4E93-850E-1CAF0C7BA699}" dt="2021-11-26T19:09:40.363" v="4678" actId="20577"/>
          <ac:spMkLst>
            <pc:docMk/>
            <pc:sldMk cId="838239572" sldId="281"/>
            <ac:spMk id="101" creationId="{9945E6CA-85A8-4BC2-8547-83C032BB4C88}"/>
          </ac:spMkLst>
        </pc:spChg>
        <pc:spChg chg="mod topLvl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152" creationId="{E0F0C9C9-76CD-4424-976E-AE46627421B1}"/>
          </ac:spMkLst>
        </pc:spChg>
        <pc:spChg chg="mod topLvl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153" creationId="{6928FEA6-4CF7-4AAC-8FA7-128901699376}"/>
          </ac:spMkLst>
        </pc:spChg>
        <pc:spChg chg="mod topLvl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154" creationId="{CAC367FB-36C6-4EBF-973C-233996BB4CE3}"/>
          </ac:spMkLst>
        </pc:spChg>
        <pc:spChg chg="mod topLvl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155" creationId="{6D5AF542-D951-48C7-9209-8409EFA0E930}"/>
          </ac:spMkLst>
        </pc:spChg>
        <pc:spChg chg="mod topLvl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156" creationId="{06DE2D14-9FE5-4DDA-A35D-567345FD7D8A}"/>
          </ac:spMkLst>
        </pc:spChg>
        <pc:spChg chg="mod topLvl">
          <ac:chgData name="Srivastava, Shashank" userId="4a4a45cf-0bce-432b-b8e4-c038fc1510d7" providerId="ADAL" clId="{C1277961-B68B-4E93-850E-1CAF0C7BA699}" dt="2021-11-26T18:42:57.677" v="4229" actId="165"/>
          <ac:spMkLst>
            <pc:docMk/>
            <pc:sldMk cId="838239572" sldId="281"/>
            <ac:spMk id="157" creationId="{C2AACFA8-E364-4F5A-91F0-E663242D75EF}"/>
          </ac:spMkLst>
        </pc:spChg>
        <pc:grpChg chg="add del mod">
          <ac:chgData name="Srivastava, Shashank" userId="4a4a45cf-0bce-432b-b8e4-c038fc1510d7" providerId="ADAL" clId="{C1277961-B68B-4E93-850E-1CAF0C7BA699}" dt="2021-11-26T18:42:57.677" v="4229" actId="165"/>
          <ac:grpSpMkLst>
            <pc:docMk/>
            <pc:sldMk cId="838239572" sldId="281"/>
            <ac:grpSpMk id="9" creationId="{83AA1F5C-287B-411A-BD18-57FE98C8A700}"/>
          </ac:grpSpMkLst>
        </pc:grpChg>
        <pc:grpChg chg="del topLvl">
          <ac:chgData name="Srivastava, Shashank" userId="4a4a45cf-0bce-432b-b8e4-c038fc1510d7" providerId="ADAL" clId="{C1277961-B68B-4E93-850E-1CAF0C7BA699}" dt="2021-11-26T18:39:01.908" v="4107" actId="478"/>
          <ac:grpSpMkLst>
            <pc:docMk/>
            <pc:sldMk cId="838239572" sldId="281"/>
            <ac:grpSpMk id="10" creationId="{3A6D96DE-D520-4939-8753-5A22D1F33D2D}"/>
          </ac:grpSpMkLst>
        </pc:grpChg>
        <pc:grpChg chg="del">
          <ac:chgData name="Srivastava, Shashank" userId="4a4a45cf-0bce-432b-b8e4-c038fc1510d7" providerId="ADAL" clId="{C1277961-B68B-4E93-850E-1CAF0C7BA699}" dt="2021-11-26T18:38:59.639" v="4106" actId="478"/>
          <ac:grpSpMkLst>
            <pc:docMk/>
            <pc:sldMk cId="838239572" sldId="281"/>
            <ac:grpSpMk id="11" creationId="{18D6AB7B-0123-41D4-89F3-906DA0EBA1CA}"/>
          </ac:grpSpMkLst>
        </pc:grpChg>
        <pc:grpChg chg="mod topLvl">
          <ac:chgData name="Srivastava, Shashank" userId="4a4a45cf-0bce-432b-b8e4-c038fc1510d7" providerId="ADAL" clId="{C1277961-B68B-4E93-850E-1CAF0C7BA699}" dt="2021-11-26T18:42:57.677" v="4229" actId="165"/>
          <ac:grpSpMkLst>
            <pc:docMk/>
            <pc:sldMk cId="838239572" sldId="281"/>
            <ac:grpSpMk id="35" creationId="{D44CA1D5-1FDF-46CA-A101-9BFE365B1BDA}"/>
          </ac:grpSpMkLst>
        </pc:grpChg>
        <pc:grpChg chg="mod topLvl">
          <ac:chgData name="Srivastava, Shashank" userId="4a4a45cf-0bce-432b-b8e4-c038fc1510d7" providerId="ADAL" clId="{C1277961-B68B-4E93-850E-1CAF0C7BA699}" dt="2021-11-26T18:42:57.677" v="4229" actId="165"/>
          <ac:grpSpMkLst>
            <pc:docMk/>
            <pc:sldMk cId="838239572" sldId="281"/>
            <ac:grpSpMk id="45" creationId="{1ACC53D9-44B3-4DC4-9175-E72F1A0F376C}"/>
          </ac:grpSpMkLst>
        </pc:grpChg>
        <pc:grpChg chg="mod topLvl">
          <ac:chgData name="Srivastava, Shashank" userId="4a4a45cf-0bce-432b-b8e4-c038fc1510d7" providerId="ADAL" clId="{C1277961-B68B-4E93-850E-1CAF0C7BA699}" dt="2021-11-26T18:42:57.677" v="4229" actId="165"/>
          <ac:grpSpMkLst>
            <pc:docMk/>
            <pc:sldMk cId="838239572" sldId="281"/>
            <ac:grpSpMk id="54" creationId="{C07BE1E2-8FA6-451E-8A71-14861F3938C8}"/>
          </ac:grpSpMkLst>
        </pc:grpChg>
        <pc:grpChg chg="mod topLvl">
          <ac:chgData name="Srivastava, Shashank" userId="4a4a45cf-0bce-432b-b8e4-c038fc1510d7" providerId="ADAL" clId="{C1277961-B68B-4E93-850E-1CAF0C7BA699}" dt="2021-11-26T18:42:57.677" v="4229" actId="165"/>
          <ac:grpSpMkLst>
            <pc:docMk/>
            <pc:sldMk cId="838239572" sldId="281"/>
            <ac:grpSpMk id="61" creationId="{34458086-E0CC-4B07-A555-026AED9EE2C5}"/>
          </ac:grpSpMkLst>
        </pc:grpChg>
        <pc:grpChg chg="mod topLvl">
          <ac:chgData name="Srivastava, Shashank" userId="4a4a45cf-0bce-432b-b8e4-c038fc1510d7" providerId="ADAL" clId="{C1277961-B68B-4E93-850E-1CAF0C7BA699}" dt="2021-11-26T18:42:57.677" v="4229" actId="165"/>
          <ac:grpSpMkLst>
            <pc:docMk/>
            <pc:sldMk cId="838239572" sldId="281"/>
            <ac:grpSpMk id="68" creationId="{C1A31701-A5CD-4F8E-A587-87CA5F50B57D}"/>
          </ac:grpSpMkLst>
        </pc:grpChg>
        <pc:grpChg chg="mod topLvl">
          <ac:chgData name="Srivastava, Shashank" userId="4a4a45cf-0bce-432b-b8e4-c038fc1510d7" providerId="ADAL" clId="{C1277961-B68B-4E93-850E-1CAF0C7BA699}" dt="2021-11-26T18:42:57.677" v="4229" actId="165"/>
          <ac:grpSpMkLst>
            <pc:docMk/>
            <pc:sldMk cId="838239572" sldId="281"/>
            <ac:grpSpMk id="75" creationId="{D8347A84-B40E-4FB3-8485-65A1423A9BE3}"/>
          </ac:grpSpMkLst>
        </pc:grpChg>
        <pc:graphicFrameChg chg="mod">
          <ac:chgData name="Srivastava, Shashank" userId="4a4a45cf-0bce-432b-b8e4-c038fc1510d7" providerId="ADAL" clId="{C1277961-B68B-4E93-850E-1CAF0C7BA699}" dt="2021-11-28T13:22:01.091" v="6979"/>
          <ac:graphicFrameMkLst>
            <pc:docMk/>
            <pc:sldMk cId="838239572" sldId="281"/>
            <ac:graphicFrameMk id="4" creationId="{041903C4-32E3-4229-BB4E-689F86F10419}"/>
          </ac:graphicFrameMkLst>
        </pc:graphicFrame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82" creationId="{036C4927-7525-44F8-A76E-463481CB525F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83" creationId="{B1001146-6EC7-4D23-AC5A-9D397F90AF7B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84" creationId="{37FC4977-27CF-4C88-8877-DD360157CCAC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85" creationId="{CAEFFD3A-6331-46C2-B6D1-EC9B4693EE04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86" creationId="{9C76D1E8-ED58-417A-977C-FC02F2B6D56C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87" creationId="{B9A4D72E-2F33-464F-913C-862615B4228D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89" creationId="{FEBCC058-93DB-4144-8FB7-CFFEA201FEEE}"/>
          </ac:cxnSpMkLst>
        </pc:cxnChg>
        <pc:cxnChg chg="add mod">
          <ac:chgData name="Srivastava, Shashank" userId="4a4a45cf-0bce-432b-b8e4-c038fc1510d7" providerId="ADAL" clId="{C1277961-B68B-4E93-850E-1CAF0C7BA699}" dt="2021-11-26T18:43:03.870" v="4231" actId="1076"/>
          <ac:cxnSpMkLst>
            <pc:docMk/>
            <pc:sldMk cId="838239572" sldId="281"/>
            <ac:cxnSpMk id="90" creationId="{9B1B1034-1379-45B9-BA3C-CA40D25246F9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91" creationId="{EB57D5EE-898C-4ACB-A5A0-6764281050FA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92" creationId="{4CC4ECD0-79F0-46AE-81C3-DFD5F882537F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93" creationId="{7CBC936A-897E-4045-8B42-05C7BEAA278A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94" creationId="{ED7EA1FC-B4FD-4DF6-A5AD-3BDC9D78D8B7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95" creationId="{EEB0219E-6D88-43E0-8C32-CDEF8A7CC2A2}"/>
          </ac:cxnSpMkLst>
        </pc:cxnChg>
        <pc:cxnChg chg="add mod">
          <ac:chgData name="Srivastava, Shashank" userId="4a4a45cf-0bce-432b-b8e4-c038fc1510d7" providerId="ADAL" clId="{C1277961-B68B-4E93-850E-1CAF0C7BA699}" dt="2021-11-26T18:43:07.192" v="4233" actId="1076"/>
          <ac:cxnSpMkLst>
            <pc:docMk/>
            <pc:sldMk cId="838239572" sldId="281"/>
            <ac:cxnSpMk id="96" creationId="{4822DA65-577A-4AE4-BE53-52A84B32799A}"/>
          </ac:cxnSpMkLst>
        </pc:cxnChg>
        <pc:cxnChg chg="add mod">
          <ac:chgData name="Srivastava, Shashank" userId="4a4a45cf-0bce-432b-b8e4-c038fc1510d7" providerId="ADAL" clId="{C1277961-B68B-4E93-850E-1CAF0C7BA699}" dt="2021-11-26T18:43:10.139" v="4235" actId="1076"/>
          <ac:cxnSpMkLst>
            <pc:docMk/>
            <pc:sldMk cId="838239572" sldId="281"/>
            <ac:cxnSpMk id="97" creationId="{BCEBB615-30C7-4770-B7B2-0EA7EEC50AC7}"/>
          </ac:cxnSpMkLst>
        </pc:cxnChg>
        <pc:cxnChg chg="add mod">
          <ac:chgData name="Srivastava, Shashank" userId="4a4a45cf-0bce-432b-b8e4-c038fc1510d7" providerId="ADAL" clId="{C1277961-B68B-4E93-850E-1CAF0C7BA699}" dt="2021-11-26T18:43:12.854" v="4237" actId="1076"/>
          <ac:cxnSpMkLst>
            <pc:docMk/>
            <pc:sldMk cId="838239572" sldId="281"/>
            <ac:cxnSpMk id="98" creationId="{58F0EB2C-3855-45DE-9719-088EA5C9CCC6}"/>
          </ac:cxnSpMkLst>
        </pc:cxnChg>
        <pc:cxnChg chg="add mod">
          <ac:chgData name="Srivastava, Shashank" userId="4a4a45cf-0bce-432b-b8e4-c038fc1510d7" providerId="ADAL" clId="{C1277961-B68B-4E93-850E-1CAF0C7BA699}" dt="2021-11-26T18:43:15.352" v="4239" actId="1076"/>
          <ac:cxnSpMkLst>
            <pc:docMk/>
            <pc:sldMk cId="838239572" sldId="281"/>
            <ac:cxnSpMk id="99" creationId="{D4059530-B4E0-419A-97F6-2EC854FBE634}"/>
          </ac:cxnSpMkLst>
        </pc:cxnChg>
        <pc:cxnChg chg="add mod">
          <ac:chgData name="Srivastava, Shashank" userId="4a4a45cf-0bce-432b-b8e4-c038fc1510d7" providerId="ADAL" clId="{C1277961-B68B-4E93-850E-1CAF0C7BA699}" dt="2021-11-26T18:43:19.275" v="4241" actId="1076"/>
          <ac:cxnSpMkLst>
            <pc:docMk/>
            <pc:sldMk cId="838239572" sldId="281"/>
            <ac:cxnSpMk id="100" creationId="{7644A67A-AEC5-4A3B-AAAF-B71754DEA5F4}"/>
          </ac:cxnSpMkLst>
        </pc:cxnChg>
        <pc:cxnChg chg="mod topLvl">
          <ac:chgData name="Srivastava, Shashank" userId="4a4a45cf-0bce-432b-b8e4-c038fc1510d7" providerId="ADAL" clId="{C1277961-B68B-4E93-850E-1CAF0C7BA699}" dt="2021-11-26T18:42:57.677" v="4229" actId="165"/>
          <ac:cxnSpMkLst>
            <pc:docMk/>
            <pc:sldMk cId="838239572" sldId="281"/>
            <ac:cxnSpMk id="158" creationId="{DF75EBF1-AC26-4EF1-9892-E17E610136F2}"/>
          </ac:cxnSpMkLst>
        </pc:cxnChg>
      </pc:sldChg>
      <pc:sldChg chg="add del">
        <pc:chgData name="Srivastava, Shashank" userId="4a4a45cf-0bce-432b-b8e4-c038fc1510d7" providerId="ADAL" clId="{C1277961-B68B-4E93-850E-1CAF0C7BA699}" dt="2021-11-26T18:36:12.171" v="4101" actId="47"/>
        <pc:sldMkLst>
          <pc:docMk/>
          <pc:sldMk cId="3012127099" sldId="281"/>
        </pc:sldMkLst>
      </pc:sldChg>
      <pc:sldChg chg="addSp delSp modSp add mod delAnim modAnim">
        <pc:chgData name="Srivastava, Shashank" userId="4a4a45cf-0bce-432b-b8e4-c038fc1510d7" providerId="ADAL" clId="{C1277961-B68B-4E93-850E-1CAF0C7BA699}" dt="2021-11-28T13:23:42.973" v="6990"/>
        <pc:sldMkLst>
          <pc:docMk/>
          <pc:sldMk cId="3650076532" sldId="282"/>
        </pc:sldMkLst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7" creationId="{4E92931D-5704-46E8-AB46-3C4D1C6A47F6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8" creationId="{2FD0A989-B599-49B0-A41F-3569DC01D9B9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9" creationId="{F5505F12-25D6-4380-AF41-C129E013D881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0" creationId="{87695FFC-3075-4B8B-AE0C-8F4A25BE097B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1" creationId="{7646E0AF-D86F-4DDD-8C34-68313BB64F20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2" creationId="{3067C606-271C-44B5-AD5F-093D4F093B49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4" creationId="{89421CE2-3D03-4942-B6EE-F8C83870A4C7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5" creationId="{DCC7A1FA-AAD8-4FFB-92D0-E9E5DAE8C3A8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6" creationId="{15D24543-A41F-4234-8DB2-49EBA8314860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7" creationId="{C19A71CD-61C5-4FBF-8CC7-D5915C049E61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8" creationId="{EFBEC682-97EE-4498-8084-3E292A10C7F0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19" creationId="{60DDB1CC-37D2-482A-B9ED-853B83BE4FAB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1" creationId="{2FE7EB89-BDD1-49A2-9BAA-4F5BFF364833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2" creationId="{19F4FF9B-2413-44B7-A188-CD7DAEBBB595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3" creationId="{08C1FD67-1D74-4188-AFAD-BEFF1268BCF8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4" creationId="{E285BF33-3687-4F50-9216-95E086FA56BA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5" creationId="{0CBE4C2D-3836-4ABF-AA53-2BF78EC11E38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6" creationId="{9C975D19-619F-487A-BF9F-FCDA8A891384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8" creationId="{675EDD3D-9CEB-47DF-86E0-AA073F1C6998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29" creationId="{5C86FF4C-9F2F-4888-ADB4-2A56F7DE96F5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0" creationId="{48AB6C6E-079E-4288-A472-E8833B6EA6E2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1" creationId="{828A567F-9AD1-4299-8DC0-CE776EE38862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2" creationId="{84789D0A-D3E9-4FA1-A60D-74E10C12198B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3" creationId="{B5CFAB41-EB53-46F7-8AA4-AA32059F4CE9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5" creationId="{CCB517D7-CCB2-4F41-9503-AC32ACCE2907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6" creationId="{8BBC4A6F-C6A7-4697-8D13-EBF44C95EC26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7" creationId="{E7AD5330-3331-4EAF-8CF3-752AE412A033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8" creationId="{C142A019-4B35-4304-8002-C8468923D0E6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39" creationId="{FAA81C3C-6C1A-443A-B15A-133A026E1483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40" creationId="{5950C652-202F-4B04-B6E1-11BB12EAF646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42" creationId="{EFAC1B88-D710-49DA-866D-9C6C53A99E9D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43" creationId="{F76CD971-2695-4798-82F3-4E38FBE78EB2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44" creationId="{5B587021-869D-4964-85D0-BA3E6D211302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45" creationId="{D0B6C359-DC86-46A5-9089-8BDCCB7DC4AE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46" creationId="{51A96759-0088-4150-8B80-B0DC9CEE7457}"/>
          </ac:spMkLst>
        </pc:spChg>
        <pc:spChg chg="mod">
          <ac:chgData name="Srivastava, Shashank" userId="4a4a45cf-0bce-432b-b8e4-c038fc1510d7" providerId="ADAL" clId="{C1277961-B68B-4E93-850E-1CAF0C7BA699}" dt="2021-11-27T16:47:47.049" v="4855"/>
          <ac:spMkLst>
            <pc:docMk/>
            <pc:sldMk cId="3650076532" sldId="282"/>
            <ac:spMk id="47" creationId="{8D8B44E1-F9CE-4E84-9094-703D7E6091B5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59" creationId="{3369D51F-51D8-462A-99E4-DD49025B3FEA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60" creationId="{09808EC5-7FA0-40BA-820E-A0F4062D0E3C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61" creationId="{71AC2CE7-8AD7-4AF0-AA3D-7B03A1D0B51D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62" creationId="{4458251C-44A2-4266-A9FE-235694CC01F0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63" creationId="{5250667E-295E-48C7-81E7-CA3697088DCE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64" creationId="{FA76BDD4-617E-41A5-B139-8EB99BF2FF1F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66" creationId="{1A1C3450-424E-4E53-836C-85CC130C66B6}"/>
          </ac:spMkLst>
        </pc:spChg>
        <pc:spChg chg="add mod">
          <ac:chgData name="Srivastava, Shashank" userId="4a4a45cf-0bce-432b-b8e4-c038fc1510d7" providerId="ADAL" clId="{C1277961-B68B-4E93-850E-1CAF0C7BA699}" dt="2021-11-27T17:02:11.801" v="5178" actId="1037"/>
          <ac:spMkLst>
            <pc:docMk/>
            <pc:sldMk cId="3650076532" sldId="282"/>
            <ac:spMk id="72" creationId="{1EBE13C5-53CE-4E89-B8FF-FAB86008155F}"/>
          </ac:spMkLst>
        </pc:spChg>
        <pc:spChg chg="add del mod">
          <ac:chgData name="Srivastava, Shashank" userId="4a4a45cf-0bce-432b-b8e4-c038fc1510d7" providerId="ADAL" clId="{C1277961-B68B-4E93-850E-1CAF0C7BA699}" dt="2021-11-27T16:52:57.481" v="4962" actId="478"/>
          <ac:spMkLst>
            <pc:docMk/>
            <pc:sldMk cId="3650076532" sldId="282"/>
            <ac:spMk id="81" creationId="{F75E488C-B5B1-4B56-BDCD-0F74FF2343D5}"/>
          </ac:spMkLst>
        </pc:spChg>
        <pc:spChg chg="add del">
          <ac:chgData name="Srivastava, Shashank" userId="4a4a45cf-0bce-432b-b8e4-c038fc1510d7" providerId="ADAL" clId="{C1277961-B68B-4E93-850E-1CAF0C7BA699}" dt="2021-11-27T16:53:37.905" v="4970" actId="478"/>
          <ac:spMkLst>
            <pc:docMk/>
            <pc:sldMk cId="3650076532" sldId="282"/>
            <ac:spMk id="87" creationId="{D1B5C5B6-7477-4364-8D6C-2BFAA5563ED9}"/>
          </ac:spMkLst>
        </pc:spChg>
        <pc:spChg chg="add del">
          <ac:chgData name="Srivastava, Shashank" userId="4a4a45cf-0bce-432b-b8e4-c038fc1510d7" providerId="ADAL" clId="{C1277961-B68B-4E93-850E-1CAF0C7BA699}" dt="2021-11-27T16:54:05.665" v="4972" actId="478"/>
          <ac:spMkLst>
            <pc:docMk/>
            <pc:sldMk cId="3650076532" sldId="282"/>
            <ac:spMk id="88" creationId="{9B1D2F6E-0643-4C52-9BF9-E70F5E4F8AA7}"/>
          </ac:spMkLst>
        </pc:spChg>
        <pc:spChg chg="add del">
          <ac:chgData name="Srivastava, Shashank" userId="4a4a45cf-0bce-432b-b8e4-c038fc1510d7" providerId="ADAL" clId="{C1277961-B68B-4E93-850E-1CAF0C7BA699}" dt="2021-11-27T16:54:26.717" v="4974" actId="478"/>
          <ac:spMkLst>
            <pc:docMk/>
            <pc:sldMk cId="3650076532" sldId="282"/>
            <ac:spMk id="89" creationId="{4892D4EE-8EF9-487C-B5DF-CC13C37DB9E5}"/>
          </ac:spMkLst>
        </pc:spChg>
        <pc:spChg chg="add del">
          <ac:chgData name="Srivastava, Shashank" userId="4a4a45cf-0bce-432b-b8e4-c038fc1510d7" providerId="ADAL" clId="{C1277961-B68B-4E93-850E-1CAF0C7BA699}" dt="2021-11-27T16:55:14.708" v="4976" actId="478"/>
          <ac:spMkLst>
            <pc:docMk/>
            <pc:sldMk cId="3650076532" sldId="282"/>
            <ac:spMk id="90" creationId="{D1FFE5D8-0875-4D62-92B9-6466FE70D234}"/>
          </ac:spMkLst>
        </pc:spChg>
        <pc:spChg chg="add del">
          <ac:chgData name="Srivastava, Shashank" userId="4a4a45cf-0bce-432b-b8e4-c038fc1510d7" providerId="ADAL" clId="{C1277961-B68B-4E93-850E-1CAF0C7BA699}" dt="2021-11-27T16:56:25.492" v="4984" actId="478"/>
          <ac:spMkLst>
            <pc:docMk/>
            <pc:sldMk cId="3650076532" sldId="282"/>
            <ac:spMk id="96" creationId="{E29F8EB0-9A57-4B1E-B2E2-1DEAD174D4B4}"/>
          </ac:spMkLst>
        </pc:spChg>
        <pc:spChg chg="add del">
          <ac:chgData name="Srivastava, Shashank" userId="4a4a45cf-0bce-432b-b8e4-c038fc1510d7" providerId="ADAL" clId="{C1277961-B68B-4E93-850E-1CAF0C7BA699}" dt="2021-11-27T16:57:12.984" v="4990" actId="478"/>
          <ac:spMkLst>
            <pc:docMk/>
            <pc:sldMk cId="3650076532" sldId="282"/>
            <ac:spMk id="101" creationId="{8777884C-17CB-4491-B868-AA4AC1C8959C}"/>
          </ac:spMkLst>
        </pc:spChg>
        <pc:spChg chg="add del">
          <ac:chgData name="Srivastava, Shashank" userId="4a4a45cf-0bce-432b-b8e4-c038fc1510d7" providerId="ADAL" clId="{C1277961-B68B-4E93-850E-1CAF0C7BA699}" dt="2021-11-27T16:57:41.232" v="4992" actId="478"/>
          <ac:spMkLst>
            <pc:docMk/>
            <pc:sldMk cId="3650076532" sldId="282"/>
            <ac:spMk id="102" creationId="{692B4374-7E6C-49B9-AC0E-B0828D52E06A}"/>
          </ac:spMkLst>
        </pc:spChg>
        <pc:spChg chg="add del">
          <ac:chgData name="Srivastava, Shashank" userId="4a4a45cf-0bce-432b-b8e4-c038fc1510d7" providerId="ADAL" clId="{C1277961-B68B-4E93-850E-1CAF0C7BA699}" dt="2021-11-27T16:57:58.633" v="4994" actId="478"/>
          <ac:spMkLst>
            <pc:docMk/>
            <pc:sldMk cId="3650076532" sldId="282"/>
            <ac:spMk id="103" creationId="{17B45F67-F69C-4D6F-81D2-34ED5437AFE5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104" creationId="{E4961966-500F-4A9E-93FB-72DD462832EB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105" creationId="{91B2E168-AAF3-49C9-BBFC-C68E348F7710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106" creationId="{E0DEA909-7D87-4E2B-BA70-BCFC0B49D0BF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107" creationId="{827D5CC7-FFF3-47C8-B11C-FB4104FD30BA}"/>
          </ac:spMkLst>
        </pc:spChg>
        <pc:spChg chg="add mod">
          <ac:chgData name="Srivastava, Shashank" userId="4a4a45cf-0bce-432b-b8e4-c038fc1510d7" providerId="ADAL" clId="{C1277961-B68B-4E93-850E-1CAF0C7BA699}" dt="2021-11-27T17:01:57.947" v="5103" actId="1036"/>
          <ac:spMkLst>
            <pc:docMk/>
            <pc:sldMk cId="3650076532" sldId="282"/>
            <ac:spMk id="108" creationId="{58A64062-A006-41E5-9C7C-C5FC76091D86}"/>
          </ac:spMkLst>
        </pc:spChg>
        <pc:grpChg chg="add mod">
          <ac:chgData name="Srivastava, Shashank" userId="4a4a45cf-0bce-432b-b8e4-c038fc1510d7" providerId="ADAL" clId="{C1277961-B68B-4E93-850E-1CAF0C7BA699}" dt="2021-11-27T17:01:57.947" v="5103" actId="1036"/>
          <ac:grpSpMkLst>
            <pc:docMk/>
            <pc:sldMk cId="3650076532" sldId="282"/>
            <ac:grpSpMk id="6" creationId="{F8915180-9009-435F-A92E-D54F3120C927}"/>
          </ac:grpSpMkLst>
        </pc:grpChg>
        <pc:grpChg chg="add mod">
          <ac:chgData name="Srivastava, Shashank" userId="4a4a45cf-0bce-432b-b8e4-c038fc1510d7" providerId="ADAL" clId="{C1277961-B68B-4E93-850E-1CAF0C7BA699}" dt="2021-11-27T17:01:57.947" v="5103" actId="1036"/>
          <ac:grpSpMkLst>
            <pc:docMk/>
            <pc:sldMk cId="3650076532" sldId="282"/>
            <ac:grpSpMk id="13" creationId="{55F4D33E-6BFE-4C95-A6BB-4FCF1B0D06B9}"/>
          </ac:grpSpMkLst>
        </pc:grpChg>
        <pc:grpChg chg="add mod">
          <ac:chgData name="Srivastava, Shashank" userId="4a4a45cf-0bce-432b-b8e4-c038fc1510d7" providerId="ADAL" clId="{C1277961-B68B-4E93-850E-1CAF0C7BA699}" dt="2021-11-27T17:01:57.947" v="5103" actId="1036"/>
          <ac:grpSpMkLst>
            <pc:docMk/>
            <pc:sldMk cId="3650076532" sldId="282"/>
            <ac:grpSpMk id="20" creationId="{4B08793D-67BF-4D3A-A43F-5F7E7E8991D6}"/>
          </ac:grpSpMkLst>
        </pc:grpChg>
        <pc:grpChg chg="add mod">
          <ac:chgData name="Srivastava, Shashank" userId="4a4a45cf-0bce-432b-b8e4-c038fc1510d7" providerId="ADAL" clId="{C1277961-B68B-4E93-850E-1CAF0C7BA699}" dt="2021-11-27T17:01:57.947" v="5103" actId="1036"/>
          <ac:grpSpMkLst>
            <pc:docMk/>
            <pc:sldMk cId="3650076532" sldId="282"/>
            <ac:grpSpMk id="27" creationId="{8C0D90F0-F603-4507-9FAC-A77F0EAB7376}"/>
          </ac:grpSpMkLst>
        </pc:grpChg>
        <pc:grpChg chg="add mod">
          <ac:chgData name="Srivastava, Shashank" userId="4a4a45cf-0bce-432b-b8e4-c038fc1510d7" providerId="ADAL" clId="{C1277961-B68B-4E93-850E-1CAF0C7BA699}" dt="2021-11-27T17:01:57.947" v="5103" actId="1036"/>
          <ac:grpSpMkLst>
            <pc:docMk/>
            <pc:sldMk cId="3650076532" sldId="282"/>
            <ac:grpSpMk id="34" creationId="{A5AC39D4-6C55-4651-8FE0-2FC5A470EF33}"/>
          </ac:grpSpMkLst>
        </pc:grpChg>
        <pc:grpChg chg="add mod">
          <ac:chgData name="Srivastava, Shashank" userId="4a4a45cf-0bce-432b-b8e4-c038fc1510d7" providerId="ADAL" clId="{C1277961-B68B-4E93-850E-1CAF0C7BA699}" dt="2021-11-27T17:01:57.947" v="5103" actId="1036"/>
          <ac:grpSpMkLst>
            <pc:docMk/>
            <pc:sldMk cId="3650076532" sldId="282"/>
            <ac:grpSpMk id="41" creationId="{EDBC7ED1-D1BB-438C-A8EF-7458EEE4DDEB}"/>
          </ac:grpSpMkLst>
        </pc:grpChg>
        <pc:graphicFrameChg chg="mod">
          <ac:chgData name="Srivastava, Shashank" userId="4a4a45cf-0bce-432b-b8e4-c038fc1510d7" providerId="ADAL" clId="{C1277961-B68B-4E93-850E-1CAF0C7BA699}" dt="2021-11-28T13:23:42.973" v="6990"/>
          <ac:graphicFrameMkLst>
            <pc:docMk/>
            <pc:sldMk cId="3650076532" sldId="282"/>
            <ac:graphicFrameMk id="4" creationId="{041903C4-32E3-4229-BB4E-689F86F10419}"/>
          </ac:graphicFrameMkLst>
        </pc:graphicFrameChg>
        <pc:graphicFrameChg chg="add mod modGraphic">
          <ac:chgData name="Srivastava, Shashank" userId="4a4a45cf-0bce-432b-b8e4-c038fc1510d7" providerId="ADAL" clId="{C1277961-B68B-4E93-850E-1CAF0C7BA699}" dt="2021-11-27T17:03:14.288" v="5231" actId="1076"/>
          <ac:graphicFrameMkLst>
            <pc:docMk/>
            <pc:sldMk cId="3650076532" sldId="282"/>
            <ac:graphicFrameMk id="109" creationId="{339494C3-8DEC-4B29-8F25-1106F5B81081}"/>
          </ac:graphicFrameMkLst>
        </pc:graphicFrameChg>
        <pc:cxnChg chg="add del mod">
          <ac:chgData name="Srivastava, Shashank" userId="4a4a45cf-0bce-432b-b8e4-c038fc1510d7" providerId="ADAL" clId="{C1277961-B68B-4E93-850E-1CAF0C7BA699}" dt="2021-11-27T16:52:51.883" v="4960" actId="478"/>
          <ac:cxnSpMkLst>
            <pc:docMk/>
            <pc:sldMk cId="3650076532" sldId="282"/>
            <ac:cxnSpMk id="3" creationId="{E273C002-900B-4EFC-9DBF-5EF9B4462443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48" creationId="{0C33A900-8976-495F-A5BE-F1D6E5CA13FE}"/>
          </ac:cxnSpMkLst>
        </pc:cxnChg>
        <pc:cxnChg chg="add del mod">
          <ac:chgData name="Srivastava, Shashank" userId="4a4a45cf-0bce-432b-b8e4-c038fc1510d7" providerId="ADAL" clId="{C1277961-B68B-4E93-850E-1CAF0C7BA699}" dt="2021-11-27T16:47:59.418" v="4857" actId="478"/>
          <ac:cxnSpMkLst>
            <pc:docMk/>
            <pc:sldMk cId="3650076532" sldId="282"/>
            <ac:cxnSpMk id="49" creationId="{713A93E0-2018-43AA-A921-37E6D1DCBFF9}"/>
          </ac:cxnSpMkLst>
        </pc:cxnChg>
        <pc:cxnChg chg="add del mod">
          <ac:chgData name="Srivastava, Shashank" userId="4a4a45cf-0bce-432b-b8e4-c038fc1510d7" providerId="ADAL" clId="{C1277961-B68B-4E93-850E-1CAF0C7BA699}" dt="2021-11-27T16:47:59.418" v="4857" actId="478"/>
          <ac:cxnSpMkLst>
            <pc:docMk/>
            <pc:sldMk cId="3650076532" sldId="282"/>
            <ac:cxnSpMk id="50" creationId="{D513E10B-840F-4A75-B58B-89B9E4953F2A}"/>
          </ac:cxnSpMkLst>
        </pc:cxnChg>
        <pc:cxnChg chg="add del mod">
          <ac:chgData name="Srivastava, Shashank" userId="4a4a45cf-0bce-432b-b8e4-c038fc1510d7" providerId="ADAL" clId="{C1277961-B68B-4E93-850E-1CAF0C7BA699}" dt="2021-11-27T16:47:59.418" v="4857" actId="478"/>
          <ac:cxnSpMkLst>
            <pc:docMk/>
            <pc:sldMk cId="3650076532" sldId="282"/>
            <ac:cxnSpMk id="51" creationId="{B33808C4-97BE-44E9-BBFF-0D4EC0926A42}"/>
          </ac:cxnSpMkLst>
        </pc:cxnChg>
        <pc:cxnChg chg="add del mod">
          <ac:chgData name="Srivastava, Shashank" userId="4a4a45cf-0bce-432b-b8e4-c038fc1510d7" providerId="ADAL" clId="{C1277961-B68B-4E93-850E-1CAF0C7BA699}" dt="2021-11-27T16:47:59.418" v="4857" actId="478"/>
          <ac:cxnSpMkLst>
            <pc:docMk/>
            <pc:sldMk cId="3650076532" sldId="282"/>
            <ac:cxnSpMk id="52" creationId="{295F0F58-CA2A-4722-9EA8-94BCD1C98667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53" creationId="{8F2EC5E1-22FD-4475-BDAD-0F2AB5AD8852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54" creationId="{512649DE-FB27-49C3-B255-EFAC1682B0D8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55" creationId="{B63D75D8-A45D-468E-99F9-02ABAFEF9264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56" creationId="{B5731C14-4C5D-4A35-BE76-A9557EE5DE86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57" creationId="{3DBD25D0-90F0-45E9-913D-2FB413C2D9D7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58" creationId="{F3ECC3F7-6990-4B7E-8617-66D4016BCCC8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65" creationId="{7626102B-E170-4FD9-8AB4-27B283A1F462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67" creationId="{3E856466-1725-4DEF-8640-B4092CDCA129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68" creationId="{3029A903-4B61-408E-B911-1AA69C273605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69" creationId="{C4633420-4C68-459D-A0DB-5C7953DCDA27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70" creationId="{1B4A2E2D-A906-4E41-A473-EE834DB71F6A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71" creationId="{94B447A6-2720-41C6-9998-11245D1DD35A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82" creationId="{6B7462A7-29B3-4BD8-A3C8-73139513EC10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83" creationId="{0EC9BC26-427C-47E5-AE5A-C247458F4258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84" creationId="{FE97CB2F-44CC-4FA3-BD28-FAF7AD9C8677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85" creationId="{DE6AF2ED-E143-44BD-971A-05A2CF460025}"/>
          </ac:cxnSpMkLst>
        </pc:cxnChg>
        <pc:cxnChg chg="add mod">
          <ac:chgData name="Srivastava, Shashank" userId="4a4a45cf-0bce-432b-b8e4-c038fc1510d7" providerId="ADAL" clId="{C1277961-B68B-4E93-850E-1CAF0C7BA699}" dt="2021-11-27T17:01:57.947" v="5103" actId="1036"/>
          <ac:cxnSpMkLst>
            <pc:docMk/>
            <pc:sldMk cId="3650076532" sldId="282"/>
            <ac:cxnSpMk id="86" creationId="{3CD14BF2-8142-44E5-AB3F-EEAFE03D0E7C}"/>
          </ac:cxnSpMkLst>
        </pc:cxnChg>
        <pc:cxnChg chg="add del mod">
          <ac:chgData name="Srivastava, Shashank" userId="4a4a45cf-0bce-432b-b8e4-c038fc1510d7" providerId="ADAL" clId="{C1277961-B68B-4E93-850E-1CAF0C7BA699}" dt="2021-11-27T16:56:00.708" v="4982" actId="478"/>
          <ac:cxnSpMkLst>
            <pc:docMk/>
            <pc:sldMk cId="3650076532" sldId="282"/>
            <ac:cxnSpMk id="92" creationId="{E466E051-8047-4ADB-AEDC-64D91C6A0657}"/>
          </ac:cxnSpMkLst>
        </pc:cxnChg>
        <pc:cxnChg chg="add del mod">
          <ac:chgData name="Srivastava, Shashank" userId="4a4a45cf-0bce-432b-b8e4-c038fc1510d7" providerId="ADAL" clId="{C1277961-B68B-4E93-850E-1CAF0C7BA699}" dt="2021-11-27T16:56:49.324" v="4988" actId="478"/>
          <ac:cxnSpMkLst>
            <pc:docMk/>
            <pc:sldMk cId="3650076532" sldId="282"/>
            <ac:cxnSpMk id="98" creationId="{C18303BC-7C05-4F19-BEB3-3A250B1DC7FB}"/>
          </ac:cxnSpMkLst>
        </pc:cxnChg>
      </pc:sldChg>
      <pc:sldChg chg="add del">
        <pc:chgData name="Srivastava, Shashank" userId="4a4a45cf-0bce-432b-b8e4-c038fc1510d7" providerId="ADAL" clId="{C1277961-B68B-4E93-850E-1CAF0C7BA699}" dt="2021-11-27T17:27:43.509" v="5555" actId="47"/>
        <pc:sldMkLst>
          <pc:docMk/>
          <pc:sldMk cId="284248472" sldId="283"/>
        </pc:sldMkLst>
      </pc:sldChg>
      <pc:sldChg chg="addSp delSp modSp add del mod modAnim">
        <pc:chgData name="Srivastava, Shashank" userId="4a4a45cf-0bce-432b-b8e4-c038fc1510d7" providerId="ADAL" clId="{C1277961-B68B-4E93-850E-1CAF0C7BA699}" dt="2021-11-28T07:14:59.410" v="5929" actId="47"/>
        <pc:sldMkLst>
          <pc:docMk/>
          <pc:sldMk cId="4095251505" sldId="284"/>
        </pc:sldMkLst>
        <pc:spChg chg="add mod">
          <ac:chgData name="Srivastava, Shashank" userId="4a4a45cf-0bce-432b-b8e4-c038fc1510d7" providerId="ADAL" clId="{C1277961-B68B-4E93-850E-1CAF0C7BA699}" dt="2021-11-27T17:29:45.690" v="5622" actId="207"/>
          <ac:spMkLst>
            <pc:docMk/>
            <pc:sldMk cId="4095251505" sldId="284"/>
            <ac:spMk id="2" creationId="{AD338953-81E6-4AB2-9806-4FF7FACF255D}"/>
          </ac:spMkLst>
        </pc:spChg>
        <pc:spChg chg="del">
          <ac:chgData name="Srivastava, Shashank" userId="4a4a45cf-0bce-432b-b8e4-c038fc1510d7" providerId="ADAL" clId="{C1277961-B68B-4E93-850E-1CAF0C7BA699}" dt="2021-11-27T17:28:49.607" v="5567" actId="478"/>
          <ac:spMkLst>
            <pc:docMk/>
            <pc:sldMk cId="4095251505" sldId="284"/>
            <ac:spMk id="43" creationId="{FFC91EDE-FBC8-458B-9C63-4B2415B03FE3}"/>
          </ac:spMkLst>
        </pc:spChg>
        <pc:spChg chg="add mod">
          <ac:chgData name="Srivastava, Shashank" userId="4a4a45cf-0bce-432b-b8e4-c038fc1510d7" providerId="ADAL" clId="{C1277961-B68B-4E93-850E-1CAF0C7BA699}" dt="2021-11-27T17:27:28.445" v="5552"/>
          <ac:spMkLst>
            <pc:docMk/>
            <pc:sldMk cId="4095251505" sldId="284"/>
            <ac:spMk id="106" creationId="{CE3B79EB-3268-4671-84B8-B08B1903B407}"/>
          </ac:spMkLst>
        </pc:spChg>
        <pc:spChg chg="add mod">
          <ac:chgData name="Srivastava, Shashank" userId="4a4a45cf-0bce-432b-b8e4-c038fc1510d7" providerId="ADAL" clId="{C1277961-B68B-4E93-850E-1CAF0C7BA699}" dt="2021-11-27T17:27:36.530" v="5554" actId="1076"/>
          <ac:spMkLst>
            <pc:docMk/>
            <pc:sldMk cId="4095251505" sldId="284"/>
            <ac:spMk id="107" creationId="{5FFBA3C9-AC36-456F-8691-0C9DDD106A82}"/>
          </ac:spMkLst>
        </pc:spChg>
        <pc:spChg chg="add mod">
          <ac:chgData name="Srivastava, Shashank" userId="4a4a45cf-0bce-432b-b8e4-c038fc1510d7" providerId="ADAL" clId="{C1277961-B68B-4E93-850E-1CAF0C7BA699}" dt="2021-11-27T17:28:50.325" v="5568"/>
          <ac:spMkLst>
            <pc:docMk/>
            <pc:sldMk cId="4095251505" sldId="284"/>
            <ac:spMk id="108" creationId="{6E8DE085-A8BE-48C9-B57F-C3A6E4F4E8A8}"/>
          </ac:spMkLst>
        </pc:spChg>
        <pc:spChg chg="add mod">
          <ac:chgData name="Srivastava, Shashank" userId="4a4a45cf-0bce-432b-b8e4-c038fc1510d7" providerId="ADAL" clId="{C1277961-B68B-4E93-850E-1CAF0C7BA699}" dt="2021-11-27T17:33:46.608" v="5700"/>
          <ac:spMkLst>
            <pc:docMk/>
            <pc:sldMk cId="4095251505" sldId="284"/>
            <ac:spMk id="111" creationId="{66C84C23-29C1-465A-AF16-6E3C3B134827}"/>
          </ac:spMkLst>
        </pc:spChg>
        <pc:cxnChg chg="add mod">
          <ac:chgData name="Srivastava, Shashank" userId="4a4a45cf-0bce-432b-b8e4-c038fc1510d7" providerId="ADAL" clId="{C1277961-B68B-4E93-850E-1CAF0C7BA699}" dt="2021-11-27T17:33:46.608" v="5700"/>
          <ac:cxnSpMkLst>
            <pc:docMk/>
            <pc:sldMk cId="4095251505" sldId="284"/>
            <ac:cxnSpMk id="114" creationId="{F5ABC03A-7120-4DCB-B89E-15399207E3F0}"/>
          </ac:cxnSpMkLst>
        </pc:cxnChg>
        <pc:cxnChg chg="add mod">
          <ac:chgData name="Srivastava, Shashank" userId="4a4a45cf-0bce-432b-b8e4-c038fc1510d7" providerId="ADAL" clId="{C1277961-B68B-4E93-850E-1CAF0C7BA699}" dt="2021-11-27T17:33:46.608" v="5700"/>
          <ac:cxnSpMkLst>
            <pc:docMk/>
            <pc:sldMk cId="4095251505" sldId="284"/>
            <ac:cxnSpMk id="115" creationId="{86BE5772-57F5-4F9E-BC49-AF553BFCA9E2}"/>
          </ac:cxnSpMkLst>
        </pc:cxnChg>
      </pc:sldChg>
      <pc:sldChg chg="modSp add mod">
        <pc:chgData name="Srivastava, Shashank" userId="4a4a45cf-0bce-432b-b8e4-c038fc1510d7" providerId="ADAL" clId="{C1277961-B68B-4E93-850E-1CAF0C7BA699}" dt="2021-11-28T13:26:03.183" v="7024" actId="20577"/>
        <pc:sldMkLst>
          <pc:docMk/>
          <pc:sldMk cId="2954405140" sldId="285"/>
        </pc:sldMkLst>
        <pc:spChg chg="mod">
          <ac:chgData name="Srivastava, Shashank" userId="4a4a45cf-0bce-432b-b8e4-c038fc1510d7" providerId="ADAL" clId="{C1277961-B68B-4E93-850E-1CAF0C7BA699}" dt="2021-11-28T07:08:46.121" v="5885" actId="255"/>
          <ac:spMkLst>
            <pc:docMk/>
            <pc:sldMk cId="2954405140" sldId="285"/>
            <ac:spMk id="98" creationId="{3B4E5DDB-4F8B-4F83-8C6F-7D3327FB0680}"/>
          </ac:spMkLst>
        </pc:spChg>
        <pc:spChg chg="mod">
          <ac:chgData name="Srivastava, Shashank" userId="4a4a45cf-0bce-432b-b8e4-c038fc1510d7" providerId="ADAL" clId="{C1277961-B68B-4E93-850E-1CAF0C7BA699}" dt="2021-11-28T07:08:46.121" v="5885" actId="255"/>
          <ac:spMkLst>
            <pc:docMk/>
            <pc:sldMk cId="2954405140" sldId="285"/>
            <ac:spMk id="99" creationId="{261400CC-051D-447E-A286-C4DF190DFBFC}"/>
          </ac:spMkLst>
        </pc:spChg>
        <pc:spChg chg="mod">
          <ac:chgData name="Srivastava, Shashank" userId="4a4a45cf-0bce-432b-b8e4-c038fc1510d7" providerId="ADAL" clId="{C1277961-B68B-4E93-850E-1CAF0C7BA699}" dt="2021-11-28T07:08:46.121" v="5885" actId="255"/>
          <ac:spMkLst>
            <pc:docMk/>
            <pc:sldMk cId="2954405140" sldId="285"/>
            <ac:spMk id="100" creationId="{D2F352F1-869E-46B3-BC69-F9639DAF93F7}"/>
          </ac:spMkLst>
        </pc:spChg>
        <pc:spChg chg="mod">
          <ac:chgData name="Srivastava, Shashank" userId="4a4a45cf-0bce-432b-b8e4-c038fc1510d7" providerId="ADAL" clId="{C1277961-B68B-4E93-850E-1CAF0C7BA699}" dt="2021-11-28T07:08:46.121" v="5885" actId="255"/>
          <ac:spMkLst>
            <pc:docMk/>
            <pc:sldMk cId="2954405140" sldId="285"/>
            <ac:spMk id="101" creationId="{B2086C04-70F0-46FA-8388-FC276C8E7454}"/>
          </ac:spMkLst>
        </pc:spChg>
        <pc:spChg chg="mod">
          <ac:chgData name="Srivastava, Shashank" userId="4a4a45cf-0bce-432b-b8e4-c038fc1510d7" providerId="ADAL" clId="{C1277961-B68B-4E93-850E-1CAF0C7BA699}" dt="2021-11-28T07:08:46.121" v="5885" actId="255"/>
          <ac:spMkLst>
            <pc:docMk/>
            <pc:sldMk cId="2954405140" sldId="285"/>
            <ac:spMk id="102" creationId="{9DEB0DE7-1231-4235-B580-D289FDDA7DBD}"/>
          </ac:spMkLst>
        </pc:spChg>
        <pc:spChg chg="mod">
          <ac:chgData name="Srivastava, Shashank" userId="4a4a45cf-0bce-432b-b8e4-c038fc1510d7" providerId="ADAL" clId="{C1277961-B68B-4E93-850E-1CAF0C7BA699}" dt="2021-11-28T07:08:46.121" v="5885" actId="255"/>
          <ac:spMkLst>
            <pc:docMk/>
            <pc:sldMk cId="2954405140" sldId="285"/>
            <ac:spMk id="103" creationId="{051976A7-6401-4A0C-9F15-D9D028C9DB40}"/>
          </ac:spMkLst>
        </pc:spChg>
        <pc:spChg chg="mod">
          <ac:chgData name="Srivastava, Shashank" userId="4a4a45cf-0bce-432b-b8e4-c038fc1510d7" providerId="ADAL" clId="{C1277961-B68B-4E93-850E-1CAF0C7BA699}" dt="2021-11-28T07:08:46.121" v="5885" actId="255"/>
          <ac:spMkLst>
            <pc:docMk/>
            <pc:sldMk cId="2954405140" sldId="285"/>
            <ac:spMk id="104" creationId="{5C911EDC-4C3C-4D63-AD50-293A000EAEF1}"/>
          </ac:spMkLst>
        </pc:spChg>
        <pc:spChg chg="mod">
          <ac:chgData name="Srivastava, Shashank" userId="4a4a45cf-0bce-432b-b8e4-c038fc1510d7" providerId="ADAL" clId="{C1277961-B68B-4E93-850E-1CAF0C7BA699}" dt="2021-11-28T07:09:20.516" v="5889" actId="113"/>
          <ac:spMkLst>
            <pc:docMk/>
            <pc:sldMk cId="2954405140" sldId="285"/>
            <ac:spMk id="107" creationId="{3CB4F155-4300-4E7B-A13F-827C24348219}"/>
          </ac:spMkLst>
        </pc:spChg>
        <pc:graphicFrameChg chg="modGraphic">
          <ac:chgData name="Srivastava, Shashank" userId="4a4a45cf-0bce-432b-b8e4-c038fc1510d7" providerId="ADAL" clId="{C1277961-B68B-4E93-850E-1CAF0C7BA699}" dt="2021-11-28T13:26:03.183" v="7024" actId="20577"/>
          <ac:graphicFrameMkLst>
            <pc:docMk/>
            <pc:sldMk cId="2954405140" sldId="285"/>
            <ac:graphicFrameMk id="4" creationId="{041903C4-32E3-4229-BB4E-689F86F10419}"/>
          </ac:graphicFrameMkLst>
        </pc:graphicFrameChg>
      </pc:sldChg>
      <pc:sldChg chg="addSp delSp modSp add del mod modAnim">
        <pc:chgData name="Srivastava, Shashank" userId="4a4a45cf-0bce-432b-b8e4-c038fc1510d7" providerId="ADAL" clId="{C1277961-B68B-4E93-850E-1CAF0C7BA699}" dt="2021-11-27T17:33:54.755" v="5702" actId="47"/>
        <pc:sldMkLst>
          <pc:docMk/>
          <pc:sldMk cId="3997580149" sldId="285"/>
        </pc:sldMkLst>
        <pc:spChg chg="add del mod">
          <ac:chgData name="Srivastava, Shashank" userId="4a4a45cf-0bce-432b-b8e4-c038fc1510d7" providerId="ADAL" clId="{C1277961-B68B-4E93-850E-1CAF0C7BA699}" dt="2021-11-27T17:33:44.285" v="5699" actId="21"/>
          <ac:spMkLst>
            <pc:docMk/>
            <pc:sldMk cId="3997580149" sldId="285"/>
            <ac:spMk id="3" creationId="{BBF4274B-01D1-45CC-BCE9-592478EF5805}"/>
          </ac:spMkLst>
        </pc:spChg>
        <pc:cxnChg chg="add del mod">
          <ac:chgData name="Srivastava, Shashank" userId="4a4a45cf-0bce-432b-b8e4-c038fc1510d7" providerId="ADAL" clId="{C1277961-B68B-4E93-850E-1CAF0C7BA699}" dt="2021-11-27T17:33:44.285" v="5699" actId="21"/>
          <ac:cxnSpMkLst>
            <pc:docMk/>
            <pc:sldMk cId="3997580149" sldId="285"/>
            <ac:cxnSpMk id="40" creationId="{A65B5C76-6C9D-4BBB-A570-5761BF719D20}"/>
          </ac:cxnSpMkLst>
        </pc:cxnChg>
        <pc:cxnChg chg="add del mod">
          <ac:chgData name="Srivastava, Shashank" userId="4a4a45cf-0bce-432b-b8e4-c038fc1510d7" providerId="ADAL" clId="{C1277961-B68B-4E93-850E-1CAF0C7BA699}" dt="2021-11-27T17:33:44.285" v="5699" actId="21"/>
          <ac:cxnSpMkLst>
            <pc:docMk/>
            <pc:sldMk cId="3997580149" sldId="285"/>
            <ac:cxnSpMk id="111" creationId="{1B53C59F-EE74-49DF-BF4A-9CA14F7820C1}"/>
          </ac:cxnSpMkLst>
        </pc:cxnChg>
      </pc:sldChg>
      <pc:sldChg chg="addSp delSp modSp add mod delAnim modAnim">
        <pc:chgData name="Srivastava, Shashank" userId="4a4a45cf-0bce-432b-b8e4-c038fc1510d7" providerId="ADAL" clId="{C1277961-B68B-4E93-850E-1CAF0C7BA699}" dt="2021-11-28T17:38:10.308" v="7540" actId="20577"/>
        <pc:sldMkLst>
          <pc:docMk/>
          <pc:sldMk cId="1593831376" sldId="286"/>
        </pc:sldMkLst>
        <pc:spChg chg="del mod">
          <ac:chgData name="Srivastava, Shashank" userId="4a4a45cf-0bce-432b-b8e4-c038fc1510d7" providerId="ADAL" clId="{C1277961-B68B-4E93-850E-1CAF0C7BA699}" dt="2021-11-28T07:46:23.493" v="6116" actId="478"/>
          <ac:spMkLst>
            <pc:docMk/>
            <pc:sldMk cId="1593831376" sldId="286"/>
            <ac:spMk id="5" creationId="{D927AB2A-4C4C-4F73-A7A6-464EE2D9FAD9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7" creationId="{774ECC9D-CBFA-4627-AAF6-68DF2699954D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8" creationId="{6A018BC4-6FD3-474B-AC4D-C159AB5A4C3C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9" creationId="{F49D857B-0FB0-4B78-A23E-7637CF12DD95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2" creationId="{92CD4044-98D9-4506-B275-7CDB165C6E96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4" creationId="{D6DE8408-11ED-430A-8785-CE7AFA25D8CF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6" creationId="{69304694-CC36-47B5-84A9-12BF6418552E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26" creationId="{577FDA37-F23F-4E15-AFD3-122C5F3DA742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27" creationId="{E43F28E6-310B-4E76-B605-A067B442B940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28" creationId="{07ACB5C2-10A6-4670-946E-381851025BB5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29" creationId="{033F744C-9734-4119-8A96-AC8E76923AD5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31" creationId="{C121725C-80EE-4D7B-9AF4-DD23745FBFF6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32" creationId="{99618DAF-C3E1-4EB3-90EB-22D1F865C57F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42" creationId="{7A3A41BA-30BD-42FA-A7BB-4B463F2142E1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43" creationId="{9B546955-FA0D-4834-BE0B-37E03FCC78B6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44" creationId="{1684A19A-127F-4FA8-902E-06E526D7448E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45" creationId="{CAD4DAB7-59D0-4C27-B008-32B720162275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46" creationId="{0628F812-5CF5-4208-BDF1-D16AE318DD4D}"/>
          </ac:spMkLst>
        </pc:spChg>
        <pc:spChg chg="add mod">
          <ac:chgData name="Srivastava, Shashank" userId="4a4a45cf-0bce-432b-b8e4-c038fc1510d7" providerId="ADAL" clId="{C1277961-B68B-4E93-850E-1CAF0C7BA699}" dt="2021-11-28T07:34:55.288" v="5937" actId="207"/>
          <ac:spMkLst>
            <pc:docMk/>
            <pc:sldMk cId="1593831376" sldId="286"/>
            <ac:spMk id="47" creationId="{4577B79A-8BD0-47FF-A03C-B80AC527A86F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48" creationId="{0991FEB7-B6BB-47C3-BFAE-1F41DD22AD5E}"/>
          </ac:spMkLst>
        </pc:spChg>
        <pc:spChg chg="add mod">
          <ac:chgData name="Srivastava, Shashank" userId="4a4a45cf-0bce-432b-b8e4-c038fc1510d7" providerId="ADAL" clId="{C1277961-B68B-4E93-850E-1CAF0C7BA699}" dt="2021-11-28T07:09:50.469" v="5892"/>
          <ac:spMkLst>
            <pc:docMk/>
            <pc:sldMk cId="1593831376" sldId="286"/>
            <ac:spMk id="49" creationId="{A76A58C6-6469-459B-A9B1-C334991D53A2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52" creationId="{52F81682-C856-46E0-81F3-9FC5E4CCF232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53" creationId="{0167B51D-1491-44B7-952C-BA658F9D9E17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54" creationId="{0AC050E9-1DBD-4ABC-B987-6C592DB53238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55" creationId="{57AC8DE7-EF28-4761-A2EE-5699B3AE9BE5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56" creationId="{D927F030-EB9B-4294-B61F-FF3922F484CE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57" creationId="{BE300FDD-DCE5-4AE4-A3A2-E77C3DFFDCAB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67" creationId="{8AF85182-0AA5-49B0-991E-A56E914A3F4D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68" creationId="{4B4CF185-2A2E-4EAC-90ED-2E4980EBAD63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69" creationId="{50105F36-5D42-479B-8B4F-08F62062D493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70" creationId="{65091D1A-7ECB-44E3-B8F6-BE81ED3EDCBA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71" creationId="{67D14A64-E62D-4071-810D-E88FC5A36321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72" creationId="{FBCBB35C-F5FD-444A-A19F-9F7C7C8E554C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74" creationId="{520A513A-46BE-4520-B377-8AD3DDBB6A6C}"/>
          </ac:spMkLst>
        </pc:spChg>
        <pc:spChg chg="add del mod">
          <ac:chgData name="Srivastava, Shashank" userId="4a4a45cf-0bce-432b-b8e4-c038fc1510d7" providerId="ADAL" clId="{C1277961-B68B-4E93-850E-1CAF0C7BA699}" dt="2021-11-28T07:34:38.497" v="5934"/>
          <ac:spMkLst>
            <pc:docMk/>
            <pc:sldMk cId="1593831376" sldId="286"/>
            <ac:spMk id="75" creationId="{796A32A4-67B4-4E73-A062-8F292E8DE7A9}"/>
          </ac:spMkLst>
        </pc:spChg>
        <pc:spChg chg="add mod">
          <ac:chgData name="Srivastava, Shashank" userId="4a4a45cf-0bce-432b-b8e4-c038fc1510d7" providerId="ADAL" clId="{C1277961-B68B-4E93-850E-1CAF0C7BA699}" dt="2021-11-28T17:38:10.308" v="7540" actId="20577"/>
          <ac:spMkLst>
            <pc:docMk/>
            <pc:sldMk cId="1593831376" sldId="286"/>
            <ac:spMk id="77" creationId="{A85485A7-4EB8-496F-A2F3-BB2C684E1912}"/>
          </ac:spMkLst>
        </pc:spChg>
        <pc:spChg chg="add del mod">
          <ac:chgData name="Srivastava, Shashank" userId="4a4a45cf-0bce-432b-b8e4-c038fc1510d7" providerId="ADAL" clId="{C1277961-B68B-4E93-850E-1CAF0C7BA699}" dt="2021-11-28T07:47:37.870" v="6125" actId="478"/>
          <ac:spMkLst>
            <pc:docMk/>
            <pc:sldMk cId="1593831376" sldId="286"/>
            <ac:spMk id="80" creationId="{B943D2FD-0BCB-4665-A8C9-D754019357BD}"/>
          </ac:spMkLst>
        </pc:spChg>
        <pc:spChg chg="add del mod">
          <ac:chgData name="Srivastava, Shashank" userId="4a4a45cf-0bce-432b-b8e4-c038fc1510d7" providerId="ADAL" clId="{C1277961-B68B-4E93-850E-1CAF0C7BA699}" dt="2021-11-28T07:48:45.508" v="6134" actId="478"/>
          <ac:spMkLst>
            <pc:docMk/>
            <pc:sldMk cId="1593831376" sldId="286"/>
            <ac:spMk id="81" creationId="{A47AC65F-DD87-4D32-B48E-608941991C76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98" creationId="{3B4E5DDB-4F8B-4F83-8C6F-7D3327FB0680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99" creationId="{261400CC-051D-447E-A286-C4DF190DFBFC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00" creationId="{D2F352F1-869E-46B3-BC69-F9639DAF93F7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01" creationId="{B2086C04-70F0-46FA-8388-FC276C8E7454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02" creationId="{9DEB0DE7-1231-4235-B580-D289FDDA7DBD}"/>
          </ac:spMkLst>
        </pc:spChg>
        <pc:spChg chg="mod">
          <ac:chgData name="Srivastava, Shashank" userId="4a4a45cf-0bce-432b-b8e4-c038fc1510d7" providerId="ADAL" clId="{C1277961-B68B-4E93-850E-1CAF0C7BA699}" dt="2021-11-28T07:34:49.306" v="5936" actId="207"/>
          <ac:spMkLst>
            <pc:docMk/>
            <pc:sldMk cId="1593831376" sldId="286"/>
            <ac:spMk id="103" creationId="{051976A7-6401-4A0C-9F15-D9D028C9DB40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04" creationId="{5C911EDC-4C3C-4D63-AD50-293A000EAEF1}"/>
          </ac:spMkLst>
        </pc:spChg>
        <pc:spChg chg="del">
          <ac:chgData name="Srivastava, Shashank" userId="4a4a45cf-0bce-432b-b8e4-c038fc1510d7" providerId="ADAL" clId="{C1277961-B68B-4E93-850E-1CAF0C7BA699}" dt="2021-11-28T07:09:42.186" v="5890" actId="478"/>
          <ac:spMkLst>
            <pc:docMk/>
            <pc:sldMk cId="1593831376" sldId="286"/>
            <ac:spMk id="107" creationId="{3CB4F155-4300-4E7B-A13F-827C24348219}"/>
          </ac:spMkLst>
        </pc:spChg>
        <pc:graphicFrameChg chg="modGraphic">
          <ac:chgData name="Srivastava, Shashank" userId="4a4a45cf-0bce-432b-b8e4-c038fc1510d7" providerId="ADAL" clId="{C1277961-B68B-4E93-850E-1CAF0C7BA699}" dt="2021-11-28T13:24:25.060" v="6998" actId="20577"/>
          <ac:graphicFrameMkLst>
            <pc:docMk/>
            <pc:sldMk cId="1593831376" sldId="286"/>
            <ac:graphicFrameMk id="4" creationId="{041903C4-32E3-4229-BB4E-689F86F10419}"/>
          </ac:graphicFrameMkLst>
        </pc:graphicFrameChg>
        <pc:cxnChg chg="add del mod">
          <ac:chgData name="Srivastava, Shashank" userId="4a4a45cf-0bce-432b-b8e4-c038fc1510d7" providerId="ADAL" clId="{C1277961-B68B-4E93-850E-1CAF0C7BA699}" dt="2021-11-28T07:46:23.493" v="6116" actId="478"/>
          <ac:cxnSpMkLst>
            <pc:docMk/>
            <pc:sldMk cId="1593831376" sldId="286"/>
            <ac:cxnSpMk id="3" creationId="{1A6E8F49-2DCB-41EF-A191-55A524D92498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19" creationId="{BD7C5A3E-3FFE-4FAD-85AE-F15CD0DDB124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20" creationId="{18AC8EE2-97B7-40FF-A91C-FA03293FBED6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22" creationId="{5B164E40-7D9D-46F9-AB67-5CB028E68BB2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23" creationId="{4AF4F339-EDE8-4D07-96B2-D310726B3364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25" creationId="{05C0647C-96DA-4840-97E9-ED8179540F0E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30" creationId="{AF12BF14-7530-468C-A657-F313633D2231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33" creationId="{D3AF5CDC-EB34-4EDD-89DB-2D75E9D25467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34" creationId="{823D5DAF-DC09-4076-B4A6-EA2A0FE96FBB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35" creationId="{B979012B-9293-4479-9F5D-028C812E75AC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36" creationId="{BCE72C62-659A-4D6E-AB2F-5FD3F2328EFF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37" creationId="{AFB24A99-B10C-4293-B7BA-6983C07B01D1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38" creationId="{EE4944D8-05DC-403F-9CED-CE59B51FB0C4}"/>
          </ac:cxnSpMkLst>
        </pc:cxnChg>
        <pc:cxnChg chg="add mod">
          <ac:chgData name="Srivastava, Shashank" userId="4a4a45cf-0bce-432b-b8e4-c038fc1510d7" providerId="ADAL" clId="{C1277961-B68B-4E93-850E-1CAF0C7BA699}" dt="2021-11-28T07:34:04.272" v="5932" actId="692"/>
          <ac:cxnSpMkLst>
            <pc:docMk/>
            <pc:sldMk cId="1593831376" sldId="286"/>
            <ac:cxnSpMk id="39" creationId="{3393E35D-49B9-4F65-AE91-863498932F9B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40" creationId="{2DC338EE-A753-43A8-A5CE-7977BA8FA0F7}"/>
          </ac:cxnSpMkLst>
        </pc:cxnChg>
        <pc:cxnChg chg="add mod">
          <ac:chgData name="Srivastava, Shashank" userId="4a4a45cf-0bce-432b-b8e4-c038fc1510d7" providerId="ADAL" clId="{C1277961-B68B-4E93-850E-1CAF0C7BA699}" dt="2021-11-28T07:09:50.469" v="5892"/>
          <ac:cxnSpMkLst>
            <pc:docMk/>
            <pc:sldMk cId="1593831376" sldId="286"/>
            <ac:cxnSpMk id="41" creationId="{C2D480AD-14C0-43A9-AEC3-10B10BF0AB49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58" creationId="{09ED6473-0113-4A92-946D-99CF487387A3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59" creationId="{AD256F73-CF4D-443F-9CCF-C8650D91B3B1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60" creationId="{527D6CBF-38E0-4193-9A24-161930F887A1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61" creationId="{0DE3603B-CC46-4FA2-9C05-B40572F0882D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62" creationId="{3D24DEC3-B381-4CAA-8DFC-3C546D198513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63" creationId="{C13D3CDC-CB8E-4C8D-9BF0-23DDA4D91BED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64" creationId="{66A1BB1A-917A-40C6-A9F6-6B877CB74883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65" creationId="{94189351-3779-4720-B599-6A3C2DACCB96}"/>
          </ac:cxnSpMkLst>
        </pc:cxnChg>
        <pc:cxnChg chg="add del mod">
          <ac:chgData name="Srivastava, Shashank" userId="4a4a45cf-0bce-432b-b8e4-c038fc1510d7" providerId="ADAL" clId="{C1277961-B68B-4E93-850E-1CAF0C7BA699}" dt="2021-11-28T07:34:38.497" v="5934"/>
          <ac:cxnSpMkLst>
            <pc:docMk/>
            <pc:sldMk cId="1593831376" sldId="286"/>
            <ac:cxnSpMk id="66" creationId="{67CDB817-BA5E-47AE-A96E-EA5FD033AE15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73" creationId="{886E19E1-FAD8-40FA-9D75-8A480BC67F7D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76" creationId="{2E6DC92B-9C71-424A-8C70-485124D69CC6}"/>
          </ac:cxnSpMkLst>
        </pc:cxnChg>
        <pc:cxnChg chg="add mod">
          <ac:chgData name="Srivastava, Shashank" userId="4a4a45cf-0bce-432b-b8e4-c038fc1510d7" providerId="ADAL" clId="{C1277961-B68B-4E93-850E-1CAF0C7BA699}" dt="2021-11-28T07:46:23.946" v="6117"/>
          <ac:cxnSpMkLst>
            <pc:docMk/>
            <pc:sldMk cId="1593831376" sldId="286"/>
            <ac:cxnSpMk id="78" creationId="{07BC18F8-F0C7-4A42-92CD-3969EF685364}"/>
          </ac:cxnSpMkLst>
        </pc:cxnChg>
        <pc:cxnChg chg="del mod">
          <ac:chgData name="Srivastava, Shashank" userId="4a4a45cf-0bce-432b-b8e4-c038fc1510d7" providerId="ADAL" clId="{C1277961-B68B-4E93-850E-1CAF0C7BA699}" dt="2021-11-28T07:09:42.186" v="5890" actId="478"/>
          <ac:cxnSpMkLst>
            <pc:docMk/>
            <pc:sldMk cId="1593831376" sldId="286"/>
            <ac:cxnSpMk id="79" creationId="{42EE1CB5-18E1-4C7A-A064-C60FA8006A91}"/>
          </ac:cxnSpMkLst>
        </pc:cxnChg>
      </pc:sldChg>
      <pc:sldChg chg="add del">
        <pc:chgData name="Srivastava, Shashank" userId="4a4a45cf-0bce-432b-b8e4-c038fc1510d7" providerId="ADAL" clId="{C1277961-B68B-4E93-850E-1CAF0C7BA699}" dt="2021-11-27T17:33:28.971" v="5698" actId="47"/>
        <pc:sldMkLst>
          <pc:docMk/>
          <pc:sldMk cId="3005907059" sldId="286"/>
        </pc:sldMkLst>
      </pc:sldChg>
      <pc:sldChg chg="modSp add mod">
        <pc:chgData name="Srivastava, Shashank" userId="4a4a45cf-0bce-432b-b8e4-c038fc1510d7" providerId="ADAL" clId="{C1277961-B68B-4E93-850E-1CAF0C7BA699}" dt="2021-11-28T13:24:20.017" v="6995" actId="20577"/>
        <pc:sldMkLst>
          <pc:docMk/>
          <pc:sldMk cId="576680664" sldId="287"/>
        </pc:sldMkLst>
        <pc:graphicFrameChg chg="modGraphic">
          <ac:chgData name="Srivastava, Shashank" userId="4a4a45cf-0bce-432b-b8e4-c038fc1510d7" providerId="ADAL" clId="{C1277961-B68B-4E93-850E-1CAF0C7BA699}" dt="2021-11-28T13:24:20.017" v="6995" actId="20577"/>
          <ac:graphicFrameMkLst>
            <pc:docMk/>
            <pc:sldMk cId="576680664" sldId="287"/>
            <ac:graphicFrameMk id="4" creationId="{041903C4-32E3-4229-BB4E-689F86F10419}"/>
          </ac:graphicFrameMkLst>
        </pc:graphicFrameChg>
      </pc:sldChg>
      <pc:sldChg chg="addSp delSp modSp add del mod modAnim">
        <pc:chgData name="Srivastava, Shashank" userId="4a4a45cf-0bce-432b-b8e4-c038fc1510d7" providerId="ADAL" clId="{C1277961-B68B-4E93-850E-1CAF0C7BA699}" dt="2021-11-28T17:38:21.015" v="7542" actId="20577"/>
        <pc:sldMkLst>
          <pc:docMk/>
          <pc:sldMk cId="2037455614" sldId="288"/>
        </pc:sldMkLst>
        <pc:spChg chg="add mod">
          <ac:chgData name="Srivastava, Shashank" userId="4a4a45cf-0bce-432b-b8e4-c038fc1510d7" providerId="ADAL" clId="{C1277961-B68B-4E93-850E-1CAF0C7BA699}" dt="2021-11-28T07:47:54.190" v="6127" actId="1076"/>
          <ac:spMkLst>
            <pc:docMk/>
            <pc:sldMk cId="2037455614" sldId="288"/>
            <ac:spMk id="26" creationId="{7DCDC528-121A-437B-8F2F-12ACBF01293B}"/>
          </ac:spMkLst>
        </pc:spChg>
        <pc:spChg chg="add del mod">
          <ac:chgData name="Srivastava, Shashank" userId="4a4a45cf-0bce-432b-b8e4-c038fc1510d7" providerId="ADAL" clId="{C1277961-B68B-4E93-850E-1CAF0C7BA699}" dt="2021-11-28T07:41:48.100" v="6028"/>
          <ac:spMkLst>
            <pc:docMk/>
            <pc:sldMk cId="2037455614" sldId="288"/>
            <ac:spMk id="27" creationId="{34422ECC-32C1-4DC5-B0B5-95B0A204BFD4}"/>
          </ac:spMkLst>
        </pc:spChg>
        <pc:spChg chg="add mod">
          <ac:chgData name="Srivastava, Shashank" userId="4a4a45cf-0bce-432b-b8e4-c038fc1510d7" providerId="ADAL" clId="{C1277961-B68B-4E93-850E-1CAF0C7BA699}" dt="2021-11-28T07:45:44.712" v="6111"/>
          <ac:spMkLst>
            <pc:docMk/>
            <pc:sldMk cId="2037455614" sldId="288"/>
            <ac:spMk id="28" creationId="{B0DADE07-5B85-48AE-A71C-A8E64D7E609E}"/>
          </ac:spMkLst>
        </pc:spChg>
        <pc:spChg chg="add mod">
          <ac:chgData name="Srivastava, Shashank" userId="4a4a45cf-0bce-432b-b8e4-c038fc1510d7" providerId="ADAL" clId="{C1277961-B68B-4E93-850E-1CAF0C7BA699}" dt="2021-11-28T17:38:21.015" v="7542" actId="20577"/>
          <ac:spMkLst>
            <pc:docMk/>
            <pc:sldMk cId="2037455614" sldId="288"/>
            <ac:spMk id="29" creationId="{6B224543-EEF3-4734-911A-A233CAAB3655}"/>
          </ac:spMkLst>
        </pc:spChg>
        <pc:spChg chg="mod">
          <ac:chgData name="Srivastava, Shashank" userId="4a4a45cf-0bce-432b-b8e4-c038fc1510d7" providerId="ADAL" clId="{C1277961-B68B-4E93-850E-1CAF0C7BA699}" dt="2021-11-28T07:35:38.495" v="5941" actId="207"/>
          <ac:spMkLst>
            <pc:docMk/>
            <pc:sldMk cId="2037455614" sldId="288"/>
            <ac:spMk id="98" creationId="{3B4E5DDB-4F8B-4F83-8C6F-7D3327FB0680}"/>
          </ac:spMkLst>
        </pc:spChg>
        <pc:graphicFrameChg chg="del">
          <ac:chgData name="Srivastava, Shashank" userId="4a4a45cf-0bce-432b-b8e4-c038fc1510d7" providerId="ADAL" clId="{C1277961-B68B-4E93-850E-1CAF0C7BA699}" dt="2021-11-28T13:24:43.732" v="6999" actId="478"/>
          <ac:graphicFrameMkLst>
            <pc:docMk/>
            <pc:sldMk cId="2037455614" sldId="288"/>
            <ac:graphicFrameMk id="4" creationId="{041903C4-32E3-4229-BB4E-689F86F10419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8T13:24:43.936" v="7000"/>
          <ac:graphicFrameMkLst>
            <pc:docMk/>
            <pc:sldMk cId="2037455614" sldId="288"/>
            <ac:graphicFrameMk id="32" creationId="{02813885-14A8-4272-BDC6-4A27E1C1ED5D}"/>
          </ac:graphicFrameMkLst>
        </pc:graphicFrameChg>
        <pc:cxnChg chg="mod">
          <ac:chgData name="Srivastava, Shashank" userId="4a4a45cf-0bce-432b-b8e4-c038fc1510d7" providerId="ADAL" clId="{C1277961-B68B-4E93-850E-1CAF0C7BA699}" dt="2021-11-28T07:35:32.806" v="5940" actId="692"/>
          <ac:cxnSpMkLst>
            <pc:docMk/>
            <pc:sldMk cId="2037455614" sldId="288"/>
            <ac:cxnSpMk id="19" creationId="{BD7C5A3E-3FFE-4FAD-85AE-F15CD0DDB124}"/>
          </ac:cxnSpMkLst>
        </pc:cxnChg>
        <pc:cxnChg chg="add mod">
          <ac:chgData name="Srivastava, Shashank" userId="4a4a45cf-0bce-432b-b8e4-c038fc1510d7" providerId="ADAL" clId="{C1277961-B68B-4E93-850E-1CAF0C7BA699}" dt="2021-11-28T07:46:12.003" v="6115" actId="14100"/>
          <ac:cxnSpMkLst>
            <pc:docMk/>
            <pc:sldMk cId="2037455614" sldId="288"/>
            <ac:cxnSpMk id="31" creationId="{53629A91-1338-4191-92AC-CC809EB54098}"/>
          </ac:cxnSpMkLst>
        </pc:cxnChg>
      </pc:sldChg>
      <pc:sldChg chg="add del">
        <pc:chgData name="Srivastava, Shashank" userId="4a4a45cf-0bce-432b-b8e4-c038fc1510d7" providerId="ADAL" clId="{C1277961-B68B-4E93-850E-1CAF0C7BA699}" dt="2021-11-28T07:09:53.275" v="5893" actId="47"/>
        <pc:sldMkLst>
          <pc:docMk/>
          <pc:sldMk cId="2597380840" sldId="288"/>
        </pc:sldMkLst>
      </pc:sldChg>
      <pc:sldChg chg="addSp delSp modSp add mod delAnim modAnim">
        <pc:chgData name="Srivastava, Shashank" userId="4a4a45cf-0bce-432b-b8e4-c038fc1510d7" providerId="ADAL" clId="{C1277961-B68B-4E93-850E-1CAF0C7BA699}" dt="2021-11-28T13:24:47.470" v="7002"/>
        <pc:sldMkLst>
          <pc:docMk/>
          <pc:sldMk cId="3312959541" sldId="289"/>
        </pc:sldMkLst>
        <pc:spChg chg="add mod">
          <ac:chgData name="Srivastava, Shashank" userId="4a4a45cf-0bce-432b-b8e4-c038fc1510d7" providerId="ADAL" clId="{C1277961-B68B-4E93-850E-1CAF0C7BA699}" dt="2021-11-28T10:29:05.268" v="6325" actId="14100"/>
          <ac:spMkLst>
            <pc:docMk/>
            <pc:sldMk cId="3312959541" sldId="289"/>
            <ac:spMk id="2" creationId="{32729556-38FB-4EB3-909E-145016708950}"/>
          </ac:spMkLst>
        </pc:spChg>
        <pc:spChg chg="add del mod">
          <ac:chgData name="Srivastava, Shashank" userId="4a4a45cf-0bce-432b-b8e4-c038fc1510d7" providerId="ADAL" clId="{C1277961-B68B-4E93-850E-1CAF0C7BA699}" dt="2021-11-28T10:30:47.890" v="6363" actId="21"/>
          <ac:spMkLst>
            <pc:docMk/>
            <pc:sldMk cId="3312959541" sldId="289"/>
            <ac:spMk id="3" creationId="{D900A82F-C2EF-415C-BD60-B6E4A2ABFF43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7" creationId="{774ECC9D-CBFA-4627-AAF6-68DF2699954D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8" creationId="{6A018BC4-6FD3-474B-AC4D-C159AB5A4C3C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9" creationId="{F49D857B-0FB0-4B78-A23E-7637CF12DD95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2" creationId="{92CD4044-98D9-4506-B275-7CDB165C6E96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4" creationId="{D6DE8408-11ED-430A-8785-CE7AFA25D8CF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6" creationId="{69304694-CC36-47B5-84A9-12BF6418552E}"/>
          </ac:spMkLst>
        </pc:spChg>
        <pc:spChg chg="del">
          <ac:chgData name="Srivastava, Shashank" userId="4a4a45cf-0bce-432b-b8e4-c038fc1510d7" providerId="ADAL" clId="{C1277961-B68B-4E93-850E-1CAF0C7BA699}" dt="2021-11-28T07:47:00.552" v="6119" actId="478"/>
          <ac:spMkLst>
            <pc:docMk/>
            <pc:sldMk cId="3312959541" sldId="289"/>
            <ac:spMk id="26" creationId="{7DCDC528-121A-437B-8F2F-12ACBF01293B}"/>
          </ac:spMkLst>
        </pc:spChg>
        <pc:spChg chg="add del mod">
          <ac:chgData name="Srivastava, Shashank" userId="4a4a45cf-0bce-432b-b8e4-c038fc1510d7" providerId="ADAL" clId="{C1277961-B68B-4E93-850E-1CAF0C7BA699}" dt="2021-11-28T07:47:59.494" v="6128" actId="478"/>
          <ac:spMkLst>
            <pc:docMk/>
            <pc:sldMk cId="3312959541" sldId="289"/>
            <ac:spMk id="28" creationId="{A0423678-F7FB-40F8-B10A-DE4EC477F289}"/>
          </ac:spMkLst>
        </pc:spChg>
        <pc:spChg chg="add mod">
          <ac:chgData name="Srivastava, Shashank" userId="4a4a45cf-0bce-432b-b8e4-c038fc1510d7" providerId="ADAL" clId="{C1277961-B68B-4E93-850E-1CAF0C7BA699}" dt="2021-11-28T07:47:59.930" v="6129"/>
          <ac:spMkLst>
            <pc:docMk/>
            <pc:sldMk cId="3312959541" sldId="289"/>
            <ac:spMk id="29" creationId="{23AC24D9-4501-413D-ADF3-7A4B051C4DC4}"/>
          </ac:spMkLst>
        </pc:spChg>
        <pc:spChg chg="add mod">
          <ac:chgData name="Srivastava, Shashank" userId="4a4a45cf-0bce-432b-b8e4-c038fc1510d7" providerId="ADAL" clId="{C1277961-B68B-4E93-850E-1CAF0C7BA699}" dt="2021-11-28T10:30:10.223" v="6341" actId="20577"/>
          <ac:spMkLst>
            <pc:docMk/>
            <pc:sldMk cId="3312959541" sldId="289"/>
            <ac:spMk id="31" creationId="{B5BA0D56-C3D2-4598-A841-F3D172444ADF}"/>
          </ac:spMkLst>
        </pc:spChg>
        <pc:spChg chg="add mod">
          <ac:chgData name="Srivastava, Shashank" userId="4a4a45cf-0bce-432b-b8e4-c038fc1510d7" providerId="ADAL" clId="{C1277961-B68B-4E93-850E-1CAF0C7BA699}" dt="2021-11-28T10:31:16.481" v="6379" actId="1076"/>
          <ac:spMkLst>
            <pc:docMk/>
            <pc:sldMk cId="3312959541" sldId="289"/>
            <ac:spMk id="32" creationId="{CFBE5ED4-500B-4424-A73B-857FFA308BD1}"/>
          </ac:spMkLst>
        </pc:spChg>
        <pc:spChg chg="add mod">
          <ac:chgData name="Srivastava, Shashank" userId="4a4a45cf-0bce-432b-b8e4-c038fc1510d7" providerId="ADAL" clId="{C1277961-B68B-4E93-850E-1CAF0C7BA699}" dt="2021-11-28T10:31:16.481" v="6379" actId="1076"/>
          <ac:spMkLst>
            <pc:docMk/>
            <pc:sldMk cId="3312959541" sldId="289"/>
            <ac:spMk id="33" creationId="{00DF202A-2B85-4B7F-A63F-5467384C2C49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98" creationId="{3B4E5DDB-4F8B-4F83-8C6F-7D3327FB0680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99" creationId="{261400CC-051D-447E-A286-C4DF190DFBFC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00" creationId="{D2F352F1-869E-46B3-BC69-F9639DAF93F7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01" creationId="{B2086C04-70F0-46FA-8388-FC276C8E7454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02" creationId="{9DEB0DE7-1231-4235-B580-D289FDDA7DBD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03" creationId="{051976A7-6401-4A0C-9F15-D9D028C9DB40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04" creationId="{5C911EDC-4C3C-4D63-AD50-293A000EAEF1}"/>
          </ac:spMkLst>
        </pc:spChg>
        <pc:spChg chg="del">
          <ac:chgData name="Srivastava, Shashank" userId="4a4a45cf-0bce-432b-b8e4-c038fc1510d7" providerId="ADAL" clId="{C1277961-B68B-4E93-850E-1CAF0C7BA699}" dt="2021-11-28T07:41:53.793" v="6030" actId="478"/>
          <ac:spMkLst>
            <pc:docMk/>
            <pc:sldMk cId="3312959541" sldId="289"/>
            <ac:spMk id="107" creationId="{3CB4F155-4300-4E7B-A13F-827C24348219}"/>
          </ac:spMkLst>
        </pc:spChg>
        <pc:graphicFrameChg chg="del">
          <ac:chgData name="Srivastava, Shashank" userId="4a4a45cf-0bce-432b-b8e4-c038fc1510d7" providerId="ADAL" clId="{C1277961-B68B-4E93-850E-1CAF0C7BA699}" dt="2021-11-28T13:24:47.245" v="7001" actId="478"/>
          <ac:graphicFrameMkLst>
            <pc:docMk/>
            <pc:sldMk cId="3312959541" sldId="289"/>
            <ac:graphicFrameMk id="4" creationId="{041903C4-32E3-4229-BB4E-689F86F10419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8T13:24:47.470" v="7002"/>
          <ac:graphicFrameMkLst>
            <pc:docMk/>
            <pc:sldMk cId="3312959541" sldId="289"/>
            <ac:graphicFrameMk id="34" creationId="{5C19F409-832C-4791-A75E-EBC881DA9D91}"/>
          </ac:graphicFrameMkLst>
        </pc:graphicFrame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19" creationId="{BD7C5A3E-3FFE-4FAD-85AE-F15CD0DDB124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20" creationId="{18AC8EE2-97B7-40FF-A91C-FA03293FBED6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22" creationId="{5B164E40-7D9D-46F9-AB67-5CB028E68BB2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23" creationId="{4AF4F339-EDE8-4D07-96B2-D310726B3364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25" creationId="{05C0647C-96DA-4840-97E9-ED8179540F0E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30" creationId="{AF12BF14-7530-468C-A657-F313633D2231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73" creationId="{886E19E1-FAD8-40FA-9D75-8A480BC67F7D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76" creationId="{2E6DC92B-9C71-424A-8C70-485124D69CC6}"/>
          </ac:cxnSpMkLst>
        </pc:cxnChg>
        <pc:cxnChg chg="del mod">
          <ac:chgData name="Srivastava, Shashank" userId="4a4a45cf-0bce-432b-b8e4-c038fc1510d7" providerId="ADAL" clId="{C1277961-B68B-4E93-850E-1CAF0C7BA699}" dt="2021-11-28T07:41:53.793" v="6030" actId="478"/>
          <ac:cxnSpMkLst>
            <pc:docMk/>
            <pc:sldMk cId="3312959541" sldId="289"/>
            <ac:cxnSpMk id="79" creationId="{42EE1CB5-18E1-4C7A-A064-C60FA8006A91}"/>
          </ac:cxnSpMkLst>
        </pc:cxnChg>
      </pc:sldChg>
      <pc:sldChg chg="addSp delSp modSp add mod">
        <pc:chgData name="Srivastava, Shashank" userId="4a4a45cf-0bce-432b-b8e4-c038fc1510d7" providerId="ADAL" clId="{C1277961-B68B-4E93-850E-1CAF0C7BA699}" dt="2021-11-28T13:24:51.919" v="7004"/>
        <pc:sldMkLst>
          <pc:docMk/>
          <pc:sldMk cId="272305801" sldId="290"/>
        </pc:sldMkLst>
        <pc:graphicFrameChg chg="del">
          <ac:chgData name="Srivastava, Shashank" userId="4a4a45cf-0bce-432b-b8e4-c038fc1510d7" providerId="ADAL" clId="{C1277961-B68B-4E93-850E-1CAF0C7BA699}" dt="2021-11-28T13:24:51.724" v="7003" actId="478"/>
          <ac:graphicFrameMkLst>
            <pc:docMk/>
            <pc:sldMk cId="272305801" sldId="290"/>
            <ac:graphicFrameMk id="4" creationId="{041903C4-32E3-4229-BB4E-689F86F10419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8T13:24:51.919" v="7004"/>
          <ac:graphicFrameMkLst>
            <pc:docMk/>
            <pc:sldMk cId="272305801" sldId="290"/>
            <ac:graphicFrameMk id="26" creationId="{2E66959A-79D2-4B21-98FC-413BDF0499EC}"/>
          </ac:graphicFrameMkLst>
        </pc:graphicFrameChg>
      </pc:sldChg>
      <pc:sldChg chg="add del">
        <pc:chgData name="Srivastava, Shashank" userId="4a4a45cf-0bce-432b-b8e4-c038fc1510d7" providerId="ADAL" clId="{C1277961-B68B-4E93-850E-1CAF0C7BA699}" dt="2021-11-28T10:28:51.186" v="6324" actId="47"/>
        <pc:sldMkLst>
          <pc:docMk/>
          <pc:sldMk cId="428551638" sldId="291"/>
        </pc:sldMkLst>
      </pc:sldChg>
      <pc:sldChg chg="addSp delSp modSp add mod modAnim">
        <pc:chgData name="Srivastava, Shashank" userId="4a4a45cf-0bce-432b-b8e4-c038fc1510d7" providerId="ADAL" clId="{C1277961-B68B-4E93-850E-1CAF0C7BA699}" dt="2021-11-28T13:25:00.865" v="7008"/>
        <pc:sldMkLst>
          <pc:docMk/>
          <pc:sldMk cId="1258614839" sldId="292"/>
        </pc:sldMkLst>
        <pc:spChg chg="add mod">
          <ac:chgData name="Srivastava, Shashank" userId="4a4a45cf-0bce-432b-b8e4-c038fc1510d7" providerId="ADAL" clId="{C1277961-B68B-4E93-850E-1CAF0C7BA699}" dt="2021-11-28T10:28:39.013" v="6321"/>
          <ac:spMkLst>
            <pc:docMk/>
            <pc:sldMk cId="1258614839" sldId="292"/>
            <ac:spMk id="156" creationId="{DC95B23C-A9E4-4D85-A0D6-7648D796BB44}"/>
          </ac:spMkLst>
        </pc:spChg>
        <pc:graphicFrameChg chg="add mod">
          <ac:chgData name="Srivastava, Shashank" userId="4a4a45cf-0bce-432b-b8e4-c038fc1510d7" providerId="ADAL" clId="{C1277961-B68B-4E93-850E-1CAF0C7BA699}" dt="2021-11-28T13:25:00.865" v="7008"/>
          <ac:graphicFrameMkLst>
            <pc:docMk/>
            <pc:sldMk cId="1258614839" sldId="292"/>
            <ac:graphicFrameMk id="158" creationId="{F291ECC2-504E-41A7-B9F5-91ED11706E63}"/>
          </ac:graphicFrameMkLst>
        </pc:graphicFrameChg>
        <pc:graphicFrameChg chg="del">
          <ac:chgData name="Srivastava, Shashank" userId="4a4a45cf-0bce-432b-b8e4-c038fc1510d7" providerId="ADAL" clId="{C1277961-B68B-4E93-850E-1CAF0C7BA699}" dt="2021-11-28T13:25:00.577" v="7007" actId="478"/>
          <ac:graphicFrameMkLst>
            <pc:docMk/>
            <pc:sldMk cId="1258614839" sldId="292"/>
            <ac:graphicFrameMk id="191" creationId="{A7BA701B-4832-46C1-BA5E-08162D1BC7C3}"/>
          </ac:graphicFrameMkLst>
        </pc:graphicFrameChg>
        <pc:cxnChg chg="add del mod">
          <ac:chgData name="Srivastava, Shashank" userId="4a4a45cf-0bce-432b-b8e4-c038fc1510d7" providerId="ADAL" clId="{C1277961-B68B-4E93-850E-1CAF0C7BA699}" dt="2021-11-28T10:21:03.349" v="6279" actId="21"/>
          <ac:cxnSpMkLst>
            <pc:docMk/>
            <pc:sldMk cId="1258614839" sldId="292"/>
            <ac:cxnSpMk id="4" creationId="{37402423-D5DD-4BEB-8DF7-00DDE7F2DAB2}"/>
          </ac:cxnSpMkLst>
        </pc:cxnChg>
        <pc:cxnChg chg="mod">
          <ac:chgData name="Srivastava, Shashank" userId="4a4a45cf-0bce-432b-b8e4-c038fc1510d7" providerId="ADAL" clId="{C1277961-B68B-4E93-850E-1CAF0C7BA699}" dt="2021-11-28T10:17:02.307" v="6255" actId="692"/>
          <ac:cxnSpMkLst>
            <pc:docMk/>
            <pc:sldMk cId="1258614839" sldId="292"/>
            <ac:cxnSpMk id="30" creationId="{D6CACF05-7757-4F85-AD83-6F1CB1A59127}"/>
          </ac:cxnSpMkLst>
        </pc:cxnChg>
        <pc:cxnChg chg="mod">
          <ac:chgData name="Srivastava, Shashank" userId="4a4a45cf-0bce-432b-b8e4-c038fc1510d7" providerId="ADAL" clId="{C1277961-B68B-4E93-850E-1CAF0C7BA699}" dt="2021-11-28T10:15:09.845" v="6240" actId="692"/>
          <ac:cxnSpMkLst>
            <pc:docMk/>
            <pc:sldMk cId="1258614839" sldId="292"/>
            <ac:cxnSpMk id="31" creationId="{FE1B114F-4587-490E-A7CA-F4E0BEDCC6CC}"/>
          </ac:cxnSpMkLst>
        </pc:cxnChg>
        <pc:cxnChg chg="mod">
          <ac:chgData name="Srivastava, Shashank" userId="4a4a45cf-0bce-432b-b8e4-c038fc1510d7" providerId="ADAL" clId="{C1277961-B68B-4E93-850E-1CAF0C7BA699}" dt="2021-11-28T10:15:09.845" v="6240" actId="692"/>
          <ac:cxnSpMkLst>
            <pc:docMk/>
            <pc:sldMk cId="1258614839" sldId="292"/>
            <ac:cxnSpMk id="32" creationId="{3821AE9B-391F-4446-9620-47E4FB27EB20}"/>
          </ac:cxnSpMkLst>
        </pc:cxnChg>
        <pc:cxnChg chg="mod">
          <ac:chgData name="Srivastava, Shashank" userId="4a4a45cf-0bce-432b-b8e4-c038fc1510d7" providerId="ADAL" clId="{C1277961-B68B-4E93-850E-1CAF0C7BA699}" dt="2021-11-28T10:15:09.845" v="6240" actId="692"/>
          <ac:cxnSpMkLst>
            <pc:docMk/>
            <pc:sldMk cId="1258614839" sldId="292"/>
            <ac:cxnSpMk id="33" creationId="{175D5F56-D75E-42B7-AEC0-E9C9A236D166}"/>
          </ac:cxnSpMkLst>
        </pc:cxnChg>
        <pc:cxnChg chg="mod">
          <ac:chgData name="Srivastava, Shashank" userId="4a4a45cf-0bce-432b-b8e4-c038fc1510d7" providerId="ADAL" clId="{C1277961-B68B-4E93-850E-1CAF0C7BA699}" dt="2021-11-28T10:15:09.845" v="6240" actId="692"/>
          <ac:cxnSpMkLst>
            <pc:docMk/>
            <pc:sldMk cId="1258614839" sldId="292"/>
            <ac:cxnSpMk id="34" creationId="{4387B46C-CC0D-4EFF-8F6B-AFA90FAC1D3C}"/>
          </ac:cxnSpMkLst>
        </pc:cxnChg>
        <pc:cxnChg chg="mod">
          <ac:chgData name="Srivastava, Shashank" userId="4a4a45cf-0bce-432b-b8e4-c038fc1510d7" providerId="ADAL" clId="{C1277961-B68B-4E93-850E-1CAF0C7BA699}" dt="2021-11-28T10:17:02.307" v="6255" actId="692"/>
          <ac:cxnSpMkLst>
            <pc:docMk/>
            <pc:sldMk cId="1258614839" sldId="292"/>
            <ac:cxnSpMk id="35" creationId="{E0AA262C-E803-4006-B985-AED18EEEFD9E}"/>
          </ac:cxnSpMkLst>
        </pc:cxnChg>
        <pc:cxnChg chg="mod">
          <ac:chgData name="Srivastava, Shashank" userId="4a4a45cf-0bce-432b-b8e4-c038fc1510d7" providerId="ADAL" clId="{C1277961-B68B-4E93-850E-1CAF0C7BA699}" dt="2021-11-28T10:17:02.307" v="6255" actId="692"/>
          <ac:cxnSpMkLst>
            <pc:docMk/>
            <pc:sldMk cId="1258614839" sldId="292"/>
            <ac:cxnSpMk id="40" creationId="{98321E4E-64BC-4451-9C61-3FAA17E2539F}"/>
          </ac:cxnSpMkLst>
        </pc:cxnChg>
        <pc:cxnChg chg="mod">
          <ac:chgData name="Srivastava, Shashank" userId="4a4a45cf-0bce-432b-b8e4-c038fc1510d7" providerId="ADAL" clId="{C1277961-B68B-4E93-850E-1CAF0C7BA699}" dt="2021-11-28T10:17:02.307" v="6255" actId="692"/>
          <ac:cxnSpMkLst>
            <pc:docMk/>
            <pc:sldMk cId="1258614839" sldId="292"/>
            <ac:cxnSpMk id="81" creationId="{86BAB43F-8FB3-4A29-A427-7DF0AE15E81A}"/>
          </ac:cxnSpMkLst>
        </pc:cxnChg>
        <pc:cxnChg chg="mod">
          <ac:chgData name="Srivastava, Shashank" userId="4a4a45cf-0bce-432b-b8e4-c038fc1510d7" providerId="ADAL" clId="{C1277961-B68B-4E93-850E-1CAF0C7BA699}" dt="2021-11-28T10:15:09.845" v="6240" actId="692"/>
          <ac:cxnSpMkLst>
            <pc:docMk/>
            <pc:sldMk cId="1258614839" sldId="292"/>
            <ac:cxnSpMk id="86" creationId="{86836915-3BDD-4E4D-9553-222E16FEA44E}"/>
          </ac:cxnSpMkLst>
        </pc:cxnChg>
        <pc:cxnChg chg="mod">
          <ac:chgData name="Srivastava, Shashank" userId="4a4a45cf-0bce-432b-b8e4-c038fc1510d7" providerId="ADAL" clId="{C1277961-B68B-4E93-850E-1CAF0C7BA699}" dt="2021-11-28T10:17:02.307" v="6255" actId="692"/>
          <ac:cxnSpMkLst>
            <pc:docMk/>
            <pc:sldMk cId="1258614839" sldId="292"/>
            <ac:cxnSpMk id="87" creationId="{DDD4CD29-B669-43AF-A081-252FD5A06A35}"/>
          </ac:cxnSpMkLst>
        </pc:cxnChg>
        <pc:cxnChg chg="mod">
          <ac:chgData name="Srivastava, Shashank" userId="4a4a45cf-0bce-432b-b8e4-c038fc1510d7" providerId="ADAL" clId="{C1277961-B68B-4E93-850E-1CAF0C7BA699}" dt="2021-11-28T10:15:09.520" v="6239" actId="692"/>
          <ac:cxnSpMkLst>
            <pc:docMk/>
            <pc:sldMk cId="1258614839" sldId="292"/>
            <ac:cxnSpMk id="90" creationId="{416DFCCC-03C1-4FA0-AEA0-6286383B9573}"/>
          </ac:cxnSpMkLst>
        </pc:cxnChg>
        <pc:cxnChg chg="mod">
          <ac:chgData name="Srivastava, Shashank" userId="4a4a45cf-0bce-432b-b8e4-c038fc1510d7" providerId="ADAL" clId="{C1277961-B68B-4E93-850E-1CAF0C7BA699}" dt="2021-11-28T10:15:09.520" v="6239" actId="692"/>
          <ac:cxnSpMkLst>
            <pc:docMk/>
            <pc:sldMk cId="1258614839" sldId="292"/>
            <ac:cxnSpMk id="93" creationId="{2325EC9A-5AF7-4719-9C01-B82D1418C13E}"/>
          </ac:cxnSpMkLst>
        </pc:cxnChg>
        <pc:cxnChg chg="mod">
          <ac:chgData name="Srivastava, Shashank" userId="4a4a45cf-0bce-432b-b8e4-c038fc1510d7" providerId="ADAL" clId="{C1277961-B68B-4E93-850E-1CAF0C7BA699}" dt="2021-11-28T10:19:10.963" v="6264" actId="692"/>
          <ac:cxnSpMkLst>
            <pc:docMk/>
            <pc:sldMk cId="1258614839" sldId="292"/>
            <ac:cxnSpMk id="139" creationId="{1FB56A08-357C-4909-8F22-F86B4FD6E7C4}"/>
          </ac:cxnSpMkLst>
        </pc:cxnChg>
        <pc:cxnChg chg="mod">
          <ac:chgData name="Srivastava, Shashank" userId="4a4a45cf-0bce-432b-b8e4-c038fc1510d7" providerId="ADAL" clId="{C1277961-B68B-4E93-850E-1CAF0C7BA699}" dt="2021-11-28T10:19:10.963" v="6264" actId="692"/>
          <ac:cxnSpMkLst>
            <pc:docMk/>
            <pc:sldMk cId="1258614839" sldId="292"/>
            <ac:cxnSpMk id="141" creationId="{658AF3AB-D850-41C8-93EF-F68A4A327378}"/>
          </ac:cxnSpMkLst>
        </pc:cxnChg>
        <pc:cxnChg chg="mod">
          <ac:chgData name="Srivastava, Shashank" userId="4a4a45cf-0bce-432b-b8e4-c038fc1510d7" providerId="ADAL" clId="{C1277961-B68B-4E93-850E-1CAF0C7BA699}" dt="2021-11-28T10:19:10.963" v="6264" actId="692"/>
          <ac:cxnSpMkLst>
            <pc:docMk/>
            <pc:sldMk cId="1258614839" sldId="292"/>
            <ac:cxnSpMk id="144" creationId="{ACF22C1A-0B71-4C4F-A413-E6C945E5F248}"/>
          </ac:cxnSpMkLst>
        </pc:cxnChg>
        <pc:cxnChg chg="mod">
          <ac:chgData name="Srivastava, Shashank" userId="4a4a45cf-0bce-432b-b8e4-c038fc1510d7" providerId="ADAL" clId="{C1277961-B68B-4E93-850E-1CAF0C7BA699}" dt="2021-11-28T10:19:10.963" v="6264" actId="692"/>
          <ac:cxnSpMkLst>
            <pc:docMk/>
            <pc:sldMk cId="1258614839" sldId="292"/>
            <ac:cxnSpMk id="147" creationId="{65740800-48FB-488C-B9D5-48E11DD4F067}"/>
          </ac:cxnSpMkLst>
        </pc:cxnChg>
        <pc:cxnChg chg="mod">
          <ac:chgData name="Srivastava, Shashank" userId="4a4a45cf-0bce-432b-b8e4-c038fc1510d7" providerId="ADAL" clId="{C1277961-B68B-4E93-850E-1CAF0C7BA699}" dt="2021-11-28T10:19:26.405" v="6268" actId="692"/>
          <ac:cxnSpMkLst>
            <pc:docMk/>
            <pc:sldMk cId="1258614839" sldId="292"/>
            <ac:cxnSpMk id="150" creationId="{726E93C1-D8DB-4F04-825F-59C1B5227D4A}"/>
          </ac:cxnSpMkLst>
        </pc:cxnChg>
        <pc:cxnChg chg="mod">
          <ac:chgData name="Srivastava, Shashank" userId="4a4a45cf-0bce-432b-b8e4-c038fc1510d7" providerId="ADAL" clId="{C1277961-B68B-4E93-850E-1CAF0C7BA699}" dt="2021-11-28T10:19:19.611" v="6265" actId="692"/>
          <ac:cxnSpMkLst>
            <pc:docMk/>
            <pc:sldMk cId="1258614839" sldId="292"/>
            <ac:cxnSpMk id="153" creationId="{9A3FF3C1-6798-4BE0-BB81-ED09A96D0938}"/>
          </ac:cxnSpMkLst>
        </pc:cxnChg>
        <pc:cxnChg chg="add mod">
          <ac:chgData name="Srivastava, Shashank" userId="4a4a45cf-0bce-432b-b8e4-c038fc1510d7" providerId="ADAL" clId="{C1277961-B68B-4E93-850E-1CAF0C7BA699}" dt="2021-11-28T10:15:35.924" v="6244"/>
          <ac:cxnSpMkLst>
            <pc:docMk/>
            <pc:sldMk cId="1258614839" sldId="292"/>
            <ac:cxnSpMk id="154" creationId="{48014217-2C01-4B95-A16A-3740CB8716F2}"/>
          </ac:cxnSpMkLst>
        </pc:cxnChg>
        <pc:cxnChg chg="mod">
          <ac:chgData name="Srivastava, Shashank" userId="4a4a45cf-0bce-432b-b8e4-c038fc1510d7" providerId="ADAL" clId="{C1277961-B68B-4E93-850E-1CAF0C7BA699}" dt="2021-11-28T10:19:19.611" v="6265" actId="692"/>
          <ac:cxnSpMkLst>
            <pc:docMk/>
            <pc:sldMk cId="1258614839" sldId="292"/>
            <ac:cxnSpMk id="157" creationId="{FB68D521-2B6D-4273-9629-E7EA8EA6B860}"/>
          </ac:cxnSpMkLst>
        </pc:cxnChg>
        <pc:cxnChg chg="del mod">
          <ac:chgData name="Srivastava, Shashank" userId="4a4a45cf-0bce-432b-b8e4-c038fc1510d7" providerId="ADAL" clId="{C1277961-B68B-4E93-850E-1CAF0C7BA699}" dt="2021-11-28T10:15:35.448" v="6243" actId="478"/>
          <ac:cxnSpMkLst>
            <pc:docMk/>
            <pc:sldMk cId="1258614839" sldId="292"/>
            <ac:cxnSpMk id="193" creationId="{9F53BA19-32FA-4F36-97E1-AB475057A520}"/>
          </ac:cxnSpMkLst>
        </pc:cxnChg>
      </pc:sldChg>
      <pc:sldChg chg="addSp modSp add mod">
        <pc:chgData name="Srivastava, Shashank" userId="4a4a45cf-0bce-432b-b8e4-c038fc1510d7" providerId="ADAL" clId="{C1277961-B68B-4E93-850E-1CAF0C7BA699}" dt="2021-11-28T13:26:20.141" v="7028" actId="20577"/>
        <pc:sldMkLst>
          <pc:docMk/>
          <pc:sldMk cId="2159745464" sldId="293"/>
        </pc:sldMkLst>
        <pc:spChg chg="add mod">
          <ac:chgData name="Srivastava, Shashank" userId="4a4a45cf-0bce-432b-b8e4-c038fc1510d7" providerId="ADAL" clId="{C1277961-B68B-4E93-850E-1CAF0C7BA699}" dt="2021-11-28T10:28:40.528" v="6322"/>
          <ac:spMkLst>
            <pc:docMk/>
            <pc:sldMk cId="2159745464" sldId="293"/>
            <ac:spMk id="156" creationId="{A96CEFE7-5724-41C8-9AA9-35CB4609FEDA}"/>
          </ac:spMkLst>
        </pc:spChg>
        <pc:graphicFrameChg chg="mod modGraphic">
          <ac:chgData name="Srivastava, Shashank" userId="4a4a45cf-0bce-432b-b8e4-c038fc1510d7" providerId="ADAL" clId="{C1277961-B68B-4E93-850E-1CAF0C7BA699}" dt="2021-11-28T13:26:20.141" v="7028" actId="20577"/>
          <ac:graphicFrameMkLst>
            <pc:docMk/>
            <pc:sldMk cId="2159745464" sldId="293"/>
            <ac:graphicFrameMk id="191" creationId="{A7BA701B-4832-46C1-BA5E-08162D1BC7C3}"/>
          </ac:graphicFrameMkLst>
        </pc:graphicFrame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0" creationId="{D6CACF05-7757-4F85-AD83-6F1CB1A59127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1" creationId="{FE1B114F-4587-490E-A7CA-F4E0BEDCC6CC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2" creationId="{3821AE9B-391F-4446-9620-47E4FB27EB20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3" creationId="{175D5F56-D75E-42B7-AEC0-E9C9A236D166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4" creationId="{4387B46C-CC0D-4EFF-8F6B-AFA90FAC1D3C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5" creationId="{E0AA262C-E803-4006-B985-AED18EEEFD9E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6" creationId="{411DEDC1-903F-4921-8ECA-6B91019A07AF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7" creationId="{E01EF3E7-AC6A-44BF-B734-1B71BC5CC58A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8" creationId="{011877A4-9E0E-4EE0-9855-FC00487211FA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39" creationId="{967B73A4-8758-4491-9E39-5BBD24B7FB11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40" creationId="{98321E4E-64BC-4451-9C61-3FAA17E2539F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41" creationId="{41B24E10-57E2-4DDF-B329-B4893B01E491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42" creationId="{977D336D-DC37-4DF2-B6D0-E24A698932D9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43" creationId="{73D663D7-A26E-4B9E-8CF6-44D050C2E81D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44" creationId="{202E117B-52AE-42AF-BED1-475BC5A50E43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74" creationId="{7EB9D92E-FBFC-47E7-B431-5324FB918E60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75" creationId="{156A3704-2BC7-44DA-9FEF-A8CBD2074DEB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76" creationId="{4F9C4CED-8ED5-4747-81E6-603287B217E4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77" creationId="{E6AFDFE5-926D-4FB0-8B13-6ED3F0E41F7C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78" creationId="{27E99FC5-5B2B-4E57-8C27-4762ADEBCD1B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79" creationId="{F20F688B-87BB-41BC-B187-94C5172B5D22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0" creationId="{C3041D62-6BCD-4D0C-B4DC-13821957BEFC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1" creationId="{86BAB43F-8FB3-4A29-A427-7DF0AE15E81A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2" creationId="{B79A7CE2-82A4-4F66-A038-4579F5FCAD46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3" creationId="{11070461-5D21-4403-88FB-617E326CA4C6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4" creationId="{18B866F0-9AD8-4C2B-9EF1-CB1B99048180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5" creationId="{68A273B3-A46A-4CD3-8437-4BE6DE020E21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6" creationId="{86836915-3BDD-4E4D-9553-222E16FEA44E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7" creationId="{DDD4CD29-B669-43AF-A081-252FD5A06A35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8" creationId="{6BF947EB-BB53-4E2D-AAE0-A7A6EE3D8D0C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89" creationId="{0DF33785-0AAE-478B-A04D-7D0AB605C5E8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90" creationId="{416DFCCC-03C1-4FA0-AEA0-6286383B9573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91" creationId="{D97230AB-11CE-4080-A762-827EE4878C95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92" creationId="{9948B1C6-3238-48F7-AA32-A7D66910A25F}"/>
          </ac:cxnSpMkLst>
        </pc:cxnChg>
        <pc:cxnChg chg="mod">
          <ac:chgData name="Srivastava, Shashank" userId="4a4a45cf-0bce-432b-b8e4-c038fc1510d7" providerId="ADAL" clId="{C1277961-B68B-4E93-850E-1CAF0C7BA699}" dt="2021-11-28T10:20:10.236" v="6271" actId="692"/>
          <ac:cxnSpMkLst>
            <pc:docMk/>
            <pc:sldMk cId="2159745464" sldId="293"/>
            <ac:cxnSpMk id="93" creationId="{2325EC9A-5AF7-4719-9C01-B82D1418C13E}"/>
          </ac:cxnSpMkLst>
        </pc:cxnChg>
        <pc:cxnChg chg="add mod">
          <ac:chgData name="Srivastava, Shashank" userId="4a4a45cf-0bce-432b-b8e4-c038fc1510d7" providerId="ADAL" clId="{C1277961-B68B-4E93-850E-1CAF0C7BA699}" dt="2021-11-28T10:21:05.406" v="6280"/>
          <ac:cxnSpMkLst>
            <pc:docMk/>
            <pc:sldMk cId="2159745464" sldId="293"/>
            <ac:cxnSpMk id="155" creationId="{6B1C0288-C060-44AD-9DB0-90F811FB5CAD}"/>
          </ac:cxnSpMkLst>
        </pc:cxnChg>
      </pc:sldChg>
      <pc:sldChg chg="add del">
        <pc:chgData name="Srivastava, Shashank" userId="4a4a45cf-0bce-432b-b8e4-c038fc1510d7" providerId="ADAL" clId="{C1277961-B68B-4E93-850E-1CAF0C7BA699}" dt="2021-11-28T10:15:06.452" v="6233"/>
        <pc:sldMkLst>
          <pc:docMk/>
          <pc:sldMk cId="2447281778" sldId="293"/>
        </pc:sldMkLst>
      </pc:sldChg>
      <pc:sldChg chg="addSp delSp modSp add mod">
        <pc:chgData name="Srivastava, Shashank" userId="4a4a45cf-0bce-432b-b8e4-c038fc1510d7" providerId="ADAL" clId="{C1277961-B68B-4E93-850E-1CAF0C7BA699}" dt="2021-11-28T13:25:11.709" v="7012"/>
        <pc:sldMkLst>
          <pc:docMk/>
          <pc:sldMk cId="2752939241" sldId="294"/>
        </pc:sldMkLst>
        <pc:spChg chg="add mod">
          <ac:chgData name="Srivastava, Shashank" userId="4a4a45cf-0bce-432b-b8e4-c038fc1510d7" providerId="ADAL" clId="{C1277961-B68B-4E93-850E-1CAF0C7BA699}" dt="2021-11-28T10:28:41.567" v="6323"/>
          <ac:spMkLst>
            <pc:docMk/>
            <pc:sldMk cId="2752939241" sldId="294"/>
            <ac:spMk id="158" creationId="{82D3A6A3-E10E-454D-8601-D72E82F480C4}"/>
          </ac:spMkLst>
        </pc:spChg>
        <pc:graphicFrameChg chg="add mod">
          <ac:chgData name="Srivastava, Shashank" userId="4a4a45cf-0bce-432b-b8e4-c038fc1510d7" providerId="ADAL" clId="{C1277961-B68B-4E93-850E-1CAF0C7BA699}" dt="2021-11-28T13:25:11.709" v="7012"/>
          <ac:graphicFrameMkLst>
            <pc:docMk/>
            <pc:sldMk cId="2752939241" sldId="294"/>
            <ac:graphicFrameMk id="159" creationId="{F6CAD61D-7552-4B3A-AD9C-FDEC18BA7C40}"/>
          </ac:graphicFrameMkLst>
        </pc:graphicFrameChg>
        <pc:graphicFrameChg chg="del mod modGraphic">
          <ac:chgData name="Srivastava, Shashank" userId="4a4a45cf-0bce-432b-b8e4-c038fc1510d7" providerId="ADAL" clId="{C1277961-B68B-4E93-850E-1CAF0C7BA699}" dt="2021-11-28T13:25:11.417" v="7011" actId="478"/>
          <ac:graphicFrameMkLst>
            <pc:docMk/>
            <pc:sldMk cId="2752939241" sldId="294"/>
            <ac:graphicFrameMk id="191" creationId="{A7BA701B-4832-46C1-BA5E-08162D1BC7C3}"/>
          </ac:graphicFrameMkLst>
        </pc:graphicFrameChg>
        <pc:cxnChg chg="mod">
          <ac:chgData name="Srivastava, Shashank" userId="4a4a45cf-0bce-432b-b8e4-c038fc1510d7" providerId="ADAL" clId="{C1277961-B68B-4E93-850E-1CAF0C7BA699}" dt="2021-11-28T10:22:08.173" v="6288" actId="692"/>
          <ac:cxnSpMkLst>
            <pc:docMk/>
            <pc:sldMk cId="2752939241" sldId="294"/>
            <ac:cxnSpMk id="14" creationId="{FF6CEE23-CF9F-497B-8536-6C8B6CBD66BA}"/>
          </ac:cxnSpMkLst>
        </pc:cxnChg>
        <pc:cxnChg chg="mod">
          <ac:chgData name="Srivastava, Shashank" userId="4a4a45cf-0bce-432b-b8e4-c038fc1510d7" providerId="ADAL" clId="{C1277961-B68B-4E93-850E-1CAF0C7BA699}" dt="2021-11-28T10:22:08.173" v="6288" actId="692"/>
          <ac:cxnSpMkLst>
            <pc:docMk/>
            <pc:sldMk cId="2752939241" sldId="294"/>
            <ac:cxnSpMk id="15" creationId="{59626920-D584-4DC1-8064-6C72A49E3072}"/>
          </ac:cxnSpMkLst>
        </pc:cxnChg>
        <pc:cxnChg chg="mod">
          <ac:chgData name="Srivastava, Shashank" userId="4a4a45cf-0bce-432b-b8e4-c038fc1510d7" providerId="ADAL" clId="{C1277961-B68B-4E93-850E-1CAF0C7BA699}" dt="2021-11-28T10:22:08.173" v="6288" actId="692"/>
          <ac:cxnSpMkLst>
            <pc:docMk/>
            <pc:sldMk cId="2752939241" sldId="294"/>
            <ac:cxnSpMk id="16" creationId="{9975B719-DDB4-4A2B-8B2A-AF6C05B8E8B1}"/>
          </ac:cxnSpMkLst>
        </pc:cxnChg>
        <pc:cxnChg chg="mod">
          <ac:chgData name="Srivastava, Shashank" userId="4a4a45cf-0bce-432b-b8e4-c038fc1510d7" providerId="ADAL" clId="{C1277961-B68B-4E93-850E-1CAF0C7BA699}" dt="2021-11-28T10:22:08.173" v="6288" actId="692"/>
          <ac:cxnSpMkLst>
            <pc:docMk/>
            <pc:sldMk cId="2752939241" sldId="294"/>
            <ac:cxnSpMk id="17" creationId="{5C62BAD8-E495-4F75-9A24-9BDA72B66E01}"/>
          </ac:cxnSpMkLst>
        </pc:cxnChg>
        <pc:cxnChg chg="mod">
          <ac:chgData name="Srivastava, Shashank" userId="4a4a45cf-0bce-432b-b8e4-c038fc1510d7" providerId="ADAL" clId="{C1277961-B68B-4E93-850E-1CAF0C7BA699}" dt="2021-11-28T10:22:08.173" v="6288" actId="692"/>
          <ac:cxnSpMkLst>
            <pc:docMk/>
            <pc:sldMk cId="2752939241" sldId="294"/>
            <ac:cxnSpMk id="63" creationId="{AA18FC1C-D988-436B-9F14-A5CBF368EF88}"/>
          </ac:cxnSpMkLst>
        </pc:cxnChg>
        <pc:cxnChg chg="mod">
          <ac:chgData name="Srivastava, Shashank" userId="4a4a45cf-0bce-432b-b8e4-c038fc1510d7" providerId="ADAL" clId="{C1277961-B68B-4E93-850E-1CAF0C7BA699}" dt="2021-11-28T10:22:08.173" v="6288" actId="692"/>
          <ac:cxnSpMkLst>
            <pc:docMk/>
            <pc:sldMk cId="2752939241" sldId="294"/>
            <ac:cxnSpMk id="65" creationId="{239237B8-EF52-44EB-9C09-1C5456171642}"/>
          </ac:cxnSpMkLst>
        </pc:cxnChg>
        <pc:cxnChg chg="mod">
          <ac:chgData name="Srivastava, Shashank" userId="4a4a45cf-0bce-432b-b8e4-c038fc1510d7" providerId="ADAL" clId="{C1277961-B68B-4E93-850E-1CAF0C7BA699}" dt="2021-11-28T10:22:08.173" v="6288" actId="692"/>
          <ac:cxnSpMkLst>
            <pc:docMk/>
            <pc:sldMk cId="2752939241" sldId="294"/>
            <ac:cxnSpMk id="70" creationId="{A70CCFB9-0D59-4508-BE0C-9DC2952AB90F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98" creationId="{F2F3D9D0-D51E-4B8F-AB17-AFD392F67BAE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99" creationId="{5731E8AB-1A96-4C08-A0B1-3053D6920FE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0" creationId="{8CDF620F-30E1-46D9-A192-5C600E1350E4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1" creationId="{E2C881EF-D808-4B25-A8C1-A7476F1A43A4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3" creationId="{9CCCFE07-6097-4BE5-9B61-3F5163C6432B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4" creationId="{FED4F9E1-AC9E-4783-9F0D-95588E9F6AE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5" creationId="{219CC172-53C6-4123-98A5-DE4348C49D1E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6" creationId="{29027859-5B02-49F7-BF26-9B54FE817C98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7" creationId="{D66A059F-13FA-4295-B157-B0B8E2DC4EE6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8" creationId="{E8B12A62-F97A-4883-A8ED-6AAC7D6CB9C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09" creationId="{CD8056B4-0999-45F3-B389-15B62E174DE3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10" creationId="{72E19BF5-7C45-431B-8040-4CBEB5840BA6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11" creationId="{A492E9B2-7EE0-4F14-968C-5256F21A92EF}"/>
          </ac:cxnSpMkLst>
        </pc:cxnChg>
        <pc:cxnChg chg="mod">
          <ac:chgData name="Srivastava, Shashank" userId="4a4a45cf-0bce-432b-b8e4-c038fc1510d7" providerId="ADAL" clId="{C1277961-B68B-4E93-850E-1CAF0C7BA699}" dt="2021-11-28T10:23:29.900" v="6289" actId="14100"/>
          <ac:cxnSpMkLst>
            <pc:docMk/>
            <pc:sldMk cId="2752939241" sldId="294"/>
            <ac:cxnSpMk id="112" creationId="{B626C8F2-0B76-4578-811D-4E6142491BED}"/>
          </ac:cxnSpMkLst>
        </pc:cxnChg>
        <pc:cxnChg chg="mod">
          <ac:chgData name="Srivastava, Shashank" userId="4a4a45cf-0bce-432b-b8e4-c038fc1510d7" providerId="ADAL" clId="{C1277961-B68B-4E93-850E-1CAF0C7BA699}" dt="2021-11-28T10:21:43.534" v="6285" actId="14100"/>
          <ac:cxnSpMkLst>
            <pc:docMk/>
            <pc:sldMk cId="2752939241" sldId="294"/>
            <ac:cxnSpMk id="113" creationId="{5634D84A-ABF3-4B6D-B2C8-6A486E2195B1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16" creationId="{C1AA74A3-DFC9-4426-9419-EC3C9AB2040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17" creationId="{EA73672E-2CAF-4909-9763-1AEC50F77BC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18" creationId="{B58ADFD9-80E2-42EC-B174-D7B0DBC18A52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19" creationId="{2744631C-CE11-4E34-8190-9207CEA6BA3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0" creationId="{A9429BD5-CE77-46A8-B3A6-02F80EB4FAA6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1" creationId="{206A85BA-DD0A-480D-A391-ACCD84061C10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2" creationId="{31C96F37-C863-4B9F-BB37-F9ACB33E125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3" creationId="{900035FC-0003-4101-A7C4-22B77353C1B9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4" creationId="{A823C356-70C2-45ED-AB3E-39A279178ABE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5" creationId="{EC1035A8-031A-4C2A-B460-673ADECA97FB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6" creationId="{869F5E5D-3017-4C7C-8E0A-BE8A1907D6F8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7" creationId="{CF1A9A25-FE04-4E26-83E3-9084B5C3B5ED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8" creationId="{7D7C806C-6958-47DB-8975-3D45E6EA7777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29" creationId="{DE60BCA4-A17B-4C23-ADFB-DA19C7EDE514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0" creationId="{6E2CE5A2-F31B-4F2B-AD79-47D10B64E6C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1" creationId="{FE9B7E1E-B81F-426E-8251-48CC6BE2CD69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2" creationId="{77F8C7C3-CA4F-436F-BFBF-77F0ECF42F92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3" creationId="{7FB239A0-6C54-4C4E-98FE-B110F19C5D4C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5" creationId="{E79FD74E-A49D-4664-A07B-E510ECD3F8BF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6" creationId="{3F04ED5C-E041-4E6F-9073-FD6865C884E3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7" creationId="{FB19429B-523F-4300-ACD6-5B11D63F7C0C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8" creationId="{2BC898BC-4C79-468B-80E2-A8F208394C53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39" creationId="{1FB56A08-357C-4909-8F22-F86B4FD6E7C4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41" creationId="{658AF3AB-D850-41C8-93EF-F68A4A327378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44" creationId="{ACF22C1A-0B71-4C4F-A413-E6C945E5F248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47" creationId="{65740800-48FB-488C-B9D5-48E11DD4F067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50" creationId="{726E93C1-D8DB-4F04-825F-59C1B5227D4A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53" creationId="{9A3FF3C1-6798-4BE0-BB81-ED09A96D0938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55" creationId="{6B1C0288-C060-44AD-9DB0-90F811FB5CAD}"/>
          </ac:cxnSpMkLst>
        </pc:cxnChg>
        <pc:cxnChg chg="add mod">
          <ac:chgData name="Srivastava, Shashank" userId="4a4a45cf-0bce-432b-b8e4-c038fc1510d7" providerId="ADAL" clId="{C1277961-B68B-4E93-850E-1CAF0C7BA699}" dt="2021-11-28T10:21:17.222" v="6283" actId="1076"/>
          <ac:cxnSpMkLst>
            <pc:docMk/>
            <pc:sldMk cId="2752939241" sldId="294"/>
            <ac:cxnSpMk id="156" creationId="{8EF9CD25-5D49-4CEE-A96C-56084A1F4326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57" creationId="{FB68D521-2B6D-4273-9629-E7EA8EA6B860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61" creationId="{38537BF2-E203-44C2-B3A9-FC25C10045F5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64" creationId="{39A9C2A3-9BF4-48D8-9B48-4ACF7D57CE0C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67" creationId="{560A5253-5614-4130-855A-F62183382D23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70" creationId="{54B05A6E-2AB0-4F33-8117-EE5250F7FD50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73" creationId="{00B928C7-4CF3-4BF9-A24A-A9A4AB566385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76" creationId="{23618235-3112-4453-9A4B-96A891694D89}"/>
          </ac:cxnSpMkLst>
        </pc:cxnChg>
        <pc:cxnChg chg="mod">
          <ac:chgData name="Srivastava, Shashank" userId="4a4a45cf-0bce-432b-b8e4-c038fc1510d7" providerId="ADAL" clId="{C1277961-B68B-4E93-850E-1CAF0C7BA699}" dt="2021-11-28T10:21:27.651" v="6284" actId="692"/>
          <ac:cxnSpMkLst>
            <pc:docMk/>
            <pc:sldMk cId="2752939241" sldId="294"/>
            <ac:cxnSpMk id="180" creationId="{01125CFE-EB92-4401-BA4E-6B47DE9648DC}"/>
          </ac:cxnSpMkLst>
        </pc:cxnChg>
      </pc:sldChg>
      <pc:sldChg chg="addSp delSp modSp add mod delAnim modAnim">
        <pc:chgData name="Srivastava, Shashank" userId="4a4a45cf-0bce-432b-b8e4-c038fc1510d7" providerId="ADAL" clId="{C1277961-B68B-4E93-850E-1CAF0C7BA699}" dt="2021-11-28T13:25:16.317" v="7014"/>
        <pc:sldMkLst>
          <pc:docMk/>
          <pc:sldMk cId="130862975" sldId="295"/>
        </pc:sldMkLst>
        <pc:spChg chg="add mod">
          <ac:chgData name="Srivastava, Shashank" userId="4a4a45cf-0bce-432b-b8e4-c038fc1510d7" providerId="ADAL" clId="{C1277961-B68B-4E93-850E-1CAF0C7BA699}" dt="2021-11-28T10:43:43.801" v="6588" actId="1076"/>
          <ac:spMkLst>
            <pc:docMk/>
            <pc:sldMk cId="130862975" sldId="295"/>
            <ac:spMk id="2" creationId="{D8B6C74E-DAE8-4047-960E-B6AEB119BCB5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3" creationId="{282D330E-B2F1-4972-BAB3-46F9140A783B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5" creationId="{002482D4-0E38-4F14-AAD6-84F2CE24E9A8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6" creationId="{F3A189D8-6977-43FA-9BC3-69F0A937EBAC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7" creationId="{8DF1B066-4A29-4D0E-B4BC-579E20D7439F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8" creationId="{BCD9EB7F-05F7-4D6E-B52A-0A4513C89887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9" creationId="{D757437F-818F-4E72-BF8F-68465EA488E9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0" creationId="{E0E8D5FE-0212-4D3B-A9FC-12C40B4B3330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1" creationId="{76FAA479-7005-4F96-A42D-7A701E11500D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2" creationId="{569BD454-A96A-4FFE-B185-A2DEB3CD69D1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3" creationId="{3FCFA119-470F-4C23-8768-712946780B35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8" creationId="{FC4639E3-AF1B-4C36-9A4C-874BC29AC82B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45" creationId="{7150B0DD-CCB4-485D-A7FE-2BFB2C430568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46" creationId="{496ECEFB-F18E-45F1-AE1B-4752ED5D6871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47" creationId="{18031DB3-005D-42C4-9027-B941C7A74B10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48" creationId="{9FA89505-294B-440B-B152-C4BC0BDF52F0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49" creationId="{36F6DFC7-C597-4C35-9A92-ED3B63D6A7C8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50" creationId="{39E8BF88-3CE4-44E2-894F-8A819CF36741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69" creationId="{7004D961-4993-419E-A5DF-29311924AFE9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94" creationId="{A9DBFA0D-1399-4DD6-8B94-428D58EA235C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95" creationId="{EBC239FF-C0CA-4E7D-8FF1-CB74F9383E37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96" creationId="{A4C2C04F-58D2-49B6-81FF-30B6B62F1947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97" creationId="{B720C9C6-5C29-454F-A812-848780FFE385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02" creationId="{A0872DFF-2AA5-40FB-9BC8-4D12AD299BE6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14" creationId="{AD415CC6-0CB1-42EE-861D-904C28CA792F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15" creationId="{9764AA15-16FE-40A1-93F2-EDA4D62E8E1F}"/>
          </ac:spMkLst>
        </pc:spChg>
        <pc:spChg chg="del">
          <ac:chgData name="Srivastava, Shashank" userId="4a4a45cf-0bce-432b-b8e4-c038fc1510d7" providerId="ADAL" clId="{C1277961-B68B-4E93-850E-1CAF0C7BA699}" dt="2021-11-28T10:23:45.391" v="6291" actId="478"/>
          <ac:spMkLst>
            <pc:docMk/>
            <pc:sldMk cId="130862975" sldId="295"/>
            <ac:spMk id="134" creationId="{B32871C8-D61A-4EE8-B353-39086615FF59}"/>
          </ac:spMkLst>
        </pc:spChg>
        <pc:spChg chg="add mod">
          <ac:chgData name="Srivastava, Shashank" userId="4a4a45cf-0bce-432b-b8e4-c038fc1510d7" providerId="ADAL" clId="{C1277961-B68B-4E93-850E-1CAF0C7BA699}" dt="2021-11-28T10:33:32.153" v="6424" actId="1076"/>
          <ac:spMkLst>
            <pc:docMk/>
            <pc:sldMk cId="130862975" sldId="295"/>
            <ac:spMk id="158" creationId="{79433A66-DFBA-4288-A47F-741FDD6DC66F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60" creationId="{8107EF24-75A2-439B-94E3-F4468BF43C07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62" creationId="{B06420F6-54F8-4ABC-AF95-E118D1D2C6BD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63" creationId="{DFF743DF-78BE-4A60-B16E-4600A14D0A32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65" creationId="{73CEAA8F-6986-4175-8E7D-5804B902883C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66" creationId="{7537F842-67FB-4939-9BBC-DFE14E2EF695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68" creationId="{09061B76-0BE4-49B9-9E10-9CF3B3A71F2F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71" creationId="{C573B995-603E-4913-8C47-89C17001517B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72" creationId="{1DC33FE0-5614-4416-B09E-19B3D4E4076F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74" creationId="{2BABCFBA-0CC7-49F9-8FF4-932ABF91FCE4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75" creationId="{69B9791F-CC3B-47BE-9D12-B7D159106E3B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77" creationId="{BEFD8473-1E8F-45B4-BAA9-48C44CAD8F7B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78" creationId="{53F7F092-855E-465E-85CA-367C2E05DA7C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1" creationId="{F89C1F1A-BB9F-4747-B1AD-D5369EAD8C14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2" creationId="{5BB4E2C9-09FC-43AE-9FB3-D8520F1A90B2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3" creationId="{D175B421-0728-433B-8B01-BE011623E700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4" creationId="{0CF117CA-2412-4A5A-A6FF-C1473DE0BFB1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5" creationId="{A2A4E21C-BFE4-4C84-BAB0-697A6767D547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6" creationId="{F6527262-5595-4080-AC44-BDC8EA6D7F26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8" creationId="{91239DC2-65D3-4452-8461-06EFEBE989D0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89" creationId="{713B4983-0CD3-408C-9BCF-B73E26C163DA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0" creationId="{3BF53E8C-C9C4-4A17-86A7-A6522B5065F5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2" creationId="{D336DBFB-579A-4DBF-8B84-E7F8856404ED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3" creationId="{6D34A607-0106-4F42-BE45-522530BB10C1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4" creationId="{247A29A1-FC3C-42AA-AF43-5AFECD3AAFAF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6" creationId="{33003357-CE09-4907-B836-3E21F65A261A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7" creationId="{D317B85E-7DCC-4D0E-9AFD-94B3AF92F947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8" creationId="{AA39E4B6-3C87-4322-85A8-F181BC1A6B11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199" creationId="{9800DDE7-85C3-41BF-A06B-4EA00E2D64FD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0" creationId="{1BF97101-6014-4C07-B4F2-3A6626A28DE9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1" creationId="{0DF2D0A1-2288-4155-BE11-DAE86F2139F8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3" creationId="{05BD8A16-D10B-4DC0-B332-A73308361092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4" creationId="{CD652660-44E2-47F6-A373-5A705DA6CCF0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5" creationId="{DDEC37F0-14E3-45E4-AAC1-66BCF8F7A26F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6" creationId="{32286546-8722-4B24-901E-F0B45C39CCD1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7" creationId="{4335ABE4-2831-4F01-A73A-F20BA6C3038B}"/>
          </ac:spMkLst>
        </pc:spChg>
        <pc:spChg chg="mod">
          <ac:chgData name="Srivastava, Shashank" userId="4a4a45cf-0bce-432b-b8e4-c038fc1510d7" providerId="ADAL" clId="{C1277961-B68B-4E93-850E-1CAF0C7BA699}" dt="2021-11-28T10:45:10.687" v="6590"/>
          <ac:spMkLst>
            <pc:docMk/>
            <pc:sldMk cId="130862975" sldId="295"/>
            <ac:spMk id="208" creationId="{E75EBD94-00C3-4DBC-82DC-40142ECF8876}"/>
          </ac:spMkLst>
        </pc:spChg>
        <pc:spChg chg="add mod">
          <ac:chgData name="Srivastava, Shashank" userId="4a4a45cf-0bce-432b-b8e4-c038fc1510d7" providerId="ADAL" clId="{C1277961-B68B-4E93-850E-1CAF0C7BA699}" dt="2021-11-28T10:47:13.934" v="6654" actId="113"/>
          <ac:spMkLst>
            <pc:docMk/>
            <pc:sldMk cId="130862975" sldId="295"/>
            <ac:spMk id="214" creationId="{55BA1367-C54D-44C4-8CD8-1DAD322D3481}"/>
          </ac:spMkLst>
        </pc:spChg>
        <pc:spChg chg="add mod">
          <ac:chgData name="Srivastava, Shashank" userId="4a4a45cf-0bce-432b-b8e4-c038fc1510d7" providerId="ADAL" clId="{C1277961-B68B-4E93-850E-1CAF0C7BA699}" dt="2021-11-28T10:45:14.417" v="6591" actId="1076"/>
          <ac:spMkLst>
            <pc:docMk/>
            <pc:sldMk cId="130862975" sldId="295"/>
            <ac:spMk id="221" creationId="{F84136F0-EA00-4C31-8A29-0B856EF0FAD1}"/>
          </ac:spMkLst>
        </pc:spChg>
        <pc:spChg chg="add mod">
          <ac:chgData name="Srivastava, Shashank" userId="4a4a45cf-0bce-432b-b8e4-c038fc1510d7" providerId="ADAL" clId="{C1277961-B68B-4E93-850E-1CAF0C7BA699}" dt="2021-11-28T10:45:14.417" v="6591" actId="1076"/>
          <ac:spMkLst>
            <pc:docMk/>
            <pc:sldMk cId="130862975" sldId="295"/>
            <ac:spMk id="222" creationId="{2FC63030-EB5D-4471-AE0F-C20E6971335C}"/>
          </ac:spMkLst>
        </pc:spChg>
        <pc:spChg chg="add mod">
          <ac:chgData name="Srivastava, Shashank" userId="4a4a45cf-0bce-432b-b8e4-c038fc1510d7" providerId="ADAL" clId="{C1277961-B68B-4E93-850E-1CAF0C7BA699}" dt="2021-11-28T10:45:14.417" v="6591" actId="1076"/>
          <ac:spMkLst>
            <pc:docMk/>
            <pc:sldMk cId="130862975" sldId="295"/>
            <ac:spMk id="223" creationId="{75568225-C839-45E5-AEEF-8C4F9ECE14AD}"/>
          </ac:spMkLst>
        </pc:spChg>
        <pc:spChg chg="add mod">
          <ac:chgData name="Srivastava, Shashank" userId="4a4a45cf-0bce-432b-b8e4-c038fc1510d7" providerId="ADAL" clId="{C1277961-B68B-4E93-850E-1CAF0C7BA699}" dt="2021-11-28T10:46:30.045" v="6642" actId="1076"/>
          <ac:spMkLst>
            <pc:docMk/>
            <pc:sldMk cId="130862975" sldId="295"/>
            <ac:spMk id="224" creationId="{D11FE15F-F9B5-42DE-B468-CC4B95BE0428}"/>
          </ac:spMkLst>
        </pc:spChg>
        <pc:spChg chg="add mod">
          <ac:chgData name="Srivastava, Shashank" userId="4a4a45cf-0bce-432b-b8e4-c038fc1510d7" providerId="ADAL" clId="{C1277961-B68B-4E93-850E-1CAF0C7BA699}" dt="2021-11-28T10:46:52.631" v="6648" actId="20577"/>
          <ac:spMkLst>
            <pc:docMk/>
            <pc:sldMk cId="130862975" sldId="295"/>
            <ac:spMk id="225" creationId="{885F99F5-A538-47B1-A978-52AC8D33840C}"/>
          </ac:spMkLst>
        </pc:spChg>
        <pc:spChg chg="add mod">
          <ac:chgData name="Srivastava, Shashank" userId="4a4a45cf-0bce-432b-b8e4-c038fc1510d7" providerId="ADAL" clId="{C1277961-B68B-4E93-850E-1CAF0C7BA699}" dt="2021-11-28T10:47:01.321" v="6650" actId="20577"/>
          <ac:spMkLst>
            <pc:docMk/>
            <pc:sldMk cId="130862975" sldId="295"/>
            <ac:spMk id="226" creationId="{87E0F918-A071-44D0-913C-BFC9D38541C5}"/>
          </ac:spMkLst>
        </pc:spChg>
        <pc:spChg chg="add mod">
          <ac:chgData name="Srivastava, Shashank" userId="4a4a45cf-0bce-432b-b8e4-c038fc1510d7" providerId="ADAL" clId="{C1277961-B68B-4E93-850E-1CAF0C7BA699}" dt="2021-11-28T10:46:46.792" v="6646" actId="1076"/>
          <ac:spMkLst>
            <pc:docMk/>
            <pc:sldMk cId="130862975" sldId="295"/>
            <ac:spMk id="229" creationId="{196614CC-A968-445B-A1FF-03AB7270D612}"/>
          </ac:spMkLst>
        </pc:spChg>
        <pc:spChg chg="add mod">
          <ac:chgData name="Srivastava, Shashank" userId="4a4a45cf-0bce-432b-b8e4-c038fc1510d7" providerId="ADAL" clId="{C1277961-B68B-4E93-850E-1CAF0C7BA699}" dt="2021-11-28T10:48:14.383" v="6722" actId="1076"/>
          <ac:spMkLst>
            <pc:docMk/>
            <pc:sldMk cId="130862975" sldId="295"/>
            <ac:spMk id="231" creationId="{05AE8956-259F-42F4-B7BF-C192A903C30A}"/>
          </ac:spMkLst>
        </pc:spChg>
        <pc:grpChg chg="add mod">
          <ac:chgData name="Srivastava, Shashank" userId="4a4a45cf-0bce-432b-b8e4-c038fc1510d7" providerId="ADAL" clId="{C1277961-B68B-4E93-850E-1CAF0C7BA699}" dt="2021-11-28T10:45:14.417" v="6591" actId="1076"/>
          <ac:grpSpMkLst>
            <pc:docMk/>
            <pc:sldMk cId="130862975" sldId="295"/>
            <ac:grpSpMk id="159" creationId="{FDFB9B5F-2C34-4BF6-82CB-94438E3C2275}"/>
          </ac:grpSpMkLst>
        </pc:grpChg>
        <pc:grpChg chg="add mod">
          <ac:chgData name="Srivastava, Shashank" userId="4a4a45cf-0bce-432b-b8e4-c038fc1510d7" providerId="ADAL" clId="{C1277961-B68B-4E93-850E-1CAF0C7BA699}" dt="2021-11-28T10:45:14.417" v="6591" actId="1076"/>
          <ac:grpSpMkLst>
            <pc:docMk/>
            <pc:sldMk cId="130862975" sldId="295"/>
            <ac:grpSpMk id="169" creationId="{DBE90CA4-0023-4DB1-BBC4-7099888704BF}"/>
          </ac:grpSpMkLst>
        </pc:grpChg>
        <pc:grpChg chg="add mod">
          <ac:chgData name="Srivastava, Shashank" userId="4a4a45cf-0bce-432b-b8e4-c038fc1510d7" providerId="ADAL" clId="{C1277961-B68B-4E93-850E-1CAF0C7BA699}" dt="2021-11-28T10:45:14.417" v="6591" actId="1076"/>
          <ac:grpSpMkLst>
            <pc:docMk/>
            <pc:sldMk cId="130862975" sldId="295"/>
            <ac:grpSpMk id="179" creationId="{456823FD-400C-4E1E-BFF4-D3A76219D17A}"/>
          </ac:grpSpMkLst>
        </pc:grpChg>
        <pc:grpChg chg="add mod">
          <ac:chgData name="Srivastava, Shashank" userId="4a4a45cf-0bce-432b-b8e4-c038fc1510d7" providerId="ADAL" clId="{C1277961-B68B-4E93-850E-1CAF0C7BA699}" dt="2021-11-28T10:45:14.417" v="6591" actId="1076"/>
          <ac:grpSpMkLst>
            <pc:docMk/>
            <pc:sldMk cId="130862975" sldId="295"/>
            <ac:grpSpMk id="187" creationId="{27E1AAF4-1FEB-43CD-9709-73A915293948}"/>
          </ac:grpSpMkLst>
        </pc:grpChg>
        <pc:grpChg chg="add mod">
          <ac:chgData name="Srivastava, Shashank" userId="4a4a45cf-0bce-432b-b8e4-c038fc1510d7" providerId="ADAL" clId="{C1277961-B68B-4E93-850E-1CAF0C7BA699}" dt="2021-11-28T10:45:14.417" v="6591" actId="1076"/>
          <ac:grpSpMkLst>
            <pc:docMk/>
            <pc:sldMk cId="130862975" sldId="295"/>
            <ac:grpSpMk id="195" creationId="{AEC5A1F1-AB83-4FAC-8BA2-29C55065A543}"/>
          </ac:grpSpMkLst>
        </pc:grpChg>
        <pc:grpChg chg="add mod">
          <ac:chgData name="Srivastava, Shashank" userId="4a4a45cf-0bce-432b-b8e4-c038fc1510d7" providerId="ADAL" clId="{C1277961-B68B-4E93-850E-1CAF0C7BA699}" dt="2021-11-28T10:45:14.417" v="6591" actId="1076"/>
          <ac:grpSpMkLst>
            <pc:docMk/>
            <pc:sldMk cId="130862975" sldId="295"/>
            <ac:grpSpMk id="202" creationId="{C3B17E41-00AD-4DC9-8FB4-6A427B85B109}"/>
          </ac:grpSpMkLst>
        </pc:grpChg>
        <pc:graphicFrameChg chg="del">
          <ac:chgData name="Srivastava, Shashank" userId="4a4a45cf-0bce-432b-b8e4-c038fc1510d7" providerId="ADAL" clId="{C1277961-B68B-4E93-850E-1CAF0C7BA699}" dt="2021-11-28T13:25:16.045" v="7013" actId="478"/>
          <ac:graphicFrameMkLst>
            <pc:docMk/>
            <pc:sldMk cId="130862975" sldId="295"/>
            <ac:graphicFrameMk id="191" creationId="{A7BA701B-4832-46C1-BA5E-08162D1BC7C3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8T13:25:16.317" v="7014"/>
          <ac:graphicFrameMkLst>
            <pc:docMk/>
            <pc:sldMk cId="130862975" sldId="295"/>
            <ac:graphicFrameMk id="232" creationId="{59C3EC22-E564-41BB-A173-B3F750F4411E}"/>
          </ac:graphicFrameMkLst>
        </pc:graphicFrame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4" creationId="{FF6CEE23-CF9F-497B-8536-6C8B6CBD66B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5" creationId="{59626920-D584-4DC1-8064-6C72A49E3072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6" creationId="{9975B719-DDB4-4A2B-8B2A-AF6C05B8E8B1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7" creationId="{5C62BAD8-E495-4F75-9A24-9BDA72B66E01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9" creationId="{7809B252-388E-4F7F-B385-4BE2FA849BB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0" creationId="{ECDA7194-CB03-4AE8-B384-CC0F3A9051F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1" creationId="{B9C95467-CD83-4644-8D39-B4E23CB8EF7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2" creationId="{0C3E2438-1743-4542-A295-07CC529854C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3" creationId="{D99C92EA-EEBE-49D4-94E8-B6B0EB6AFAA4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4" creationId="{21C711A8-F6D4-4200-8661-63A01311A7E7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5" creationId="{202197F9-7B09-4D9A-AD2B-FA11F4FED31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6" creationId="{70C4AA86-4245-469C-B0DF-A352625F94B9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7" creationId="{C4986AA1-CFC5-486A-A97E-C8E481C2E17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8" creationId="{62204B0D-2571-4654-AE7F-43CA37739BCE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29" creationId="{4BFC3DFA-C535-4946-B07F-319CDE487E0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0" creationId="{D6CACF05-7757-4F85-AD83-6F1CB1A59127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1" creationId="{FE1B114F-4587-490E-A7CA-F4E0BEDCC6C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2" creationId="{3821AE9B-391F-4446-9620-47E4FB27EB2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3" creationId="{175D5F56-D75E-42B7-AEC0-E9C9A236D16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4" creationId="{4387B46C-CC0D-4EFF-8F6B-AFA90FAC1D3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5" creationId="{E0AA262C-E803-4006-B985-AED18EEEFD9E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6" creationId="{411DEDC1-903F-4921-8ECA-6B91019A07AF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7" creationId="{E01EF3E7-AC6A-44BF-B734-1B71BC5CC58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8" creationId="{011877A4-9E0E-4EE0-9855-FC00487211F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39" creationId="{967B73A4-8758-4491-9E39-5BBD24B7FB11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40" creationId="{98321E4E-64BC-4451-9C61-3FAA17E2539F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41" creationId="{41B24E10-57E2-4DDF-B329-B4893B01E491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42" creationId="{977D336D-DC37-4DF2-B6D0-E24A698932D9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43" creationId="{73D663D7-A26E-4B9E-8CF6-44D050C2E81D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44" creationId="{202E117B-52AE-42AF-BED1-475BC5A50E4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1" creationId="{7349EB48-1E38-4A59-83C8-6C4585258FC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2" creationId="{25814455-39BF-45C2-822D-6429943F0901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3" creationId="{15A4A00E-DFF0-4319-97C4-9B13B6D56937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4" creationId="{C90FDF00-FD97-4582-A1F0-8CB86FF82F4D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5" creationId="{D6502206-EC89-4495-89C2-B050923042B2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6" creationId="{04B066AA-EF9E-426B-B9BE-A8A79B8CDFC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7" creationId="{0431F934-BB87-4BA9-BD66-5E622D276C1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8" creationId="{C6EFF55C-A529-4CF1-A062-41CA97A80DA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59" creationId="{0ED1298A-1635-427E-8989-8B8E0C32BB4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0" creationId="{80E67BE3-3E4B-4D9C-9887-F79141BA2BC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1" creationId="{D0DD7D7F-B762-4419-8682-91A7D10C19B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2" creationId="{DCF93E2B-9A6F-4B25-9D7D-0589DD164AE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3" creationId="{AA18FC1C-D988-436B-9F14-A5CBF368EF8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4" creationId="{607BD0A9-E8A1-4431-8E7F-A0024A414D7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5" creationId="{239237B8-EF52-44EB-9C09-1C5456171642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6" creationId="{E2474EBA-8C90-4EAD-8F9F-7630FC645F27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7" creationId="{0C3F592F-212C-4AA6-B3B3-44E72E412D52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68" creationId="{3C2F005A-569A-48E8-8FCE-BA42AE1A876B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0" creationId="{A70CCFB9-0D59-4508-BE0C-9DC2952AB90F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1" creationId="{DF2ADD54-3AB8-450A-BC39-405B6D3E560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2" creationId="{1160A031-DE4E-4CD8-9786-D11BAB93C92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3" creationId="{72A1C001-5E8C-418E-A830-81123DBA50AD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4" creationId="{7EB9D92E-FBFC-47E7-B431-5324FB918E6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5" creationId="{156A3704-2BC7-44DA-9FEF-A8CBD2074DEB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6" creationId="{4F9C4CED-8ED5-4747-81E6-603287B217E4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7" creationId="{E6AFDFE5-926D-4FB0-8B13-6ED3F0E41F7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8" creationId="{27E99FC5-5B2B-4E57-8C27-4762ADEBCD1B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79" creationId="{F20F688B-87BB-41BC-B187-94C5172B5D22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0" creationId="{C3041D62-6BCD-4D0C-B4DC-13821957BEF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1" creationId="{86BAB43F-8FB3-4A29-A427-7DF0AE15E81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2" creationId="{B79A7CE2-82A4-4F66-A038-4579F5FCAD4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3" creationId="{11070461-5D21-4403-88FB-617E326CA4C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4" creationId="{18B866F0-9AD8-4C2B-9EF1-CB1B9904818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5" creationId="{68A273B3-A46A-4CD3-8437-4BE6DE020E21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6" creationId="{86836915-3BDD-4E4D-9553-222E16FEA44E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7" creationId="{DDD4CD29-B669-43AF-A081-252FD5A06A3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8" creationId="{6BF947EB-BB53-4E2D-AAE0-A7A6EE3D8D0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89" creationId="{0DF33785-0AAE-478B-A04D-7D0AB605C5E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90" creationId="{416DFCCC-03C1-4FA0-AEA0-6286383B957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91" creationId="{D97230AB-11CE-4080-A762-827EE4878C9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92" creationId="{9948B1C6-3238-48F7-AA32-A7D66910A25F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93" creationId="{2325EC9A-5AF7-4719-9C01-B82D1418C13E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98" creationId="{F2F3D9D0-D51E-4B8F-AB17-AFD392F67BAE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99" creationId="{5731E8AB-1A96-4C08-A0B1-3053D6920FE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0" creationId="{8CDF620F-30E1-46D9-A192-5C600E1350E4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1" creationId="{E2C881EF-D808-4B25-A8C1-A7476F1A43A4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3" creationId="{9CCCFE07-6097-4BE5-9B61-3F5163C6432B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4" creationId="{FED4F9E1-AC9E-4783-9F0D-95588E9F6AE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5" creationId="{219CC172-53C6-4123-98A5-DE4348C49D1E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6" creationId="{29027859-5B02-49F7-BF26-9B54FE817C9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7" creationId="{D66A059F-13FA-4295-B157-B0B8E2DC4EE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8" creationId="{E8B12A62-F97A-4883-A8ED-6AAC7D6CB9C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09" creationId="{CD8056B4-0999-45F3-B389-15B62E174DE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0" creationId="{72E19BF5-7C45-431B-8040-4CBEB5840BA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1" creationId="{A492E9B2-7EE0-4F14-968C-5256F21A92EF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2" creationId="{B626C8F2-0B76-4578-811D-4E6142491BED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3" creationId="{5634D84A-ABF3-4B6D-B2C8-6A486E2195B1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6" creationId="{C1AA74A3-DFC9-4426-9419-EC3C9AB2040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7" creationId="{EA73672E-2CAF-4909-9763-1AEC50F77BC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8" creationId="{B58ADFD9-80E2-42EC-B174-D7B0DBC18A52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19" creationId="{2744631C-CE11-4E34-8190-9207CEA6BA3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0" creationId="{A9429BD5-CE77-46A8-B3A6-02F80EB4FAA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1" creationId="{206A85BA-DD0A-480D-A391-ACCD84061C1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2" creationId="{31C96F37-C863-4B9F-BB37-F9ACB33E125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3" creationId="{900035FC-0003-4101-A7C4-22B77353C1B9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4" creationId="{A823C356-70C2-45ED-AB3E-39A279178ABE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5" creationId="{EC1035A8-031A-4C2A-B460-673ADECA97FB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6" creationId="{869F5E5D-3017-4C7C-8E0A-BE8A1907D6F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7" creationId="{CF1A9A25-FE04-4E26-83E3-9084B5C3B5ED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8" creationId="{7D7C806C-6958-47DB-8975-3D45E6EA7777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29" creationId="{DE60BCA4-A17B-4C23-ADFB-DA19C7EDE514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0" creationId="{6E2CE5A2-F31B-4F2B-AD79-47D10B64E6C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1" creationId="{FE9B7E1E-B81F-426E-8251-48CC6BE2CD69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2" creationId="{77F8C7C3-CA4F-436F-BFBF-77F0ECF42F92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3" creationId="{7FB239A0-6C54-4C4E-98FE-B110F19C5D4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5" creationId="{E79FD74E-A49D-4664-A07B-E510ECD3F8BF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6" creationId="{3F04ED5C-E041-4E6F-9073-FD6865C884E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7" creationId="{FB19429B-523F-4300-ACD6-5B11D63F7C0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8" creationId="{2BC898BC-4C79-468B-80E2-A8F208394C5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39" creationId="{1FB56A08-357C-4909-8F22-F86B4FD6E7C4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41" creationId="{658AF3AB-D850-41C8-93EF-F68A4A32737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44" creationId="{ACF22C1A-0B71-4C4F-A413-E6C945E5F248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47" creationId="{65740800-48FB-488C-B9D5-48E11DD4F067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50" creationId="{726E93C1-D8DB-4F04-825F-59C1B5227D4A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53" creationId="{9A3FF3C1-6798-4BE0-BB81-ED09A96D0938}"/>
          </ac:cxnSpMkLst>
        </pc:cxnChg>
        <pc:cxnChg chg="del">
          <ac:chgData name="Srivastava, Shashank" userId="4a4a45cf-0bce-432b-b8e4-c038fc1510d7" providerId="ADAL" clId="{C1277961-B68B-4E93-850E-1CAF0C7BA699}" dt="2021-11-28T10:23:52.383" v="6292" actId="478"/>
          <ac:cxnSpMkLst>
            <pc:docMk/>
            <pc:sldMk cId="130862975" sldId="295"/>
            <ac:cxnSpMk id="154" creationId="{48014217-2C01-4B95-A16A-3740CB8716F2}"/>
          </ac:cxnSpMkLst>
        </pc:cxnChg>
        <pc:cxnChg chg="del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55" creationId="{6B1C0288-C060-44AD-9DB0-90F811FB5CAD}"/>
          </ac:cxnSpMkLst>
        </pc:cxnChg>
        <pc:cxnChg chg="del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56" creationId="{8EF9CD25-5D49-4CEE-A96C-56084A1F4326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57" creationId="{FB68D521-2B6D-4273-9629-E7EA8EA6B86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61" creationId="{38537BF2-E203-44C2-B3A9-FC25C10045F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64" creationId="{39A9C2A3-9BF4-48D8-9B48-4ACF7D57CE0C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67" creationId="{560A5253-5614-4130-855A-F62183382D23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70" creationId="{54B05A6E-2AB0-4F33-8117-EE5250F7FD50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73" creationId="{00B928C7-4CF3-4BF9-A24A-A9A4AB566385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76" creationId="{23618235-3112-4453-9A4B-96A891694D89}"/>
          </ac:cxnSpMkLst>
        </pc:cxnChg>
        <pc:cxnChg chg="del mod">
          <ac:chgData name="Srivastava, Shashank" userId="4a4a45cf-0bce-432b-b8e4-c038fc1510d7" providerId="ADAL" clId="{C1277961-B68B-4E93-850E-1CAF0C7BA699}" dt="2021-11-28T10:23:45.391" v="6291" actId="478"/>
          <ac:cxnSpMkLst>
            <pc:docMk/>
            <pc:sldMk cId="130862975" sldId="295"/>
            <ac:cxnSpMk id="180" creationId="{01125CFE-EB92-4401-BA4E-6B47DE9648DC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09" creationId="{0AF0E764-8190-4513-843B-8AC376C6D06D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10" creationId="{14ECE8B8-947C-4BEE-877B-E0435E0260F3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11" creationId="{EB27E202-47AD-48C9-A0A1-9107FA43FB47}"/>
          </ac:cxnSpMkLst>
        </pc:cxnChg>
        <pc:cxnChg chg="add del mod">
          <ac:chgData name="Srivastava, Shashank" userId="4a4a45cf-0bce-432b-b8e4-c038fc1510d7" providerId="ADAL" clId="{C1277961-B68B-4E93-850E-1CAF0C7BA699}" dt="2021-11-28T10:48:09.844" v="6721" actId="478"/>
          <ac:cxnSpMkLst>
            <pc:docMk/>
            <pc:sldMk cId="130862975" sldId="295"/>
            <ac:cxnSpMk id="212" creationId="{F65218E3-6FA5-453B-8C3A-0EC9431F9375}"/>
          </ac:cxnSpMkLst>
        </pc:cxnChg>
        <pc:cxnChg chg="add del mod">
          <ac:chgData name="Srivastava, Shashank" userId="4a4a45cf-0bce-432b-b8e4-c038fc1510d7" providerId="ADAL" clId="{C1277961-B68B-4E93-850E-1CAF0C7BA699}" dt="2021-11-28T10:48:07.386" v="6720" actId="478"/>
          <ac:cxnSpMkLst>
            <pc:docMk/>
            <pc:sldMk cId="130862975" sldId="295"/>
            <ac:cxnSpMk id="213" creationId="{DED39CEE-1424-4309-AA4E-80B82F550046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15" creationId="{536CAE1C-8469-4B44-AE47-CAC67073EB59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16" creationId="{BBB541EB-FADB-44E4-A1A6-E8BDF43F5159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17" creationId="{A00251EA-5C69-4000-8DEA-8E868809D9A0}"/>
          </ac:cxnSpMkLst>
        </pc:cxnChg>
        <pc:cxnChg chg="add mod">
          <ac:chgData name="Srivastava, Shashank" userId="4a4a45cf-0bce-432b-b8e4-c038fc1510d7" providerId="ADAL" clId="{C1277961-B68B-4E93-850E-1CAF0C7BA699}" dt="2021-11-28T10:46:25.794" v="6641" actId="1076"/>
          <ac:cxnSpMkLst>
            <pc:docMk/>
            <pc:sldMk cId="130862975" sldId="295"/>
            <ac:cxnSpMk id="218" creationId="{50B44FF4-0843-46B4-A779-F9D438378BB0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19" creationId="{B5A06F60-3432-4758-882E-CDD270AFDF2A}"/>
          </ac:cxnSpMkLst>
        </pc:cxnChg>
        <pc:cxnChg chg="add mod">
          <ac:chgData name="Srivastava, Shashank" userId="4a4a45cf-0bce-432b-b8e4-c038fc1510d7" providerId="ADAL" clId="{C1277961-B68B-4E93-850E-1CAF0C7BA699}" dt="2021-11-28T10:45:14.417" v="6591" actId="1076"/>
          <ac:cxnSpMkLst>
            <pc:docMk/>
            <pc:sldMk cId="130862975" sldId="295"/>
            <ac:cxnSpMk id="220" creationId="{158AEF73-C4CE-4B80-9BAA-C933D31376BA}"/>
          </ac:cxnSpMkLst>
        </pc:cxnChg>
        <pc:cxnChg chg="add mod">
          <ac:chgData name="Srivastava, Shashank" userId="4a4a45cf-0bce-432b-b8e4-c038fc1510d7" providerId="ADAL" clId="{C1277961-B68B-4E93-850E-1CAF0C7BA699}" dt="2021-11-28T10:48:26.736" v="6738" actId="1038"/>
          <ac:cxnSpMkLst>
            <pc:docMk/>
            <pc:sldMk cId="130862975" sldId="295"/>
            <ac:cxnSpMk id="227" creationId="{0C260C81-EAEE-4060-9BB8-E54512F5DDA0}"/>
          </ac:cxnSpMkLst>
        </pc:cxnChg>
        <pc:cxnChg chg="add mod">
          <ac:chgData name="Srivastava, Shashank" userId="4a4a45cf-0bce-432b-b8e4-c038fc1510d7" providerId="ADAL" clId="{C1277961-B68B-4E93-850E-1CAF0C7BA699}" dt="2021-11-28T10:48:21.857" v="6725" actId="1038"/>
          <ac:cxnSpMkLst>
            <pc:docMk/>
            <pc:sldMk cId="130862975" sldId="295"/>
            <ac:cxnSpMk id="230" creationId="{D67A0310-0898-4133-90A5-3B4385D5464A}"/>
          </ac:cxnSpMkLst>
        </pc:cxnChg>
      </pc:sldChg>
      <pc:sldChg chg="addSp modSp add del mod modAnim">
        <pc:chgData name="Srivastava, Shashank" userId="4a4a45cf-0bce-432b-b8e4-c038fc1510d7" providerId="ADAL" clId="{C1277961-B68B-4E93-850E-1CAF0C7BA699}" dt="2021-11-28T11:03:48.893" v="6781" actId="47"/>
        <pc:sldMkLst>
          <pc:docMk/>
          <pc:sldMk cId="3675594672" sldId="296"/>
        </pc:sldMkLst>
        <pc:spChg chg="add mod">
          <ac:chgData name="Srivastava, Shashank" userId="4a4a45cf-0bce-432b-b8e4-c038fc1510d7" providerId="ADAL" clId="{C1277961-B68B-4E93-850E-1CAF0C7BA699}" dt="2021-11-28T11:00:28.313" v="6772" actId="207"/>
          <ac:spMkLst>
            <pc:docMk/>
            <pc:sldMk cId="3675594672" sldId="296"/>
            <ac:spMk id="3" creationId="{C3C74559-E27F-4F7F-A358-B81AA62C90FB}"/>
          </ac:spMkLst>
        </pc:spChg>
      </pc:sldChg>
      <pc:sldChg chg="addSp modSp add del modAnim">
        <pc:chgData name="Srivastava, Shashank" userId="4a4a45cf-0bce-432b-b8e4-c038fc1510d7" providerId="ADAL" clId="{C1277961-B68B-4E93-850E-1CAF0C7BA699}" dt="2021-11-28T11:01:51.724" v="6776" actId="47"/>
        <pc:sldMkLst>
          <pc:docMk/>
          <pc:sldMk cId="2459659320" sldId="297"/>
        </pc:sldMkLst>
        <pc:spChg chg="add mod">
          <ac:chgData name="Srivastava, Shashank" userId="4a4a45cf-0bce-432b-b8e4-c038fc1510d7" providerId="ADAL" clId="{C1277961-B68B-4E93-850E-1CAF0C7BA699}" dt="2021-11-28T11:01:26.086" v="6775"/>
          <ac:spMkLst>
            <pc:docMk/>
            <pc:sldMk cId="2459659320" sldId="297"/>
            <ac:spMk id="67" creationId="{1F9CBD4A-7115-4FC5-831B-D527C1C8AD76}"/>
          </ac:spMkLst>
        </pc:spChg>
      </pc:sldChg>
      <pc:sldChg chg="addSp delSp modSp add mod modAnim">
        <pc:chgData name="Srivastava, Shashank" userId="4a4a45cf-0bce-432b-b8e4-c038fc1510d7" providerId="ADAL" clId="{C1277961-B68B-4E93-850E-1CAF0C7BA699}" dt="2021-11-28T18:16:37.161" v="7557" actId="20577"/>
        <pc:sldMkLst>
          <pc:docMk/>
          <pc:sldMk cId="3575017030" sldId="297"/>
        </pc:sldMkLst>
        <pc:spChg chg="mod">
          <ac:chgData name="Srivastava, Shashank" userId="4a4a45cf-0bce-432b-b8e4-c038fc1510d7" providerId="ADAL" clId="{C1277961-B68B-4E93-850E-1CAF0C7BA699}" dt="2021-11-28T18:16:37.161" v="7557" actId="20577"/>
          <ac:spMkLst>
            <pc:docMk/>
            <pc:sldMk cId="3575017030" sldId="297"/>
            <ac:spMk id="3" creationId="{C3C74559-E27F-4F7F-A358-B81AA62C90FB}"/>
          </ac:spMkLst>
        </pc:spChg>
        <pc:graphicFrameChg chg="add mod">
          <ac:chgData name="Srivastava, Shashank" userId="4a4a45cf-0bce-432b-b8e4-c038fc1510d7" providerId="ADAL" clId="{C1277961-B68B-4E93-850E-1CAF0C7BA699}" dt="2021-11-28T13:25:24.926" v="7018"/>
          <ac:graphicFrameMkLst>
            <pc:docMk/>
            <pc:sldMk cId="3575017030" sldId="297"/>
            <ac:graphicFrameMk id="68" creationId="{C1B6487F-F449-4FB9-B5C7-59D3CEE4F0E0}"/>
          </ac:graphicFrameMkLst>
        </pc:graphicFrameChg>
        <pc:graphicFrameChg chg="del mod modGraphic">
          <ac:chgData name="Srivastava, Shashank" userId="4a4a45cf-0bce-432b-b8e4-c038fc1510d7" providerId="ADAL" clId="{C1277961-B68B-4E93-850E-1CAF0C7BA699}" dt="2021-11-28T13:25:24.614" v="7017" actId="478"/>
          <ac:graphicFrameMkLst>
            <pc:docMk/>
            <pc:sldMk cId="3575017030" sldId="297"/>
            <ac:graphicFrameMk id="191" creationId="{A7BA701B-4832-46C1-BA5E-08162D1BC7C3}"/>
          </ac:graphicFrameMkLst>
        </pc:graphicFrameChg>
      </pc:sldChg>
      <pc:sldChg chg="addSp delSp modSp add mod modAnim">
        <pc:chgData name="Srivastava, Shashank" userId="4a4a45cf-0bce-432b-b8e4-c038fc1510d7" providerId="ADAL" clId="{C1277961-B68B-4E93-850E-1CAF0C7BA699}" dt="2021-11-28T13:44:00.106" v="7085" actId="478"/>
        <pc:sldMkLst>
          <pc:docMk/>
          <pc:sldMk cId="460629402" sldId="298"/>
        </pc:sldMkLst>
        <pc:spChg chg="del">
          <ac:chgData name="Srivastava, Shashank" userId="4a4a45cf-0bce-432b-b8e4-c038fc1510d7" providerId="ADAL" clId="{C1277961-B68B-4E93-850E-1CAF0C7BA699}" dt="2021-11-28T13:34:47.148" v="7031" actId="478"/>
          <ac:spMkLst>
            <pc:docMk/>
            <pc:sldMk cId="460629402" sldId="298"/>
            <ac:spMk id="3" creationId="{55F8C884-A595-4BFA-B3EC-6CB803307FE9}"/>
          </ac:spMkLst>
        </pc:spChg>
        <pc:spChg chg="del">
          <ac:chgData name="Srivastava, Shashank" userId="4a4a45cf-0bce-432b-b8e4-c038fc1510d7" providerId="ADAL" clId="{C1277961-B68B-4E93-850E-1CAF0C7BA699}" dt="2021-11-28T13:34:47.148" v="7031" actId="478"/>
          <ac:spMkLst>
            <pc:docMk/>
            <pc:sldMk cId="460629402" sldId="298"/>
            <ac:spMk id="7" creationId="{70B86E1E-489C-412F-925B-ABB27EC70A8C}"/>
          </ac:spMkLst>
        </pc:spChg>
        <pc:spChg chg="add del mod">
          <ac:chgData name="Srivastava, Shashank" userId="4a4a45cf-0bce-432b-b8e4-c038fc1510d7" providerId="ADAL" clId="{C1277961-B68B-4E93-850E-1CAF0C7BA699}" dt="2021-11-28T13:39:04.782" v="7045" actId="478"/>
          <ac:spMkLst>
            <pc:docMk/>
            <pc:sldMk cId="460629402" sldId="298"/>
            <ac:spMk id="109" creationId="{1A0DCB5A-A7C6-4C80-9748-69DA000ABF08}"/>
          </ac:spMkLst>
        </pc:spChg>
        <pc:spChg chg="add del mod">
          <ac:chgData name="Srivastava, Shashank" userId="4a4a45cf-0bce-432b-b8e4-c038fc1510d7" providerId="ADAL" clId="{C1277961-B68B-4E93-850E-1CAF0C7BA699}" dt="2021-11-28T13:41:17.601" v="7058" actId="478"/>
          <ac:spMkLst>
            <pc:docMk/>
            <pc:sldMk cId="460629402" sldId="298"/>
            <ac:spMk id="110" creationId="{77B4813E-B9B8-4F42-A7E2-7BC02931A69F}"/>
          </ac:spMkLst>
        </pc:spChg>
        <pc:spChg chg="add del mod">
          <ac:chgData name="Srivastava, Shashank" userId="4a4a45cf-0bce-432b-b8e4-c038fc1510d7" providerId="ADAL" clId="{C1277961-B68B-4E93-850E-1CAF0C7BA699}" dt="2021-11-28T13:44:00.106" v="7085" actId="478"/>
          <ac:spMkLst>
            <pc:docMk/>
            <pc:sldMk cId="460629402" sldId="298"/>
            <ac:spMk id="111" creationId="{C30D585A-C047-4AD5-AB92-BD79591C5A7A}"/>
          </ac:spMkLst>
        </pc:spChg>
        <pc:spChg chg="add del mod">
          <ac:chgData name="Srivastava, Shashank" userId="4a4a45cf-0bce-432b-b8e4-c038fc1510d7" providerId="ADAL" clId="{C1277961-B68B-4E93-850E-1CAF0C7BA699}" dt="2021-11-28T13:39:27.128" v="7049" actId="478"/>
          <ac:spMkLst>
            <pc:docMk/>
            <pc:sldMk cId="460629402" sldId="298"/>
            <ac:spMk id="118" creationId="{6667F8AC-0424-49EF-916B-776CE5368C42}"/>
          </ac:spMkLst>
        </pc:spChg>
        <pc:grpChg chg="del">
          <ac:chgData name="Srivastava, Shashank" userId="4a4a45cf-0bce-432b-b8e4-c038fc1510d7" providerId="ADAL" clId="{C1277961-B68B-4E93-850E-1CAF0C7BA699}" dt="2021-11-28T13:34:47.148" v="7031" actId="478"/>
          <ac:grpSpMkLst>
            <pc:docMk/>
            <pc:sldMk cId="460629402" sldId="298"/>
            <ac:grpSpMk id="11" creationId="{18D6AB7B-0123-41D4-89F3-906DA0EBA1CA}"/>
          </ac:grpSpMkLst>
        </pc:grpChg>
        <pc:graphicFrameChg chg="modGraphic">
          <ac:chgData name="Srivastava, Shashank" userId="4a4a45cf-0bce-432b-b8e4-c038fc1510d7" providerId="ADAL" clId="{C1277961-B68B-4E93-850E-1CAF0C7BA699}" dt="2021-11-28T13:37:42.338" v="7042" actId="14734"/>
          <ac:graphicFrameMkLst>
            <pc:docMk/>
            <pc:sldMk cId="460629402" sldId="298"/>
            <ac:graphicFrameMk id="4" creationId="{041903C4-32E3-4229-BB4E-689F86F10419}"/>
          </ac:graphicFrameMkLst>
        </pc:graphicFrameChg>
      </pc:sldChg>
      <pc:sldChg chg="addSp delSp modSp add mod delAnim modAnim">
        <pc:chgData name="Srivastava, Shashank" userId="4a4a45cf-0bce-432b-b8e4-c038fc1510d7" providerId="ADAL" clId="{C1277961-B68B-4E93-850E-1CAF0C7BA699}" dt="2021-11-28T20:59:14.464" v="9076" actId="20577"/>
        <pc:sldMkLst>
          <pc:docMk/>
          <pc:sldMk cId="1552502752" sldId="299"/>
        </pc:sldMkLst>
        <pc:spChg chg="mod">
          <ac:chgData name="Srivastava, Shashank" userId="4a4a45cf-0bce-432b-b8e4-c038fc1510d7" providerId="ADAL" clId="{C1277961-B68B-4E93-850E-1CAF0C7BA699}" dt="2021-11-28T14:01:29.808" v="7338" actId="14100"/>
          <ac:spMkLst>
            <pc:docMk/>
            <pc:sldMk cId="1552502752" sldId="299"/>
            <ac:spMk id="2" creationId="{61DA18A8-2B9E-4D12-B3F3-1D58B7DFD461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8" creationId="{B21C6ED8-473A-4ADA-A267-E36013EB5DFD}"/>
          </ac:spMkLst>
        </pc:spChg>
        <pc:spChg chg="add del mod">
          <ac:chgData name="Srivastava, Shashank" userId="4a4a45cf-0bce-432b-b8e4-c038fc1510d7" providerId="ADAL" clId="{C1277961-B68B-4E93-850E-1CAF0C7BA699}" dt="2021-11-28T14:02:23.979" v="7362" actId="478"/>
          <ac:spMkLst>
            <pc:docMk/>
            <pc:sldMk cId="1552502752" sldId="299"/>
            <ac:spMk id="13" creationId="{CBECF580-FA2E-418B-9745-5B05EE1AA55B}"/>
          </ac:spMkLst>
        </pc:spChg>
        <pc:spChg chg="add mod">
          <ac:chgData name="Srivastava, Shashank" userId="4a4a45cf-0bce-432b-b8e4-c038fc1510d7" providerId="ADAL" clId="{C1277961-B68B-4E93-850E-1CAF0C7BA699}" dt="2021-11-28T14:03:02.459" v="7364" actId="207"/>
          <ac:spMkLst>
            <pc:docMk/>
            <pc:sldMk cId="1552502752" sldId="299"/>
            <ac:spMk id="16" creationId="{53A92047-852A-4C43-8257-753EC20AC684}"/>
          </ac:spMkLst>
        </pc:spChg>
        <pc:spChg chg="mod">
          <ac:chgData name="Srivastava, Shashank" userId="4a4a45cf-0bce-432b-b8e4-c038fc1510d7" providerId="ADAL" clId="{C1277961-B68B-4E93-850E-1CAF0C7BA699}" dt="2021-11-28T13:44:46.060" v="7222" actId="20577"/>
          <ac:spMkLst>
            <pc:docMk/>
            <pc:sldMk cId="1552502752" sldId="299"/>
            <ac:spMk id="88" creationId="{4C8C6075-0CF0-4D27-8BEA-57579E352B60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01" creationId="{0EF7A7B5-4778-4898-807E-233F30EE4EA9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02" creationId="{6844DF7E-8A25-4AE1-AF9E-B542E438C238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03" creationId="{C08BCB5F-DFF0-4401-B1AE-F8579DF03D00}"/>
          </ac:spMkLst>
        </pc:spChg>
        <pc:spChg chg="add del mod">
          <ac:chgData name="Srivastava, Shashank" userId="4a4a45cf-0bce-432b-b8e4-c038fc1510d7" providerId="ADAL" clId="{C1277961-B68B-4E93-850E-1CAF0C7BA699}" dt="2021-11-28T13:43:43.997" v="7084" actId="478"/>
          <ac:spMkLst>
            <pc:docMk/>
            <pc:sldMk cId="1552502752" sldId="299"/>
            <ac:spMk id="104" creationId="{D5D2CF5F-3924-4D1C-B0E6-BD07FFF6B7C5}"/>
          </ac:spMkLst>
        </pc:spChg>
        <pc:spChg chg="add mod">
          <ac:chgData name="Srivastava, Shashank" userId="4a4a45cf-0bce-432b-b8e4-c038fc1510d7" providerId="ADAL" clId="{C1277961-B68B-4E93-850E-1CAF0C7BA699}" dt="2021-11-28T14:01:40.155" v="7340" actId="14100"/>
          <ac:spMkLst>
            <pc:docMk/>
            <pc:sldMk cId="1552502752" sldId="299"/>
            <ac:spMk id="105" creationId="{06F7F935-BA68-4A5D-AAE9-9D1399899A57}"/>
          </ac:spMkLst>
        </pc:spChg>
        <pc:spChg chg="add del mod">
          <ac:chgData name="Srivastava, Shashank" userId="4a4a45cf-0bce-432b-b8e4-c038fc1510d7" providerId="ADAL" clId="{C1277961-B68B-4E93-850E-1CAF0C7BA699}" dt="2021-11-28T14:02:23.979" v="7362" actId="478"/>
          <ac:spMkLst>
            <pc:docMk/>
            <pc:sldMk cId="1552502752" sldId="299"/>
            <ac:spMk id="106" creationId="{54E7DCB7-8884-444C-92B9-3A7170630A56}"/>
          </ac:spMkLst>
        </pc:spChg>
        <pc:spChg chg="add del mod">
          <ac:chgData name="Srivastava, Shashank" userId="4a4a45cf-0bce-432b-b8e4-c038fc1510d7" providerId="ADAL" clId="{C1277961-B68B-4E93-850E-1CAF0C7BA699}" dt="2021-11-28T14:02:23.979" v="7362" actId="478"/>
          <ac:spMkLst>
            <pc:docMk/>
            <pc:sldMk cId="1552502752" sldId="299"/>
            <ac:spMk id="107" creationId="{55C830F1-F723-4757-97C9-97448CA8DD07}"/>
          </ac:spMkLst>
        </pc:spChg>
        <pc:spChg chg="add mod">
          <ac:chgData name="Srivastava, Shashank" userId="4a4a45cf-0bce-432b-b8e4-c038fc1510d7" providerId="ADAL" clId="{C1277961-B68B-4E93-850E-1CAF0C7BA699}" dt="2021-11-28T14:03:18.297" v="7373" actId="20577"/>
          <ac:spMkLst>
            <pc:docMk/>
            <pc:sldMk cId="1552502752" sldId="299"/>
            <ac:spMk id="109" creationId="{CADB2734-5E76-4A9B-859E-D94518BF42AB}"/>
          </ac:spMkLst>
        </pc:spChg>
        <pc:spChg chg="del mod ord">
          <ac:chgData name="Srivastava, Shashank" userId="4a4a45cf-0bce-432b-b8e4-c038fc1510d7" providerId="ADAL" clId="{C1277961-B68B-4E93-850E-1CAF0C7BA699}" dt="2021-11-28T13:41:21.321" v="7059" actId="478"/>
          <ac:spMkLst>
            <pc:docMk/>
            <pc:sldMk cId="1552502752" sldId="299"/>
            <ac:spMk id="110" creationId="{77B4813E-B9B8-4F42-A7E2-7BC02931A69F}"/>
          </ac:spMkLst>
        </pc:spChg>
        <pc:spChg chg="add mod">
          <ac:chgData name="Srivastava, Shashank" userId="4a4a45cf-0bce-432b-b8e4-c038fc1510d7" providerId="ADAL" clId="{C1277961-B68B-4E93-850E-1CAF0C7BA699}" dt="2021-11-28T14:04:08.420" v="7376"/>
          <ac:spMkLst>
            <pc:docMk/>
            <pc:sldMk cId="1552502752" sldId="299"/>
            <ac:spMk id="111" creationId="{E00205E7-0177-410C-9C92-AD822097A908}"/>
          </ac:spMkLst>
        </pc:spChg>
        <pc:spChg chg="add mod">
          <ac:chgData name="Srivastava, Shashank" userId="4a4a45cf-0bce-432b-b8e4-c038fc1510d7" providerId="ADAL" clId="{C1277961-B68B-4E93-850E-1CAF0C7BA699}" dt="2021-11-28T20:59:14.464" v="9076" actId="20577"/>
          <ac:spMkLst>
            <pc:docMk/>
            <pc:sldMk cId="1552502752" sldId="299"/>
            <ac:spMk id="112" creationId="{666BB1B0-F089-4C09-866B-ACBE8EFFB42C}"/>
          </ac:spMkLst>
        </pc:spChg>
        <pc:spChg chg="add mod">
          <ac:chgData name="Srivastava, Shashank" userId="4a4a45cf-0bce-432b-b8e4-c038fc1510d7" providerId="ADAL" clId="{C1277961-B68B-4E93-850E-1CAF0C7BA699}" dt="2021-11-28T14:04:08.420" v="7376"/>
          <ac:spMkLst>
            <pc:docMk/>
            <pc:sldMk cId="1552502752" sldId="299"/>
            <ac:spMk id="113" creationId="{111516D5-2634-48DC-B04A-91DEC0279D36}"/>
          </ac:spMkLst>
        </pc:spChg>
        <pc:spChg chg="mod">
          <ac:chgData name="Srivastava, Shashank" userId="4a4a45cf-0bce-432b-b8e4-c038fc1510d7" providerId="ADAL" clId="{C1277961-B68B-4E93-850E-1CAF0C7BA699}" dt="2021-11-28T13:43:03.751" v="7081" actId="1035"/>
          <ac:spMkLst>
            <pc:docMk/>
            <pc:sldMk cId="1552502752" sldId="299"/>
            <ac:spMk id="152" creationId="{E0F0C9C9-76CD-4424-976E-AE46627421B1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53" creationId="{6928FEA6-4CF7-4AAC-8FA7-128901699376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54" creationId="{CAC367FB-36C6-4EBF-973C-233996BB4CE3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55" creationId="{6D5AF542-D951-48C7-9209-8409EFA0E930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56" creationId="{06DE2D14-9FE5-4DDA-A35D-567345FD7D8A}"/>
          </ac:spMkLst>
        </pc:spChg>
        <pc:spChg chg="mod">
          <ac:chgData name="Srivastava, Shashank" userId="4a4a45cf-0bce-432b-b8e4-c038fc1510d7" providerId="ADAL" clId="{C1277961-B68B-4E93-850E-1CAF0C7BA699}" dt="2021-11-28T13:43:39.481" v="7083" actId="1037"/>
          <ac:spMkLst>
            <pc:docMk/>
            <pc:sldMk cId="1552502752" sldId="299"/>
            <ac:spMk id="157" creationId="{C2AACFA8-E364-4F5A-91F0-E663242D75EF}"/>
          </ac:spMkLst>
        </pc:spChg>
        <pc:grpChg chg="mod">
          <ac:chgData name="Srivastava, Shashank" userId="4a4a45cf-0bce-432b-b8e4-c038fc1510d7" providerId="ADAL" clId="{C1277961-B68B-4E93-850E-1CAF0C7BA699}" dt="2021-11-28T13:43:39.481" v="7083" actId="1037"/>
          <ac:grpSpMkLst>
            <pc:docMk/>
            <pc:sldMk cId="1552502752" sldId="299"/>
            <ac:grpSpMk id="35" creationId="{D44CA1D5-1FDF-46CA-A101-9BFE365B1BDA}"/>
          </ac:grpSpMkLst>
        </pc:grpChg>
        <pc:grpChg chg="mod">
          <ac:chgData name="Srivastava, Shashank" userId="4a4a45cf-0bce-432b-b8e4-c038fc1510d7" providerId="ADAL" clId="{C1277961-B68B-4E93-850E-1CAF0C7BA699}" dt="2021-11-28T13:43:39.481" v="7083" actId="1037"/>
          <ac:grpSpMkLst>
            <pc:docMk/>
            <pc:sldMk cId="1552502752" sldId="299"/>
            <ac:grpSpMk id="45" creationId="{1ACC53D9-44B3-4DC4-9175-E72F1A0F376C}"/>
          </ac:grpSpMkLst>
        </pc:grpChg>
        <pc:grpChg chg="mod">
          <ac:chgData name="Srivastava, Shashank" userId="4a4a45cf-0bce-432b-b8e4-c038fc1510d7" providerId="ADAL" clId="{C1277961-B68B-4E93-850E-1CAF0C7BA699}" dt="2021-11-28T13:43:39.481" v="7083" actId="1037"/>
          <ac:grpSpMkLst>
            <pc:docMk/>
            <pc:sldMk cId="1552502752" sldId="299"/>
            <ac:grpSpMk id="54" creationId="{C07BE1E2-8FA6-451E-8A71-14861F3938C8}"/>
          </ac:grpSpMkLst>
        </pc:grpChg>
        <pc:grpChg chg="mod">
          <ac:chgData name="Srivastava, Shashank" userId="4a4a45cf-0bce-432b-b8e4-c038fc1510d7" providerId="ADAL" clId="{C1277961-B68B-4E93-850E-1CAF0C7BA699}" dt="2021-11-28T13:43:39.481" v="7083" actId="1037"/>
          <ac:grpSpMkLst>
            <pc:docMk/>
            <pc:sldMk cId="1552502752" sldId="299"/>
            <ac:grpSpMk id="61" creationId="{34458086-E0CC-4B07-A555-026AED9EE2C5}"/>
          </ac:grpSpMkLst>
        </pc:grpChg>
        <pc:grpChg chg="mod">
          <ac:chgData name="Srivastava, Shashank" userId="4a4a45cf-0bce-432b-b8e4-c038fc1510d7" providerId="ADAL" clId="{C1277961-B68B-4E93-850E-1CAF0C7BA699}" dt="2021-11-28T13:43:39.481" v="7083" actId="1037"/>
          <ac:grpSpMkLst>
            <pc:docMk/>
            <pc:sldMk cId="1552502752" sldId="299"/>
            <ac:grpSpMk id="68" creationId="{C1A31701-A5CD-4F8E-A587-87CA5F50B57D}"/>
          </ac:grpSpMkLst>
        </pc:grpChg>
        <pc:grpChg chg="mod">
          <ac:chgData name="Srivastava, Shashank" userId="4a4a45cf-0bce-432b-b8e4-c038fc1510d7" providerId="ADAL" clId="{C1277961-B68B-4E93-850E-1CAF0C7BA699}" dt="2021-11-28T13:43:39.481" v="7083" actId="1037"/>
          <ac:grpSpMkLst>
            <pc:docMk/>
            <pc:sldMk cId="1552502752" sldId="299"/>
            <ac:grpSpMk id="75" creationId="{D8347A84-B40E-4FB3-8485-65A1423A9BE3}"/>
          </ac:grpSpMkLst>
        </pc:grpChg>
        <pc:picChg chg="add del mod">
          <ac:chgData name="Srivastava, Shashank" userId="4a4a45cf-0bce-432b-b8e4-c038fc1510d7" providerId="ADAL" clId="{C1277961-B68B-4E93-850E-1CAF0C7BA699}" dt="2021-11-28T14:07:16.300" v="7383" actId="478"/>
          <ac:picMkLst>
            <pc:docMk/>
            <pc:sldMk cId="1552502752" sldId="299"/>
            <ac:picMk id="19" creationId="{DD2FF4C6-B36C-4721-9BE2-D7F68BB7E1FE}"/>
          </ac:picMkLst>
        </pc:picChg>
        <pc:cxnChg chg="add mod">
          <ac:chgData name="Srivastava, Shashank" userId="4a4a45cf-0bce-432b-b8e4-c038fc1510d7" providerId="ADAL" clId="{C1277961-B68B-4E93-850E-1CAF0C7BA699}" dt="2021-11-28T13:55:26.257" v="7289" actId="14100"/>
          <ac:cxnSpMkLst>
            <pc:docMk/>
            <pc:sldMk cId="1552502752" sldId="299"/>
            <ac:cxnSpMk id="5" creationId="{32C8649F-2F5F-4611-BF6D-4D7F29A03644}"/>
          </ac:cxnSpMkLst>
        </pc:cxnChg>
        <pc:cxnChg chg="add mod">
          <ac:chgData name="Srivastava, Shashank" userId="4a4a45cf-0bce-432b-b8e4-c038fc1510d7" providerId="ADAL" clId="{C1277961-B68B-4E93-850E-1CAF0C7BA699}" dt="2021-11-28T14:01:40.155" v="7340" actId="14100"/>
          <ac:cxnSpMkLst>
            <pc:docMk/>
            <pc:sldMk cId="1552502752" sldId="299"/>
            <ac:cxnSpMk id="10" creationId="{09B510FE-3B61-48C9-8982-3A03554286F7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82" creationId="{036C4927-7525-44F8-A76E-463481CB525F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83" creationId="{B1001146-6EC7-4D23-AC5A-9D397F90AF7B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84" creationId="{37FC4977-27CF-4C88-8877-DD360157CCAC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85" creationId="{CAEFFD3A-6331-46C2-B6D1-EC9B4693EE04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86" creationId="{9C76D1E8-ED58-417A-977C-FC02F2B6D56C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87" creationId="{B9A4D72E-2F33-464F-913C-862615B4228D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89" creationId="{FEBCC058-93DB-4144-8FB7-CFFEA201FEEE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0" creationId="{E1612CDD-AFFA-42D6-825B-DB4664C8C79D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1" creationId="{EB57D5EE-898C-4ACB-A5A0-6764281050FA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2" creationId="{4CC4ECD0-79F0-46AE-81C3-DFD5F882537F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3" creationId="{7CBC936A-897E-4045-8B42-05C7BEAA278A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4" creationId="{ED7EA1FC-B4FD-4DF6-A5AD-3BDC9D78D8B7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5" creationId="{EEB0219E-6D88-43E0-8C32-CDEF8A7CC2A2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6" creationId="{AEA3C08E-546B-4375-80EB-A33611D990A4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7" creationId="{909D670A-E1B6-490A-8EB5-A2FD4F01A01E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8" creationId="{62B57324-7112-4A94-8D95-DE03E8675A0E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99" creationId="{8DD5FB1C-A65F-4358-9708-59F536ED4EE7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100" creationId="{05A6F207-E016-49A6-88DB-678A4663DEF7}"/>
          </ac:cxnSpMkLst>
        </pc:cxnChg>
        <pc:cxnChg chg="add del mod">
          <ac:chgData name="Srivastava, Shashank" userId="4a4a45cf-0bce-432b-b8e4-c038fc1510d7" providerId="ADAL" clId="{C1277961-B68B-4E93-850E-1CAF0C7BA699}" dt="2021-11-28T14:01:22.915" v="7337" actId="478"/>
          <ac:cxnSpMkLst>
            <pc:docMk/>
            <pc:sldMk cId="1552502752" sldId="299"/>
            <ac:cxnSpMk id="108" creationId="{22965C5F-7BF6-4D88-9189-3A93BB386996}"/>
          </ac:cxnSpMkLst>
        </pc:cxnChg>
        <pc:cxnChg chg="mod">
          <ac:chgData name="Srivastava, Shashank" userId="4a4a45cf-0bce-432b-b8e4-c038fc1510d7" providerId="ADAL" clId="{C1277961-B68B-4E93-850E-1CAF0C7BA699}" dt="2021-11-28T13:43:39.481" v="7083" actId="1037"/>
          <ac:cxnSpMkLst>
            <pc:docMk/>
            <pc:sldMk cId="1552502752" sldId="299"/>
            <ac:cxnSpMk id="158" creationId="{DF75EBF1-AC26-4EF1-9892-E17E610136F2}"/>
          </ac:cxnSpMkLst>
        </pc:cxnChg>
      </pc:sldChg>
      <pc:sldChg chg="addSp delSp modSp add del mod">
        <pc:chgData name="Srivastava, Shashank" userId="4a4a45cf-0bce-432b-b8e4-c038fc1510d7" providerId="ADAL" clId="{C1277961-B68B-4E93-850E-1CAF0C7BA699}" dt="2021-11-28T18:26:10.948" v="7629" actId="47"/>
        <pc:sldMkLst>
          <pc:docMk/>
          <pc:sldMk cId="2739349213" sldId="300"/>
        </pc:sldMkLst>
        <pc:graphicFrameChg chg="del modGraphic">
          <ac:chgData name="Srivastava, Shashank" userId="4a4a45cf-0bce-432b-b8e4-c038fc1510d7" providerId="ADAL" clId="{C1277961-B68B-4E93-850E-1CAF0C7BA699}" dt="2021-11-28T14:57:16.350" v="7440" actId="478"/>
          <ac:graphicFrameMkLst>
            <pc:docMk/>
            <pc:sldMk cId="2739349213" sldId="300"/>
            <ac:graphicFrameMk id="3" creationId="{9103EB5B-18A5-4BCC-9FC2-BCA2A3D4FD5E}"/>
          </ac:graphicFrameMkLst>
        </pc:graphicFrameChg>
        <pc:graphicFrameChg chg="add mod">
          <ac:chgData name="Srivastava, Shashank" userId="4a4a45cf-0bce-432b-b8e4-c038fc1510d7" providerId="ADAL" clId="{C1277961-B68B-4E93-850E-1CAF0C7BA699}" dt="2021-11-28T18:22:35.473" v="7628"/>
          <ac:graphicFrameMkLst>
            <pc:docMk/>
            <pc:sldMk cId="2739349213" sldId="300"/>
            <ac:graphicFrameMk id="4" creationId="{C5FD8C40-CE57-447A-BB20-46AE74F1E60E}"/>
          </ac:graphicFrameMkLst>
        </pc:graphicFrameChg>
      </pc:sldChg>
      <pc:sldChg chg="add del">
        <pc:chgData name="Srivastava, Shashank" userId="4a4a45cf-0bce-432b-b8e4-c038fc1510d7" providerId="ADAL" clId="{C1277961-B68B-4E93-850E-1CAF0C7BA699}" dt="2021-11-28T14:04:12.092" v="7377" actId="47"/>
        <pc:sldMkLst>
          <pc:docMk/>
          <pc:sldMk cId="4255192579" sldId="300"/>
        </pc:sldMkLst>
      </pc:sldChg>
      <pc:sldChg chg="addSp delSp modSp add mod ord modShow">
        <pc:chgData name="Srivastava, Shashank" userId="4a4a45cf-0bce-432b-b8e4-c038fc1510d7" providerId="ADAL" clId="{C1277961-B68B-4E93-850E-1CAF0C7BA699}" dt="2021-11-28T18:26:18.485" v="7634"/>
        <pc:sldMkLst>
          <pc:docMk/>
          <pc:sldMk cId="2286975846" sldId="301"/>
        </pc:sldMkLst>
        <pc:graphicFrameChg chg="del modGraphic">
          <ac:chgData name="Srivastava, Shashank" userId="4a4a45cf-0bce-432b-b8e4-c038fc1510d7" providerId="ADAL" clId="{C1277961-B68B-4E93-850E-1CAF0C7BA699}" dt="2021-11-28T14:57:22.684" v="7443" actId="478"/>
          <ac:graphicFrameMkLst>
            <pc:docMk/>
            <pc:sldMk cId="2286975846" sldId="301"/>
            <ac:graphicFrameMk id="3" creationId="{9103EB5B-18A5-4BCC-9FC2-BCA2A3D4FD5E}"/>
          </ac:graphicFrameMkLst>
        </pc:graphicFrameChg>
        <pc:picChg chg="add">
          <ac:chgData name="Srivastava, Shashank" userId="4a4a45cf-0bce-432b-b8e4-c038fc1510d7" providerId="ADAL" clId="{C1277961-B68B-4E93-850E-1CAF0C7BA699}" dt="2021-11-28T14:57:28.199" v="7444" actId="22"/>
          <ac:picMkLst>
            <pc:docMk/>
            <pc:sldMk cId="2286975846" sldId="301"/>
            <ac:picMk id="4" creationId="{15FDC80B-038A-434D-96FF-59D5F2475776}"/>
          </ac:picMkLst>
        </pc:picChg>
      </pc:sldChg>
      <pc:sldChg chg="modSp add mod modAnim">
        <pc:chgData name="Srivastava, Shashank" userId="4a4a45cf-0bce-432b-b8e4-c038fc1510d7" providerId="ADAL" clId="{C1277961-B68B-4E93-850E-1CAF0C7BA699}" dt="2021-11-28T18:21:22.418" v="7626"/>
        <pc:sldMkLst>
          <pc:docMk/>
          <pc:sldMk cId="503444096" sldId="302"/>
        </pc:sldMkLst>
        <pc:spChg chg="mod">
          <ac:chgData name="Srivastava, Shashank" userId="4a4a45cf-0bce-432b-b8e4-c038fc1510d7" providerId="ADAL" clId="{C1277961-B68B-4E93-850E-1CAF0C7BA699}" dt="2021-11-28T18:20:52.052" v="7618" actId="113"/>
          <ac:spMkLst>
            <pc:docMk/>
            <pc:sldMk cId="503444096" sldId="302"/>
            <ac:spMk id="5" creationId="{DD1F2BF7-C772-42C5-8F90-D9541129945F}"/>
          </ac:spMkLst>
        </pc:spChg>
        <pc:spChg chg="mod">
          <ac:chgData name="Srivastava, Shashank" userId="4a4a45cf-0bce-432b-b8e4-c038fc1510d7" providerId="ADAL" clId="{C1277961-B68B-4E93-850E-1CAF0C7BA699}" dt="2021-11-28T18:21:10.974" v="7624" actId="14100"/>
          <ac:spMkLst>
            <pc:docMk/>
            <pc:sldMk cId="503444096" sldId="302"/>
            <ac:spMk id="8" creationId="{2F35F05E-961E-4BFD-8298-C2ACE7EB574D}"/>
          </ac:spMkLst>
        </pc:spChg>
      </pc:sldChg>
      <pc:sldChg chg="addSp modSp add mod modAnim">
        <pc:chgData name="Srivastava, Shashank" userId="4a4a45cf-0bce-432b-b8e4-c038fc1510d7" providerId="ADAL" clId="{C1277961-B68B-4E93-850E-1CAF0C7BA699}" dt="2021-11-28T18:39:11.948" v="8033" actId="14100"/>
        <pc:sldMkLst>
          <pc:docMk/>
          <pc:sldMk cId="2353150020" sldId="303"/>
        </pc:sldMkLst>
        <pc:spChg chg="add mod">
          <ac:chgData name="Srivastava, Shashank" userId="4a4a45cf-0bce-432b-b8e4-c038fc1510d7" providerId="ADAL" clId="{C1277961-B68B-4E93-850E-1CAF0C7BA699}" dt="2021-11-28T18:35:12.771" v="8001" actId="20577"/>
          <ac:spMkLst>
            <pc:docMk/>
            <pc:sldMk cId="2353150020" sldId="303"/>
            <ac:spMk id="2" creationId="{E5AE4CFE-05DA-4BF4-A21B-2D3792387895}"/>
          </ac:spMkLst>
        </pc:spChg>
        <pc:spChg chg="add mod">
          <ac:chgData name="Srivastava, Shashank" userId="4a4a45cf-0bce-432b-b8e4-c038fc1510d7" providerId="ADAL" clId="{C1277961-B68B-4E93-850E-1CAF0C7BA699}" dt="2021-11-28T18:32:21.690" v="7917" actId="1076"/>
          <ac:spMkLst>
            <pc:docMk/>
            <pc:sldMk cId="2353150020" sldId="303"/>
            <ac:spMk id="4" creationId="{EF355301-0B1E-4DF9-AFA3-AB429D9B4EA8}"/>
          </ac:spMkLst>
        </pc:spChg>
        <pc:spChg chg="add mod">
          <ac:chgData name="Srivastava, Shashank" userId="4a4a45cf-0bce-432b-b8e4-c038fc1510d7" providerId="ADAL" clId="{C1277961-B68B-4E93-850E-1CAF0C7BA699}" dt="2021-11-28T18:36:10.134" v="8009" actId="20577"/>
          <ac:spMkLst>
            <pc:docMk/>
            <pc:sldMk cId="2353150020" sldId="303"/>
            <ac:spMk id="6" creationId="{387FE484-2D04-4909-962E-5D39EA3FEB6E}"/>
          </ac:spMkLst>
        </pc:spChg>
        <pc:spChg chg="add mod">
          <ac:chgData name="Srivastava, Shashank" userId="4a4a45cf-0bce-432b-b8e4-c038fc1510d7" providerId="ADAL" clId="{C1277961-B68B-4E93-850E-1CAF0C7BA699}" dt="2021-11-28T18:34:22.714" v="7978" actId="207"/>
          <ac:spMkLst>
            <pc:docMk/>
            <pc:sldMk cId="2353150020" sldId="303"/>
            <ac:spMk id="7" creationId="{5BE40BB2-58F2-4DC0-ADBF-092FF8FA57C8}"/>
          </ac:spMkLst>
        </pc:spChg>
        <pc:spChg chg="add mod">
          <ac:chgData name="Srivastava, Shashank" userId="4a4a45cf-0bce-432b-b8e4-c038fc1510d7" providerId="ADAL" clId="{C1277961-B68B-4E93-850E-1CAF0C7BA699}" dt="2021-11-28T18:36:26.837" v="8015" actId="20577"/>
          <ac:spMkLst>
            <pc:docMk/>
            <pc:sldMk cId="2353150020" sldId="303"/>
            <ac:spMk id="9" creationId="{C9116C31-6B93-4BA4-8BF3-528A034F1C62}"/>
          </ac:spMkLst>
        </pc:spChg>
        <pc:spChg chg="add mod">
          <ac:chgData name="Srivastava, Shashank" userId="4a4a45cf-0bce-432b-b8e4-c038fc1510d7" providerId="ADAL" clId="{C1277961-B68B-4E93-850E-1CAF0C7BA699}" dt="2021-11-28T18:36:33.780" v="8018" actId="1076"/>
          <ac:spMkLst>
            <pc:docMk/>
            <pc:sldMk cId="2353150020" sldId="303"/>
            <ac:spMk id="11" creationId="{8AC29EE1-4B83-4B22-A9A0-B7C949BA3085}"/>
          </ac:spMkLst>
        </pc:spChg>
        <pc:cxnChg chg="add mod">
          <ac:chgData name="Srivastava, Shashank" userId="4a4a45cf-0bce-432b-b8e4-c038fc1510d7" providerId="ADAL" clId="{C1277961-B68B-4E93-850E-1CAF0C7BA699}" dt="2021-11-28T18:39:11.948" v="8033" actId="14100"/>
          <ac:cxnSpMkLst>
            <pc:docMk/>
            <pc:sldMk cId="2353150020" sldId="303"/>
            <ac:cxnSpMk id="13" creationId="{3EC2DE67-7251-41A0-BC6F-03F59A1852FD}"/>
          </ac:cxnSpMkLst>
        </pc:cxnChg>
      </pc:sldChg>
      <pc:sldChg chg="addSp delSp modSp add mod delAnim modAnim">
        <pc:chgData name="Srivastava, Shashank" userId="4a4a45cf-0bce-432b-b8e4-c038fc1510d7" providerId="ADAL" clId="{C1277961-B68B-4E93-850E-1CAF0C7BA699}" dt="2021-11-29T04:40:53.108" v="9080" actId="1076"/>
        <pc:sldMkLst>
          <pc:docMk/>
          <pc:sldMk cId="3471987065" sldId="304"/>
        </pc:sldMkLst>
        <pc:spChg chg="mod">
          <ac:chgData name="Srivastava, Shashank" userId="4a4a45cf-0bce-432b-b8e4-c038fc1510d7" providerId="ADAL" clId="{C1277961-B68B-4E93-850E-1CAF0C7BA699}" dt="2021-11-29T04:40:53.108" v="9080" actId="1076"/>
          <ac:spMkLst>
            <pc:docMk/>
            <pc:sldMk cId="3471987065" sldId="304"/>
            <ac:spMk id="7" creationId="{5BE40BB2-58F2-4DC0-ADBF-092FF8FA57C8}"/>
          </ac:spMkLst>
        </pc:spChg>
        <pc:spChg chg="add mod">
          <ac:chgData name="Srivastava, Shashank" userId="4a4a45cf-0bce-432b-b8e4-c038fc1510d7" providerId="ADAL" clId="{C1277961-B68B-4E93-850E-1CAF0C7BA699}" dt="2021-11-28T18:40:45.630" v="8058" actId="1076"/>
          <ac:spMkLst>
            <pc:docMk/>
            <pc:sldMk cId="3471987065" sldId="304"/>
            <ac:spMk id="12" creationId="{1F3B08F2-9833-4F6E-A6FF-BBECAFC46167}"/>
          </ac:spMkLst>
        </pc:spChg>
        <pc:cxnChg chg="del">
          <ac:chgData name="Srivastava, Shashank" userId="4a4a45cf-0bce-432b-b8e4-c038fc1510d7" providerId="ADAL" clId="{C1277961-B68B-4E93-850E-1CAF0C7BA699}" dt="2021-11-28T18:39:06.160" v="8032" actId="478"/>
          <ac:cxnSpMkLst>
            <pc:docMk/>
            <pc:sldMk cId="3471987065" sldId="304"/>
            <ac:cxnSpMk id="13" creationId="{3EC2DE67-7251-41A0-BC6F-03F59A1852FD}"/>
          </ac:cxnSpMkLst>
        </pc:cxnChg>
      </pc:sldChg>
      <pc:sldChg chg="addSp delSp modSp add del mod ord delAnim modAnim">
        <pc:chgData name="Srivastava, Shashank" userId="4a4a45cf-0bce-432b-b8e4-c038fc1510d7" providerId="ADAL" clId="{C1277961-B68B-4E93-850E-1CAF0C7BA699}" dt="2021-11-28T21:06:32.930" v="9078"/>
        <pc:sldMkLst>
          <pc:docMk/>
          <pc:sldMk cId="1581294194" sldId="305"/>
        </pc:sldMkLst>
        <pc:spChg chg="add mod">
          <ac:chgData name="Srivastava, Shashank" userId="4a4a45cf-0bce-432b-b8e4-c038fc1510d7" providerId="ADAL" clId="{C1277961-B68B-4E93-850E-1CAF0C7BA699}" dt="2021-11-28T19:05:19.728" v="8162" actId="20577"/>
          <ac:spMkLst>
            <pc:docMk/>
            <pc:sldMk cId="1581294194" sldId="305"/>
            <ac:spMk id="2" creationId="{F8A1FA89-0981-4E73-B747-A6A7EAA2C423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6" creationId="{2C8F6BF3-73AD-42A4-94B3-1E850DD7D4F5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7" creationId="{24B2F867-49C3-464A-9551-BD1C2F91A046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8" creationId="{4B1F429D-9C6F-484D-A6BA-51377538A994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9" creationId="{14D11D37-B0C5-48CD-BEBA-93F0393DBFC1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0" creationId="{950FF372-9DB7-4BFC-B302-E8E1D791A941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1" creationId="{AD1982EA-9547-4FE6-A7EB-1FE99EBF8DED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3" creationId="{90DF345D-908F-4AFE-8892-693F4A1B986B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4" creationId="{253E4B55-C70F-4204-A210-B7D18BBDEE38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5" creationId="{CB2B16BC-1547-4CC3-A4E2-3130481311B2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6" creationId="{66A506BB-D72C-409F-BED3-523ED54E5546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7" creationId="{C45B2D32-1D42-4A2A-ACDC-0C0C1E3B452F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18" creationId="{76BB8671-CF54-461C-8A7A-5105B27F70A9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0" creationId="{0B57E222-F7EF-4F14-AC43-C2CF0525E8F9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1" creationId="{89B63AC0-116E-464D-B5EA-0A0087BBD354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2" creationId="{62A2C5FB-377D-4718-AE7B-504142F164F9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3" creationId="{1717708B-9A06-4F3B-9041-6B0B7DDB7B49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4" creationId="{57279870-E4EA-4E4E-96B0-DDB3E49E0D08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5" creationId="{21601916-0054-49AA-BF9F-CEE59C2CF976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7" creationId="{7AD5417E-AC19-4E12-B510-A2DA66CC49B4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8" creationId="{3DC454E3-56E6-4410-94E8-03AF115F49A4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29" creationId="{760534F6-31C5-42E1-A1E0-EDF8B306F1E2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0" creationId="{C3D7B369-AFB0-47C8-9E17-D8A84EBA4EC6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1" creationId="{C7A9C155-8803-483D-9BFB-7AAFDAD759DD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2" creationId="{AB778C3D-60E3-42B8-9746-DE9480A1962C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4" creationId="{3E21B309-AF66-4E74-A9DB-781B0E673D68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5" creationId="{8D229564-692D-4CC4-8F8E-224E74780759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6" creationId="{ABBE177A-99AC-45EF-AEFC-1A9962E170B4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7" creationId="{39F3650F-5F9C-498F-9DF6-1602334F78DE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8" creationId="{BF788C5F-1137-448C-9DBF-A93CC91476DB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39" creationId="{B7341A9F-45C7-4692-8100-85CF653FEFE2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41" creationId="{D6712874-0B5B-4150-AA57-94C173F4F212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42" creationId="{9E96BB68-B470-4786-9539-53564A2E4B2B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43" creationId="{E86D8A9D-A5F9-4CC3-A631-F77ED0DD5BF7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44" creationId="{00A30099-A95E-43EF-824D-D240BD9BD90C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45" creationId="{4E600042-5F33-4001-B60D-0CC26422CD9F}"/>
          </ac:spMkLst>
        </pc:spChg>
        <pc:spChg chg="mod">
          <ac:chgData name="Srivastava, Shashank" userId="4a4a45cf-0bce-432b-b8e4-c038fc1510d7" providerId="ADAL" clId="{C1277961-B68B-4E93-850E-1CAF0C7BA699}" dt="2021-11-28T19:00:19.075" v="8066"/>
          <ac:spMkLst>
            <pc:docMk/>
            <pc:sldMk cId="1581294194" sldId="305"/>
            <ac:spMk id="46" creationId="{21EA56D4-476B-4553-AB94-A4658CDE53EC}"/>
          </ac:spMkLst>
        </pc:spChg>
        <pc:spChg chg="add mod">
          <ac:chgData name="Srivastava, Shashank" userId="4a4a45cf-0bce-432b-b8e4-c038fc1510d7" providerId="ADAL" clId="{C1277961-B68B-4E93-850E-1CAF0C7BA699}" dt="2021-11-28T19:00:57.237" v="8071" actId="1076"/>
          <ac:spMkLst>
            <pc:docMk/>
            <pc:sldMk cId="1581294194" sldId="305"/>
            <ac:spMk id="53" creationId="{DE353372-37A3-4E23-B8A4-78EC46557575}"/>
          </ac:spMkLst>
        </pc:spChg>
        <pc:spChg chg="add mod">
          <ac:chgData name="Srivastava, Shashank" userId="4a4a45cf-0bce-432b-b8e4-c038fc1510d7" providerId="ADAL" clId="{C1277961-B68B-4E93-850E-1CAF0C7BA699}" dt="2021-11-28T19:01:02.230" v="8072" actId="1076"/>
          <ac:spMkLst>
            <pc:docMk/>
            <pc:sldMk cId="1581294194" sldId="305"/>
            <ac:spMk id="60" creationId="{CDA739F3-3248-4F6F-A915-1AAECF457E70}"/>
          </ac:spMkLst>
        </pc:spChg>
        <pc:spChg chg="add mod">
          <ac:chgData name="Srivastava, Shashank" userId="4a4a45cf-0bce-432b-b8e4-c038fc1510d7" providerId="ADAL" clId="{C1277961-B68B-4E93-850E-1CAF0C7BA699}" dt="2021-11-28T19:00:57.237" v="8071" actId="1076"/>
          <ac:spMkLst>
            <pc:docMk/>
            <pc:sldMk cId="1581294194" sldId="305"/>
            <ac:spMk id="61" creationId="{FAAEBC4D-9EBD-4552-A6CB-13DC13021DB4}"/>
          </ac:spMkLst>
        </pc:spChg>
        <pc:spChg chg="add mod">
          <ac:chgData name="Srivastava, Shashank" userId="4a4a45cf-0bce-432b-b8e4-c038fc1510d7" providerId="ADAL" clId="{C1277961-B68B-4E93-850E-1CAF0C7BA699}" dt="2021-11-28T19:01:25.230" v="8075" actId="1076"/>
          <ac:spMkLst>
            <pc:docMk/>
            <pc:sldMk cId="1581294194" sldId="305"/>
            <ac:spMk id="62" creationId="{ACA322DA-1B3E-4459-92FF-8F08990FAD53}"/>
          </ac:spMkLst>
        </pc:spChg>
        <pc:spChg chg="add mod">
          <ac:chgData name="Srivastava, Shashank" userId="4a4a45cf-0bce-432b-b8e4-c038fc1510d7" providerId="ADAL" clId="{C1277961-B68B-4E93-850E-1CAF0C7BA699}" dt="2021-11-28T19:01:27.119" v="8076" actId="1076"/>
          <ac:spMkLst>
            <pc:docMk/>
            <pc:sldMk cId="1581294194" sldId="305"/>
            <ac:spMk id="63" creationId="{54889FAE-8826-41B6-8447-8BFDAD7EBB0D}"/>
          </ac:spMkLst>
        </pc:spChg>
        <pc:spChg chg="add mod">
          <ac:chgData name="Srivastava, Shashank" userId="4a4a45cf-0bce-432b-b8e4-c038fc1510d7" providerId="ADAL" clId="{C1277961-B68B-4E93-850E-1CAF0C7BA699}" dt="2021-11-28T19:01:31.757" v="8079" actId="1035"/>
          <ac:spMkLst>
            <pc:docMk/>
            <pc:sldMk cId="1581294194" sldId="305"/>
            <ac:spMk id="64" creationId="{F4A8A205-3DA4-4E9F-8AB0-5AA770AB2466}"/>
          </ac:spMkLst>
        </pc:spChg>
        <pc:spChg chg="add mod">
          <ac:chgData name="Srivastava, Shashank" userId="4a4a45cf-0bce-432b-b8e4-c038fc1510d7" providerId="ADAL" clId="{C1277961-B68B-4E93-850E-1CAF0C7BA699}" dt="2021-11-28T19:01:35.576" v="8080" actId="1076"/>
          <ac:spMkLst>
            <pc:docMk/>
            <pc:sldMk cId="1581294194" sldId="305"/>
            <ac:spMk id="65" creationId="{CDAFD78A-0C81-4777-910D-45BE7AF5BC27}"/>
          </ac:spMkLst>
        </pc:spChg>
        <pc:spChg chg="add mod">
          <ac:chgData name="Srivastava, Shashank" userId="4a4a45cf-0bce-432b-b8e4-c038fc1510d7" providerId="ADAL" clId="{C1277961-B68B-4E93-850E-1CAF0C7BA699}" dt="2021-11-28T19:01:38.116" v="8081" actId="1076"/>
          <ac:spMkLst>
            <pc:docMk/>
            <pc:sldMk cId="1581294194" sldId="305"/>
            <ac:spMk id="66" creationId="{C8F12700-1BC5-4233-B09D-0E8614B11215}"/>
          </ac:spMkLst>
        </pc:spChg>
        <pc:spChg chg="add mod">
          <ac:chgData name="Srivastava, Shashank" userId="4a4a45cf-0bce-432b-b8e4-c038fc1510d7" providerId="ADAL" clId="{C1277961-B68B-4E93-850E-1CAF0C7BA699}" dt="2021-11-28T19:00:57.237" v="8071" actId="1076"/>
          <ac:spMkLst>
            <pc:docMk/>
            <pc:sldMk cId="1581294194" sldId="305"/>
            <ac:spMk id="74" creationId="{31C0D676-9262-4BD4-876A-F474F1E86DFD}"/>
          </ac:spMkLst>
        </pc:spChg>
        <pc:spChg chg="add mod">
          <ac:chgData name="Srivastava, Shashank" userId="4a4a45cf-0bce-432b-b8e4-c038fc1510d7" providerId="ADAL" clId="{C1277961-B68B-4E93-850E-1CAF0C7BA699}" dt="2021-11-28T19:00:57.237" v="8071" actId="1076"/>
          <ac:spMkLst>
            <pc:docMk/>
            <pc:sldMk cId="1581294194" sldId="305"/>
            <ac:spMk id="75" creationId="{F26232C3-B638-4CC0-A501-042BF140D2D5}"/>
          </ac:spMkLst>
        </pc:spChg>
        <pc:spChg chg="add mod">
          <ac:chgData name="Srivastava, Shashank" userId="4a4a45cf-0bce-432b-b8e4-c038fc1510d7" providerId="ADAL" clId="{C1277961-B68B-4E93-850E-1CAF0C7BA699}" dt="2021-11-28T19:00:57.237" v="8071" actId="1076"/>
          <ac:spMkLst>
            <pc:docMk/>
            <pc:sldMk cId="1581294194" sldId="305"/>
            <ac:spMk id="76" creationId="{8DC1AB5A-1311-4B90-A01A-C692246954F2}"/>
          </ac:spMkLst>
        </pc:spChg>
        <pc:spChg chg="add del mod">
          <ac:chgData name="Srivastava, Shashank" userId="4a4a45cf-0bce-432b-b8e4-c038fc1510d7" providerId="ADAL" clId="{C1277961-B68B-4E93-850E-1CAF0C7BA699}" dt="2021-11-28T19:00:32.182" v="8067" actId="478"/>
          <ac:spMkLst>
            <pc:docMk/>
            <pc:sldMk cId="1581294194" sldId="305"/>
            <ac:spMk id="77" creationId="{4F5D7C68-1BF6-4B52-AA90-712AE7F79287}"/>
          </ac:spMkLst>
        </pc:spChg>
        <pc:spChg chg="add del mod">
          <ac:chgData name="Srivastava, Shashank" userId="4a4a45cf-0bce-432b-b8e4-c038fc1510d7" providerId="ADAL" clId="{C1277961-B68B-4E93-850E-1CAF0C7BA699}" dt="2021-11-28T19:00:32.182" v="8067" actId="478"/>
          <ac:spMkLst>
            <pc:docMk/>
            <pc:sldMk cId="1581294194" sldId="305"/>
            <ac:spMk id="79" creationId="{CD36BDB3-1CD5-4908-B2B1-3D467FAEECA2}"/>
          </ac:spMkLst>
        </pc:spChg>
        <pc:spChg chg="add del mod">
          <ac:chgData name="Srivastava, Shashank" userId="4a4a45cf-0bce-432b-b8e4-c038fc1510d7" providerId="ADAL" clId="{C1277961-B68B-4E93-850E-1CAF0C7BA699}" dt="2021-11-28T19:00:32.182" v="8067" actId="478"/>
          <ac:spMkLst>
            <pc:docMk/>
            <pc:sldMk cId="1581294194" sldId="305"/>
            <ac:spMk id="81" creationId="{84A9179E-7EB1-467B-8CD7-C7DB88B1F80C}"/>
          </ac:spMkLst>
        </pc:spChg>
        <pc:spChg chg="add del mod">
          <ac:chgData name="Srivastava, Shashank" userId="4a4a45cf-0bce-432b-b8e4-c038fc1510d7" providerId="ADAL" clId="{C1277961-B68B-4E93-850E-1CAF0C7BA699}" dt="2021-11-28T19:00:32.182" v="8067" actId="478"/>
          <ac:spMkLst>
            <pc:docMk/>
            <pc:sldMk cId="1581294194" sldId="305"/>
            <ac:spMk id="82" creationId="{765A90D2-38BB-43FE-8F06-7AB7977CA1CE}"/>
          </ac:spMkLst>
        </pc:spChg>
        <pc:spChg chg="add mod">
          <ac:chgData name="Srivastava, Shashank" userId="4a4a45cf-0bce-432b-b8e4-c038fc1510d7" providerId="ADAL" clId="{C1277961-B68B-4E93-850E-1CAF0C7BA699}" dt="2021-11-28T19:01:15.234" v="8074" actId="1076"/>
          <ac:spMkLst>
            <pc:docMk/>
            <pc:sldMk cId="1581294194" sldId="305"/>
            <ac:spMk id="83" creationId="{2A323BD8-5071-4F8B-84D6-23CC7582A716}"/>
          </ac:spMkLst>
        </pc:spChg>
        <pc:spChg chg="add mod">
          <ac:chgData name="Srivastava, Shashank" userId="4a4a45cf-0bce-432b-b8e4-c038fc1510d7" providerId="ADAL" clId="{C1277961-B68B-4E93-850E-1CAF0C7BA699}" dt="2021-11-28T19:01:11.026" v="8073" actId="1076"/>
          <ac:spMkLst>
            <pc:docMk/>
            <pc:sldMk cId="1581294194" sldId="305"/>
            <ac:spMk id="84" creationId="{E0B9322C-445C-4C4D-810D-82B65872AF48}"/>
          </ac:spMkLst>
        </pc:spChg>
        <pc:spChg chg="add del mod">
          <ac:chgData name="Srivastava, Shashank" userId="4a4a45cf-0bce-432b-b8e4-c038fc1510d7" providerId="ADAL" clId="{C1277961-B68B-4E93-850E-1CAF0C7BA699}" dt="2021-11-28T19:00:42.274" v="8070" actId="478"/>
          <ac:spMkLst>
            <pc:docMk/>
            <pc:sldMk cId="1581294194" sldId="305"/>
            <ac:spMk id="85" creationId="{265A169F-C548-4514-97B3-E25F50BA7BB2}"/>
          </ac:spMkLst>
        </pc:spChg>
        <pc:spChg chg="add mod">
          <ac:chgData name="Srivastava, Shashank" userId="4a4a45cf-0bce-432b-b8e4-c038fc1510d7" providerId="ADAL" clId="{C1277961-B68B-4E93-850E-1CAF0C7BA699}" dt="2021-11-28T19:03:12.254" v="8106" actId="1076"/>
          <ac:spMkLst>
            <pc:docMk/>
            <pc:sldMk cId="1581294194" sldId="305"/>
            <ac:spMk id="93" creationId="{12C93627-62AC-4770-9548-3222607342CD}"/>
          </ac:spMkLst>
        </pc:spChg>
        <pc:spChg chg="add mod">
          <ac:chgData name="Srivastava, Shashank" userId="4a4a45cf-0bce-432b-b8e4-c038fc1510d7" providerId="ADAL" clId="{C1277961-B68B-4E93-850E-1CAF0C7BA699}" dt="2021-11-28T19:02:41.269" v="8095" actId="1076"/>
          <ac:spMkLst>
            <pc:docMk/>
            <pc:sldMk cId="1581294194" sldId="305"/>
            <ac:spMk id="94" creationId="{D26796D1-E1D3-4418-88DD-63F16A6C1726}"/>
          </ac:spMkLst>
        </pc:spChg>
        <pc:spChg chg="add mod">
          <ac:chgData name="Srivastava, Shashank" userId="4a4a45cf-0bce-432b-b8e4-c038fc1510d7" providerId="ADAL" clId="{C1277961-B68B-4E93-850E-1CAF0C7BA699}" dt="2021-11-28T19:02:45.161" v="8097" actId="1076"/>
          <ac:spMkLst>
            <pc:docMk/>
            <pc:sldMk cId="1581294194" sldId="305"/>
            <ac:spMk id="95" creationId="{1202D831-3810-4336-9C39-37BDBDC7040D}"/>
          </ac:spMkLst>
        </pc:spChg>
        <pc:spChg chg="add mod">
          <ac:chgData name="Srivastava, Shashank" userId="4a4a45cf-0bce-432b-b8e4-c038fc1510d7" providerId="ADAL" clId="{C1277961-B68B-4E93-850E-1CAF0C7BA699}" dt="2021-11-28T19:02:50.623" v="8099" actId="1076"/>
          <ac:spMkLst>
            <pc:docMk/>
            <pc:sldMk cId="1581294194" sldId="305"/>
            <ac:spMk id="96" creationId="{4632A155-36EC-4057-A342-FA4DB07F7BCF}"/>
          </ac:spMkLst>
        </pc:spChg>
        <pc:spChg chg="add mod">
          <ac:chgData name="Srivastava, Shashank" userId="4a4a45cf-0bce-432b-b8e4-c038fc1510d7" providerId="ADAL" clId="{C1277961-B68B-4E93-850E-1CAF0C7BA699}" dt="2021-11-28T19:02:54.463" v="8101" actId="1076"/>
          <ac:spMkLst>
            <pc:docMk/>
            <pc:sldMk cId="1581294194" sldId="305"/>
            <ac:spMk id="97" creationId="{F4A1941B-965A-4D97-91FA-CA7C0A6234BD}"/>
          </ac:spMkLst>
        </pc:spChg>
        <pc:spChg chg="add mod">
          <ac:chgData name="Srivastava, Shashank" userId="4a4a45cf-0bce-432b-b8e4-c038fc1510d7" providerId="ADAL" clId="{C1277961-B68B-4E93-850E-1CAF0C7BA699}" dt="2021-11-28T19:02:59.284" v="8103" actId="1076"/>
          <ac:spMkLst>
            <pc:docMk/>
            <pc:sldMk cId="1581294194" sldId="305"/>
            <ac:spMk id="98" creationId="{DA01AC5D-4947-4DDD-9024-014F4F4DD3C9}"/>
          </ac:spMkLst>
        </pc:spChg>
        <pc:spChg chg="add mod">
          <ac:chgData name="Srivastava, Shashank" userId="4a4a45cf-0bce-432b-b8e4-c038fc1510d7" providerId="ADAL" clId="{C1277961-B68B-4E93-850E-1CAF0C7BA699}" dt="2021-11-28T19:03:05.885" v="8105" actId="1076"/>
          <ac:spMkLst>
            <pc:docMk/>
            <pc:sldMk cId="1581294194" sldId="305"/>
            <ac:spMk id="99" creationId="{13F3CA05-B8F8-491F-B8F2-8764C7ED0746}"/>
          </ac:spMkLst>
        </pc:spChg>
        <pc:spChg chg="add mod">
          <ac:chgData name="Srivastava, Shashank" userId="4a4a45cf-0bce-432b-b8e4-c038fc1510d7" providerId="ADAL" clId="{C1277961-B68B-4E93-850E-1CAF0C7BA699}" dt="2021-11-28T19:19:34.697" v="8272" actId="20577"/>
          <ac:spMkLst>
            <pc:docMk/>
            <pc:sldMk cId="1581294194" sldId="305"/>
            <ac:spMk id="100" creationId="{DCD1AD66-C596-4123-BCB9-7C4870F76597}"/>
          </ac:spMkLst>
        </pc:spChg>
        <pc:grpChg chg="add mod">
          <ac:chgData name="Srivastava, Shashank" userId="4a4a45cf-0bce-432b-b8e4-c038fc1510d7" providerId="ADAL" clId="{C1277961-B68B-4E93-850E-1CAF0C7BA699}" dt="2021-11-28T19:00:57.237" v="8071" actId="1076"/>
          <ac:grpSpMkLst>
            <pc:docMk/>
            <pc:sldMk cId="1581294194" sldId="305"/>
            <ac:grpSpMk id="4" creationId="{8B0AE819-337B-447B-9584-4922AC978EC7}"/>
          </ac:grpSpMkLst>
        </pc:grpChg>
        <pc:grpChg chg="add mod">
          <ac:chgData name="Srivastava, Shashank" userId="4a4a45cf-0bce-432b-b8e4-c038fc1510d7" providerId="ADAL" clId="{C1277961-B68B-4E93-850E-1CAF0C7BA699}" dt="2021-11-28T19:00:57.237" v="8071" actId="1076"/>
          <ac:grpSpMkLst>
            <pc:docMk/>
            <pc:sldMk cId="1581294194" sldId="305"/>
            <ac:grpSpMk id="12" creationId="{7CD9FF93-2A88-4E13-92BC-68B2994C0BB3}"/>
          </ac:grpSpMkLst>
        </pc:grpChg>
        <pc:grpChg chg="add mod">
          <ac:chgData name="Srivastava, Shashank" userId="4a4a45cf-0bce-432b-b8e4-c038fc1510d7" providerId="ADAL" clId="{C1277961-B68B-4E93-850E-1CAF0C7BA699}" dt="2021-11-28T19:00:57.237" v="8071" actId="1076"/>
          <ac:grpSpMkLst>
            <pc:docMk/>
            <pc:sldMk cId="1581294194" sldId="305"/>
            <ac:grpSpMk id="19" creationId="{85109565-6891-4CF8-AFF8-067247C7FC1D}"/>
          </ac:grpSpMkLst>
        </pc:grpChg>
        <pc:grpChg chg="add mod">
          <ac:chgData name="Srivastava, Shashank" userId="4a4a45cf-0bce-432b-b8e4-c038fc1510d7" providerId="ADAL" clId="{C1277961-B68B-4E93-850E-1CAF0C7BA699}" dt="2021-11-28T19:00:57.237" v="8071" actId="1076"/>
          <ac:grpSpMkLst>
            <pc:docMk/>
            <pc:sldMk cId="1581294194" sldId="305"/>
            <ac:grpSpMk id="26" creationId="{BB185539-C3A8-4FD7-9A80-11253D850C8B}"/>
          </ac:grpSpMkLst>
        </pc:grpChg>
        <pc:grpChg chg="add mod">
          <ac:chgData name="Srivastava, Shashank" userId="4a4a45cf-0bce-432b-b8e4-c038fc1510d7" providerId="ADAL" clId="{C1277961-B68B-4E93-850E-1CAF0C7BA699}" dt="2021-11-28T19:00:57.237" v="8071" actId="1076"/>
          <ac:grpSpMkLst>
            <pc:docMk/>
            <pc:sldMk cId="1581294194" sldId="305"/>
            <ac:grpSpMk id="33" creationId="{75FD8AF0-A1C4-41A4-9928-F8E4FA79DC2D}"/>
          </ac:grpSpMkLst>
        </pc:grpChg>
        <pc:grpChg chg="add mod">
          <ac:chgData name="Srivastava, Shashank" userId="4a4a45cf-0bce-432b-b8e4-c038fc1510d7" providerId="ADAL" clId="{C1277961-B68B-4E93-850E-1CAF0C7BA699}" dt="2021-11-28T19:00:57.237" v="8071" actId="1076"/>
          <ac:grpSpMkLst>
            <pc:docMk/>
            <pc:sldMk cId="1581294194" sldId="305"/>
            <ac:grpSpMk id="40" creationId="{6EABB8E1-0E9D-4661-ADC4-4E0BEFED9021}"/>
          </ac:grpSpMkLst>
        </pc:grp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47" creationId="{AAE3A84E-5A96-4637-9D7E-F1952BED3591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48" creationId="{1FEDD3BC-C4C8-48B1-9357-03854259D5DF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49" creationId="{E8DDB7B7-8767-4C95-87DD-2F39D7FE3143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0" creationId="{EBFE54CA-74D6-4207-981F-89E0308695EC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1" creationId="{9E57B6BA-35BA-4E67-BB3B-51D3B3E0766D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2" creationId="{CE89DCD7-55BB-41ED-895D-4A67C7BAB632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4" creationId="{6FE033E7-48A0-4699-93A4-3E673AE1F96F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5" creationId="{3C16FE59-0BB4-460E-9D14-8F37D2B80681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6" creationId="{7E10620C-4ACB-468B-8EA5-C5FA485A7169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7" creationId="{EAF0F670-D2B7-4540-8EF0-53AAD2163AF2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8" creationId="{00028F9E-16DE-435F-8585-653F985EFABE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59" creationId="{ED31A7A0-37BA-4998-9049-76E9F4FB40CB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67" creationId="{B0F90ACD-72C0-4B21-BB16-4396FD01F982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68" creationId="{C2AD0B62-3477-4854-81C2-709C83A5FBF2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69" creationId="{00CF124C-A8B3-4FF1-8079-C39A338FC724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70" creationId="{B4C9B187-65C3-459A-92B9-245A29A91870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71" creationId="{089AAD25-5502-4103-98B6-1039CF4AC86A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72" creationId="{2726D50D-901C-4CC2-82D4-9BCB6AE3763A}"/>
          </ac:cxnSpMkLst>
        </pc:cxnChg>
        <pc:cxnChg chg="add mod">
          <ac:chgData name="Srivastava, Shashank" userId="4a4a45cf-0bce-432b-b8e4-c038fc1510d7" providerId="ADAL" clId="{C1277961-B68B-4E93-850E-1CAF0C7BA699}" dt="2021-11-28T19:00:57.237" v="8071" actId="1076"/>
          <ac:cxnSpMkLst>
            <pc:docMk/>
            <pc:sldMk cId="1581294194" sldId="305"/>
            <ac:cxnSpMk id="73" creationId="{EC568348-82E8-4895-ADDF-057D7D090C1C}"/>
          </ac:cxnSpMkLst>
        </pc:cxnChg>
        <pc:cxnChg chg="add del mod">
          <ac:chgData name="Srivastava, Shashank" userId="4a4a45cf-0bce-432b-b8e4-c038fc1510d7" providerId="ADAL" clId="{C1277961-B68B-4E93-850E-1CAF0C7BA699}" dt="2021-11-28T19:00:32.182" v="8067" actId="478"/>
          <ac:cxnSpMkLst>
            <pc:docMk/>
            <pc:sldMk cId="1581294194" sldId="305"/>
            <ac:cxnSpMk id="78" creationId="{B4DDD64A-66E8-474F-9334-5ECE6670658D}"/>
          </ac:cxnSpMkLst>
        </pc:cxnChg>
        <pc:cxnChg chg="add del mod">
          <ac:chgData name="Srivastava, Shashank" userId="4a4a45cf-0bce-432b-b8e4-c038fc1510d7" providerId="ADAL" clId="{C1277961-B68B-4E93-850E-1CAF0C7BA699}" dt="2021-11-28T19:00:32.182" v="8067" actId="478"/>
          <ac:cxnSpMkLst>
            <pc:docMk/>
            <pc:sldMk cId="1581294194" sldId="305"/>
            <ac:cxnSpMk id="80" creationId="{CA772588-5836-47D9-A3F0-E2F718646B93}"/>
          </ac:cxnSpMkLst>
        </pc:cxnChg>
        <pc:cxnChg chg="add mod">
          <ac:chgData name="Srivastava, Shashank" userId="4a4a45cf-0bce-432b-b8e4-c038fc1510d7" providerId="ADAL" clId="{C1277961-B68B-4E93-850E-1CAF0C7BA699}" dt="2021-11-28T19:02:04.676" v="8083" actId="1076"/>
          <ac:cxnSpMkLst>
            <pc:docMk/>
            <pc:sldMk cId="1581294194" sldId="305"/>
            <ac:cxnSpMk id="86" creationId="{49885D36-DEC4-4CFC-BFB9-E7A03E32D106}"/>
          </ac:cxnSpMkLst>
        </pc:cxnChg>
        <pc:cxnChg chg="add mod">
          <ac:chgData name="Srivastava, Shashank" userId="4a4a45cf-0bce-432b-b8e4-c038fc1510d7" providerId="ADAL" clId="{C1277961-B68B-4E93-850E-1CAF0C7BA699}" dt="2021-11-28T19:02:04.676" v="8083" actId="1076"/>
          <ac:cxnSpMkLst>
            <pc:docMk/>
            <pc:sldMk cId="1581294194" sldId="305"/>
            <ac:cxnSpMk id="87" creationId="{E1C5B546-BAA3-4BAB-B402-E574E3C59DF5}"/>
          </ac:cxnSpMkLst>
        </pc:cxnChg>
        <pc:cxnChg chg="add mod">
          <ac:chgData name="Srivastava, Shashank" userId="4a4a45cf-0bce-432b-b8e4-c038fc1510d7" providerId="ADAL" clId="{C1277961-B68B-4E93-850E-1CAF0C7BA699}" dt="2021-11-28T19:02:04.676" v="8083" actId="1076"/>
          <ac:cxnSpMkLst>
            <pc:docMk/>
            <pc:sldMk cId="1581294194" sldId="305"/>
            <ac:cxnSpMk id="88" creationId="{D1304E9F-65FC-4F55-926F-9DFE2B3F593B}"/>
          </ac:cxnSpMkLst>
        </pc:cxnChg>
        <pc:cxnChg chg="add mod">
          <ac:chgData name="Srivastava, Shashank" userId="4a4a45cf-0bce-432b-b8e4-c038fc1510d7" providerId="ADAL" clId="{C1277961-B68B-4E93-850E-1CAF0C7BA699}" dt="2021-11-28T19:02:04.676" v="8083" actId="1076"/>
          <ac:cxnSpMkLst>
            <pc:docMk/>
            <pc:sldMk cId="1581294194" sldId="305"/>
            <ac:cxnSpMk id="89" creationId="{7F633A76-46DA-4D06-95BB-334110D0523C}"/>
          </ac:cxnSpMkLst>
        </pc:cxnChg>
        <pc:cxnChg chg="add mod">
          <ac:chgData name="Srivastava, Shashank" userId="4a4a45cf-0bce-432b-b8e4-c038fc1510d7" providerId="ADAL" clId="{C1277961-B68B-4E93-850E-1CAF0C7BA699}" dt="2021-11-28T19:02:04.676" v="8083" actId="1076"/>
          <ac:cxnSpMkLst>
            <pc:docMk/>
            <pc:sldMk cId="1581294194" sldId="305"/>
            <ac:cxnSpMk id="90" creationId="{408B2A9E-A7EF-4B26-A02E-9996CDCB7279}"/>
          </ac:cxnSpMkLst>
        </pc:cxnChg>
        <pc:cxnChg chg="add mod">
          <ac:chgData name="Srivastava, Shashank" userId="4a4a45cf-0bce-432b-b8e4-c038fc1510d7" providerId="ADAL" clId="{C1277961-B68B-4E93-850E-1CAF0C7BA699}" dt="2021-11-28T19:02:04.676" v="8083" actId="1076"/>
          <ac:cxnSpMkLst>
            <pc:docMk/>
            <pc:sldMk cId="1581294194" sldId="305"/>
            <ac:cxnSpMk id="91" creationId="{FAA9B370-1FDF-494E-A521-4E3013D2528A}"/>
          </ac:cxnSpMkLst>
        </pc:cxnChg>
        <pc:cxnChg chg="add mod">
          <ac:chgData name="Srivastava, Shashank" userId="4a4a45cf-0bce-432b-b8e4-c038fc1510d7" providerId="ADAL" clId="{C1277961-B68B-4E93-850E-1CAF0C7BA699}" dt="2021-11-28T19:02:04.676" v="8083" actId="1076"/>
          <ac:cxnSpMkLst>
            <pc:docMk/>
            <pc:sldMk cId="1581294194" sldId="305"/>
            <ac:cxnSpMk id="92" creationId="{B728FB29-956E-4224-A725-F5A00291B054}"/>
          </ac:cxnSpMkLst>
        </pc:cxnChg>
      </pc:sldChg>
      <pc:sldChg chg="addSp delSp modSp add mod modAnim">
        <pc:chgData name="Srivastava, Shashank" userId="4a4a45cf-0bce-432b-b8e4-c038fc1510d7" providerId="ADAL" clId="{C1277961-B68B-4E93-850E-1CAF0C7BA699}" dt="2021-11-28T19:20:49.521" v="8276" actId="478"/>
        <pc:sldMkLst>
          <pc:docMk/>
          <pc:sldMk cId="2500372936" sldId="306"/>
        </pc:sldMkLst>
        <pc:spChg chg="add del mod">
          <ac:chgData name="Srivastava, Shashank" userId="4a4a45cf-0bce-432b-b8e4-c038fc1510d7" providerId="ADAL" clId="{C1277961-B68B-4E93-850E-1CAF0C7BA699}" dt="2021-11-28T19:20:45.956" v="8275" actId="478"/>
          <ac:spMkLst>
            <pc:docMk/>
            <pc:sldMk cId="2500372936" sldId="306"/>
            <ac:spMk id="100" creationId="{F8D9F78D-A727-4B4D-B469-9898916DE5CF}"/>
          </ac:spMkLst>
        </pc:spChg>
        <pc:spChg chg="add del mod">
          <ac:chgData name="Srivastava, Shashank" userId="4a4a45cf-0bce-432b-b8e4-c038fc1510d7" providerId="ADAL" clId="{C1277961-B68B-4E93-850E-1CAF0C7BA699}" dt="2021-11-28T19:20:49.521" v="8276" actId="478"/>
          <ac:spMkLst>
            <pc:docMk/>
            <pc:sldMk cId="2500372936" sldId="306"/>
            <ac:spMk id="101" creationId="{B79BE3F1-89DE-44F0-8F5A-3E26EEF6E360}"/>
          </ac:spMkLst>
        </pc:spChg>
      </pc:sldChg>
      <pc:sldChg chg="addSp delSp modSp add mod modAnim">
        <pc:chgData name="Srivastava, Shashank" userId="4a4a45cf-0bce-432b-b8e4-c038fc1510d7" providerId="ADAL" clId="{C1277961-B68B-4E93-850E-1CAF0C7BA699}" dt="2021-11-28T19:24:09.509" v="8294" actId="478"/>
        <pc:sldMkLst>
          <pc:docMk/>
          <pc:sldMk cId="3907364638" sldId="307"/>
        </pc:sldMkLst>
        <pc:spChg chg="add mod">
          <ac:chgData name="Srivastava, Shashank" userId="4a4a45cf-0bce-432b-b8e4-c038fc1510d7" providerId="ADAL" clId="{C1277961-B68B-4E93-850E-1CAF0C7BA699}" dt="2021-11-28T19:23:11.049" v="8288" actId="207"/>
          <ac:spMkLst>
            <pc:docMk/>
            <pc:sldMk cId="3907364638" sldId="307"/>
            <ac:spMk id="2" creationId="{41C7150A-7B2C-40AA-B06F-839A7D6C66E0}"/>
          </ac:spMkLst>
        </pc:spChg>
        <pc:spChg chg="add mod">
          <ac:chgData name="Srivastava, Shashank" userId="4a4a45cf-0bce-432b-b8e4-c038fc1510d7" providerId="ADAL" clId="{C1277961-B68B-4E93-850E-1CAF0C7BA699}" dt="2021-11-28T19:12:33.905" v="8202" actId="1076"/>
          <ac:spMkLst>
            <pc:docMk/>
            <pc:sldMk cId="3907364638" sldId="307"/>
            <ac:spMk id="7" creationId="{6C07A77A-BCC6-482D-926B-1ED7A119429D}"/>
          </ac:spMkLst>
        </pc:spChg>
        <pc:spChg chg="add mod">
          <ac:chgData name="Srivastava, Shashank" userId="4a4a45cf-0bce-432b-b8e4-c038fc1510d7" providerId="ADAL" clId="{C1277961-B68B-4E93-850E-1CAF0C7BA699}" dt="2021-11-28T19:17:37.217" v="8260" actId="14100"/>
          <ac:spMkLst>
            <pc:docMk/>
            <pc:sldMk cId="3907364638" sldId="307"/>
            <ac:spMk id="9" creationId="{92CBE0B4-26EE-4CF7-BBF9-E326ED014D4A}"/>
          </ac:spMkLst>
        </pc:spChg>
        <pc:spChg chg="add mod">
          <ac:chgData name="Srivastava, Shashank" userId="4a4a45cf-0bce-432b-b8e4-c038fc1510d7" providerId="ADAL" clId="{C1277961-B68B-4E93-850E-1CAF0C7BA699}" dt="2021-11-28T19:12:47.943" v="8208" actId="20577"/>
          <ac:spMkLst>
            <pc:docMk/>
            <pc:sldMk cId="3907364638" sldId="307"/>
            <ac:spMk id="11" creationId="{69C12713-CC35-4868-842A-1BF3D83C549A}"/>
          </ac:spMkLst>
        </pc:spChg>
        <pc:spChg chg="add mod">
          <ac:chgData name="Srivastava, Shashank" userId="4a4a45cf-0bce-432b-b8e4-c038fc1510d7" providerId="ADAL" clId="{C1277961-B68B-4E93-850E-1CAF0C7BA699}" dt="2021-11-28T19:13:02.275" v="8210" actId="1076"/>
          <ac:spMkLst>
            <pc:docMk/>
            <pc:sldMk cId="3907364638" sldId="307"/>
            <ac:spMk id="12" creationId="{3D99A182-8C74-4406-8427-BFC7B3D0A392}"/>
          </ac:spMkLst>
        </pc:spChg>
        <pc:spChg chg="mod">
          <ac:chgData name="Srivastava, Shashank" userId="4a4a45cf-0bce-432b-b8e4-c038fc1510d7" providerId="ADAL" clId="{C1277961-B68B-4E93-850E-1CAF0C7BA699}" dt="2021-11-28T19:14:10.502" v="8213"/>
          <ac:spMkLst>
            <pc:docMk/>
            <pc:sldMk cId="3907364638" sldId="307"/>
            <ac:spMk id="14" creationId="{1E6AAD81-04FD-450E-87C7-914F3E8E21D5}"/>
          </ac:spMkLst>
        </pc:spChg>
        <pc:spChg chg="mod">
          <ac:chgData name="Srivastava, Shashank" userId="4a4a45cf-0bce-432b-b8e4-c038fc1510d7" providerId="ADAL" clId="{C1277961-B68B-4E93-850E-1CAF0C7BA699}" dt="2021-11-28T19:14:10.502" v="8213"/>
          <ac:spMkLst>
            <pc:docMk/>
            <pc:sldMk cId="3907364638" sldId="307"/>
            <ac:spMk id="15" creationId="{0900C5A1-23F8-4003-A86D-AE724D0609EF}"/>
          </ac:spMkLst>
        </pc:spChg>
        <pc:spChg chg="mod">
          <ac:chgData name="Srivastava, Shashank" userId="4a4a45cf-0bce-432b-b8e4-c038fc1510d7" providerId="ADAL" clId="{C1277961-B68B-4E93-850E-1CAF0C7BA699}" dt="2021-11-28T19:14:10.502" v="8213"/>
          <ac:spMkLst>
            <pc:docMk/>
            <pc:sldMk cId="3907364638" sldId="307"/>
            <ac:spMk id="16" creationId="{C2EEDF99-FA82-49B3-AD16-EE4A1493B74D}"/>
          </ac:spMkLst>
        </pc:spChg>
        <pc:spChg chg="mod">
          <ac:chgData name="Srivastava, Shashank" userId="4a4a45cf-0bce-432b-b8e4-c038fc1510d7" providerId="ADAL" clId="{C1277961-B68B-4E93-850E-1CAF0C7BA699}" dt="2021-11-28T19:14:10.502" v="8213"/>
          <ac:spMkLst>
            <pc:docMk/>
            <pc:sldMk cId="3907364638" sldId="307"/>
            <ac:spMk id="17" creationId="{5FD11987-B5A7-4B7F-BD50-FE24E505A2E6}"/>
          </ac:spMkLst>
        </pc:spChg>
        <pc:spChg chg="mod">
          <ac:chgData name="Srivastava, Shashank" userId="4a4a45cf-0bce-432b-b8e4-c038fc1510d7" providerId="ADAL" clId="{C1277961-B68B-4E93-850E-1CAF0C7BA699}" dt="2021-11-28T19:14:10.502" v="8213"/>
          <ac:spMkLst>
            <pc:docMk/>
            <pc:sldMk cId="3907364638" sldId="307"/>
            <ac:spMk id="18" creationId="{85B5FB63-EBDA-434B-ABE3-41E9F00C6B88}"/>
          </ac:spMkLst>
        </pc:spChg>
        <pc:spChg chg="mod">
          <ac:chgData name="Srivastava, Shashank" userId="4a4a45cf-0bce-432b-b8e4-c038fc1510d7" providerId="ADAL" clId="{C1277961-B68B-4E93-850E-1CAF0C7BA699}" dt="2021-11-28T19:14:10.502" v="8213"/>
          <ac:spMkLst>
            <pc:docMk/>
            <pc:sldMk cId="3907364638" sldId="307"/>
            <ac:spMk id="19" creationId="{7A22EC45-7F22-4C3E-82EF-3813FD6A609A}"/>
          </ac:spMkLst>
        </pc:spChg>
        <pc:spChg chg="add del mod">
          <ac:chgData name="Srivastava, Shashank" userId="4a4a45cf-0bce-432b-b8e4-c038fc1510d7" providerId="ADAL" clId="{C1277961-B68B-4E93-850E-1CAF0C7BA699}" dt="2021-11-28T19:16:04.599" v="8237" actId="478"/>
          <ac:spMkLst>
            <pc:docMk/>
            <pc:sldMk cId="3907364638" sldId="307"/>
            <ac:spMk id="23" creationId="{A48B1492-C052-4DF7-B2AB-337B442594B7}"/>
          </ac:spMkLst>
        </pc:spChg>
        <pc:spChg chg="add del mod">
          <ac:chgData name="Srivastava, Shashank" userId="4a4a45cf-0bce-432b-b8e4-c038fc1510d7" providerId="ADAL" clId="{C1277961-B68B-4E93-850E-1CAF0C7BA699}" dt="2021-11-28T19:16:05.512" v="8238" actId="478"/>
          <ac:spMkLst>
            <pc:docMk/>
            <pc:sldMk cId="3907364638" sldId="307"/>
            <ac:spMk id="25" creationId="{A17A98BF-9179-4DA3-B76D-EAC2559FEF7B}"/>
          </ac:spMkLst>
        </pc:spChg>
        <pc:spChg chg="add del mod">
          <ac:chgData name="Srivastava, Shashank" userId="4a4a45cf-0bce-432b-b8e4-c038fc1510d7" providerId="ADAL" clId="{C1277961-B68B-4E93-850E-1CAF0C7BA699}" dt="2021-11-28T19:16:02.068" v="8236" actId="478"/>
          <ac:spMkLst>
            <pc:docMk/>
            <pc:sldMk cId="3907364638" sldId="307"/>
            <ac:spMk id="26" creationId="{322EFE30-F9B4-4739-8E94-C38CC6F23E9E}"/>
          </ac:spMkLst>
        </pc:spChg>
        <pc:spChg chg="add del mod">
          <ac:chgData name="Srivastava, Shashank" userId="4a4a45cf-0bce-432b-b8e4-c038fc1510d7" providerId="ADAL" clId="{C1277961-B68B-4E93-850E-1CAF0C7BA699}" dt="2021-11-28T19:16:22.863" v="8243" actId="478"/>
          <ac:spMkLst>
            <pc:docMk/>
            <pc:sldMk cId="3907364638" sldId="307"/>
            <ac:spMk id="27" creationId="{1BA9B64D-B8B7-4ACA-B818-A533E105A2F0}"/>
          </ac:spMkLst>
        </pc:spChg>
        <pc:spChg chg="add del mod">
          <ac:chgData name="Srivastava, Shashank" userId="4a4a45cf-0bce-432b-b8e4-c038fc1510d7" providerId="ADAL" clId="{C1277961-B68B-4E93-850E-1CAF0C7BA699}" dt="2021-11-28T19:17:42.292" v="8261" actId="478"/>
          <ac:spMkLst>
            <pc:docMk/>
            <pc:sldMk cId="3907364638" sldId="307"/>
            <ac:spMk id="42" creationId="{46B0E340-9023-462A-B86B-DECDD43A9B5B}"/>
          </ac:spMkLst>
        </pc:spChg>
        <pc:spChg chg="add mod">
          <ac:chgData name="Srivastava, Shashank" userId="4a4a45cf-0bce-432b-b8e4-c038fc1510d7" providerId="ADAL" clId="{C1277961-B68B-4E93-850E-1CAF0C7BA699}" dt="2021-11-28T19:17:57.384" v="8268" actId="14100"/>
          <ac:spMkLst>
            <pc:docMk/>
            <pc:sldMk cId="3907364638" sldId="307"/>
            <ac:spMk id="43" creationId="{3D6CD7A9-34DA-4513-8357-9F5F6DA0A1A4}"/>
          </ac:spMkLst>
        </pc:spChg>
        <pc:spChg chg="add mod">
          <ac:chgData name="Srivastava, Shashank" userId="4a4a45cf-0bce-432b-b8e4-c038fc1510d7" providerId="ADAL" clId="{C1277961-B68B-4E93-850E-1CAF0C7BA699}" dt="2021-11-28T19:21:20.667" v="8278" actId="1076"/>
          <ac:spMkLst>
            <pc:docMk/>
            <pc:sldMk cId="3907364638" sldId="307"/>
            <ac:spMk id="44" creationId="{C111D93B-8D13-431D-BEF4-1E81E238BAC1}"/>
          </ac:spMkLst>
        </pc:spChg>
        <pc:grpChg chg="add mod">
          <ac:chgData name="Srivastava, Shashank" userId="4a4a45cf-0bce-432b-b8e4-c038fc1510d7" providerId="ADAL" clId="{C1277961-B68B-4E93-850E-1CAF0C7BA699}" dt="2021-11-28T19:15:45.123" v="8230" actId="1076"/>
          <ac:grpSpMkLst>
            <pc:docMk/>
            <pc:sldMk cId="3907364638" sldId="307"/>
            <ac:grpSpMk id="13" creationId="{43088A9B-AD32-4398-8EF3-E6FE5F4FBDBF}"/>
          </ac:grpSpMkLst>
        </pc:grpChg>
        <pc:picChg chg="add del mod">
          <ac:chgData name="Srivastava, Shashank" userId="4a4a45cf-0bce-432b-b8e4-c038fc1510d7" providerId="ADAL" clId="{C1277961-B68B-4E93-850E-1CAF0C7BA699}" dt="2021-11-28T19:22:57.436" v="8286" actId="478"/>
          <ac:picMkLst>
            <pc:docMk/>
            <pc:sldMk cId="3907364638" sldId="307"/>
            <ac:picMk id="46" creationId="{136BC692-E7E1-4C28-A464-ECD59DDB7F5C}"/>
          </ac:picMkLst>
        </pc:picChg>
        <pc:picChg chg="add del mod">
          <ac:chgData name="Srivastava, Shashank" userId="4a4a45cf-0bce-432b-b8e4-c038fc1510d7" providerId="ADAL" clId="{C1277961-B68B-4E93-850E-1CAF0C7BA699}" dt="2021-11-28T19:24:09.509" v="8294" actId="478"/>
          <ac:picMkLst>
            <pc:docMk/>
            <pc:sldMk cId="3907364638" sldId="307"/>
            <ac:picMk id="48" creationId="{52FA9EBB-69B5-4B05-9C39-1C915432BEB0}"/>
          </ac:picMkLst>
        </pc:picChg>
        <pc:cxnChg chg="add mod">
          <ac:chgData name="Srivastava, Shashank" userId="4a4a45cf-0bce-432b-b8e4-c038fc1510d7" providerId="ADAL" clId="{C1277961-B68B-4E93-850E-1CAF0C7BA699}" dt="2021-11-28T19:11:30.167" v="8181" actId="1076"/>
          <ac:cxnSpMkLst>
            <pc:docMk/>
            <pc:sldMk cId="3907364638" sldId="307"/>
            <ac:cxnSpMk id="6" creationId="{032F65C2-5223-4010-997D-4CB975B00485}"/>
          </ac:cxnSpMkLst>
        </pc:cxnChg>
        <pc:cxnChg chg="add mod">
          <ac:chgData name="Srivastava, Shashank" userId="4a4a45cf-0bce-432b-b8e4-c038fc1510d7" providerId="ADAL" clId="{C1277961-B68B-4E93-850E-1CAF0C7BA699}" dt="2021-11-28T19:11:20.283" v="8180" actId="1076"/>
          <ac:cxnSpMkLst>
            <pc:docMk/>
            <pc:sldMk cId="3907364638" sldId="307"/>
            <ac:cxnSpMk id="8" creationId="{B88EB2A2-9926-427C-88AC-6983321EDB36}"/>
          </ac:cxnSpMkLst>
        </pc:cxnChg>
        <pc:cxnChg chg="add mod">
          <ac:chgData name="Srivastava, Shashank" userId="4a4a45cf-0bce-432b-b8e4-c038fc1510d7" providerId="ADAL" clId="{C1277961-B68B-4E93-850E-1CAF0C7BA699}" dt="2021-11-28T19:15:08.256" v="8225" actId="1076"/>
          <ac:cxnSpMkLst>
            <pc:docMk/>
            <pc:sldMk cId="3907364638" sldId="307"/>
            <ac:cxnSpMk id="10" creationId="{B6B7076A-7C28-4918-B308-E7C42BB4BCEC}"/>
          </ac:cxnSpMkLst>
        </pc:cxnChg>
        <pc:cxnChg chg="add mod">
          <ac:chgData name="Srivastava, Shashank" userId="4a4a45cf-0bce-432b-b8e4-c038fc1510d7" providerId="ADAL" clId="{C1277961-B68B-4E93-850E-1CAF0C7BA699}" dt="2021-11-28T19:16:15.048" v="8241" actId="14100"/>
          <ac:cxnSpMkLst>
            <pc:docMk/>
            <pc:sldMk cId="3907364638" sldId="307"/>
            <ac:cxnSpMk id="20" creationId="{82B98121-B875-4E1A-A900-81D1DFCB9BAE}"/>
          </ac:cxnSpMkLst>
        </pc:cxnChg>
        <pc:cxnChg chg="add mod">
          <ac:chgData name="Srivastava, Shashank" userId="4a4a45cf-0bce-432b-b8e4-c038fc1510d7" providerId="ADAL" clId="{C1277961-B68B-4E93-850E-1CAF0C7BA699}" dt="2021-11-28T19:16:10.083" v="8240" actId="14100"/>
          <ac:cxnSpMkLst>
            <pc:docMk/>
            <pc:sldMk cId="3907364638" sldId="307"/>
            <ac:cxnSpMk id="21" creationId="{DEE414CB-8AF1-4E90-8CC5-9428E42B6986}"/>
          </ac:cxnSpMkLst>
        </pc:cxnChg>
        <pc:cxnChg chg="add mod">
          <ac:chgData name="Srivastava, Shashank" userId="4a4a45cf-0bce-432b-b8e4-c038fc1510d7" providerId="ADAL" clId="{C1277961-B68B-4E93-850E-1CAF0C7BA699}" dt="2021-11-28T19:16:19.240" v="8242" actId="14100"/>
          <ac:cxnSpMkLst>
            <pc:docMk/>
            <pc:sldMk cId="3907364638" sldId="307"/>
            <ac:cxnSpMk id="22" creationId="{39C43570-71E1-4D8E-B751-A75240939471}"/>
          </ac:cxnSpMkLst>
        </pc:cxnChg>
        <pc:cxnChg chg="add mod">
          <ac:chgData name="Srivastava, Shashank" userId="4a4a45cf-0bce-432b-b8e4-c038fc1510d7" providerId="ADAL" clId="{C1277961-B68B-4E93-850E-1CAF0C7BA699}" dt="2021-11-28T19:15:54.904" v="8233" actId="14100"/>
          <ac:cxnSpMkLst>
            <pc:docMk/>
            <pc:sldMk cId="3907364638" sldId="307"/>
            <ac:cxnSpMk id="24" creationId="{45E7358A-9435-4CD5-B196-87DCAF4537EB}"/>
          </ac:cxnSpMkLst>
        </pc:cxnChg>
        <pc:cxnChg chg="add del mod">
          <ac:chgData name="Srivastava, Shashank" userId="4a4a45cf-0bce-432b-b8e4-c038fc1510d7" providerId="ADAL" clId="{C1277961-B68B-4E93-850E-1CAF0C7BA699}" dt="2021-11-28T19:16:07.244" v="8239" actId="478"/>
          <ac:cxnSpMkLst>
            <pc:docMk/>
            <pc:sldMk cId="3907364638" sldId="307"/>
            <ac:cxnSpMk id="28" creationId="{23D8E3CE-C6D8-4FAC-BE99-B91C840E3B99}"/>
          </ac:cxnSpMkLst>
        </pc:cxnChg>
        <pc:cxnChg chg="add mod">
          <ac:chgData name="Srivastava, Shashank" userId="4a4a45cf-0bce-432b-b8e4-c038fc1510d7" providerId="ADAL" clId="{C1277961-B68B-4E93-850E-1CAF0C7BA699}" dt="2021-11-28T19:16:29.793" v="8245" actId="1076"/>
          <ac:cxnSpMkLst>
            <pc:docMk/>
            <pc:sldMk cId="3907364638" sldId="307"/>
            <ac:cxnSpMk id="39" creationId="{78306F25-B857-4F90-90DF-1CFE248F1E4D}"/>
          </ac:cxnSpMkLst>
        </pc:cxnChg>
        <pc:cxnChg chg="add mod">
          <ac:chgData name="Srivastava, Shashank" userId="4a4a45cf-0bce-432b-b8e4-c038fc1510d7" providerId="ADAL" clId="{C1277961-B68B-4E93-850E-1CAF0C7BA699}" dt="2021-11-28T19:16:29.793" v="8245" actId="1076"/>
          <ac:cxnSpMkLst>
            <pc:docMk/>
            <pc:sldMk cId="3907364638" sldId="307"/>
            <ac:cxnSpMk id="40" creationId="{545D8B93-F312-48BB-B2AB-65A5A78999CB}"/>
          </ac:cxnSpMkLst>
        </pc:cxnChg>
        <pc:cxnChg chg="add mod">
          <ac:chgData name="Srivastava, Shashank" userId="4a4a45cf-0bce-432b-b8e4-c038fc1510d7" providerId="ADAL" clId="{C1277961-B68B-4E93-850E-1CAF0C7BA699}" dt="2021-11-28T19:16:55.504" v="8247" actId="1076"/>
          <ac:cxnSpMkLst>
            <pc:docMk/>
            <pc:sldMk cId="3907364638" sldId="307"/>
            <ac:cxnSpMk id="41" creationId="{132010FA-F311-4053-BE90-389DBFE1B647}"/>
          </ac:cxnSpMkLst>
        </pc:cxnChg>
      </pc:sldChg>
      <pc:sldChg chg="addSp delSp modSp add mod delAnim modAnim">
        <pc:chgData name="Srivastava, Shashank" userId="4a4a45cf-0bce-432b-b8e4-c038fc1510d7" providerId="ADAL" clId="{C1277961-B68B-4E93-850E-1CAF0C7BA699}" dt="2021-11-28T20:13:24.937" v="8652"/>
        <pc:sldMkLst>
          <pc:docMk/>
          <pc:sldMk cId="68854838" sldId="308"/>
        </pc:sldMkLst>
        <pc:spChg chg="mod">
          <ac:chgData name="Srivastava, Shashank" userId="4a4a45cf-0bce-432b-b8e4-c038fc1510d7" providerId="ADAL" clId="{C1277961-B68B-4E93-850E-1CAF0C7BA699}" dt="2021-11-28T19:28:23.566" v="8329" actId="14100"/>
          <ac:spMkLst>
            <pc:docMk/>
            <pc:sldMk cId="68854838" sldId="308"/>
            <ac:spMk id="2" creationId="{41C7150A-7B2C-40AA-B06F-839A7D6C66E0}"/>
          </ac:spMkLst>
        </pc:spChg>
        <pc:spChg chg="add mod topLvl">
          <ac:chgData name="Srivastava, Shashank" userId="4a4a45cf-0bce-432b-b8e4-c038fc1510d7" providerId="ADAL" clId="{C1277961-B68B-4E93-850E-1CAF0C7BA699}" dt="2021-11-28T19:39:19.916" v="8427" actId="692"/>
          <ac:spMkLst>
            <pc:docMk/>
            <pc:sldMk cId="68854838" sldId="308"/>
            <ac:spMk id="4" creationId="{340583C0-4ADE-4A74-BEC0-280D8FD6F188}"/>
          </ac:spMkLst>
        </pc:spChg>
        <pc:spChg chg="mod">
          <ac:chgData name="Srivastava, Shashank" userId="4a4a45cf-0bce-432b-b8e4-c038fc1510d7" providerId="ADAL" clId="{C1277961-B68B-4E93-850E-1CAF0C7BA699}" dt="2021-11-28T19:28:36.060" v="8330" actId="1076"/>
          <ac:spMkLst>
            <pc:docMk/>
            <pc:sldMk cId="68854838" sldId="308"/>
            <ac:spMk id="7" creationId="{6C07A77A-BCC6-482D-926B-1ED7A119429D}"/>
          </ac:spMkLst>
        </pc:spChg>
        <pc:spChg chg="mod">
          <ac:chgData name="Srivastava, Shashank" userId="4a4a45cf-0bce-432b-b8e4-c038fc1510d7" providerId="ADAL" clId="{C1277961-B68B-4E93-850E-1CAF0C7BA699}" dt="2021-11-28T19:37:20.975" v="8403" actId="1076"/>
          <ac:spMkLst>
            <pc:docMk/>
            <pc:sldMk cId="68854838" sldId="308"/>
            <ac:spMk id="11" creationId="{69C12713-CC35-4868-842A-1BF3D83C549A}"/>
          </ac:spMkLst>
        </pc:spChg>
        <pc:spChg chg="del mod">
          <ac:chgData name="Srivastava, Shashank" userId="4a4a45cf-0bce-432b-b8e4-c038fc1510d7" providerId="ADAL" clId="{C1277961-B68B-4E93-850E-1CAF0C7BA699}" dt="2021-11-28T19:23:41.280" v="8292" actId="478"/>
          <ac:spMkLst>
            <pc:docMk/>
            <pc:sldMk cId="68854838" sldId="308"/>
            <ac:spMk id="12" creationId="{3D99A182-8C74-4406-8427-BFC7B3D0A392}"/>
          </ac:spMkLst>
        </pc:spChg>
        <pc:spChg chg="add mod topLvl">
          <ac:chgData name="Srivastava, Shashank" userId="4a4a45cf-0bce-432b-b8e4-c038fc1510d7" providerId="ADAL" clId="{C1277961-B68B-4E93-850E-1CAF0C7BA699}" dt="2021-11-28T19:39:05.557" v="8423" actId="165"/>
          <ac:spMkLst>
            <pc:docMk/>
            <pc:sldMk cId="68854838" sldId="308"/>
            <ac:spMk id="23" creationId="{6FABBF57-1A08-410F-A6FA-9272E7DB73FD}"/>
          </ac:spMkLst>
        </pc:spChg>
        <pc:spChg chg="add mod">
          <ac:chgData name="Srivastava, Shashank" userId="4a4a45cf-0bce-432b-b8e4-c038fc1510d7" providerId="ADAL" clId="{C1277961-B68B-4E93-850E-1CAF0C7BA699}" dt="2021-11-28T19:30:31.764" v="8357" actId="1076"/>
          <ac:spMkLst>
            <pc:docMk/>
            <pc:sldMk cId="68854838" sldId="308"/>
            <ac:spMk id="35" creationId="{6BF703C6-8571-454C-B79C-9D9CB2209B98}"/>
          </ac:spMkLst>
        </pc:spChg>
        <pc:spChg chg="del">
          <ac:chgData name="Srivastava, Shashank" userId="4a4a45cf-0bce-432b-b8e4-c038fc1510d7" providerId="ADAL" clId="{C1277961-B68B-4E93-850E-1CAF0C7BA699}" dt="2021-11-28T19:23:42.396" v="8293" actId="478"/>
          <ac:spMkLst>
            <pc:docMk/>
            <pc:sldMk cId="68854838" sldId="308"/>
            <ac:spMk id="44" creationId="{C111D93B-8D13-431D-BEF4-1E81E238BAC1}"/>
          </ac:spMkLst>
        </pc:spChg>
        <pc:spChg chg="add del mod">
          <ac:chgData name="Srivastava, Shashank" userId="4a4a45cf-0bce-432b-b8e4-c038fc1510d7" providerId="ADAL" clId="{C1277961-B68B-4E93-850E-1CAF0C7BA699}" dt="2021-11-28T19:35:23.009" v="8380" actId="478"/>
          <ac:spMkLst>
            <pc:docMk/>
            <pc:sldMk cId="68854838" sldId="308"/>
            <ac:spMk id="53" creationId="{081506E1-36B9-4857-A064-566A4CAE4315}"/>
          </ac:spMkLst>
        </pc:spChg>
        <pc:spChg chg="add mod">
          <ac:chgData name="Srivastava, Shashank" userId="4a4a45cf-0bce-432b-b8e4-c038fc1510d7" providerId="ADAL" clId="{C1277961-B68B-4E93-850E-1CAF0C7BA699}" dt="2021-11-28T19:38:11.162" v="8422" actId="207"/>
          <ac:spMkLst>
            <pc:docMk/>
            <pc:sldMk cId="68854838" sldId="308"/>
            <ac:spMk id="63" creationId="{10F705AC-6C7F-4FB8-94C1-87A345E2BA91}"/>
          </ac:spMkLst>
        </pc:spChg>
        <pc:spChg chg="mod topLvl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65" creationId="{2B9B9391-7FA4-4FFA-ACC5-DE009A4B1545}"/>
          </ac:spMkLst>
        </pc:spChg>
        <pc:spChg chg="mod topLvl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66" creationId="{7806CF1C-9B5D-4F24-9EB0-E13BFB4B75CA}"/>
          </ac:spMkLst>
        </pc:spChg>
        <pc:spChg chg="mod topLvl">
          <ac:chgData name="Srivastava, Shashank" userId="4a4a45cf-0bce-432b-b8e4-c038fc1510d7" providerId="ADAL" clId="{C1277961-B68B-4E93-850E-1CAF0C7BA699}" dt="2021-11-28T19:40:19.657" v="8433" actId="165"/>
          <ac:spMkLst>
            <pc:docMk/>
            <pc:sldMk cId="68854838" sldId="308"/>
            <ac:spMk id="67" creationId="{4B007C7B-26F2-406B-8D1B-BE4AD48C1CCA}"/>
          </ac:spMkLst>
        </pc:spChg>
        <pc:spChg chg="mod topLvl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68" creationId="{80D79C04-A2E5-4B43-BA4E-000E93B243FE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69" creationId="{5D5D4B47-0A96-4543-9AC4-D59026AA8AFD}"/>
          </ac:spMkLst>
        </pc:spChg>
        <pc:spChg chg="add del mod">
          <ac:chgData name="Srivastava, Shashank" userId="4a4a45cf-0bce-432b-b8e4-c038fc1510d7" providerId="ADAL" clId="{C1277961-B68B-4E93-850E-1CAF0C7BA699}" dt="2021-11-28T19:41:43.443" v="8457" actId="478"/>
          <ac:spMkLst>
            <pc:docMk/>
            <pc:sldMk cId="68854838" sldId="308"/>
            <ac:spMk id="70" creationId="{1E1EAF05-93C9-405A-A876-4E2B09CA47A3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71" creationId="{A0E0A6CE-0B98-4161-8EE6-5E66F46B38F9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72" creationId="{14DD2B78-5A06-4B4C-B7AA-7663D84DEC2E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73" creationId="{E8FCD980-8CF5-4665-9343-02B57E7B4F7C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74" creationId="{C2D8F555-630C-47EC-B51F-66017EC4138F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77" creationId="{1CA1E9F2-6D1F-464D-84F6-8B25919A8E19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78" creationId="{0686A773-CB34-4C70-BE62-E26A31CC53B4}"/>
          </ac:spMkLst>
        </pc:spChg>
        <pc:spChg chg="add mod">
          <ac:chgData name="Srivastava, Shashank" userId="4a4a45cf-0bce-432b-b8e4-c038fc1510d7" providerId="ADAL" clId="{C1277961-B68B-4E93-850E-1CAF0C7BA699}" dt="2021-11-28T19:44:54.684" v="8517" actId="1076"/>
          <ac:spMkLst>
            <pc:docMk/>
            <pc:sldMk cId="68854838" sldId="308"/>
            <ac:spMk id="79" creationId="{50EE8F8F-6B73-4A52-9A0A-9986CD05A79C}"/>
          </ac:spMkLst>
        </pc:spChg>
        <pc:spChg chg="add mod">
          <ac:chgData name="Srivastava, Shashank" userId="4a4a45cf-0bce-432b-b8e4-c038fc1510d7" providerId="ADAL" clId="{C1277961-B68B-4E93-850E-1CAF0C7BA699}" dt="2021-11-28T19:47:49.874" v="8549" actId="207"/>
          <ac:spMkLst>
            <pc:docMk/>
            <pc:sldMk cId="68854838" sldId="308"/>
            <ac:spMk id="83" creationId="{D9B2177C-0763-4907-89AE-12E4B9DB1FB6}"/>
          </ac:spMkLst>
        </pc:spChg>
        <pc:grpChg chg="add del mod">
          <ac:chgData name="Srivastava, Shashank" userId="4a4a45cf-0bce-432b-b8e4-c038fc1510d7" providerId="ADAL" clId="{C1277961-B68B-4E93-850E-1CAF0C7BA699}" dt="2021-11-28T19:39:05.557" v="8423" actId="165"/>
          <ac:grpSpMkLst>
            <pc:docMk/>
            <pc:sldMk cId="68854838" sldId="308"/>
            <ac:grpSpMk id="25" creationId="{BD6343A5-A976-4542-9B85-3A2D1E529DCD}"/>
          </ac:grpSpMkLst>
        </pc:grpChg>
        <pc:grpChg chg="add del mod">
          <ac:chgData name="Srivastava, Shashank" userId="4a4a45cf-0bce-432b-b8e4-c038fc1510d7" providerId="ADAL" clId="{C1277961-B68B-4E93-850E-1CAF0C7BA699}" dt="2021-11-28T19:40:19.657" v="8433" actId="165"/>
          <ac:grpSpMkLst>
            <pc:docMk/>
            <pc:sldMk cId="68854838" sldId="308"/>
            <ac:grpSpMk id="64" creationId="{0B9A0EB1-6CB3-43B5-8FE7-A12CA218BC57}"/>
          </ac:grpSpMkLst>
        </pc:grpChg>
        <pc:picChg chg="mod topLvl">
          <ac:chgData name="Srivastava, Shashank" userId="4a4a45cf-0bce-432b-b8e4-c038fc1510d7" providerId="ADAL" clId="{C1277961-B68B-4E93-850E-1CAF0C7BA699}" dt="2021-11-28T19:39:05.557" v="8423" actId="165"/>
          <ac:picMkLst>
            <pc:docMk/>
            <pc:sldMk cId="68854838" sldId="308"/>
            <ac:picMk id="48" creationId="{52FA9EBB-69B5-4B05-9C39-1C915432BEB0}"/>
          </ac:picMkLst>
        </pc:picChg>
        <pc:picChg chg="add mod">
          <ac:chgData name="Srivastava, Shashank" userId="4a4a45cf-0bce-432b-b8e4-c038fc1510d7" providerId="ADAL" clId="{C1277961-B68B-4E93-850E-1CAF0C7BA699}" dt="2021-11-28T19:36:17.201" v="8388" actId="1038"/>
          <ac:picMkLst>
            <pc:docMk/>
            <pc:sldMk cId="68854838" sldId="308"/>
            <ac:picMk id="55" creationId="{BD0A3207-886D-47A9-9D8B-6253D35B01F6}"/>
          </ac:picMkLst>
        </pc:picChg>
        <pc:picChg chg="add mod">
          <ac:chgData name="Srivastava, Shashank" userId="4a4a45cf-0bce-432b-b8e4-c038fc1510d7" providerId="ADAL" clId="{C1277961-B68B-4E93-850E-1CAF0C7BA699}" dt="2021-11-28T19:44:54.684" v="8517" actId="1076"/>
          <ac:picMkLst>
            <pc:docMk/>
            <pc:sldMk cId="68854838" sldId="308"/>
            <ac:picMk id="76" creationId="{0693812C-2DE9-4D88-98ED-934C5244D519}"/>
          </ac:picMkLst>
        </pc:picChg>
        <pc:cxnChg chg="mod">
          <ac:chgData name="Srivastava, Shashank" userId="4a4a45cf-0bce-432b-b8e4-c038fc1510d7" providerId="ADAL" clId="{C1277961-B68B-4E93-850E-1CAF0C7BA699}" dt="2021-11-28T19:37:12.113" v="8402" actId="692"/>
          <ac:cxnSpMkLst>
            <pc:docMk/>
            <pc:sldMk cId="68854838" sldId="308"/>
            <ac:cxnSpMk id="6" creationId="{032F65C2-5223-4010-997D-4CB975B00485}"/>
          </ac:cxnSpMkLst>
        </pc:cxnChg>
        <pc:cxnChg chg="mod">
          <ac:chgData name="Srivastava, Shashank" userId="4a4a45cf-0bce-432b-b8e4-c038fc1510d7" providerId="ADAL" clId="{C1277961-B68B-4E93-850E-1CAF0C7BA699}" dt="2021-11-28T19:37:12.113" v="8402" actId="692"/>
          <ac:cxnSpMkLst>
            <pc:docMk/>
            <pc:sldMk cId="68854838" sldId="308"/>
            <ac:cxnSpMk id="8" creationId="{B88EB2A2-9926-427C-88AC-6983321EDB36}"/>
          </ac:cxnSpMkLst>
        </pc:cxnChg>
        <pc:cxnChg chg="mod">
          <ac:chgData name="Srivastava, Shashank" userId="4a4a45cf-0bce-432b-b8e4-c038fc1510d7" providerId="ADAL" clId="{C1277961-B68B-4E93-850E-1CAF0C7BA699}" dt="2021-11-28T19:37:24.155" v="8407" actId="692"/>
          <ac:cxnSpMkLst>
            <pc:docMk/>
            <pc:sldMk cId="68854838" sldId="308"/>
            <ac:cxnSpMk id="10" creationId="{B6B7076A-7C28-4918-B308-E7C42BB4BCEC}"/>
          </ac:cxnSpMkLst>
        </pc:cxnChg>
        <pc:cxnChg chg="add del mod">
          <ac:chgData name="Srivastava, Shashank" userId="4a4a45cf-0bce-432b-b8e4-c038fc1510d7" providerId="ADAL" clId="{C1277961-B68B-4E93-850E-1CAF0C7BA699}" dt="2021-11-28T19:27:55.357" v="8325" actId="478"/>
          <ac:cxnSpMkLst>
            <pc:docMk/>
            <pc:sldMk cId="68854838" sldId="308"/>
            <ac:cxnSpMk id="29" creationId="{0957ACFA-C883-43AD-B884-675E934A0222}"/>
          </ac:cxnSpMkLst>
        </pc:cxnChg>
        <pc:cxnChg chg="add mod">
          <ac:chgData name="Srivastava, Shashank" userId="4a4a45cf-0bce-432b-b8e4-c038fc1510d7" providerId="ADAL" clId="{C1277961-B68B-4E93-850E-1CAF0C7BA699}" dt="2021-11-28T19:30:28.674" v="8356" actId="14100"/>
          <ac:cxnSpMkLst>
            <pc:docMk/>
            <pc:sldMk cId="68854838" sldId="308"/>
            <ac:cxnSpMk id="32" creationId="{00B6BB00-E354-4671-9C3E-E3CB014D1221}"/>
          </ac:cxnSpMkLst>
        </pc:cxnChg>
        <pc:cxnChg chg="add mod">
          <ac:chgData name="Srivastava, Shashank" userId="4a4a45cf-0bce-432b-b8e4-c038fc1510d7" providerId="ADAL" clId="{C1277961-B68B-4E93-850E-1CAF0C7BA699}" dt="2021-11-28T19:37:12.113" v="8402" actId="692"/>
          <ac:cxnSpMkLst>
            <pc:docMk/>
            <pc:sldMk cId="68854838" sldId="308"/>
            <ac:cxnSpMk id="36" creationId="{CC137E16-3406-406D-8686-3CBC015B84A3}"/>
          </ac:cxnSpMkLst>
        </pc:cxnChg>
        <pc:cxnChg chg="del">
          <ac:chgData name="Srivastava, Shashank" userId="4a4a45cf-0bce-432b-b8e4-c038fc1510d7" providerId="ADAL" clId="{C1277961-B68B-4E93-850E-1CAF0C7BA699}" dt="2021-11-28T19:34:13.169" v="8359" actId="478"/>
          <ac:cxnSpMkLst>
            <pc:docMk/>
            <pc:sldMk cId="68854838" sldId="308"/>
            <ac:cxnSpMk id="41" creationId="{132010FA-F311-4053-BE90-389DBFE1B647}"/>
          </ac:cxnSpMkLst>
        </pc:cxnChg>
        <pc:cxnChg chg="add mod">
          <ac:chgData name="Srivastava, Shashank" userId="4a4a45cf-0bce-432b-b8e4-c038fc1510d7" providerId="ADAL" clId="{C1277961-B68B-4E93-850E-1CAF0C7BA699}" dt="2021-11-28T19:37:12.113" v="8402" actId="692"/>
          <ac:cxnSpMkLst>
            <pc:docMk/>
            <pc:sldMk cId="68854838" sldId="308"/>
            <ac:cxnSpMk id="56" creationId="{53AB5D01-BB62-4592-B7B3-C560AE1B52D8}"/>
          </ac:cxnSpMkLst>
        </pc:cxnChg>
        <pc:cxnChg chg="add mod">
          <ac:chgData name="Srivastava, Shashank" userId="4a4a45cf-0bce-432b-b8e4-c038fc1510d7" providerId="ADAL" clId="{C1277961-B68B-4E93-850E-1CAF0C7BA699}" dt="2021-11-28T19:37:12.113" v="8402" actId="692"/>
          <ac:cxnSpMkLst>
            <pc:docMk/>
            <pc:sldMk cId="68854838" sldId="308"/>
            <ac:cxnSpMk id="59" creationId="{7AF9BC56-D7E9-4C30-B607-BADD181A3370}"/>
          </ac:cxnSpMkLst>
        </pc:cxnChg>
        <pc:cxnChg chg="add mod">
          <ac:chgData name="Srivastava, Shashank" userId="4a4a45cf-0bce-432b-b8e4-c038fc1510d7" providerId="ADAL" clId="{C1277961-B68B-4E93-850E-1CAF0C7BA699}" dt="2021-11-28T19:44:54.684" v="8517" actId="1076"/>
          <ac:cxnSpMkLst>
            <pc:docMk/>
            <pc:sldMk cId="68854838" sldId="308"/>
            <ac:cxnSpMk id="81" creationId="{29A7BAAC-D186-4C35-B015-5288725C7694}"/>
          </ac:cxnSpMkLst>
        </pc:cxnChg>
      </pc:sldChg>
      <pc:sldChg chg="addSp delSp modSp add mod delAnim modAnim">
        <pc:chgData name="Srivastava, Shashank" userId="4a4a45cf-0bce-432b-b8e4-c038fc1510d7" providerId="ADAL" clId="{C1277961-B68B-4E93-850E-1CAF0C7BA699}" dt="2021-11-28T20:48:51.502" v="9001" actId="57"/>
        <pc:sldMkLst>
          <pc:docMk/>
          <pc:sldMk cId="1142676174" sldId="309"/>
        </pc:sldMkLst>
        <pc:spChg chg="mod">
          <ac:chgData name="Srivastava, Shashank" userId="4a4a45cf-0bce-432b-b8e4-c038fc1510d7" providerId="ADAL" clId="{C1277961-B68B-4E93-850E-1CAF0C7BA699}" dt="2021-11-28T20:08:09.613" v="8608" actId="108"/>
          <ac:spMkLst>
            <pc:docMk/>
            <pc:sldMk cId="1142676174" sldId="309"/>
            <ac:spMk id="4" creationId="{340583C0-4ADE-4A74-BEC0-280D8FD6F188}"/>
          </ac:spMkLst>
        </pc:spChg>
        <pc:spChg chg="add mod">
          <ac:chgData name="Srivastava, Shashank" userId="4a4a45cf-0bce-432b-b8e4-c038fc1510d7" providerId="ADAL" clId="{C1277961-B68B-4E93-850E-1CAF0C7BA699}" dt="2021-11-28T20:08:17.378" v="8609" actId="108"/>
          <ac:spMkLst>
            <pc:docMk/>
            <pc:sldMk cId="1142676174" sldId="309"/>
            <ac:spMk id="51" creationId="{D5FE9DC7-548C-48B7-B0B2-704677266BD5}"/>
          </ac:spMkLst>
        </pc:spChg>
        <pc:spChg chg="add mod">
          <ac:chgData name="Srivastava, Shashank" userId="4a4a45cf-0bce-432b-b8e4-c038fc1510d7" providerId="ADAL" clId="{C1277961-B68B-4E93-850E-1CAF0C7BA699}" dt="2021-11-28T19:50:46.491" v="8559" actId="1076"/>
          <ac:spMkLst>
            <pc:docMk/>
            <pc:sldMk cId="1142676174" sldId="309"/>
            <ac:spMk id="52" creationId="{8A814402-EB27-42F2-96F7-7BF4230B8BA2}"/>
          </ac:spMkLst>
        </pc:spChg>
        <pc:spChg chg="add mod">
          <ac:chgData name="Srivastava, Shashank" userId="4a4a45cf-0bce-432b-b8e4-c038fc1510d7" providerId="ADAL" clId="{C1277961-B68B-4E93-850E-1CAF0C7BA699}" dt="2021-11-28T20:08:20.921" v="8610" actId="108"/>
          <ac:spMkLst>
            <pc:docMk/>
            <pc:sldMk cId="1142676174" sldId="309"/>
            <ac:spMk id="54" creationId="{D2CA2DE1-C41C-4DD8-A522-9DA1C2C51587}"/>
          </ac:spMkLst>
        </pc:spChg>
        <pc:spChg chg="add mod">
          <ac:chgData name="Srivastava, Shashank" userId="4a4a45cf-0bce-432b-b8e4-c038fc1510d7" providerId="ADAL" clId="{C1277961-B68B-4E93-850E-1CAF0C7BA699}" dt="2021-11-28T19:51:13.361" v="8571" actId="14100"/>
          <ac:spMkLst>
            <pc:docMk/>
            <pc:sldMk cId="1142676174" sldId="309"/>
            <ac:spMk id="57" creationId="{F37DC432-3F79-4E33-BDD8-1E25160DF3CF}"/>
          </ac:spMkLst>
        </pc:spChg>
        <pc:spChg chg="mod">
          <ac:chgData name="Srivastava, Shashank" userId="4a4a45cf-0bce-432b-b8e4-c038fc1510d7" providerId="ADAL" clId="{C1277961-B68B-4E93-850E-1CAF0C7BA699}" dt="2021-11-28T20:18:06.416" v="8686" actId="20577"/>
          <ac:spMkLst>
            <pc:docMk/>
            <pc:sldMk cId="1142676174" sldId="309"/>
            <ac:spMk id="63" creationId="{10F705AC-6C7F-4FB8-94C1-87A345E2BA91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65" creationId="{2B9B9391-7FA4-4FFA-ACC5-DE009A4B1545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66" creationId="{7806CF1C-9B5D-4F24-9EB0-E13BFB4B75CA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67" creationId="{4B007C7B-26F2-406B-8D1B-BE4AD48C1CCA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68" creationId="{80D79C04-A2E5-4B43-BA4E-000E93B243FE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69" creationId="{5D5D4B47-0A96-4543-9AC4-D59026AA8AFD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71" creationId="{A0E0A6CE-0B98-4161-8EE6-5E66F46B38F9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72" creationId="{14DD2B78-5A06-4B4C-B7AA-7663D84DEC2E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73" creationId="{E8FCD980-8CF5-4665-9343-02B57E7B4F7C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74" creationId="{C2D8F555-630C-47EC-B51F-66017EC4138F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77" creationId="{1CA1E9F2-6D1F-464D-84F6-8B25919A8E19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78" creationId="{0686A773-CB34-4C70-BE62-E26A31CC53B4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79" creationId="{50EE8F8F-6B73-4A52-9A0A-9986CD05A79C}"/>
          </ac:spMkLst>
        </pc:spChg>
        <pc:spChg chg="del">
          <ac:chgData name="Srivastava, Shashank" userId="4a4a45cf-0bce-432b-b8e4-c038fc1510d7" providerId="ADAL" clId="{C1277961-B68B-4E93-850E-1CAF0C7BA699}" dt="2021-11-28T19:50:17.016" v="8557" actId="478"/>
          <ac:spMkLst>
            <pc:docMk/>
            <pc:sldMk cId="1142676174" sldId="309"/>
            <ac:spMk id="83" creationId="{D9B2177C-0763-4907-89AE-12E4B9DB1FB6}"/>
          </ac:spMkLst>
        </pc:spChg>
        <pc:spChg chg="add del mod">
          <ac:chgData name="Srivastava, Shashank" userId="4a4a45cf-0bce-432b-b8e4-c038fc1510d7" providerId="ADAL" clId="{C1277961-B68B-4E93-850E-1CAF0C7BA699}" dt="2021-11-28T20:08:48.161" v="8615" actId="478"/>
          <ac:spMkLst>
            <pc:docMk/>
            <pc:sldMk cId="1142676174" sldId="309"/>
            <ac:spMk id="86" creationId="{21C765E3-41F8-4D57-B2A6-BACB903AECCF}"/>
          </ac:spMkLst>
        </pc:spChg>
        <pc:spChg chg="add mod">
          <ac:chgData name="Srivastava, Shashank" userId="4a4a45cf-0bce-432b-b8e4-c038fc1510d7" providerId="ADAL" clId="{C1277961-B68B-4E93-850E-1CAF0C7BA699}" dt="2021-11-28T20:48:46.860" v="9000" actId="57"/>
          <ac:spMkLst>
            <pc:docMk/>
            <pc:sldMk cId="1142676174" sldId="309"/>
            <ac:spMk id="87" creationId="{3445B05D-857A-4932-B1C2-0DB86F39E580}"/>
          </ac:spMkLst>
        </pc:spChg>
        <pc:spChg chg="add mod">
          <ac:chgData name="Srivastava, Shashank" userId="4a4a45cf-0bce-432b-b8e4-c038fc1510d7" providerId="ADAL" clId="{C1277961-B68B-4E93-850E-1CAF0C7BA699}" dt="2021-11-28T20:48:51.502" v="9001" actId="57"/>
          <ac:spMkLst>
            <pc:docMk/>
            <pc:sldMk cId="1142676174" sldId="309"/>
            <ac:spMk id="88" creationId="{614B5556-412E-4AB8-A889-352C77C8E987}"/>
          </ac:spMkLst>
        </pc:spChg>
        <pc:spChg chg="add del mod">
          <ac:chgData name="Srivastava, Shashank" userId="4a4a45cf-0bce-432b-b8e4-c038fc1510d7" providerId="ADAL" clId="{C1277961-B68B-4E93-850E-1CAF0C7BA699}" dt="2021-11-28T20:23:11.311" v="8806" actId="478"/>
          <ac:spMkLst>
            <pc:docMk/>
            <pc:sldMk cId="1142676174" sldId="309"/>
            <ac:spMk id="89" creationId="{AECD6795-F173-4143-AE32-51632FFC7786}"/>
          </ac:spMkLst>
        </pc:spChg>
        <pc:spChg chg="add mod">
          <ac:chgData name="Srivastava, Shashank" userId="4a4a45cf-0bce-432b-b8e4-c038fc1510d7" providerId="ADAL" clId="{C1277961-B68B-4E93-850E-1CAF0C7BA699}" dt="2021-11-28T20:20:07.459" v="8743" actId="1076"/>
          <ac:spMkLst>
            <pc:docMk/>
            <pc:sldMk cId="1142676174" sldId="309"/>
            <ac:spMk id="90" creationId="{CAE91512-57BA-4BE1-8EF8-39A697EE7417}"/>
          </ac:spMkLst>
        </pc:spChg>
        <pc:spChg chg="add mod">
          <ac:chgData name="Srivastava, Shashank" userId="4a4a45cf-0bce-432b-b8e4-c038fc1510d7" providerId="ADAL" clId="{C1277961-B68B-4E93-850E-1CAF0C7BA699}" dt="2021-11-28T20:20:33.078" v="8792" actId="20577"/>
          <ac:spMkLst>
            <pc:docMk/>
            <pc:sldMk cId="1142676174" sldId="309"/>
            <ac:spMk id="91" creationId="{90B86FCF-35DD-487D-9182-D2A227CEE865}"/>
          </ac:spMkLst>
        </pc:spChg>
        <pc:spChg chg="add mod">
          <ac:chgData name="Srivastava, Shashank" userId="4a4a45cf-0bce-432b-b8e4-c038fc1510d7" providerId="ADAL" clId="{C1277961-B68B-4E93-850E-1CAF0C7BA699}" dt="2021-11-28T20:48:38.506" v="8998" actId="57"/>
          <ac:spMkLst>
            <pc:docMk/>
            <pc:sldMk cId="1142676174" sldId="309"/>
            <ac:spMk id="93" creationId="{B6793115-EF18-4AE8-8B16-A0C35592E1CE}"/>
          </ac:spMkLst>
        </pc:spChg>
        <pc:spChg chg="add mod">
          <ac:chgData name="Srivastava, Shashank" userId="4a4a45cf-0bce-432b-b8e4-c038fc1510d7" providerId="ADAL" clId="{C1277961-B68B-4E93-850E-1CAF0C7BA699}" dt="2021-11-28T20:48:42.404" v="8999" actId="57"/>
          <ac:spMkLst>
            <pc:docMk/>
            <pc:sldMk cId="1142676174" sldId="309"/>
            <ac:spMk id="95" creationId="{649A0B1F-5F3C-4C61-98FF-175FB53CF41E}"/>
          </ac:spMkLst>
        </pc:spChg>
        <pc:spChg chg="add mod">
          <ac:chgData name="Srivastava, Shashank" userId="4a4a45cf-0bce-432b-b8e4-c038fc1510d7" providerId="ADAL" clId="{C1277961-B68B-4E93-850E-1CAF0C7BA699}" dt="2021-11-28T20:23:11.602" v="8807"/>
          <ac:spMkLst>
            <pc:docMk/>
            <pc:sldMk cId="1142676174" sldId="309"/>
            <ac:spMk id="96" creationId="{1EAD5887-F201-45D9-92E0-9B69AA9909FB}"/>
          </ac:spMkLst>
        </pc:spChg>
        <pc:picChg chg="add mod">
          <ac:chgData name="Srivastava, Shashank" userId="4a4a45cf-0bce-432b-b8e4-c038fc1510d7" providerId="ADAL" clId="{C1277961-B68B-4E93-850E-1CAF0C7BA699}" dt="2021-11-28T19:50:46.491" v="8559" actId="1076"/>
          <ac:picMkLst>
            <pc:docMk/>
            <pc:sldMk cId="1142676174" sldId="309"/>
            <ac:picMk id="50" creationId="{FDE1809D-6000-4FB8-9DC7-FFAC26FAC078}"/>
          </ac:picMkLst>
        </pc:picChg>
        <pc:picChg chg="add mod">
          <ac:chgData name="Srivastava, Shashank" userId="4a4a45cf-0bce-432b-b8e4-c038fc1510d7" providerId="ADAL" clId="{C1277961-B68B-4E93-850E-1CAF0C7BA699}" dt="2021-11-28T19:50:54.539" v="8561" actId="1076"/>
          <ac:picMkLst>
            <pc:docMk/>
            <pc:sldMk cId="1142676174" sldId="309"/>
            <ac:picMk id="53" creationId="{005D7791-F0F9-419A-B9F6-E32882DF48A2}"/>
          </ac:picMkLst>
        </pc:picChg>
        <pc:picChg chg="add mod">
          <ac:chgData name="Srivastava, Shashank" userId="4a4a45cf-0bce-432b-b8e4-c038fc1510d7" providerId="ADAL" clId="{C1277961-B68B-4E93-850E-1CAF0C7BA699}" dt="2021-11-28T19:53:11.998" v="8590" actId="1076"/>
          <ac:picMkLst>
            <pc:docMk/>
            <pc:sldMk cId="1142676174" sldId="309"/>
            <ac:picMk id="75" creationId="{A35153C7-A5AF-4D50-87C6-3D7471F1B93A}"/>
          </ac:picMkLst>
        </pc:picChg>
        <pc:picChg chg="del">
          <ac:chgData name="Srivastava, Shashank" userId="4a4a45cf-0bce-432b-b8e4-c038fc1510d7" providerId="ADAL" clId="{C1277961-B68B-4E93-850E-1CAF0C7BA699}" dt="2021-11-28T19:50:17.016" v="8557" actId="478"/>
          <ac:picMkLst>
            <pc:docMk/>
            <pc:sldMk cId="1142676174" sldId="309"/>
            <ac:picMk id="76" creationId="{0693812C-2DE9-4D88-98ED-934C5244D519}"/>
          </ac:picMkLst>
        </pc:picChg>
        <pc:picChg chg="add mod">
          <ac:chgData name="Srivastava, Shashank" userId="4a4a45cf-0bce-432b-b8e4-c038fc1510d7" providerId="ADAL" clId="{C1277961-B68B-4E93-850E-1CAF0C7BA699}" dt="2021-11-28T19:54:45.077" v="8607" actId="688"/>
          <ac:picMkLst>
            <pc:docMk/>
            <pc:sldMk cId="1142676174" sldId="309"/>
            <ac:picMk id="82" creationId="{83260B68-4453-4628-99F6-247B6C1CEB2F}"/>
          </ac:picMkLst>
        </pc:picChg>
        <pc:cxnChg chg="add del mod">
          <ac:chgData name="Srivastava, Shashank" userId="4a4a45cf-0bce-432b-b8e4-c038fc1510d7" providerId="ADAL" clId="{C1277961-B68B-4E93-850E-1CAF0C7BA699}" dt="2021-11-28T19:53:42.197" v="8596" actId="478"/>
          <ac:cxnSpMkLst>
            <pc:docMk/>
            <pc:sldMk cId="1142676174" sldId="309"/>
            <ac:cxnSpMk id="45" creationId="{D8DA6437-288C-4725-AA5B-6E2C1235F49A}"/>
          </ac:cxnSpMkLst>
        </pc:cxnChg>
        <pc:cxnChg chg="add mod">
          <ac:chgData name="Srivastava, Shashank" userId="4a4a45cf-0bce-432b-b8e4-c038fc1510d7" providerId="ADAL" clId="{C1277961-B68B-4E93-850E-1CAF0C7BA699}" dt="2021-11-28T19:54:07.982" v="8604" actId="14100"/>
          <ac:cxnSpMkLst>
            <pc:docMk/>
            <pc:sldMk cId="1142676174" sldId="309"/>
            <ac:cxnSpMk id="49" creationId="{0AA93B89-9E9B-4633-8947-7030602E351B}"/>
          </ac:cxnSpMkLst>
        </pc:cxnChg>
        <pc:cxnChg chg="add mod">
          <ac:chgData name="Srivastava, Shashank" userId="4a4a45cf-0bce-432b-b8e4-c038fc1510d7" providerId="ADAL" clId="{C1277961-B68B-4E93-850E-1CAF0C7BA699}" dt="2021-11-28T19:52:51.566" v="8588" actId="14100"/>
          <ac:cxnSpMkLst>
            <pc:docMk/>
            <pc:sldMk cId="1142676174" sldId="309"/>
            <ac:cxnSpMk id="58" creationId="{3CFF1772-675A-4E5B-8014-42B79DBBE1FD}"/>
          </ac:cxnSpMkLst>
        </pc:cxnChg>
        <pc:cxnChg chg="add mod">
          <ac:chgData name="Srivastava, Shashank" userId="4a4a45cf-0bce-432b-b8e4-c038fc1510d7" providerId="ADAL" clId="{C1277961-B68B-4E93-850E-1CAF0C7BA699}" dt="2021-11-28T19:52:11.060" v="8580" actId="14100"/>
          <ac:cxnSpMkLst>
            <pc:docMk/>
            <pc:sldMk cId="1142676174" sldId="309"/>
            <ac:cxnSpMk id="60" creationId="{67BDDA0B-E6E5-427A-AB8E-FDC935FC47F6}"/>
          </ac:cxnSpMkLst>
        </pc:cxnChg>
        <pc:cxnChg chg="add mod">
          <ac:chgData name="Srivastava, Shashank" userId="4a4a45cf-0bce-432b-b8e4-c038fc1510d7" providerId="ADAL" clId="{C1277961-B68B-4E93-850E-1CAF0C7BA699}" dt="2021-11-28T19:52:34.061" v="8584" actId="14100"/>
          <ac:cxnSpMkLst>
            <pc:docMk/>
            <pc:sldMk cId="1142676174" sldId="309"/>
            <ac:cxnSpMk id="64" creationId="{02F66911-BC56-4224-80A0-1B8EE77625CD}"/>
          </ac:cxnSpMkLst>
        </pc:cxnChg>
        <pc:cxnChg chg="add mod">
          <ac:chgData name="Srivastava, Shashank" userId="4a4a45cf-0bce-432b-b8e4-c038fc1510d7" providerId="ADAL" clId="{C1277961-B68B-4E93-850E-1CAF0C7BA699}" dt="2021-11-28T19:52:46.189" v="8587" actId="14100"/>
          <ac:cxnSpMkLst>
            <pc:docMk/>
            <pc:sldMk cId="1142676174" sldId="309"/>
            <ac:cxnSpMk id="70" creationId="{2A8F1EE5-C7F0-41B0-A39E-433803775806}"/>
          </ac:cxnSpMkLst>
        </pc:cxnChg>
        <pc:cxnChg chg="add mod">
          <ac:chgData name="Srivastava, Shashank" userId="4a4a45cf-0bce-432b-b8e4-c038fc1510d7" providerId="ADAL" clId="{C1277961-B68B-4E93-850E-1CAF0C7BA699}" dt="2021-11-28T19:53:19.480" v="8593" actId="14100"/>
          <ac:cxnSpMkLst>
            <pc:docMk/>
            <pc:sldMk cId="1142676174" sldId="309"/>
            <ac:cxnSpMk id="80" creationId="{219D30A9-AFAE-4E5E-A38A-5F1E6C85F0AF}"/>
          </ac:cxnSpMkLst>
        </pc:cxnChg>
        <pc:cxnChg chg="del">
          <ac:chgData name="Srivastava, Shashank" userId="4a4a45cf-0bce-432b-b8e4-c038fc1510d7" providerId="ADAL" clId="{C1277961-B68B-4E93-850E-1CAF0C7BA699}" dt="2021-11-28T19:50:17.016" v="8557" actId="478"/>
          <ac:cxnSpMkLst>
            <pc:docMk/>
            <pc:sldMk cId="1142676174" sldId="309"/>
            <ac:cxnSpMk id="81" creationId="{29A7BAAC-D186-4C35-B015-5288725C7694}"/>
          </ac:cxnSpMkLst>
        </pc:cxnChg>
        <pc:cxnChg chg="add mod">
          <ac:chgData name="Srivastava, Shashank" userId="4a4a45cf-0bce-432b-b8e4-c038fc1510d7" providerId="ADAL" clId="{C1277961-B68B-4E93-850E-1CAF0C7BA699}" dt="2021-11-28T20:08:37.004" v="8613" actId="14100"/>
          <ac:cxnSpMkLst>
            <pc:docMk/>
            <pc:sldMk cId="1142676174" sldId="309"/>
            <ac:cxnSpMk id="84" creationId="{324C3BFD-E2EC-46FE-BE33-400022551821}"/>
          </ac:cxnSpMkLst>
        </pc:cxnChg>
      </pc:sldChg>
      <pc:sldChg chg="add del">
        <pc:chgData name="Srivastava, Shashank" userId="4a4a45cf-0bce-432b-b8e4-c038fc1510d7" providerId="ADAL" clId="{C1277961-B68B-4E93-850E-1CAF0C7BA699}" dt="2021-11-28T20:12:01.628" v="8648" actId="47"/>
        <pc:sldMkLst>
          <pc:docMk/>
          <pc:sldMk cId="3733232525" sldId="310"/>
        </pc:sldMkLst>
      </pc:sldChg>
      <pc:sldChg chg="addSp delSp modSp add mod modAnim">
        <pc:chgData name="Srivastava, Shashank" userId="4a4a45cf-0bce-432b-b8e4-c038fc1510d7" providerId="ADAL" clId="{C1277961-B68B-4E93-850E-1CAF0C7BA699}" dt="2021-11-28T20:47:04.430" v="8990"/>
        <pc:sldMkLst>
          <pc:docMk/>
          <pc:sldMk cId="561799375" sldId="311"/>
        </pc:sldMkLst>
        <pc:spChg chg="add mod">
          <ac:chgData name="Srivastava, Shashank" userId="4a4a45cf-0bce-432b-b8e4-c038fc1510d7" providerId="ADAL" clId="{C1277961-B68B-4E93-850E-1CAF0C7BA699}" dt="2021-11-28T20:09:12.892" v="8622" actId="692"/>
          <ac:spMkLst>
            <pc:docMk/>
            <pc:sldMk cId="561799375" sldId="311"/>
            <ac:spMk id="61" creationId="{8E232A65-5DC7-4F6F-B608-517B4E6B1CBB}"/>
          </ac:spMkLst>
        </pc:spChg>
        <pc:spChg chg="add mod">
          <ac:chgData name="Srivastava, Shashank" userId="4a4a45cf-0bce-432b-b8e4-c038fc1510d7" providerId="ADAL" clId="{C1277961-B68B-4E93-850E-1CAF0C7BA699}" dt="2021-11-28T20:09:36.930" v="8624" actId="1076"/>
          <ac:spMkLst>
            <pc:docMk/>
            <pc:sldMk cId="561799375" sldId="311"/>
            <ac:spMk id="65" creationId="{952FF9D6-17C2-4336-9794-29ED92497A95}"/>
          </ac:spMkLst>
        </pc:spChg>
        <pc:spChg chg="add mod">
          <ac:chgData name="Srivastava, Shashank" userId="4a4a45cf-0bce-432b-b8e4-c038fc1510d7" providerId="ADAL" clId="{C1277961-B68B-4E93-850E-1CAF0C7BA699}" dt="2021-11-28T20:11:44.012" v="8647" actId="14100"/>
          <ac:spMkLst>
            <pc:docMk/>
            <pc:sldMk cId="561799375" sldId="311"/>
            <ac:spMk id="66" creationId="{9CDD45BD-1B24-47F1-B71C-119B23DF765D}"/>
          </ac:spMkLst>
        </pc:spChg>
        <pc:spChg chg="add mod">
          <ac:chgData name="Srivastava, Shashank" userId="4a4a45cf-0bce-432b-b8e4-c038fc1510d7" providerId="ADAL" clId="{C1277961-B68B-4E93-850E-1CAF0C7BA699}" dt="2021-11-28T20:34:30.811" v="8935"/>
          <ac:spMkLst>
            <pc:docMk/>
            <pc:sldMk cId="561799375" sldId="311"/>
            <ac:spMk id="76" creationId="{A69B4C02-681F-416F-9549-CC7787AFFE02}"/>
          </ac:spMkLst>
        </pc:spChg>
        <pc:spChg chg="add mod">
          <ac:chgData name="Srivastava, Shashank" userId="4a4a45cf-0bce-432b-b8e4-c038fc1510d7" providerId="ADAL" clId="{C1277961-B68B-4E93-850E-1CAF0C7BA699}" dt="2021-11-28T20:42:45.073" v="8943" actId="20577"/>
          <ac:spMkLst>
            <pc:docMk/>
            <pc:sldMk cId="561799375" sldId="311"/>
            <ac:spMk id="77" creationId="{B85385D8-C4E4-4206-B5F9-1EC1A3A7837D}"/>
          </ac:spMkLst>
        </pc:spChg>
        <pc:spChg chg="add mod">
          <ac:chgData name="Srivastava, Shashank" userId="4a4a45cf-0bce-432b-b8e4-c038fc1510d7" providerId="ADAL" clId="{C1277961-B68B-4E93-850E-1CAF0C7BA699}" dt="2021-11-28T20:43:57.801" v="8969" actId="57"/>
          <ac:spMkLst>
            <pc:docMk/>
            <pc:sldMk cId="561799375" sldId="311"/>
            <ac:spMk id="78" creationId="{3406478E-5484-4694-88A3-DF9E4E9C5959}"/>
          </ac:spMkLst>
        </pc:spChg>
        <pc:spChg chg="add mod">
          <ac:chgData name="Srivastava, Shashank" userId="4a4a45cf-0bce-432b-b8e4-c038fc1510d7" providerId="ADAL" clId="{C1277961-B68B-4E93-850E-1CAF0C7BA699}" dt="2021-11-28T20:44:34.953" v="8972" actId="1076"/>
          <ac:spMkLst>
            <pc:docMk/>
            <pc:sldMk cId="561799375" sldId="311"/>
            <ac:spMk id="81" creationId="{508B00D5-BFB0-4313-870D-0F236554D839}"/>
          </ac:spMkLst>
        </pc:spChg>
        <pc:spChg chg="add mod">
          <ac:chgData name="Srivastava, Shashank" userId="4a4a45cf-0bce-432b-b8e4-c038fc1510d7" providerId="ADAL" clId="{C1277961-B68B-4E93-850E-1CAF0C7BA699}" dt="2021-11-28T20:44:59.848" v="8975" actId="1076"/>
          <ac:spMkLst>
            <pc:docMk/>
            <pc:sldMk cId="561799375" sldId="311"/>
            <ac:spMk id="83" creationId="{D73823F9-28E6-4AE3-BDDC-810C7D97FF3F}"/>
          </ac:spMkLst>
        </pc:spChg>
        <pc:spChg chg="add del">
          <ac:chgData name="Srivastava, Shashank" userId="4a4a45cf-0bce-432b-b8e4-c038fc1510d7" providerId="ADAL" clId="{C1277961-B68B-4E93-850E-1CAF0C7BA699}" dt="2021-11-28T20:46:05.722" v="8979" actId="478"/>
          <ac:spMkLst>
            <pc:docMk/>
            <pc:sldMk cId="561799375" sldId="311"/>
            <ac:spMk id="85" creationId="{DCD5CA30-93BB-4CA0-912B-9A129E3F9453}"/>
          </ac:spMkLst>
        </pc:spChg>
        <pc:spChg chg="add mod">
          <ac:chgData name="Srivastava, Shashank" userId="4a4a45cf-0bce-432b-b8e4-c038fc1510d7" providerId="ADAL" clId="{C1277961-B68B-4E93-850E-1CAF0C7BA699}" dt="2021-11-28T20:46:50.530" v="8987" actId="1076"/>
          <ac:spMkLst>
            <pc:docMk/>
            <pc:sldMk cId="561799375" sldId="311"/>
            <ac:spMk id="86" creationId="{84657926-9C23-41A1-9FF2-4CC4DA542F93}"/>
          </ac:spMkLst>
        </pc:spChg>
        <pc:picChg chg="add mod">
          <ac:chgData name="Srivastava, Shashank" userId="4a4a45cf-0bce-432b-b8e4-c038fc1510d7" providerId="ADAL" clId="{C1277961-B68B-4E93-850E-1CAF0C7BA699}" dt="2021-11-28T20:09:36.930" v="8624" actId="1076"/>
          <ac:picMkLst>
            <pc:docMk/>
            <pc:sldMk cId="561799375" sldId="311"/>
            <ac:picMk id="62" creationId="{A2D47467-BFCC-45E7-BAF6-E00C1A865A02}"/>
          </ac:picMkLst>
        </pc:picChg>
        <pc:picChg chg="add mod">
          <ac:chgData name="Srivastava, Shashank" userId="4a4a45cf-0bce-432b-b8e4-c038fc1510d7" providerId="ADAL" clId="{C1277961-B68B-4E93-850E-1CAF0C7BA699}" dt="2021-11-28T20:10:37.771" v="8633" actId="1076"/>
          <ac:picMkLst>
            <pc:docMk/>
            <pc:sldMk cId="561799375" sldId="311"/>
            <ac:picMk id="69" creationId="{9C89D2A8-A5D8-4EA1-B164-67A4F2559055}"/>
          </ac:picMkLst>
        </pc:picChg>
        <pc:cxnChg chg="mod">
          <ac:chgData name="Srivastava, Shashank" userId="4a4a45cf-0bce-432b-b8e4-c038fc1510d7" providerId="ADAL" clId="{C1277961-B68B-4E93-850E-1CAF0C7BA699}" dt="2021-11-28T20:11:18.187" v="8644" actId="14100"/>
          <ac:cxnSpMkLst>
            <pc:docMk/>
            <pc:sldMk cId="561799375" sldId="311"/>
            <ac:cxnSpMk id="10" creationId="{B6B7076A-7C28-4918-B308-E7C42BB4BCEC}"/>
          </ac:cxnSpMkLst>
        </pc:cxnChg>
        <pc:cxnChg chg="add mod">
          <ac:chgData name="Srivastava, Shashank" userId="4a4a45cf-0bce-432b-b8e4-c038fc1510d7" providerId="ADAL" clId="{C1277961-B68B-4E93-850E-1CAF0C7BA699}" dt="2021-11-28T20:09:50.687" v="8628" actId="14100"/>
          <ac:cxnSpMkLst>
            <pc:docMk/>
            <pc:sldMk cId="561799375" sldId="311"/>
            <ac:cxnSpMk id="67" creationId="{DE7B9936-4B84-4661-8FDD-466DCEF35A60}"/>
          </ac:cxnSpMkLst>
        </pc:cxnChg>
        <pc:cxnChg chg="add mod">
          <ac:chgData name="Srivastava, Shashank" userId="4a4a45cf-0bce-432b-b8e4-c038fc1510d7" providerId="ADAL" clId="{C1277961-B68B-4E93-850E-1CAF0C7BA699}" dt="2021-11-28T20:10:03.382" v="8631" actId="14100"/>
          <ac:cxnSpMkLst>
            <pc:docMk/>
            <pc:sldMk cId="561799375" sldId="311"/>
            <ac:cxnSpMk id="68" creationId="{D0339B06-9361-49F1-9D7A-0B2CACE25D47}"/>
          </ac:cxnSpMkLst>
        </pc:cxnChg>
        <pc:cxnChg chg="add mod">
          <ac:chgData name="Srivastava, Shashank" userId="4a4a45cf-0bce-432b-b8e4-c038fc1510d7" providerId="ADAL" clId="{C1277961-B68B-4E93-850E-1CAF0C7BA699}" dt="2021-11-28T20:10:46.898" v="8636" actId="14100"/>
          <ac:cxnSpMkLst>
            <pc:docMk/>
            <pc:sldMk cId="561799375" sldId="311"/>
            <ac:cxnSpMk id="71" creationId="{5FBB6CAD-113E-4A60-B945-71BD778737E2}"/>
          </ac:cxnSpMkLst>
        </pc:cxnChg>
        <pc:cxnChg chg="add mod">
          <ac:chgData name="Srivastava, Shashank" userId="4a4a45cf-0bce-432b-b8e4-c038fc1510d7" providerId="ADAL" clId="{C1277961-B68B-4E93-850E-1CAF0C7BA699}" dt="2021-11-28T20:11:13.042" v="8643" actId="14100"/>
          <ac:cxnSpMkLst>
            <pc:docMk/>
            <pc:sldMk cId="561799375" sldId="311"/>
            <ac:cxnSpMk id="72" creationId="{7310FDE5-2578-4105-B6E2-DB20CF56F0EC}"/>
          </ac:cxnSpMkLst>
        </pc:cxnChg>
        <pc:cxnChg chg="add mod">
          <ac:chgData name="Srivastava, Shashank" userId="4a4a45cf-0bce-432b-b8e4-c038fc1510d7" providerId="ADAL" clId="{C1277961-B68B-4E93-850E-1CAF0C7BA699}" dt="2021-11-28T20:11:44.012" v="8647" actId="14100"/>
          <ac:cxnSpMkLst>
            <pc:docMk/>
            <pc:sldMk cId="561799375" sldId="311"/>
            <ac:cxnSpMk id="73" creationId="{4E7D5421-51C3-4019-A36D-F59BAC57DFC0}"/>
          </ac:cxnSpMkLst>
        </pc:cxnChg>
      </pc:sldChg>
      <pc:sldChg chg="addSp delSp modSp add mod modAnim">
        <pc:chgData name="Srivastava, Shashank" userId="4a4a45cf-0bce-432b-b8e4-c038fc1510d7" providerId="ADAL" clId="{C1277961-B68B-4E93-850E-1CAF0C7BA699}" dt="2021-11-28T20:32:32.548" v="8931"/>
        <pc:sldMkLst>
          <pc:docMk/>
          <pc:sldMk cId="1645579875" sldId="312"/>
        </pc:sldMkLst>
        <pc:spChg chg="add mod">
          <ac:chgData name="Srivastava, Shashank" userId="4a4a45cf-0bce-432b-b8e4-c038fc1510d7" providerId="ADAL" clId="{C1277961-B68B-4E93-850E-1CAF0C7BA699}" dt="2021-11-28T20:31:48.365" v="8920" actId="57"/>
          <ac:spMkLst>
            <pc:docMk/>
            <pc:sldMk cId="1645579875" sldId="312"/>
            <ac:spMk id="61" creationId="{14ADB15D-5871-4CEF-BC0F-30CFED3936EC}"/>
          </ac:spMkLst>
        </pc:spChg>
        <pc:spChg chg="add mod">
          <ac:chgData name="Srivastava, Shashank" userId="4a4a45cf-0bce-432b-b8e4-c038fc1510d7" providerId="ADAL" clId="{C1277961-B68B-4E93-850E-1CAF0C7BA699}" dt="2021-11-28T20:32:23.821" v="8930" actId="20577"/>
          <ac:spMkLst>
            <pc:docMk/>
            <pc:sldMk cId="1645579875" sldId="312"/>
            <ac:spMk id="62" creationId="{412F38C3-9959-4A03-87B3-CB7A74275458}"/>
          </ac:spMkLst>
        </pc:spChg>
        <pc:spChg chg="mod">
          <ac:chgData name="Srivastava, Shashank" userId="4a4a45cf-0bce-432b-b8e4-c038fc1510d7" providerId="ADAL" clId="{C1277961-B68B-4E93-850E-1CAF0C7BA699}" dt="2021-11-28T20:30:46.023" v="8909" actId="57"/>
          <ac:spMkLst>
            <pc:docMk/>
            <pc:sldMk cId="1645579875" sldId="312"/>
            <ac:spMk id="87" creationId="{3445B05D-857A-4932-B1C2-0DB86F39E580}"/>
          </ac:spMkLst>
        </pc:spChg>
        <pc:spChg chg="mod">
          <ac:chgData name="Srivastava, Shashank" userId="4a4a45cf-0bce-432b-b8e4-c038fc1510d7" providerId="ADAL" clId="{C1277961-B68B-4E93-850E-1CAF0C7BA699}" dt="2021-11-28T20:32:13.316" v="8928" actId="20577"/>
          <ac:spMkLst>
            <pc:docMk/>
            <pc:sldMk cId="1645579875" sldId="312"/>
            <ac:spMk id="88" creationId="{614B5556-412E-4AB8-A889-352C77C8E987}"/>
          </ac:spMkLst>
        </pc:spChg>
        <pc:spChg chg="del">
          <ac:chgData name="Srivastava, Shashank" userId="4a4a45cf-0bce-432b-b8e4-c038fc1510d7" providerId="ADAL" clId="{C1277961-B68B-4E93-850E-1CAF0C7BA699}" dt="2021-11-28T20:24:59.668" v="8814" actId="478"/>
          <ac:spMkLst>
            <pc:docMk/>
            <pc:sldMk cId="1645579875" sldId="312"/>
            <ac:spMk id="90" creationId="{CAE91512-57BA-4BE1-8EF8-39A697EE7417}"/>
          </ac:spMkLst>
        </pc:spChg>
        <pc:spChg chg="del">
          <ac:chgData name="Srivastava, Shashank" userId="4a4a45cf-0bce-432b-b8e4-c038fc1510d7" providerId="ADAL" clId="{C1277961-B68B-4E93-850E-1CAF0C7BA699}" dt="2021-11-28T20:24:59.668" v="8814" actId="478"/>
          <ac:spMkLst>
            <pc:docMk/>
            <pc:sldMk cId="1645579875" sldId="312"/>
            <ac:spMk id="91" creationId="{90B86FCF-35DD-487D-9182-D2A227CEE865}"/>
          </ac:spMkLst>
        </pc:spChg>
        <pc:spChg chg="mod">
          <ac:chgData name="Srivastava, Shashank" userId="4a4a45cf-0bce-432b-b8e4-c038fc1510d7" providerId="ADAL" clId="{C1277961-B68B-4E93-850E-1CAF0C7BA699}" dt="2021-11-28T20:31:05.903" v="8912" actId="57"/>
          <ac:spMkLst>
            <pc:docMk/>
            <pc:sldMk cId="1645579875" sldId="312"/>
            <ac:spMk id="93" creationId="{B6793115-EF18-4AE8-8B16-A0C35592E1CE}"/>
          </ac:spMkLst>
        </pc:spChg>
        <pc:spChg chg="mod">
          <ac:chgData name="Srivastava, Shashank" userId="4a4a45cf-0bce-432b-b8e4-c038fc1510d7" providerId="ADAL" clId="{C1277961-B68B-4E93-850E-1CAF0C7BA699}" dt="2021-11-28T20:31:13.754" v="8914" actId="20577"/>
          <ac:spMkLst>
            <pc:docMk/>
            <pc:sldMk cId="1645579875" sldId="312"/>
            <ac:spMk id="95" creationId="{649A0B1F-5F3C-4C61-98FF-175FB53CF41E}"/>
          </ac:spMkLst>
        </pc:spChg>
      </pc:sldChg>
      <pc:sldChg chg="addSp delSp modSp add mod delAnim modAnim">
        <pc:chgData name="Srivastava, Shashank" userId="4a4a45cf-0bce-432b-b8e4-c038fc1510d7" providerId="ADAL" clId="{C1277961-B68B-4E93-850E-1CAF0C7BA699}" dt="2021-11-29T04:43:06.071" v="9084" actId="20577"/>
        <pc:sldMkLst>
          <pc:docMk/>
          <pc:sldMk cId="845327943" sldId="313"/>
        </pc:sldMkLst>
        <pc:spChg chg="add mod">
          <ac:chgData name="Srivastava, Shashank" userId="4a4a45cf-0bce-432b-b8e4-c038fc1510d7" providerId="ADAL" clId="{C1277961-B68B-4E93-850E-1CAF0C7BA699}" dt="2021-11-28T20:53:08.785" v="9066" actId="1076"/>
          <ac:spMkLst>
            <pc:docMk/>
            <pc:sldMk cId="845327943" sldId="313"/>
            <ac:spMk id="12" creationId="{54F66471-2C0B-4660-8484-954F6CE9016E}"/>
          </ac:spMkLst>
        </pc:spChg>
        <pc:spChg chg="add mod">
          <ac:chgData name="Srivastava, Shashank" userId="4a4a45cf-0bce-432b-b8e4-c038fc1510d7" providerId="ADAL" clId="{C1277961-B68B-4E93-850E-1CAF0C7BA699}" dt="2021-11-28T20:53:34.533" v="9075" actId="1036"/>
          <ac:spMkLst>
            <pc:docMk/>
            <pc:sldMk cId="845327943" sldId="313"/>
            <ac:spMk id="74" creationId="{FFDD5F90-7E35-4989-A1FE-8F13A7D9BADE}"/>
          </ac:spMkLst>
        </pc:spChg>
        <pc:spChg chg="del">
          <ac:chgData name="Srivastava, Shashank" userId="4a4a45cf-0bce-432b-b8e4-c038fc1510d7" providerId="ADAL" clId="{C1277961-B68B-4E93-850E-1CAF0C7BA699}" dt="2021-11-28T20:47:20.155" v="8993" actId="478"/>
          <ac:spMkLst>
            <pc:docMk/>
            <pc:sldMk cId="845327943" sldId="313"/>
            <ac:spMk id="77" creationId="{B85385D8-C4E4-4206-B5F9-1EC1A3A7837D}"/>
          </ac:spMkLst>
        </pc:spChg>
        <pc:spChg chg="del">
          <ac:chgData name="Srivastava, Shashank" userId="4a4a45cf-0bce-432b-b8e4-c038fc1510d7" providerId="ADAL" clId="{C1277961-B68B-4E93-850E-1CAF0C7BA699}" dt="2021-11-28T20:47:20.155" v="8993" actId="478"/>
          <ac:spMkLst>
            <pc:docMk/>
            <pc:sldMk cId="845327943" sldId="313"/>
            <ac:spMk id="78" creationId="{3406478E-5484-4694-88A3-DF9E4E9C5959}"/>
          </ac:spMkLst>
        </pc:spChg>
        <pc:spChg chg="add mod">
          <ac:chgData name="Srivastava, Shashank" userId="4a4a45cf-0bce-432b-b8e4-c038fc1510d7" providerId="ADAL" clId="{C1277961-B68B-4E93-850E-1CAF0C7BA699}" dt="2021-11-29T04:43:05.178" v="9083" actId="20577"/>
          <ac:spMkLst>
            <pc:docMk/>
            <pc:sldMk cId="845327943" sldId="313"/>
            <ac:spMk id="79" creationId="{E8490C92-B9F0-406A-8B3D-C22D055D86C3}"/>
          </ac:spMkLst>
        </pc:spChg>
        <pc:spChg chg="del">
          <ac:chgData name="Srivastava, Shashank" userId="4a4a45cf-0bce-432b-b8e4-c038fc1510d7" providerId="ADAL" clId="{C1277961-B68B-4E93-850E-1CAF0C7BA699}" dt="2021-11-28T20:47:38.620" v="8997" actId="478"/>
          <ac:spMkLst>
            <pc:docMk/>
            <pc:sldMk cId="845327943" sldId="313"/>
            <ac:spMk id="81" creationId="{508B00D5-BFB0-4313-870D-0F236554D839}"/>
          </ac:spMkLst>
        </pc:spChg>
        <pc:spChg chg="del mod">
          <ac:chgData name="Srivastava, Shashank" userId="4a4a45cf-0bce-432b-b8e4-c038fc1510d7" providerId="ADAL" clId="{C1277961-B68B-4E93-850E-1CAF0C7BA699}" dt="2021-11-28T20:47:34.505" v="8996" actId="478"/>
          <ac:spMkLst>
            <pc:docMk/>
            <pc:sldMk cId="845327943" sldId="313"/>
            <ac:spMk id="83" creationId="{D73823F9-28E6-4AE3-BDDC-810C7D97FF3F}"/>
          </ac:spMkLst>
        </pc:spChg>
        <pc:spChg chg="add mod">
          <ac:chgData name="Srivastava, Shashank" userId="4a4a45cf-0bce-432b-b8e4-c038fc1510d7" providerId="ADAL" clId="{C1277961-B68B-4E93-850E-1CAF0C7BA699}" dt="2021-11-29T04:43:06.071" v="9084" actId="20577"/>
          <ac:spMkLst>
            <pc:docMk/>
            <pc:sldMk cId="845327943" sldId="313"/>
            <ac:spMk id="85" creationId="{933AB336-C039-4908-B9AB-47C1A674EB1D}"/>
          </ac:spMkLst>
        </pc:spChg>
      </pc:sldChg>
      <pc:sldChg chg="add del">
        <pc:chgData name="Srivastava, Shashank" userId="4a4a45cf-0bce-432b-b8e4-c038fc1510d7" providerId="ADAL" clId="{C1277961-B68B-4E93-850E-1CAF0C7BA699}" dt="2021-11-28T20:47:12.652" v="8991" actId="47"/>
        <pc:sldMkLst>
          <pc:docMk/>
          <pc:sldMk cId="3640417447" sldId="313"/>
        </pc:sldMkLst>
      </pc:sldChg>
      <pc:sldChg chg="add">
        <pc:chgData name="Srivastava, Shashank" userId="4a4a45cf-0bce-432b-b8e4-c038fc1510d7" providerId="ADAL" clId="{C1277961-B68B-4E93-850E-1CAF0C7BA699}" dt="2021-11-29T04:40:55.481" v="9081" actId="2890"/>
        <pc:sldMkLst>
          <pc:docMk/>
          <pc:sldMk cId="1975594260" sldId="314"/>
        </pc:sldMkLst>
      </pc:sldChg>
      <pc:sldChg chg="addSp delSp modSp add mod delAnim">
        <pc:chgData name="Srivastava, Shashank" userId="4a4a45cf-0bce-432b-b8e4-c038fc1510d7" providerId="ADAL" clId="{C1277961-B68B-4E93-850E-1CAF0C7BA699}" dt="2021-11-29T07:10:17.498" v="9281" actId="14100"/>
        <pc:sldMkLst>
          <pc:docMk/>
          <pc:sldMk cId="2664765040" sldId="315"/>
        </pc:sldMkLst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2" creationId="{41C7150A-7B2C-40AA-B06F-839A7D6C66E0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4" creationId="{340583C0-4ADE-4A74-BEC0-280D8FD6F188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7" creationId="{6C07A77A-BCC6-482D-926B-1ED7A119429D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9" creationId="{92CBE0B4-26EE-4CF7-BBF9-E326ED014D4A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11" creationId="{69C12713-CC35-4868-842A-1BF3D83C549A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12" creationId="{54F66471-2C0B-4660-8484-954F6CE9016E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23" creationId="{6FABBF57-1A08-410F-A6FA-9272E7DB73FD}"/>
          </ac:spMkLst>
        </pc:spChg>
        <pc:spChg chg="add mod">
          <ac:chgData name="Srivastava, Shashank" userId="4a4a45cf-0bce-432b-b8e4-c038fc1510d7" providerId="ADAL" clId="{C1277961-B68B-4E93-850E-1CAF0C7BA699}" dt="2021-11-29T07:10:17.498" v="9281" actId="14100"/>
          <ac:spMkLst>
            <pc:docMk/>
            <pc:sldMk cId="2664765040" sldId="315"/>
            <ac:spMk id="25" creationId="{5BFAB73F-2C23-44D8-8375-EDDEECFA813B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35" creationId="{6BF703C6-8571-454C-B79C-9D9CB2209B98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43" creationId="{3D6CD7A9-34DA-4513-8357-9F5F6DA0A1A4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51" creationId="{D5FE9DC7-548C-48B7-B0B2-704677266BD5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52" creationId="{8A814402-EB27-42F2-96F7-7BF4230B8BA2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54" creationId="{D2CA2DE1-C41C-4DD8-A522-9DA1C2C51587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57" creationId="{F37DC432-3F79-4E33-BDD8-1E25160DF3CF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61" creationId="{8E232A65-5DC7-4F6F-B608-517B4E6B1CBB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63" creationId="{10F705AC-6C7F-4FB8-94C1-87A345E2BA91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65" creationId="{952FF9D6-17C2-4336-9794-29ED92497A95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66" creationId="{9CDD45BD-1B24-47F1-B71C-119B23DF765D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74" creationId="{FFDD5F90-7E35-4989-A1FE-8F13A7D9BADE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76" creationId="{A69B4C02-681F-416F-9549-CC7787AFFE02}"/>
          </ac:spMkLst>
        </pc:spChg>
        <pc:spChg chg="del mod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79" creationId="{E8490C92-B9F0-406A-8B3D-C22D055D86C3}"/>
          </ac:spMkLst>
        </pc:spChg>
        <pc:spChg chg="del mod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85" creationId="{933AB336-C039-4908-B9AB-47C1A674EB1D}"/>
          </ac:spMkLst>
        </pc:spChg>
        <pc:spChg chg="del">
          <ac:chgData name="Srivastava, Shashank" userId="4a4a45cf-0bce-432b-b8e4-c038fc1510d7" providerId="ADAL" clId="{C1277961-B68B-4E93-850E-1CAF0C7BA699}" dt="2021-11-29T04:43:21.060" v="9087" actId="478"/>
          <ac:spMkLst>
            <pc:docMk/>
            <pc:sldMk cId="2664765040" sldId="315"/>
            <ac:spMk id="86" creationId="{84657926-9C23-41A1-9FF2-4CC4DA542F93}"/>
          </ac:spMkLst>
        </pc:spChg>
        <pc:grpChg chg="del">
          <ac:chgData name="Srivastava, Shashank" userId="4a4a45cf-0bce-432b-b8e4-c038fc1510d7" providerId="ADAL" clId="{C1277961-B68B-4E93-850E-1CAF0C7BA699}" dt="2021-11-29T04:43:21.060" v="9087" actId="478"/>
          <ac:grpSpMkLst>
            <pc:docMk/>
            <pc:sldMk cId="2664765040" sldId="315"/>
            <ac:grpSpMk id="13" creationId="{43088A9B-AD32-4398-8EF3-E6FE5F4FBDBF}"/>
          </ac:grpSpMkLst>
        </pc:grp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48" creationId="{52FA9EBB-69B5-4B05-9C39-1C915432BEB0}"/>
          </ac:picMkLst>
        </pc:pic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50" creationId="{FDE1809D-6000-4FB8-9DC7-FFAC26FAC078}"/>
          </ac:picMkLst>
        </pc:pic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53" creationId="{005D7791-F0F9-419A-B9F6-E32882DF48A2}"/>
          </ac:picMkLst>
        </pc:pic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55" creationId="{BD0A3207-886D-47A9-9D8B-6253D35B01F6}"/>
          </ac:picMkLst>
        </pc:pic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62" creationId="{A2D47467-BFCC-45E7-BAF6-E00C1A865A02}"/>
          </ac:picMkLst>
        </pc:pic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69" creationId="{9C89D2A8-A5D8-4EA1-B164-67A4F2559055}"/>
          </ac:picMkLst>
        </pc:pic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75" creationId="{A35153C7-A5AF-4D50-87C6-3D7471F1B93A}"/>
          </ac:picMkLst>
        </pc:picChg>
        <pc:picChg chg="del">
          <ac:chgData name="Srivastava, Shashank" userId="4a4a45cf-0bce-432b-b8e4-c038fc1510d7" providerId="ADAL" clId="{C1277961-B68B-4E93-850E-1CAF0C7BA699}" dt="2021-11-29T04:43:21.060" v="9087" actId="478"/>
          <ac:picMkLst>
            <pc:docMk/>
            <pc:sldMk cId="2664765040" sldId="315"/>
            <ac:picMk id="82" creationId="{83260B68-4453-4628-99F6-247B6C1CEB2F}"/>
          </ac:picMkLst>
        </pc:picChg>
        <pc:cxnChg chg="del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6" creationId="{032F65C2-5223-4010-997D-4CB975B00485}"/>
          </ac:cxnSpMkLst>
        </pc:cxnChg>
        <pc:cxnChg chg="del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8" creationId="{B88EB2A2-9926-427C-88AC-6983321EDB36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10" creationId="{B6B7076A-7C28-4918-B308-E7C42BB4BCEC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20" creationId="{82B98121-B875-4E1A-A900-81D1DFCB9BAE}"/>
          </ac:cxnSpMkLst>
        </pc:cxnChg>
        <pc:cxnChg chg="del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21" creationId="{DEE414CB-8AF1-4E90-8CC5-9428E42B6986}"/>
          </ac:cxnSpMkLst>
        </pc:cxnChg>
        <pc:cxnChg chg="del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22" creationId="{39C43570-71E1-4D8E-B751-A75240939471}"/>
          </ac:cxnSpMkLst>
        </pc:cxnChg>
        <pc:cxnChg chg="del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24" creationId="{45E7358A-9435-4CD5-B196-87DCAF4537EB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32" creationId="{00B6BB00-E354-4671-9C3E-E3CB014D1221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36" creationId="{CC137E16-3406-406D-8686-3CBC015B84A3}"/>
          </ac:cxnSpMkLst>
        </pc:cxnChg>
        <pc:cxnChg chg="del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39" creationId="{78306F25-B857-4F90-90DF-1CFE248F1E4D}"/>
          </ac:cxnSpMkLst>
        </pc:cxnChg>
        <pc:cxnChg chg="del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40" creationId="{545D8B93-F312-48BB-B2AB-65A5A78999CB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49" creationId="{0AA93B89-9E9B-4633-8947-7030602E351B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56" creationId="{53AB5D01-BB62-4592-B7B3-C560AE1B52D8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58" creationId="{3CFF1772-675A-4E5B-8014-42B79DBBE1FD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59" creationId="{7AF9BC56-D7E9-4C30-B607-BADD181A3370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60" creationId="{67BDDA0B-E6E5-427A-AB8E-FDC935FC47F6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64" creationId="{02F66911-BC56-4224-80A0-1B8EE77625CD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67" creationId="{DE7B9936-4B84-4661-8FDD-466DCEF35A60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68" creationId="{D0339B06-9361-49F1-9D7A-0B2CACE25D47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70" creationId="{2A8F1EE5-C7F0-41B0-A39E-433803775806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71" creationId="{5FBB6CAD-113E-4A60-B945-71BD778737E2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72" creationId="{7310FDE5-2578-4105-B6E2-DB20CF56F0EC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73" creationId="{4E7D5421-51C3-4019-A36D-F59BAC57DFC0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80" creationId="{219D30A9-AFAE-4E5E-A38A-5F1E6C85F0AF}"/>
          </ac:cxnSpMkLst>
        </pc:cxnChg>
        <pc:cxnChg chg="del mod">
          <ac:chgData name="Srivastava, Shashank" userId="4a4a45cf-0bce-432b-b8e4-c038fc1510d7" providerId="ADAL" clId="{C1277961-B68B-4E93-850E-1CAF0C7BA699}" dt="2021-11-29T04:43:21.060" v="9087" actId="478"/>
          <ac:cxnSpMkLst>
            <pc:docMk/>
            <pc:sldMk cId="2664765040" sldId="315"/>
            <ac:cxnSpMk id="84" creationId="{324C3BFD-E2EC-46FE-BE33-400022551821}"/>
          </ac:cxnSpMkLst>
        </pc:cxnChg>
      </pc:sldChg>
      <pc:sldChg chg="addSp delSp modSp add mod">
        <pc:chgData name="Srivastava, Shashank" userId="4a4a45cf-0bce-432b-b8e4-c038fc1510d7" providerId="ADAL" clId="{C1277961-B68B-4E93-850E-1CAF0C7BA699}" dt="2021-11-29T05:00:51.405" v="9279" actId="1076"/>
        <pc:sldMkLst>
          <pc:docMk/>
          <pc:sldMk cId="2609134852" sldId="316"/>
        </pc:sldMkLst>
        <pc:spChg chg="add mod">
          <ac:chgData name="Srivastava, Shashank" userId="4a4a45cf-0bce-432b-b8e4-c038fc1510d7" providerId="ADAL" clId="{C1277961-B68B-4E93-850E-1CAF0C7BA699}" dt="2021-11-29T05:00:16.185" v="9261" actId="1076"/>
          <ac:spMkLst>
            <pc:docMk/>
            <pc:sldMk cId="2609134852" sldId="316"/>
            <ac:spMk id="2" creationId="{319862FD-D87E-48A8-B97B-32B2C931A21F}"/>
          </ac:spMkLst>
        </pc:spChg>
        <pc:spChg chg="del">
          <ac:chgData name="Srivastava, Shashank" userId="4a4a45cf-0bce-432b-b8e4-c038fc1510d7" providerId="ADAL" clId="{C1277961-B68B-4E93-850E-1CAF0C7BA699}" dt="2021-11-29T04:45:06.247" v="9202" actId="478"/>
          <ac:spMkLst>
            <pc:docMk/>
            <pc:sldMk cId="2609134852" sldId="316"/>
            <ac:spMk id="5" creationId="{DD1F2BF7-C772-42C5-8F90-D9541129945F}"/>
          </ac:spMkLst>
        </pc:spChg>
        <pc:spChg chg="del">
          <ac:chgData name="Srivastava, Shashank" userId="4a4a45cf-0bce-432b-b8e4-c038fc1510d7" providerId="ADAL" clId="{C1277961-B68B-4E93-850E-1CAF0C7BA699}" dt="2021-11-29T04:45:06.247" v="9202" actId="478"/>
          <ac:spMkLst>
            <pc:docMk/>
            <pc:sldMk cId="2609134852" sldId="316"/>
            <ac:spMk id="25" creationId="{5BFAB73F-2C23-44D8-8375-EDDEECFA813B}"/>
          </ac:spMkLst>
        </pc:spChg>
        <pc:graphicFrameChg chg="del">
          <ac:chgData name="Srivastava, Shashank" userId="4a4a45cf-0bce-432b-b8e4-c038fc1510d7" providerId="ADAL" clId="{C1277961-B68B-4E93-850E-1CAF0C7BA699}" dt="2021-11-29T05:00:34.801" v="9269" actId="478"/>
          <ac:graphicFrameMkLst>
            <pc:docMk/>
            <pc:sldMk cId="2609134852" sldId="316"/>
            <ac:graphicFrameMk id="3" creationId="{9103EB5B-18A5-4BCC-9FC2-BCA2A3D4FD5E}"/>
          </ac:graphicFrameMkLst>
        </pc:graphicFrameChg>
        <pc:picChg chg="add del mod">
          <ac:chgData name="Srivastava, Shashank" userId="4a4a45cf-0bce-432b-b8e4-c038fc1510d7" providerId="ADAL" clId="{C1277961-B68B-4E93-850E-1CAF0C7BA699}" dt="2021-11-29T04:51:21.125" v="9220" actId="478"/>
          <ac:picMkLst>
            <pc:docMk/>
            <pc:sldMk cId="2609134852" sldId="316"/>
            <ac:picMk id="6" creationId="{81F11484-4DD7-44A6-A372-B88CDCCE9F22}"/>
          </ac:picMkLst>
        </pc:picChg>
        <pc:picChg chg="add mod">
          <ac:chgData name="Srivastava, Shashank" userId="4a4a45cf-0bce-432b-b8e4-c038fc1510d7" providerId="ADAL" clId="{C1277961-B68B-4E93-850E-1CAF0C7BA699}" dt="2021-11-29T05:00:41.363" v="9272" actId="14100"/>
          <ac:picMkLst>
            <pc:docMk/>
            <pc:sldMk cId="2609134852" sldId="316"/>
            <ac:picMk id="8" creationId="{11368FF5-53CB-4B39-BC05-46F7F7F21E4E}"/>
          </ac:picMkLst>
        </pc:picChg>
        <pc:picChg chg="add mod">
          <ac:chgData name="Srivastava, Shashank" userId="4a4a45cf-0bce-432b-b8e4-c038fc1510d7" providerId="ADAL" clId="{C1277961-B68B-4E93-850E-1CAF0C7BA699}" dt="2021-11-29T05:00:51.405" v="9279" actId="1076"/>
          <ac:picMkLst>
            <pc:docMk/>
            <pc:sldMk cId="2609134852" sldId="316"/>
            <ac:picMk id="10" creationId="{9193BBBC-A5FD-4B46-8889-F29BC51CF2F5}"/>
          </ac:picMkLst>
        </pc:picChg>
        <pc:picChg chg="add mod">
          <ac:chgData name="Srivastava, Shashank" userId="4a4a45cf-0bce-432b-b8e4-c038fc1510d7" providerId="ADAL" clId="{C1277961-B68B-4E93-850E-1CAF0C7BA699}" dt="2021-11-29T05:00:48.712" v="9277" actId="1076"/>
          <ac:picMkLst>
            <pc:docMk/>
            <pc:sldMk cId="2609134852" sldId="316"/>
            <ac:picMk id="12" creationId="{0DFAC886-4D11-43CA-8E84-8394BE053E36}"/>
          </ac:picMkLst>
        </pc:picChg>
      </pc:sldChg>
    </pc:docChg>
  </pc:docChgLst>
  <pc:docChgLst>
    <pc:chgData name="Srivastava, Shashank" userId="4a4a45cf-0bce-432b-b8e4-c038fc1510d7" providerId="ADAL" clId="{53D20364-1958-4270-8E24-E94A495C1E01}"/>
    <pc:docChg chg="modSld">
      <pc:chgData name="Srivastava, Shashank" userId="4a4a45cf-0bce-432b-b8e4-c038fc1510d7" providerId="ADAL" clId="{53D20364-1958-4270-8E24-E94A495C1E01}" dt="2023-01-21T21:03:39.766" v="3" actId="1076"/>
      <pc:docMkLst>
        <pc:docMk/>
      </pc:docMkLst>
      <pc:sldChg chg="addSp modSp mod">
        <pc:chgData name="Srivastava, Shashank" userId="4a4a45cf-0bce-432b-b8e4-c038fc1510d7" providerId="ADAL" clId="{53D20364-1958-4270-8E24-E94A495C1E01}" dt="2023-01-21T21:03:39.766" v="3" actId="1076"/>
        <pc:sldMkLst>
          <pc:docMk/>
          <pc:sldMk cId="3575017030" sldId="297"/>
        </pc:sldMkLst>
        <pc:spChg chg="mod">
          <ac:chgData name="Srivastava, Shashank" userId="4a4a45cf-0bce-432b-b8e4-c038fc1510d7" providerId="ADAL" clId="{53D20364-1958-4270-8E24-E94A495C1E01}" dt="2023-01-21T21:03:33.399" v="1" actId="21"/>
          <ac:spMkLst>
            <pc:docMk/>
            <pc:sldMk cId="3575017030" sldId="297"/>
            <ac:spMk id="2" creationId="{D8B6C74E-DAE8-4047-960E-B6AEB119BCB5}"/>
          </ac:spMkLst>
        </pc:spChg>
        <pc:spChg chg="add mod">
          <ac:chgData name="Srivastava, Shashank" userId="4a4a45cf-0bce-432b-b8e4-c038fc1510d7" providerId="ADAL" clId="{53D20364-1958-4270-8E24-E94A495C1E01}" dt="2023-01-21T21:03:39.766" v="3" actId="1076"/>
          <ac:spMkLst>
            <pc:docMk/>
            <pc:sldMk cId="3575017030" sldId="297"/>
            <ac:spMk id="5" creationId="{D98035B5-408B-4A74-B055-406A6065D22D}"/>
          </ac:spMkLst>
        </pc:spChg>
      </pc:sldChg>
      <pc:sldChg chg="mod modShow">
        <pc:chgData name="Srivastava, Shashank" userId="4a4a45cf-0bce-432b-b8e4-c038fc1510d7" providerId="ADAL" clId="{53D20364-1958-4270-8E24-E94A495C1E01}" dt="2023-01-21T20:54:00.186" v="0" actId="729"/>
        <pc:sldMkLst>
          <pc:docMk/>
          <pc:sldMk cId="928590421" sldId="317"/>
        </pc:sldMkLst>
      </pc:sldChg>
    </pc:docChg>
  </pc:docChgLst>
  <pc:docChgLst>
    <pc:chgData name="Srivastava, Shashank" userId="4a4a45cf-0bce-432b-b8e4-c038fc1510d7" providerId="ADAL" clId="{378FA955-6076-47BC-884B-E5A17902EBFF}"/>
    <pc:docChg chg="custSel addSld modSld">
      <pc:chgData name="Srivastava, Shashank" userId="4a4a45cf-0bce-432b-b8e4-c038fc1510d7" providerId="ADAL" clId="{378FA955-6076-47BC-884B-E5A17902EBFF}" dt="2022-07-08T04:48:12.617" v="31" actId="1076"/>
      <pc:docMkLst>
        <pc:docMk/>
      </pc:docMkLst>
      <pc:sldChg chg="modSp mod">
        <pc:chgData name="Srivastava, Shashank" userId="4a4a45cf-0bce-432b-b8e4-c038fc1510d7" providerId="ADAL" clId="{378FA955-6076-47BC-884B-E5A17902EBFF}" dt="2022-07-08T04:31:31.442" v="6" actId="1076"/>
        <pc:sldMkLst>
          <pc:docMk/>
          <pc:sldMk cId="1078278968" sldId="273"/>
        </pc:sldMkLst>
        <pc:spChg chg="mod">
          <ac:chgData name="Srivastava, Shashank" userId="4a4a45cf-0bce-432b-b8e4-c038fc1510d7" providerId="ADAL" clId="{378FA955-6076-47BC-884B-E5A17902EBFF}" dt="2022-07-08T04:31:31.442" v="6" actId="1076"/>
          <ac:spMkLst>
            <pc:docMk/>
            <pc:sldMk cId="1078278968" sldId="273"/>
            <ac:spMk id="243" creationId="{F56FE751-24C7-48A7-B781-DDB15863A899}"/>
          </ac:spMkLst>
        </pc:spChg>
        <pc:spChg chg="mod">
          <ac:chgData name="Srivastava, Shashank" userId="4a4a45cf-0bce-432b-b8e4-c038fc1510d7" providerId="ADAL" clId="{378FA955-6076-47BC-884B-E5A17902EBFF}" dt="2022-07-08T04:31:25.883" v="4" actId="1076"/>
          <ac:spMkLst>
            <pc:docMk/>
            <pc:sldMk cId="1078278968" sldId="273"/>
            <ac:spMk id="245" creationId="{D694B54B-7124-4F0E-ADE8-3D6D53E0BBF8}"/>
          </ac:spMkLst>
        </pc:spChg>
        <pc:spChg chg="mod">
          <ac:chgData name="Srivastava, Shashank" userId="4a4a45cf-0bce-432b-b8e4-c038fc1510d7" providerId="ADAL" clId="{378FA955-6076-47BC-884B-E5A17902EBFF}" dt="2022-07-08T04:31:28.246" v="5" actId="1076"/>
          <ac:spMkLst>
            <pc:docMk/>
            <pc:sldMk cId="1078278968" sldId="273"/>
            <ac:spMk id="248" creationId="{8266808C-23A4-40BE-84BE-E0C789CF3A1F}"/>
          </ac:spMkLst>
        </pc:spChg>
      </pc:sldChg>
      <pc:sldChg chg="addSp delSp modSp mod delAnim">
        <pc:chgData name="Srivastava, Shashank" userId="4a4a45cf-0bce-432b-b8e4-c038fc1510d7" providerId="ADAL" clId="{378FA955-6076-47BC-884B-E5A17902EBFF}" dt="2022-07-08T04:46:44.740" v="26"/>
        <pc:sldMkLst>
          <pc:docMk/>
          <pc:sldMk cId="130862975" sldId="295"/>
        </pc:sldMkLst>
        <pc:spChg chg="del">
          <ac:chgData name="Srivastava, Shashank" userId="4a4a45cf-0bce-432b-b8e4-c038fc1510d7" providerId="ADAL" clId="{378FA955-6076-47BC-884B-E5A17902EBFF}" dt="2022-07-08T04:46:44.059" v="25" actId="478"/>
          <ac:spMkLst>
            <pc:docMk/>
            <pc:sldMk cId="130862975" sldId="295"/>
            <ac:spMk id="2" creationId="{D8B6C74E-DAE8-4047-960E-B6AEB119BCB5}"/>
          </ac:spMkLst>
        </pc:spChg>
        <pc:spChg chg="add mod">
          <ac:chgData name="Srivastava, Shashank" userId="4a4a45cf-0bce-432b-b8e4-c038fc1510d7" providerId="ADAL" clId="{378FA955-6076-47BC-884B-E5A17902EBFF}" dt="2022-07-08T04:46:44.740" v="26"/>
          <ac:spMkLst>
            <pc:docMk/>
            <pc:sldMk cId="130862975" sldId="295"/>
            <ac:spMk id="67" creationId="{91EEAB83-EF32-4F81-AADB-626FFB25FE06}"/>
          </ac:spMkLst>
        </pc:spChg>
      </pc:sldChg>
      <pc:sldChg chg="modSp mod">
        <pc:chgData name="Srivastava, Shashank" userId="4a4a45cf-0bce-432b-b8e4-c038fc1510d7" providerId="ADAL" clId="{378FA955-6076-47BC-884B-E5A17902EBFF}" dt="2022-07-08T04:46:26.961" v="24" actId="20577"/>
        <pc:sldMkLst>
          <pc:docMk/>
          <pc:sldMk cId="3575017030" sldId="297"/>
        </pc:sldMkLst>
        <pc:spChg chg="mod">
          <ac:chgData name="Srivastava, Shashank" userId="4a4a45cf-0bce-432b-b8e4-c038fc1510d7" providerId="ADAL" clId="{378FA955-6076-47BC-884B-E5A17902EBFF}" dt="2022-07-08T04:46:26.961" v="24" actId="20577"/>
          <ac:spMkLst>
            <pc:docMk/>
            <pc:sldMk cId="3575017030" sldId="297"/>
            <ac:spMk id="2" creationId="{D8B6C74E-DAE8-4047-960E-B6AEB119BCB5}"/>
          </ac:spMkLst>
        </pc:spChg>
      </pc:sldChg>
      <pc:sldChg chg="addSp delSp modSp mod">
        <pc:chgData name="Srivastava, Shashank" userId="4a4a45cf-0bce-432b-b8e4-c038fc1510d7" providerId="ADAL" clId="{378FA955-6076-47BC-884B-E5A17902EBFF}" dt="2022-07-08T04:48:12.617" v="31" actId="1076"/>
        <pc:sldMkLst>
          <pc:docMk/>
          <pc:sldMk cId="2609134852" sldId="316"/>
        </pc:sldMkLst>
        <pc:picChg chg="add del mod">
          <ac:chgData name="Srivastava, Shashank" userId="4a4a45cf-0bce-432b-b8e4-c038fc1510d7" providerId="ADAL" clId="{378FA955-6076-47BC-884B-E5A17902EBFF}" dt="2022-07-08T04:48:03.707" v="28"/>
          <ac:picMkLst>
            <pc:docMk/>
            <pc:sldMk cId="2609134852" sldId="316"/>
            <ac:picMk id="6" creationId="{30B6B592-FD59-47ED-B79A-75ECAD5D0F3A}"/>
          </ac:picMkLst>
        </pc:picChg>
        <pc:picChg chg="add del mod">
          <ac:chgData name="Srivastava, Shashank" userId="4a4a45cf-0bce-432b-b8e4-c038fc1510d7" providerId="ADAL" clId="{378FA955-6076-47BC-884B-E5A17902EBFF}" dt="2022-07-08T04:48:03.707" v="28"/>
          <ac:picMkLst>
            <pc:docMk/>
            <pc:sldMk cId="2609134852" sldId="316"/>
            <ac:picMk id="7" creationId="{8A3BD95B-3F49-4C93-89F7-FD0BF5BDDFAA}"/>
          </ac:picMkLst>
        </pc:picChg>
        <pc:picChg chg="mod">
          <ac:chgData name="Srivastava, Shashank" userId="4a4a45cf-0bce-432b-b8e4-c038fc1510d7" providerId="ADAL" clId="{378FA955-6076-47BC-884B-E5A17902EBFF}" dt="2022-07-08T04:48:12.617" v="31" actId="1076"/>
          <ac:picMkLst>
            <pc:docMk/>
            <pc:sldMk cId="2609134852" sldId="316"/>
            <ac:picMk id="8" creationId="{11368FF5-53CB-4B39-BC05-46F7F7F21E4E}"/>
          </ac:picMkLst>
        </pc:picChg>
        <pc:picChg chg="del">
          <ac:chgData name="Srivastava, Shashank" userId="4a4a45cf-0bce-432b-b8e4-c038fc1510d7" providerId="ADAL" clId="{378FA955-6076-47BC-884B-E5A17902EBFF}" dt="2022-07-08T04:48:09.696" v="30" actId="478"/>
          <ac:picMkLst>
            <pc:docMk/>
            <pc:sldMk cId="2609134852" sldId="316"/>
            <ac:picMk id="10" creationId="{9193BBBC-A5FD-4B46-8889-F29BC51CF2F5}"/>
          </ac:picMkLst>
        </pc:picChg>
        <pc:picChg chg="del">
          <ac:chgData name="Srivastava, Shashank" userId="4a4a45cf-0bce-432b-b8e4-c038fc1510d7" providerId="ADAL" clId="{378FA955-6076-47BC-884B-E5A17902EBFF}" dt="2022-07-08T04:48:09.696" v="30" actId="478"/>
          <ac:picMkLst>
            <pc:docMk/>
            <pc:sldMk cId="2609134852" sldId="316"/>
            <ac:picMk id="12" creationId="{0DFAC886-4D11-43CA-8E84-8394BE053E36}"/>
          </ac:picMkLst>
        </pc:picChg>
      </pc:sldChg>
      <pc:sldChg chg="add">
        <pc:chgData name="Srivastava, Shashank" userId="4a4a45cf-0bce-432b-b8e4-c038fc1510d7" providerId="ADAL" clId="{378FA955-6076-47BC-884B-E5A17902EBFF}" dt="2022-07-08T04:48:05.803" v="29"/>
        <pc:sldMkLst>
          <pc:docMk/>
          <pc:sldMk cId="928590421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490D-DBE5-4A18-BB4E-A5BA56540F22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7324-8131-4F4C-BFF0-F199BEB0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3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F14-10D4-43EE-97FE-758FF4EB0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Models</a:t>
            </a:r>
          </a:p>
        </p:txBody>
      </p:sp>
    </p:spTree>
    <p:extLst>
      <p:ext uri="{BB962C8B-B14F-4D97-AF65-F5344CB8AC3E}">
        <p14:creationId xmlns:p14="http://schemas.microsoft.com/office/powerpoint/2010/main" val="30393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97539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8C884-A595-4BFA-B3EC-6CB803307FE9}"/>
              </a:ext>
            </a:extLst>
          </p:cNvPr>
          <p:cNvSpPr txBox="1"/>
          <p:nvPr/>
        </p:nvSpPr>
        <p:spPr>
          <a:xfrm>
            <a:off x="5000016" y="154609"/>
            <a:ext cx="353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London is the capital of England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D6AB7B-0123-41D4-89F3-906DA0EBA1CA}"/>
              </a:ext>
            </a:extLst>
          </p:cNvPr>
          <p:cNvGrpSpPr/>
          <p:nvPr/>
        </p:nvGrpSpPr>
        <p:grpSpPr>
          <a:xfrm>
            <a:off x="5066327" y="638240"/>
            <a:ext cx="3536054" cy="369332"/>
            <a:chOff x="5000016" y="672584"/>
            <a:chExt cx="353605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45547C-A639-4461-908C-06C3B83CB5EF}"/>
                </a:ext>
              </a:extLst>
            </p:cNvPr>
            <p:cNvSpPr txBox="1"/>
            <p:nvPr/>
          </p:nvSpPr>
          <p:spPr>
            <a:xfrm>
              <a:off x="5000016" y="672584"/>
              <a:ext cx="353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London</a:t>
              </a: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herit"/>
                  <a:cs typeface="Mangal" panose="02040503050203030202" pitchFamily="18" charset="0"/>
                </a:rPr>
                <a:t> is the capital of </a:t>
              </a: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England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D96DE-D520-4939-8753-5A22D1F33D2D}"/>
                </a:ext>
              </a:extLst>
            </p:cNvPr>
            <p:cNvGrpSpPr/>
            <p:nvPr/>
          </p:nvGrpSpPr>
          <p:grpSpPr>
            <a:xfrm>
              <a:off x="5196840" y="731520"/>
              <a:ext cx="3147060" cy="259080"/>
              <a:chOff x="5196840" y="731520"/>
              <a:chExt cx="3147060" cy="2590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9477441-E60D-44D4-8F57-C3D67DD5899E}"/>
                  </a:ext>
                </a:extLst>
              </p:cNvPr>
              <p:cNvSpPr/>
              <p:nvPr/>
            </p:nvSpPr>
            <p:spPr>
              <a:xfrm>
                <a:off x="5196840" y="731520"/>
                <a:ext cx="815340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800ABC-ED9B-445B-A5F4-9A9FF9C5B69D}"/>
                  </a:ext>
                </a:extLst>
              </p:cNvPr>
              <p:cNvSpPr/>
              <p:nvPr/>
            </p:nvSpPr>
            <p:spPr>
              <a:xfrm>
                <a:off x="7470468" y="739140"/>
                <a:ext cx="873432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86E1E-489C-412F-925B-ABB27EC70A8C}"/>
              </a:ext>
            </a:extLst>
          </p:cNvPr>
          <p:cNvSpPr txBox="1"/>
          <p:nvPr/>
        </p:nvSpPr>
        <p:spPr>
          <a:xfrm>
            <a:off x="5387340" y="1100852"/>
            <a:ext cx="289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1              0      0        0         0          1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E4C38D-27A3-464D-A8C7-42A817A827FF}"/>
              </a:ext>
            </a:extLst>
          </p:cNvPr>
          <p:cNvGrpSpPr/>
          <p:nvPr/>
        </p:nvGrpSpPr>
        <p:grpSpPr>
          <a:xfrm>
            <a:off x="6796254" y="2219340"/>
            <a:ext cx="464820" cy="1638300"/>
            <a:chOff x="6796254" y="2280300"/>
            <a:chExt cx="464820" cy="16383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F0D8FA-CD46-4304-84A7-D1D15C450158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EC0963-D49C-4150-8BED-F36231A318E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AC2022-AB64-4883-905A-C0023F3DFAE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324C8A-26D4-4864-97B4-AD5203FF7D7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7212B0-4F25-482D-AFB5-905CD4A32B70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BB26FF-5100-47D6-AD52-1678470A627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B3A16B-4DF0-4119-BF9C-84AE61CDCAFD}"/>
              </a:ext>
            </a:extLst>
          </p:cNvPr>
          <p:cNvSpPr txBox="1"/>
          <p:nvPr/>
        </p:nvSpPr>
        <p:spPr>
          <a:xfrm>
            <a:off x="4248677" y="2832085"/>
            <a:ext cx="490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is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77C2F7-8D4D-4831-913C-70FE73589B4F}"/>
              </a:ext>
            </a:extLst>
          </p:cNvPr>
          <p:cNvGrpSpPr/>
          <p:nvPr/>
        </p:nvGrpSpPr>
        <p:grpSpPr>
          <a:xfrm>
            <a:off x="5314302" y="2186092"/>
            <a:ext cx="320040" cy="1826716"/>
            <a:chOff x="5358412" y="2103393"/>
            <a:chExt cx="320040" cy="18267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E28F33-1601-4F07-B4DB-57F3A5C3F0A8}"/>
                </a:ext>
              </a:extLst>
            </p:cNvPr>
            <p:cNvSpPr/>
            <p:nvPr/>
          </p:nvSpPr>
          <p:spPr>
            <a:xfrm>
              <a:off x="5369839" y="2175783"/>
              <a:ext cx="254484" cy="1650757"/>
            </a:xfrm>
            <a:prstGeom prst="rect">
              <a:avLst/>
            </a:prstGeom>
            <a:noFill/>
            <a:ln w="3175" cmpd="sng">
              <a:solidFill>
                <a:schemeClr val="tx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2DCA7-30EF-466A-B8C1-A7B3698B6944}"/>
                </a:ext>
              </a:extLst>
            </p:cNvPr>
            <p:cNvSpPr txBox="1"/>
            <p:nvPr/>
          </p:nvSpPr>
          <p:spPr>
            <a:xfrm>
              <a:off x="5358412" y="2175783"/>
              <a:ext cx="3200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...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6C112E-FD6A-402D-8689-0B8DF6AC258B}"/>
                </a:ext>
              </a:extLst>
            </p:cNvPr>
            <p:cNvSpPr/>
            <p:nvPr/>
          </p:nvSpPr>
          <p:spPr>
            <a:xfrm>
              <a:off x="5421651" y="2103393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A6385-A1C7-48FB-9512-6AB7F8E1FE57}"/>
                </a:ext>
              </a:extLst>
            </p:cNvPr>
            <p:cNvSpPr/>
            <p:nvPr/>
          </p:nvSpPr>
          <p:spPr>
            <a:xfrm>
              <a:off x="5421650" y="3819604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E783E-736F-4146-A138-A9F0C5D8A532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5634342" y="3038490"/>
            <a:ext cx="1161912" cy="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9724F4-3B25-4010-8D8B-9E66F16EC7A6}"/>
              </a:ext>
            </a:extLst>
          </p:cNvPr>
          <p:cNvCxnSpPr>
            <a:cxnSpLocks/>
            <a:stCxn id="13" idx="6"/>
            <a:endCxn id="40" idx="1"/>
          </p:cNvCxnSpPr>
          <p:nvPr/>
        </p:nvCxnSpPr>
        <p:spPr>
          <a:xfrm>
            <a:off x="7134666" y="2440310"/>
            <a:ext cx="1342448" cy="64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9966C-D1B4-4D41-8775-B42843024D5D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>
            <a:off x="7134666" y="2739400"/>
            <a:ext cx="1342448" cy="3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910166-CFA1-42C6-8E23-25BDAEFF2966}"/>
              </a:ext>
            </a:extLst>
          </p:cNvPr>
          <p:cNvSpPr txBox="1"/>
          <p:nvPr/>
        </p:nvSpPr>
        <p:spPr>
          <a:xfrm>
            <a:off x="8477114" y="2899194"/>
            <a:ext cx="10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 </a:t>
            </a:r>
            <a:r>
              <a:rPr lang="en-US" sz="1400" dirty="0">
                <a:solidFill>
                  <a:srgbClr val="FFFF00"/>
                </a:solidFill>
              </a:rPr>
              <a:t>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7B86D1-2E08-4C72-BE9F-DD87C4B1296D}"/>
              </a:ext>
            </a:extLst>
          </p:cNvPr>
          <p:cNvCxnSpPr>
            <a:cxnSpLocks/>
            <a:stCxn id="15" idx="6"/>
            <a:endCxn id="40" idx="1"/>
          </p:cNvCxnSpPr>
          <p:nvPr/>
        </p:nvCxnSpPr>
        <p:spPr>
          <a:xfrm>
            <a:off x="7134666" y="3038490"/>
            <a:ext cx="1342448" cy="4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237CC2-C0EB-45FB-A3E4-0087ADD4450F}"/>
              </a:ext>
            </a:extLst>
          </p:cNvPr>
          <p:cNvCxnSpPr>
            <a:cxnSpLocks/>
            <a:stCxn id="16" idx="6"/>
            <a:endCxn id="40" idx="1"/>
          </p:cNvCxnSpPr>
          <p:nvPr/>
        </p:nvCxnSpPr>
        <p:spPr>
          <a:xfrm flipV="1">
            <a:off x="7134666" y="3083860"/>
            <a:ext cx="1342448" cy="2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9D092C-322B-4EFC-88E9-DBC1A2E4B6C0}"/>
              </a:ext>
            </a:extLst>
          </p:cNvPr>
          <p:cNvCxnSpPr>
            <a:cxnSpLocks/>
            <a:stCxn id="17" idx="6"/>
            <a:endCxn id="40" idx="1"/>
          </p:cNvCxnSpPr>
          <p:nvPr/>
        </p:nvCxnSpPr>
        <p:spPr>
          <a:xfrm flipV="1">
            <a:off x="7134666" y="3083860"/>
            <a:ext cx="1342448" cy="55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897D33-7D49-499B-AB25-577665C6E6AF}"/>
              </a:ext>
            </a:extLst>
          </p:cNvPr>
          <p:cNvSpPr txBox="1"/>
          <p:nvPr/>
        </p:nvSpPr>
        <p:spPr>
          <a:xfrm>
            <a:off x="4937760" y="4320555"/>
            <a:ext cx="9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dirty="0">
                <a:solidFill>
                  <a:srgbClr val="FFFF00"/>
                </a:solidFill>
              </a:rPr>
              <a:t>  </a:t>
            </a:r>
            <a:r>
              <a:rPr lang="en-US" sz="1400" dirty="0" err="1">
                <a:solidFill>
                  <a:srgbClr val="FFFF00"/>
                </a:solidFill>
              </a:rPr>
              <a:t>Lodon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F38636-0D41-4C28-A55C-D28053ECB53E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 flipV="1">
            <a:off x="5856458" y="3038490"/>
            <a:ext cx="939796" cy="146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3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0406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8C884-A595-4BFA-B3EC-6CB803307FE9}"/>
              </a:ext>
            </a:extLst>
          </p:cNvPr>
          <p:cNvSpPr txBox="1"/>
          <p:nvPr/>
        </p:nvSpPr>
        <p:spPr>
          <a:xfrm>
            <a:off x="5000016" y="154609"/>
            <a:ext cx="353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London is the capital of England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D6AB7B-0123-41D4-89F3-906DA0EBA1CA}"/>
              </a:ext>
            </a:extLst>
          </p:cNvPr>
          <p:cNvGrpSpPr/>
          <p:nvPr/>
        </p:nvGrpSpPr>
        <p:grpSpPr>
          <a:xfrm>
            <a:off x="5066327" y="638240"/>
            <a:ext cx="3536054" cy="369332"/>
            <a:chOff x="5000016" y="672584"/>
            <a:chExt cx="353605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45547C-A639-4461-908C-06C3B83CB5EF}"/>
                </a:ext>
              </a:extLst>
            </p:cNvPr>
            <p:cNvSpPr txBox="1"/>
            <p:nvPr/>
          </p:nvSpPr>
          <p:spPr>
            <a:xfrm>
              <a:off x="5000016" y="672584"/>
              <a:ext cx="353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London</a:t>
              </a: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herit"/>
                  <a:cs typeface="Mangal" panose="02040503050203030202" pitchFamily="18" charset="0"/>
                </a:rPr>
                <a:t> is the capital of </a:t>
              </a: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England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D96DE-D520-4939-8753-5A22D1F33D2D}"/>
                </a:ext>
              </a:extLst>
            </p:cNvPr>
            <p:cNvGrpSpPr/>
            <p:nvPr/>
          </p:nvGrpSpPr>
          <p:grpSpPr>
            <a:xfrm>
              <a:off x="5196840" y="731520"/>
              <a:ext cx="3147060" cy="259080"/>
              <a:chOff x="5196840" y="731520"/>
              <a:chExt cx="3147060" cy="2590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9477441-E60D-44D4-8F57-C3D67DD5899E}"/>
                  </a:ext>
                </a:extLst>
              </p:cNvPr>
              <p:cNvSpPr/>
              <p:nvPr/>
            </p:nvSpPr>
            <p:spPr>
              <a:xfrm>
                <a:off x="5196840" y="731520"/>
                <a:ext cx="815340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800ABC-ED9B-445B-A5F4-9A9FF9C5B69D}"/>
                  </a:ext>
                </a:extLst>
              </p:cNvPr>
              <p:cNvSpPr/>
              <p:nvPr/>
            </p:nvSpPr>
            <p:spPr>
              <a:xfrm>
                <a:off x="7470468" y="739140"/>
                <a:ext cx="873432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86E1E-489C-412F-925B-ABB27EC70A8C}"/>
              </a:ext>
            </a:extLst>
          </p:cNvPr>
          <p:cNvSpPr txBox="1"/>
          <p:nvPr/>
        </p:nvSpPr>
        <p:spPr>
          <a:xfrm>
            <a:off x="5387340" y="1100852"/>
            <a:ext cx="289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1              0      0        0         0          1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E4C38D-27A3-464D-A8C7-42A817A827FF}"/>
              </a:ext>
            </a:extLst>
          </p:cNvPr>
          <p:cNvGrpSpPr/>
          <p:nvPr/>
        </p:nvGrpSpPr>
        <p:grpSpPr>
          <a:xfrm>
            <a:off x="6796254" y="2219340"/>
            <a:ext cx="464820" cy="1638300"/>
            <a:chOff x="6796254" y="2280300"/>
            <a:chExt cx="464820" cy="16383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F0D8FA-CD46-4304-84A7-D1D15C450158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EC0963-D49C-4150-8BED-F36231A318E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AC2022-AB64-4883-905A-C0023F3DFAE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324C8A-26D4-4864-97B4-AD5203FF7D7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7212B0-4F25-482D-AFB5-905CD4A32B70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BB26FF-5100-47D6-AD52-1678470A627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B3A16B-4DF0-4119-BF9C-84AE61CDCAFD}"/>
              </a:ext>
            </a:extLst>
          </p:cNvPr>
          <p:cNvSpPr txBox="1"/>
          <p:nvPr/>
        </p:nvSpPr>
        <p:spPr>
          <a:xfrm>
            <a:off x="4248677" y="2832085"/>
            <a:ext cx="54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the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77C2F7-8D4D-4831-913C-70FE73589B4F}"/>
              </a:ext>
            </a:extLst>
          </p:cNvPr>
          <p:cNvGrpSpPr/>
          <p:nvPr/>
        </p:nvGrpSpPr>
        <p:grpSpPr>
          <a:xfrm>
            <a:off x="5314302" y="2186092"/>
            <a:ext cx="320040" cy="1826716"/>
            <a:chOff x="5358412" y="2103393"/>
            <a:chExt cx="320040" cy="18267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E28F33-1601-4F07-B4DB-57F3A5C3F0A8}"/>
                </a:ext>
              </a:extLst>
            </p:cNvPr>
            <p:cNvSpPr/>
            <p:nvPr/>
          </p:nvSpPr>
          <p:spPr>
            <a:xfrm>
              <a:off x="5369839" y="2175783"/>
              <a:ext cx="254484" cy="1650757"/>
            </a:xfrm>
            <a:prstGeom prst="rect">
              <a:avLst/>
            </a:prstGeom>
            <a:noFill/>
            <a:ln w="3175" cmpd="sng">
              <a:solidFill>
                <a:schemeClr val="tx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2DCA7-30EF-466A-B8C1-A7B3698B6944}"/>
                </a:ext>
              </a:extLst>
            </p:cNvPr>
            <p:cNvSpPr txBox="1"/>
            <p:nvPr/>
          </p:nvSpPr>
          <p:spPr>
            <a:xfrm>
              <a:off x="5358412" y="2175783"/>
              <a:ext cx="3200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...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6C112E-FD6A-402D-8689-0B8DF6AC258B}"/>
                </a:ext>
              </a:extLst>
            </p:cNvPr>
            <p:cNvSpPr/>
            <p:nvPr/>
          </p:nvSpPr>
          <p:spPr>
            <a:xfrm>
              <a:off x="5421651" y="2103393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A6385-A1C7-48FB-9512-6AB7F8E1FE57}"/>
                </a:ext>
              </a:extLst>
            </p:cNvPr>
            <p:cNvSpPr/>
            <p:nvPr/>
          </p:nvSpPr>
          <p:spPr>
            <a:xfrm>
              <a:off x="5421650" y="3819604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E783E-736F-4146-A138-A9F0C5D8A532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5634342" y="3038490"/>
            <a:ext cx="1161912" cy="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9724F4-3B25-4010-8D8B-9E66F16EC7A6}"/>
              </a:ext>
            </a:extLst>
          </p:cNvPr>
          <p:cNvCxnSpPr>
            <a:cxnSpLocks/>
            <a:stCxn id="13" idx="6"/>
            <a:endCxn id="40" idx="1"/>
          </p:cNvCxnSpPr>
          <p:nvPr/>
        </p:nvCxnSpPr>
        <p:spPr>
          <a:xfrm>
            <a:off x="7134666" y="2440310"/>
            <a:ext cx="1342448" cy="64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9966C-D1B4-4D41-8775-B42843024D5D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>
            <a:off x="7134666" y="2739400"/>
            <a:ext cx="1342448" cy="3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910166-CFA1-42C6-8E23-25BDAEFF2966}"/>
              </a:ext>
            </a:extLst>
          </p:cNvPr>
          <p:cNvSpPr txBox="1"/>
          <p:nvPr/>
        </p:nvSpPr>
        <p:spPr>
          <a:xfrm>
            <a:off x="8477114" y="2899194"/>
            <a:ext cx="10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 </a:t>
            </a:r>
            <a:r>
              <a:rPr lang="en-US" sz="1400" dirty="0">
                <a:solidFill>
                  <a:srgbClr val="FFFF00"/>
                </a:solidFill>
              </a:rPr>
              <a:t>the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7B86D1-2E08-4C72-BE9F-DD87C4B1296D}"/>
              </a:ext>
            </a:extLst>
          </p:cNvPr>
          <p:cNvCxnSpPr>
            <a:cxnSpLocks/>
            <a:stCxn id="15" idx="6"/>
            <a:endCxn id="40" idx="1"/>
          </p:cNvCxnSpPr>
          <p:nvPr/>
        </p:nvCxnSpPr>
        <p:spPr>
          <a:xfrm>
            <a:off x="7134666" y="3038490"/>
            <a:ext cx="1342448" cy="4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237CC2-C0EB-45FB-A3E4-0087ADD4450F}"/>
              </a:ext>
            </a:extLst>
          </p:cNvPr>
          <p:cNvCxnSpPr>
            <a:cxnSpLocks/>
            <a:stCxn id="16" idx="6"/>
            <a:endCxn id="40" idx="1"/>
          </p:cNvCxnSpPr>
          <p:nvPr/>
        </p:nvCxnSpPr>
        <p:spPr>
          <a:xfrm flipV="1">
            <a:off x="7134666" y="3083860"/>
            <a:ext cx="1342448" cy="2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9D092C-322B-4EFC-88E9-DBC1A2E4B6C0}"/>
              </a:ext>
            </a:extLst>
          </p:cNvPr>
          <p:cNvCxnSpPr>
            <a:cxnSpLocks/>
            <a:stCxn id="17" idx="6"/>
            <a:endCxn id="40" idx="1"/>
          </p:cNvCxnSpPr>
          <p:nvPr/>
        </p:nvCxnSpPr>
        <p:spPr>
          <a:xfrm flipV="1">
            <a:off x="7134666" y="3083860"/>
            <a:ext cx="1342448" cy="55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897D33-7D49-499B-AB25-577665C6E6AF}"/>
              </a:ext>
            </a:extLst>
          </p:cNvPr>
          <p:cNvSpPr txBox="1"/>
          <p:nvPr/>
        </p:nvSpPr>
        <p:spPr>
          <a:xfrm>
            <a:off x="5325728" y="4320555"/>
            <a:ext cx="53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dirty="0">
                <a:solidFill>
                  <a:srgbClr val="FFFF00"/>
                </a:solidFill>
              </a:rPr>
              <a:t>  </a:t>
            </a:r>
            <a:r>
              <a:rPr lang="en-US" sz="1400" dirty="0">
                <a:solidFill>
                  <a:srgbClr val="FFFF00"/>
                </a:solidFill>
              </a:rPr>
              <a:t>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F38636-0D41-4C28-A55C-D28053ECB53E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 flipV="1">
            <a:off x="5856457" y="3038490"/>
            <a:ext cx="939797" cy="146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4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07075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8C884-A595-4BFA-B3EC-6CB803307FE9}"/>
              </a:ext>
            </a:extLst>
          </p:cNvPr>
          <p:cNvSpPr txBox="1"/>
          <p:nvPr/>
        </p:nvSpPr>
        <p:spPr>
          <a:xfrm>
            <a:off x="5000016" y="154609"/>
            <a:ext cx="353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London is the capital of England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D6AB7B-0123-41D4-89F3-906DA0EBA1CA}"/>
              </a:ext>
            </a:extLst>
          </p:cNvPr>
          <p:cNvGrpSpPr/>
          <p:nvPr/>
        </p:nvGrpSpPr>
        <p:grpSpPr>
          <a:xfrm>
            <a:off x="5066327" y="638240"/>
            <a:ext cx="3536054" cy="369332"/>
            <a:chOff x="5000016" y="672584"/>
            <a:chExt cx="353605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45547C-A639-4461-908C-06C3B83CB5EF}"/>
                </a:ext>
              </a:extLst>
            </p:cNvPr>
            <p:cNvSpPr txBox="1"/>
            <p:nvPr/>
          </p:nvSpPr>
          <p:spPr>
            <a:xfrm>
              <a:off x="5000016" y="672584"/>
              <a:ext cx="353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London</a:t>
              </a: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herit"/>
                  <a:cs typeface="Mangal" panose="02040503050203030202" pitchFamily="18" charset="0"/>
                </a:rPr>
                <a:t> is the capital of </a:t>
              </a: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England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D96DE-D520-4939-8753-5A22D1F33D2D}"/>
                </a:ext>
              </a:extLst>
            </p:cNvPr>
            <p:cNvGrpSpPr/>
            <p:nvPr/>
          </p:nvGrpSpPr>
          <p:grpSpPr>
            <a:xfrm>
              <a:off x="5196840" y="731520"/>
              <a:ext cx="3147060" cy="259080"/>
              <a:chOff x="5196840" y="731520"/>
              <a:chExt cx="3147060" cy="2590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9477441-E60D-44D4-8F57-C3D67DD5899E}"/>
                  </a:ext>
                </a:extLst>
              </p:cNvPr>
              <p:cNvSpPr/>
              <p:nvPr/>
            </p:nvSpPr>
            <p:spPr>
              <a:xfrm>
                <a:off x="5196840" y="731520"/>
                <a:ext cx="815340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800ABC-ED9B-445B-A5F4-9A9FF9C5B69D}"/>
                  </a:ext>
                </a:extLst>
              </p:cNvPr>
              <p:cNvSpPr/>
              <p:nvPr/>
            </p:nvSpPr>
            <p:spPr>
              <a:xfrm>
                <a:off x="7470468" y="739140"/>
                <a:ext cx="873432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86E1E-489C-412F-925B-ABB27EC70A8C}"/>
              </a:ext>
            </a:extLst>
          </p:cNvPr>
          <p:cNvSpPr txBox="1"/>
          <p:nvPr/>
        </p:nvSpPr>
        <p:spPr>
          <a:xfrm>
            <a:off x="5387340" y="1100852"/>
            <a:ext cx="289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1              0      0        0         0          1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E4C38D-27A3-464D-A8C7-42A817A827FF}"/>
              </a:ext>
            </a:extLst>
          </p:cNvPr>
          <p:cNvGrpSpPr/>
          <p:nvPr/>
        </p:nvGrpSpPr>
        <p:grpSpPr>
          <a:xfrm>
            <a:off x="6796254" y="2219340"/>
            <a:ext cx="464820" cy="1638300"/>
            <a:chOff x="6796254" y="2280300"/>
            <a:chExt cx="464820" cy="16383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F0D8FA-CD46-4304-84A7-D1D15C450158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EC0963-D49C-4150-8BED-F36231A318E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AC2022-AB64-4883-905A-C0023F3DFAE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324C8A-26D4-4864-97B4-AD5203FF7D7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7212B0-4F25-482D-AFB5-905CD4A32B70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BB26FF-5100-47D6-AD52-1678470A627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B3A16B-4DF0-4119-BF9C-84AE61CDCAFD}"/>
              </a:ext>
            </a:extLst>
          </p:cNvPr>
          <p:cNvSpPr txBox="1"/>
          <p:nvPr/>
        </p:nvSpPr>
        <p:spPr>
          <a:xfrm>
            <a:off x="3939540" y="2832085"/>
            <a:ext cx="853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capital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77C2F7-8D4D-4831-913C-70FE73589B4F}"/>
              </a:ext>
            </a:extLst>
          </p:cNvPr>
          <p:cNvGrpSpPr/>
          <p:nvPr/>
        </p:nvGrpSpPr>
        <p:grpSpPr>
          <a:xfrm>
            <a:off x="5314302" y="2186092"/>
            <a:ext cx="320040" cy="1826716"/>
            <a:chOff x="5358412" y="2103393"/>
            <a:chExt cx="320040" cy="18267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E28F33-1601-4F07-B4DB-57F3A5C3F0A8}"/>
                </a:ext>
              </a:extLst>
            </p:cNvPr>
            <p:cNvSpPr/>
            <p:nvPr/>
          </p:nvSpPr>
          <p:spPr>
            <a:xfrm>
              <a:off x="5369839" y="2175783"/>
              <a:ext cx="254484" cy="1650757"/>
            </a:xfrm>
            <a:prstGeom prst="rect">
              <a:avLst/>
            </a:prstGeom>
            <a:noFill/>
            <a:ln w="3175" cmpd="sng">
              <a:solidFill>
                <a:schemeClr val="tx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2DCA7-30EF-466A-B8C1-A7B3698B6944}"/>
                </a:ext>
              </a:extLst>
            </p:cNvPr>
            <p:cNvSpPr txBox="1"/>
            <p:nvPr/>
          </p:nvSpPr>
          <p:spPr>
            <a:xfrm>
              <a:off x="5358412" y="2175783"/>
              <a:ext cx="3200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...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6C112E-FD6A-402D-8689-0B8DF6AC258B}"/>
                </a:ext>
              </a:extLst>
            </p:cNvPr>
            <p:cNvSpPr/>
            <p:nvPr/>
          </p:nvSpPr>
          <p:spPr>
            <a:xfrm>
              <a:off x="5421651" y="2103393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A6385-A1C7-48FB-9512-6AB7F8E1FE57}"/>
                </a:ext>
              </a:extLst>
            </p:cNvPr>
            <p:cNvSpPr/>
            <p:nvPr/>
          </p:nvSpPr>
          <p:spPr>
            <a:xfrm>
              <a:off x="5421650" y="3819604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E783E-736F-4146-A138-A9F0C5D8A532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5634342" y="3038490"/>
            <a:ext cx="1161912" cy="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9724F4-3B25-4010-8D8B-9E66F16EC7A6}"/>
              </a:ext>
            </a:extLst>
          </p:cNvPr>
          <p:cNvCxnSpPr>
            <a:cxnSpLocks/>
            <a:stCxn id="13" idx="6"/>
            <a:endCxn id="40" idx="1"/>
          </p:cNvCxnSpPr>
          <p:nvPr/>
        </p:nvCxnSpPr>
        <p:spPr>
          <a:xfrm>
            <a:off x="7134666" y="2440310"/>
            <a:ext cx="1342448" cy="64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9966C-D1B4-4D41-8775-B42843024D5D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>
            <a:off x="7134666" y="2739400"/>
            <a:ext cx="1342448" cy="3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910166-CFA1-42C6-8E23-25BDAEFF2966}"/>
              </a:ext>
            </a:extLst>
          </p:cNvPr>
          <p:cNvSpPr txBox="1"/>
          <p:nvPr/>
        </p:nvSpPr>
        <p:spPr>
          <a:xfrm>
            <a:off x="8477114" y="2899194"/>
            <a:ext cx="10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 </a:t>
            </a:r>
            <a:r>
              <a:rPr lang="en-US" sz="1400" dirty="0">
                <a:solidFill>
                  <a:srgbClr val="FFFF00"/>
                </a:solidFill>
              </a:rPr>
              <a:t>capital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7B86D1-2E08-4C72-BE9F-DD87C4B1296D}"/>
              </a:ext>
            </a:extLst>
          </p:cNvPr>
          <p:cNvCxnSpPr>
            <a:cxnSpLocks/>
            <a:stCxn id="15" idx="6"/>
            <a:endCxn id="40" idx="1"/>
          </p:cNvCxnSpPr>
          <p:nvPr/>
        </p:nvCxnSpPr>
        <p:spPr>
          <a:xfrm>
            <a:off x="7134666" y="3038490"/>
            <a:ext cx="1342448" cy="4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237CC2-C0EB-45FB-A3E4-0087ADD4450F}"/>
              </a:ext>
            </a:extLst>
          </p:cNvPr>
          <p:cNvCxnSpPr>
            <a:cxnSpLocks/>
            <a:stCxn id="16" idx="6"/>
            <a:endCxn id="40" idx="1"/>
          </p:cNvCxnSpPr>
          <p:nvPr/>
        </p:nvCxnSpPr>
        <p:spPr>
          <a:xfrm flipV="1">
            <a:off x="7134666" y="3083860"/>
            <a:ext cx="1342448" cy="2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9D092C-322B-4EFC-88E9-DBC1A2E4B6C0}"/>
              </a:ext>
            </a:extLst>
          </p:cNvPr>
          <p:cNvCxnSpPr>
            <a:cxnSpLocks/>
            <a:stCxn id="17" idx="6"/>
            <a:endCxn id="40" idx="1"/>
          </p:cNvCxnSpPr>
          <p:nvPr/>
        </p:nvCxnSpPr>
        <p:spPr>
          <a:xfrm flipV="1">
            <a:off x="7134666" y="3083860"/>
            <a:ext cx="1342448" cy="55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897D33-7D49-499B-AB25-577665C6E6AF}"/>
              </a:ext>
            </a:extLst>
          </p:cNvPr>
          <p:cNvSpPr txBox="1"/>
          <p:nvPr/>
        </p:nvSpPr>
        <p:spPr>
          <a:xfrm>
            <a:off x="5158740" y="4320555"/>
            <a:ext cx="6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dirty="0">
                <a:solidFill>
                  <a:srgbClr val="FFFF00"/>
                </a:solidFill>
              </a:rPr>
              <a:t>  </a:t>
            </a:r>
            <a:r>
              <a:rPr lang="en-US" sz="1400" dirty="0">
                <a:solidFill>
                  <a:srgbClr val="FFFF00"/>
                </a:solidFill>
              </a:rPr>
              <a:t>the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F38636-0D41-4C28-A55C-D28053ECB53E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 flipV="1">
            <a:off x="5856457" y="3038490"/>
            <a:ext cx="939797" cy="146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52231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8C884-A595-4BFA-B3EC-6CB803307FE9}"/>
              </a:ext>
            </a:extLst>
          </p:cNvPr>
          <p:cNvSpPr txBox="1"/>
          <p:nvPr/>
        </p:nvSpPr>
        <p:spPr>
          <a:xfrm>
            <a:off x="5000016" y="154609"/>
            <a:ext cx="353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London is the capital of England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D6AB7B-0123-41D4-89F3-906DA0EBA1CA}"/>
              </a:ext>
            </a:extLst>
          </p:cNvPr>
          <p:cNvGrpSpPr/>
          <p:nvPr/>
        </p:nvGrpSpPr>
        <p:grpSpPr>
          <a:xfrm>
            <a:off x="5066327" y="638240"/>
            <a:ext cx="3536054" cy="369332"/>
            <a:chOff x="5000016" y="672584"/>
            <a:chExt cx="353605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45547C-A639-4461-908C-06C3B83CB5EF}"/>
                </a:ext>
              </a:extLst>
            </p:cNvPr>
            <p:cNvSpPr txBox="1"/>
            <p:nvPr/>
          </p:nvSpPr>
          <p:spPr>
            <a:xfrm>
              <a:off x="5000016" y="672584"/>
              <a:ext cx="353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London</a:t>
              </a: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herit"/>
                  <a:cs typeface="Mangal" panose="02040503050203030202" pitchFamily="18" charset="0"/>
                </a:rPr>
                <a:t> is the capital of </a:t>
              </a: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England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D96DE-D520-4939-8753-5A22D1F33D2D}"/>
                </a:ext>
              </a:extLst>
            </p:cNvPr>
            <p:cNvGrpSpPr/>
            <p:nvPr/>
          </p:nvGrpSpPr>
          <p:grpSpPr>
            <a:xfrm>
              <a:off x="5196840" y="731520"/>
              <a:ext cx="3147060" cy="259080"/>
              <a:chOff x="5196840" y="731520"/>
              <a:chExt cx="3147060" cy="2590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9477441-E60D-44D4-8F57-C3D67DD5899E}"/>
                  </a:ext>
                </a:extLst>
              </p:cNvPr>
              <p:cNvSpPr/>
              <p:nvPr/>
            </p:nvSpPr>
            <p:spPr>
              <a:xfrm>
                <a:off x="5196840" y="731520"/>
                <a:ext cx="815340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800ABC-ED9B-445B-A5F4-9A9FF9C5B69D}"/>
                  </a:ext>
                </a:extLst>
              </p:cNvPr>
              <p:cNvSpPr/>
              <p:nvPr/>
            </p:nvSpPr>
            <p:spPr>
              <a:xfrm>
                <a:off x="7470468" y="739140"/>
                <a:ext cx="873432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86E1E-489C-412F-925B-ABB27EC70A8C}"/>
              </a:ext>
            </a:extLst>
          </p:cNvPr>
          <p:cNvSpPr txBox="1"/>
          <p:nvPr/>
        </p:nvSpPr>
        <p:spPr>
          <a:xfrm>
            <a:off x="5387340" y="1100852"/>
            <a:ext cx="289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1              0      0        0         0          1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CA1D5-1FDF-46CA-A101-9BFE365B1BDA}"/>
              </a:ext>
            </a:extLst>
          </p:cNvPr>
          <p:cNvGrpSpPr/>
          <p:nvPr/>
        </p:nvGrpSpPr>
        <p:grpSpPr>
          <a:xfrm>
            <a:off x="5569434" y="2923598"/>
            <a:ext cx="464820" cy="1638300"/>
            <a:chOff x="6796254" y="2280300"/>
            <a:chExt cx="464820" cy="16383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1B98787-37E0-4AF4-8C67-C4C94CF0FBE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0660ED4-5CAF-4320-911E-D25382B93D35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4D288F-9B0D-47BB-80B8-1F3F9D819A77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6EFD62D-ED48-41FB-B6FE-734532CFC46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524A49-8D41-4677-8160-95E58A05B72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639689-A045-45E9-BFDB-6ADE3E49667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CC53D9-44B3-4DC4-9175-E72F1A0F376C}"/>
              </a:ext>
            </a:extLst>
          </p:cNvPr>
          <p:cNvGrpSpPr/>
          <p:nvPr/>
        </p:nvGrpSpPr>
        <p:grpSpPr>
          <a:xfrm>
            <a:off x="4411194" y="2915978"/>
            <a:ext cx="464820" cy="1638300"/>
            <a:chOff x="6796254" y="2280300"/>
            <a:chExt cx="464820" cy="163830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C04C019-094F-4B7F-B069-62DFCEE47CE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2B5463-4EE5-4A49-9ABE-5224E5147A1D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7EC55D-54A8-4BCF-B732-453D78BE78C8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0445EB-ED0A-41B0-AFA4-461A561BF0A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1F63EA-F0A8-4003-B109-E97132FBD623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47396AD-8B93-4A9D-BEE1-0B4D042A6790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7BE1E2-8FA6-451E-8A71-14861F3938C8}"/>
              </a:ext>
            </a:extLst>
          </p:cNvPr>
          <p:cNvGrpSpPr/>
          <p:nvPr/>
        </p:nvGrpSpPr>
        <p:grpSpPr>
          <a:xfrm>
            <a:off x="7878294" y="2915978"/>
            <a:ext cx="464820" cy="1638300"/>
            <a:chOff x="6796254" y="2280300"/>
            <a:chExt cx="464820" cy="16383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AA79544-57FF-43C5-8CCA-EBA78663B611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414EA3-AA40-44D5-BDFE-AA29FCF9064A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A3EE0A-1F19-4E40-914C-60E12B656C1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67093C-6282-4353-B66F-2906148530C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6F249C-98A1-4A80-B932-5A192A9839A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7C78E62-CEDB-4C28-A92A-354D91C65A3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458086-E0CC-4B07-A555-026AED9EE2C5}"/>
              </a:ext>
            </a:extLst>
          </p:cNvPr>
          <p:cNvGrpSpPr/>
          <p:nvPr/>
        </p:nvGrpSpPr>
        <p:grpSpPr>
          <a:xfrm>
            <a:off x="6735294" y="2908358"/>
            <a:ext cx="464820" cy="1638300"/>
            <a:chOff x="6796254" y="2280300"/>
            <a:chExt cx="464820" cy="163830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95CFD2F-AA2A-437F-AFCC-D5F4EB35B17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B0ECCE-DF87-45B5-9B37-20E6A8E4F91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A3231D-53C3-473E-B97A-CA5F98EA0CD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B0DC2E5-B914-4A7F-8D0F-96D790177945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CBF39B8-E6E2-494F-A3CB-355A72B0CDE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49CCBA6-A0C1-4AE6-8A7E-7D17FA384B0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A31701-A5CD-4F8E-A587-87CA5F50B57D}"/>
              </a:ext>
            </a:extLst>
          </p:cNvPr>
          <p:cNvGrpSpPr/>
          <p:nvPr/>
        </p:nvGrpSpPr>
        <p:grpSpPr>
          <a:xfrm>
            <a:off x="10255734" y="2932131"/>
            <a:ext cx="464820" cy="1638300"/>
            <a:chOff x="6796254" y="2280300"/>
            <a:chExt cx="464820" cy="16383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4D19BFC-BD59-460C-839E-C7DC8AC90CF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DDE3B92-AFF9-4E19-A1B2-79DBD29F0661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B11D641-F010-469E-8F8C-B7A70DD740F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90055C-FE5A-4341-8E8C-DDB7C4D211B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07353B-453A-406A-B59F-C8BE25748BA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31EE38E-30CA-4A96-9806-3DF1493CED2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347A84-B40E-4FB3-8485-65A1423A9BE3}"/>
              </a:ext>
            </a:extLst>
          </p:cNvPr>
          <p:cNvGrpSpPr/>
          <p:nvPr/>
        </p:nvGrpSpPr>
        <p:grpSpPr>
          <a:xfrm>
            <a:off x="9097494" y="2924511"/>
            <a:ext cx="464820" cy="1638300"/>
            <a:chOff x="6796254" y="2280300"/>
            <a:chExt cx="464820" cy="163830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AEFDF24-D222-4A4B-B317-5F27F0F0EF3C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FB877FE-AAFF-4279-AC88-9DA337CBE35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61B8B17-2E8A-4097-AC8E-E0028146EAE3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424C4F-0C71-46B7-BB0A-DEE5AD4054E8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59E9E5B-DC51-481A-96F9-70418B7F179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6E06441-4FD7-46C4-B462-CAA8D9FB9DB4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36C4927-7525-44F8-A76E-463481CB525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643604" y="455427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001146-6EC7-4D23-AC5A-9D397F90AF7B}"/>
              </a:ext>
            </a:extLst>
          </p:cNvPr>
          <p:cNvCxnSpPr>
            <a:cxnSpLocks/>
          </p:cNvCxnSpPr>
          <p:nvPr/>
        </p:nvCxnSpPr>
        <p:spPr>
          <a:xfrm flipV="1">
            <a:off x="5817084" y="4570431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FC4977-27CF-4C88-8877-DD360157CCAC}"/>
              </a:ext>
            </a:extLst>
          </p:cNvPr>
          <p:cNvCxnSpPr>
            <a:cxnSpLocks/>
          </p:cNvCxnSpPr>
          <p:nvPr/>
        </p:nvCxnSpPr>
        <p:spPr>
          <a:xfrm flipV="1">
            <a:off x="6975324" y="454665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FFD3A-6331-46C2-B6D1-EC9B4693EE04}"/>
              </a:ext>
            </a:extLst>
          </p:cNvPr>
          <p:cNvCxnSpPr>
            <a:cxnSpLocks/>
          </p:cNvCxnSpPr>
          <p:nvPr/>
        </p:nvCxnSpPr>
        <p:spPr>
          <a:xfrm flipV="1">
            <a:off x="8118324" y="456189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76D1E8-ED58-417A-977C-FC02F2B6D56C}"/>
              </a:ext>
            </a:extLst>
          </p:cNvPr>
          <p:cNvCxnSpPr>
            <a:cxnSpLocks/>
          </p:cNvCxnSpPr>
          <p:nvPr/>
        </p:nvCxnSpPr>
        <p:spPr>
          <a:xfrm flipV="1">
            <a:off x="9337524" y="4570431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A4D72E-2F33-464F-913C-862615B4228D}"/>
              </a:ext>
            </a:extLst>
          </p:cNvPr>
          <p:cNvCxnSpPr>
            <a:cxnSpLocks/>
          </p:cNvCxnSpPr>
          <p:nvPr/>
        </p:nvCxnSpPr>
        <p:spPr>
          <a:xfrm flipV="1">
            <a:off x="10511004" y="4570431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C8C6075-0CF0-4D27-8BEA-57579E352B60}"/>
              </a:ext>
            </a:extLst>
          </p:cNvPr>
          <p:cNvSpPr txBox="1"/>
          <p:nvPr/>
        </p:nvSpPr>
        <p:spPr>
          <a:xfrm>
            <a:off x="4049056" y="5050221"/>
            <a:ext cx="703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London              is                the               capital                of            England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EBCC058-93DB-4144-8FB7-CFFEA201FEE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787032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57D5EE-898C-4ACB-A5A0-6764281050FA}"/>
              </a:ext>
            </a:extLst>
          </p:cNvPr>
          <p:cNvCxnSpPr>
            <a:cxnSpLocks/>
          </p:cNvCxnSpPr>
          <p:nvPr/>
        </p:nvCxnSpPr>
        <p:spPr>
          <a:xfrm>
            <a:off x="4876014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C4ECD0-79F0-46AE-81C3-DFD5F882537F}"/>
              </a:ext>
            </a:extLst>
          </p:cNvPr>
          <p:cNvCxnSpPr>
            <a:cxnSpLocks/>
          </p:cNvCxnSpPr>
          <p:nvPr/>
        </p:nvCxnSpPr>
        <p:spPr>
          <a:xfrm>
            <a:off x="6047040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BC936A-897E-4045-8B42-05C7BEAA278A}"/>
              </a:ext>
            </a:extLst>
          </p:cNvPr>
          <p:cNvCxnSpPr>
            <a:cxnSpLocks/>
          </p:cNvCxnSpPr>
          <p:nvPr/>
        </p:nvCxnSpPr>
        <p:spPr>
          <a:xfrm>
            <a:off x="7224698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D7EA1FC-B4FD-4DF6-A5AD-3BDC9D78D8B7}"/>
              </a:ext>
            </a:extLst>
          </p:cNvPr>
          <p:cNvCxnSpPr>
            <a:cxnSpLocks/>
          </p:cNvCxnSpPr>
          <p:nvPr/>
        </p:nvCxnSpPr>
        <p:spPr>
          <a:xfrm>
            <a:off x="8355900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B0219E-6D88-43E0-8C32-CDEF8A7CC2A2}"/>
              </a:ext>
            </a:extLst>
          </p:cNvPr>
          <p:cNvCxnSpPr>
            <a:cxnSpLocks/>
          </p:cNvCxnSpPr>
          <p:nvPr/>
        </p:nvCxnSpPr>
        <p:spPr>
          <a:xfrm>
            <a:off x="9562314" y="373323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1C6ED8-473A-4ADA-A267-E36013EB5DFD}"/>
              </a:ext>
            </a:extLst>
          </p:cNvPr>
          <p:cNvSpPr txBox="1"/>
          <p:nvPr/>
        </p:nvSpPr>
        <p:spPr>
          <a:xfrm>
            <a:off x="3200863" y="3545666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F0C9C9-76CD-4424-976E-AE46627421B1}"/>
              </a:ext>
            </a:extLst>
          </p:cNvPr>
          <p:cNvSpPr txBox="1"/>
          <p:nvPr/>
        </p:nvSpPr>
        <p:spPr>
          <a:xfrm>
            <a:off x="4908936" y="335300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28FEA6-4CF7-4AAC-8FA7-128901699376}"/>
              </a:ext>
            </a:extLst>
          </p:cNvPr>
          <p:cNvSpPr txBox="1"/>
          <p:nvPr/>
        </p:nvSpPr>
        <p:spPr>
          <a:xfrm>
            <a:off x="6048757" y="340929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AC367FB-36C6-4EBF-973C-233996BB4CE3}"/>
              </a:ext>
            </a:extLst>
          </p:cNvPr>
          <p:cNvSpPr txBox="1"/>
          <p:nvPr/>
        </p:nvSpPr>
        <p:spPr>
          <a:xfrm>
            <a:off x="7254132" y="340419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5AF542-D951-48C7-9209-8409EFA0E930}"/>
              </a:ext>
            </a:extLst>
          </p:cNvPr>
          <p:cNvSpPr txBox="1"/>
          <p:nvPr/>
        </p:nvSpPr>
        <p:spPr>
          <a:xfrm>
            <a:off x="8423748" y="344365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600" baseline="30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6DE2D14-9FE5-4DDA-A35D-567345FD7D8A}"/>
              </a:ext>
            </a:extLst>
          </p:cNvPr>
          <p:cNvSpPr txBox="1"/>
          <p:nvPr/>
        </p:nvSpPr>
        <p:spPr>
          <a:xfrm>
            <a:off x="9608319" y="3452191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600" baseline="30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2AACFA8-E364-4F5A-91F0-E663242D75EF}"/>
              </a:ext>
            </a:extLst>
          </p:cNvPr>
          <p:cNvSpPr txBox="1"/>
          <p:nvPr/>
        </p:nvSpPr>
        <p:spPr>
          <a:xfrm>
            <a:off x="10792604" y="342841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&lt;6&gt;</a:t>
            </a:r>
            <a:endParaRPr lang="en-US" sz="1600" baseline="300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F75EBF1-AC26-4EF1-9892-E17E610136F2}"/>
              </a:ext>
            </a:extLst>
          </p:cNvPr>
          <p:cNvCxnSpPr>
            <a:cxnSpLocks/>
          </p:cNvCxnSpPr>
          <p:nvPr/>
        </p:nvCxnSpPr>
        <p:spPr>
          <a:xfrm>
            <a:off x="10720554" y="373460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612CDD-AFFA-42D6-825B-DB4664C8C79D}"/>
              </a:ext>
            </a:extLst>
          </p:cNvPr>
          <p:cNvCxnSpPr>
            <a:cxnSpLocks/>
          </p:cNvCxnSpPr>
          <p:nvPr/>
        </p:nvCxnSpPr>
        <p:spPr>
          <a:xfrm flipV="1">
            <a:off x="4643604" y="2528397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EA3C08E-546B-4375-80EB-A33611D990A4}"/>
              </a:ext>
            </a:extLst>
          </p:cNvPr>
          <p:cNvCxnSpPr>
            <a:cxnSpLocks/>
          </p:cNvCxnSpPr>
          <p:nvPr/>
        </p:nvCxnSpPr>
        <p:spPr>
          <a:xfrm flipV="1">
            <a:off x="5817084" y="25644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09D670A-E1B6-490A-8EB5-A2FD4F01A01E}"/>
              </a:ext>
            </a:extLst>
          </p:cNvPr>
          <p:cNvCxnSpPr>
            <a:cxnSpLocks/>
          </p:cNvCxnSpPr>
          <p:nvPr/>
        </p:nvCxnSpPr>
        <p:spPr>
          <a:xfrm flipV="1">
            <a:off x="8114975" y="25405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B57324-7112-4A94-8D95-DE03E8675A0E}"/>
              </a:ext>
            </a:extLst>
          </p:cNvPr>
          <p:cNvCxnSpPr>
            <a:cxnSpLocks/>
          </p:cNvCxnSpPr>
          <p:nvPr/>
        </p:nvCxnSpPr>
        <p:spPr>
          <a:xfrm flipV="1">
            <a:off x="6975324" y="25405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DD5FB1C-A65F-4358-9708-59F536ED4EE7}"/>
              </a:ext>
            </a:extLst>
          </p:cNvPr>
          <p:cNvCxnSpPr>
            <a:cxnSpLocks/>
          </p:cNvCxnSpPr>
          <p:nvPr/>
        </p:nvCxnSpPr>
        <p:spPr>
          <a:xfrm flipV="1">
            <a:off x="9337524" y="25405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5A6F207-E016-49A6-88DB-678A4663DEF7}"/>
              </a:ext>
            </a:extLst>
          </p:cNvPr>
          <p:cNvCxnSpPr>
            <a:cxnSpLocks/>
          </p:cNvCxnSpPr>
          <p:nvPr/>
        </p:nvCxnSpPr>
        <p:spPr>
          <a:xfrm flipV="1">
            <a:off x="10485743" y="25644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EF7A7B5-4778-4898-807E-233F30EE4EA9}"/>
              </a:ext>
            </a:extLst>
          </p:cNvPr>
          <p:cNvSpPr txBox="1"/>
          <p:nvPr/>
        </p:nvSpPr>
        <p:spPr>
          <a:xfrm>
            <a:off x="6819414" y="2191269"/>
            <a:ext cx="397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44DF7E-8A25-4AE1-AF9E-B542E438C238}"/>
              </a:ext>
            </a:extLst>
          </p:cNvPr>
          <p:cNvSpPr txBox="1"/>
          <p:nvPr/>
        </p:nvSpPr>
        <p:spPr>
          <a:xfrm>
            <a:off x="4419118" y="2157390"/>
            <a:ext cx="51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8BCB5F-DFF0-4401-B1AE-F8579DF03D00}"/>
              </a:ext>
            </a:extLst>
          </p:cNvPr>
          <p:cNvSpPr txBox="1"/>
          <p:nvPr/>
        </p:nvSpPr>
        <p:spPr>
          <a:xfrm>
            <a:off x="5617887" y="2187997"/>
            <a:ext cx="495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  <p:bldP spid="155" grpId="0"/>
      <p:bldP spid="156" grpId="0"/>
      <p:bldP spid="157" grpId="0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55402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8C884-A595-4BFA-B3EC-6CB803307FE9}"/>
              </a:ext>
            </a:extLst>
          </p:cNvPr>
          <p:cNvSpPr txBox="1"/>
          <p:nvPr/>
        </p:nvSpPr>
        <p:spPr>
          <a:xfrm>
            <a:off x="5000016" y="154609"/>
            <a:ext cx="353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London is the capital of England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D6AB7B-0123-41D4-89F3-906DA0EBA1CA}"/>
              </a:ext>
            </a:extLst>
          </p:cNvPr>
          <p:cNvGrpSpPr/>
          <p:nvPr/>
        </p:nvGrpSpPr>
        <p:grpSpPr>
          <a:xfrm>
            <a:off x="5066327" y="638240"/>
            <a:ext cx="3536054" cy="369332"/>
            <a:chOff x="5000016" y="672584"/>
            <a:chExt cx="353605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45547C-A639-4461-908C-06C3B83CB5EF}"/>
                </a:ext>
              </a:extLst>
            </p:cNvPr>
            <p:cNvSpPr txBox="1"/>
            <p:nvPr/>
          </p:nvSpPr>
          <p:spPr>
            <a:xfrm>
              <a:off x="5000016" y="672584"/>
              <a:ext cx="353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London</a:t>
              </a: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herit"/>
                  <a:cs typeface="Mangal" panose="02040503050203030202" pitchFamily="18" charset="0"/>
                </a:rPr>
                <a:t> is the capital of </a:t>
              </a: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England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D96DE-D520-4939-8753-5A22D1F33D2D}"/>
                </a:ext>
              </a:extLst>
            </p:cNvPr>
            <p:cNvGrpSpPr/>
            <p:nvPr/>
          </p:nvGrpSpPr>
          <p:grpSpPr>
            <a:xfrm>
              <a:off x="5196840" y="731520"/>
              <a:ext cx="3147060" cy="259080"/>
              <a:chOff x="5196840" y="731520"/>
              <a:chExt cx="3147060" cy="2590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9477441-E60D-44D4-8F57-C3D67DD5899E}"/>
                  </a:ext>
                </a:extLst>
              </p:cNvPr>
              <p:cNvSpPr/>
              <p:nvPr/>
            </p:nvSpPr>
            <p:spPr>
              <a:xfrm>
                <a:off x="5196840" y="731520"/>
                <a:ext cx="815340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800ABC-ED9B-445B-A5F4-9A9FF9C5B69D}"/>
                  </a:ext>
                </a:extLst>
              </p:cNvPr>
              <p:cNvSpPr/>
              <p:nvPr/>
            </p:nvSpPr>
            <p:spPr>
              <a:xfrm>
                <a:off x="7470468" y="739140"/>
                <a:ext cx="873432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86E1E-489C-412F-925B-ABB27EC70A8C}"/>
              </a:ext>
            </a:extLst>
          </p:cNvPr>
          <p:cNvSpPr txBox="1"/>
          <p:nvPr/>
        </p:nvSpPr>
        <p:spPr>
          <a:xfrm>
            <a:off x="5387340" y="1100852"/>
            <a:ext cx="289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1              0      0        0         0          1 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ED43C34-8D7A-4D86-9C1C-594F23E7D36A}"/>
              </a:ext>
            </a:extLst>
          </p:cNvPr>
          <p:cNvSpPr/>
          <p:nvPr/>
        </p:nvSpPr>
        <p:spPr>
          <a:xfrm>
            <a:off x="7229338" y="3373178"/>
            <a:ext cx="358140" cy="7086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7DE66-0D8F-43C4-B412-EEFE9B107E0C}"/>
              </a:ext>
            </a:extLst>
          </p:cNvPr>
          <p:cNvSpPr txBox="1"/>
          <p:nvPr/>
        </p:nvSpPr>
        <p:spPr>
          <a:xfrm>
            <a:off x="6823597" y="4929090"/>
            <a:ext cx="3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04EEEA-64FC-418E-92F2-5187F0A5A707}"/>
              </a:ext>
            </a:extLst>
          </p:cNvPr>
          <p:cNvGrpSpPr/>
          <p:nvPr/>
        </p:nvGrpSpPr>
        <p:grpSpPr>
          <a:xfrm>
            <a:off x="6735294" y="2908358"/>
            <a:ext cx="464820" cy="1638300"/>
            <a:chOff x="6796254" y="2280300"/>
            <a:chExt cx="464820" cy="16383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C07BE96-DA5B-4784-948E-B0C45719F15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093349C-032F-4B8F-B81F-BA10B98DAE65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4152FE-63A8-4F46-AB95-C24561714511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359FB1C-78A4-4CB7-A8E1-FAE9A6CE128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46FA08-3A35-4E28-9D7B-5FE572CC1A6D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03BCA1-0937-4F07-862C-39279DAD90EB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F2E662-6170-4F02-B121-C8BDE7068B76}"/>
              </a:ext>
            </a:extLst>
          </p:cNvPr>
          <p:cNvCxnSpPr>
            <a:cxnSpLocks/>
          </p:cNvCxnSpPr>
          <p:nvPr/>
        </p:nvCxnSpPr>
        <p:spPr>
          <a:xfrm flipV="1">
            <a:off x="6975324" y="454665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EE1BAF-16BC-4D72-8C44-7DBC7BFC2023}"/>
              </a:ext>
            </a:extLst>
          </p:cNvPr>
          <p:cNvCxnSpPr>
            <a:cxnSpLocks/>
          </p:cNvCxnSpPr>
          <p:nvPr/>
        </p:nvCxnSpPr>
        <p:spPr>
          <a:xfrm flipV="1">
            <a:off x="6975324" y="25405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9A6F65-D1CD-48FB-BE5A-29A5C87B3A04}"/>
              </a:ext>
            </a:extLst>
          </p:cNvPr>
          <p:cNvSpPr txBox="1"/>
          <p:nvPr/>
        </p:nvSpPr>
        <p:spPr>
          <a:xfrm>
            <a:off x="6819414" y="2191269"/>
            <a:ext cx="3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endParaRPr lang="en-US" b="1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8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98015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CA1D5-1FDF-46CA-A101-9BFE365B1BDA}"/>
              </a:ext>
            </a:extLst>
          </p:cNvPr>
          <p:cNvGrpSpPr/>
          <p:nvPr/>
        </p:nvGrpSpPr>
        <p:grpSpPr>
          <a:xfrm>
            <a:off x="5569434" y="2923598"/>
            <a:ext cx="464820" cy="1638300"/>
            <a:chOff x="6796254" y="2280300"/>
            <a:chExt cx="464820" cy="16383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1B98787-37E0-4AF4-8C67-C4C94CF0FBE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0660ED4-5CAF-4320-911E-D25382B93D35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4D288F-9B0D-47BB-80B8-1F3F9D819A77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6EFD62D-ED48-41FB-B6FE-734532CFC46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524A49-8D41-4677-8160-95E58A05B72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639689-A045-45E9-BFDB-6ADE3E49667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CC53D9-44B3-4DC4-9175-E72F1A0F376C}"/>
              </a:ext>
            </a:extLst>
          </p:cNvPr>
          <p:cNvGrpSpPr/>
          <p:nvPr/>
        </p:nvGrpSpPr>
        <p:grpSpPr>
          <a:xfrm>
            <a:off x="4411194" y="2915978"/>
            <a:ext cx="464820" cy="1638300"/>
            <a:chOff x="6796254" y="2280300"/>
            <a:chExt cx="464820" cy="163830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C04C019-094F-4B7F-B069-62DFCEE47CE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2B5463-4EE5-4A49-9ABE-5224E5147A1D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7EC55D-54A8-4BCF-B732-453D78BE78C8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0445EB-ED0A-41B0-AFA4-461A561BF0A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1F63EA-F0A8-4003-B109-E97132FBD623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47396AD-8B93-4A9D-BEE1-0B4D042A6790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7BE1E2-8FA6-451E-8A71-14861F3938C8}"/>
              </a:ext>
            </a:extLst>
          </p:cNvPr>
          <p:cNvGrpSpPr/>
          <p:nvPr/>
        </p:nvGrpSpPr>
        <p:grpSpPr>
          <a:xfrm>
            <a:off x="7878294" y="2915978"/>
            <a:ext cx="464820" cy="1638300"/>
            <a:chOff x="6796254" y="2280300"/>
            <a:chExt cx="464820" cy="16383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AA79544-57FF-43C5-8CCA-EBA78663B611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414EA3-AA40-44D5-BDFE-AA29FCF9064A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A3EE0A-1F19-4E40-914C-60E12B656C1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67093C-6282-4353-B66F-2906148530C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6F249C-98A1-4A80-B932-5A192A9839A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7C78E62-CEDB-4C28-A92A-354D91C65A3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458086-E0CC-4B07-A555-026AED9EE2C5}"/>
              </a:ext>
            </a:extLst>
          </p:cNvPr>
          <p:cNvGrpSpPr/>
          <p:nvPr/>
        </p:nvGrpSpPr>
        <p:grpSpPr>
          <a:xfrm>
            <a:off x="6735294" y="2908358"/>
            <a:ext cx="464820" cy="1638300"/>
            <a:chOff x="6796254" y="2280300"/>
            <a:chExt cx="464820" cy="163830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95CFD2F-AA2A-437F-AFCC-D5F4EB35B17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B0ECCE-DF87-45B5-9B37-20E6A8E4F91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A3231D-53C3-473E-B97A-CA5F98EA0CD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B0DC2E5-B914-4A7F-8D0F-96D790177945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CBF39B8-E6E2-494F-A3CB-355A72B0CDE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49CCBA6-A0C1-4AE6-8A7E-7D17FA384B0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A31701-A5CD-4F8E-A587-87CA5F50B57D}"/>
              </a:ext>
            </a:extLst>
          </p:cNvPr>
          <p:cNvGrpSpPr/>
          <p:nvPr/>
        </p:nvGrpSpPr>
        <p:grpSpPr>
          <a:xfrm>
            <a:off x="10255734" y="2932131"/>
            <a:ext cx="464820" cy="1638300"/>
            <a:chOff x="6796254" y="2280300"/>
            <a:chExt cx="464820" cy="16383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4D19BFC-BD59-460C-839E-C7DC8AC90CF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DDE3B92-AFF9-4E19-A1B2-79DBD29F0661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B11D641-F010-469E-8F8C-B7A70DD740F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90055C-FE5A-4341-8E8C-DDB7C4D211B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07353B-453A-406A-B59F-C8BE25748BA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31EE38E-30CA-4A96-9806-3DF1493CED2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347A84-B40E-4FB3-8485-65A1423A9BE3}"/>
              </a:ext>
            </a:extLst>
          </p:cNvPr>
          <p:cNvGrpSpPr/>
          <p:nvPr/>
        </p:nvGrpSpPr>
        <p:grpSpPr>
          <a:xfrm>
            <a:off x="9097494" y="2924511"/>
            <a:ext cx="464820" cy="1638300"/>
            <a:chOff x="6796254" y="2280300"/>
            <a:chExt cx="464820" cy="163830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AEFDF24-D222-4A4B-B317-5F27F0F0EF3C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FB877FE-AAFF-4279-AC88-9DA337CBE35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61B8B17-2E8A-4097-AC8E-E0028146EAE3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424C4F-0C71-46B7-BB0A-DEE5AD4054E8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59E9E5B-DC51-481A-96F9-70418B7F179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6E06441-4FD7-46C4-B462-CAA8D9FB9DB4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36C4927-7525-44F8-A76E-463481CB525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643604" y="455427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001146-6EC7-4D23-AC5A-9D397F90AF7B}"/>
              </a:ext>
            </a:extLst>
          </p:cNvPr>
          <p:cNvCxnSpPr>
            <a:cxnSpLocks/>
          </p:cNvCxnSpPr>
          <p:nvPr/>
        </p:nvCxnSpPr>
        <p:spPr>
          <a:xfrm flipV="1">
            <a:off x="5817084" y="4570431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FC4977-27CF-4C88-8877-DD360157CCAC}"/>
              </a:ext>
            </a:extLst>
          </p:cNvPr>
          <p:cNvCxnSpPr>
            <a:cxnSpLocks/>
          </p:cNvCxnSpPr>
          <p:nvPr/>
        </p:nvCxnSpPr>
        <p:spPr>
          <a:xfrm flipV="1">
            <a:off x="6975324" y="454665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FFD3A-6331-46C2-B6D1-EC9B4693EE04}"/>
              </a:ext>
            </a:extLst>
          </p:cNvPr>
          <p:cNvCxnSpPr>
            <a:cxnSpLocks/>
          </p:cNvCxnSpPr>
          <p:nvPr/>
        </p:nvCxnSpPr>
        <p:spPr>
          <a:xfrm flipV="1">
            <a:off x="8118324" y="456189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76D1E8-ED58-417A-977C-FC02F2B6D56C}"/>
              </a:ext>
            </a:extLst>
          </p:cNvPr>
          <p:cNvCxnSpPr>
            <a:cxnSpLocks/>
          </p:cNvCxnSpPr>
          <p:nvPr/>
        </p:nvCxnSpPr>
        <p:spPr>
          <a:xfrm flipV="1">
            <a:off x="9337524" y="4570431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A4D72E-2F33-464F-913C-862615B4228D}"/>
              </a:ext>
            </a:extLst>
          </p:cNvPr>
          <p:cNvCxnSpPr>
            <a:cxnSpLocks/>
          </p:cNvCxnSpPr>
          <p:nvPr/>
        </p:nvCxnSpPr>
        <p:spPr>
          <a:xfrm flipV="1">
            <a:off x="10511004" y="4570431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C8C6075-0CF0-4D27-8BEA-57579E352B60}"/>
              </a:ext>
            </a:extLst>
          </p:cNvPr>
          <p:cNvSpPr txBox="1"/>
          <p:nvPr/>
        </p:nvSpPr>
        <p:spPr>
          <a:xfrm>
            <a:off x="4049056" y="5050221"/>
            <a:ext cx="703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London              is                the               capital                of            England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EBCC058-93DB-4144-8FB7-CFFEA201FEE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787032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57D5EE-898C-4ACB-A5A0-6764281050FA}"/>
              </a:ext>
            </a:extLst>
          </p:cNvPr>
          <p:cNvCxnSpPr>
            <a:cxnSpLocks/>
          </p:cNvCxnSpPr>
          <p:nvPr/>
        </p:nvCxnSpPr>
        <p:spPr>
          <a:xfrm>
            <a:off x="4876014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C4ECD0-79F0-46AE-81C3-DFD5F882537F}"/>
              </a:ext>
            </a:extLst>
          </p:cNvPr>
          <p:cNvCxnSpPr>
            <a:cxnSpLocks/>
          </p:cNvCxnSpPr>
          <p:nvPr/>
        </p:nvCxnSpPr>
        <p:spPr>
          <a:xfrm>
            <a:off x="6047040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BC936A-897E-4045-8B42-05C7BEAA278A}"/>
              </a:ext>
            </a:extLst>
          </p:cNvPr>
          <p:cNvCxnSpPr>
            <a:cxnSpLocks/>
          </p:cNvCxnSpPr>
          <p:nvPr/>
        </p:nvCxnSpPr>
        <p:spPr>
          <a:xfrm>
            <a:off x="7224698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D7EA1FC-B4FD-4DF6-A5AD-3BDC9D78D8B7}"/>
              </a:ext>
            </a:extLst>
          </p:cNvPr>
          <p:cNvCxnSpPr>
            <a:cxnSpLocks/>
          </p:cNvCxnSpPr>
          <p:nvPr/>
        </p:nvCxnSpPr>
        <p:spPr>
          <a:xfrm>
            <a:off x="8355900" y="373512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B0219E-6D88-43E0-8C32-CDEF8A7CC2A2}"/>
              </a:ext>
            </a:extLst>
          </p:cNvPr>
          <p:cNvCxnSpPr>
            <a:cxnSpLocks/>
          </p:cNvCxnSpPr>
          <p:nvPr/>
        </p:nvCxnSpPr>
        <p:spPr>
          <a:xfrm>
            <a:off x="9562314" y="373323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1C6ED8-473A-4ADA-A267-E36013EB5DFD}"/>
              </a:ext>
            </a:extLst>
          </p:cNvPr>
          <p:cNvSpPr txBox="1"/>
          <p:nvPr/>
        </p:nvSpPr>
        <p:spPr>
          <a:xfrm>
            <a:off x="3200863" y="3545666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F0C9C9-76CD-4424-976E-AE46627421B1}"/>
              </a:ext>
            </a:extLst>
          </p:cNvPr>
          <p:cNvSpPr txBox="1"/>
          <p:nvPr/>
        </p:nvSpPr>
        <p:spPr>
          <a:xfrm>
            <a:off x="4908936" y="335300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28FEA6-4CF7-4AAC-8FA7-128901699376}"/>
              </a:ext>
            </a:extLst>
          </p:cNvPr>
          <p:cNvSpPr txBox="1"/>
          <p:nvPr/>
        </p:nvSpPr>
        <p:spPr>
          <a:xfrm>
            <a:off x="6048757" y="340929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AC367FB-36C6-4EBF-973C-233996BB4CE3}"/>
              </a:ext>
            </a:extLst>
          </p:cNvPr>
          <p:cNvSpPr txBox="1"/>
          <p:nvPr/>
        </p:nvSpPr>
        <p:spPr>
          <a:xfrm>
            <a:off x="7254132" y="340419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5AF542-D951-48C7-9209-8409EFA0E930}"/>
              </a:ext>
            </a:extLst>
          </p:cNvPr>
          <p:cNvSpPr txBox="1"/>
          <p:nvPr/>
        </p:nvSpPr>
        <p:spPr>
          <a:xfrm>
            <a:off x="8423748" y="344365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600" baseline="30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6DE2D14-9FE5-4DDA-A35D-567345FD7D8A}"/>
              </a:ext>
            </a:extLst>
          </p:cNvPr>
          <p:cNvSpPr txBox="1"/>
          <p:nvPr/>
        </p:nvSpPr>
        <p:spPr>
          <a:xfrm>
            <a:off x="9608319" y="3452191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600" baseline="30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2AACFA8-E364-4F5A-91F0-E663242D75EF}"/>
              </a:ext>
            </a:extLst>
          </p:cNvPr>
          <p:cNvSpPr txBox="1"/>
          <p:nvPr/>
        </p:nvSpPr>
        <p:spPr>
          <a:xfrm>
            <a:off x="10792604" y="342841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&lt;6&gt;</a:t>
            </a:r>
            <a:endParaRPr lang="en-US" sz="1600" baseline="300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F75EBF1-AC26-4EF1-9892-E17E610136F2}"/>
              </a:ext>
            </a:extLst>
          </p:cNvPr>
          <p:cNvCxnSpPr>
            <a:cxnSpLocks/>
          </p:cNvCxnSpPr>
          <p:nvPr/>
        </p:nvCxnSpPr>
        <p:spPr>
          <a:xfrm>
            <a:off x="10720554" y="373460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612CDD-AFFA-42D6-825B-DB4664C8C79D}"/>
              </a:ext>
            </a:extLst>
          </p:cNvPr>
          <p:cNvCxnSpPr>
            <a:cxnSpLocks/>
          </p:cNvCxnSpPr>
          <p:nvPr/>
        </p:nvCxnSpPr>
        <p:spPr>
          <a:xfrm flipV="1">
            <a:off x="4643604" y="2528397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EA3C08E-546B-4375-80EB-A33611D990A4}"/>
              </a:ext>
            </a:extLst>
          </p:cNvPr>
          <p:cNvCxnSpPr>
            <a:cxnSpLocks/>
          </p:cNvCxnSpPr>
          <p:nvPr/>
        </p:nvCxnSpPr>
        <p:spPr>
          <a:xfrm flipV="1">
            <a:off x="5817084" y="25644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09D670A-E1B6-490A-8EB5-A2FD4F01A01E}"/>
              </a:ext>
            </a:extLst>
          </p:cNvPr>
          <p:cNvCxnSpPr>
            <a:cxnSpLocks/>
          </p:cNvCxnSpPr>
          <p:nvPr/>
        </p:nvCxnSpPr>
        <p:spPr>
          <a:xfrm flipV="1">
            <a:off x="8114975" y="25405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B57324-7112-4A94-8D95-DE03E8675A0E}"/>
              </a:ext>
            </a:extLst>
          </p:cNvPr>
          <p:cNvCxnSpPr>
            <a:cxnSpLocks/>
          </p:cNvCxnSpPr>
          <p:nvPr/>
        </p:nvCxnSpPr>
        <p:spPr>
          <a:xfrm flipV="1">
            <a:off x="6975324" y="25405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DD5FB1C-A65F-4358-9708-59F536ED4EE7}"/>
              </a:ext>
            </a:extLst>
          </p:cNvPr>
          <p:cNvCxnSpPr>
            <a:cxnSpLocks/>
          </p:cNvCxnSpPr>
          <p:nvPr/>
        </p:nvCxnSpPr>
        <p:spPr>
          <a:xfrm flipV="1">
            <a:off x="9337524" y="25405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5A6F207-E016-49A6-88DB-678A4663DEF7}"/>
              </a:ext>
            </a:extLst>
          </p:cNvPr>
          <p:cNvCxnSpPr>
            <a:cxnSpLocks/>
          </p:cNvCxnSpPr>
          <p:nvPr/>
        </p:nvCxnSpPr>
        <p:spPr>
          <a:xfrm flipV="1">
            <a:off x="10485743" y="256447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EF7A7B5-4778-4898-807E-233F30EE4EA9}"/>
              </a:ext>
            </a:extLst>
          </p:cNvPr>
          <p:cNvSpPr txBox="1"/>
          <p:nvPr/>
        </p:nvSpPr>
        <p:spPr>
          <a:xfrm>
            <a:off x="6819414" y="2191269"/>
            <a:ext cx="397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44DF7E-8A25-4AE1-AF9E-B542E438C238}"/>
              </a:ext>
            </a:extLst>
          </p:cNvPr>
          <p:cNvSpPr txBox="1"/>
          <p:nvPr/>
        </p:nvSpPr>
        <p:spPr>
          <a:xfrm>
            <a:off x="4419118" y="2157390"/>
            <a:ext cx="51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8BCB5F-DFF0-4401-B1AE-F8579DF03D00}"/>
              </a:ext>
            </a:extLst>
          </p:cNvPr>
          <p:cNvSpPr txBox="1"/>
          <p:nvPr/>
        </p:nvSpPr>
        <p:spPr>
          <a:xfrm>
            <a:off x="5617887" y="2187997"/>
            <a:ext cx="495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2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-0.00026 -0.00024 C -0.00013 -0.0051 0.00026 -0.00973 0.00052 -0.01436 C 0.00078 -0.01945 0.00091 -0.02431 0.0013 -0.0294 C 0.00143 -0.03264 0.00182 -0.03588 0.00208 -0.03912 C 0.00182 -0.05926 0.00234 -0.09283 0.00052 -0.11737 C 0.00026 -0.11968 -0.00013 -0.12199 -0.00026 -0.12431 C -0.00013 -0.14074 0.00013 -0.15741 0.00052 -0.17385 C 0.00117 -0.21598 0.00052 -0.20116 0.00208 -0.22732 C 0.00117 -0.26598 0.0013 -0.25116 0.0013 -0.2713 L 0.0013 -0.27107 " pathEditMode="relative" rAng="0" ptsTypes="AAAAAAAAAAA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354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4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5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5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5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5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7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3 -0.00463 0.00053 -0.00926 0.00079 -0.01389 C 0.00105 -0.01898 0.00118 -0.02384 0.00157 -0.02893 C 0.0017 -0.03217 0.00209 -0.03541 0.00235 -0.03865 C 0.00209 -0.05879 0.00261 -0.09236 0.00079 -0.1169 C 0.00053 -0.11921 0.00013 -0.12153 0 -0.12384 C 0.00013 -0.14028 0.00039 -0.15694 0.00079 -0.17338 C 0.00144 -0.21551 0.00079 -0.20069 0.00235 -0.22685 C 0.00144 -0.26551 0.00157 -0.25069 0.00157 -0.27083 L 0.00157 -0.27083 " pathEditMode="relative" ptsTypes="AAAAAAAAAAA">
                                      <p:cBhvr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" grpId="0"/>
      <p:bldP spid="152" grpId="0"/>
      <p:bldP spid="153" grpId="0"/>
      <p:bldP spid="154" grpId="0"/>
      <p:bldP spid="155" grpId="0"/>
      <p:bldP spid="156" grpId="0"/>
      <p:bldP spid="157" grpId="0"/>
      <p:bldP spid="101" grpId="0"/>
      <p:bldP spid="102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CA1D5-1FDF-46CA-A101-9BFE365B1BDA}"/>
              </a:ext>
            </a:extLst>
          </p:cNvPr>
          <p:cNvGrpSpPr/>
          <p:nvPr/>
        </p:nvGrpSpPr>
        <p:grpSpPr>
          <a:xfrm>
            <a:off x="5597714" y="1051779"/>
            <a:ext cx="464820" cy="1638300"/>
            <a:chOff x="6796254" y="2280300"/>
            <a:chExt cx="464820" cy="16383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1B98787-37E0-4AF4-8C67-C4C94CF0FBE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0660ED4-5CAF-4320-911E-D25382B93D35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4D288F-9B0D-47BB-80B8-1F3F9D819A77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6EFD62D-ED48-41FB-B6FE-734532CFC46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524A49-8D41-4677-8160-95E58A05B72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639689-A045-45E9-BFDB-6ADE3E49667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CC53D9-44B3-4DC4-9175-E72F1A0F376C}"/>
              </a:ext>
            </a:extLst>
          </p:cNvPr>
          <p:cNvGrpSpPr/>
          <p:nvPr/>
        </p:nvGrpSpPr>
        <p:grpSpPr>
          <a:xfrm>
            <a:off x="4439474" y="1044159"/>
            <a:ext cx="464820" cy="1638300"/>
            <a:chOff x="6796254" y="2280300"/>
            <a:chExt cx="464820" cy="163830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C04C019-094F-4B7F-B069-62DFCEE47CE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2B5463-4EE5-4A49-9ABE-5224E5147A1D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7EC55D-54A8-4BCF-B732-453D78BE78C8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0445EB-ED0A-41B0-AFA4-461A561BF0A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1F63EA-F0A8-4003-B109-E97132FBD623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47396AD-8B93-4A9D-BEE1-0B4D042A6790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7BE1E2-8FA6-451E-8A71-14861F3938C8}"/>
              </a:ext>
            </a:extLst>
          </p:cNvPr>
          <p:cNvGrpSpPr/>
          <p:nvPr/>
        </p:nvGrpSpPr>
        <p:grpSpPr>
          <a:xfrm>
            <a:off x="7906574" y="1044159"/>
            <a:ext cx="464820" cy="1638300"/>
            <a:chOff x="6796254" y="2280300"/>
            <a:chExt cx="464820" cy="16383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AA79544-57FF-43C5-8CCA-EBA78663B611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414EA3-AA40-44D5-BDFE-AA29FCF9064A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A3EE0A-1F19-4E40-914C-60E12B656C1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67093C-6282-4353-B66F-2906148530C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6F249C-98A1-4A80-B932-5A192A9839A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7C78E62-CEDB-4C28-A92A-354D91C65A3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458086-E0CC-4B07-A555-026AED9EE2C5}"/>
              </a:ext>
            </a:extLst>
          </p:cNvPr>
          <p:cNvGrpSpPr/>
          <p:nvPr/>
        </p:nvGrpSpPr>
        <p:grpSpPr>
          <a:xfrm>
            <a:off x="6763574" y="1036539"/>
            <a:ext cx="464820" cy="1638300"/>
            <a:chOff x="6796254" y="2280300"/>
            <a:chExt cx="464820" cy="163830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95CFD2F-AA2A-437F-AFCC-D5F4EB35B17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B0ECCE-DF87-45B5-9B37-20E6A8E4F91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A3231D-53C3-473E-B97A-CA5F98EA0CD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B0DC2E5-B914-4A7F-8D0F-96D790177945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CBF39B8-E6E2-494F-A3CB-355A72B0CDE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49CCBA6-A0C1-4AE6-8A7E-7D17FA384B0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A31701-A5CD-4F8E-A587-87CA5F50B57D}"/>
              </a:ext>
            </a:extLst>
          </p:cNvPr>
          <p:cNvGrpSpPr/>
          <p:nvPr/>
        </p:nvGrpSpPr>
        <p:grpSpPr>
          <a:xfrm>
            <a:off x="10284014" y="1060312"/>
            <a:ext cx="464820" cy="1638300"/>
            <a:chOff x="6796254" y="2280300"/>
            <a:chExt cx="464820" cy="16383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4D19BFC-BD59-460C-839E-C7DC8AC90CF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DDE3B92-AFF9-4E19-A1B2-79DBD29F0661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B11D641-F010-469E-8F8C-B7A70DD740F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90055C-FE5A-4341-8E8C-DDB7C4D211B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07353B-453A-406A-B59F-C8BE25748BA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31EE38E-30CA-4A96-9806-3DF1493CED2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347A84-B40E-4FB3-8485-65A1423A9BE3}"/>
              </a:ext>
            </a:extLst>
          </p:cNvPr>
          <p:cNvGrpSpPr/>
          <p:nvPr/>
        </p:nvGrpSpPr>
        <p:grpSpPr>
          <a:xfrm>
            <a:off x="9125774" y="1052692"/>
            <a:ext cx="464820" cy="1638300"/>
            <a:chOff x="6796254" y="2280300"/>
            <a:chExt cx="464820" cy="163830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AEFDF24-D222-4A4B-B317-5F27F0F0EF3C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FB877FE-AAFF-4279-AC88-9DA337CBE35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61B8B17-2E8A-4097-AC8E-E0028146EAE3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424C4F-0C71-46B7-BB0A-DEE5AD4054E8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59E9E5B-DC51-481A-96F9-70418B7F179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6E06441-4FD7-46C4-B462-CAA8D9FB9DB4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36C4927-7525-44F8-A76E-463481CB525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671884" y="2682459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001146-6EC7-4D23-AC5A-9D397F90AF7B}"/>
              </a:ext>
            </a:extLst>
          </p:cNvPr>
          <p:cNvCxnSpPr>
            <a:cxnSpLocks/>
          </p:cNvCxnSpPr>
          <p:nvPr/>
        </p:nvCxnSpPr>
        <p:spPr>
          <a:xfrm flipV="1">
            <a:off x="5845364" y="2698612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FC4977-27CF-4C88-8877-DD360157CCAC}"/>
              </a:ext>
            </a:extLst>
          </p:cNvPr>
          <p:cNvCxnSpPr>
            <a:cxnSpLocks/>
          </p:cNvCxnSpPr>
          <p:nvPr/>
        </p:nvCxnSpPr>
        <p:spPr>
          <a:xfrm flipV="1">
            <a:off x="7003604" y="2674839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FFD3A-6331-46C2-B6D1-EC9B4693EE04}"/>
              </a:ext>
            </a:extLst>
          </p:cNvPr>
          <p:cNvCxnSpPr>
            <a:cxnSpLocks/>
          </p:cNvCxnSpPr>
          <p:nvPr/>
        </p:nvCxnSpPr>
        <p:spPr>
          <a:xfrm flipV="1">
            <a:off x="8146604" y="2690079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76D1E8-ED58-417A-977C-FC02F2B6D56C}"/>
              </a:ext>
            </a:extLst>
          </p:cNvPr>
          <p:cNvCxnSpPr>
            <a:cxnSpLocks/>
          </p:cNvCxnSpPr>
          <p:nvPr/>
        </p:nvCxnSpPr>
        <p:spPr>
          <a:xfrm flipV="1">
            <a:off x="9365804" y="2698612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A4D72E-2F33-464F-913C-862615B4228D}"/>
              </a:ext>
            </a:extLst>
          </p:cNvPr>
          <p:cNvCxnSpPr>
            <a:cxnSpLocks/>
          </p:cNvCxnSpPr>
          <p:nvPr/>
        </p:nvCxnSpPr>
        <p:spPr>
          <a:xfrm flipV="1">
            <a:off x="10539284" y="2698612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C8C6075-0CF0-4D27-8BEA-57579E352B60}"/>
              </a:ext>
            </a:extLst>
          </p:cNvPr>
          <p:cNvSpPr txBox="1"/>
          <p:nvPr/>
        </p:nvSpPr>
        <p:spPr>
          <a:xfrm>
            <a:off x="4077336" y="3178402"/>
            <a:ext cx="703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    x1                  x2                  x3                   x4                   x5                   x6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EBCC058-93DB-4144-8FB7-CFFEA201FEE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815312" y="186330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57D5EE-898C-4ACB-A5A0-6764281050FA}"/>
              </a:ext>
            </a:extLst>
          </p:cNvPr>
          <p:cNvCxnSpPr>
            <a:cxnSpLocks/>
          </p:cNvCxnSpPr>
          <p:nvPr/>
        </p:nvCxnSpPr>
        <p:spPr>
          <a:xfrm>
            <a:off x="4904294" y="186330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C4ECD0-79F0-46AE-81C3-DFD5F882537F}"/>
              </a:ext>
            </a:extLst>
          </p:cNvPr>
          <p:cNvCxnSpPr>
            <a:cxnSpLocks/>
          </p:cNvCxnSpPr>
          <p:nvPr/>
        </p:nvCxnSpPr>
        <p:spPr>
          <a:xfrm>
            <a:off x="6075320" y="186330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BC936A-897E-4045-8B42-05C7BEAA278A}"/>
              </a:ext>
            </a:extLst>
          </p:cNvPr>
          <p:cNvCxnSpPr>
            <a:cxnSpLocks/>
          </p:cNvCxnSpPr>
          <p:nvPr/>
        </p:nvCxnSpPr>
        <p:spPr>
          <a:xfrm>
            <a:off x="7252978" y="186330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D7EA1FC-B4FD-4DF6-A5AD-3BDC9D78D8B7}"/>
              </a:ext>
            </a:extLst>
          </p:cNvPr>
          <p:cNvCxnSpPr>
            <a:cxnSpLocks/>
          </p:cNvCxnSpPr>
          <p:nvPr/>
        </p:nvCxnSpPr>
        <p:spPr>
          <a:xfrm>
            <a:off x="8384180" y="186330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B0219E-6D88-43E0-8C32-CDEF8A7CC2A2}"/>
              </a:ext>
            </a:extLst>
          </p:cNvPr>
          <p:cNvCxnSpPr>
            <a:cxnSpLocks/>
          </p:cNvCxnSpPr>
          <p:nvPr/>
        </p:nvCxnSpPr>
        <p:spPr>
          <a:xfrm>
            <a:off x="9590594" y="186141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1C6ED8-473A-4ADA-A267-E36013EB5DFD}"/>
              </a:ext>
            </a:extLst>
          </p:cNvPr>
          <p:cNvSpPr txBox="1"/>
          <p:nvPr/>
        </p:nvSpPr>
        <p:spPr>
          <a:xfrm>
            <a:off x="3229143" y="1673847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F0C9C9-76CD-4424-976E-AE46627421B1}"/>
              </a:ext>
            </a:extLst>
          </p:cNvPr>
          <p:cNvSpPr txBox="1"/>
          <p:nvPr/>
        </p:nvSpPr>
        <p:spPr>
          <a:xfrm>
            <a:off x="4956070" y="1481183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28FEA6-4CF7-4AAC-8FA7-128901699376}"/>
              </a:ext>
            </a:extLst>
          </p:cNvPr>
          <p:cNvSpPr txBox="1"/>
          <p:nvPr/>
        </p:nvSpPr>
        <p:spPr>
          <a:xfrm>
            <a:off x="6077037" y="1537475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AC367FB-36C6-4EBF-973C-233996BB4CE3}"/>
              </a:ext>
            </a:extLst>
          </p:cNvPr>
          <p:cNvSpPr txBox="1"/>
          <p:nvPr/>
        </p:nvSpPr>
        <p:spPr>
          <a:xfrm>
            <a:off x="7282412" y="1532375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5AF542-D951-48C7-9209-8409EFA0E930}"/>
              </a:ext>
            </a:extLst>
          </p:cNvPr>
          <p:cNvSpPr txBox="1"/>
          <p:nvPr/>
        </p:nvSpPr>
        <p:spPr>
          <a:xfrm>
            <a:off x="8452028" y="1571839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600" baseline="30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6DE2D14-9FE5-4DDA-A35D-567345FD7D8A}"/>
              </a:ext>
            </a:extLst>
          </p:cNvPr>
          <p:cNvSpPr txBox="1"/>
          <p:nvPr/>
        </p:nvSpPr>
        <p:spPr>
          <a:xfrm>
            <a:off x="9636599" y="158037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600" baseline="30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2AACFA8-E364-4F5A-91F0-E663242D75EF}"/>
              </a:ext>
            </a:extLst>
          </p:cNvPr>
          <p:cNvSpPr txBox="1"/>
          <p:nvPr/>
        </p:nvSpPr>
        <p:spPr>
          <a:xfrm>
            <a:off x="10820884" y="1556599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&lt;6&gt;</a:t>
            </a:r>
            <a:endParaRPr lang="en-US" sz="1600" baseline="300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F75EBF1-AC26-4EF1-9892-E17E610136F2}"/>
              </a:ext>
            </a:extLst>
          </p:cNvPr>
          <p:cNvCxnSpPr>
            <a:cxnSpLocks/>
          </p:cNvCxnSpPr>
          <p:nvPr/>
        </p:nvCxnSpPr>
        <p:spPr>
          <a:xfrm>
            <a:off x="10748834" y="1862783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612CDD-AFFA-42D6-825B-DB4664C8C79D}"/>
              </a:ext>
            </a:extLst>
          </p:cNvPr>
          <p:cNvCxnSpPr>
            <a:cxnSpLocks/>
          </p:cNvCxnSpPr>
          <p:nvPr/>
        </p:nvCxnSpPr>
        <p:spPr>
          <a:xfrm flipV="1">
            <a:off x="4671884" y="656578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EA3C08E-546B-4375-80EB-A33611D990A4}"/>
              </a:ext>
            </a:extLst>
          </p:cNvPr>
          <p:cNvCxnSpPr>
            <a:cxnSpLocks/>
          </p:cNvCxnSpPr>
          <p:nvPr/>
        </p:nvCxnSpPr>
        <p:spPr>
          <a:xfrm flipV="1">
            <a:off x="5845364" y="69265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09D670A-E1B6-490A-8EB5-A2FD4F01A01E}"/>
              </a:ext>
            </a:extLst>
          </p:cNvPr>
          <p:cNvCxnSpPr>
            <a:cxnSpLocks/>
          </p:cNvCxnSpPr>
          <p:nvPr/>
        </p:nvCxnSpPr>
        <p:spPr>
          <a:xfrm flipV="1">
            <a:off x="8143255" y="66875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B57324-7112-4A94-8D95-DE03E8675A0E}"/>
              </a:ext>
            </a:extLst>
          </p:cNvPr>
          <p:cNvCxnSpPr>
            <a:cxnSpLocks/>
          </p:cNvCxnSpPr>
          <p:nvPr/>
        </p:nvCxnSpPr>
        <p:spPr>
          <a:xfrm flipV="1">
            <a:off x="7003604" y="66875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DD5FB1C-A65F-4358-9708-59F536ED4EE7}"/>
              </a:ext>
            </a:extLst>
          </p:cNvPr>
          <p:cNvCxnSpPr>
            <a:cxnSpLocks/>
          </p:cNvCxnSpPr>
          <p:nvPr/>
        </p:nvCxnSpPr>
        <p:spPr>
          <a:xfrm flipV="1">
            <a:off x="9365804" y="66875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5A6F207-E016-49A6-88DB-678A4663DEF7}"/>
              </a:ext>
            </a:extLst>
          </p:cNvPr>
          <p:cNvCxnSpPr>
            <a:cxnSpLocks/>
          </p:cNvCxnSpPr>
          <p:nvPr/>
        </p:nvCxnSpPr>
        <p:spPr>
          <a:xfrm flipV="1">
            <a:off x="10514023" y="69265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EF7A7B5-4778-4898-807E-233F30EE4EA9}"/>
              </a:ext>
            </a:extLst>
          </p:cNvPr>
          <p:cNvSpPr txBox="1"/>
          <p:nvPr/>
        </p:nvSpPr>
        <p:spPr>
          <a:xfrm>
            <a:off x="6847694" y="319450"/>
            <a:ext cx="397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44DF7E-8A25-4AE1-AF9E-B542E438C238}"/>
              </a:ext>
            </a:extLst>
          </p:cNvPr>
          <p:cNvSpPr txBox="1"/>
          <p:nvPr/>
        </p:nvSpPr>
        <p:spPr>
          <a:xfrm>
            <a:off x="4447398" y="285571"/>
            <a:ext cx="51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8BCB5F-DFF0-4401-B1AE-F8579DF03D00}"/>
              </a:ext>
            </a:extLst>
          </p:cNvPr>
          <p:cNvSpPr txBox="1"/>
          <p:nvPr/>
        </p:nvSpPr>
        <p:spPr>
          <a:xfrm>
            <a:off x="5646167" y="316178"/>
            <a:ext cx="495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A18A8-2B9E-4D12-B3F3-1D58B7DFD461}"/>
                  </a:ext>
                </a:extLst>
              </p:cNvPr>
              <p:cNvSpPr txBox="1"/>
              <p:nvPr/>
            </p:nvSpPr>
            <p:spPr>
              <a:xfrm>
                <a:off x="4841902" y="3973327"/>
                <a:ext cx="5254206" cy="458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 b="0" i="0" baseline="-2500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 + 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ax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+ </a:t>
                </a:r>
                <a:r>
                  <a:rPr lang="en-US" sz="28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</a:t>
                </a:r>
                <a:r>
                  <a:rPr lang="en-US" sz="2800" baseline="-250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A18A8-2B9E-4D12-B3F3-1D58B7DF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02" y="3973327"/>
                <a:ext cx="5254206" cy="458267"/>
              </a:xfrm>
              <a:prstGeom prst="rect">
                <a:avLst/>
              </a:prstGeom>
              <a:blipFill>
                <a:blip r:embed="rId2"/>
                <a:stretch>
                  <a:fillRect t="-16000" r="-174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C8649F-2F5F-4611-BF6D-4D7F29A03644}"/>
              </a:ext>
            </a:extLst>
          </p:cNvPr>
          <p:cNvCxnSpPr>
            <a:cxnSpLocks/>
          </p:cNvCxnSpPr>
          <p:nvPr/>
        </p:nvCxnSpPr>
        <p:spPr>
          <a:xfrm>
            <a:off x="5188397" y="1666186"/>
            <a:ext cx="81187" cy="223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F7F935-BA68-4A5D-AAE9-9D1399899A57}"/>
                  </a:ext>
                </a:extLst>
              </p:cNvPr>
              <p:cNvSpPr txBox="1"/>
              <p:nvPr/>
            </p:nvSpPr>
            <p:spPr>
              <a:xfrm>
                <a:off x="4841901" y="4703906"/>
                <a:ext cx="3610128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2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 + b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F7F935-BA68-4A5D-AAE9-9D139989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01" y="4703906"/>
                <a:ext cx="3610128" cy="467757"/>
              </a:xfrm>
              <a:prstGeom prst="rect">
                <a:avLst/>
              </a:prstGeom>
              <a:blipFill>
                <a:blip r:embed="rId3"/>
                <a:stretch>
                  <a:fillRect t="-15789" r="-3885" b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9B510FE-3B61-48C9-8982-3A03554286F7}"/>
              </a:ext>
            </a:extLst>
          </p:cNvPr>
          <p:cNvCxnSpPr>
            <a:cxnSpLocks/>
            <a:stCxn id="102" idx="1"/>
            <a:endCxn id="105" idx="1"/>
          </p:cNvCxnSpPr>
          <p:nvPr/>
        </p:nvCxnSpPr>
        <p:spPr>
          <a:xfrm rot="10800000" flipH="1" flipV="1">
            <a:off x="4447397" y="470237"/>
            <a:ext cx="394503" cy="4467548"/>
          </a:xfrm>
          <a:prstGeom prst="curvedConnector3">
            <a:avLst>
              <a:gd name="adj1" fmla="val -57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A92047-852A-4C43-8257-753EC20AC684}"/>
              </a:ext>
            </a:extLst>
          </p:cNvPr>
          <p:cNvSpPr txBox="1"/>
          <p:nvPr/>
        </p:nvSpPr>
        <p:spPr>
          <a:xfrm>
            <a:off x="10235771" y="4043677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 /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DB2734-5E76-4A9B-859E-D94518BF42AB}"/>
              </a:ext>
            </a:extLst>
          </p:cNvPr>
          <p:cNvSpPr txBox="1"/>
          <p:nvPr/>
        </p:nvSpPr>
        <p:spPr>
          <a:xfrm>
            <a:off x="10284014" y="4724286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00205E7-0177-410C-9C92-AD822097A908}"/>
                  </a:ext>
                </a:extLst>
              </p:cNvPr>
              <p:cNvSpPr txBox="1"/>
              <p:nvPr/>
            </p:nvSpPr>
            <p:spPr>
              <a:xfrm>
                <a:off x="4777414" y="6133476"/>
                <a:ext cx="6511135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 + b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00205E7-0177-410C-9C92-AD822097A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14" y="6133476"/>
                <a:ext cx="6511135" cy="467757"/>
              </a:xfrm>
              <a:prstGeom prst="rect">
                <a:avLst/>
              </a:prstGeom>
              <a:blipFill>
                <a:blip r:embed="rId4"/>
                <a:stretch>
                  <a:fillRect l="-94" t="-15584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66BB1B0-F089-4C09-866B-ACBE8EFFB42C}"/>
                  </a:ext>
                </a:extLst>
              </p:cNvPr>
              <p:cNvSpPr txBox="1"/>
              <p:nvPr/>
            </p:nvSpPr>
            <p:spPr>
              <a:xfrm>
                <a:off x="4777414" y="5473324"/>
                <a:ext cx="6511135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+ </a:t>
                </a:r>
                <a:r>
                  <a:rPr lang="en-US" sz="28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</a:t>
                </a:r>
                <a:r>
                  <a:rPr lang="en-US" sz="2800" baseline="-250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66BB1B0-F089-4C09-866B-ACBE8EFFB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14" y="5473324"/>
                <a:ext cx="6511135" cy="467757"/>
              </a:xfrm>
              <a:prstGeom prst="rect">
                <a:avLst/>
              </a:prstGeom>
              <a:blipFill>
                <a:blip r:embed="rId5"/>
                <a:stretch>
                  <a:fillRect t="-15584" b="-44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11516D5-2634-48DC-B04A-91DEC0279D36}"/>
              </a:ext>
            </a:extLst>
          </p:cNvPr>
          <p:cNvSpPr/>
          <p:nvPr/>
        </p:nvSpPr>
        <p:spPr>
          <a:xfrm>
            <a:off x="4565882" y="5473324"/>
            <a:ext cx="5844540" cy="1257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5" grpId="0"/>
      <p:bldP spid="16" grpId="0"/>
      <p:bldP spid="109" grpId="0"/>
      <p:bldP spid="111" grpId="0"/>
      <p:bldP spid="112" grpId="0"/>
      <p:bldP spid="1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67860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01876E4-E009-4439-BC58-A7D55EF8B6EC}"/>
              </a:ext>
            </a:extLst>
          </p:cNvPr>
          <p:cNvSpPr txBox="1"/>
          <p:nvPr/>
        </p:nvSpPr>
        <p:spPr>
          <a:xfrm>
            <a:off x="5000016" y="154609"/>
            <a:ext cx="3536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9C69-DCD4-48C3-BC7E-9A71B5BBD48B}"/>
              </a:ext>
            </a:extLst>
          </p:cNvPr>
          <p:cNvSpPr txBox="1"/>
          <p:nvPr/>
        </p:nvSpPr>
        <p:spPr>
          <a:xfrm>
            <a:off x="3726180" y="1066800"/>
            <a:ext cx="6606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		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>
                <a:solidFill>
                  <a:srgbClr val="FFFF00"/>
                </a:solidFill>
              </a:rPr>
              <a:t>							</a:t>
            </a: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London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the capital of </a:t>
            </a:r>
            <a:r>
              <a:rPr lang="en-US" dirty="0">
                <a:solidFill>
                  <a:srgbClr val="FFFF00"/>
                </a:solidFill>
              </a:rPr>
              <a:t>England        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1 0 0 0 0 1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Jamie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went to </a:t>
            </a:r>
            <a:r>
              <a:rPr lang="en-US" dirty="0">
                <a:solidFill>
                  <a:srgbClr val="FFFF00"/>
                </a:solidFill>
              </a:rPr>
              <a:t>US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 vacation                                         1 0 0 1 0 0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Harry Potter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>
                <a:solidFill>
                  <a:srgbClr val="FFFF00"/>
                </a:solidFill>
              </a:rPr>
              <a:t>Hermoine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went to </a:t>
            </a:r>
            <a:r>
              <a:rPr lang="en-US" dirty="0">
                <a:solidFill>
                  <a:srgbClr val="FFFF00"/>
                </a:solidFill>
              </a:rPr>
              <a:t>Hogwarts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1 1 0 1 0 0 1</a:t>
            </a:r>
          </a:p>
        </p:txBody>
      </p:sp>
    </p:spTree>
    <p:extLst>
      <p:ext uri="{BB962C8B-B14F-4D97-AF65-F5344CB8AC3E}">
        <p14:creationId xmlns:p14="http://schemas.microsoft.com/office/powerpoint/2010/main" val="119483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96546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8C884-A595-4BFA-B3EC-6CB803307FE9}"/>
              </a:ext>
            </a:extLst>
          </p:cNvPr>
          <p:cNvSpPr txBox="1"/>
          <p:nvPr/>
        </p:nvSpPr>
        <p:spPr>
          <a:xfrm>
            <a:off x="4028208" y="419062"/>
            <a:ext cx="6692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London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is the capital of </a:t>
            </a:r>
            <a:r>
              <a:rPr lang="en-US" altLang="en-US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England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 -&gt;     1 0 0 0 0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8C6075-0CF0-4D27-8BEA-57579E352B60}"/>
              </a:ext>
            </a:extLst>
          </p:cNvPr>
          <p:cNvSpPr txBox="1"/>
          <p:nvPr/>
        </p:nvSpPr>
        <p:spPr>
          <a:xfrm>
            <a:off x="3452336" y="4148026"/>
            <a:ext cx="703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London     is        the        capital     of       England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C6ED8-473A-4ADA-A267-E36013EB5DFD}"/>
              </a:ext>
            </a:extLst>
          </p:cNvPr>
          <p:cNvSpPr txBox="1"/>
          <p:nvPr/>
        </p:nvSpPr>
        <p:spPr>
          <a:xfrm>
            <a:off x="2939793" y="2713528"/>
            <a:ext cx="532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1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100" baseline="30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CA1D5-1FDF-46CA-A101-9BFE365B1BDA}"/>
              </a:ext>
            </a:extLst>
          </p:cNvPr>
          <p:cNvGrpSpPr/>
          <p:nvPr/>
        </p:nvGrpSpPr>
        <p:grpSpPr>
          <a:xfrm>
            <a:off x="4351503" y="2406442"/>
            <a:ext cx="304539" cy="1293665"/>
            <a:chOff x="6796254" y="2280300"/>
            <a:chExt cx="464820" cy="16383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1B98787-37E0-4AF4-8C67-C4C94CF0FBE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0660ED4-5CAF-4320-911E-D25382B93D35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4D288F-9B0D-47BB-80B8-1F3F9D819A77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6EFD62D-ED48-41FB-B6FE-734532CFC46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524A49-8D41-4677-8160-95E58A05B72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639689-A045-45E9-BFDB-6ADE3E49667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CC53D9-44B3-4DC4-9175-E72F1A0F376C}"/>
              </a:ext>
            </a:extLst>
          </p:cNvPr>
          <p:cNvGrpSpPr/>
          <p:nvPr/>
        </p:nvGrpSpPr>
        <p:grpSpPr>
          <a:xfrm>
            <a:off x="3592652" y="2400425"/>
            <a:ext cx="304539" cy="1293665"/>
            <a:chOff x="6796254" y="2280300"/>
            <a:chExt cx="464820" cy="163830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C04C019-094F-4B7F-B069-62DFCEE47CE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2B5463-4EE5-4A49-9ABE-5224E5147A1D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7EC55D-54A8-4BCF-B732-453D78BE78C8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0445EB-ED0A-41B0-AFA4-461A561BF0A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1F63EA-F0A8-4003-B109-E97132FBD623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47396AD-8B93-4A9D-BEE1-0B4D042A6790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7BE1E2-8FA6-451E-8A71-14861F3938C8}"/>
              </a:ext>
            </a:extLst>
          </p:cNvPr>
          <p:cNvGrpSpPr/>
          <p:nvPr/>
        </p:nvGrpSpPr>
        <p:grpSpPr>
          <a:xfrm>
            <a:off x="5864214" y="2400425"/>
            <a:ext cx="304539" cy="1293665"/>
            <a:chOff x="6796254" y="2280300"/>
            <a:chExt cx="464820" cy="16383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AA79544-57FF-43C5-8CCA-EBA78663B611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414EA3-AA40-44D5-BDFE-AA29FCF9064A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A3EE0A-1F19-4E40-914C-60E12B656C1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67093C-6282-4353-B66F-2906148530C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6F249C-98A1-4A80-B932-5A192A9839A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7C78E62-CEDB-4C28-A92A-354D91C65A3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458086-E0CC-4B07-A555-026AED9EE2C5}"/>
              </a:ext>
            </a:extLst>
          </p:cNvPr>
          <p:cNvGrpSpPr/>
          <p:nvPr/>
        </p:nvGrpSpPr>
        <p:grpSpPr>
          <a:xfrm>
            <a:off x="5115347" y="2394408"/>
            <a:ext cx="304539" cy="1293665"/>
            <a:chOff x="6796254" y="2280300"/>
            <a:chExt cx="464820" cy="163830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95CFD2F-AA2A-437F-AFCC-D5F4EB35B17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B0ECCE-DF87-45B5-9B37-20E6A8E4F91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A3231D-53C3-473E-B97A-CA5F98EA0CD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B0DC2E5-B914-4A7F-8D0F-96D790177945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CBF39B8-E6E2-494F-A3CB-355A72B0CDE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49CCBA6-A0C1-4AE6-8A7E-7D17FA384B01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A31701-A5CD-4F8E-A587-87CA5F50B57D}"/>
              </a:ext>
            </a:extLst>
          </p:cNvPr>
          <p:cNvGrpSpPr/>
          <p:nvPr/>
        </p:nvGrpSpPr>
        <p:grpSpPr>
          <a:xfrm>
            <a:off x="7421856" y="2413180"/>
            <a:ext cx="304539" cy="1293665"/>
            <a:chOff x="6796254" y="2280300"/>
            <a:chExt cx="464820" cy="16383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4D19BFC-BD59-460C-839E-C7DC8AC90CF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DDE3B92-AFF9-4E19-A1B2-79DBD29F0661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B11D641-F010-469E-8F8C-B7A70DD740F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90055C-FE5A-4341-8E8C-DDB7C4D211B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07353B-453A-406A-B59F-C8BE25748BA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31EE38E-30CA-4A96-9806-3DF1493CED2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347A84-B40E-4FB3-8485-65A1423A9BE3}"/>
              </a:ext>
            </a:extLst>
          </p:cNvPr>
          <p:cNvGrpSpPr/>
          <p:nvPr/>
        </p:nvGrpSpPr>
        <p:grpSpPr>
          <a:xfrm>
            <a:off x="6663005" y="2407163"/>
            <a:ext cx="304539" cy="1293665"/>
            <a:chOff x="6796254" y="2280300"/>
            <a:chExt cx="464820" cy="163830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AEFDF24-D222-4A4B-B317-5F27F0F0EF3C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FB877FE-AAFF-4279-AC88-9DA337CBE35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61B8B17-2E8A-4097-AC8E-E0028146EAE3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424C4F-0C71-46B7-BB0A-DEE5AD4054E8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59E9E5B-DC51-481A-96F9-70418B7F179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6E06441-4FD7-46C4-B462-CAA8D9FB9DB4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36C4927-7525-44F8-A76E-463481CB525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744922" y="3694090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001146-6EC7-4D23-AC5A-9D397F90AF7B}"/>
              </a:ext>
            </a:extLst>
          </p:cNvPr>
          <p:cNvCxnSpPr>
            <a:cxnSpLocks/>
          </p:cNvCxnSpPr>
          <p:nvPr/>
        </p:nvCxnSpPr>
        <p:spPr>
          <a:xfrm flipV="1">
            <a:off x="4513758" y="370684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FC4977-27CF-4C88-8877-DD360157CCAC}"/>
              </a:ext>
            </a:extLst>
          </p:cNvPr>
          <p:cNvCxnSpPr>
            <a:cxnSpLocks/>
          </p:cNvCxnSpPr>
          <p:nvPr/>
        </p:nvCxnSpPr>
        <p:spPr>
          <a:xfrm flipV="1">
            <a:off x="5272609" y="3688073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FFD3A-6331-46C2-B6D1-EC9B4693EE04}"/>
              </a:ext>
            </a:extLst>
          </p:cNvPr>
          <p:cNvCxnSpPr>
            <a:cxnSpLocks/>
          </p:cNvCxnSpPr>
          <p:nvPr/>
        </p:nvCxnSpPr>
        <p:spPr>
          <a:xfrm flipV="1">
            <a:off x="6021476" y="3700107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76D1E8-ED58-417A-977C-FC02F2B6D56C}"/>
              </a:ext>
            </a:extLst>
          </p:cNvPr>
          <p:cNvCxnSpPr>
            <a:cxnSpLocks/>
          </p:cNvCxnSpPr>
          <p:nvPr/>
        </p:nvCxnSpPr>
        <p:spPr>
          <a:xfrm flipV="1">
            <a:off x="6820267" y="370684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A4D72E-2F33-464F-913C-862615B4228D}"/>
              </a:ext>
            </a:extLst>
          </p:cNvPr>
          <p:cNvCxnSpPr>
            <a:cxnSpLocks/>
          </p:cNvCxnSpPr>
          <p:nvPr/>
        </p:nvCxnSpPr>
        <p:spPr>
          <a:xfrm flipV="1">
            <a:off x="7589103" y="370684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EBCC058-93DB-4144-8FB7-CFFEA201FEE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183716" y="3047257"/>
            <a:ext cx="40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57D5EE-898C-4ACB-A5A0-6764281050FA}"/>
              </a:ext>
            </a:extLst>
          </p:cNvPr>
          <p:cNvCxnSpPr>
            <a:cxnSpLocks/>
          </p:cNvCxnSpPr>
          <p:nvPr/>
        </p:nvCxnSpPr>
        <p:spPr>
          <a:xfrm>
            <a:off x="3897191" y="3047257"/>
            <a:ext cx="40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C4ECD0-79F0-46AE-81C3-DFD5F882537F}"/>
              </a:ext>
            </a:extLst>
          </p:cNvPr>
          <p:cNvCxnSpPr>
            <a:cxnSpLocks/>
          </p:cNvCxnSpPr>
          <p:nvPr/>
        </p:nvCxnSpPr>
        <p:spPr>
          <a:xfrm>
            <a:off x="4664420" y="3047257"/>
            <a:ext cx="40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BC936A-897E-4045-8B42-05C7BEAA278A}"/>
              </a:ext>
            </a:extLst>
          </p:cNvPr>
          <p:cNvCxnSpPr>
            <a:cxnSpLocks/>
          </p:cNvCxnSpPr>
          <p:nvPr/>
        </p:nvCxnSpPr>
        <p:spPr>
          <a:xfrm>
            <a:off x="5435993" y="3047257"/>
            <a:ext cx="40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D7EA1FC-B4FD-4DF6-A5AD-3BDC9D78D8B7}"/>
              </a:ext>
            </a:extLst>
          </p:cNvPr>
          <p:cNvCxnSpPr>
            <a:cxnSpLocks/>
          </p:cNvCxnSpPr>
          <p:nvPr/>
        </p:nvCxnSpPr>
        <p:spPr>
          <a:xfrm>
            <a:off x="6177130" y="3047257"/>
            <a:ext cx="40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B0219E-6D88-43E0-8C32-CDEF8A7CC2A2}"/>
              </a:ext>
            </a:extLst>
          </p:cNvPr>
          <p:cNvCxnSpPr>
            <a:cxnSpLocks/>
          </p:cNvCxnSpPr>
          <p:nvPr/>
        </p:nvCxnSpPr>
        <p:spPr>
          <a:xfrm>
            <a:off x="6967544" y="3045765"/>
            <a:ext cx="40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F0C9C9-76CD-4424-976E-AE46627421B1}"/>
              </a:ext>
            </a:extLst>
          </p:cNvPr>
          <p:cNvSpPr txBox="1"/>
          <p:nvPr/>
        </p:nvSpPr>
        <p:spPr>
          <a:xfrm>
            <a:off x="3918761" y="2805067"/>
            <a:ext cx="437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1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100" baseline="30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28FEA6-4CF7-4AAC-8FA7-128901699376}"/>
              </a:ext>
            </a:extLst>
          </p:cNvPr>
          <p:cNvSpPr txBox="1"/>
          <p:nvPr/>
        </p:nvSpPr>
        <p:spPr>
          <a:xfrm>
            <a:off x="4665544" y="2789966"/>
            <a:ext cx="452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1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100" baseline="30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AC367FB-36C6-4EBF-973C-233996BB4CE3}"/>
              </a:ext>
            </a:extLst>
          </p:cNvPr>
          <p:cNvSpPr txBox="1"/>
          <p:nvPr/>
        </p:nvSpPr>
        <p:spPr>
          <a:xfrm>
            <a:off x="5455278" y="2785939"/>
            <a:ext cx="458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1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100" baseline="30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5AF542-D951-48C7-9209-8409EFA0E930}"/>
              </a:ext>
            </a:extLst>
          </p:cNvPr>
          <p:cNvSpPr txBox="1"/>
          <p:nvPr/>
        </p:nvSpPr>
        <p:spPr>
          <a:xfrm>
            <a:off x="6221582" y="2817101"/>
            <a:ext cx="447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1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100" baseline="30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6DE2D14-9FE5-4DDA-A35D-567345FD7D8A}"/>
              </a:ext>
            </a:extLst>
          </p:cNvPr>
          <p:cNvSpPr txBox="1"/>
          <p:nvPr/>
        </p:nvSpPr>
        <p:spPr>
          <a:xfrm>
            <a:off x="6997685" y="2823839"/>
            <a:ext cx="461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1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100" baseline="30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2AACFA8-E364-4F5A-91F0-E663242D75EF}"/>
              </a:ext>
            </a:extLst>
          </p:cNvPr>
          <p:cNvSpPr txBox="1"/>
          <p:nvPr/>
        </p:nvSpPr>
        <p:spPr>
          <a:xfrm>
            <a:off x="7773600" y="2805067"/>
            <a:ext cx="444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1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&lt;6&gt;</a:t>
            </a:r>
            <a:endParaRPr lang="en-US" sz="1100" baseline="300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F75EBF1-AC26-4EF1-9892-E17E610136F2}"/>
              </a:ext>
            </a:extLst>
          </p:cNvPr>
          <p:cNvCxnSpPr>
            <a:cxnSpLocks/>
          </p:cNvCxnSpPr>
          <p:nvPr/>
        </p:nvCxnSpPr>
        <p:spPr>
          <a:xfrm>
            <a:off x="7726395" y="3046842"/>
            <a:ext cx="40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B1B1034-1379-45B9-BA3C-CA40D25246F9}"/>
              </a:ext>
            </a:extLst>
          </p:cNvPr>
          <p:cNvCxnSpPr>
            <a:cxnSpLocks/>
          </p:cNvCxnSpPr>
          <p:nvPr/>
        </p:nvCxnSpPr>
        <p:spPr>
          <a:xfrm flipV="1">
            <a:off x="3744921" y="202675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22DA65-577A-4AE4-BE53-52A84B32799A}"/>
              </a:ext>
            </a:extLst>
          </p:cNvPr>
          <p:cNvCxnSpPr>
            <a:cxnSpLocks/>
          </p:cNvCxnSpPr>
          <p:nvPr/>
        </p:nvCxnSpPr>
        <p:spPr>
          <a:xfrm flipV="1">
            <a:off x="4508383" y="2045523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EBB615-30C7-4770-B7B2-0EA7EEC50AC7}"/>
              </a:ext>
            </a:extLst>
          </p:cNvPr>
          <p:cNvCxnSpPr>
            <a:cxnSpLocks/>
          </p:cNvCxnSpPr>
          <p:nvPr/>
        </p:nvCxnSpPr>
        <p:spPr>
          <a:xfrm flipV="1">
            <a:off x="5267616" y="202675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F0EB2C-3855-45DE-9719-088EA5C9CCC6}"/>
              </a:ext>
            </a:extLst>
          </p:cNvPr>
          <p:cNvCxnSpPr>
            <a:cxnSpLocks/>
          </p:cNvCxnSpPr>
          <p:nvPr/>
        </p:nvCxnSpPr>
        <p:spPr>
          <a:xfrm flipV="1">
            <a:off x="6001681" y="202675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4059530-B4E0-419A-97F6-2EC854FBE634}"/>
              </a:ext>
            </a:extLst>
          </p:cNvPr>
          <p:cNvCxnSpPr>
            <a:cxnSpLocks/>
          </p:cNvCxnSpPr>
          <p:nvPr/>
        </p:nvCxnSpPr>
        <p:spPr>
          <a:xfrm flipV="1">
            <a:off x="6815274" y="2026750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4A67A-AEC5-4A3B-AAAF-B71754DEA5F4}"/>
              </a:ext>
            </a:extLst>
          </p:cNvPr>
          <p:cNvCxnSpPr>
            <a:cxnSpLocks/>
          </p:cNvCxnSpPr>
          <p:nvPr/>
        </p:nvCxnSpPr>
        <p:spPr>
          <a:xfrm flipV="1">
            <a:off x="7574125" y="203878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78C68-905B-4123-8DB1-2F32F03E7AA8}"/>
              </a:ext>
            </a:extLst>
          </p:cNvPr>
          <p:cNvSpPr txBox="1"/>
          <p:nvPr/>
        </p:nvSpPr>
        <p:spPr>
          <a:xfrm>
            <a:off x="3605803" y="1697933"/>
            <a:ext cx="436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4D551-6019-43A9-B6F2-7755F816610E}"/>
              </a:ext>
            </a:extLst>
          </p:cNvPr>
          <p:cNvSpPr txBox="1"/>
          <p:nvPr/>
        </p:nvSpPr>
        <p:spPr>
          <a:xfrm>
            <a:off x="3529069" y="1338715"/>
            <a:ext cx="452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4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4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loss</a:t>
            </a:r>
            <a:r>
              <a:rPr lang="en-US" sz="14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4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4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4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45E6CA-85A8-4BC2-8547-83C032BB4C88}"/>
              </a:ext>
            </a:extLst>
          </p:cNvPr>
          <p:cNvSpPr txBox="1"/>
          <p:nvPr/>
        </p:nvSpPr>
        <p:spPr>
          <a:xfrm>
            <a:off x="8402426" y="2319581"/>
            <a:ext cx="452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loss = loss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+        loss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382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54654"/>
              </p:ext>
            </p:extLst>
          </p:nvPr>
        </p:nvGraphicFramePr>
        <p:xfrm>
          <a:off x="-1" y="0"/>
          <a:ext cx="2894029" cy="2449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32584ED-48AE-497B-89FA-8911486F2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30299"/>
              </p:ext>
            </p:extLst>
          </p:nvPr>
        </p:nvGraphicFramePr>
        <p:xfrm>
          <a:off x="2894028" y="615893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66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Many-One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2B9208-5B02-477D-A8E7-EF17AB3B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0715"/>
              </p:ext>
            </p:extLst>
          </p:nvPr>
        </p:nvGraphicFramePr>
        <p:xfrm>
          <a:off x="3339602" y="461577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Sentiment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“The movie made me sleep”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2220ACF5-5898-46BE-9742-FC0CEA267B64}"/>
              </a:ext>
            </a:extLst>
          </p:cNvPr>
          <p:cNvSpPr/>
          <p:nvPr/>
        </p:nvSpPr>
        <p:spPr>
          <a:xfrm>
            <a:off x="9049732" y="650450"/>
            <a:ext cx="301658" cy="2639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7F6E7A8-912A-4871-A2DA-C87B3C405E16}"/>
              </a:ext>
            </a:extLst>
          </p:cNvPr>
          <p:cNvSpPr/>
          <p:nvPr/>
        </p:nvSpPr>
        <p:spPr>
          <a:xfrm>
            <a:off x="9422616" y="650450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1E1A1AE-299A-4600-A699-EA34834E9AE0}"/>
              </a:ext>
            </a:extLst>
          </p:cNvPr>
          <p:cNvSpPr/>
          <p:nvPr/>
        </p:nvSpPr>
        <p:spPr>
          <a:xfrm>
            <a:off x="9809635" y="650450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A0DFEB2F-38DE-41DC-878F-CDC6AA9B3456}"/>
              </a:ext>
            </a:extLst>
          </p:cNvPr>
          <p:cNvSpPr/>
          <p:nvPr/>
        </p:nvSpPr>
        <p:spPr>
          <a:xfrm>
            <a:off x="10196654" y="650450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089F47ED-DB0F-4545-B657-78B0CC6EE4DC}"/>
              </a:ext>
            </a:extLst>
          </p:cNvPr>
          <p:cNvSpPr/>
          <p:nvPr/>
        </p:nvSpPr>
        <p:spPr>
          <a:xfrm>
            <a:off x="10550684" y="650449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30F03F-F2B1-4704-AE80-814F34FE5CDF}"/>
              </a:ext>
            </a:extLst>
          </p:cNvPr>
          <p:cNvGrpSpPr/>
          <p:nvPr/>
        </p:nvGrpSpPr>
        <p:grpSpPr>
          <a:xfrm>
            <a:off x="5569434" y="1952640"/>
            <a:ext cx="464820" cy="163830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87BEFD-383B-4C8A-A2E5-09C324432D2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2BC783-C7FA-4022-8A03-0931DDA5DFC0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3ACC4E-72A3-4A9A-B690-C3617CF4045C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4376F3-835B-4EF8-90C2-E5F7CE9A272A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877EBD-2F78-4563-A479-F652D279B2B3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D199CF-7A19-4C9D-97C3-085E912F6D77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08788E-DAE8-4D81-A67D-098B4C7668F3}"/>
              </a:ext>
            </a:extLst>
          </p:cNvPr>
          <p:cNvGrpSpPr/>
          <p:nvPr/>
        </p:nvGrpSpPr>
        <p:grpSpPr>
          <a:xfrm>
            <a:off x="4411194" y="1945020"/>
            <a:ext cx="464820" cy="1638300"/>
            <a:chOff x="6796254" y="2280300"/>
            <a:chExt cx="464820" cy="16383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7A41FCD-8357-4ABC-BD4D-01AF43AF376C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94EBB1-E2CB-4B26-93C6-6DF19076E5C4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8FB880-DDE5-4AB7-885E-5FABEFBFB205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1E6F0-C7A7-4FD4-9A15-AAABCD92B8D8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C5E28E-2812-42E4-9104-3707E810876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E6081DD-93AF-4267-A7C5-2457BACA85F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25144E-1836-4435-BDC4-45455ADBAE5D}"/>
              </a:ext>
            </a:extLst>
          </p:cNvPr>
          <p:cNvGrpSpPr/>
          <p:nvPr/>
        </p:nvGrpSpPr>
        <p:grpSpPr>
          <a:xfrm>
            <a:off x="7878294" y="1945020"/>
            <a:ext cx="464820" cy="1638300"/>
            <a:chOff x="6796254" y="2280300"/>
            <a:chExt cx="464820" cy="16383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02041B0-2A88-4EB0-9351-9DD172752B49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7C51CF-E4A4-4364-95EA-C8C9CF017D3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B02435-5E2A-4BCC-88E8-6665130F70C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9E1232-7D49-47FB-86A1-6DBEAD6EEEB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45A3EF-354B-44FA-B1CF-A80BC11CA824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4BE5311-6FDF-4FDF-ACC5-7B051DABFA9D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50E3C9-C794-4CF9-BF16-95CB5A80E621}"/>
              </a:ext>
            </a:extLst>
          </p:cNvPr>
          <p:cNvGrpSpPr/>
          <p:nvPr/>
        </p:nvGrpSpPr>
        <p:grpSpPr>
          <a:xfrm>
            <a:off x="6735294" y="1937400"/>
            <a:ext cx="464820" cy="1638300"/>
            <a:chOff x="6796254" y="2280300"/>
            <a:chExt cx="464820" cy="16383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1C9B17C-58BC-4149-B8CE-C95FB38BE782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8F6106F-D6D3-41CF-8972-764BE2A391F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72181B4-B71D-4941-A9BC-6805EE71854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57F697D-E9EA-4D54-93CB-07BE11D930D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2492AD-C0A4-4067-A2A5-FCB78907F1A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42F979-22F1-47E0-8188-C3C203FED5E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1FBFAE-180C-4953-99E4-85A9CC03514D}"/>
              </a:ext>
            </a:extLst>
          </p:cNvPr>
          <p:cNvGrpSpPr/>
          <p:nvPr/>
        </p:nvGrpSpPr>
        <p:grpSpPr>
          <a:xfrm>
            <a:off x="10265902" y="1930945"/>
            <a:ext cx="464820" cy="1638300"/>
            <a:chOff x="6796254" y="2280300"/>
            <a:chExt cx="464820" cy="1638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054CCC2-A237-4EE8-A543-1803F680282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4FEBCF-2304-48C0-89B4-57FE7024F1E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D908BC-8EDB-4C31-96CD-899B3E67BB1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2A0CF56-274B-4214-BC7B-B2B6F1035333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42E508-1B29-45F1-B8A7-EFE0235C64CC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0F0FADA-B3C9-4F8F-B79A-F4EA1F411BF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69B62A-865F-455F-9773-B2EF9FDAD017}"/>
              </a:ext>
            </a:extLst>
          </p:cNvPr>
          <p:cNvGrpSpPr/>
          <p:nvPr/>
        </p:nvGrpSpPr>
        <p:grpSpPr>
          <a:xfrm>
            <a:off x="9097494" y="1953553"/>
            <a:ext cx="464820" cy="1638300"/>
            <a:chOff x="6796254" y="2280300"/>
            <a:chExt cx="464820" cy="16383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F8BABBB-A7C2-470C-8881-CAEBAF240774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6CA48CF-AC7C-49A6-BA7C-9DCDE1EF71B6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E355DA-481F-4079-BA7F-9D45E6D854A7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299B81F-6F10-4C4C-870C-1574C627E46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00C869-936B-4DF3-8120-78E99774FEA3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DFF9318-DAE5-4F9A-A23A-31171C0C2863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5228E3-CB1B-4988-811A-EE0B5D829E1D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643604" y="358332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DD1C4E-1B3A-4145-9F06-77A38D22206C}"/>
              </a:ext>
            </a:extLst>
          </p:cNvPr>
          <p:cNvCxnSpPr>
            <a:cxnSpLocks/>
          </p:cNvCxnSpPr>
          <p:nvPr/>
        </p:nvCxnSpPr>
        <p:spPr>
          <a:xfrm flipV="1">
            <a:off x="5817084" y="3599473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E6D669-0001-4084-8246-6F9C6D95DF23}"/>
              </a:ext>
            </a:extLst>
          </p:cNvPr>
          <p:cNvCxnSpPr>
            <a:cxnSpLocks/>
          </p:cNvCxnSpPr>
          <p:nvPr/>
        </p:nvCxnSpPr>
        <p:spPr>
          <a:xfrm flipV="1">
            <a:off x="6975324" y="357570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05A2BA-3FC4-48F4-B998-B11617DBDDDA}"/>
              </a:ext>
            </a:extLst>
          </p:cNvPr>
          <p:cNvCxnSpPr>
            <a:cxnSpLocks/>
          </p:cNvCxnSpPr>
          <p:nvPr/>
        </p:nvCxnSpPr>
        <p:spPr>
          <a:xfrm flipV="1">
            <a:off x="8118324" y="359094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BBCE89-73CC-4EA4-8BF6-D7EE27D8EBB9}"/>
              </a:ext>
            </a:extLst>
          </p:cNvPr>
          <p:cNvCxnSpPr>
            <a:cxnSpLocks/>
          </p:cNvCxnSpPr>
          <p:nvPr/>
        </p:nvCxnSpPr>
        <p:spPr>
          <a:xfrm flipV="1">
            <a:off x="9365803" y="3599473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BFC1E8-9906-45F6-8AF3-662C6C27CCD2}"/>
              </a:ext>
            </a:extLst>
          </p:cNvPr>
          <p:cNvSpPr txBox="1"/>
          <p:nvPr/>
        </p:nvSpPr>
        <p:spPr>
          <a:xfrm>
            <a:off x="4049056" y="4079263"/>
            <a:ext cx="703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The              movie               made              me                sleep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D17FF2-9BAA-48E4-995B-8D3E9AC1262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87032" y="276417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D68400-9657-45CD-8BC3-657DA2AB9C7C}"/>
              </a:ext>
            </a:extLst>
          </p:cNvPr>
          <p:cNvCxnSpPr>
            <a:cxnSpLocks/>
          </p:cNvCxnSpPr>
          <p:nvPr/>
        </p:nvCxnSpPr>
        <p:spPr>
          <a:xfrm>
            <a:off x="4876014" y="276417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F0E7EB-A5CE-455E-A760-98EE8DD094C7}"/>
              </a:ext>
            </a:extLst>
          </p:cNvPr>
          <p:cNvCxnSpPr>
            <a:cxnSpLocks/>
          </p:cNvCxnSpPr>
          <p:nvPr/>
        </p:nvCxnSpPr>
        <p:spPr>
          <a:xfrm>
            <a:off x="6047040" y="276417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F507F7A-E09B-4E62-A23E-891276E3E8A7}"/>
              </a:ext>
            </a:extLst>
          </p:cNvPr>
          <p:cNvCxnSpPr>
            <a:cxnSpLocks/>
          </p:cNvCxnSpPr>
          <p:nvPr/>
        </p:nvCxnSpPr>
        <p:spPr>
          <a:xfrm>
            <a:off x="7224698" y="276417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BEF87D-F87D-42DD-8667-F3853567B2B1}"/>
              </a:ext>
            </a:extLst>
          </p:cNvPr>
          <p:cNvCxnSpPr>
            <a:cxnSpLocks/>
          </p:cNvCxnSpPr>
          <p:nvPr/>
        </p:nvCxnSpPr>
        <p:spPr>
          <a:xfrm>
            <a:off x="8355900" y="276417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0FD95A-360D-4B08-9482-D9A62B03FC68}"/>
              </a:ext>
            </a:extLst>
          </p:cNvPr>
          <p:cNvCxnSpPr>
            <a:cxnSpLocks/>
          </p:cNvCxnSpPr>
          <p:nvPr/>
        </p:nvCxnSpPr>
        <p:spPr>
          <a:xfrm>
            <a:off x="9572482" y="273205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DBF7C0-FFFA-497C-8D58-591A04CF950B}"/>
              </a:ext>
            </a:extLst>
          </p:cNvPr>
          <p:cNvSpPr txBox="1"/>
          <p:nvPr/>
        </p:nvSpPr>
        <p:spPr>
          <a:xfrm>
            <a:off x="3200863" y="257470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E6A593-C98B-4B83-BCE6-5EF737E54DB2}"/>
              </a:ext>
            </a:extLst>
          </p:cNvPr>
          <p:cNvSpPr txBox="1"/>
          <p:nvPr/>
        </p:nvSpPr>
        <p:spPr>
          <a:xfrm>
            <a:off x="4908936" y="245746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27A735-4993-4533-81C9-1A711F2919DA}"/>
              </a:ext>
            </a:extLst>
          </p:cNvPr>
          <p:cNvSpPr txBox="1"/>
          <p:nvPr/>
        </p:nvSpPr>
        <p:spPr>
          <a:xfrm>
            <a:off x="6048757" y="2438336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6544F5-2F73-4C40-A2D9-91068E2E1B19}"/>
              </a:ext>
            </a:extLst>
          </p:cNvPr>
          <p:cNvSpPr txBox="1"/>
          <p:nvPr/>
        </p:nvSpPr>
        <p:spPr>
          <a:xfrm>
            <a:off x="7254132" y="2433236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08BDC-4B14-4E96-85CF-F94CB0BB99E0}"/>
              </a:ext>
            </a:extLst>
          </p:cNvPr>
          <p:cNvSpPr txBox="1"/>
          <p:nvPr/>
        </p:nvSpPr>
        <p:spPr>
          <a:xfrm>
            <a:off x="8423748" y="247270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600" baseline="30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0361A-278A-440D-9502-A68259393182}"/>
              </a:ext>
            </a:extLst>
          </p:cNvPr>
          <p:cNvSpPr txBox="1"/>
          <p:nvPr/>
        </p:nvSpPr>
        <p:spPr>
          <a:xfrm>
            <a:off x="9618487" y="2451005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600" baseline="300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C5E85E-BE65-4870-B521-3822DBC8B770}"/>
              </a:ext>
            </a:extLst>
          </p:cNvPr>
          <p:cNvCxnSpPr>
            <a:cxnSpLocks/>
          </p:cNvCxnSpPr>
          <p:nvPr/>
        </p:nvCxnSpPr>
        <p:spPr>
          <a:xfrm flipV="1">
            <a:off x="10461561" y="1574437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D22F0C-2C8E-4746-994E-6043CCF30AAC}"/>
              </a:ext>
            </a:extLst>
          </p:cNvPr>
          <p:cNvSpPr txBox="1"/>
          <p:nvPr/>
        </p:nvSpPr>
        <p:spPr>
          <a:xfrm>
            <a:off x="10333051" y="1132786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956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61" grpId="0"/>
      <p:bldP spid="68" grpId="0"/>
      <p:bldP spid="69" grpId="0"/>
      <p:bldP spid="70" grpId="0"/>
      <p:bldP spid="71" grpId="0"/>
      <p:bldP spid="72" grpId="0"/>
      <p:bldP spid="73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2660-C043-41E0-AC84-F611DA43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latin typeface="ComputerModernRoman"/>
            </a:endParaRPr>
          </a:p>
          <a:p>
            <a:r>
              <a:rPr lang="en-US" sz="1800" dirty="0">
                <a:latin typeface="ComputerModernRoman"/>
              </a:rPr>
              <a:t>NPTL- Deep Learning Course, Prof Mitesh Khapra</a:t>
            </a:r>
          </a:p>
          <a:p>
            <a:endParaRPr lang="en-US" sz="1800" dirty="0">
              <a:latin typeface="ComputerModernRoman"/>
            </a:endParaRPr>
          </a:p>
          <a:p>
            <a:r>
              <a:rPr lang="en-US" sz="1800" dirty="0">
                <a:latin typeface="ComputerModernRoman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82037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33766"/>
              </p:ext>
            </p:extLst>
          </p:nvPr>
        </p:nvGraphicFramePr>
        <p:xfrm>
          <a:off x="-1" y="0"/>
          <a:ext cx="2894029" cy="2449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32584ED-48AE-497B-89FA-8911486F2AD2}"/>
              </a:ext>
            </a:extLst>
          </p:cNvPr>
          <p:cNvGraphicFramePr>
            <a:graphicFrameLocks noGrp="1"/>
          </p:cNvGraphicFramePr>
          <p:nvPr/>
        </p:nvGraphicFramePr>
        <p:xfrm>
          <a:off x="2894028" y="615893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66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Many-One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One-Many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F8915180-9009-435F-A92E-D54F3120C927}"/>
              </a:ext>
            </a:extLst>
          </p:cNvPr>
          <p:cNvGrpSpPr/>
          <p:nvPr/>
        </p:nvGrpSpPr>
        <p:grpSpPr>
          <a:xfrm>
            <a:off x="5569434" y="3083860"/>
            <a:ext cx="464820" cy="1638300"/>
            <a:chOff x="6796254" y="2280300"/>
            <a:chExt cx="464820" cy="16383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92931D-5704-46E8-AB46-3C4D1C6A47F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D0A989-B599-49B0-A41F-3569DC01D9B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505F12-25D6-4380-AF41-C129E013D881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695FFC-3075-4B8B-AE0C-8F4A25BE097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46E0AF-D86F-4DDD-8C34-68313BB64F20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67C606-271C-44B5-AD5F-093D4F093B4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F4D33E-6BFE-4C95-A6BB-4FCF1B0D06B9}"/>
              </a:ext>
            </a:extLst>
          </p:cNvPr>
          <p:cNvGrpSpPr/>
          <p:nvPr/>
        </p:nvGrpSpPr>
        <p:grpSpPr>
          <a:xfrm>
            <a:off x="4411194" y="3076240"/>
            <a:ext cx="464820" cy="163830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9421CE2-3D03-4942-B6EE-F8C83870A4C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7A1FA-AAD8-4FFB-92D0-E9E5DAE8C3A8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24543-A41F-4234-8DB2-49EBA8314860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9A71CD-61C5-4FBF-8CC7-D5915C049E6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BEC682-97EE-4498-8084-3E292A10C7F0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DDB1CC-37D2-482A-B9ED-853B83BE4FAB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08793D-67BF-4D3A-A43F-5F7E7E8991D6}"/>
              </a:ext>
            </a:extLst>
          </p:cNvPr>
          <p:cNvGrpSpPr/>
          <p:nvPr/>
        </p:nvGrpSpPr>
        <p:grpSpPr>
          <a:xfrm>
            <a:off x="7878294" y="3076240"/>
            <a:ext cx="464820" cy="1638300"/>
            <a:chOff x="6796254" y="2280300"/>
            <a:chExt cx="464820" cy="16383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E7EB89-BDD1-49A2-9BAA-4F5BFF364833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F4FF9B-2413-44B7-A188-CD7DAEBBB595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C1FD67-1D74-4188-AFAD-BEFF1268BCF8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85BF33-3687-4F50-9216-95E086FA56BA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BE4C2D-3836-4ABF-AA53-2BF78EC11E3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975D19-619F-487A-BF9F-FCDA8A891384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0D90F0-F603-4507-9FAC-A77F0EAB7376}"/>
              </a:ext>
            </a:extLst>
          </p:cNvPr>
          <p:cNvGrpSpPr/>
          <p:nvPr/>
        </p:nvGrpSpPr>
        <p:grpSpPr>
          <a:xfrm>
            <a:off x="6735294" y="3068620"/>
            <a:ext cx="464820" cy="1638300"/>
            <a:chOff x="6796254" y="2280300"/>
            <a:chExt cx="464820" cy="16383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75EDD3D-9CEB-47DF-86E0-AA073F1C6998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C86FF4C-9F2F-4888-ADB4-2A56F7DE96F5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AB6C6E-079E-4288-A472-E8833B6EA6E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8A567F-9AD1-4299-8DC0-CE776EE38862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4789D0A-D3E9-4FA1-A60D-74E10C12198B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CFAB41-EB53-46F7-8AA4-AA32059F4CE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AC39D4-6C55-4651-8FE0-2FC5A470EF33}"/>
              </a:ext>
            </a:extLst>
          </p:cNvPr>
          <p:cNvGrpSpPr/>
          <p:nvPr/>
        </p:nvGrpSpPr>
        <p:grpSpPr>
          <a:xfrm>
            <a:off x="10265902" y="3062165"/>
            <a:ext cx="464820" cy="1638300"/>
            <a:chOff x="6796254" y="2280300"/>
            <a:chExt cx="464820" cy="16383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B517D7-CCB2-4F41-9503-AC32ACCE290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BC4A6F-C6A7-4697-8D13-EBF44C95EC26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7AD5330-3331-4EAF-8CF3-752AE412A033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42A019-4B35-4304-8002-C8468923D0E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AA81C3C-6C1A-443A-B15A-133A026E1483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950C652-202F-4B04-B6E1-11BB12EAF64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C7ED1-D1BB-438C-A8EF-7458EEE4DDEB}"/>
              </a:ext>
            </a:extLst>
          </p:cNvPr>
          <p:cNvGrpSpPr/>
          <p:nvPr/>
        </p:nvGrpSpPr>
        <p:grpSpPr>
          <a:xfrm>
            <a:off x="9097494" y="3084773"/>
            <a:ext cx="464820" cy="1638300"/>
            <a:chOff x="6796254" y="2280300"/>
            <a:chExt cx="464820" cy="1638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FAC1B88-D710-49DA-866D-9C6C53A99E9D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6CD971-2695-4798-82F3-4E38FBE78EB2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587021-869D-4964-85D0-BA3E6D21130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B6C359-DC86-46A5-9089-8BDCCB7DC4AE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A96759-0088-4150-8B80-B0DC9CEE7457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8B44E1-F9CE-4E84-9094-703D7E6091B5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33A900-8976-495F-A5BE-F1D6E5CA13F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643604" y="471454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2EC5E1-22FD-4475-BDAD-0F2AB5AD885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87032" y="389539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649DE-FB27-49C3-B255-EFAC1682B0D8}"/>
              </a:ext>
            </a:extLst>
          </p:cNvPr>
          <p:cNvCxnSpPr>
            <a:cxnSpLocks/>
          </p:cNvCxnSpPr>
          <p:nvPr/>
        </p:nvCxnSpPr>
        <p:spPr>
          <a:xfrm>
            <a:off x="4876014" y="389539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3D75D8-A45D-468E-99F9-02ABAFEF9264}"/>
              </a:ext>
            </a:extLst>
          </p:cNvPr>
          <p:cNvCxnSpPr>
            <a:cxnSpLocks/>
          </p:cNvCxnSpPr>
          <p:nvPr/>
        </p:nvCxnSpPr>
        <p:spPr>
          <a:xfrm>
            <a:off x="6047040" y="389539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731C14-4C5D-4A35-BE76-A9557EE5DE86}"/>
              </a:ext>
            </a:extLst>
          </p:cNvPr>
          <p:cNvCxnSpPr>
            <a:cxnSpLocks/>
          </p:cNvCxnSpPr>
          <p:nvPr/>
        </p:nvCxnSpPr>
        <p:spPr>
          <a:xfrm>
            <a:off x="7224698" y="389539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BD25D0-90F0-45E9-913D-2FB413C2D9D7}"/>
              </a:ext>
            </a:extLst>
          </p:cNvPr>
          <p:cNvCxnSpPr>
            <a:cxnSpLocks/>
          </p:cNvCxnSpPr>
          <p:nvPr/>
        </p:nvCxnSpPr>
        <p:spPr>
          <a:xfrm>
            <a:off x="8355900" y="3895390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ECC3F7-6990-4B7E-8617-66D4016BCCC8}"/>
              </a:ext>
            </a:extLst>
          </p:cNvPr>
          <p:cNvCxnSpPr>
            <a:cxnSpLocks/>
          </p:cNvCxnSpPr>
          <p:nvPr/>
        </p:nvCxnSpPr>
        <p:spPr>
          <a:xfrm>
            <a:off x="9572482" y="386327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69D51F-51D8-462A-99E4-DD49025B3FEA}"/>
              </a:ext>
            </a:extLst>
          </p:cNvPr>
          <p:cNvSpPr txBox="1"/>
          <p:nvPr/>
        </p:nvSpPr>
        <p:spPr>
          <a:xfrm>
            <a:off x="3200863" y="370592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808EC5-7FA0-40BA-820E-A0F4062D0E3C}"/>
              </a:ext>
            </a:extLst>
          </p:cNvPr>
          <p:cNvSpPr txBox="1"/>
          <p:nvPr/>
        </p:nvSpPr>
        <p:spPr>
          <a:xfrm>
            <a:off x="4908936" y="358868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AC2CE7-8AD7-4AF0-AA3D-7B03A1D0B51D}"/>
              </a:ext>
            </a:extLst>
          </p:cNvPr>
          <p:cNvSpPr txBox="1"/>
          <p:nvPr/>
        </p:nvSpPr>
        <p:spPr>
          <a:xfrm>
            <a:off x="6048757" y="3569556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58251C-44A2-4266-A9FE-235694CC01F0}"/>
              </a:ext>
            </a:extLst>
          </p:cNvPr>
          <p:cNvSpPr txBox="1"/>
          <p:nvPr/>
        </p:nvSpPr>
        <p:spPr>
          <a:xfrm>
            <a:off x="7254132" y="3564456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50667E-295E-48C7-81E7-CA3697088DCE}"/>
              </a:ext>
            </a:extLst>
          </p:cNvPr>
          <p:cNvSpPr txBox="1"/>
          <p:nvPr/>
        </p:nvSpPr>
        <p:spPr>
          <a:xfrm>
            <a:off x="8423748" y="360392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600" baseline="30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76BDD4-617E-41A5-B139-8EB99BF2FF1F}"/>
              </a:ext>
            </a:extLst>
          </p:cNvPr>
          <p:cNvSpPr txBox="1"/>
          <p:nvPr/>
        </p:nvSpPr>
        <p:spPr>
          <a:xfrm>
            <a:off x="9618487" y="3582225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600" baseline="300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26102B-E170-4FD9-8AB4-27B283A1F462}"/>
              </a:ext>
            </a:extLst>
          </p:cNvPr>
          <p:cNvCxnSpPr>
            <a:cxnSpLocks/>
          </p:cNvCxnSpPr>
          <p:nvPr/>
        </p:nvCxnSpPr>
        <p:spPr>
          <a:xfrm flipV="1">
            <a:off x="10461561" y="2705657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1C3450-424E-4E53-836C-85CC130C66B6}"/>
              </a:ext>
            </a:extLst>
          </p:cNvPr>
          <p:cNvSpPr txBox="1"/>
          <p:nvPr/>
        </p:nvSpPr>
        <p:spPr>
          <a:xfrm>
            <a:off x="4448902" y="5166786"/>
            <a:ext cx="532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X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856466-1725-4DEF-8640-B4092CDCA129}"/>
              </a:ext>
            </a:extLst>
          </p:cNvPr>
          <p:cNvCxnSpPr>
            <a:cxnSpLocks/>
          </p:cNvCxnSpPr>
          <p:nvPr/>
        </p:nvCxnSpPr>
        <p:spPr>
          <a:xfrm flipV="1">
            <a:off x="4643604" y="2694508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29A903-4B61-408E-B911-1AA69C273605}"/>
              </a:ext>
            </a:extLst>
          </p:cNvPr>
          <p:cNvCxnSpPr>
            <a:cxnSpLocks/>
          </p:cNvCxnSpPr>
          <p:nvPr/>
        </p:nvCxnSpPr>
        <p:spPr>
          <a:xfrm flipV="1">
            <a:off x="5801844" y="2694507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4633420-4C68-459D-A0DB-5C7953DCDA27}"/>
              </a:ext>
            </a:extLst>
          </p:cNvPr>
          <p:cNvCxnSpPr>
            <a:cxnSpLocks/>
          </p:cNvCxnSpPr>
          <p:nvPr/>
        </p:nvCxnSpPr>
        <p:spPr>
          <a:xfrm flipV="1">
            <a:off x="6958027" y="2716203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4A2E2D-A906-4E41-A473-EE834DB71F6A}"/>
              </a:ext>
            </a:extLst>
          </p:cNvPr>
          <p:cNvCxnSpPr>
            <a:cxnSpLocks/>
          </p:cNvCxnSpPr>
          <p:nvPr/>
        </p:nvCxnSpPr>
        <p:spPr>
          <a:xfrm flipV="1">
            <a:off x="8110704" y="2694506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B447A6-2720-41C6-9998-11245D1DD35A}"/>
              </a:ext>
            </a:extLst>
          </p:cNvPr>
          <p:cNvCxnSpPr>
            <a:cxnSpLocks/>
          </p:cNvCxnSpPr>
          <p:nvPr/>
        </p:nvCxnSpPr>
        <p:spPr>
          <a:xfrm flipV="1">
            <a:off x="9291576" y="2716203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EBE13C5-53CE-4E89-B8FF-FAB86008155F}"/>
              </a:ext>
            </a:extLst>
          </p:cNvPr>
          <p:cNvSpPr txBox="1"/>
          <p:nvPr/>
        </p:nvSpPr>
        <p:spPr>
          <a:xfrm>
            <a:off x="4522377" y="2310897"/>
            <a:ext cx="71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 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7462A7-29B3-4BD8-A3C8-73139513EC10}"/>
              </a:ext>
            </a:extLst>
          </p:cNvPr>
          <p:cNvCxnSpPr>
            <a:cxnSpLocks/>
          </p:cNvCxnSpPr>
          <p:nvPr/>
        </p:nvCxnSpPr>
        <p:spPr>
          <a:xfrm flipV="1">
            <a:off x="5801844" y="472216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C9BC26-427C-47E5-AE5A-C247458F4258}"/>
              </a:ext>
            </a:extLst>
          </p:cNvPr>
          <p:cNvCxnSpPr>
            <a:cxnSpLocks/>
          </p:cNvCxnSpPr>
          <p:nvPr/>
        </p:nvCxnSpPr>
        <p:spPr>
          <a:xfrm flipV="1">
            <a:off x="6952464" y="471454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E97CB2F-44CC-4FA3-BD28-FAF7AD9C8677}"/>
              </a:ext>
            </a:extLst>
          </p:cNvPr>
          <p:cNvCxnSpPr>
            <a:cxnSpLocks/>
          </p:cNvCxnSpPr>
          <p:nvPr/>
        </p:nvCxnSpPr>
        <p:spPr>
          <a:xfrm flipV="1">
            <a:off x="8110704" y="472216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6AF2ED-E143-44BD-971A-05A2CF460025}"/>
              </a:ext>
            </a:extLst>
          </p:cNvPr>
          <p:cNvCxnSpPr>
            <a:cxnSpLocks/>
          </p:cNvCxnSpPr>
          <p:nvPr/>
        </p:nvCxnSpPr>
        <p:spPr>
          <a:xfrm flipV="1">
            <a:off x="9376590" y="471454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CD14BF2-8142-44E5-AB3F-EEAFE03D0E7C}"/>
              </a:ext>
            </a:extLst>
          </p:cNvPr>
          <p:cNvCxnSpPr>
            <a:cxnSpLocks/>
          </p:cNvCxnSpPr>
          <p:nvPr/>
        </p:nvCxnSpPr>
        <p:spPr>
          <a:xfrm flipV="1">
            <a:off x="10534830" y="4722160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4961966-500F-4A9E-93FB-72DD462832EB}"/>
              </a:ext>
            </a:extLst>
          </p:cNvPr>
          <p:cNvSpPr/>
          <p:nvPr/>
        </p:nvSpPr>
        <p:spPr>
          <a:xfrm>
            <a:off x="4685122" y="2128082"/>
            <a:ext cx="1112363" cy="3388188"/>
          </a:xfrm>
          <a:custGeom>
            <a:avLst/>
            <a:gdLst>
              <a:gd name="connsiteX0" fmla="*/ 0 w 1112363"/>
              <a:gd name="connsiteY0" fmla="*/ 275757 h 3388188"/>
              <a:gd name="connsiteX1" fmla="*/ 480767 w 1112363"/>
              <a:gd name="connsiteY1" fmla="*/ 275757 h 3388188"/>
              <a:gd name="connsiteX2" fmla="*/ 556181 w 1112363"/>
              <a:gd name="connsiteY2" fmla="*/ 3141505 h 3388188"/>
              <a:gd name="connsiteX3" fmla="*/ 1112363 w 1112363"/>
              <a:gd name="connsiteY3" fmla="*/ 3047237 h 338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63" h="3388188">
                <a:moveTo>
                  <a:pt x="0" y="275757"/>
                </a:moveTo>
                <a:cubicBezTo>
                  <a:pt x="194035" y="36944"/>
                  <a:pt x="388070" y="-201868"/>
                  <a:pt x="480767" y="275757"/>
                </a:cubicBezTo>
                <a:cubicBezTo>
                  <a:pt x="573464" y="753382"/>
                  <a:pt x="450915" y="2679592"/>
                  <a:pt x="556181" y="3141505"/>
                </a:cubicBezTo>
                <a:cubicBezTo>
                  <a:pt x="661447" y="3603418"/>
                  <a:pt x="886905" y="3325327"/>
                  <a:pt x="1112363" y="3047237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1B2E168-AAF3-49C9-BBFC-C68E348F7710}"/>
              </a:ext>
            </a:extLst>
          </p:cNvPr>
          <p:cNvSpPr/>
          <p:nvPr/>
        </p:nvSpPr>
        <p:spPr>
          <a:xfrm>
            <a:off x="5846228" y="2128082"/>
            <a:ext cx="1112363" cy="3388188"/>
          </a:xfrm>
          <a:custGeom>
            <a:avLst/>
            <a:gdLst>
              <a:gd name="connsiteX0" fmla="*/ 0 w 1112363"/>
              <a:gd name="connsiteY0" fmla="*/ 275757 h 3388188"/>
              <a:gd name="connsiteX1" fmla="*/ 480767 w 1112363"/>
              <a:gd name="connsiteY1" fmla="*/ 275757 h 3388188"/>
              <a:gd name="connsiteX2" fmla="*/ 556181 w 1112363"/>
              <a:gd name="connsiteY2" fmla="*/ 3141505 h 3388188"/>
              <a:gd name="connsiteX3" fmla="*/ 1112363 w 1112363"/>
              <a:gd name="connsiteY3" fmla="*/ 3047237 h 338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63" h="3388188">
                <a:moveTo>
                  <a:pt x="0" y="275757"/>
                </a:moveTo>
                <a:cubicBezTo>
                  <a:pt x="194035" y="36944"/>
                  <a:pt x="388070" y="-201868"/>
                  <a:pt x="480767" y="275757"/>
                </a:cubicBezTo>
                <a:cubicBezTo>
                  <a:pt x="573464" y="753382"/>
                  <a:pt x="450915" y="2679592"/>
                  <a:pt x="556181" y="3141505"/>
                </a:cubicBezTo>
                <a:cubicBezTo>
                  <a:pt x="661447" y="3603418"/>
                  <a:pt x="886905" y="3325327"/>
                  <a:pt x="1112363" y="3047237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0DEA909-7D87-4E2B-BA70-BCFC0B49D0BF}"/>
              </a:ext>
            </a:extLst>
          </p:cNvPr>
          <p:cNvSpPr/>
          <p:nvPr/>
        </p:nvSpPr>
        <p:spPr>
          <a:xfrm>
            <a:off x="7003888" y="2143403"/>
            <a:ext cx="1112363" cy="3388188"/>
          </a:xfrm>
          <a:custGeom>
            <a:avLst/>
            <a:gdLst>
              <a:gd name="connsiteX0" fmla="*/ 0 w 1112363"/>
              <a:gd name="connsiteY0" fmla="*/ 275757 h 3388188"/>
              <a:gd name="connsiteX1" fmla="*/ 480767 w 1112363"/>
              <a:gd name="connsiteY1" fmla="*/ 275757 h 3388188"/>
              <a:gd name="connsiteX2" fmla="*/ 556181 w 1112363"/>
              <a:gd name="connsiteY2" fmla="*/ 3141505 h 3388188"/>
              <a:gd name="connsiteX3" fmla="*/ 1112363 w 1112363"/>
              <a:gd name="connsiteY3" fmla="*/ 3047237 h 338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63" h="3388188">
                <a:moveTo>
                  <a:pt x="0" y="275757"/>
                </a:moveTo>
                <a:cubicBezTo>
                  <a:pt x="194035" y="36944"/>
                  <a:pt x="388070" y="-201868"/>
                  <a:pt x="480767" y="275757"/>
                </a:cubicBezTo>
                <a:cubicBezTo>
                  <a:pt x="573464" y="753382"/>
                  <a:pt x="450915" y="2679592"/>
                  <a:pt x="556181" y="3141505"/>
                </a:cubicBezTo>
                <a:cubicBezTo>
                  <a:pt x="661447" y="3603418"/>
                  <a:pt x="886905" y="3325327"/>
                  <a:pt x="1112363" y="3047237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27D5CC7-FFF3-47C8-B11C-FB4104FD30BA}"/>
              </a:ext>
            </a:extLst>
          </p:cNvPr>
          <p:cNvSpPr/>
          <p:nvPr/>
        </p:nvSpPr>
        <p:spPr>
          <a:xfrm>
            <a:off x="8279217" y="2132435"/>
            <a:ext cx="1112363" cy="3388188"/>
          </a:xfrm>
          <a:custGeom>
            <a:avLst/>
            <a:gdLst>
              <a:gd name="connsiteX0" fmla="*/ 0 w 1112363"/>
              <a:gd name="connsiteY0" fmla="*/ 275757 h 3388188"/>
              <a:gd name="connsiteX1" fmla="*/ 480767 w 1112363"/>
              <a:gd name="connsiteY1" fmla="*/ 275757 h 3388188"/>
              <a:gd name="connsiteX2" fmla="*/ 556181 w 1112363"/>
              <a:gd name="connsiteY2" fmla="*/ 3141505 h 3388188"/>
              <a:gd name="connsiteX3" fmla="*/ 1112363 w 1112363"/>
              <a:gd name="connsiteY3" fmla="*/ 3047237 h 338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63" h="3388188">
                <a:moveTo>
                  <a:pt x="0" y="275757"/>
                </a:moveTo>
                <a:cubicBezTo>
                  <a:pt x="194035" y="36944"/>
                  <a:pt x="388070" y="-201868"/>
                  <a:pt x="480767" y="275757"/>
                </a:cubicBezTo>
                <a:cubicBezTo>
                  <a:pt x="573464" y="753382"/>
                  <a:pt x="450915" y="2679592"/>
                  <a:pt x="556181" y="3141505"/>
                </a:cubicBezTo>
                <a:cubicBezTo>
                  <a:pt x="661447" y="3603418"/>
                  <a:pt x="886905" y="3325327"/>
                  <a:pt x="1112363" y="3047237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8A64062-A006-41E5-9C7C-C5FC76091D86}"/>
              </a:ext>
            </a:extLst>
          </p:cNvPr>
          <p:cNvSpPr/>
          <p:nvPr/>
        </p:nvSpPr>
        <p:spPr>
          <a:xfrm>
            <a:off x="9434296" y="2144879"/>
            <a:ext cx="1112363" cy="3388188"/>
          </a:xfrm>
          <a:custGeom>
            <a:avLst/>
            <a:gdLst>
              <a:gd name="connsiteX0" fmla="*/ 0 w 1112363"/>
              <a:gd name="connsiteY0" fmla="*/ 275757 h 3388188"/>
              <a:gd name="connsiteX1" fmla="*/ 480767 w 1112363"/>
              <a:gd name="connsiteY1" fmla="*/ 275757 h 3388188"/>
              <a:gd name="connsiteX2" fmla="*/ 556181 w 1112363"/>
              <a:gd name="connsiteY2" fmla="*/ 3141505 h 3388188"/>
              <a:gd name="connsiteX3" fmla="*/ 1112363 w 1112363"/>
              <a:gd name="connsiteY3" fmla="*/ 3047237 h 338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63" h="3388188">
                <a:moveTo>
                  <a:pt x="0" y="275757"/>
                </a:moveTo>
                <a:cubicBezTo>
                  <a:pt x="194035" y="36944"/>
                  <a:pt x="388070" y="-201868"/>
                  <a:pt x="480767" y="275757"/>
                </a:cubicBezTo>
                <a:cubicBezTo>
                  <a:pt x="573464" y="753382"/>
                  <a:pt x="450915" y="2679592"/>
                  <a:pt x="556181" y="3141505"/>
                </a:cubicBezTo>
                <a:cubicBezTo>
                  <a:pt x="661447" y="3603418"/>
                  <a:pt x="886905" y="3325327"/>
                  <a:pt x="1112363" y="3047237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339494C3-8DEC-4B29-8F25-1106F5B81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22888"/>
              </p:ext>
            </p:extLst>
          </p:nvPr>
        </p:nvGraphicFramePr>
        <p:xfrm>
          <a:off x="5900069" y="167018"/>
          <a:ext cx="2347274" cy="145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Sentence Generation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Music Generation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6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0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6" grpId="0"/>
      <p:bldP spid="72" grpId="0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32584ED-48AE-497B-89FA-8911486F2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00291"/>
              </p:ext>
            </p:extLst>
          </p:nvPr>
        </p:nvGraphicFramePr>
        <p:xfrm>
          <a:off x="2894028" y="615893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66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Many-One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One-Many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Many-Many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28639B-549B-42E1-9541-2BC6EAF80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68911"/>
              </p:ext>
            </p:extLst>
          </p:nvPr>
        </p:nvGraphicFramePr>
        <p:xfrm>
          <a:off x="3226480" y="328228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Machine Translation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How was your 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आपका दिन कैसा बीता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C45681-AD20-4A63-9B7B-841FA54FAAC9}"/>
              </a:ext>
            </a:extLst>
          </p:cNvPr>
          <p:cNvGrpSpPr/>
          <p:nvPr/>
        </p:nvGrpSpPr>
        <p:grpSpPr>
          <a:xfrm>
            <a:off x="5032417" y="2004810"/>
            <a:ext cx="407673" cy="1586129"/>
            <a:chOff x="6796254" y="2280300"/>
            <a:chExt cx="464820" cy="16383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2F4A5B-6228-47AA-BC16-15AC1B1600F1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4ED559-498B-46AE-98AE-7CF7D08FF54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B35136-3BD9-414C-A7B6-74BE94541AA0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51F316-B21B-4A63-B8E0-A800CCCBDA19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19BFE7-8DAC-4717-A661-6FC8B73CDBBA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5C4B41-871C-4F78-869F-DB515BA43F2D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87DB1A-7A23-4559-B4C0-D86AA97A5D66}"/>
              </a:ext>
            </a:extLst>
          </p:cNvPr>
          <p:cNvGrpSpPr/>
          <p:nvPr/>
        </p:nvGrpSpPr>
        <p:grpSpPr>
          <a:xfrm>
            <a:off x="4194377" y="1997190"/>
            <a:ext cx="407673" cy="1586129"/>
            <a:chOff x="6796254" y="2280300"/>
            <a:chExt cx="464820" cy="16383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F068F1F-2179-4763-9DAE-1AF7B7840752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1F33A3-27E8-4AE0-991C-2366D9947DD2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F5F988-A0D3-4B12-97CD-6DDCA2231851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194C68-7651-4ED5-8BDE-E1AF83657850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B690C2-0F0D-4F00-ABDD-A876B17070C5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DA1BEC-AC7F-414C-B59B-B2F32550EE4C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6D61F8-02A0-4629-B88D-660671F114C4}"/>
              </a:ext>
            </a:extLst>
          </p:cNvPr>
          <p:cNvGrpSpPr/>
          <p:nvPr/>
        </p:nvGrpSpPr>
        <p:grpSpPr>
          <a:xfrm>
            <a:off x="6841626" y="1945382"/>
            <a:ext cx="407673" cy="1586129"/>
            <a:chOff x="6796254" y="2280300"/>
            <a:chExt cx="464820" cy="16383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F8CC9D-25ED-4ABC-A2D4-A2ABE141272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60A172-E75F-428B-B4E5-A944B28BAB5A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2AF2E7-F63C-4E45-A5D5-56B5E7D07A2C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6FC269-2DC7-49DA-A297-E2309F06A96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5357EF-F91D-49BD-A6E7-D436C6D016E1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66CF2F9-4E7F-4F76-9E0F-E2B13A17758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07DD45-0743-4293-BAC2-464E9117AAC6}"/>
              </a:ext>
            </a:extLst>
          </p:cNvPr>
          <p:cNvGrpSpPr/>
          <p:nvPr/>
        </p:nvGrpSpPr>
        <p:grpSpPr>
          <a:xfrm>
            <a:off x="5924546" y="1963519"/>
            <a:ext cx="407673" cy="1586129"/>
            <a:chOff x="6796254" y="2280300"/>
            <a:chExt cx="464820" cy="16383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A39C48-FCDD-4433-ADD9-747A3E5E32A3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FF9D9D-73EA-475B-B572-5E18A3B34A36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298CC5-687F-40C9-86B7-638808778CC8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4CA4DA-9CDB-4A5D-8642-8C3FAA31353A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A1F9F2-91B0-4B9B-9860-6EAD4C04D281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6C3D28-6E5C-4C39-B76F-5B2740CA0AB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9DBD51-0BA1-4BB0-9477-CA288F85A1C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98214" y="3583319"/>
            <a:ext cx="0" cy="43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7EE097-87D4-47EC-9004-8B8B664754EB}"/>
              </a:ext>
            </a:extLst>
          </p:cNvPr>
          <p:cNvCxnSpPr>
            <a:cxnSpLocks/>
          </p:cNvCxnSpPr>
          <p:nvPr/>
        </p:nvCxnSpPr>
        <p:spPr>
          <a:xfrm flipV="1">
            <a:off x="5264827" y="3590940"/>
            <a:ext cx="0" cy="1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F99E22-9AE6-452E-9011-0839410FA1D6}"/>
              </a:ext>
            </a:extLst>
          </p:cNvPr>
          <p:cNvCxnSpPr>
            <a:cxnSpLocks/>
          </p:cNvCxnSpPr>
          <p:nvPr/>
        </p:nvCxnSpPr>
        <p:spPr>
          <a:xfrm flipV="1">
            <a:off x="6156956" y="3590940"/>
            <a:ext cx="0" cy="1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B920E-E5C9-4DE7-8B06-9E24620AC463}"/>
              </a:ext>
            </a:extLst>
          </p:cNvPr>
          <p:cNvCxnSpPr>
            <a:cxnSpLocks/>
          </p:cNvCxnSpPr>
          <p:nvPr/>
        </p:nvCxnSpPr>
        <p:spPr>
          <a:xfrm flipV="1">
            <a:off x="7068767" y="3531511"/>
            <a:ext cx="0" cy="1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54A2CC-7E36-4230-AEDA-08725E535A80}"/>
              </a:ext>
            </a:extLst>
          </p:cNvPr>
          <p:cNvCxnSpPr>
            <a:cxnSpLocks/>
          </p:cNvCxnSpPr>
          <p:nvPr/>
        </p:nvCxnSpPr>
        <p:spPr>
          <a:xfrm>
            <a:off x="5513143" y="2772575"/>
            <a:ext cx="303300" cy="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B67CF0-3D4C-4FE5-BAB4-5F75E86923AF}"/>
              </a:ext>
            </a:extLst>
          </p:cNvPr>
          <p:cNvCxnSpPr>
            <a:cxnSpLocks/>
          </p:cNvCxnSpPr>
          <p:nvPr/>
        </p:nvCxnSpPr>
        <p:spPr>
          <a:xfrm flipV="1">
            <a:off x="6432801" y="2761108"/>
            <a:ext cx="2587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C91EDE-FBC8-458B-9C63-4B2415B03FE3}"/>
              </a:ext>
            </a:extLst>
          </p:cNvPr>
          <p:cNvSpPr txBox="1"/>
          <p:nvPr/>
        </p:nvSpPr>
        <p:spPr>
          <a:xfrm>
            <a:off x="3755193" y="2218742"/>
            <a:ext cx="574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2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200" baseline="30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26B230-BDD0-4404-BC4D-65C573B5ACA0}"/>
              </a:ext>
            </a:extLst>
          </p:cNvPr>
          <p:cNvSpPr txBox="1"/>
          <p:nvPr/>
        </p:nvSpPr>
        <p:spPr>
          <a:xfrm>
            <a:off x="4587338" y="2218743"/>
            <a:ext cx="46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2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200" baseline="30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988236-AE86-4E96-98D2-EC91FE936D91}"/>
              </a:ext>
            </a:extLst>
          </p:cNvPr>
          <p:cNvSpPr txBox="1"/>
          <p:nvPr/>
        </p:nvSpPr>
        <p:spPr>
          <a:xfrm>
            <a:off x="5460076" y="2178963"/>
            <a:ext cx="46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2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200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E94D67-1155-458C-82DC-3B1C89F1796D}"/>
              </a:ext>
            </a:extLst>
          </p:cNvPr>
          <p:cNvSpPr txBox="1"/>
          <p:nvPr/>
        </p:nvSpPr>
        <p:spPr>
          <a:xfrm>
            <a:off x="6349948" y="2137672"/>
            <a:ext cx="46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2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200" baseline="30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2B4C9D-87CF-48A6-BEFD-338DAA86DB2D}"/>
              </a:ext>
            </a:extLst>
          </p:cNvPr>
          <p:cNvCxnSpPr>
            <a:cxnSpLocks/>
          </p:cNvCxnSpPr>
          <p:nvPr/>
        </p:nvCxnSpPr>
        <p:spPr>
          <a:xfrm>
            <a:off x="4665971" y="2748930"/>
            <a:ext cx="303300" cy="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015C2F-65F5-444B-8488-B918A1B892ED}"/>
              </a:ext>
            </a:extLst>
          </p:cNvPr>
          <p:cNvCxnSpPr>
            <a:cxnSpLocks/>
          </p:cNvCxnSpPr>
          <p:nvPr/>
        </p:nvCxnSpPr>
        <p:spPr>
          <a:xfrm flipV="1">
            <a:off x="5264827" y="3605767"/>
            <a:ext cx="0" cy="43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9A001E-9855-44B2-A2B7-F59036AA02E0}"/>
              </a:ext>
            </a:extLst>
          </p:cNvPr>
          <p:cNvCxnSpPr>
            <a:cxnSpLocks/>
          </p:cNvCxnSpPr>
          <p:nvPr/>
        </p:nvCxnSpPr>
        <p:spPr>
          <a:xfrm flipV="1">
            <a:off x="6156956" y="3605767"/>
            <a:ext cx="0" cy="43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B6919B-EBA7-4718-B18F-31BC72F2B0DC}"/>
              </a:ext>
            </a:extLst>
          </p:cNvPr>
          <p:cNvCxnSpPr>
            <a:cxnSpLocks/>
          </p:cNvCxnSpPr>
          <p:nvPr/>
        </p:nvCxnSpPr>
        <p:spPr>
          <a:xfrm flipV="1">
            <a:off x="7068767" y="3546339"/>
            <a:ext cx="0" cy="49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B1E993-0169-4EDD-BBA7-66C3528EE82F}"/>
              </a:ext>
            </a:extLst>
          </p:cNvPr>
          <p:cNvCxnSpPr>
            <a:cxnSpLocks/>
          </p:cNvCxnSpPr>
          <p:nvPr/>
        </p:nvCxnSpPr>
        <p:spPr>
          <a:xfrm>
            <a:off x="3818128" y="2759665"/>
            <a:ext cx="303300" cy="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DC6999-8EC1-49E6-A30C-E2876C3C898D}"/>
              </a:ext>
            </a:extLst>
          </p:cNvPr>
          <p:cNvSpPr txBox="1"/>
          <p:nvPr/>
        </p:nvSpPr>
        <p:spPr>
          <a:xfrm>
            <a:off x="4248240" y="4089816"/>
            <a:ext cx="3472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      was        your           day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5AD9889-36C9-4499-8F16-230DEB80E8DD}"/>
              </a:ext>
            </a:extLst>
          </p:cNvPr>
          <p:cNvGrpSpPr/>
          <p:nvPr/>
        </p:nvGrpSpPr>
        <p:grpSpPr>
          <a:xfrm>
            <a:off x="9112512" y="1968909"/>
            <a:ext cx="407673" cy="1586129"/>
            <a:chOff x="6796254" y="2280300"/>
            <a:chExt cx="464820" cy="163830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B57E5D8-D855-4CAA-8788-08DDF6D3A746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558CC81-9719-4889-8B55-0DA930231570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BE58792-7165-4449-8571-CA3520815AE9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14082C4-4B82-4C14-B9BD-CFC86FE297B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DEEE128-A623-44CB-9381-3577B664F87D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5605FBE-489F-43BD-AE99-19605C6B684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5A07C7-95B2-466B-B773-E2CE86CCA995}"/>
              </a:ext>
            </a:extLst>
          </p:cNvPr>
          <p:cNvGrpSpPr/>
          <p:nvPr/>
        </p:nvGrpSpPr>
        <p:grpSpPr>
          <a:xfrm>
            <a:off x="8274472" y="1961289"/>
            <a:ext cx="407673" cy="1586129"/>
            <a:chOff x="6796254" y="2280300"/>
            <a:chExt cx="464820" cy="163830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38F91F93-3A25-4B55-AFD4-BAE093E7C7F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5A7553-FA8F-4A81-9F50-4D80B8DEDF1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E202A6-30C4-4FD6-B200-3ECAF1743D5F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03AD6FF-3B61-4239-B3A0-F65033C58B6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0F44425-8ECC-457E-9D2B-A4804E6C85F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BD80253-4660-456B-B1B5-36BC57F9573D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C2E2F50-E4CD-45C5-BA8D-F51D3E4D4C4F}"/>
              </a:ext>
            </a:extLst>
          </p:cNvPr>
          <p:cNvGrpSpPr/>
          <p:nvPr/>
        </p:nvGrpSpPr>
        <p:grpSpPr>
          <a:xfrm>
            <a:off x="10921721" y="1909481"/>
            <a:ext cx="407673" cy="1586129"/>
            <a:chOff x="6796254" y="2280300"/>
            <a:chExt cx="464820" cy="1638300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B864E79B-D2A8-456E-B90A-5DB4CAE7355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DA3D3B9-4451-4D7C-B3CA-D0284224AAB1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BC5FA31-A06D-42BC-A1EF-FE981B5E043B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47EDE17-D592-49B6-AC13-D1D4FFCA5584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29FB57E-D455-4C48-B07E-6E4FE1D2010A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C4E1E8C-EAD7-4891-9B93-9FB96186FB30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79B2A-B80C-454D-A3AF-CA9DE0A3060E}"/>
              </a:ext>
            </a:extLst>
          </p:cNvPr>
          <p:cNvGrpSpPr/>
          <p:nvPr/>
        </p:nvGrpSpPr>
        <p:grpSpPr>
          <a:xfrm>
            <a:off x="10004641" y="1927618"/>
            <a:ext cx="407673" cy="1586129"/>
            <a:chOff x="6796254" y="2280300"/>
            <a:chExt cx="464820" cy="1638300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149B070-3A8C-40EA-8C43-246F11DC0E0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38528A7-0F17-478C-81EE-F642D9A93DF1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4523A8-D90F-4EC5-A436-912CD2FAA346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2BB15A5-EA35-4CC4-9002-10D712E2D67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8C30C34-85FD-416A-9E2E-5A5267BD3555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92DCFE1-FC23-4D82-B2B5-93DA238817E2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B250A3-05C0-4FA8-97FD-CC579165D299}"/>
              </a:ext>
            </a:extLst>
          </p:cNvPr>
          <p:cNvCxnSpPr>
            <a:cxnSpLocks/>
          </p:cNvCxnSpPr>
          <p:nvPr/>
        </p:nvCxnSpPr>
        <p:spPr>
          <a:xfrm flipV="1">
            <a:off x="11148862" y="3495610"/>
            <a:ext cx="0" cy="1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A6801C8-290C-4800-9A2A-242E49B1D4B3}"/>
              </a:ext>
            </a:extLst>
          </p:cNvPr>
          <p:cNvCxnSpPr>
            <a:cxnSpLocks/>
          </p:cNvCxnSpPr>
          <p:nvPr/>
        </p:nvCxnSpPr>
        <p:spPr>
          <a:xfrm>
            <a:off x="9593238" y="2736674"/>
            <a:ext cx="303300" cy="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94462BF-24AF-4761-A8EF-96CBEB12947C}"/>
              </a:ext>
            </a:extLst>
          </p:cNvPr>
          <p:cNvCxnSpPr>
            <a:cxnSpLocks/>
          </p:cNvCxnSpPr>
          <p:nvPr/>
        </p:nvCxnSpPr>
        <p:spPr>
          <a:xfrm flipV="1">
            <a:off x="10512896" y="2725207"/>
            <a:ext cx="2587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004738-8D23-4484-8B3E-1FB47A38C08A}"/>
              </a:ext>
            </a:extLst>
          </p:cNvPr>
          <p:cNvCxnSpPr>
            <a:cxnSpLocks/>
          </p:cNvCxnSpPr>
          <p:nvPr/>
        </p:nvCxnSpPr>
        <p:spPr>
          <a:xfrm>
            <a:off x="8746066" y="2713029"/>
            <a:ext cx="303300" cy="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302EF1-A3C8-42AF-98F6-A0F213E319B1}"/>
              </a:ext>
            </a:extLst>
          </p:cNvPr>
          <p:cNvCxnSpPr>
            <a:cxnSpLocks/>
          </p:cNvCxnSpPr>
          <p:nvPr/>
        </p:nvCxnSpPr>
        <p:spPr>
          <a:xfrm flipV="1">
            <a:off x="7294907" y="2748930"/>
            <a:ext cx="878132" cy="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ACDF054-A1F5-49C1-9903-941664E79A6E}"/>
              </a:ext>
            </a:extLst>
          </p:cNvPr>
          <p:cNvSpPr txBox="1"/>
          <p:nvPr/>
        </p:nvSpPr>
        <p:spPr>
          <a:xfrm>
            <a:off x="8274472" y="1240597"/>
            <a:ext cx="3472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आपका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दिन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कैसा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</a:t>
            </a:r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बीता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30EF25-97F3-40AA-81CA-BFCBA1E5572E}"/>
              </a:ext>
            </a:extLst>
          </p:cNvPr>
          <p:cNvCxnSpPr>
            <a:cxnSpLocks/>
          </p:cNvCxnSpPr>
          <p:nvPr/>
        </p:nvCxnSpPr>
        <p:spPr>
          <a:xfrm flipV="1">
            <a:off x="8478308" y="1632250"/>
            <a:ext cx="0" cy="33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2343E53-7EA8-4ADE-9291-1738165721B6}"/>
              </a:ext>
            </a:extLst>
          </p:cNvPr>
          <p:cNvCxnSpPr>
            <a:cxnSpLocks/>
          </p:cNvCxnSpPr>
          <p:nvPr/>
        </p:nvCxnSpPr>
        <p:spPr>
          <a:xfrm flipV="1">
            <a:off x="9316348" y="1633882"/>
            <a:ext cx="0" cy="33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6DF4F0-3997-47B8-B0A1-9B0B2EEBC24D}"/>
              </a:ext>
            </a:extLst>
          </p:cNvPr>
          <p:cNvCxnSpPr>
            <a:cxnSpLocks/>
          </p:cNvCxnSpPr>
          <p:nvPr/>
        </p:nvCxnSpPr>
        <p:spPr>
          <a:xfrm flipV="1">
            <a:off x="10222140" y="1590959"/>
            <a:ext cx="0" cy="33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874523-729E-4198-BECB-2457B006913C}"/>
              </a:ext>
            </a:extLst>
          </p:cNvPr>
          <p:cNvCxnSpPr>
            <a:cxnSpLocks/>
          </p:cNvCxnSpPr>
          <p:nvPr/>
        </p:nvCxnSpPr>
        <p:spPr>
          <a:xfrm flipV="1">
            <a:off x="11125557" y="1572822"/>
            <a:ext cx="0" cy="33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0D808AA-89F2-40C4-8620-25B113747FC8}"/>
              </a:ext>
            </a:extLst>
          </p:cNvPr>
          <p:cNvSpPr/>
          <p:nvPr/>
        </p:nvSpPr>
        <p:spPr>
          <a:xfrm>
            <a:off x="10883133" y="3512657"/>
            <a:ext cx="664703" cy="263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B95A43E-C9AC-4AE0-ADD6-9C2667807325}"/>
              </a:ext>
            </a:extLst>
          </p:cNvPr>
          <p:cNvSpPr/>
          <p:nvPr/>
        </p:nvSpPr>
        <p:spPr>
          <a:xfrm>
            <a:off x="3529195" y="1182283"/>
            <a:ext cx="3946812" cy="351080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C36ED2-6940-4059-A7E5-9AECCB59DCE8}"/>
              </a:ext>
            </a:extLst>
          </p:cNvPr>
          <p:cNvSpPr/>
          <p:nvPr/>
        </p:nvSpPr>
        <p:spPr>
          <a:xfrm>
            <a:off x="7850029" y="1182283"/>
            <a:ext cx="3946812" cy="351080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979298F-5D6D-41AC-BB73-AF27FD54FF07}"/>
              </a:ext>
            </a:extLst>
          </p:cNvPr>
          <p:cNvSpPr txBox="1"/>
          <p:nvPr/>
        </p:nvSpPr>
        <p:spPr>
          <a:xfrm>
            <a:off x="8342012" y="5489118"/>
            <a:ext cx="287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or 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441C4D0-6C80-4508-834A-FFB474734613}"/>
              </a:ext>
            </a:extLst>
          </p:cNvPr>
          <p:cNvCxnSpPr>
            <a:cxnSpLocks/>
          </p:cNvCxnSpPr>
          <p:nvPr/>
        </p:nvCxnSpPr>
        <p:spPr>
          <a:xfrm flipH="1" flipV="1">
            <a:off x="8751785" y="5824025"/>
            <a:ext cx="360727" cy="33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D70119-3210-4255-B698-88650CBB3209}"/>
              </a:ext>
            </a:extLst>
          </p:cNvPr>
          <p:cNvCxnSpPr>
            <a:cxnSpLocks/>
          </p:cNvCxnSpPr>
          <p:nvPr/>
        </p:nvCxnSpPr>
        <p:spPr>
          <a:xfrm flipV="1">
            <a:off x="9896538" y="5858451"/>
            <a:ext cx="325602" cy="30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A8C1147-E49F-4FA9-9841-0E714080A4DF}"/>
              </a:ext>
            </a:extLst>
          </p:cNvPr>
          <p:cNvSpPr txBox="1"/>
          <p:nvPr/>
        </p:nvSpPr>
        <p:spPr>
          <a:xfrm>
            <a:off x="3529195" y="4930219"/>
            <a:ext cx="79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Encoder									Decoder</a:t>
            </a:r>
          </a:p>
        </p:txBody>
      </p:sp>
      <p:graphicFrame>
        <p:nvGraphicFramePr>
          <p:cNvPr id="129" name="Table 4">
            <a:extLst>
              <a:ext uri="{FF2B5EF4-FFF2-40B4-BE49-F238E27FC236}">
                <a16:creationId xmlns:a16="http://schemas.microsoft.com/office/drawing/2014/main" id="{77A7783C-48A6-430D-BB07-7B858400F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726"/>
              </p:ext>
            </p:extLst>
          </p:nvPr>
        </p:nvGraphicFramePr>
        <p:xfrm>
          <a:off x="-1" y="0"/>
          <a:ext cx="2894029" cy="2449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30C2B4D7-80FA-4446-98C6-79E760EBBAE6}"/>
              </a:ext>
            </a:extLst>
          </p:cNvPr>
          <p:cNvSpPr txBox="1"/>
          <p:nvPr/>
        </p:nvSpPr>
        <p:spPr>
          <a:xfrm>
            <a:off x="2120484" y="5568444"/>
            <a:ext cx="60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Did you eat food today -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Nīvu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indu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āhāravannu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sēvisiddīrā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</a:rPr>
              <a:t>?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3" grpId="0"/>
      <p:bldP spid="112" grpId="0"/>
      <p:bldP spid="119" grpId="0" animBg="1"/>
      <p:bldP spid="123" grpId="0" animBg="1"/>
      <p:bldP spid="124" grpId="0" animBg="1"/>
      <p:bldP spid="125" grpId="0"/>
      <p:bldP spid="128" grpId="0"/>
      <p:bldP spid="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92244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74ECC9D-CBFA-4627-AAF6-68DF2699954D}"/>
              </a:ext>
            </a:extLst>
          </p:cNvPr>
          <p:cNvSpPr/>
          <p:nvPr/>
        </p:nvSpPr>
        <p:spPr>
          <a:xfrm>
            <a:off x="5308130" y="203067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018BC4-6FD3-474B-AC4D-C159AB5A4C3C}"/>
              </a:ext>
            </a:extLst>
          </p:cNvPr>
          <p:cNvSpPr/>
          <p:nvPr/>
        </p:nvSpPr>
        <p:spPr>
          <a:xfrm>
            <a:off x="5308131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D857B-0FB0-4B78-A23E-7637CF12DD95}"/>
              </a:ext>
            </a:extLst>
          </p:cNvPr>
          <p:cNvSpPr/>
          <p:nvPr/>
        </p:nvSpPr>
        <p:spPr>
          <a:xfrm>
            <a:off x="5308129" y="4004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CD4044-98D9-4506-B275-7CDB165C6E96}"/>
              </a:ext>
            </a:extLst>
          </p:cNvPr>
          <p:cNvSpPr/>
          <p:nvPr/>
        </p:nvSpPr>
        <p:spPr>
          <a:xfrm>
            <a:off x="6893396" y="253282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E8408-11ED-430A-8785-CE7AFA25D8CF}"/>
              </a:ext>
            </a:extLst>
          </p:cNvPr>
          <p:cNvSpPr/>
          <p:nvPr/>
        </p:nvSpPr>
        <p:spPr>
          <a:xfrm>
            <a:off x="8175506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304694-CC36-47B5-84A9-12BF6418552E}"/>
              </a:ext>
            </a:extLst>
          </p:cNvPr>
          <p:cNvSpPr/>
          <p:nvPr/>
        </p:nvSpPr>
        <p:spPr>
          <a:xfrm>
            <a:off x="6893397" y="3591246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7C5A3E-3FFE-4FAD-85AE-F15CD0DDB124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685203" y="2216092"/>
            <a:ext cx="1208193" cy="5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AC8EE2-97B7-40FF-A91C-FA03293FBED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5685203" y="2216092"/>
            <a:ext cx="1208194" cy="15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164E40-7D9D-46F9-AB67-5CB028E68BB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5685202" y="3776666"/>
            <a:ext cx="1208195" cy="4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4F339-EDE8-4D07-96B2-D310726B336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685204" y="2718249"/>
            <a:ext cx="1208192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C0647C-96DA-4840-97E9-ED8179540F0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685204" y="3190062"/>
            <a:ext cx="1208193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12BF14-7530-468C-A657-F313633D22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685202" y="2718249"/>
            <a:ext cx="1208194" cy="14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6E19E1-FAD8-40FA-9D75-8A480BC67F7D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70469" y="2718249"/>
            <a:ext cx="905037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6DC92B-9C71-424A-8C70-485124D69CC6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7270470" y="3190062"/>
            <a:ext cx="905036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E1CB5-18E1-4C7A-A064-C60FA8006A9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552579" y="3190062"/>
            <a:ext cx="73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4E5DDB-4F8B-4F83-8C6F-7D3327FB0680}"/>
              </a:ext>
            </a:extLst>
          </p:cNvPr>
          <p:cNvSpPr txBox="1"/>
          <p:nvPr/>
        </p:nvSpPr>
        <p:spPr>
          <a:xfrm>
            <a:off x="5954935" y="1993145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1400CC-051D-447E-A286-C4DF190DFBFC}"/>
              </a:ext>
            </a:extLst>
          </p:cNvPr>
          <p:cNvSpPr txBox="1"/>
          <p:nvPr/>
        </p:nvSpPr>
        <p:spPr>
          <a:xfrm>
            <a:off x="5969963" y="2495613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F352F1-869E-46B3-BC69-F9639DAF93F7}"/>
              </a:ext>
            </a:extLst>
          </p:cNvPr>
          <p:cNvSpPr txBox="1"/>
          <p:nvPr/>
        </p:nvSpPr>
        <p:spPr>
          <a:xfrm>
            <a:off x="5969963" y="3015866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086C04-70F0-46FA-8388-FC276C8E7454}"/>
              </a:ext>
            </a:extLst>
          </p:cNvPr>
          <p:cNvSpPr txBox="1"/>
          <p:nvPr/>
        </p:nvSpPr>
        <p:spPr>
          <a:xfrm>
            <a:off x="5977371" y="365652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EB0DE7-1231-4235-B580-D289FDDA7DBD}"/>
              </a:ext>
            </a:extLst>
          </p:cNvPr>
          <p:cNvSpPr txBox="1"/>
          <p:nvPr/>
        </p:nvSpPr>
        <p:spPr>
          <a:xfrm>
            <a:off x="5969963" y="411920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1976A7-6401-4A0C-9F15-D9D028C9DB40}"/>
              </a:ext>
            </a:extLst>
          </p:cNvPr>
          <p:cNvSpPr txBox="1"/>
          <p:nvPr/>
        </p:nvSpPr>
        <p:spPr>
          <a:xfrm>
            <a:off x="7516823" y="2579749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911EDC-4C3C-4D63-AD50-293A000EAEF1}"/>
              </a:ext>
            </a:extLst>
          </p:cNvPr>
          <p:cNvSpPr txBox="1"/>
          <p:nvPr/>
        </p:nvSpPr>
        <p:spPr>
          <a:xfrm>
            <a:off x="7534862" y="3590028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B4F155-4300-4E7B-A13F-827C24348219}"/>
              </a:ext>
            </a:extLst>
          </p:cNvPr>
          <p:cNvSpPr txBox="1"/>
          <p:nvPr/>
        </p:nvSpPr>
        <p:spPr>
          <a:xfrm>
            <a:off x="8672872" y="2913063"/>
            <a:ext cx="735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95440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83018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74ECC9D-CBFA-4627-AAF6-68DF2699954D}"/>
              </a:ext>
            </a:extLst>
          </p:cNvPr>
          <p:cNvSpPr/>
          <p:nvPr/>
        </p:nvSpPr>
        <p:spPr>
          <a:xfrm>
            <a:off x="5308130" y="203067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018BC4-6FD3-474B-AC4D-C159AB5A4C3C}"/>
              </a:ext>
            </a:extLst>
          </p:cNvPr>
          <p:cNvSpPr/>
          <p:nvPr/>
        </p:nvSpPr>
        <p:spPr>
          <a:xfrm>
            <a:off x="5308131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D857B-0FB0-4B78-A23E-7637CF12DD95}"/>
              </a:ext>
            </a:extLst>
          </p:cNvPr>
          <p:cNvSpPr/>
          <p:nvPr/>
        </p:nvSpPr>
        <p:spPr>
          <a:xfrm>
            <a:off x="5308129" y="4004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CD4044-98D9-4506-B275-7CDB165C6E96}"/>
              </a:ext>
            </a:extLst>
          </p:cNvPr>
          <p:cNvSpPr/>
          <p:nvPr/>
        </p:nvSpPr>
        <p:spPr>
          <a:xfrm>
            <a:off x="6893396" y="253282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E8408-11ED-430A-8785-CE7AFA25D8CF}"/>
              </a:ext>
            </a:extLst>
          </p:cNvPr>
          <p:cNvSpPr/>
          <p:nvPr/>
        </p:nvSpPr>
        <p:spPr>
          <a:xfrm>
            <a:off x="8175506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304694-CC36-47B5-84A9-12BF6418552E}"/>
              </a:ext>
            </a:extLst>
          </p:cNvPr>
          <p:cNvSpPr/>
          <p:nvPr/>
        </p:nvSpPr>
        <p:spPr>
          <a:xfrm>
            <a:off x="6893397" y="3591246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7C5A3E-3FFE-4FAD-85AE-F15CD0DDB124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685203" y="2216092"/>
            <a:ext cx="1208193" cy="5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AC8EE2-97B7-40FF-A91C-FA03293FBED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5685203" y="2216092"/>
            <a:ext cx="1208194" cy="15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164E40-7D9D-46F9-AB67-5CB028E68BB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5685202" y="3776666"/>
            <a:ext cx="1208195" cy="4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4F339-EDE8-4D07-96B2-D310726B336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685204" y="2718249"/>
            <a:ext cx="1208192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C0647C-96DA-4840-97E9-ED8179540F0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685204" y="3190062"/>
            <a:ext cx="1208193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12BF14-7530-468C-A657-F313633D22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685202" y="2718249"/>
            <a:ext cx="1208194" cy="14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6E19E1-FAD8-40FA-9D75-8A480BC67F7D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70469" y="2718249"/>
            <a:ext cx="905037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6DC92B-9C71-424A-8C70-485124D69CC6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7270470" y="3190062"/>
            <a:ext cx="905036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E1CB5-18E1-4C7A-A064-C60FA8006A9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552579" y="3190062"/>
            <a:ext cx="73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4E5DDB-4F8B-4F83-8C6F-7D3327FB0680}"/>
              </a:ext>
            </a:extLst>
          </p:cNvPr>
          <p:cNvSpPr txBox="1"/>
          <p:nvPr/>
        </p:nvSpPr>
        <p:spPr>
          <a:xfrm>
            <a:off x="5954935" y="1993145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1400CC-051D-447E-A286-C4DF190DFBFC}"/>
              </a:ext>
            </a:extLst>
          </p:cNvPr>
          <p:cNvSpPr txBox="1"/>
          <p:nvPr/>
        </p:nvSpPr>
        <p:spPr>
          <a:xfrm>
            <a:off x="5969963" y="2495613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F352F1-869E-46B3-BC69-F9639DAF93F7}"/>
              </a:ext>
            </a:extLst>
          </p:cNvPr>
          <p:cNvSpPr txBox="1"/>
          <p:nvPr/>
        </p:nvSpPr>
        <p:spPr>
          <a:xfrm>
            <a:off x="5969963" y="3015866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086C04-70F0-46FA-8388-FC276C8E7454}"/>
              </a:ext>
            </a:extLst>
          </p:cNvPr>
          <p:cNvSpPr txBox="1"/>
          <p:nvPr/>
        </p:nvSpPr>
        <p:spPr>
          <a:xfrm>
            <a:off x="5977371" y="365652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EB0DE7-1231-4235-B580-D289FDDA7DBD}"/>
              </a:ext>
            </a:extLst>
          </p:cNvPr>
          <p:cNvSpPr txBox="1"/>
          <p:nvPr/>
        </p:nvSpPr>
        <p:spPr>
          <a:xfrm>
            <a:off x="5969963" y="411920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1976A7-6401-4A0C-9F15-D9D028C9DB40}"/>
              </a:ext>
            </a:extLst>
          </p:cNvPr>
          <p:cNvSpPr txBox="1"/>
          <p:nvPr/>
        </p:nvSpPr>
        <p:spPr>
          <a:xfrm>
            <a:off x="7516823" y="2579749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911EDC-4C3C-4D63-AD50-293A000EAEF1}"/>
              </a:ext>
            </a:extLst>
          </p:cNvPr>
          <p:cNvSpPr txBox="1"/>
          <p:nvPr/>
        </p:nvSpPr>
        <p:spPr>
          <a:xfrm>
            <a:off x="7534862" y="3590028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B4F155-4300-4E7B-A13F-827C24348219}"/>
              </a:ext>
            </a:extLst>
          </p:cNvPr>
          <p:cNvSpPr txBox="1"/>
          <p:nvPr/>
        </p:nvSpPr>
        <p:spPr>
          <a:xfrm>
            <a:off x="8672872" y="2913063"/>
            <a:ext cx="735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57668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77760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051976A7-6401-4A0C-9F15-D9D028C9DB40}"/>
              </a:ext>
            </a:extLst>
          </p:cNvPr>
          <p:cNvSpPr txBox="1"/>
          <p:nvPr/>
        </p:nvSpPr>
        <p:spPr>
          <a:xfrm>
            <a:off x="7516823" y="2579749"/>
            <a:ext cx="325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(</a:t>
            </a:r>
            <a:r>
              <a:rPr lang="en-US" sz="11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learningRate</a:t>
            </a:r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gradient) 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7FDA37-F23F-4E15-AFD3-122C5F3DA742}"/>
              </a:ext>
            </a:extLst>
          </p:cNvPr>
          <p:cNvSpPr/>
          <p:nvPr/>
        </p:nvSpPr>
        <p:spPr>
          <a:xfrm>
            <a:off x="5308130" y="203067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3F28E6-310B-4E76-B605-A067B442B940}"/>
              </a:ext>
            </a:extLst>
          </p:cNvPr>
          <p:cNvSpPr/>
          <p:nvPr/>
        </p:nvSpPr>
        <p:spPr>
          <a:xfrm>
            <a:off x="5308131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ACB5C2-10A6-4670-946E-381851025BB5}"/>
              </a:ext>
            </a:extLst>
          </p:cNvPr>
          <p:cNvSpPr/>
          <p:nvPr/>
        </p:nvSpPr>
        <p:spPr>
          <a:xfrm>
            <a:off x="5308129" y="4004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3F744C-9734-4119-8A96-AC8E76923AD5}"/>
              </a:ext>
            </a:extLst>
          </p:cNvPr>
          <p:cNvSpPr/>
          <p:nvPr/>
        </p:nvSpPr>
        <p:spPr>
          <a:xfrm>
            <a:off x="6893396" y="253282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21725C-80EE-4D7B-9AF4-DD23745FBFF6}"/>
              </a:ext>
            </a:extLst>
          </p:cNvPr>
          <p:cNvSpPr/>
          <p:nvPr/>
        </p:nvSpPr>
        <p:spPr>
          <a:xfrm>
            <a:off x="8175506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618DAF-C3E1-4EB3-90EB-22D1F865C57F}"/>
              </a:ext>
            </a:extLst>
          </p:cNvPr>
          <p:cNvSpPr/>
          <p:nvPr/>
        </p:nvSpPr>
        <p:spPr>
          <a:xfrm>
            <a:off x="6893397" y="3591246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F5CDC-EB34-4EDD-89DB-2D75E9D25467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5685203" y="2216092"/>
            <a:ext cx="1208193" cy="5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3D5DAF-DC09-4076-B4A6-EA2A0FE96FBB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5685203" y="2216092"/>
            <a:ext cx="1208194" cy="15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79012B-9293-4479-9F5D-028C812E75AC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5685202" y="3776666"/>
            <a:ext cx="1208195" cy="4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E72C62-659A-4D6E-AB2F-5FD3F2328EFF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5685204" y="2718249"/>
            <a:ext cx="1208192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B24A99-B10C-4293-B7BA-6983C07B01D1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5685204" y="3190062"/>
            <a:ext cx="1208193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4944D8-05DC-403F-9CED-CE59B51FB0C4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5685202" y="2718249"/>
            <a:ext cx="1208194" cy="14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93E35D-49B9-4F65-AE91-863498932F9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7270469" y="2718249"/>
            <a:ext cx="905037" cy="47181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C338EE-A753-43A8-A5CE-7977BA8FA0F7}"/>
              </a:ext>
            </a:extLst>
          </p:cNvPr>
          <p:cNvCxnSpPr>
            <a:cxnSpLocks/>
            <a:stCxn id="32" idx="6"/>
            <a:endCxn id="31" idx="2"/>
          </p:cNvCxnSpPr>
          <p:nvPr/>
        </p:nvCxnSpPr>
        <p:spPr>
          <a:xfrm flipV="1">
            <a:off x="7270470" y="3190062"/>
            <a:ext cx="905036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D480AD-14C0-43A9-AEC3-10B10BF0AB49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8552579" y="3190062"/>
            <a:ext cx="73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3A41BA-30BD-42FA-A7BB-4B463F2142E1}"/>
              </a:ext>
            </a:extLst>
          </p:cNvPr>
          <p:cNvSpPr txBox="1"/>
          <p:nvPr/>
        </p:nvSpPr>
        <p:spPr>
          <a:xfrm>
            <a:off x="5954935" y="1993145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46955-FA0D-4834-BE0B-37E03FCC78B6}"/>
              </a:ext>
            </a:extLst>
          </p:cNvPr>
          <p:cNvSpPr txBox="1"/>
          <p:nvPr/>
        </p:nvSpPr>
        <p:spPr>
          <a:xfrm>
            <a:off x="5969963" y="2495613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4A19A-127F-4FA8-902E-06E526D7448E}"/>
              </a:ext>
            </a:extLst>
          </p:cNvPr>
          <p:cNvSpPr txBox="1"/>
          <p:nvPr/>
        </p:nvSpPr>
        <p:spPr>
          <a:xfrm>
            <a:off x="5969963" y="3015866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4DAB7-59D0-4C27-B008-32B720162275}"/>
              </a:ext>
            </a:extLst>
          </p:cNvPr>
          <p:cNvSpPr txBox="1"/>
          <p:nvPr/>
        </p:nvSpPr>
        <p:spPr>
          <a:xfrm>
            <a:off x="5977371" y="365652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28F812-5CF5-4208-BDF1-D16AE318DD4D}"/>
              </a:ext>
            </a:extLst>
          </p:cNvPr>
          <p:cNvSpPr txBox="1"/>
          <p:nvPr/>
        </p:nvSpPr>
        <p:spPr>
          <a:xfrm>
            <a:off x="5969963" y="411920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77B79A-8BD0-47FF-A03C-B80AC527A86F}"/>
              </a:ext>
            </a:extLst>
          </p:cNvPr>
          <p:cNvSpPr txBox="1"/>
          <p:nvPr/>
        </p:nvSpPr>
        <p:spPr>
          <a:xfrm>
            <a:off x="7516823" y="2579749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91FEB7-B6BB-47C3-BFAE-1F41DD22AD5E}"/>
              </a:ext>
            </a:extLst>
          </p:cNvPr>
          <p:cNvSpPr txBox="1"/>
          <p:nvPr/>
        </p:nvSpPr>
        <p:spPr>
          <a:xfrm>
            <a:off x="7534862" y="3590028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6A58C6-6469-459B-A9B1-C334991D53A2}"/>
              </a:ext>
            </a:extLst>
          </p:cNvPr>
          <p:cNvSpPr txBox="1"/>
          <p:nvPr/>
        </p:nvSpPr>
        <p:spPr>
          <a:xfrm>
            <a:off x="8672872" y="2913063"/>
            <a:ext cx="735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85485A7-4EB8-496F-A2F3-BB2C684E1912}"/>
                  </a:ext>
                </a:extLst>
              </p:cNvPr>
              <p:cNvSpPr txBox="1"/>
              <p:nvPr/>
            </p:nvSpPr>
            <p:spPr>
              <a:xfrm>
                <a:off x="8746110" y="1917057"/>
                <a:ext cx="14617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(Loss) /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85485A7-4EB8-496F-A2F3-BB2C684E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110" y="1917057"/>
                <a:ext cx="1461728" cy="276999"/>
              </a:xfrm>
              <a:prstGeom prst="rect">
                <a:avLst/>
              </a:prstGeom>
              <a:blipFill>
                <a:blip r:embed="rId2"/>
                <a:stretch>
                  <a:fillRect l="-583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BC18F8-F0C7-4A42-92CD-3969EF685364}"/>
              </a:ext>
            </a:extLst>
          </p:cNvPr>
          <p:cNvCxnSpPr>
            <a:cxnSpLocks/>
          </p:cNvCxnSpPr>
          <p:nvPr/>
        </p:nvCxnSpPr>
        <p:spPr>
          <a:xfrm>
            <a:off x="9692640" y="2254755"/>
            <a:ext cx="213360" cy="3249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4ECC9D-CBFA-4627-AAF6-68DF2699954D}"/>
              </a:ext>
            </a:extLst>
          </p:cNvPr>
          <p:cNvSpPr/>
          <p:nvPr/>
        </p:nvSpPr>
        <p:spPr>
          <a:xfrm>
            <a:off x="5308130" y="203067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018BC4-6FD3-474B-AC4D-C159AB5A4C3C}"/>
              </a:ext>
            </a:extLst>
          </p:cNvPr>
          <p:cNvSpPr/>
          <p:nvPr/>
        </p:nvSpPr>
        <p:spPr>
          <a:xfrm>
            <a:off x="5308131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D857B-0FB0-4B78-A23E-7637CF12DD95}"/>
              </a:ext>
            </a:extLst>
          </p:cNvPr>
          <p:cNvSpPr/>
          <p:nvPr/>
        </p:nvSpPr>
        <p:spPr>
          <a:xfrm>
            <a:off x="5308129" y="4004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CD4044-98D9-4506-B275-7CDB165C6E96}"/>
              </a:ext>
            </a:extLst>
          </p:cNvPr>
          <p:cNvSpPr/>
          <p:nvPr/>
        </p:nvSpPr>
        <p:spPr>
          <a:xfrm>
            <a:off x="6893396" y="253282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E8408-11ED-430A-8785-CE7AFA25D8CF}"/>
              </a:ext>
            </a:extLst>
          </p:cNvPr>
          <p:cNvSpPr/>
          <p:nvPr/>
        </p:nvSpPr>
        <p:spPr>
          <a:xfrm>
            <a:off x="8175506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304694-CC36-47B5-84A9-12BF6418552E}"/>
              </a:ext>
            </a:extLst>
          </p:cNvPr>
          <p:cNvSpPr/>
          <p:nvPr/>
        </p:nvSpPr>
        <p:spPr>
          <a:xfrm>
            <a:off x="6893397" y="3591246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7C5A3E-3FFE-4FAD-85AE-F15CD0DDB124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685203" y="2216092"/>
            <a:ext cx="1208193" cy="50215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AC8EE2-97B7-40FF-A91C-FA03293FBED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5685203" y="2216092"/>
            <a:ext cx="1208194" cy="15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164E40-7D9D-46F9-AB67-5CB028E68BB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5685202" y="3776666"/>
            <a:ext cx="1208195" cy="4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4F339-EDE8-4D07-96B2-D310726B336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685204" y="2718249"/>
            <a:ext cx="1208192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C0647C-96DA-4840-97E9-ED8179540F0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685204" y="3190062"/>
            <a:ext cx="1208193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12BF14-7530-468C-A657-F313633D22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685202" y="2718249"/>
            <a:ext cx="1208194" cy="14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6E19E1-FAD8-40FA-9D75-8A480BC67F7D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70469" y="2718249"/>
            <a:ext cx="905037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6DC92B-9C71-424A-8C70-485124D69CC6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7270470" y="3190062"/>
            <a:ext cx="905036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E1CB5-18E1-4C7A-A064-C60FA8006A9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552579" y="3190062"/>
            <a:ext cx="73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4E5DDB-4F8B-4F83-8C6F-7D3327FB0680}"/>
              </a:ext>
            </a:extLst>
          </p:cNvPr>
          <p:cNvSpPr txBox="1"/>
          <p:nvPr/>
        </p:nvSpPr>
        <p:spPr>
          <a:xfrm>
            <a:off x="5954935" y="1993145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1400CC-051D-447E-A286-C4DF190DFBFC}"/>
              </a:ext>
            </a:extLst>
          </p:cNvPr>
          <p:cNvSpPr txBox="1"/>
          <p:nvPr/>
        </p:nvSpPr>
        <p:spPr>
          <a:xfrm>
            <a:off x="5969963" y="2495613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F352F1-869E-46B3-BC69-F9639DAF93F7}"/>
              </a:ext>
            </a:extLst>
          </p:cNvPr>
          <p:cNvSpPr txBox="1"/>
          <p:nvPr/>
        </p:nvSpPr>
        <p:spPr>
          <a:xfrm>
            <a:off x="5969963" y="3015866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086C04-70F0-46FA-8388-FC276C8E7454}"/>
              </a:ext>
            </a:extLst>
          </p:cNvPr>
          <p:cNvSpPr txBox="1"/>
          <p:nvPr/>
        </p:nvSpPr>
        <p:spPr>
          <a:xfrm>
            <a:off x="5977371" y="365652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EB0DE7-1231-4235-B580-D289FDDA7DBD}"/>
              </a:ext>
            </a:extLst>
          </p:cNvPr>
          <p:cNvSpPr txBox="1"/>
          <p:nvPr/>
        </p:nvSpPr>
        <p:spPr>
          <a:xfrm>
            <a:off x="5969963" y="411920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1976A7-6401-4A0C-9F15-D9D028C9DB40}"/>
              </a:ext>
            </a:extLst>
          </p:cNvPr>
          <p:cNvSpPr txBox="1"/>
          <p:nvPr/>
        </p:nvSpPr>
        <p:spPr>
          <a:xfrm>
            <a:off x="7516823" y="2579749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911EDC-4C3C-4D63-AD50-293A000EAEF1}"/>
              </a:ext>
            </a:extLst>
          </p:cNvPr>
          <p:cNvSpPr txBox="1"/>
          <p:nvPr/>
        </p:nvSpPr>
        <p:spPr>
          <a:xfrm>
            <a:off x="7534862" y="3590028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B4F155-4300-4E7B-A13F-827C24348219}"/>
              </a:ext>
            </a:extLst>
          </p:cNvPr>
          <p:cNvSpPr txBox="1"/>
          <p:nvPr/>
        </p:nvSpPr>
        <p:spPr>
          <a:xfrm>
            <a:off x="8672872" y="2913063"/>
            <a:ext cx="735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CDC528-121A-437B-8F2F-12ACBF01293B}"/>
                  </a:ext>
                </a:extLst>
              </p:cNvPr>
              <p:cNvSpPr txBox="1"/>
              <p:nvPr/>
            </p:nvSpPr>
            <p:spPr>
              <a:xfrm>
                <a:off x="5543570" y="1284345"/>
                <a:ext cx="47006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(Loss) /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w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Loss /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baseline="-250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*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w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6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/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w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CDC528-121A-437B-8F2F-12ACBF012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70" y="1284345"/>
                <a:ext cx="4700652" cy="276999"/>
              </a:xfrm>
              <a:prstGeom prst="rect">
                <a:avLst/>
              </a:prstGeom>
              <a:blipFill>
                <a:blip r:embed="rId2"/>
                <a:stretch>
                  <a:fillRect l="-1816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0DADE07-5B85-48AE-A71C-A8E64D7E609E}"/>
              </a:ext>
            </a:extLst>
          </p:cNvPr>
          <p:cNvSpPr txBox="1"/>
          <p:nvPr/>
        </p:nvSpPr>
        <p:spPr>
          <a:xfrm>
            <a:off x="7516823" y="2579749"/>
            <a:ext cx="325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(</a:t>
            </a:r>
            <a:r>
              <a:rPr lang="en-US" sz="11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learningRate</a:t>
            </a:r>
            <a:r>
              <a: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gradient) </a:t>
            </a:r>
            <a:r>
              <a:rPr lang="en-US" sz="1100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224543-EEF3-4734-911A-A233CAAB3655}"/>
                  </a:ext>
                </a:extLst>
              </p:cNvPr>
              <p:cNvSpPr txBox="1"/>
              <p:nvPr/>
            </p:nvSpPr>
            <p:spPr>
              <a:xfrm>
                <a:off x="8746110" y="1917057"/>
                <a:ext cx="14617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(Loss) /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224543-EEF3-4734-911A-A233CAAB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110" y="1917057"/>
                <a:ext cx="1461728" cy="276999"/>
              </a:xfrm>
              <a:prstGeom prst="rect">
                <a:avLst/>
              </a:prstGeom>
              <a:blipFill>
                <a:blip r:embed="rId3"/>
                <a:stretch>
                  <a:fillRect l="-583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629A91-1338-4191-92AC-CC809EB54098}"/>
              </a:ext>
            </a:extLst>
          </p:cNvPr>
          <p:cNvCxnSpPr>
            <a:cxnSpLocks/>
          </p:cNvCxnSpPr>
          <p:nvPr/>
        </p:nvCxnSpPr>
        <p:spPr>
          <a:xfrm>
            <a:off x="9692640" y="2254755"/>
            <a:ext cx="213360" cy="3249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02813885-14A8-4272-BDC6-4A27E1C1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4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29556-38FB-4EB3-909E-145016708950}"/>
              </a:ext>
            </a:extLst>
          </p:cNvPr>
          <p:cNvSpPr txBox="1"/>
          <p:nvPr/>
        </p:nvSpPr>
        <p:spPr>
          <a:xfrm>
            <a:off x="5349240" y="2217420"/>
            <a:ext cx="2804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gradient  = d1 * d2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gradient = 0.067 * 0.038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gradient = 0.00245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C24D9-4501-413D-ADF3-7A4B051C4DC4}"/>
                  </a:ext>
                </a:extLst>
              </p:cNvPr>
              <p:cNvSpPr txBox="1"/>
              <p:nvPr/>
            </p:nvSpPr>
            <p:spPr>
              <a:xfrm>
                <a:off x="5543570" y="1284345"/>
                <a:ext cx="47006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(Loss) /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w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Loss /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baseline="-250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*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w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6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/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w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C24D9-4501-413D-ADF3-7A4B051C4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70" y="1284345"/>
                <a:ext cx="4700652" cy="276999"/>
              </a:xfrm>
              <a:prstGeom prst="rect">
                <a:avLst/>
              </a:prstGeom>
              <a:blipFill>
                <a:blip r:embed="rId2"/>
                <a:stretch>
                  <a:fillRect l="-1816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5BA0D56-C3D2-4598-A841-F3D172444ADF}"/>
              </a:ext>
            </a:extLst>
          </p:cNvPr>
          <p:cNvSpPr txBox="1"/>
          <p:nvPr/>
        </p:nvSpPr>
        <p:spPr>
          <a:xfrm>
            <a:off x="8263693" y="2217419"/>
            <a:ext cx="2804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gradient  = d1 * d2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gradient = 781 * 632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gradient = 493592‬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BE5ED4-500B-4424-A73B-857FFA308BD1}"/>
              </a:ext>
            </a:extLst>
          </p:cNvPr>
          <p:cNvSpPr txBox="1"/>
          <p:nvPr/>
        </p:nvSpPr>
        <p:spPr>
          <a:xfrm>
            <a:off x="5217265" y="4248745"/>
            <a:ext cx="26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Vanishing Gradient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DF202A-2B85-4B7F-A63F-5467384C2C49}"/>
              </a:ext>
            </a:extLst>
          </p:cNvPr>
          <p:cNvSpPr txBox="1"/>
          <p:nvPr/>
        </p:nvSpPr>
        <p:spPr>
          <a:xfrm>
            <a:off x="8131718" y="4227477"/>
            <a:ext cx="26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Exploding Gradient </a:t>
            </a:r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5C19F409-832C-4791-A75E-EBC881DA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4ECC9D-CBFA-4627-AAF6-68DF2699954D}"/>
              </a:ext>
            </a:extLst>
          </p:cNvPr>
          <p:cNvSpPr/>
          <p:nvPr/>
        </p:nvSpPr>
        <p:spPr>
          <a:xfrm>
            <a:off x="5308130" y="203067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018BC4-6FD3-474B-AC4D-C159AB5A4C3C}"/>
              </a:ext>
            </a:extLst>
          </p:cNvPr>
          <p:cNvSpPr/>
          <p:nvPr/>
        </p:nvSpPr>
        <p:spPr>
          <a:xfrm>
            <a:off x="5308131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D857B-0FB0-4B78-A23E-7637CF12DD95}"/>
              </a:ext>
            </a:extLst>
          </p:cNvPr>
          <p:cNvSpPr/>
          <p:nvPr/>
        </p:nvSpPr>
        <p:spPr>
          <a:xfrm>
            <a:off x="5308129" y="4004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CD4044-98D9-4506-B275-7CDB165C6E96}"/>
              </a:ext>
            </a:extLst>
          </p:cNvPr>
          <p:cNvSpPr/>
          <p:nvPr/>
        </p:nvSpPr>
        <p:spPr>
          <a:xfrm>
            <a:off x="6893396" y="253282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E8408-11ED-430A-8785-CE7AFA25D8CF}"/>
              </a:ext>
            </a:extLst>
          </p:cNvPr>
          <p:cNvSpPr/>
          <p:nvPr/>
        </p:nvSpPr>
        <p:spPr>
          <a:xfrm>
            <a:off x="8175506" y="300464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304694-CC36-47B5-84A9-12BF6418552E}"/>
              </a:ext>
            </a:extLst>
          </p:cNvPr>
          <p:cNvSpPr/>
          <p:nvPr/>
        </p:nvSpPr>
        <p:spPr>
          <a:xfrm>
            <a:off x="6893397" y="3591246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7C5A3E-3FFE-4FAD-85AE-F15CD0DDB124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685203" y="2216092"/>
            <a:ext cx="1208193" cy="5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AC8EE2-97B7-40FF-A91C-FA03293FBED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5685203" y="2216092"/>
            <a:ext cx="1208194" cy="15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164E40-7D9D-46F9-AB67-5CB028E68BB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5685202" y="3776666"/>
            <a:ext cx="1208195" cy="4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4F339-EDE8-4D07-96B2-D310726B336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685204" y="2718249"/>
            <a:ext cx="1208192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C0647C-96DA-4840-97E9-ED8179540F0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685204" y="3190062"/>
            <a:ext cx="1208193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12BF14-7530-468C-A657-F313633D22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685202" y="2718249"/>
            <a:ext cx="1208194" cy="14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6E19E1-FAD8-40FA-9D75-8A480BC67F7D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70469" y="2718249"/>
            <a:ext cx="905037" cy="4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6DC92B-9C71-424A-8C70-485124D69CC6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7270470" y="3190062"/>
            <a:ext cx="905036" cy="5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E1CB5-18E1-4C7A-A064-C60FA8006A9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552579" y="3190062"/>
            <a:ext cx="73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4E5DDB-4F8B-4F83-8C6F-7D3327FB0680}"/>
              </a:ext>
            </a:extLst>
          </p:cNvPr>
          <p:cNvSpPr txBox="1"/>
          <p:nvPr/>
        </p:nvSpPr>
        <p:spPr>
          <a:xfrm>
            <a:off x="5954935" y="1993145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1400CC-051D-447E-A286-C4DF190DFBFC}"/>
              </a:ext>
            </a:extLst>
          </p:cNvPr>
          <p:cNvSpPr txBox="1"/>
          <p:nvPr/>
        </p:nvSpPr>
        <p:spPr>
          <a:xfrm>
            <a:off x="5969963" y="2495613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F352F1-869E-46B3-BC69-F9639DAF93F7}"/>
              </a:ext>
            </a:extLst>
          </p:cNvPr>
          <p:cNvSpPr txBox="1"/>
          <p:nvPr/>
        </p:nvSpPr>
        <p:spPr>
          <a:xfrm>
            <a:off x="5969963" y="3015866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086C04-70F0-46FA-8388-FC276C8E7454}"/>
              </a:ext>
            </a:extLst>
          </p:cNvPr>
          <p:cNvSpPr txBox="1"/>
          <p:nvPr/>
        </p:nvSpPr>
        <p:spPr>
          <a:xfrm>
            <a:off x="5977371" y="365652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EB0DE7-1231-4235-B580-D289FDDA7DBD}"/>
              </a:ext>
            </a:extLst>
          </p:cNvPr>
          <p:cNvSpPr txBox="1"/>
          <p:nvPr/>
        </p:nvSpPr>
        <p:spPr>
          <a:xfrm>
            <a:off x="5969963" y="4119202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1976A7-6401-4A0C-9F15-D9D028C9DB40}"/>
              </a:ext>
            </a:extLst>
          </p:cNvPr>
          <p:cNvSpPr txBox="1"/>
          <p:nvPr/>
        </p:nvSpPr>
        <p:spPr>
          <a:xfrm>
            <a:off x="7516823" y="2579749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911EDC-4C3C-4D63-AD50-293A000EAEF1}"/>
              </a:ext>
            </a:extLst>
          </p:cNvPr>
          <p:cNvSpPr txBox="1"/>
          <p:nvPr/>
        </p:nvSpPr>
        <p:spPr>
          <a:xfrm>
            <a:off x="7534862" y="3590028"/>
            <a:ext cx="37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B4F155-4300-4E7B-A13F-827C24348219}"/>
              </a:ext>
            </a:extLst>
          </p:cNvPr>
          <p:cNvSpPr txBox="1"/>
          <p:nvPr/>
        </p:nvSpPr>
        <p:spPr>
          <a:xfrm>
            <a:off x="8672872" y="2913063"/>
            <a:ext cx="735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E66959A-79D2-4B21-98FC-413BDF049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0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82D330E-B2F1-4972-BAB3-46F9140A783B}"/>
              </a:ext>
            </a:extLst>
          </p:cNvPr>
          <p:cNvSpPr/>
          <p:nvPr/>
        </p:nvSpPr>
        <p:spPr>
          <a:xfrm>
            <a:off x="5396316" y="175549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482D4-0E38-4F14-AAD6-84F2CE24E9A8}"/>
              </a:ext>
            </a:extLst>
          </p:cNvPr>
          <p:cNvSpPr/>
          <p:nvPr/>
        </p:nvSpPr>
        <p:spPr>
          <a:xfrm>
            <a:off x="5396316" y="2445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A189D8-6977-43FA-9BC3-69F0A937EBAC}"/>
              </a:ext>
            </a:extLst>
          </p:cNvPr>
          <p:cNvSpPr/>
          <p:nvPr/>
        </p:nvSpPr>
        <p:spPr>
          <a:xfrm>
            <a:off x="5396316" y="314181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F1B066-4A29-4D0E-B4BC-579E20D7439F}"/>
              </a:ext>
            </a:extLst>
          </p:cNvPr>
          <p:cNvSpPr/>
          <p:nvPr/>
        </p:nvSpPr>
        <p:spPr>
          <a:xfrm>
            <a:off x="6819768" y="106366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D9EB7F-05F7-4D6E-B52A-0A4513C89887}"/>
              </a:ext>
            </a:extLst>
          </p:cNvPr>
          <p:cNvSpPr/>
          <p:nvPr/>
        </p:nvSpPr>
        <p:spPr>
          <a:xfrm>
            <a:off x="6819768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7437F-818F-4E72-BF8F-68465EA488E9}"/>
              </a:ext>
            </a:extLst>
          </p:cNvPr>
          <p:cNvSpPr/>
          <p:nvPr/>
        </p:nvSpPr>
        <p:spPr>
          <a:xfrm>
            <a:off x="6819768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E8D5FE-0212-4D3B-A9FC-12C40B4B3330}"/>
              </a:ext>
            </a:extLst>
          </p:cNvPr>
          <p:cNvSpPr/>
          <p:nvPr/>
        </p:nvSpPr>
        <p:spPr>
          <a:xfrm>
            <a:off x="9670326" y="175198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AA479-7005-4F96-A42D-7A701E11500D}"/>
              </a:ext>
            </a:extLst>
          </p:cNvPr>
          <p:cNvSpPr/>
          <p:nvPr/>
        </p:nvSpPr>
        <p:spPr>
          <a:xfrm>
            <a:off x="9670326" y="244171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BD454-A96A-4FFE-B185-A2DEB3CD69D1}"/>
              </a:ext>
            </a:extLst>
          </p:cNvPr>
          <p:cNvSpPr/>
          <p:nvPr/>
        </p:nvSpPr>
        <p:spPr>
          <a:xfrm>
            <a:off x="9670326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CFA119-470F-4C23-8768-712946780B35}"/>
              </a:ext>
            </a:extLst>
          </p:cNvPr>
          <p:cNvSpPr/>
          <p:nvPr/>
        </p:nvSpPr>
        <p:spPr>
          <a:xfrm>
            <a:off x="681976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6CEE23-CF9F-497B-8536-6C8B6CBD66B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5773389" y="1249089"/>
            <a:ext cx="1046379" cy="69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626920-D584-4DC1-8064-6C72A49E3072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 flipV="1">
            <a:off x="5773389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75B719-DDB4-4A2B-8B2A-AF6C05B8E8B1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773389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62BAD8-E495-4F75-9A24-9BDA72B66E01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5773389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4639E3-AF1B-4C36-9A4C-874BC29AC82B}"/>
              </a:ext>
            </a:extLst>
          </p:cNvPr>
          <p:cNvSpPr/>
          <p:nvPr/>
        </p:nvSpPr>
        <p:spPr>
          <a:xfrm>
            <a:off x="6819767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9B252-388E-4F7F-B385-4BE2FA849BB0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5773389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DA7194-CB03-4AE8-B384-CC0F3A9051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773389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95467-CD83-4644-8D39-B4E23CB8EF7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773389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E2438-1743-4542-A295-07CC529854C6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5773389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9C92EA-EEBE-49D4-94E8-B6B0EB6AFAA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773389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C711A8-F6D4-4200-8661-63A01311A7E7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5773389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197F9-7B09-4D9A-AD2B-FA11F4FED315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5773389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4AA86-4245-469C-B0DF-A352625F94B9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5773389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986AA1-CFC5-486A-A97E-C8E481C2E17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773389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04B0D-2571-4654-AE7F-43CA37739BC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773389" y="1249089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FC3DFA-C535-4946-B07F-319CDE487E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773389" y="1249089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CACF05-7757-4F85-AD83-6F1CB1A59127}"/>
              </a:ext>
            </a:extLst>
          </p:cNvPr>
          <p:cNvCxnSpPr>
            <a:cxnSpLocks/>
            <a:stCxn id="94" idx="6"/>
            <a:endCxn id="10" idx="2"/>
          </p:cNvCxnSpPr>
          <p:nvPr/>
        </p:nvCxnSpPr>
        <p:spPr>
          <a:xfrm>
            <a:off x="8585723" y="1284843"/>
            <a:ext cx="1084603" cy="652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1B114F-4587-490E-A7CA-F4E0BEDCC6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21AE9B-391F-4446-9620-47E4FB27EB2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6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5D5F56-D75E-42B7-AEC0-E9C9A236D1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13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87B46C-CC0D-4EFF-8F6B-AFA90FAC1D3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20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AA262C-E803-4006-B985-AED18EEEFD9E}"/>
              </a:ext>
            </a:extLst>
          </p:cNvPr>
          <p:cNvCxnSpPr>
            <a:cxnSpLocks/>
            <a:stCxn id="94" idx="6"/>
            <a:endCxn id="11" idx="2"/>
          </p:cNvCxnSpPr>
          <p:nvPr/>
        </p:nvCxnSpPr>
        <p:spPr>
          <a:xfrm>
            <a:off x="8585723" y="1284843"/>
            <a:ext cx="1084603" cy="1342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DEDC1-903F-4921-8ECA-6B91019A07A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639660" y="1940115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1EF3E7-AC6A-44BF-B734-1B71BC5CC58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60" y="2627131"/>
            <a:ext cx="1030666" cy="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1877A4-9E0E-4EE0-9855-FC00487211F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6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7B73A4-8758-4491-9E39-5BBD24B7FB1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13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21E4E-64BC-4451-9C61-3FAA17E2539F}"/>
              </a:ext>
            </a:extLst>
          </p:cNvPr>
          <p:cNvCxnSpPr>
            <a:cxnSpLocks/>
            <a:stCxn id="94" idx="6"/>
            <a:endCxn id="12" idx="2"/>
          </p:cNvCxnSpPr>
          <p:nvPr/>
        </p:nvCxnSpPr>
        <p:spPr>
          <a:xfrm>
            <a:off x="8585723" y="1284843"/>
            <a:ext cx="1084603" cy="20388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B24E10-57E2-4DDF-B329-B4893B01E49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1940115"/>
            <a:ext cx="1030666" cy="138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D336D-DC37-4DF2-B6D0-E24A698932D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2636713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D663D7-A26E-4B9E-8CF6-44D050C2E81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59" y="3323729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2E117B-52AE-42AF-BED1-475BC5A50E4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9659" y="3323729"/>
            <a:ext cx="1030667" cy="6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50B0DD-CCB4-485D-A7FE-2BFB2C430568}"/>
              </a:ext>
            </a:extLst>
          </p:cNvPr>
          <p:cNvSpPr/>
          <p:nvPr/>
        </p:nvSpPr>
        <p:spPr>
          <a:xfrm>
            <a:off x="5396316" y="383206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6ECEFB-F18E-45F1-AE1B-4752ED5D6871}"/>
              </a:ext>
            </a:extLst>
          </p:cNvPr>
          <p:cNvSpPr/>
          <p:nvPr/>
        </p:nvSpPr>
        <p:spPr>
          <a:xfrm>
            <a:off x="9670326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031DB3-005D-42C4-9027-B941C7A74B10}"/>
              </a:ext>
            </a:extLst>
          </p:cNvPr>
          <p:cNvSpPr/>
          <p:nvPr/>
        </p:nvSpPr>
        <p:spPr>
          <a:xfrm>
            <a:off x="681976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A89505-294B-440B-B152-C4BC0BDF52F0}"/>
              </a:ext>
            </a:extLst>
          </p:cNvPr>
          <p:cNvSpPr/>
          <p:nvPr/>
        </p:nvSpPr>
        <p:spPr>
          <a:xfrm>
            <a:off x="5415173" y="461495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F6DFC7-C597-4C35-9A92-ED3B63D6A7C8}"/>
              </a:ext>
            </a:extLst>
          </p:cNvPr>
          <p:cNvSpPr/>
          <p:nvPr/>
        </p:nvSpPr>
        <p:spPr>
          <a:xfrm>
            <a:off x="9689183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E8BF88-3CE4-44E2-894F-8A819CF36741}"/>
              </a:ext>
            </a:extLst>
          </p:cNvPr>
          <p:cNvSpPr/>
          <p:nvPr/>
        </p:nvSpPr>
        <p:spPr>
          <a:xfrm>
            <a:off x="683862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49EB48-1E38-4A59-83C8-6C4585258FC3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5773389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814455-39BF-45C2-822D-6429943F0901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5773389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A4A00E-DFF0-4319-97C4-9B13B6D56937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 flipV="1">
            <a:off x="5773389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0FDF00-FD97-4582-A1F0-8CB86FF82F4D}"/>
              </a:ext>
            </a:extLst>
          </p:cNvPr>
          <p:cNvCxnSpPr>
            <a:cxnSpLocks/>
            <a:stCxn id="45" idx="6"/>
            <a:endCxn id="9" idx="2"/>
          </p:cNvCxnSpPr>
          <p:nvPr/>
        </p:nvCxnSpPr>
        <p:spPr>
          <a:xfrm flipV="1">
            <a:off x="5773389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502206-EC89-4495-89C2-B050923042B2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5773389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B066AA-EF9E-426B-B9BE-A8A79B8CDFC5}"/>
              </a:ext>
            </a:extLst>
          </p:cNvPr>
          <p:cNvCxnSpPr>
            <a:cxnSpLocks/>
            <a:stCxn id="45" idx="6"/>
            <a:endCxn id="7" idx="2"/>
          </p:cNvCxnSpPr>
          <p:nvPr/>
        </p:nvCxnSpPr>
        <p:spPr>
          <a:xfrm flipV="1">
            <a:off x="5773389" y="1249089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31F934-BB87-4BA9-BD66-5E622D276C16}"/>
              </a:ext>
            </a:extLst>
          </p:cNvPr>
          <p:cNvCxnSpPr>
            <a:cxnSpLocks/>
            <a:stCxn id="48" idx="6"/>
            <a:endCxn id="7" idx="2"/>
          </p:cNvCxnSpPr>
          <p:nvPr/>
        </p:nvCxnSpPr>
        <p:spPr>
          <a:xfrm flipV="1">
            <a:off x="5792246" y="1249089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EFF55C-A529-4CF1-A062-41CA97A80DA8}"/>
              </a:ext>
            </a:extLst>
          </p:cNvPr>
          <p:cNvCxnSpPr>
            <a:cxnSpLocks/>
            <a:stCxn id="48" idx="6"/>
            <a:endCxn id="8" idx="2"/>
          </p:cNvCxnSpPr>
          <p:nvPr/>
        </p:nvCxnSpPr>
        <p:spPr>
          <a:xfrm flipV="1">
            <a:off x="5792246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D1298A-1635-427E-8989-8B8E0C32BB48}"/>
              </a:ext>
            </a:extLst>
          </p:cNvPr>
          <p:cNvCxnSpPr>
            <a:cxnSpLocks/>
            <a:stCxn id="48" idx="6"/>
            <a:endCxn id="9" idx="2"/>
          </p:cNvCxnSpPr>
          <p:nvPr/>
        </p:nvCxnSpPr>
        <p:spPr>
          <a:xfrm flipV="1">
            <a:off x="5792246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E67BE3-3E4B-4D9C-9887-F79141BA2BC0}"/>
              </a:ext>
            </a:extLst>
          </p:cNvPr>
          <p:cNvCxnSpPr>
            <a:cxnSpLocks/>
            <a:stCxn id="48" idx="6"/>
            <a:endCxn id="13" idx="2"/>
          </p:cNvCxnSpPr>
          <p:nvPr/>
        </p:nvCxnSpPr>
        <p:spPr>
          <a:xfrm flipV="1">
            <a:off x="5792246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DD7D7F-B762-4419-8682-91A7D10C19B5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 flipV="1">
            <a:off x="5792246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F93E2B-9A6F-4B25-9D7D-0589DD164AEA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2246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18FC1C-D988-436B-9F14-A5CBF368EF88}"/>
              </a:ext>
            </a:extLst>
          </p:cNvPr>
          <p:cNvCxnSpPr>
            <a:cxnSpLocks/>
            <a:stCxn id="3" idx="6"/>
            <a:endCxn id="47" idx="2"/>
          </p:cNvCxnSpPr>
          <p:nvPr/>
        </p:nvCxnSpPr>
        <p:spPr>
          <a:xfrm>
            <a:off x="5773389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7BD0A9-E8A1-4431-8E7F-A0024A414D73}"/>
              </a:ext>
            </a:extLst>
          </p:cNvPr>
          <p:cNvCxnSpPr>
            <a:cxnSpLocks/>
            <a:stCxn id="5" idx="6"/>
            <a:endCxn id="47" idx="2"/>
          </p:cNvCxnSpPr>
          <p:nvPr/>
        </p:nvCxnSpPr>
        <p:spPr>
          <a:xfrm>
            <a:off x="5773389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9237B8-EF52-44EB-9C09-1C5456171642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5773389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474EBA-8C90-4EAD-8F9F-7630FC645F27}"/>
              </a:ext>
            </a:extLst>
          </p:cNvPr>
          <p:cNvCxnSpPr>
            <a:cxnSpLocks/>
            <a:stCxn id="5" idx="6"/>
            <a:endCxn id="50" idx="2"/>
          </p:cNvCxnSpPr>
          <p:nvPr/>
        </p:nvCxnSpPr>
        <p:spPr>
          <a:xfrm>
            <a:off x="5773389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3F592F-212C-4AA6-B3B3-44E72E412D52}"/>
              </a:ext>
            </a:extLst>
          </p:cNvPr>
          <p:cNvCxnSpPr>
            <a:cxnSpLocks/>
            <a:stCxn id="6" idx="6"/>
            <a:endCxn id="50" idx="2"/>
          </p:cNvCxnSpPr>
          <p:nvPr/>
        </p:nvCxnSpPr>
        <p:spPr>
          <a:xfrm>
            <a:off x="5773389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2F005A-569A-48E8-8FCE-BA42AE1A876B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>
            <a:off x="5792246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004D961-4993-419E-A5DF-29311924AFE9}"/>
              </a:ext>
            </a:extLst>
          </p:cNvPr>
          <p:cNvSpPr/>
          <p:nvPr/>
        </p:nvSpPr>
        <p:spPr>
          <a:xfrm>
            <a:off x="6814531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0CCFB9-0D59-4508-BE0C-9DC2952AB90F}"/>
              </a:ext>
            </a:extLst>
          </p:cNvPr>
          <p:cNvCxnSpPr>
            <a:cxnSpLocks/>
            <a:stCxn id="3" idx="6"/>
            <a:endCxn id="69" idx="2"/>
          </p:cNvCxnSpPr>
          <p:nvPr/>
        </p:nvCxnSpPr>
        <p:spPr>
          <a:xfrm>
            <a:off x="5773389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2ADD54-3AB8-450A-BC39-405B6D3E5603}"/>
              </a:ext>
            </a:extLst>
          </p:cNvPr>
          <p:cNvCxnSpPr>
            <a:cxnSpLocks/>
            <a:stCxn id="5" idx="6"/>
            <a:endCxn id="69" idx="2"/>
          </p:cNvCxnSpPr>
          <p:nvPr/>
        </p:nvCxnSpPr>
        <p:spPr>
          <a:xfrm>
            <a:off x="5773389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60A031-DE4E-4CD8-9786-D11BAB93C92A}"/>
              </a:ext>
            </a:extLst>
          </p:cNvPr>
          <p:cNvCxnSpPr>
            <a:cxnSpLocks/>
            <a:stCxn id="6" idx="6"/>
            <a:endCxn id="69" idx="2"/>
          </p:cNvCxnSpPr>
          <p:nvPr/>
        </p:nvCxnSpPr>
        <p:spPr>
          <a:xfrm>
            <a:off x="5773389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A1C001-5E8C-418E-A830-81123DBA50AD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>
            <a:off x="5773389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B9D92E-FBFC-47E7-B431-5324FB918E6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634423" y="4796865"/>
            <a:ext cx="1054760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A3704-2BC7-44DA-9FEF-A8CBD2074DE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58516" y="4796865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9C4CED-8ED5-4747-81E6-603287B217E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4013972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AFDFE5-926D-4FB0-8B13-6ED3F0E41F7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4013972"/>
            <a:ext cx="1049524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E99FC5-5B2B-4E57-8C27-4762ADEBCD1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3323729"/>
            <a:ext cx="1049524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0F688B-87BB-41BC-B187-94C5172B5D22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2636713"/>
            <a:ext cx="1049523" cy="216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041D62-6BCD-4D0C-B4DC-13821957BEF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1940115"/>
            <a:ext cx="1049523" cy="28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6BAB43F-8FB3-4A29-A427-7DF0AE15E81A}"/>
              </a:ext>
            </a:extLst>
          </p:cNvPr>
          <p:cNvCxnSpPr>
            <a:cxnSpLocks/>
            <a:stCxn id="94" idx="6"/>
            <a:endCxn id="49" idx="2"/>
          </p:cNvCxnSpPr>
          <p:nvPr/>
        </p:nvCxnSpPr>
        <p:spPr>
          <a:xfrm>
            <a:off x="8585723" y="1284843"/>
            <a:ext cx="1103460" cy="3512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9A7CE2-82A4-4F66-A038-4579F5FCAD4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58516" y="4013972"/>
            <a:ext cx="1011810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070461-5D21-4403-88FB-617E326CA4C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34423" y="4013972"/>
            <a:ext cx="1035903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B866F0-9AD8-4C2B-9EF1-CB1B9904818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3323729"/>
            <a:ext cx="1030667" cy="69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A273B3-A46A-4CD3-8437-4BE6DE020E2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2636713"/>
            <a:ext cx="1030666" cy="13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836915-3BDD-4E4D-9553-222E16FEA44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1940115"/>
            <a:ext cx="1030666" cy="207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4CD29-B669-43AF-A081-252FD5A06A35}"/>
              </a:ext>
            </a:extLst>
          </p:cNvPr>
          <p:cNvCxnSpPr>
            <a:cxnSpLocks/>
            <a:stCxn id="94" idx="6"/>
            <a:endCxn id="46" idx="2"/>
          </p:cNvCxnSpPr>
          <p:nvPr/>
        </p:nvCxnSpPr>
        <p:spPr>
          <a:xfrm>
            <a:off x="8585723" y="1284843"/>
            <a:ext cx="1084603" cy="2729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947EB-BB53-4E2D-AAE0-A7A6EE3D8D0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4423" y="3323729"/>
            <a:ext cx="1035903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F33785-0AAE-478B-A04D-7D0AB605C5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4423" y="2627131"/>
            <a:ext cx="1035903" cy="286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6DFCCC-03C1-4FA0-AEA0-6286383B957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4423" y="1937404"/>
            <a:ext cx="1035903" cy="35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7230AB-11CE-4080-A762-827EE4878C9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58516" y="3323729"/>
            <a:ext cx="1011810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48B1C6-3238-48F7-AA32-A7D66910A25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58516" y="2627131"/>
            <a:ext cx="1011810" cy="2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25EC9A-5AF7-4719-9C01-B82D1418C13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58516" y="1937404"/>
            <a:ext cx="1011810" cy="28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9DBFA0D-1399-4DD6-8B94-428D58EA235C}"/>
              </a:ext>
            </a:extLst>
          </p:cNvPr>
          <p:cNvSpPr/>
          <p:nvPr/>
        </p:nvSpPr>
        <p:spPr>
          <a:xfrm>
            <a:off x="8208650" y="109942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C239FF-C0CA-4E7D-8FF1-CB74F9383E37}"/>
              </a:ext>
            </a:extLst>
          </p:cNvPr>
          <p:cNvSpPr/>
          <p:nvPr/>
        </p:nvSpPr>
        <p:spPr>
          <a:xfrm>
            <a:off x="8243731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4C2C04F-58D2-49B6-81FF-30B6B62F1947}"/>
              </a:ext>
            </a:extLst>
          </p:cNvPr>
          <p:cNvSpPr/>
          <p:nvPr/>
        </p:nvSpPr>
        <p:spPr>
          <a:xfrm>
            <a:off x="8243731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720C9C6-5C29-454F-A812-848780FFE385}"/>
              </a:ext>
            </a:extLst>
          </p:cNvPr>
          <p:cNvSpPr/>
          <p:nvPr/>
        </p:nvSpPr>
        <p:spPr>
          <a:xfrm>
            <a:off x="8243730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F3D9D0-D51E-4B8F-AB17-AFD392F67BAE}"/>
              </a:ext>
            </a:extLst>
          </p:cNvPr>
          <p:cNvCxnSpPr>
            <a:cxnSpLocks/>
            <a:stCxn id="8" idx="6"/>
            <a:endCxn id="94" idx="2"/>
          </p:cNvCxnSpPr>
          <p:nvPr/>
        </p:nvCxnSpPr>
        <p:spPr>
          <a:xfrm flipV="1">
            <a:off x="7196841" y="1284843"/>
            <a:ext cx="1011809" cy="6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731E8AB-1A96-4C08-A0B1-3053D6920FEA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DF620F-30E1-46D9-A192-5C600E1350E4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881EF-D808-4B25-A8C1-A7476F1A43A4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0872DFF-2AA5-40FB-9BC8-4D12AD299BE6}"/>
              </a:ext>
            </a:extLst>
          </p:cNvPr>
          <p:cNvSpPr/>
          <p:nvPr/>
        </p:nvSpPr>
        <p:spPr>
          <a:xfrm>
            <a:off x="8243730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CCFE07-6097-4BE5-9B61-3F5163C6432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D4F9E1-AC9E-4783-9F0D-95588E9F6AEA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CC172-53C6-4123-98A5-DE4348C49D1E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027859-5B02-49F7-BF26-9B54FE817C9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A059F-13FA-4295-B157-B0B8E2DC4EE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8B12A62-F97A-4883-A8ED-6AAC7D6CB9CA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D8056B4-0999-45F3-B389-15B62E174DE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2E19BF5-7C45-431B-8040-4CBEB5840BA6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492E9B2-7EE0-4F14-968C-5256F21A92EF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626C8F2-0B76-4578-811D-4E6142491BED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634D84A-ABF3-4B6D-B2C8-6A486E2195B1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D415CC6-0CB1-42EE-861D-904C28CA792F}"/>
              </a:ext>
            </a:extLst>
          </p:cNvPr>
          <p:cNvSpPr/>
          <p:nvPr/>
        </p:nvSpPr>
        <p:spPr>
          <a:xfrm>
            <a:off x="8243730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764AA15-16FE-40A1-93F2-EDA4D62E8E1F}"/>
              </a:ext>
            </a:extLst>
          </p:cNvPr>
          <p:cNvSpPr/>
          <p:nvPr/>
        </p:nvSpPr>
        <p:spPr>
          <a:xfrm>
            <a:off x="8262587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1AA74A3-DFC9-4426-9419-EC3C9AB2040A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197352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73672E-2CAF-4909-9763-1AEC50F77B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8ADFD9-80E2-42EC-B174-D7B0DBC18A5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44631C-CE11-4E34-8190-9207CEA6BA3A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429BD5-CE77-46A8-B3A6-02F80EB4FAA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6A85BA-DD0A-480D-A391-ACCD84061C10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C96F37-C863-4B9F-BB37-F9ACB33E125A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81128" y="1284843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0035FC-0003-4101-A7C4-22B77353C1B9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216209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823C356-70C2-45ED-AB3E-39A279178ABE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216209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035A8-031A-4C2A-B460-673ADECA97F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216209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9F5E5D-3017-4C7C-8E0A-BE8A1907D6F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216209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F1A9A25-FE04-4E26-83E3-9084B5C3B5ED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7216209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D7C806C-6958-47DB-8975-3D45E6EA7777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60BCA4-A17B-4C23-ADFB-DA19C7EDE514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2CE5A2-F31B-4F2B-AD79-47D10B64E6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E9B7E1E-B81F-426E-8251-48CC6BE2CD69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7F8C7C3-CA4F-436F-BFBF-77F0ECF42F92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B239A0-6C54-4C4E-98FE-B110F19C5D4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216209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B32871C8-D61A-4EE8-B353-39086615FF59}"/>
              </a:ext>
            </a:extLst>
          </p:cNvPr>
          <p:cNvSpPr/>
          <p:nvPr/>
        </p:nvSpPr>
        <p:spPr>
          <a:xfrm>
            <a:off x="8238494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79FD74E-A49D-4664-A07B-E510ECD3F8BF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04ED5C-E041-4E6F-9073-FD6865C884E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B19429B-523F-4300-ACD6-5B11D63F7C0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C898BC-4C79-468B-80E2-A8F208394C5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B56A08-357C-4909-8F22-F86B4FD6E7C4}"/>
              </a:ext>
            </a:extLst>
          </p:cNvPr>
          <p:cNvCxnSpPr>
            <a:cxnSpLocks/>
            <a:stCxn id="7" idx="6"/>
            <a:endCxn id="94" idx="2"/>
          </p:cNvCxnSpPr>
          <p:nvPr/>
        </p:nvCxnSpPr>
        <p:spPr>
          <a:xfrm>
            <a:off x="7196841" y="1249089"/>
            <a:ext cx="1011809" cy="3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AF3AB-D850-41C8-93EF-F68A4A327378}"/>
              </a:ext>
            </a:extLst>
          </p:cNvPr>
          <p:cNvCxnSpPr>
            <a:cxnSpLocks/>
            <a:stCxn id="7" idx="6"/>
            <a:endCxn id="95" idx="2"/>
          </p:cNvCxnSpPr>
          <p:nvPr/>
        </p:nvCxnSpPr>
        <p:spPr>
          <a:xfrm>
            <a:off x="7196841" y="1249089"/>
            <a:ext cx="1046890" cy="6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F22C1A-0B71-4C4F-A413-E6C945E5F248}"/>
              </a:ext>
            </a:extLst>
          </p:cNvPr>
          <p:cNvCxnSpPr>
            <a:cxnSpLocks/>
            <a:stCxn id="7" idx="6"/>
            <a:endCxn id="96" idx="2"/>
          </p:cNvCxnSpPr>
          <p:nvPr/>
        </p:nvCxnSpPr>
        <p:spPr>
          <a:xfrm>
            <a:off x="7196841" y="1249089"/>
            <a:ext cx="1046890" cy="138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740800-48FB-488C-B9D5-48E11DD4F06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>
            <a:off x="7196841" y="1249089"/>
            <a:ext cx="1046889" cy="207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26E93C1-D8DB-4F04-825F-59C1B5227D4A}"/>
              </a:ext>
            </a:extLst>
          </p:cNvPr>
          <p:cNvCxnSpPr>
            <a:cxnSpLocks/>
            <a:stCxn id="7" idx="6"/>
            <a:endCxn id="114" idx="2"/>
          </p:cNvCxnSpPr>
          <p:nvPr/>
        </p:nvCxnSpPr>
        <p:spPr>
          <a:xfrm>
            <a:off x="7196841" y="1249089"/>
            <a:ext cx="1046889" cy="276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A3FF3C1-6798-4BE0-BB81-ED09A96D0938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7196841" y="1249089"/>
            <a:ext cx="1065746" cy="354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B68D521-2B6D-4273-9629-E7EA8EA6B860}"/>
              </a:ext>
            </a:extLst>
          </p:cNvPr>
          <p:cNvCxnSpPr>
            <a:cxnSpLocks/>
            <a:stCxn id="7" idx="6"/>
            <a:endCxn id="134" idx="2"/>
          </p:cNvCxnSpPr>
          <p:nvPr/>
        </p:nvCxnSpPr>
        <p:spPr>
          <a:xfrm>
            <a:off x="7196841" y="1249089"/>
            <a:ext cx="1041653" cy="42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537BF2-E203-44C2-B3A9-FC25C10045F5}"/>
              </a:ext>
            </a:extLst>
          </p:cNvPr>
          <p:cNvCxnSpPr>
            <a:cxnSpLocks/>
            <a:stCxn id="69" idx="6"/>
            <a:endCxn id="134" idx="2"/>
          </p:cNvCxnSpPr>
          <p:nvPr/>
        </p:nvCxnSpPr>
        <p:spPr>
          <a:xfrm>
            <a:off x="7191604" y="5496608"/>
            <a:ext cx="104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A9C2A3-9BF4-48D8-9B48-4ACF7D57CE0C}"/>
              </a:ext>
            </a:extLst>
          </p:cNvPr>
          <p:cNvCxnSpPr>
            <a:cxnSpLocks/>
            <a:stCxn id="69" idx="6"/>
            <a:endCxn id="115" idx="2"/>
          </p:cNvCxnSpPr>
          <p:nvPr/>
        </p:nvCxnSpPr>
        <p:spPr>
          <a:xfrm flipV="1">
            <a:off x="7191604" y="4796865"/>
            <a:ext cx="1070983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0A5253-5614-4130-855A-F62183382D23}"/>
              </a:ext>
            </a:extLst>
          </p:cNvPr>
          <p:cNvCxnSpPr>
            <a:cxnSpLocks/>
            <a:stCxn id="69" idx="6"/>
            <a:endCxn id="114" idx="2"/>
          </p:cNvCxnSpPr>
          <p:nvPr/>
        </p:nvCxnSpPr>
        <p:spPr>
          <a:xfrm flipV="1">
            <a:off x="7191604" y="4013972"/>
            <a:ext cx="1052126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4B05A6E-2AB0-4F33-8117-EE5250F7FD50}"/>
              </a:ext>
            </a:extLst>
          </p:cNvPr>
          <p:cNvCxnSpPr>
            <a:cxnSpLocks/>
            <a:stCxn id="69" idx="6"/>
            <a:endCxn id="97" idx="2"/>
          </p:cNvCxnSpPr>
          <p:nvPr/>
        </p:nvCxnSpPr>
        <p:spPr>
          <a:xfrm flipV="1">
            <a:off x="7191604" y="3323729"/>
            <a:ext cx="1052126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0B928C7-4CF3-4BF9-A24A-A9A4AB566385}"/>
              </a:ext>
            </a:extLst>
          </p:cNvPr>
          <p:cNvCxnSpPr>
            <a:cxnSpLocks/>
            <a:stCxn id="69" idx="6"/>
            <a:endCxn id="96" idx="2"/>
          </p:cNvCxnSpPr>
          <p:nvPr/>
        </p:nvCxnSpPr>
        <p:spPr>
          <a:xfrm flipV="1">
            <a:off x="7191604" y="2636713"/>
            <a:ext cx="1052127" cy="285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618235-3112-4453-9A4B-96A891694D89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 flipV="1">
            <a:off x="7191604" y="1940115"/>
            <a:ext cx="1052127" cy="355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1125CFE-EB92-4401-BA4E-6B47DE9648DC}"/>
              </a:ext>
            </a:extLst>
          </p:cNvPr>
          <p:cNvCxnSpPr>
            <a:cxnSpLocks/>
            <a:stCxn id="69" idx="6"/>
            <a:endCxn id="94" idx="2"/>
          </p:cNvCxnSpPr>
          <p:nvPr/>
        </p:nvCxnSpPr>
        <p:spPr>
          <a:xfrm flipV="1">
            <a:off x="7191604" y="1284843"/>
            <a:ext cx="1017046" cy="421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F53BA19-32FA-4F36-97E1-AB475057A520}"/>
              </a:ext>
            </a:extLst>
          </p:cNvPr>
          <p:cNvCxnSpPr>
            <a:cxnSpLocks/>
          </p:cNvCxnSpPr>
          <p:nvPr/>
        </p:nvCxnSpPr>
        <p:spPr>
          <a:xfrm flipH="1">
            <a:off x="8585723" y="282574"/>
            <a:ext cx="527595" cy="835485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3B41D86-EB6D-4AA9-99E7-5E4483D7EA5D}"/>
              </a:ext>
            </a:extLst>
          </p:cNvPr>
          <p:cNvSpPr txBox="1"/>
          <p:nvPr/>
        </p:nvSpPr>
        <p:spPr>
          <a:xfrm>
            <a:off x="3337089" y="207390"/>
            <a:ext cx="35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prominent in Deep NN</a:t>
            </a:r>
          </a:p>
        </p:txBody>
      </p:sp>
      <p:graphicFrame>
        <p:nvGraphicFramePr>
          <p:cNvPr id="196" name="Table 4">
            <a:extLst>
              <a:ext uri="{FF2B5EF4-FFF2-40B4-BE49-F238E27FC236}">
                <a16:creationId xmlns:a16="http://schemas.microsoft.com/office/drawing/2014/main" id="{7ECB7048-AE72-4D13-849A-3CFAD697E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9" grpId="0" animBg="1"/>
      <p:bldP spid="94" grpId="0" animBg="1"/>
      <p:bldP spid="95" grpId="0" animBg="1"/>
      <p:bldP spid="96" grpId="0" animBg="1"/>
      <p:bldP spid="97" grpId="0" animBg="1"/>
      <p:bldP spid="102" grpId="0" animBg="1"/>
      <p:bldP spid="114" grpId="0" animBg="1"/>
      <p:bldP spid="115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82D330E-B2F1-4972-BAB3-46F9140A783B}"/>
              </a:ext>
            </a:extLst>
          </p:cNvPr>
          <p:cNvSpPr/>
          <p:nvPr/>
        </p:nvSpPr>
        <p:spPr>
          <a:xfrm>
            <a:off x="5396316" y="175549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482D4-0E38-4F14-AAD6-84F2CE24E9A8}"/>
              </a:ext>
            </a:extLst>
          </p:cNvPr>
          <p:cNvSpPr/>
          <p:nvPr/>
        </p:nvSpPr>
        <p:spPr>
          <a:xfrm>
            <a:off x="5396316" y="2445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A189D8-6977-43FA-9BC3-69F0A937EBAC}"/>
              </a:ext>
            </a:extLst>
          </p:cNvPr>
          <p:cNvSpPr/>
          <p:nvPr/>
        </p:nvSpPr>
        <p:spPr>
          <a:xfrm>
            <a:off x="5396316" y="314181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F1B066-4A29-4D0E-B4BC-579E20D7439F}"/>
              </a:ext>
            </a:extLst>
          </p:cNvPr>
          <p:cNvSpPr/>
          <p:nvPr/>
        </p:nvSpPr>
        <p:spPr>
          <a:xfrm>
            <a:off x="6819768" y="106366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D9EB7F-05F7-4D6E-B52A-0A4513C89887}"/>
              </a:ext>
            </a:extLst>
          </p:cNvPr>
          <p:cNvSpPr/>
          <p:nvPr/>
        </p:nvSpPr>
        <p:spPr>
          <a:xfrm>
            <a:off x="6819768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7437F-818F-4E72-BF8F-68465EA488E9}"/>
              </a:ext>
            </a:extLst>
          </p:cNvPr>
          <p:cNvSpPr/>
          <p:nvPr/>
        </p:nvSpPr>
        <p:spPr>
          <a:xfrm>
            <a:off x="6819768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E8D5FE-0212-4D3B-A9FC-12C40B4B3330}"/>
              </a:ext>
            </a:extLst>
          </p:cNvPr>
          <p:cNvSpPr/>
          <p:nvPr/>
        </p:nvSpPr>
        <p:spPr>
          <a:xfrm>
            <a:off x="9670326" y="175198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AA479-7005-4F96-A42D-7A701E11500D}"/>
              </a:ext>
            </a:extLst>
          </p:cNvPr>
          <p:cNvSpPr/>
          <p:nvPr/>
        </p:nvSpPr>
        <p:spPr>
          <a:xfrm>
            <a:off x="9670326" y="244171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BD454-A96A-4FFE-B185-A2DEB3CD69D1}"/>
              </a:ext>
            </a:extLst>
          </p:cNvPr>
          <p:cNvSpPr/>
          <p:nvPr/>
        </p:nvSpPr>
        <p:spPr>
          <a:xfrm>
            <a:off x="9670326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CFA119-470F-4C23-8768-712946780B35}"/>
              </a:ext>
            </a:extLst>
          </p:cNvPr>
          <p:cNvSpPr/>
          <p:nvPr/>
        </p:nvSpPr>
        <p:spPr>
          <a:xfrm>
            <a:off x="681976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6CEE23-CF9F-497B-8536-6C8B6CBD66B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5773389" y="1249089"/>
            <a:ext cx="1046379" cy="69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626920-D584-4DC1-8064-6C72A49E3072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 flipV="1">
            <a:off x="5773389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75B719-DDB4-4A2B-8B2A-AF6C05B8E8B1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773389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62BAD8-E495-4F75-9A24-9BDA72B66E01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5773389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4639E3-AF1B-4C36-9A4C-874BC29AC82B}"/>
              </a:ext>
            </a:extLst>
          </p:cNvPr>
          <p:cNvSpPr/>
          <p:nvPr/>
        </p:nvSpPr>
        <p:spPr>
          <a:xfrm>
            <a:off x="6819767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9B252-388E-4F7F-B385-4BE2FA849BB0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5773389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DA7194-CB03-4AE8-B384-CC0F3A9051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773389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95467-CD83-4644-8D39-B4E23CB8EF7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773389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E2438-1743-4542-A295-07CC529854C6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5773389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9C92EA-EEBE-49D4-94E8-B6B0EB6AFAA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773389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C711A8-F6D4-4200-8661-63A01311A7E7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5773389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197F9-7B09-4D9A-AD2B-FA11F4FED315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5773389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4AA86-4245-469C-B0DF-A352625F94B9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5773389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986AA1-CFC5-486A-A97E-C8E481C2E17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773389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04B0D-2571-4654-AE7F-43CA37739BC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773389" y="1249089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FC3DFA-C535-4946-B07F-319CDE487E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773389" y="1249089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CACF05-7757-4F85-AD83-6F1CB1A59127}"/>
              </a:ext>
            </a:extLst>
          </p:cNvPr>
          <p:cNvCxnSpPr>
            <a:cxnSpLocks/>
            <a:stCxn id="94" idx="6"/>
            <a:endCxn id="10" idx="2"/>
          </p:cNvCxnSpPr>
          <p:nvPr/>
        </p:nvCxnSpPr>
        <p:spPr>
          <a:xfrm>
            <a:off x="8585723" y="1284843"/>
            <a:ext cx="1084603" cy="65256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1B114F-4587-490E-A7CA-F4E0BEDCC6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27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21AE9B-391F-4446-9620-47E4FB27EB2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6993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5D5F56-D75E-42B7-AEC0-E9C9A236D1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1386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87B46C-CC0D-4EFF-8F6B-AFA90FAC1D3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20803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AA262C-E803-4006-B985-AED18EEEFD9E}"/>
              </a:ext>
            </a:extLst>
          </p:cNvPr>
          <p:cNvCxnSpPr>
            <a:cxnSpLocks/>
            <a:stCxn id="94" idx="6"/>
            <a:endCxn id="11" idx="2"/>
          </p:cNvCxnSpPr>
          <p:nvPr/>
        </p:nvCxnSpPr>
        <p:spPr>
          <a:xfrm>
            <a:off x="8585723" y="1284843"/>
            <a:ext cx="1084603" cy="134228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DEDC1-903F-4921-8ECA-6B91019A07A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639660" y="1940115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1EF3E7-AC6A-44BF-B734-1B71BC5CC58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60" y="2627131"/>
            <a:ext cx="1030666" cy="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1877A4-9E0E-4EE0-9855-FC00487211F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6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7B73A4-8758-4491-9E39-5BBD24B7FB1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13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21E4E-64BC-4451-9C61-3FAA17E2539F}"/>
              </a:ext>
            </a:extLst>
          </p:cNvPr>
          <p:cNvCxnSpPr>
            <a:cxnSpLocks/>
            <a:stCxn id="94" idx="6"/>
            <a:endCxn id="12" idx="2"/>
          </p:cNvCxnSpPr>
          <p:nvPr/>
        </p:nvCxnSpPr>
        <p:spPr>
          <a:xfrm>
            <a:off x="8585723" y="1284843"/>
            <a:ext cx="1084603" cy="203888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B24E10-57E2-4DDF-B329-B4893B01E49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1940115"/>
            <a:ext cx="1030666" cy="138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D336D-DC37-4DF2-B6D0-E24A698932D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2636713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D663D7-A26E-4B9E-8CF6-44D050C2E81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59" y="3323729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2E117B-52AE-42AF-BED1-475BC5A50E4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9659" y="3323729"/>
            <a:ext cx="1030667" cy="6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50B0DD-CCB4-485D-A7FE-2BFB2C430568}"/>
              </a:ext>
            </a:extLst>
          </p:cNvPr>
          <p:cNvSpPr/>
          <p:nvPr/>
        </p:nvSpPr>
        <p:spPr>
          <a:xfrm>
            <a:off x="5396316" y="383206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6ECEFB-F18E-45F1-AE1B-4752ED5D6871}"/>
              </a:ext>
            </a:extLst>
          </p:cNvPr>
          <p:cNvSpPr/>
          <p:nvPr/>
        </p:nvSpPr>
        <p:spPr>
          <a:xfrm>
            <a:off x="9670326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031DB3-005D-42C4-9027-B941C7A74B10}"/>
              </a:ext>
            </a:extLst>
          </p:cNvPr>
          <p:cNvSpPr/>
          <p:nvPr/>
        </p:nvSpPr>
        <p:spPr>
          <a:xfrm>
            <a:off x="681976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A89505-294B-440B-B152-C4BC0BDF52F0}"/>
              </a:ext>
            </a:extLst>
          </p:cNvPr>
          <p:cNvSpPr/>
          <p:nvPr/>
        </p:nvSpPr>
        <p:spPr>
          <a:xfrm>
            <a:off x="5415173" y="461495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F6DFC7-C597-4C35-9A92-ED3B63D6A7C8}"/>
              </a:ext>
            </a:extLst>
          </p:cNvPr>
          <p:cNvSpPr/>
          <p:nvPr/>
        </p:nvSpPr>
        <p:spPr>
          <a:xfrm>
            <a:off x="9689183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E8BF88-3CE4-44E2-894F-8A819CF36741}"/>
              </a:ext>
            </a:extLst>
          </p:cNvPr>
          <p:cNvSpPr/>
          <p:nvPr/>
        </p:nvSpPr>
        <p:spPr>
          <a:xfrm>
            <a:off x="683862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49EB48-1E38-4A59-83C8-6C4585258FC3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5773389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814455-39BF-45C2-822D-6429943F0901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5773389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A4A00E-DFF0-4319-97C4-9B13B6D56937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 flipV="1">
            <a:off x="5773389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0FDF00-FD97-4582-A1F0-8CB86FF82F4D}"/>
              </a:ext>
            </a:extLst>
          </p:cNvPr>
          <p:cNvCxnSpPr>
            <a:cxnSpLocks/>
            <a:stCxn id="45" idx="6"/>
            <a:endCxn id="9" idx="2"/>
          </p:cNvCxnSpPr>
          <p:nvPr/>
        </p:nvCxnSpPr>
        <p:spPr>
          <a:xfrm flipV="1">
            <a:off x="5773389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502206-EC89-4495-89C2-B050923042B2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5773389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B066AA-EF9E-426B-B9BE-A8A79B8CDFC5}"/>
              </a:ext>
            </a:extLst>
          </p:cNvPr>
          <p:cNvCxnSpPr>
            <a:cxnSpLocks/>
            <a:stCxn id="45" idx="6"/>
            <a:endCxn id="7" idx="2"/>
          </p:cNvCxnSpPr>
          <p:nvPr/>
        </p:nvCxnSpPr>
        <p:spPr>
          <a:xfrm flipV="1">
            <a:off x="5773389" y="1249089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31F934-BB87-4BA9-BD66-5E622D276C16}"/>
              </a:ext>
            </a:extLst>
          </p:cNvPr>
          <p:cNvCxnSpPr>
            <a:cxnSpLocks/>
            <a:stCxn id="48" idx="6"/>
            <a:endCxn id="7" idx="2"/>
          </p:cNvCxnSpPr>
          <p:nvPr/>
        </p:nvCxnSpPr>
        <p:spPr>
          <a:xfrm flipV="1">
            <a:off x="5792246" y="1249089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EFF55C-A529-4CF1-A062-41CA97A80DA8}"/>
              </a:ext>
            </a:extLst>
          </p:cNvPr>
          <p:cNvCxnSpPr>
            <a:cxnSpLocks/>
            <a:stCxn id="48" idx="6"/>
            <a:endCxn id="8" idx="2"/>
          </p:cNvCxnSpPr>
          <p:nvPr/>
        </p:nvCxnSpPr>
        <p:spPr>
          <a:xfrm flipV="1">
            <a:off x="5792246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D1298A-1635-427E-8989-8B8E0C32BB48}"/>
              </a:ext>
            </a:extLst>
          </p:cNvPr>
          <p:cNvCxnSpPr>
            <a:cxnSpLocks/>
            <a:stCxn id="48" idx="6"/>
            <a:endCxn id="9" idx="2"/>
          </p:cNvCxnSpPr>
          <p:nvPr/>
        </p:nvCxnSpPr>
        <p:spPr>
          <a:xfrm flipV="1">
            <a:off x="5792246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E67BE3-3E4B-4D9C-9887-F79141BA2BC0}"/>
              </a:ext>
            </a:extLst>
          </p:cNvPr>
          <p:cNvCxnSpPr>
            <a:cxnSpLocks/>
            <a:stCxn id="48" idx="6"/>
            <a:endCxn id="13" idx="2"/>
          </p:cNvCxnSpPr>
          <p:nvPr/>
        </p:nvCxnSpPr>
        <p:spPr>
          <a:xfrm flipV="1">
            <a:off x="5792246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DD7D7F-B762-4419-8682-91A7D10C19B5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 flipV="1">
            <a:off x="5792246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F93E2B-9A6F-4B25-9D7D-0589DD164AEA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2246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18FC1C-D988-436B-9F14-A5CBF368EF88}"/>
              </a:ext>
            </a:extLst>
          </p:cNvPr>
          <p:cNvCxnSpPr>
            <a:cxnSpLocks/>
            <a:stCxn id="3" idx="6"/>
            <a:endCxn id="47" idx="2"/>
          </p:cNvCxnSpPr>
          <p:nvPr/>
        </p:nvCxnSpPr>
        <p:spPr>
          <a:xfrm>
            <a:off x="5773389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7BD0A9-E8A1-4431-8E7F-A0024A414D73}"/>
              </a:ext>
            </a:extLst>
          </p:cNvPr>
          <p:cNvCxnSpPr>
            <a:cxnSpLocks/>
            <a:stCxn id="5" idx="6"/>
            <a:endCxn id="47" idx="2"/>
          </p:cNvCxnSpPr>
          <p:nvPr/>
        </p:nvCxnSpPr>
        <p:spPr>
          <a:xfrm>
            <a:off x="5773389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9237B8-EF52-44EB-9C09-1C5456171642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5773389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474EBA-8C90-4EAD-8F9F-7630FC645F27}"/>
              </a:ext>
            </a:extLst>
          </p:cNvPr>
          <p:cNvCxnSpPr>
            <a:cxnSpLocks/>
            <a:stCxn id="5" idx="6"/>
            <a:endCxn id="50" idx="2"/>
          </p:cNvCxnSpPr>
          <p:nvPr/>
        </p:nvCxnSpPr>
        <p:spPr>
          <a:xfrm>
            <a:off x="5773389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3F592F-212C-4AA6-B3B3-44E72E412D52}"/>
              </a:ext>
            </a:extLst>
          </p:cNvPr>
          <p:cNvCxnSpPr>
            <a:cxnSpLocks/>
            <a:stCxn id="6" idx="6"/>
            <a:endCxn id="50" idx="2"/>
          </p:cNvCxnSpPr>
          <p:nvPr/>
        </p:nvCxnSpPr>
        <p:spPr>
          <a:xfrm>
            <a:off x="5773389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2F005A-569A-48E8-8FCE-BA42AE1A876B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>
            <a:off x="5792246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004D961-4993-419E-A5DF-29311924AFE9}"/>
              </a:ext>
            </a:extLst>
          </p:cNvPr>
          <p:cNvSpPr/>
          <p:nvPr/>
        </p:nvSpPr>
        <p:spPr>
          <a:xfrm>
            <a:off x="6814531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0CCFB9-0D59-4508-BE0C-9DC2952AB90F}"/>
              </a:ext>
            </a:extLst>
          </p:cNvPr>
          <p:cNvCxnSpPr>
            <a:cxnSpLocks/>
            <a:stCxn id="3" idx="6"/>
            <a:endCxn id="69" idx="2"/>
          </p:cNvCxnSpPr>
          <p:nvPr/>
        </p:nvCxnSpPr>
        <p:spPr>
          <a:xfrm>
            <a:off x="5773389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2ADD54-3AB8-450A-BC39-405B6D3E5603}"/>
              </a:ext>
            </a:extLst>
          </p:cNvPr>
          <p:cNvCxnSpPr>
            <a:cxnSpLocks/>
            <a:stCxn id="5" idx="6"/>
            <a:endCxn id="69" idx="2"/>
          </p:cNvCxnSpPr>
          <p:nvPr/>
        </p:nvCxnSpPr>
        <p:spPr>
          <a:xfrm>
            <a:off x="5773389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60A031-DE4E-4CD8-9786-D11BAB93C92A}"/>
              </a:ext>
            </a:extLst>
          </p:cNvPr>
          <p:cNvCxnSpPr>
            <a:cxnSpLocks/>
            <a:stCxn id="6" idx="6"/>
            <a:endCxn id="69" idx="2"/>
          </p:cNvCxnSpPr>
          <p:nvPr/>
        </p:nvCxnSpPr>
        <p:spPr>
          <a:xfrm>
            <a:off x="5773389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A1C001-5E8C-418E-A830-81123DBA50AD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>
            <a:off x="5773389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B9D92E-FBFC-47E7-B431-5324FB918E6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634423" y="4796865"/>
            <a:ext cx="1054760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A3704-2BC7-44DA-9FEF-A8CBD2074DE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58516" y="4796865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9C4CED-8ED5-4747-81E6-603287B217E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4013972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AFDFE5-926D-4FB0-8B13-6ED3F0E41F7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4013972"/>
            <a:ext cx="1049524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E99FC5-5B2B-4E57-8C27-4762ADEBCD1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3323729"/>
            <a:ext cx="1049524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0F688B-87BB-41BC-B187-94C5172B5D22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2636713"/>
            <a:ext cx="1049523" cy="216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041D62-6BCD-4D0C-B4DC-13821957BEF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1940115"/>
            <a:ext cx="1049523" cy="28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6BAB43F-8FB3-4A29-A427-7DF0AE15E81A}"/>
              </a:ext>
            </a:extLst>
          </p:cNvPr>
          <p:cNvCxnSpPr>
            <a:cxnSpLocks/>
            <a:stCxn id="94" idx="6"/>
            <a:endCxn id="49" idx="2"/>
          </p:cNvCxnSpPr>
          <p:nvPr/>
        </p:nvCxnSpPr>
        <p:spPr>
          <a:xfrm>
            <a:off x="8585723" y="1284843"/>
            <a:ext cx="1103460" cy="351202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9A7CE2-82A4-4F66-A038-4579F5FCAD4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58516" y="4013972"/>
            <a:ext cx="1011810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070461-5D21-4403-88FB-617E326CA4C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34423" y="4013972"/>
            <a:ext cx="1035903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B866F0-9AD8-4C2B-9EF1-CB1B9904818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3323729"/>
            <a:ext cx="1030667" cy="69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A273B3-A46A-4CD3-8437-4BE6DE020E2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2636713"/>
            <a:ext cx="1030666" cy="13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836915-3BDD-4E4D-9553-222E16FEA44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1940115"/>
            <a:ext cx="1030666" cy="2073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4CD29-B669-43AF-A081-252FD5A06A35}"/>
              </a:ext>
            </a:extLst>
          </p:cNvPr>
          <p:cNvCxnSpPr>
            <a:cxnSpLocks/>
            <a:stCxn id="94" idx="6"/>
            <a:endCxn id="46" idx="2"/>
          </p:cNvCxnSpPr>
          <p:nvPr/>
        </p:nvCxnSpPr>
        <p:spPr>
          <a:xfrm>
            <a:off x="8585723" y="1284843"/>
            <a:ext cx="1084603" cy="272912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947EB-BB53-4E2D-AAE0-A7A6EE3D8D0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4423" y="3323729"/>
            <a:ext cx="1035903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F33785-0AAE-478B-A04D-7D0AB605C5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4423" y="2627131"/>
            <a:ext cx="1035903" cy="286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6DFCCC-03C1-4FA0-AEA0-6286383B957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4423" y="1937404"/>
            <a:ext cx="1035903" cy="35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7230AB-11CE-4080-A762-827EE4878C9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58516" y="3323729"/>
            <a:ext cx="1011810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48B1C6-3238-48F7-AA32-A7D66910A25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58516" y="2627131"/>
            <a:ext cx="1011810" cy="2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25EC9A-5AF7-4719-9C01-B82D1418C13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58516" y="1937404"/>
            <a:ext cx="1011810" cy="28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9DBFA0D-1399-4DD6-8B94-428D58EA235C}"/>
              </a:ext>
            </a:extLst>
          </p:cNvPr>
          <p:cNvSpPr/>
          <p:nvPr/>
        </p:nvSpPr>
        <p:spPr>
          <a:xfrm>
            <a:off x="8208650" y="109942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C239FF-C0CA-4E7D-8FF1-CB74F9383E37}"/>
              </a:ext>
            </a:extLst>
          </p:cNvPr>
          <p:cNvSpPr/>
          <p:nvPr/>
        </p:nvSpPr>
        <p:spPr>
          <a:xfrm>
            <a:off x="8243731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4C2C04F-58D2-49B6-81FF-30B6B62F1947}"/>
              </a:ext>
            </a:extLst>
          </p:cNvPr>
          <p:cNvSpPr/>
          <p:nvPr/>
        </p:nvSpPr>
        <p:spPr>
          <a:xfrm>
            <a:off x="8243731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720C9C6-5C29-454F-A812-848780FFE385}"/>
              </a:ext>
            </a:extLst>
          </p:cNvPr>
          <p:cNvSpPr/>
          <p:nvPr/>
        </p:nvSpPr>
        <p:spPr>
          <a:xfrm>
            <a:off x="8243730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F3D9D0-D51E-4B8F-AB17-AFD392F67BAE}"/>
              </a:ext>
            </a:extLst>
          </p:cNvPr>
          <p:cNvCxnSpPr>
            <a:cxnSpLocks/>
            <a:stCxn id="8" idx="6"/>
            <a:endCxn id="94" idx="2"/>
          </p:cNvCxnSpPr>
          <p:nvPr/>
        </p:nvCxnSpPr>
        <p:spPr>
          <a:xfrm flipV="1">
            <a:off x="7196841" y="1284843"/>
            <a:ext cx="1011809" cy="6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731E8AB-1A96-4C08-A0B1-3053D6920FEA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DF620F-30E1-46D9-A192-5C600E1350E4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881EF-D808-4B25-A8C1-A7476F1A43A4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0872DFF-2AA5-40FB-9BC8-4D12AD299BE6}"/>
              </a:ext>
            </a:extLst>
          </p:cNvPr>
          <p:cNvSpPr/>
          <p:nvPr/>
        </p:nvSpPr>
        <p:spPr>
          <a:xfrm>
            <a:off x="8243730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CCFE07-6097-4BE5-9B61-3F5163C6432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D4F9E1-AC9E-4783-9F0D-95588E9F6AEA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CC172-53C6-4123-98A5-DE4348C49D1E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027859-5B02-49F7-BF26-9B54FE817C9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A059F-13FA-4295-B157-B0B8E2DC4EE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8B12A62-F97A-4883-A8ED-6AAC7D6CB9CA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D8056B4-0999-45F3-B389-15B62E174DE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2E19BF5-7C45-431B-8040-4CBEB5840BA6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492E9B2-7EE0-4F14-968C-5256F21A92EF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626C8F2-0B76-4578-811D-4E6142491BED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634D84A-ABF3-4B6D-B2C8-6A486E2195B1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D415CC6-0CB1-42EE-861D-904C28CA792F}"/>
              </a:ext>
            </a:extLst>
          </p:cNvPr>
          <p:cNvSpPr/>
          <p:nvPr/>
        </p:nvSpPr>
        <p:spPr>
          <a:xfrm>
            <a:off x="8243730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764AA15-16FE-40A1-93F2-EDA4D62E8E1F}"/>
              </a:ext>
            </a:extLst>
          </p:cNvPr>
          <p:cNvSpPr/>
          <p:nvPr/>
        </p:nvSpPr>
        <p:spPr>
          <a:xfrm>
            <a:off x="8262587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1AA74A3-DFC9-4426-9419-EC3C9AB2040A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197352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73672E-2CAF-4909-9763-1AEC50F77B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8ADFD9-80E2-42EC-B174-D7B0DBC18A5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44631C-CE11-4E34-8190-9207CEA6BA3A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429BD5-CE77-46A8-B3A6-02F80EB4FAA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6A85BA-DD0A-480D-A391-ACCD84061C10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C96F37-C863-4B9F-BB37-F9ACB33E125A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81128" y="1284843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0035FC-0003-4101-A7C4-22B77353C1B9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216209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823C356-70C2-45ED-AB3E-39A279178ABE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216209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035A8-031A-4C2A-B460-673ADECA97F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216209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9F5E5D-3017-4C7C-8E0A-BE8A1907D6F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216209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F1A9A25-FE04-4E26-83E3-9084B5C3B5ED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7216209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D7C806C-6958-47DB-8975-3D45E6EA7777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60BCA4-A17B-4C23-ADFB-DA19C7EDE514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2CE5A2-F31B-4F2B-AD79-47D10B64E6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E9B7E1E-B81F-426E-8251-48CC6BE2CD69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7F8C7C3-CA4F-436F-BFBF-77F0ECF42F92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B239A0-6C54-4C4E-98FE-B110F19C5D4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216209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B32871C8-D61A-4EE8-B353-39086615FF59}"/>
              </a:ext>
            </a:extLst>
          </p:cNvPr>
          <p:cNvSpPr/>
          <p:nvPr/>
        </p:nvSpPr>
        <p:spPr>
          <a:xfrm>
            <a:off x="8238494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79FD74E-A49D-4664-A07B-E510ECD3F8BF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04ED5C-E041-4E6F-9073-FD6865C884E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B19429B-523F-4300-ACD6-5B11D63F7C0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C898BC-4C79-468B-80E2-A8F208394C5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B56A08-357C-4909-8F22-F86B4FD6E7C4}"/>
              </a:ext>
            </a:extLst>
          </p:cNvPr>
          <p:cNvCxnSpPr>
            <a:cxnSpLocks/>
            <a:stCxn id="7" idx="6"/>
            <a:endCxn id="94" idx="2"/>
          </p:cNvCxnSpPr>
          <p:nvPr/>
        </p:nvCxnSpPr>
        <p:spPr>
          <a:xfrm>
            <a:off x="7196841" y="1249089"/>
            <a:ext cx="1011809" cy="3575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AF3AB-D850-41C8-93EF-F68A4A327378}"/>
              </a:ext>
            </a:extLst>
          </p:cNvPr>
          <p:cNvCxnSpPr>
            <a:cxnSpLocks/>
            <a:stCxn id="7" idx="6"/>
            <a:endCxn id="95" idx="2"/>
          </p:cNvCxnSpPr>
          <p:nvPr/>
        </p:nvCxnSpPr>
        <p:spPr>
          <a:xfrm>
            <a:off x="7196841" y="1249089"/>
            <a:ext cx="1046890" cy="691026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F22C1A-0B71-4C4F-A413-E6C945E5F248}"/>
              </a:ext>
            </a:extLst>
          </p:cNvPr>
          <p:cNvCxnSpPr>
            <a:cxnSpLocks/>
            <a:stCxn id="7" idx="6"/>
            <a:endCxn id="96" idx="2"/>
          </p:cNvCxnSpPr>
          <p:nvPr/>
        </p:nvCxnSpPr>
        <p:spPr>
          <a:xfrm>
            <a:off x="7196841" y="1249089"/>
            <a:ext cx="1046890" cy="138762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740800-48FB-488C-B9D5-48E11DD4F06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>
            <a:off x="7196841" y="1249089"/>
            <a:ext cx="1046889" cy="207464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26E93C1-D8DB-4F04-825F-59C1B5227D4A}"/>
              </a:ext>
            </a:extLst>
          </p:cNvPr>
          <p:cNvCxnSpPr>
            <a:cxnSpLocks/>
            <a:stCxn id="7" idx="6"/>
            <a:endCxn id="114" idx="2"/>
          </p:cNvCxnSpPr>
          <p:nvPr/>
        </p:nvCxnSpPr>
        <p:spPr>
          <a:xfrm>
            <a:off x="7196841" y="1249089"/>
            <a:ext cx="1046889" cy="2764883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A3FF3C1-6798-4BE0-BB81-ED09A96D0938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7196841" y="1249089"/>
            <a:ext cx="1065746" cy="3547776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B68D521-2B6D-4273-9629-E7EA8EA6B860}"/>
              </a:ext>
            </a:extLst>
          </p:cNvPr>
          <p:cNvCxnSpPr>
            <a:cxnSpLocks/>
            <a:stCxn id="7" idx="6"/>
            <a:endCxn id="134" idx="2"/>
          </p:cNvCxnSpPr>
          <p:nvPr/>
        </p:nvCxnSpPr>
        <p:spPr>
          <a:xfrm>
            <a:off x="7196841" y="1249089"/>
            <a:ext cx="1041653" cy="424751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537BF2-E203-44C2-B3A9-FC25C10045F5}"/>
              </a:ext>
            </a:extLst>
          </p:cNvPr>
          <p:cNvCxnSpPr>
            <a:cxnSpLocks/>
            <a:stCxn id="69" idx="6"/>
            <a:endCxn id="134" idx="2"/>
          </p:cNvCxnSpPr>
          <p:nvPr/>
        </p:nvCxnSpPr>
        <p:spPr>
          <a:xfrm>
            <a:off x="7191604" y="5496608"/>
            <a:ext cx="104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A9C2A3-9BF4-48D8-9B48-4ACF7D57CE0C}"/>
              </a:ext>
            </a:extLst>
          </p:cNvPr>
          <p:cNvCxnSpPr>
            <a:cxnSpLocks/>
            <a:stCxn id="69" idx="6"/>
            <a:endCxn id="115" idx="2"/>
          </p:cNvCxnSpPr>
          <p:nvPr/>
        </p:nvCxnSpPr>
        <p:spPr>
          <a:xfrm flipV="1">
            <a:off x="7191604" y="4796865"/>
            <a:ext cx="1070983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0A5253-5614-4130-855A-F62183382D23}"/>
              </a:ext>
            </a:extLst>
          </p:cNvPr>
          <p:cNvCxnSpPr>
            <a:cxnSpLocks/>
            <a:stCxn id="69" idx="6"/>
            <a:endCxn id="114" idx="2"/>
          </p:cNvCxnSpPr>
          <p:nvPr/>
        </p:nvCxnSpPr>
        <p:spPr>
          <a:xfrm flipV="1">
            <a:off x="7191604" y="4013972"/>
            <a:ext cx="1052126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4B05A6E-2AB0-4F33-8117-EE5250F7FD50}"/>
              </a:ext>
            </a:extLst>
          </p:cNvPr>
          <p:cNvCxnSpPr>
            <a:cxnSpLocks/>
            <a:stCxn id="69" idx="6"/>
            <a:endCxn id="97" idx="2"/>
          </p:cNvCxnSpPr>
          <p:nvPr/>
        </p:nvCxnSpPr>
        <p:spPr>
          <a:xfrm flipV="1">
            <a:off x="7191604" y="3323729"/>
            <a:ext cx="1052126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0B928C7-4CF3-4BF9-A24A-A9A4AB566385}"/>
              </a:ext>
            </a:extLst>
          </p:cNvPr>
          <p:cNvCxnSpPr>
            <a:cxnSpLocks/>
            <a:stCxn id="69" idx="6"/>
            <a:endCxn id="96" idx="2"/>
          </p:cNvCxnSpPr>
          <p:nvPr/>
        </p:nvCxnSpPr>
        <p:spPr>
          <a:xfrm flipV="1">
            <a:off x="7191604" y="2636713"/>
            <a:ext cx="1052127" cy="285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618235-3112-4453-9A4B-96A891694D89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 flipV="1">
            <a:off x="7191604" y="1940115"/>
            <a:ext cx="1052127" cy="355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1125CFE-EB92-4401-BA4E-6B47DE9648DC}"/>
              </a:ext>
            </a:extLst>
          </p:cNvPr>
          <p:cNvCxnSpPr>
            <a:cxnSpLocks/>
            <a:stCxn id="69" idx="6"/>
            <a:endCxn id="94" idx="2"/>
          </p:cNvCxnSpPr>
          <p:nvPr/>
        </p:nvCxnSpPr>
        <p:spPr>
          <a:xfrm flipV="1">
            <a:off x="7191604" y="1284843"/>
            <a:ext cx="1017046" cy="421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8014217-2C01-4B95-A16A-3740CB8716F2}"/>
              </a:ext>
            </a:extLst>
          </p:cNvPr>
          <p:cNvCxnSpPr>
            <a:cxnSpLocks/>
          </p:cNvCxnSpPr>
          <p:nvPr/>
        </p:nvCxnSpPr>
        <p:spPr>
          <a:xfrm flipH="1">
            <a:off x="8585723" y="282574"/>
            <a:ext cx="527595" cy="835485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C95B23C-A9E4-4D85-A0D6-7648D796BB44}"/>
              </a:ext>
            </a:extLst>
          </p:cNvPr>
          <p:cNvSpPr txBox="1"/>
          <p:nvPr/>
        </p:nvSpPr>
        <p:spPr>
          <a:xfrm>
            <a:off x="3337089" y="207390"/>
            <a:ext cx="35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prominent in Deep NN</a:t>
            </a:r>
          </a:p>
        </p:txBody>
      </p:sp>
      <p:graphicFrame>
        <p:nvGraphicFramePr>
          <p:cNvPr id="158" name="Table 4">
            <a:extLst>
              <a:ext uri="{FF2B5EF4-FFF2-40B4-BE49-F238E27FC236}">
                <a16:creationId xmlns:a16="http://schemas.microsoft.com/office/drawing/2014/main" id="{F291ECC2-504E-41A7-B9F5-91ED11706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1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647764B-251A-4128-AE05-E14290F7E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50695"/>
              </p:ext>
            </p:extLst>
          </p:nvPr>
        </p:nvGraphicFramePr>
        <p:xfrm>
          <a:off x="3169920" y="1385403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Sentiment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“The movie made me sleep”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06395"/>
              </p:ext>
            </p:extLst>
          </p:nvPr>
        </p:nvGraphicFramePr>
        <p:xfrm>
          <a:off x="-1" y="0"/>
          <a:ext cx="2894029" cy="979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E7F981-1746-47F3-B81F-FAF0120F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00915"/>
              </p:ext>
            </p:extLst>
          </p:nvPr>
        </p:nvGraphicFramePr>
        <p:xfrm>
          <a:off x="3169920" y="564729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2410947444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90024379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950434749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Speech Recognition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“Hi, How are  you?”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65371"/>
                  </a:ext>
                </a:extLst>
              </a:tr>
            </a:tbl>
          </a:graphicData>
        </a:graphic>
      </p:graphicFrame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F38AE9A-1EF1-4832-9BFF-E77D13A03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62" y="637945"/>
            <a:ext cx="1664677" cy="655389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84F41C0-CA7F-4423-96C1-E480B20E1575}"/>
              </a:ext>
            </a:extLst>
          </p:cNvPr>
          <p:cNvSpPr/>
          <p:nvPr/>
        </p:nvSpPr>
        <p:spPr>
          <a:xfrm>
            <a:off x="8880050" y="1574276"/>
            <a:ext cx="301658" cy="2639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C7F8F0EB-401F-47A3-8068-252605209FCD}"/>
              </a:ext>
            </a:extLst>
          </p:cNvPr>
          <p:cNvSpPr/>
          <p:nvPr/>
        </p:nvSpPr>
        <p:spPr>
          <a:xfrm>
            <a:off x="9252934" y="1574276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7BE4FFF-66CF-48ED-8E01-550F61AE8ACE}"/>
              </a:ext>
            </a:extLst>
          </p:cNvPr>
          <p:cNvSpPr/>
          <p:nvPr/>
        </p:nvSpPr>
        <p:spPr>
          <a:xfrm>
            <a:off x="9639953" y="1574276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B3A6E40E-2C8C-47C3-8A2D-F5642BB73828}"/>
              </a:ext>
            </a:extLst>
          </p:cNvPr>
          <p:cNvSpPr/>
          <p:nvPr/>
        </p:nvSpPr>
        <p:spPr>
          <a:xfrm>
            <a:off x="10026972" y="1574276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340D923-5083-4002-8D25-705A2E3B4FFA}"/>
              </a:ext>
            </a:extLst>
          </p:cNvPr>
          <p:cNvSpPr/>
          <p:nvPr/>
        </p:nvSpPr>
        <p:spPr>
          <a:xfrm>
            <a:off x="10381002" y="1574275"/>
            <a:ext cx="301658" cy="26395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C499C73-FE27-4978-940B-94A307EA7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54079"/>
              </p:ext>
            </p:extLst>
          </p:nvPr>
        </p:nvGraphicFramePr>
        <p:xfrm>
          <a:off x="3169919" y="2027098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DNA Sequence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AGCCCCCTGTGAGGAAAAC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AGCCCC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CTGTGAGGA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AAAC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4C03CA5-258B-4D75-ABCF-B38A02842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52935"/>
              </p:ext>
            </p:extLst>
          </p:nvPr>
        </p:nvGraphicFramePr>
        <p:xfrm>
          <a:off x="3169919" y="2856081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Machine Translation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How was your 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dirty="0"/>
                        <a:t>आपका दिन कैसा बीता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3C012D1-59A0-4285-949B-9C0C14FB9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08737"/>
              </p:ext>
            </p:extLst>
          </p:nvPr>
        </p:nvGraphicFramePr>
        <p:xfrm>
          <a:off x="3169919" y="3685064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Video Activity Recognition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1AEB064-7C78-4198-B76F-20033B58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31" y="3685064"/>
            <a:ext cx="2566737" cy="622238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A1B8AC2-31EB-4959-988A-451F7A4AC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21899"/>
              </p:ext>
            </p:extLst>
          </p:nvPr>
        </p:nvGraphicFramePr>
        <p:xfrm>
          <a:off x="3258150" y="4514047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Iron man punched Hulk in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Hulkbuster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Armor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Iron man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punched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Hulk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Hulkbuster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Armor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BE7874C-207E-465A-97F7-7BCF757E2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96441"/>
              </p:ext>
            </p:extLst>
          </p:nvPr>
        </p:nvGraphicFramePr>
        <p:xfrm>
          <a:off x="3258150" y="5343030"/>
          <a:ext cx="8142663" cy="7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74">
                  <a:extLst>
                    <a:ext uri="{9D8B030D-6E8A-4147-A177-3AD203B41FA5}">
                      <a16:colId xmlns:a16="http://schemas.microsoft.com/office/drawing/2014/main" val="989650513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3814430019"/>
                    </a:ext>
                  </a:extLst>
                </a:gridCol>
                <a:gridCol w="2703397">
                  <a:extLst>
                    <a:ext uri="{9D8B030D-6E8A-4147-A177-3AD203B41FA5}">
                      <a16:colId xmlns:a16="http://schemas.microsoft.com/office/drawing/2014/main" val="1246032142"/>
                    </a:ext>
                  </a:extLst>
                </a:gridCol>
              </a:tblGrid>
              <a:tr h="7286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Music Generation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01632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6B6AEF8D-4892-4829-9184-37FAD02B4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71" y="5549872"/>
            <a:ext cx="409575" cy="4381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6899FFA-787E-4975-ADE5-0EA49A593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312" y="5343030"/>
            <a:ext cx="2128597" cy="6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82D330E-B2F1-4972-BAB3-46F9140A783B}"/>
              </a:ext>
            </a:extLst>
          </p:cNvPr>
          <p:cNvSpPr/>
          <p:nvPr/>
        </p:nvSpPr>
        <p:spPr>
          <a:xfrm>
            <a:off x="5396316" y="175549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482D4-0E38-4F14-AAD6-84F2CE24E9A8}"/>
              </a:ext>
            </a:extLst>
          </p:cNvPr>
          <p:cNvSpPr/>
          <p:nvPr/>
        </p:nvSpPr>
        <p:spPr>
          <a:xfrm>
            <a:off x="5396316" y="2445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A189D8-6977-43FA-9BC3-69F0A937EBAC}"/>
              </a:ext>
            </a:extLst>
          </p:cNvPr>
          <p:cNvSpPr/>
          <p:nvPr/>
        </p:nvSpPr>
        <p:spPr>
          <a:xfrm>
            <a:off x="5396316" y="314181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F1B066-4A29-4D0E-B4BC-579E20D7439F}"/>
              </a:ext>
            </a:extLst>
          </p:cNvPr>
          <p:cNvSpPr/>
          <p:nvPr/>
        </p:nvSpPr>
        <p:spPr>
          <a:xfrm>
            <a:off x="6819768" y="106366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D9EB7F-05F7-4D6E-B52A-0A4513C89887}"/>
              </a:ext>
            </a:extLst>
          </p:cNvPr>
          <p:cNvSpPr/>
          <p:nvPr/>
        </p:nvSpPr>
        <p:spPr>
          <a:xfrm>
            <a:off x="6819768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7437F-818F-4E72-BF8F-68465EA488E9}"/>
              </a:ext>
            </a:extLst>
          </p:cNvPr>
          <p:cNvSpPr/>
          <p:nvPr/>
        </p:nvSpPr>
        <p:spPr>
          <a:xfrm>
            <a:off x="6819768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E8D5FE-0212-4D3B-A9FC-12C40B4B3330}"/>
              </a:ext>
            </a:extLst>
          </p:cNvPr>
          <p:cNvSpPr/>
          <p:nvPr/>
        </p:nvSpPr>
        <p:spPr>
          <a:xfrm>
            <a:off x="9670326" y="175198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AA479-7005-4F96-A42D-7A701E11500D}"/>
              </a:ext>
            </a:extLst>
          </p:cNvPr>
          <p:cNvSpPr/>
          <p:nvPr/>
        </p:nvSpPr>
        <p:spPr>
          <a:xfrm>
            <a:off x="9670326" y="244171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BD454-A96A-4FFE-B185-A2DEB3CD69D1}"/>
              </a:ext>
            </a:extLst>
          </p:cNvPr>
          <p:cNvSpPr/>
          <p:nvPr/>
        </p:nvSpPr>
        <p:spPr>
          <a:xfrm>
            <a:off x="9670326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CFA119-470F-4C23-8768-712946780B35}"/>
              </a:ext>
            </a:extLst>
          </p:cNvPr>
          <p:cNvSpPr/>
          <p:nvPr/>
        </p:nvSpPr>
        <p:spPr>
          <a:xfrm>
            <a:off x="681976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6CEE23-CF9F-497B-8536-6C8B6CBD66B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5773389" y="1249089"/>
            <a:ext cx="1046379" cy="69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626920-D584-4DC1-8064-6C72A49E3072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 flipV="1">
            <a:off x="5773389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75B719-DDB4-4A2B-8B2A-AF6C05B8E8B1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773389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62BAD8-E495-4F75-9A24-9BDA72B66E01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5773389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4639E3-AF1B-4C36-9A4C-874BC29AC82B}"/>
              </a:ext>
            </a:extLst>
          </p:cNvPr>
          <p:cNvSpPr/>
          <p:nvPr/>
        </p:nvSpPr>
        <p:spPr>
          <a:xfrm>
            <a:off x="6819767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9B252-388E-4F7F-B385-4BE2FA849BB0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5773389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DA7194-CB03-4AE8-B384-CC0F3A9051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773389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95467-CD83-4644-8D39-B4E23CB8EF7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773389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E2438-1743-4542-A295-07CC529854C6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5773389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9C92EA-EEBE-49D4-94E8-B6B0EB6AFAA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773389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C711A8-F6D4-4200-8661-63A01311A7E7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5773389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197F9-7B09-4D9A-AD2B-FA11F4FED315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5773389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4AA86-4245-469C-B0DF-A352625F94B9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5773389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986AA1-CFC5-486A-A97E-C8E481C2E17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773389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04B0D-2571-4654-AE7F-43CA37739BC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773389" y="1249089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FC3DFA-C535-4946-B07F-319CDE487E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773389" y="1249089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CACF05-7757-4F85-AD83-6F1CB1A59127}"/>
              </a:ext>
            </a:extLst>
          </p:cNvPr>
          <p:cNvCxnSpPr>
            <a:cxnSpLocks/>
            <a:stCxn id="94" idx="6"/>
            <a:endCxn id="10" idx="2"/>
          </p:cNvCxnSpPr>
          <p:nvPr/>
        </p:nvCxnSpPr>
        <p:spPr>
          <a:xfrm>
            <a:off x="8585723" y="1284843"/>
            <a:ext cx="1084603" cy="65256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1B114F-4587-490E-A7CA-F4E0BEDCC6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271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21AE9B-391F-4446-9620-47E4FB27EB2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69930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5D5F56-D75E-42B7-AEC0-E9C9A236D1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138632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87B46C-CC0D-4EFF-8F6B-AFA90FAC1D3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208036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AA262C-E803-4006-B985-AED18EEEFD9E}"/>
              </a:ext>
            </a:extLst>
          </p:cNvPr>
          <p:cNvCxnSpPr>
            <a:cxnSpLocks/>
            <a:stCxn id="94" idx="6"/>
            <a:endCxn id="11" idx="2"/>
          </p:cNvCxnSpPr>
          <p:nvPr/>
        </p:nvCxnSpPr>
        <p:spPr>
          <a:xfrm>
            <a:off x="8585723" y="1284843"/>
            <a:ext cx="1084603" cy="134228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DEDC1-903F-4921-8ECA-6B91019A07A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639660" y="1940115"/>
            <a:ext cx="1030666" cy="68701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1EF3E7-AC6A-44BF-B734-1B71BC5CC58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60" y="2627131"/>
            <a:ext cx="1030666" cy="958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1877A4-9E0E-4EE0-9855-FC00487211F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69659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7B73A4-8758-4491-9E39-5BBD24B7FB1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139063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21E4E-64BC-4451-9C61-3FAA17E2539F}"/>
              </a:ext>
            </a:extLst>
          </p:cNvPr>
          <p:cNvCxnSpPr>
            <a:cxnSpLocks/>
            <a:stCxn id="94" idx="6"/>
            <a:endCxn id="12" idx="2"/>
          </p:cNvCxnSpPr>
          <p:nvPr/>
        </p:nvCxnSpPr>
        <p:spPr>
          <a:xfrm>
            <a:off x="8585723" y="1284843"/>
            <a:ext cx="1084603" cy="203888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B24E10-57E2-4DDF-B329-B4893B01E49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1940115"/>
            <a:ext cx="1030666" cy="138361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D336D-DC37-4DF2-B6D0-E24A698932D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2636713"/>
            <a:ext cx="1030666" cy="68701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D663D7-A26E-4B9E-8CF6-44D050C2E81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59" y="3323729"/>
            <a:ext cx="1030667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2E117B-52AE-42AF-BED1-475BC5A50E4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9659" y="3323729"/>
            <a:ext cx="1030667" cy="6940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50B0DD-CCB4-485D-A7FE-2BFB2C430568}"/>
              </a:ext>
            </a:extLst>
          </p:cNvPr>
          <p:cNvSpPr/>
          <p:nvPr/>
        </p:nvSpPr>
        <p:spPr>
          <a:xfrm>
            <a:off x="5396316" y="383206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6ECEFB-F18E-45F1-AE1B-4752ED5D6871}"/>
              </a:ext>
            </a:extLst>
          </p:cNvPr>
          <p:cNvSpPr/>
          <p:nvPr/>
        </p:nvSpPr>
        <p:spPr>
          <a:xfrm>
            <a:off x="9670326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031DB3-005D-42C4-9027-B941C7A74B10}"/>
              </a:ext>
            </a:extLst>
          </p:cNvPr>
          <p:cNvSpPr/>
          <p:nvPr/>
        </p:nvSpPr>
        <p:spPr>
          <a:xfrm>
            <a:off x="681976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A89505-294B-440B-B152-C4BC0BDF52F0}"/>
              </a:ext>
            </a:extLst>
          </p:cNvPr>
          <p:cNvSpPr/>
          <p:nvPr/>
        </p:nvSpPr>
        <p:spPr>
          <a:xfrm>
            <a:off x="5415173" y="461495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F6DFC7-C597-4C35-9A92-ED3B63D6A7C8}"/>
              </a:ext>
            </a:extLst>
          </p:cNvPr>
          <p:cNvSpPr/>
          <p:nvPr/>
        </p:nvSpPr>
        <p:spPr>
          <a:xfrm>
            <a:off x="9689183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E8BF88-3CE4-44E2-894F-8A819CF36741}"/>
              </a:ext>
            </a:extLst>
          </p:cNvPr>
          <p:cNvSpPr/>
          <p:nvPr/>
        </p:nvSpPr>
        <p:spPr>
          <a:xfrm>
            <a:off x="683862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49EB48-1E38-4A59-83C8-6C4585258FC3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5773389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814455-39BF-45C2-822D-6429943F0901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5773389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A4A00E-DFF0-4319-97C4-9B13B6D56937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 flipV="1">
            <a:off x="5773389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0FDF00-FD97-4582-A1F0-8CB86FF82F4D}"/>
              </a:ext>
            </a:extLst>
          </p:cNvPr>
          <p:cNvCxnSpPr>
            <a:cxnSpLocks/>
            <a:stCxn id="45" idx="6"/>
            <a:endCxn id="9" idx="2"/>
          </p:cNvCxnSpPr>
          <p:nvPr/>
        </p:nvCxnSpPr>
        <p:spPr>
          <a:xfrm flipV="1">
            <a:off x="5773389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502206-EC89-4495-89C2-B050923042B2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5773389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B066AA-EF9E-426B-B9BE-A8A79B8CDFC5}"/>
              </a:ext>
            </a:extLst>
          </p:cNvPr>
          <p:cNvCxnSpPr>
            <a:cxnSpLocks/>
            <a:stCxn id="45" idx="6"/>
            <a:endCxn id="7" idx="2"/>
          </p:cNvCxnSpPr>
          <p:nvPr/>
        </p:nvCxnSpPr>
        <p:spPr>
          <a:xfrm flipV="1">
            <a:off x="5773389" y="1249089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31F934-BB87-4BA9-BD66-5E622D276C16}"/>
              </a:ext>
            </a:extLst>
          </p:cNvPr>
          <p:cNvCxnSpPr>
            <a:cxnSpLocks/>
            <a:stCxn id="48" idx="6"/>
            <a:endCxn id="7" idx="2"/>
          </p:cNvCxnSpPr>
          <p:nvPr/>
        </p:nvCxnSpPr>
        <p:spPr>
          <a:xfrm flipV="1">
            <a:off x="5792246" y="1249089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EFF55C-A529-4CF1-A062-41CA97A80DA8}"/>
              </a:ext>
            </a:extLst>
          </p:cNvPr>
          <p:cNvCxnSpPr>
            <a:cxnSpLocks/>
            <a:stCxn id="48" idx="6"/>
            <a:endCxn id="8" idx="2"/>
          </p:cNvCxnSpPr>
          <p:nvPr/>
        </p:nvCxnSpPr>
        <p:spPr>
          <a:xfrm flipV="1">
            <a:off x="5792246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D1298A-1635-427E-8989-8B8E0C32BB48}"/>
              </a:ext>
            </a:extLst>
          </p:cNvPr>
          <p:cNvCxnSpPr>
            <a:cxnSpLocks/>
            <a:stCxn id="48" idx="6"/>
            <a:endCxn id="9" idx="2"/>
          </p:cNvCxnSpPr>
          <p:nvPr/>
        </p:nvCxnSpPr>
        <p:spPr>
          <a:xfrm flipV="1">
            <a:off x="5792246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E67BE3-3E4B-4D9C-9887-F79141BA2BC0}"/>
              </a:ext>
            </a:extLst>
          </p:cNvPr>
          <p:cNvCxnSpPr>
            <a:cxnSpLocks/>
            <a:stCxn id="48" idx="6"/>
            <a:endCxn id="13" idx="2"/>
          </p:cNvCxnSpPr>
          <p:nvPr/>
        </p:nvCxnSpPr>
        <p:spPr>
          <a:xfrm flipV="1">
            <a:off x="5792246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DD7D7F-B762-4419-8682-91A7D10C19B5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 flipV="1">
            <a:off x="5792246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F93E2B-9A6F-4B25-9D7D-0589DD164AEA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2246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18FC1C-D988-436B-9F14-A5CBF368EF88}"/>
              </a:ext>
            </a:extLst>
          </p:cNvPr>
          <p:cNvCxnSpPr>
            <a:cxnSpLocks/>
            <a:stCxn id="3" idx="6"/>
            <a:endCxn id="47" idx="2"/>
          </p:cNvCxnSpPr>
          <p:nvPr/>
        </p:nvCxnSpPr>
        <p:spPr>
          <a:xfrm>
            <a:off x="5773389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7BD0A9-E8A1-4431-8E7F-A0024A414D73}"/>
              </a:ext>
            </a:extLst>
          </p:cNvPr>
          <p:cNvCxnSpPr>
            <a:cxnSpLocks/>
            <a:stCxn id="5" idx="6"/>
            <a:endCxn id="47" idx="2"/>
          </p:cNvCxnSpPr>
          <p:nvPr/>
        </p:nvCxnSpPr>
        <p:spPr>
          <a:xfrm>
            <a:off x="5773389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9237B8-EF52-44EB-9C09-1C5456171642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5773389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474EBA-8C90-4EAD-8F9F-7630FC645F27}"/>
              </a:ext>
            </a:extLst>
          </p:cNvPr>
          <p:cNvCxnSpPr>
            <a:cxnSpLocks/>
            <a:stCxn id="5" idx="6"/>
            <a:endCxn id="50" idx="2"/>
          </p:cNvCxnSpPr>
          <p:nvPr/>
        </p:nvCxnSpPr>
        <p:spPr>
          <a:xfrm>
            <a:off x="5773389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3F592F-212C-4AA6-B3B3-44E72E412D52}"/>
              </a:ext>
            </a:extLst>
          </p:cNvPr>
          <p:cNvCxnSpPr>
            <a:cxnSpLocks/>
            <a:stCxn id="6" idx="6"/>
            <a:endCxn id="50" idx="2"/>
          </p:cNvCxnSpPr>
          <p:nvPr/>
        </p:nvCxnSpPr>
        <p:spPr>
          <a:xfrm>
            <a:off x="5773389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2F005A-569A-48E8-8FCE-BA42AE1A876B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>
            <a:off x="5792246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004D961-4993-419E-A5DF-29311924AFE9}"/>
              </a:ext>
            </a:extLst>
          </p:cNvPr>
          <p:cNvSpPr/>
          <p:nvPr/>
        </p:nvSpPr>
        <p:spPr>
          <a:xfrm>
            <a:off x="6814531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0CCFB9-0D59-4508-BE0C-9DC2952AB90F}"/>
              </a:ext>
            </a:extLst>
          </p:cNvPr>
          <p:cNvCxnSpPr>
            <a:cxnSpLocks/>
            <a:stCxn id="3" idx="6"/>
            <a:endCxn id="69" idx="2"/>
          </p:cNvCxnSpPr>
          <p:nvPr/>
        </p:nvCxnSpPr>
        <p:spPr>
          <a:xfrm>
            <a:off x="5773389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2ADD54-3AB8-450A-BC39-405B6D3E5603}"/>
              </a:ext>
            </a:extLst>
          </p:cNvPr>
          <p:cNvCxnSpPr>
            <a:cxnSpLocks/>
            <a:stCxn id="5" idx="6"/>
            <a:endCxn id="69" idx="2"/>
          </p:cNvCxnSpPr>
          <p:nvPr/>
        </p:nvCxnSpPr>
        <p:spPr>
          <a:xfrm>
            <a:off x="5773389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60A031-DE4E-4CD8-9786-D11BAB93C92A}"/>
              </a:ext>
            </a:extLst>
          </p:cNvPr>
          <p:cNvCxnSpPr>
            <a:cxnSpLocks/>
            <a:stCxn id="6" idx="6"/>
            <a:endCxn id="69" idx="2"/>
          </p:cNvCxnSpPr>
          <p:nvPr/>
        </p:nvCxnSpPr>
        <p:spPr>
          <a:xfrm>
            <a:off x="5773389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A1C001-5E8C-418E-A830-81123DBA50AD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>
            <a:off x="5773389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B9D92E-FBFC-47E7-B431-5324FB918E6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634423" y="4796865"/>
            <a:ext cx="1054760" cy="6997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A3704-2BC7-44DA-9FEF-A8CBD2074DE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58516" y="4796865"/>
            <a:ext cx="1030667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9C4CED-8ED5-4747-81E6-603287B217E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4013972"/>
            <a:ext cx="1030667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AFDFE5-926D-4FB0-8B13-6ED3F0E41F7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4013972"/>
            <a:ext cx="1049524" cy="78289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E99FC5-5B2B-4E57-8C27-4762ADEBCD1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3323729"/>
            <a:ext cx="1049524" cy="14731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0F688B-87BB-41BC-B187-94C5172B5D22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2636713"/>
            <a:ext cx="1049523" cy="216015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041D62-6BCD-4D0C-B4DC-13821957BEF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1940115"/>
            <a:ext cx="1049523" cy="285675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6BAB43F-8FB3-4A29-A427-7DF0AE15E81A}"/>
              </a:ext>
            </a:extLst>
          </p:cNvPr>
          <p:cNvCxnSpPr>
            <a:cxnSpLocks/>
            <a:stCxn id="94" idx="6"/>
            <a:endCxn id="49" idx="2"/>
          </p:cNvCxnSpPr>
          <p:nvPr/>
        </p:nvCxnSpPr>
        <p:spPr>
          <a:xfrm>
            <a:off x="8585723" y="1284843"/>
            <a:ext cx="1103460" cy="351202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9A7CE2-82A4-4F66-A038-4579F5FCAD4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58516" y="4013972"/>
            <a:ext cx="1011810" cy="78289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070461-5D21-4403-88FB-617E326CA4C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34423" y="4013972"/>
            <a:ext cx="1035903" cy="14826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B866F0-9AD8-4C2B-9EF1-CB1B9904818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3323729"/>
            <a:ext cx="1030667" cy="690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A273B3-A46A-4CD3-8437-4BE6DE020E2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2636713"/>
            <a:ext cx="1030666" cy="137725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836915-3BDD-4E4D-9553-222E16FEA44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1940115"/>
            <a:ext cx="1030666" cy="207385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4CD29-B669-43AF-A081-252FD5A06A35}"/>
              </a:ext>
            </a:extLst>
          </p:cNvPr>
          <p:cNvCxnSpPr>
            <a:cxnSpLocks/>
            <a:stCxn id="94" idx="6"/>
            <a:endCxn id="46" idx="2"/>
          </p:cNvCxnSpPr>
          <p:nvPr/>
        </p:nvCxnSpPr>
        <p:spPr>
          <a:xfrm>
            <a:off x="8585723" y="1284843"/>
            <a:ext cx="1084603" cy="272912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947EB-BB53-4E2D-AAE0-A7A6EE3D8D0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4423" y="3323729"/>
            <a:ext cx="1035903" cy="217287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F33785-0AAE-478B-A04D-7D0AB605C5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4423" y="2627131"/>
            <a:ext cx="1035903" cy="286947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6DFCCC-03C1-4FA0-AEA0-6286383B957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4423" y="1937404"/>
            <a:ext cx="1035903" cy="355920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7230AB-11CE-4080-A762-827EE4878C9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58516" y="3323729"/>
            <a:ext cx="1011810" cy="14731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48B1C6-3238-48F7-AA32-A7D66910A25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58516" y="2627131"/>
            <a:ext cx="1011810" cy="216973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25EC9A-5AF7-4719-9C01-B82D1418C13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58516" y="1937404"/>
            <a:ext cx="1011810" cy="285946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9DBFA0D-1399-4DD6-8B94-428D58EA235C}"/>
              </a:ext>
            </a:extLst>
          </p:cNvPr>
          <p:cNvSpPr/>
          <p:nvPr/>
        </p:nvSpPr>
        <p:spPr>
          <a:xfrm>
            <a:off x="8208650" y="109942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C239FF-C0CA-4E7D-8FF1-CB74F9383E37}"/>
              </a:ext>
            </a:extLst>
          </p:cNvPr>
          <p:cNvSpPr/>
          <p:nvPr/>
        </p:nvSpPr>
        <p:spPr>
          <a:xfrm>
            <a:off x="8243731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4C2C04F-58D2-49B6-81FF-30B6B62F1947}"/>
              </a:ext>
            </a:extLst>
          </p:cNvPr>
          <p:cNvSpPr/>
          <p:nvPr/>
        </p:nvSpPr>
        <p:spPr>
          <a:xfrm>
            <a:off x="8243731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720C9C6-5C29-454F-A812-848780FFE385}"/>
              </a:ext>
            </a:extLst>
          </p:cNvPr>
          <p:cNvSpPr/>
          <p:nvPr/>
        </p:nvSpPr>
        <p:spPr>
          <a:xfrm>
            <a:off x="8243730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F3D9D0-D51E-4B8F-AB17-AFD392F67BAE}"/>
              </a:ext>
            </a:extLst>
          </p:cNvPr>
          <p:cNvCxnSpPr>
            <a:cxnSpLocks/>
            <a:stCxn id="8" idx="6"/>
            <a:endCxn id="94" idx="2"/>
          </p:cNvCxnSpPr>
          <p:nvPr/>
        </p:nvCxnSpPr>
        <p:spPr>
          <a:xfrm flipV="1">
            <a:off x="7196841" y="1284843"/>
            <a:ext cx="1011809" cy="6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731E8AB-1A96-4C08-A0B1-3053D6920FEA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DF620F-30E1-46D9-A192-5C600E1350E4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881EF-D808-4B25-A8C1-A7476F1A43A4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0872DFF-2AA5-40FB-9BC8-4D12AD299BE6}"/>
              </a:ext>
            </a:extLst>
          </p:cNvPr>
          <p:cNvSpPr/>
          <p:nvPr/>
        </p:nvSpPr>
        <p:spPr>
          <a:xfrm>
            <a:off x="8243730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CCFE07-6097-4BE5-9B61-3F5163C6432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D4F9E1-AC9E-4783-9F0D-95588E9F6AEA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CC172-53C6-4123-98A5-DE4348C49D1E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027859-5B02-49F7-BF26-9B54FE817C9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A059F-13FA-4295-B157-B0B8E2DC4EE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8B12A62-F97A-4883-A8ED-6AAC7D6CB9CA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D8056B4-0999-45F3-B389-15B62E174DE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2E19BF5-7C45-431B-8040-4CBEB5840BA6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492E9B2-7EE0-4F14-968C-5256F21A92EF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626C8F2-0B76-4578-811D-4E6142491BED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634D84A-ABF3-4B6D-B2C8-6A486E2195B1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D415CC6-0CB1-42EE-861D-904C28CA792F}"/>
              </a:ext>
            </a:extLst>
          </p:cNvPr>
          <p:cNvSpPr/>
          <p:nvPr/>
        </p:nvSpPr>
        <p:spPr>
          <a:xfrm>
            <a:off x="8243730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764AA15-16FE-40A1-93F2-EDA4D62E8E1F}"/>
              </a:ext>
            </a:extLst>
          </p:cNvPr>
          <p:cNvSpPr/>
          <p:nvPr/>
        </p:nvSpPr>
        <p:spPr>
          <a:xfrm>
            <a:off x="8262587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1AA74A3-DFC9-4426-9419-EC3C9AB2040A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197352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73672E-2CAF-4909-9763-1AEC50F77B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8ADFD9-80E2-42EC-B174-D7B0DBC18A5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44631C-CE11-4E34-8190-9207CEA6BA3A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429BD5-CE77-46A8-B3A6-02F80EB4FAA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6A85BA-DD0A-480D-A391-ACCD84061C10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C96F37-C863-4B9F-BB37-F9ACB33E125A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81128" y="1284843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0035FC-0003-4101-A7C4-22B77353C1B9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216209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823C356-70C2-45ED-AB3E-39A279178ABE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216209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035A8-031A-4C2A-B460-673ADECA97F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216209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9F5E5D-3017-4C7C-8E0A-BE8A1907D6F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216209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F1A9A25-FE04-4E26-83E3-9084B5C3B5ED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7216209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D7C806C-6958-47DB-8975-3D45E6EA7777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60BCA4-A17B-4C23-ADFB-DA19C7EDE514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2CE5A2-F31B-4F2B-AD79-47D10B64E6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E9B7E1E-B81F-426E-8251-48CC6BE2CD69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7F8C7C3-CA4F-436F-BFBF-77F0ECF42F92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B239A0-6C54-4C4E-98FE-B110F19C5D4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216209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B32871C8-D61A-4EE8-B353-39086615FF59}"/>
              </a:ext>
            </a:extLst>
          </p:cNvPr>
          <p:cNvSpPr/>
          <p:nvPr/>
        </p:nvSpPr>
        <p:spPr>
          <a:xfrm>
            <a:off x="8238494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79FD74E-A49D-4664-A07B-E510ECD3F8BF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04ED5C-E041-4E6F-9073-FD6865C884E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B19429B-523F-4300-ACD6-5B11D63F7C0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C898BC-4C79-468B-80E2-A8F208394C5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B56A08-357C-4909-8F22-F86B4FD6E7C4}"/>
              </a:ext>
            </a:extLst>
          </p:cNvPr>
          <p:cNvCxnSpPr>
            <a:cxnSpLocks/>
            <a:stCxn id="7" idx="6"/>
            <a:endCxn id="94" idx="2"/>
          </p:cNvCxnSpPr>
          <p:nvPr/>
        </p:nvCxnSpPr>
        <p:spPr>
          <a:xfrm>
            <a:off x="7196841" y="1249089"/>
            <a:ext cx="1011809" cy="3575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AF3AB-D850-41C8-93EF-F68A4A327378}"/>
              </a:ext>
            </a:extLst>
          </p:cNvPr>
          <p:cNvCxnSpPr>
            <a:cxnSpLocks/>
            <a:stCxn id="7" idx="6"/>
            <a:endCxn id="95" idx="2"/>
          </p:cNvCxnSpPr>
          <p:nvPr/>
        </p:nvCxnSpPr>
        <p:spPr>
          <a:xfrm>
            <a:off x="7196841" y="1249089"/>
            <a:ext cx="1046890" cy="69102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F22C1A-0B71-4C4F-A413-E6C945E5F248}"/>
              </a:ext>
            </a:extLst>
          </p:cNvPr>
          <p:cNvCxnSpPr>
            <a:cxnSpLocks/>
            <a:stCxn id="7" idx="6"/>
            <a:endCxn id="96" idx="2"/>
          </p:cNvCxnSpPr>
          <p:nvPr/>
        </p:nvCxnSpPr>
        <p:spPr>
          <a:xfrm>
            <a:off x="7196841" y="1249089"/>
            <a:ext cx="1046890" cy="138762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740800-48FB-488C-B9D5-48E11DD4F06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>
            <a:off x="7196841" y="1249089"/>
            <a:ext cx="1046889" cy="207464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26E93C1-D8DB-4F04-825F-59C1B5227D4A}"/>
              </a:ext>
            </a:extLst>
          </p:cNvPr>
          <p:cNvCxnSpPr>
            <a:cxnSpLocks/>
            <a:stCxn id="7" idx="6"/>
            <a:endCxn id="114" idx="2"/>
          </p:cNvCxnSpPr>
          <p:nvPr/>
        </p:nvCxnSpPr>
        <p:spPr>
          <a:xfrm>
            <a:off x="7196841" y="1249089"/>
            <a:ext cx="1046889" cy="276488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A3FF3C1-6798-4BE0-BB81-ED09A96D0938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7196841" y="1249089"/>
            <a:ext cx="1065746" cy="354777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B68D521-2B6D-4273-9629-E7EA8EA6B860}"/>
              </a:ext>
            </a:extLst>
          </p:cNvPr>
          <p:cNvCxnSpPr>
            <a:cxnSpLocks/>
            <a:stCxn id="7" idx="6"/>
            <a:endCxn id="134" idx="2"/>
          </p:cNvCxnSpPr>
          <p:nvPr/>
        </p:nvCxnSpPr>
        <p:spPr>
          <a:xfrm>
            <a:off x="7196841" y="1249089"/>
            <a:ext cx="1041653" cy="424751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537BF2-E203-44C2-B3A9-FC25C10045F5}"/>
              </a:ext>
            </a:extLst>
          </p:cNvPr>
          <p:cNvCxnSpPr>
            <a:cxnSpLocks/>
            <a:stCxn id="69" idx="6"/>
            <a:endCxn id="134" idx="2"/>
          </p:cNvCxnSpPr>
          <p:nvPr/>
        </p:nvCxnSpPr>
        <p:spPr>
          <a:xfrm>
            <a:off x="7191604" y="5496608"/>
            <a:ext cx="104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A9C2A3-9BF4-48D8-9B48-4ACF7D57CE0C}"/>
              </a:ext>
            </a:extLst>
          </p:cNvPr>
          <p:cNvCxnSpPr>
            <a:cxnSpLocks/>
            <a:stCxn id="69" idx="6"/>
            <a:endCxn id="115" idx="2"/>
          </p:cNvCxnSpPr>
          <p:nvPr/>
        </p:nvCxnSpPr>
        <p:spPr>
          <a:xfrm flipV="1">
            <a:off x="7191604" y="4796865"/>
            <a:ext cx="1070983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0A5253-5614-4130-855A-F62183382D23}"/>
              </a:ext>
            </a:extLst>
          </p:cNvPr>
          <p:cNvCxnSpPr>
            <a:cxnSpLocks/>
            <a:stCxn id="69" idx="6"/>
            <a:endCxn id="114" idx="2"/>
          </p:cNvCxnSpPr>
          <p:nvPr/>
        </p:nvCxnSpPr>
        <p:spPr>
          <a:xfrm flipV="1">
            <a:off x="7191604" y="4013972"/>
            <a:ext cx="1052126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4B05A6E-2AB0-4F33-8117-EE5250F7FD50}"/>
              </a:ext>
            </a:extLst>
          </p:cNvPr>
          <p:cNvCxnSpPr>
            <a:cxnSpLocks/>
            <a:stCxn id="69" idx="6"/>
            <a:endCxn id="97" idx="2"/>
          </p:cNvCxnSpPr>
          <p:nvPr/>
        </p:nvCxnSpPr>
        <p:spPr>
          <a:xfrm flipV="1">
            <a:off x="7191604" y="3323729"/>
            <a:ext cx="1052126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0B928C7-4CF3-4BF9-A24A-A9A4AB566385}"/>
              </a:ext>
            </a:extLst>
          </p:cNvPr>
          <p:cNvCxnSpPr>
            <a:cxnSpLocks/>
            <a:stCxn id="69" idx="6"/>
            <a:endCxn id="96" idx="2"/>
          </p:cNvCxnSpPr>
          <p:nvPr/>
        </p:nvCxnSpPr>
        <p:spPr>
          <a:xfrm flipV="1">
            <a:off x="7191604" y="2636713"/>
            <a:ext cx="1052127" cy="285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618235-3112-4453-9A4B-96A891694D89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 flipV="1">
            <a:off x="7191604" y="1940115"/>
            <a:ext cx="1052127" cy="355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1125CFE-EB92-4401-BA4E-6B47DE9648DC}"/>
              </a:ext>
            </a:extLst>
          </p:cNvPr>
          <p:cNvCxnSpPr>
            <a:cxnSpLocks/>
            <a:stCxn id="69" idx="6"/>
            <a:endCxn id="94" idx="2"/>
          </p:cNvCxnSpPr>
          <p:nvPr/>
        </p:nvCxnSpPr>
        <p:spPr>
          <a:xfrm flipV="1">
            <a:off x="7191604" y="1284843"/>
            <a:ext cx="1017046" cy="421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" name="Table 4">
            <a:extLst>
              <a:ext uri="{FF2B5EF4-FFF2-40B4-BE49-F238E27FC236}">
                <a16:creationId xmlns:a16="http://schemas.microsoft.com/office/drawing/2014/main" id="{A7BA701B-4832-46C1-BA5E-08162D1B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343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8014217-2C01-4B95-A16A-3740CB8716F2}"/>
              </a:ext>
            </a:extLst>
          </p:cNvPr>
          <p:cNvCxnSpPr>
            <a:cxnSpLocks/>
          </p:cNvCxnSpPr>
          <p:nvPr/>
        </p:nvCxnSpPr>
        <p:spPr>
          <a:xfrm flipH="1">
            <a:off x="8585723" y="282574"/>
            <a:ext cx="527595" cy="835485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B1C0288-C060-44AD-9DB0-90F811FB5CAD}"/>
              </a:ext>
            </a:extLst>
          </p:cNvPr>
          <p:cNvCxnSpPr/>
          <p:nvPr/>
        </p:nvCxnSpPr>
        <p:spPr>
          <a:xfrm>
            <a:off x="6994689" y="631596"/>
            <a:ext cx="0" cy="432073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96CEFE7-5724-41C8-9AA9-35CB4609FEDA}"/>
              </a:ext>
            </a:extLst>
          </p:cNvPr>
          <p:cNvSpPr txBox="1"/>
          <p:nvPr/>
        </p:nvSpPr>
        <p:spPr>
          <a:xfrm>
            <a:off x="3337089" y="207390"/>
            <a:ext cx="35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prominent in Deep NN</a:t>
            </a:r>
          </a:p>
        </p:txBody>
      </p:sp>
    </p:spTree>
    <p:extLst>
      <p:ext uri="{BB962C8B-B14F-4D97-AF65-F5344CB8AC3E}">
        <p14:creationId xmlns:p14="http://schemas.microsoft.com/office/powerpoint/2010/main" val="2159745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82D330E-B2F1-4972-BAB3-46F9140A783B}"/>
              </a:ext>
            </a:extLst>
          </p:cNvPr>
          <p:cNvSpPr/>
          <p:nvPr/>
        </p:nvSpPr>
        <p:spPr>
          <a:xfrm>
            <a:off x="5396316" y="175549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482D4-0E38-4F14-AAD6-84F2CE24E9A8}"/>
              </a:ext>
            </a:extLst>
          </p:cNvPr>
          <p:cNvSpPr/>
          <p:nvPr/>
        </p:nvSpPr>
        <p:spPr>
          <a:xfrm>
            <a:off x="5396316" y="2445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A189D8-6977-43FA-9BC3-69F0A937EBAC}"/>
              </a:ext>
            </a:extLst>
          </p:cNvPr>
          <p:cNvSpPr/>
          <p:nvPr/>
        </p:nvSpPr>
        <p:spPr>
          <a:xfrm>
            <a:off x="5396316" y="314181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F1B066-4A29-4D0E-B4BC-579E20D7439F}"/>
              </a:ext>
            </a:extLst>
          </p:cNvPr>
          <p:cNvSpPr/>
          <p:nvPr/>
        </p:nvSpPr>
        <p:spPr>
          <a:xfrm>
            <a:off x="6819768" y="106366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D9EB7F-05F7-4D6E-B52A-0A4513C89887}"/>
              </a:ext>
            </a:extLst>
          </p:cNvPr>
          <p:cNvSpPr/>
          <p:nvPr/>
        </p:nvSpPr>
        <p:spPr>
          <a:xfrm>
            <a:off x="6819768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7437F-818F-4E72-BF8F-68465EA488E9}"/>
              </a:ext>
            </a:extLst>
          </p:cNvPr>
          <p:cNvSpPr/>
          <p:nvPr/>
        </p:nvSpPr>
        <p:spPr>
          <a:xfrm>
            <a:off x="6819768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E8D5FE-0212-4D3B-A9FC-12C40B4B3330}"/>
              </a:ext>
            </a:extLst>
          </p:cNvPr>
          <p:cNvSpPr/>
          <p:nvPr/>
        </p:nvSpPr>
        <p:spPr>
          <a:xfrm>
            <a:off x="9670326" y="175198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AA479-7005-4F96-A42D-7A701E11500D}"/>
              </a:ext>
            </a:extLst>
          </p:cNvPr>
          <p:cNvSpPr/>
          <p:nvPr/>
        </p:nvSpPr>
        <p:spPr>
          <a:xfrm>
            <a:off x="9670326" y="244171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BD454-A96A-4FFE-B185-A2DEB3CD69D1}"/>
              </a:ext>
            </a:extLst>
          </p:cNvPr>
          <p:cNvSpPr/>
          <p:nvPr/>
        </p:nvSpPr>
        <p:spPr>
          <a:xfrm>
            <a:off x="9670326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CFA119-470F-4C23-8768-712946780B35}"/>
              </a:ext>
            </a:extLst>
          </p:cNvPr>
          <p:cNvSpPr/>
          <p:nvPr/>
        </p:nvSpPr>
        <p:spPr>
          <a:xfrm>
            <a:off x="681976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6CEE23-CF9F-497B-8536-6C8B6CBD66B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5773389" y="1249089"/>
            <a:ext cx="1046379" cy="69182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626920-D584-4DC1-8064-6C72A49E3072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 flipV="1">
            <a:off x="5773389" y="1940115"/>
            <a:ext cx="1046379" cy="79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75B719-DDB4-4A2B-8B2A-AF6C05B8E8B1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773389" y="1940914"/>
            <a:ext cx="1046379" cy="69579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62BAD8-E495-4F75-9A24-9BDA72B66E01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5773389" y="1940914"/>
            <a:ext cx="1046378" cy="138281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4639E3-AF1B-4C36-9A4C-874BC29AC82B}"/>
              </a:ext>
            </a:extLst>
          </p:cNvPr>
          <p:cNvSpPr/>
          <p:nvPr/>
        </p:nvSpPr>
        <p:spPr>
          <a:xfrm>
            <a:off x="6819767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9B252-388E-4F7F-B385-4BE2FA849BB0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5773389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DA7194-CB03-4AE8-B384-CC0F3A9051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773389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95467-CD83-4644-8D39-B4E23CB8EF7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773389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E2438-1743-4542-A295-07CC529854C6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5773389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9C92EA-EEBE-49D4-94E8-B6B0EB6AFAA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773389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C711A8-F6D4-4200-8661-63A01311A7E7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5773389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197F9-7B09-4D9A-AD2B-FA11F4FED315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5773389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4AA86-4245-469C-B0DF-A352625F94B9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5773389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986AA1-CFC5-486A-A97E-C8E481C2E17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773389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04B0D-2571-4654-AE7F-43CA37739BC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773389" y="1249089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FC3DFA-C535-4946-B07F-319CDE487E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773389" y="1249089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CACF05-7757-4F85-AD83-6F1CB1A59127}"/>
              </a:ext>
            </a:extLst>
          </p:cNvPr>
          <p:cNvCxnSpPr>
            <a:cxnSpLocks/>
            <a:stCxn id="94" idx="6"/>
            <a:endCxn id="10" idx="2"/>
          </p:cNvCxnSpPr>
          <p:nvPr/>
        </p:nvCxnSpPr>
        <p:spPr>
          <a:xfrm>
            <a:off x="8585723" y="1284843"/>
            <a:ext cx="1084603" cy="65256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1B114F-4587-490E-A7CA-F4E0BEDCC6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271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21AE9B-391F-4446-9620-47E4FB27EB2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60" y="1937404"/>
            <a:ext cx="1030666" cy="69930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5D5F56-D75E-42B7-AEC0-E9C9A236D1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138632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87B46C-CC0D-4EFF-8F6B-AFA90FAC1D3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9659" y="1937404"/>
            <a:ext cx="1030667" cy="208036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AA262C-E803-4006-B985-AED18EEEFD9E}"/>
              </a:ext>
            </a:extLst>
          </p:cNvPr>
          <p:cNvCxnSpPr>
            <a:cxnSpLocks/>
            <a:stCxn id="94" idx="6"/>
            <a:endCxn id="11" idx="2"/>
          </p:cNvCxnSpPr>
          <p:nvPr/>
        </p:nvCxnSpPr>
        <p:spPr>
          <a:xfrm>
            <a:off x="8585723" y="1284843"/>
            <a:ext cx="1084603" cy="134228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DEDC1-903F-4921-8ECA-6B91019A07A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639660" y="1940115"/>
            <a:ext cx="1030666" cy="68701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1EF3E7-AC6A-44BF-B734-1B71BC5CC58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60" y="2627131"/>
            <a:ext cx="1030666" cy="958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1877A4-9E0E-4EE0-9855-FC00487211F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69659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7B73A4-8758-4491-9E39-5BBD24B7FB1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9659" y="2627131"/>
            <a:ext cx="1030667" cy="139063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21E4E-64BC-4451-9C61-3FAA17E2539F}"/>
              </a:ext>
            </a:extLst>
          </p:cNvPr>
          <p:cNvCxnSpPr>
            <a:cxnSpLocks/>
            <a:stCxn id="94" idx="6"/>
            <a:endCxn id="12" idx="2"/>
          </p:cNvCxnSpPr>
          <p:nvPr/>
        </p:nvCxnSpPr>
        <p:spPr>
          <a:xfrm>
            <a:off x="8585723" y="1284843"/>
            <a:ext cx="1084603" cy="203888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B24E10-57E2-4DDF-B329-B4893B01E49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1940115"/>
            <a:ext cx="1030666" cy="138361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D336D-DC37-4DF2-B6D0-E24A698932D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60" y="2636713"/>
            <a:ext cx="1030666" cy="68701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D663D7-A26E-4B9E-8CF6-44D050C2E81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9659" y="3323729"/>
            <a:ext cx="1030667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2E117B-52AE-42AF-BED1-475BC5A50E4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9659" y="3323729"/>
            <a:ext cx="1030667" cy="6940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50B0DD-CCB4-485D-A7FE-2BFB2C430568}"/>
              </a:ext>
            </a:extLst>
          </p:cNvPr>
          <p:cNvSpPr/>
          <p:nvPr/>
        </p:nvSpPr>
        <p:spPr>
          <a:xfrm>
            <a:off x="5396316" y="383206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6ECEFB-F18E-45F1-AE1B-4752ED5D6871}"/>
              </a:ext>
            </a:extLst>
          </p:cNvPr>
          <p:cNvSpPr/>
          <p:nvPr/>
        </p:nvSpPr>
        <p:spPr>
          <a:xfrm>
            <a:off x="9670326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031DB3-005D-42C4-9027-B941C7A74B10}"/>
              </a:ext>
            </a:extLst>
          </p:cNvPr>
          <p:cNvSpPr/>
          <p:nvPr/>
        </p:nvSpPr>
        <p:spPr>
          <a:xfrm>
            <a:off x="681976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A89505-294B-440B-B152-C4BC0BDF52F0}"/>
              </a:ext>
            </a:extLst>
          </p:cNvPr>
          <p:cNvSpPr/>
          <p:nvPr/>
        </p:nvSpPr>
        <p:spPr>
          <a:xfrm>
            <a:off x="5415173" y="461495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F6DFC7-C597-4C35-9A92-ED3B63D6A7C8}"/>
              </a:ext>
            </a:extLst>
          </p:cNvPr>
          <p:cNvSpPr/>
          <p:nvPr/>
        </p:nvSpPr>
        <p:spPr>
          <a:xfrm>
            <a:off x="9689183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E8BF88-3CE4-44E2-894F-8A819CF36741}"/>
              </a:ext>
            </a:extLst>
          </p:cNvPr>
          <p:cNvSpPr/>
          <p:nvPr/>
        </p:nvSpPr>
        <p:spPr>
          <a:xfrm>
            <a:off x="683862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49EB48-1E38-4A59-83C8-6C4585258FC3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5773389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814455-39BF-45C2-822D-6429943F0901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5773389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A4A00E-DFF0-4319-97C4-9B13B6D56937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 flipV="1">
            <a:off x="5773389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0FDF00-FD97-4582-A1F0-8CB86FF82F4D}"/>
              </a:ext>
            </a:extLst>
          </p:cNvPr>
          <p:cNvCxnSpPr>
            <a:cxnSpLocks/>
            <a:stCxn id="45" idx="6"/>
            <a:endCxn id="9" idx="2"/>
          </p:cNvCxnSpPr>
          <p:nvPr/>
        </p:nvCxnSpPr>
        <p:spPr>
          <a:xfrm flipV="1">
            <a:off x="5773389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502206-EC89-4495-89C2-B050923042B2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5773389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B066AA-EF9E-426B-B9BE-A8A79B8CDFC5}"/>
              </a:ext>
            </a:extLst>
          </p:cNvPr>
          <p:cNvCxnSpPr>
            <a:cxnSpLocks/>
            <a:stCxn id="45" idx="6"/>
            <a:endCxn id="7" idx="2"/>
          </p:cNvCxnSpPr>
          <p:nvPr/>
        </p:nvCxnSpPr>
        <p:spPr>
          <a:xfrm flipV="1">
            <a:off x="5773389" y="1249089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31F934-BB87-4BA9-BD66-5E622D276C16}"/>
              </a:ext>
            </a:extLst>
          </p:cNvPr>
          <p:cNvCxnSpPr>
            <a:cxnSpLocks/>
            <a:stCxn id="48" idx="6"/>
            <a:endCxn id="7" idx="2"/>
          </p:cNvCxnSpPr>
          <p:nvPr/>
        </p:nvCxnSpPr>
        <p:spPr>
          <a:xfrm flipV="1">
            <a:off x="5792246" y="1249089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EFF55C-A529-4CF1-A062-41CA97A80DA8}"/>
              </a:ext>
            </a:extLst>
          </p:cNvPr>
          <p:cNvCxnSpPr>
            <a:cxnSpLocks/>
            <a:stCxn id="48" idx="6"/>
            <a:endCxn id="8" idx="2"/>
          </p:cNvCxnSpPr>
          <p:nvPr/>
        </p:nvCxnSpPr>
        <p:spPr>
          <a:xfrm flipV="1">
            <a:off x="5792246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D1298A-1635-427E-8989-8B8E0C32BB48}"/>
              </a:ext>
            </a:extLst>
          </p:cNvPr>
          <p:cNvCxnSpPr>
            <a:cxnSpLocks/>
            <a:stCxn id="48" idx="6"/>
            <a:endCxn id="9" idx="2"/>
          </p:cNvCxnSpPr>
          <p:nvPr/>
        </p:nvCxnSpPr>
        <p:spPr>
          <a:xfrm flipV="1">
            <a:off x="5792246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E67BE3-3E4B-4D9C-9887-F79141BA2BC0}"/>
              </a:ext>
            </a:extLst>
          </p:cNvPr>
          <p:cNvCxnSpPr>
            <a:cxnSpLocks/>
            <a:stCxn id="48" idx="6"/>
            <a:endCxn id="13" idx="2"/>
          </p:cNvCxnSpPr>
          <p:nvPr/>
        </p:nvCxnSpPr>
        <p:spPr>
          <a:xfrm flipV="1">
            <a:off x="5792246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DD7D7F-B762-4419-8682-91A7D10C19B5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 flipV="1">
            <a:off x="5792246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F93E2B-9A6F-4B25-9D7D-0589DD164AEA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2246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18FC1C-D988-436B-9F14-A5CBF368EF88}"/>
              </a:ext>
            </a:extLst>
          </p:cNvPr>
          <p:cNvCxnSpPr>
            <a:cxnSpLocks/>
            <a:stCxn id="3" idx="6"/>
            <a:endCxn id="47" idx="2"/>
          </p:cNvCxnSpPr>
          <p:nvPr/>
        </p:nvCxnSpPr>
        <p:spPr>
          <a:xfrm>
            <a:off x="5773389" y="1940914"/>
            <a:ext cx="1046378" cy="207305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7BD0A9-E8A1-4431-8E7F-A0024A414D73}"/>
              </a:ext>
            </a:extLst>
          </p:cNvPr>
          <p:cNvCxnSpPr>
            <a:cxnSpLocks/>
            <a:stCxn id="5" idx="6"/>
            <a:endCxn id="47" idx="2"/>
          </p:cNvCxnSpPr>
          <p:nvPr/>
        </p:nvCxnSpPr>
        <p:spPr>
          <a:xfrm>
            <a:off x="5773389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9237B8-EF52-44EB-9C09-1C5456171642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5773389" y="1940914"/>
            <a:ext cx="1065235" cy="285595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474EBA-8C90-4EAD-8F9F-7630FC645F27}"/>
              </a:ext>
            </a:extLst>
          </p:cNvPr>
          <p:cNvCxnSpPr>
            <a:cxnSpLocks/>
            <a:stCxn id="5" idx="6"/>
            <a:endCxn id="50" idx="2"/>
          </p:cNvCxnSpPr>
          <p:nvPr/>
        </p:nvCxnSpPr>
        <p:spPr>
          <a:xfrm>
            <a:off x="5773389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3F592F-212C-4AA6-B3B3-44E72E412D52}"/>
              </a:ext>
            </a:extLst>
          </p:cNvPr>
          <p:cNvCxnSpPr>
            <a:cxnSpLocks/>
            <a:stCxn id="6" idx="6"/>
            <a:endCxn id="50" idx="2"/>
          </p:cNvCxnSpPr>
          <p:nvPr/>
        </p:nvCxnSpPr>
        <p:spPr>
          <a:xfrm>
            <a:off x="5773389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2F005A-569A-48E8-8FCE-BA42AE1A876B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>
            <a:off x="5792246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004D961-4993-419E-A5DF-29311924AFE9}"/>
              </a:ext>
            </a:extLst>
          </p:cNvPr>
          <p:cNvSpPr/>
          <p:nvPr/>
        </p:nvSpPr>
        <p:spPr>
          <a:xfrm>
            <a:off x="6814531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0CCFB9-0D59-4508-BE0C-9DC2952AB90F}"/>
              </a:ext>
            </a:extLst>
          </p:cNvPr>
          <p:cNvCxnSpPr>
            <a:cxnSpLocks/>
            <a:stCxn id="3" idx="6"/>
            <a:endCxn id="69" idx="2"/>
          </p:cNvCxnSpPr>
          <p:nvPr/>
        </p:nvCxnSpPr>
        <p:spPr>
          <a:xfrm>
            <a:off x="5773389" y="1940914"/>
            <a:ext cx="1041142" cy="355569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2ADD54-3AB8-450A-BC39-405B6D3E5603}"/>
              </a:ext>
            </a:extLst>
          </p:cNvPr>
          <p:cNvCxnSpPr>
            <a:cxnSpLocks/>
            <a:stCxn id="5" idx="6"/>
            <a:endCxn id="69" idx="2"/>
          </p:cNvCxnSpPr>
          <p:nvPr/>
        </p:nvCxnSpPr>
        <p:spPr>
          <a:xfrm>
            <a:off x="5773389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60A031-DE4E-4CD8-9786-D11BAB93C92A}"/>
              </a:ext>
            </a:extLst>
          </p:cNvPr>
          <p:cNvCxnSpPr>
            <a:cxnSpLocks/>
            <a:stCxn id="6" idx="6"/>
            <a:endCxn id="69" idx="2"/>
          </p:cNvCxnSpPr>
          <p:nvPr/>
        </p:nvCxnSpPr>
        <p:spPr>
          <a:xfrm>
            <a:off x="5773389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A1C001-5E8C-418E-A830-81123DBA50AD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>
            <a:off x="5773389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B9D92E-FBFC-47E7-B431-5324FB918E6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634423" y="4796865"/>
            <a:ext cx="1054760" cy="6997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A3704-2BC7-44DA-9FEF-A8CBD2074DE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58516" y="4796865"/>
            <a:ext cx="1030667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9C4CED-8ED5-4747-81E6-603287B217E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4013972"/>
            <a:ext cx="1030667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AFDFE5-926D-4FB0-8B13-6ED3F0E41F7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4013972"/>
            <a:ext cx="1049524" cy="78289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E99FC5-5B2B-4E57-8C27-4762ADEBCD1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59" y="3323729"/>
            <a:ext cx="1049524" cy="14731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0F688B-87BB-41BC-B187-94C5172B5D22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2636713"/>
            <a:ext cx="1049523" cy="216015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041D62-6BCD-4D0C-B4DC-13821957BEF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9660" y="1940115"/>
            <a:ext cx="1049523" cy="285675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6BAB43F-8FB3-4A29-A427-7DF0AE15E81A}"/>
              </a:ext>
            </a:extLst>
          </p:cNvPr>
          <p:cNvCxnSpPr>
            <a:cxnSpLocks/>
            <a:stCxn id="94" idx="6"/>
            <a:endCxn id="49" idx="2"/>
          </p:cNvCxnSpPr>
          <p:nvPr/>
        </p:nvCxnSpPr>
        <p:spPr>
          <a:xfrm>
            <a:off x="8585723" y="1284843"/>
            <a:ext cx="1103460" cy="351202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9A7CE2-82A4-4F66-A038-4579F5FCAD4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58516" y="4013972"/>
            <a:ext cx="1011810" cy="78289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070461-5D21-4403-88FB-617E326CA4C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34423" y="4013972"/>
            <a:ext cx="1035903" cy="14826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B866F0-9AD8-4C2B-9EF1-CB1B9904818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59" y="3323729"/>
            <a:ext cx="1030667" cy="690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A273B3-A46A-4CD3-8437-4BE6DE020E2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2636713"/>
            <a:ext cx="1030666" cy="137725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836915-3BDD-4E4D-9553-222E16FEA44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39660" y="1940115"/>
            <a:ext cx="1030666" cy="207385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4CD29-B669-43AF-A081-252FD5A06A35}"/>
              </a:ext>
            </a:extLst>
          </p:cNvPr>
          <p:cNvCxnSpPr>
            <a:cxnSpLocks/>
            <a:stCxn id="94" idx="6"/>
            <a:endCxn id="46" idx="2"/>
          </p:cNvCxnSpPr>
          <p:nvPr/>
        </p:nvCxnSpPr>
        <p:spPr>
          <a:xfrm>
            <a:off x="8585723" y="1284843"/>
            <a:ext cx="1084603" cy="272912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947EB-BB53-4E2D-AAE0-A7A6EE3D8D0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34423" y="3323729"/>
            <a:ext cx="1035903" cy="217287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F33785-0AAE-478B-A04D-7D0AB605C5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34423" y="2627131"/>
            <a:ext cx="1035903" cy="286947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6DFCCC-03C1-4FA0-AEA0-6286383B957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34423" y="1937404"/>
            <a:ext cx="1035903" cy="355920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7230AB-11CE-4080-A762-827EE4878C9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658516" y="3323729"/>
            <a:ext cx="1011810" cy="14731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48B1C6-3238-48F7-AA32-A7D66910A25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58516" y="2627131"/>
            <a:ext cx="1011810" cy="216973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25EC9A-5AF7-4719-9C01-B82D1418C13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658516" y="1937404"/>
            <a:ext cx="1011810" cy="285946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9DBFA0D-1399-4DD6-8B94-428D58EA235C}"/>
              </a:ext>
            </a:extLst>
          </p:cNvPr>
          <p:cNvSpPr/>
          <p:nvPr/>
        </p:nvSpPr>
        <p:spPr>
          <a:xfrm>
            <a:off x="8208650" y="109942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C239FF-C0CA-4E7D-8FF1-CB74F9383E37}"/>
              </a:ext>
            </a:extLst>
          </p:cNvPr>
          <p:cNvSpPr/>
          <p:nvPr/>
        </p:nvSpPr>
        <p:spPr>
          <a:xfrm>
            <a:off x="8243731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4C2C04F-58D2-49B6-81FF-30B6B62F1947}"/>
              </a:ext>
            </a:extLst>
          </p:cNvPr>
          <p:cNvSpPr/>
          <p:nvPr/>
        </p:nvSpPr>
        <p:spPr>
          <a:xfrm>
            <a:off x="8243731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720C9C6-5C29-454F-A812-848780FFE385}"/>
              </a:ext>
            </a:extLst>
          </p:cNvPr>
          <p:cNvSpPr/>
          <p:nvPr/>
        </p:nvSpPr>
        <p:spPr>
          <a:xfrm>
            <a:off x="8243730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F3D9D0-D51E-4B8F-AB17-AFD392F67BAE}"/>
              </a:ext>
            </a:extLst>
          </p:cNvPr>
          <p:cNvCxnSpPr>
            <a:cxnSpLocks/>
            <a:stCxn id="8" idx="6"/>
            <a:endCxn id="94" idx="2"/>
          </p:cNvCxnSpPr>
          <p:nvPr/>
        </p:nvCxnSpPr>
        <p:spPr>
          <a:xfrm flipV="1">
            <a:off x="7196841" y="1284843"/>
            <a:ext cx="1011809" cy="6552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731E8AB-1A96-4C08-A0B1-3053D6920FEA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7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DF620F-30E1-46D9-A192-5C600E1350E4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1940914"/>
            <a:ext cx="1046379" cy="6957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881EF-D808-4B25-A8C1-A7476F1A43A4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1940914"/>
            <a:ext cx="1046378" cy="13828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0872DFF-2AA5-40FB-9BC8-4D12AD299BE6}"/>
              </a:ext>
            </a:extLst>
          </p:cNvPr>
          <p:cNvSpPr/>
          <p:nvPr/>
        </p:nvSpPr>
        <p:spPr>
          <a:xfrm>
            <a:off x="8243730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CCFE07-6097-4BE5-9B61-3F5163C6432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35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D4F9E1-AC9E-4783-9F0D-95588E9F6AEA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7197352" y="2630641"/>
            <a:ext cx="1046379" cy="60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CC172-53C6-4123-98A5-DE4348C49D1E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6905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027859-5B02-49F7-BF26-9B54FE817C9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7197352" y="2630641"/>
            <a:ext cx="1046378" cy="6930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A059F-13FA-4295-B157-B0B8E2DC4EE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1387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8B12A62-F97A-4883-A8ED-6AAC7D6CB9CA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3327239"/>
            <a:ext cx="1046378" cy="6905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D8056B4-0999-45F3-B389-15B62E174DE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1940914"/>
            <a:ext cx="1046378" cy="20768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2E19BF5-7C45-431B-8040-4CBEB5840BA6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197352" y="2630641"/>
            <a:ext cx="1046378" cy="1387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492E9B2-7EE0-4F14-968C-5256F21A92EF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6905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626C8F2-0B76-4578-811D-4E6142491BED}"/>
              </a:ext>
            </a:extLst>
          </p:cNvPr>
          <p:cNvCxnSpPr>
            <a:cxnSpLocks/>
            <a:stCxn id="13" idx="6"/>
            <a:endCxn id="94" idx="2"/>
          </p:cNvCxnSpPr>
          <p:nvPr/>
        </p:nvCxnSpPr>
        <p:spPr>
          <a:xfrm flipV="1">
            <a:off x="7196840" y="1284843"/>
            <a:ext cx="1011810" cy="2038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634D84A-ABF3-4B6D-B2C8-6A486E2195B1}"/>
              </a:ext>
            </a:extLst>
          </p:cNvPr>
          <p:cNvCxnSpPr>
            <a:cxnSpLocks/>
            <a:stCxn id="9" idx="6"/>
            <a:endCxn id="94" idx="2"/>
          </p:cNvCxnSpPr>
          <p:nvPr/>
        </p:nvCxnSpPr>
        <p:spPr>
          <a:xfrm flipV="1">
            <a:off x="7196841" y="1284843"/>
            <a:ext cx="1011809" cy="13518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D415CC6-0CB1-42EE-861D-904C28CA792F}"/>
              </a:ext>
            </a:extLst>
          </p:cNvPr>
          <p:cNvSpPr/>
          <p:nvPr/>
        </p:nvSpPr>
        <p:spPr>
          <a:xfrm>
            <a:off x="8243730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764AA15-16FE-40A1-93F2-EDA4D62E8E1F}"/>
              </a:ext>
            </a:extLst>
          </p:cNvPr>
          <p:cNvSpPr/>
          <p:nvPr/>
        </p:nvSpPr>
        <p:spPr>
          <a:xfrm>
            <a:off x="8262587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1AA74A3-DFC9-4426-9419-EC3C9AB2040A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197352" y="4013972"/>
            <a:ext cx="1046378" cy="35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73672E-2CAF-4909-9763-1AEC50F77B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4017482"/>
            <a:ext cx="1065235" cy="779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8ADFD9-80E2-42EC-B174-D7B0DBC18A5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197352" y="3323729"/>
            <a:ext cx="1046378" cy="6937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44631C-CE11-4E34-8190-9207CEA6BA3A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197352" y="2636713"/>
            <a:ext cx="1046379" cy="13807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429BD5-CE77-46A8-B3A6-02F80EB4FAA6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197352" y="1940115"/>
            <a:ext cx="1046379" cy="2077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6A85BA-DD0A-480D-A391-ACCD84061C10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62271" y="1284843"/>
            <a:ext cx="1046379" cy="27683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C96F37-C863-4B9F-BB37-F9ACB33E125A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181128" y="1284843"/>
            <a:ext cx="1027522" cy="35512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0035FC-0003-4101-A7C4-22B77353C1B9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7216209" y="1940115"/>
            <a:ext cx="1027522" cy="28602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823C356-70C2-45ED-AB3E-39A279178ABE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216209" y="2636713"/>
            <a:ext cx="1027522" cy="21636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035A8-031A-4C2A-B460-673ADECA97F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216209" y="3323729"/>
            <a:ext cx="1027521" cy="14766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9F5E5D-3017-4C7C-8E0A-BE8A1907D6F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216209" y="4013972"/>
            <a:ext cx="1027521" cy="7864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F1A9A25-FE04-4E26-83E3-9084B5C3B5ED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7216209" y="4796865"/>
            <a:ext cx="1046378" cy="35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D7C806C-6958-47DB-8975-3D45E6EA7777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1940914"/>
            <a:ext cx="1046378" cy="20730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60BCA4-A17B-4C23-ADFB-DA19C7EDE514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197352" y="2630641"/>
            <a:ext cx="1046378" cy="13833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2CE5A2-F31B-4F2B-AD79-47D10B64E6C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1940914"/>
            <a:ext cx="1065235" cy="28559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E9B7E1E-B81F-426E-8251-48CC6BE2CD69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2630641"/>
            <a:ext cx="1065235" cy="21662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7F8C7C3-CA4F-436F-BFBF-77F0ECF42F92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197352" y="3327239"/>
            <a:ext cx="1065235" cy="1469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B239A0-6C54-4C4E-98FE-B110F19C5D4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216209" y="4800375"/>
            <a:ext cx="1022285" cy="6962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B32871C8-D61A-4EE8-B353-39086615FF59}"/>
              </a:ext>
            </a:extLst>
          </p:cNvPr>
          <p:cNvSpPr/>
          <p:nvPr/>
        </p:nvSpPr>
        <p:spPr>
          <a:xfrm>
            <a:off x="8238494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79FD74E-A49D-4664-A07B-E510ECD3F8BF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1940914"/>
            <a:ext cx="1041142" cy="35556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04ED5C-E041-4E6F-9073-FD6865C884E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2630641"/>
            <a:ext cx="1041142" cy="28659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B19429B-523F-4300-ACD6-5B11D63F7C0C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3327239"/>
            <a:ext cx="1041142" cy="21693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C898BC-4C79-468B-80E2-A8F208394C53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7197352" y="4017482"/>
            <a:ext cx="1041142" cy="14791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B56A08-357C-4909-8F22-F86B4FD6E7C4}"/>
              </a:ext>
            </a:extLst>
          </p:cNvPr>
          <p:cNvCxnSpPr>
            <a:cxnSpLocks/>
            <a:stCxn id="7" idx="6"/>
            <a:endCxn id="94" idx="2"/>
          </p:cNvCxnSpPr>
          <p:nvPr/>
        </p:nvCxnSpPr>
        <p:spPr>
          <a:xfrm>
            <a:off x="7196841" y="1249089"/>
            <a:ext cx="1011809" cy="3575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AF3AB-D850-41C8-93EF-F68A4A327378}"/>
              </a:ext>
            </a:extLst>
          </p:cNvPr>
          <p:cNvCxnSpPr>
            <a:cxnSpLocks/>
            <a:stCxn id="7" idx="6"/>
            <a:endCxn id="95" idx="2"/>
          </p:cNvCxnSpPr>
          <p:nvPr/>
        </p:nvCxnSpPr>
        <p:spPr>
          <a:xfrm>
            <a:off x="7196841" y="1249089"/>
            <a:ext cx="1046890" cy="69102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F22C1A-0B71-4C4F-A413-E6C945E5F248}"/>
              </a:ext>
            </a:extLst>
          </p:cNvPr>
          <p:cNvCxnSpPr>
            <a:cxnSpLocks/>
            <a:stCxn id="7" idx="6"/>
            <a:endCxn id="96" idx="2"/>
          </p:cNvCxnSpPr>
          <p:nvPr/>
        </p:nvCxnSpPr>
        <p:spPr>
          <a:xfrm>
            <a:off x="7196841" y="1249089"/>
            <a:ext cx="1046890" cy="138762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740800-48FB-488C-B9D5-48E11DD4F06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>
            <a:off x="7196841" y="1249089"/>
            <a:ext cx="1046889" cy="207464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26E93C1-D8DB-4F04-825F-59C1B5227D4A}"/>
              </a:ext>
            </a:extLst>
          </p:cNvPr>
          <p:cNvCxnSpPr>
            <a:cxnSpLocks/>
            <a:stCxn id="7" idx="6"/>
            <a:endCxn id="114" idx="2"/>
          </p:cNvCxnSpPr>
          <p:nvPr/>
        </p:nvCxnSpPr>
        <p:spPr>
          <a:xfrm>
            <a:off x="7196841" y="1249089"/>
            <a:ext cx="1046889" cy="276488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A3FF3C1-6798-4BE0-BB81-ED09A96D0938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7196841" y="1249089"/>
            <a:ext cx="1065746" cy="354777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B68D521-2B6D-4273-9629-E7EA8EA6B860}"/>
              </a:ext>
            </a:extLst>
          </p:cNvPr>
          <p:cNvCxnSpPr>
            <a:cxnSpLocks/>
            <a:stCxn id="7" idx="6"/>
            <a:endCxn id="134" idx="2"/>
          </p:cNvCxnSpPr>
          <p:nvPr/>
        </p:nvCxnSpPr>
        <p:spPr>
          <a:xfrm>
            <a:off x="7196841" y="1249089"/>
            <a:ext cx="1041653" cy="424751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537BF2-E203-44C2-B3A9-FC25C10045F5}"/>
              </a:ext>
            </a:extLst>
          </p:cNvPr>
          <p:cNvCxnSpPr>
            <a:cxnSpLocks/>
            <a:stCxn id="69" idx="6"/>
            <a:endCxn id="134" idx="2"/>
          </p:cNvCxnSpPr>
          <p:nvPr/>
        </p:nvCxnSpPr>
        <p:spPr>
          <a:xfrm>
            <a:off x="7191604" y="5496608"/>
            <a:ext cx="104689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A9C2A3-9BF4-48D8-9B48-4ACF7D57CE0C}"/>
              </a:ext>
            </a:extLst>
          </p:cNvPr>
          <p:cNvCxnSpPr>
            <a:cxnSpLocks/>
            <a:stCxn id="69" idx="6"/>
            <a:endCxn id="115" idx="2"/>
          </p:cNvCxnSpPr>
          <p:nvPr/>
        </p:nvCxnSpPr>
        <p:spPr>
          <a:xfrm flipV="1">
            <a:off x="7191604" y="4796865"/>
            <a:ext cx="1070983" cy="6997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0A5253-5614-4130-855A-F62183382D23}"/>
              </a:ext>
            </a:extLst>
          </p:cNvPr>
          <p:cNvCxnSpPr>
            <a:cxnSpLocks/>
            <a:stCxn id="69" idx="6"/>
            <a:endCxn id="114" idx="2"/>
          </p:cNvCxnSpPr>
          <p:nvPr/>
        </p:nvCxnSpPr>
        <p:spPr>
          <a:xfrm flipV="1">
            <a:off x="7191604" y="4013972"/>
            <a:ext cx="1052126" cy="1482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4B05A6E-2AB0-4F33-8117-EE5250F7FD50}"/>
              </a:ext>
            </a:extLst>
          </p:cNvPr>
          <p:cNvCxnSpPr>
            <a:cxnSpLocks/>
            <a:stCxn id="69" idx="6"/>
            <a:endCxn id="97" idx="2"/>
          </p:cNvCxnSpPr>
          <p:nvPr/>
        </p:nvCxnSpPr>
        <p:spPr>
          <a:xfrm flipV="1">
            <a:off x="7191604" y="3323729"/>
            <a:ext cx="1052126" cy="21728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0B928C7-4CF3-4BF9-A24A-A9A4AB566385}"/>
              </a:ext>
            </a:extLst>
          </p:cNvPr>
          <p:cNvCxnSpPr>
            <a:cxnSpLocks/>
            <a:stCxn id="69" idx="6"/>
            <a:endCxn id="96" idx="2"/>
          </p:cNvCxnSpPr>
          <p:nvPr/>
        </p:nvCxnSpPr>
        <p:spPr>
          <a:xfrm flipV="1">
            <a:off x="7191604" y="2636713"/>
            <a:ext cx="1052127" cy="28598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618235-3112-4453-9A4B-96A891694D89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 flipV="1">
            <a:off x="7191604" y="1940115"/>
            <a:ext cx="1052127" cy="35564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1125CFE-EB92-4401-BA4E-6B47DE9648DC}"/>
              </a:ext>
            </a:extLst>
          </p:cNvPr>
          <p:cNvCxnSpPr>
            <a:cxnSpLocks/>
            <a:stCxn id="69" idx="6"/>
            <a:endCxn id="94" idx="2"/>
          </p:cNvCxnSpPr>
          <p:nvPr/>
        </p:nvCxnSpPr>
        <p:spPr>
          <a:xfrm flipV="1">
            <a:off x="7191604" y="1284843"/>
            <a:ext cx="1017046" cy="42117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8014217-2C01-4B95-A16A-3740CB8716F2}"/>
              </a:ext>
            </a:extLst>
          </p:cNvPr>
          <p:cNvCxnSpPr>
            <a:cxnSpLocks/>
          </p:cNvCxnSpPr>
          <p:nvPr/>
        </p:nvCxnSpPr>
        <p:spPr>
          <a:xfrm flipH="1">
            <a:off x="8585723" y="282574"/>
            <a:ext cx="527595" cy="835485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B1C0288-C060-44AD-9DB0-90F811FB5CAD}"/>
              </a:ext>
            </a:extLst>
          </p:cNvPr>
          <p:cNvCxnSpPr/>
          <p:nvPr/>
        </p:nvCxnSpPr>
        <p:spPr>
          <a:xfrm>
            <a:off x="6994689" y="631596"/>
            <a:ext cx="0" cy="432073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EF9CD25-5D49-4CEE-A96C-56084A1F4326}"/>
              </a:ext>
            </a:extLst>
          </p:cNvPr>
          <p:cNvCxnSpPr/>
          <p:nvPr/>
        </p:nvCxnSpPr>
        <p:spPr>
          <a:xfrm>
            <a:off x="5553959" y="1283298"/>
            <a:ext cx="0" cy="432073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2D3A6A3-E10E-454D-8601-D72E82F480C4}"/>
              </a:ext>
            </a:extLst>
          </p:cNvPr>
          <p:cNvSpPr txBox="1"/>
          <p:nvPr/>
        </p:nvSpPr>
        <p:spPr>
          <a:xfrm>
            <a:off x="3337089" y="207390"/>
            <a:ext cx="35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prominent in Deep NN</a:t>
            </a:r>
          </a:p>
        </p:txBody>
      </p:sp>
      <p:graphicFrame>
        <p:nvGraphicFramePr>
          <p:cNvPr id="159" name="Table 4">
            <a:extLst>
              <a:ext uri="{FF2B5EF4-FFF2-40B4-BE49-F238E27FC236}">
                <a16:creationId xmlns:a16="http://schemas.microsoft.com/office/drawing/2014/main" id="{F6CAD61D-7552-4B3A-AD9C-FDEC18BA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939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79433A66-DFBA-4288-A47F-741FDD6DC66F}"/>
              </a:ext>
            </a:extLst>
          </p:cNvPr>
          <p:cNvSpPr txBox="1"/>
          <p:nvPr/>
        </p:nvSpPr>
        <p:spPr>
          <a:xfrm>
            <a:off x="5228735" y="84841"/>
            <a:ext cx="528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Vanishing Gradient Problem in RNN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DFB9B5F-2C34-4BF6-82CB-94438E3C2275}"/>
              </a:ext>
            </a:extLst>
          </p:cNvPr>
          <p:cNvGrpSpPr/>
          <p:nvPr/>
        </p:nvGrpSpPr>
        <p:grpSpPr>
          <a:xfrm>
            <a:off x="5343190" y="2969062"/>
            <a:ext cx="464820" cy="1638300"/>
            <a:chOff x="6796254" y="2280300"/>
            <a:chExt cx="464820" cy="1638300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8107EF24-75A2-439B-94E3-F4468BF43C0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06420F6-54F8-4ABC-AF95-E118D1D2C6BD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FF743DF-78BE-4A60-B16E-4600A14D0A3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3CEAA8F-6986-4175-8E7D-5804B902883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537F842-67FB-4939-9BBC-DFE14E2EF695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9061B76-0BE4-49B9-9E10-9CF3B3A71F2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BE90CA4-0023-4DB1-BBC4-7099888704BF}"/>
              </a:ext>
            </a:extLst>
          </p:cNvPr>
          <p:cNvGrpSpPr/>
          <p:nvPr/>
        </p:nvGrpSpPr>
        <p:grpSpPr>
          <a:xfrm>
            <a:off x="4184950" y="2961442"/>
            <a:ext cx="464820" cy="1638300"/>
            <a:chOff x="6796254" y="2280300"/>
            <a:chExt cx="464820" cy="1638300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C573B995-603E-4913-8C47-89C17001517B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DC33FE0-5614-4416-B09E-19B3D4E4076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BABCFBA-0CC7-49F9-8FF4-932ABF91FCE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9B9791F-CC3B-47BE-9D12-B7D159106E3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EFD8473-1E8F-45B4-BAA9-48C44CAD8F7B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F7F092-855E-465E-85CA-367C2E05DA7C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56823FD-400C-4E1E-BFF4-D3A76219D17A}"/>
              </a:ext>
            </a:extLst>
          </p:cNvPr>
          <p:cNvGrpSpPr/>
          <p:nvPr/>
        </p:nvGrpSpPr>
        <p:grpSpPr>
          <a:xfrm>
            <a:off x="7652050" y="2961442"/>
            <a:ext cx="464820" cy="1638300"/>
            <a:chOff x="6796254" y="2280300"/>
            <a:chExt cx="464820" cy="1638300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F89C1F1A-BB9F-4747-B1AD-D5369EAD8C14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BB4E2C9-09FC-43AE-9FB3-D8520F1A90B2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175B421-0728-433B-8B01-BE011623E700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CF117CA-2412-4A5A-A6FF-C1473DE0BFB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2A4E21C-BFE4-4C84-BAB0-697A6767D547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6527262-5595-4080-AC44-BDC8EA6D7F2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E1AAF4-1FEB-43CD-9709-73A915293948}"/>
              </a:ext>
            </a:extLst>
          </p:cNvPr>
          <p:cNvGrpSpPr/>
          <p:nvPr/>
        </p:nvGrpSpPr>
        <p:grpSpPr>
          <a:xfrm>
            <a:off x="6509050" y="2953822"/>
            <a:ext cx="464820" cy="1638300"/>
            <a:chOff x="6796254" y="2280300"/>
            <a:chExt cx="464820" cy="163830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91239DC2-65D3-4452-8461-06EFEBE989D0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13B4983-0CD3-408C-9BCF-B73E26C163DA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BF53E8C-C9C4-4A17-86A7-A6522B5065F5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336DBFB-579A-4DBF-8B84-E7F8856404ED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D34A607-0106-4F42-BE45-522530BB10C1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47A29A1-FC3C-42AA-AF43-5AFECD3AAFA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C5A1F1-AB83-4FAC-8BA2-29C55065A543}"/>
              </a:ext>
            </a:extLst>
          </p:cNvPr>
          <p:cNvGrpSpPr/>
          <p:nvPr/>
        </p:nvGrpSpPr>
        <p:grpSpPr>
          <a:xfrm>
            <a:off x="10039658" y="2947367"/>
            <a:ext cx="464820" cy="1638300"/>
            <a:chOff x="6796254" y="2280300"/>
            <a:chExt cx="464820" cy="1638300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33003357-CE09-4907-B836-3E21F65A261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317B85E-7DCC-4D0E-9AFD-94B3AF92F947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A39E4B6-3C87-4322-85A8-F181BC1A6B11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800DDE7-85C3-41BF-A06B-4EA00E2D64FD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BF97101-6014-4C07-B4F2-3A6626A28DE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DF2D0A1-2288-4155-BE11-DAE86F2139F8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3B17E41-00AD-4DC9-8FB4-6A427B85B109}"/>
              </a:ext>
            </a:extLst>
          </p:cNvPr>
          <p:cNvGrpSpPr/>
          <p:nvPr/>
        </p:nvGrpSpPr>
        <p:grpSpPr>
          <a:xfrm>
            <a:off x="8871250" y="2969975"/>
            <a:ext cx="464820" cy="1638300"/>
            <a:chOff x="6796254" y="2280300"/>
            <a:chExt cx="464820" cy="163830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5BD8A16-D10B-4DC0-B332-A73308361092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D652660-44E2-47F6-A373-5A705DA6CCF0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DEC37F0-14E3-45E4-AAC1-66BCF8F7A26F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2286546-8722-4B24-901E-F0B45C39CCD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335ABE4-2831-4F01-A73A-F20BA6C3038B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75EBD94-00C3-4DBC-82DC-40142ECF887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AF0E764-8190-4513-843B-8AC376C6D06D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417360" y="4599742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4ECE8B8-947C-4BEE-877B-E0435E0260F3}"/>
              </a:ext>
            </a:extLst>
          </p:cNvPr>
          <p:cNvCxnSpPr>
            <a:cxnSpLocks/>
          </p:cNvCxnSpPr>
          <p:nvPr/>
        </p:nvCxnSpPr>
        <p:spPr>
          <a:xfrm flipV="1">
            <a:off x="5590840" y="461589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EB27E202-47AD-48C9-A0A1-9107FA43FB47}"/>
              </a:ext>
            </a:extLst>
          </p:cNvPr>
          <p:cNvCxnSpPr>
            <a:cxnSpLocks/>
          </p:cNvCxnSpPr>
          <p:nvPr/>
        </p:nvCxnSpPr>
        <p:spPr>
          <a:xfrm flipV="1">
            <a:off x="6749080" y="4592122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55BA1367-C54D-44C4-8CD8-1DAD322D3481}"/>
              </a:ext>
            </a:extLst>
          </p:cNvPr>
          <p:cNvSpPr txBox="1"/>
          <p:nvPr/>
        </p:nvSpPr>
        <p:spPr>
          <a:xfrm>
            <a:off x="3822813" y="5095685"/>
            <a:ext cx="3445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</a:t>
            </a:r>
            <a:r>
              <a:rPr lang="en-US" altLang="en-US" b="1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Today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            due   	to …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36CAE1C-8469-4B44-AE47-CAC67073EB59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3560788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BB541EB-FADB-44E4-A1A6-E8BDF43F5159}"/>
              </a:ext>
            </a:extLst>
          </p:cNvPr>
          <p:cNvCxnSpPr>
            <a:cxnSpLocks/>
          </p:cNvCxnSpPr>
          <p:nvPr/>
        </p:nvCxnSpPr>
        <p:spPr>
          <a:xfrm>
            <a:off x="4649770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00251EA-5C69-4000-8DEA-8E868809D9A0}"/>
              </a:ext>
            </a:extLst>
          </p:cNvPr>
          <p:cNvCxnSpPr>
            <a:cxnSpLocks/>
          </p:cNvCxnSpPr>
          <p:nvPr/>
        </p:nvCxnSpPr>
        <p:spPr>
          <a:xfrm>
            <a:off x="5820796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0B44FF4-0843-46B4-A779-F9D438378BB0}"/>
              </a:ext>
            </a:extLst>
          </p:cNvPr>
          <p:cNvCxnSpPr>
            <a:cxnSpLocks/>
          </p:cNvCxnSpPr>
          <p:nvPr/>
        </p:nvCxnSpPr>
        <p:spPr>
          <a:xfrm>
            <a:off x="6998768" y="3806494"/>
            <a:ext cx="2955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5A06F60-3432-4758-882E-CDD270AFDF2A}"/>
              </a:ext>
            </a:extLst>
          </p:cNvPr>
          <p:cNvCxnSpPr>
            <a:cxnSpLocks/>
          </p:cNvCxnSpPr>
          <p:nvPr/>
        </p:nvCxnSpPr>
        <p:spPr>
          <a:xfrm>
            <a:off x="8129656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58AEF73-C4CE-4B80-9BAA-C933D31376BA}"/>
              </a:ext>
            </a:extLst>
          </p:cNvPr>
          <p:cNvCxnSpPr>
            <a:cxnSpLocks/>
          </p:cNvCxnSpPr>
          <p:nvPr/>
        </p:nvCxnSpPr>
        <p:spPr>
          <a:xfrm>
            <a:off x="9346238" y="3748474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F84136F0-EA00-4C31-8A29-0B856EF0FAD1}"/>
              </a:ext>
            </a:extLst>
          </p:cNvPr>
          <p:cNvSpPr txBox="1"/>
          <p:nvPr/>
        </p:nvSpPr>
        <p:spPr>
          <a:xfrm>
            <a:off x="2974619" y="359113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FC63030-EB5D-4471-AE0F-C20E6971335C}"/>
              </a:ext>
            </a:extLst>
          </p:cNvPr>
          <p:cNvSpPr txBox="1"/>
          <p:nvPr/>
        </p:nvSpPr>
        <p:spPr>
          <a:xfrm>
            <a:off x="4682692" y="347388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5568225-C839-45E5-AEEF-8C4F9ECE14AD}"/>
              </a:ext>
            </a:extLst>
          </p:cNvPr>
          <p:cNvSpPr txBox="1"/>
          <p:nvPr/>
        </p:nvSpPr>
        <p:spPr>
          <a:xfrm>
            <a:off x="5822513" y="345475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11FE15F-F9B5-42DE-B468-CC4B95BE0428}"/>
              </a:ext>
            </a:extLst>
          </p:cNvPr>
          <p:cNvSpPr txBox="1"/>
          <p:nvPr/>
        </p:nvSpPr>
        <p:spPr>
          <a:xfrm>
            <a:off x="6950423" y="340992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85F99F5-A538-47B1-A978-52AC8D33840C}"/>
              </a:ext>
            </a:extLst>
          </p:cNvPr>
          <p:cNvSpPr txBox="1"/>
          <p:nvPr/>
        </p:nvSpPr>
        <p:spPr>
          <a:xfrm>
            <a:off x="8197504" y="348912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&lt;x&gt;</a:t>
            </a:r>
            <a:endParaRPr lang="en-US" sz="1600" baseline="30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7E0F918-A071-44D0-913C-BFC9D38541C5}"/>
              </a:ext>
            </a:extLst>
          </p:cNvPr>
          <p:cNvSpPr txBox="1"/>
          <p:nvPr/>
        </p:nvSpPr>
        <p:spPr>
          <a:xfrm>
            <a:off x="9392243" y="3467427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&lt;y&gt;</a:t>
            </a:r>
            <a:endParaRPr lang="en-US" sz="1600" baseline="30000" dirty="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C260C81-EAEE-4060-9BB8-E54512F5DDA0}"/>
              </a:ext>
            </a:extLst>
          </p:cNvPr>
          <p:cNvCxnSpPr>
            <a:cxnSpLocks/>
          </p:cNvCxnSpPr>
          <p:nvPr/>
        </p:nvCxnSpPr>
        <p:spPr>
          <a:xfrm flipV="1">
            <a:off x="9067741" y="2590859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196614CC-A968-445B-A1FF-03AB7270D612}"/>
              </a:ext>
            </a:extLst>
          </p:cNvPr>
          <p:cNvSpPr txBox="1"/>
          <p:nvPr/>
        </p:nvSpPr>
        <p:spPr>
          <a:xfrm>
            <a:off x="7263982" y="3563094"/>
            <a:ext cx="38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…</a:t>
            </a:r>
            <a:endParaRPr lang="en-US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67A0310-0898-4133-90A5-3B4385D5464A}"/>
              </a:ext>
            </a:extLst>
          </p:cNvPr>
          <p:cNvCxnSpPr>
            <a:cxnSpLocks/>
          </p:cNvCxnSpPr>
          <p:nvPr/>
        </p:nvCxnSpPr>
        <p:spPr>
          <a:xfrm flipV="1">
            <a:off x="7804106" y="260140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5AE8956-259F-42F4-B7BF-C192A903C30A}"/>
              </a:ext>
            </a:extLst>
          </p:cNvPr>
          <p:cNvSpPr txBox="1"/>
          <p:nvPr/>
        </p:nvSpPr>
        <p:spPr>
          <a:xfrm>
            <a:off x="7534223" y="2300155"/>
            <a:ext cx="3445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</a:t>
            </a:r>
            <a:r>
              <a:rPr lang="en-US" altLang="en-US" dirty="0">
                <a:solidFill>
                  <a:schemeClr val="accent1"/>
                </a:solidFill>
                <a:latin typeface="inherit"/>
                <a:cs typeface="Mangal" panose="02040503050203030202" pitchFamily="18" charset="0"/>
              </a:rPr>
              <a:t>I                  </a:t>
            </a:r>
            <a:r>
              <a:rPr lang="en-US" altLang="en-US" b="1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need</a:t>
            </a:r>
            <a:r>
              <a:rPr lang="en-US" altLang="en-US" dirty="0">
                <a:solidFill>
                  <a:schemeClr val="accent1"/>
                </a:solidFill>
                <a:latin typeface="inherit"/>
                <a:cs typeface="Mangal" panose="02040503050203030202" pitchFamily="18" charset="0"/>
              </a:rPr>
              <a:t>       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…</a:t>
            </a:r>
          </a:p>
        </p:txBody>
      </p:sp>
      <p:graphicFrame>
        <p:nvGraphicFramePr>
          <p:cNvPr id="232" name="Table 4">
            <a:extLst>
              <a:ext uri="{FF2B5EF4-FFF2-40B4-BE49-F238E27FC236}">
                <a16:creationId xmlns:a16="http://schemas.microsoft.com/office/drawing/2014/main" id="{59C3EC22-E564-41BB-A173-B3F750F44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91EEAB83-EF32-4F81-AADB-626FFB25FE06}"/>
              </a:ext>
            </a:extLst>
          </p:cNvPr>
          <p:cNvSpPr txBox="1"/>
          <p:nvPr/>
        </p:nvSpPr>
        <p:spPr>
          <a:xfrm>
            <a:off x="4773105" y="838986"/>
            <a:ext cx="6193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Change</a:t>
            </a:r>
            <a:r>
              <a:rPr lang="en-US" b="1" dirty="0">
                <a:solidFill>
                  <a:srgbClr val="FFFF00"/>
                </a:solidFill>
              </a:rPr>
              <a:t> Today</a:t>
            </a:r>
            <a:r>
              <a:rPr lang="en-US" dirty="0"/>
              <a:t>, due to my current job situation, I </a:t>
            </a:r>
            <a:r>
              <a:rPr lang="en-US" b="1" dirty="0">
                <a:solidFill>
                  <a:srgbClr val="FFFF00"/>
                </a:solidFill>
              </a:rPr>
              <a:t>need</a:t>
            </a:r>
            <a:r>
              <a:rPr lang="en-US" dirty="0"/>
              <a:t> to take a loan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Change  </a:t>
            </a:r>
            <a:r>
              <a:rPr lang="en-US" b="1" dirty="0">
                <a:solidFill>
                  <a:srgbClr val="FFFF00"/>
                </a:solidFill>
              </a:rPr>
              <a:t>Last year, </a:t>
            </a:r>
            <a:r>
              <a:rPr lang="en-US" dirty="0"/>
              <a:t>due to my current job situation, I </a:t>
            </a:r>
            <a:r>
              <a:rPr lang="en-US" b="1" dirty="0">
                <a:solidFill>
                  <a:srgbClr val="FFFF00"/>
                </a:solidFill>
              </a:rPr>
              <a:t>had</a:t>
            </a:r>
            <a:r>
              <a:rPr lang="en-US" dirty="0"/>
              <a:t> to take loan </a:t>
            </a:r>
          </a:p>
        </p:txBody>
      </p:sp>
    </p:spTree>
    <p:extLst>
      <p:ext uri="{BB962C8B-B14F-4D97-AF65-F5344CB8AC3E}">
        <p14:creationId xmlns:p14="http://schemas.microsoft.com/office/powerpoint/2010/main" val="1308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21" grpId="0"/>
      <p:bldP spid="222" grpId="0"/>
      <p:bldP spid="223" grpId="0"/>
      <p:bldP spid="224" grpId="0"/>
      <p:bldP spid="225" grpId="0"/>
      <p:bldP spid="226" grpId="0"/>
      <p:bldP spid="229" grpId="0"/>
      <p:bldP spid="2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79433A66-DFBA-4288-A47F-741FDD6DC66F}"/>
              </a:ext>
            </a:extLst>
          </p:cNvPr>
          <p:cNvSpPr txBox="1"/>
          <p:nvPr/>
        </p:nvSpPr>
        <p:spPr>
          <a:xfrm>
            <a:off x="5228735" y="84841"/>
            <a:ext cx="528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Vanishing Gradient Problem in RNN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6C74E-DAE8-4047-960E-B6AEB119BCB5}"/>
              </a:ext>
            </a:extLst>
          </p:cNvPr>
          <p:cNvSpPr txBox="1"/>
          <p:nvPr/>
        </p:nvSpPr>
        <p:spPr>
          <a:xfrm>
            <a:off x="4773105" y="838986"/>
            <a:ext cx="619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Change</a:t>
            </a:r>
            <a:r>
              <a:rPr lang="en-US" b="1" dirty="0">
                <a:solidFill>
                  <a:srgbClr val="FFFF00"/>
                </a:solidFill>
              </a:rPr>
              <a:t> Today</a:t>
            </a:r>
            <a:r>
              <a:rPr lang="en-US" dirty="0"/>
              <a:t>, due to my current job situation, I </a:t>
            </a:r>
            <a:r>
              <a:rPr lang="en-US" b="1" dirty="0">
                <a:solidFill>
                  <a:srgbClr val="FFFF00"/>
                </a:solidFill>
              </a:rPr>
              <a:t>need</a:t>
            </a:r>
            <a:r>
              <a:rPr lang="en-US" dirty="0"/>
              <a:t> to take a loan </a:t>
            </a:r>
          </a:p>
          <a:p>
            <a:endParaRPr lang="en-US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DFB9B5F-2C34-4BF6-82CB-94438E3C2275}"/>
              </a:ext>
            </a:extLst>
          </p:cNvPr>
          <p:cNvGrpSpPr/>
          <p:nvPr/>
        </p:nvGrpSpPr>
        <p:grpSpPr>
          <a:xfrm>
            <a:off x="5343190" y="2969062"/>
            <a:ext cx="464820" cy="1638300"/>
            <a:chOff x="6796254" y="2280300"/>
            <a:chExt cx="464820" cy="1638300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8107EF24-75A2-439B-94E3-F4468BF43C07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06420F6-54F8-4ABC-AF95-E118D1D2C6BD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FF743DF-78BE-4A60-B16E-4600A14D0A3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3CEAA8F-6986-4175-8E7D-5804B902883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537F842-67FB-4939-9BBC-DFE14E2EF695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9061B76-0BE4-49B9-9E10-9CF3B3A71F2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BE90CA4-0023-4DB1-BBC4-7099888704BF}"/>
              </a:ext>
            </a:extLst>
          </p:cNvPr>
          <p:cNvGrpSpPr/>
          <p:nvPr/>
        </p:nvGrpSpPr>
        <p:grpSpPr>
          <a:xfrm>
            <a:off x="4184950" y="2961442"/>
            <a:ext cx="464820" cy="1638300"/>
            <a:chOff x="6796254" y="2280300"/>
            <a:chExt cx="464820" cy="1638300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C573B995-603E-4913-8C47-89C17001517B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DC33FE0-5614-4416-B09E-19B3D4E4076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BABCFBA-0CC7-49F9-8FF4-932ABF91FCE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9B9791F-CC3B-47BE-9D12-B7D159106E3B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EFD8473-1E8F-45B4-BAA9-48C44CAD8F7B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F7F092-855E-465E-85CA-367C2E05DA7C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56823FD-400C-4E1E-BFF4-D3A76219D17A}"/>
              </a:ext>
            </a:extLst>
          </p:cNvPr>
          <p:cNvGrpSpPr/>
          <p:nvPr/>
        </p:nvGrpSpPr>
        <p:grpSpPr>
          <a:xfrm>
            <a:off x="7652050" y="2961442"/>
            <a:ext cx="464820" cy="1638300"/>
            <a:chOff x="6796254" y="2280300"/>
            <a:chExt cx="464820" cy="1638300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F89C1F1A-BB9F-4747-B1AD-D5369EAD8C14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BB4E2C9-09FC-43AE-9FB3-D8520F1A90B2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175B421-0728-433B-8B01-BE011623E700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CF117CA-2412-4A5A-A6FF-C1473DE0BFB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2A4E21C-BFE4-4C84-BAB0-697A6767D547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6527262-5595-4080-AC44-BDC8EA6D7F2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E1AAF4-1FEB-43CD-9709-73A915293948}"/>
              </a:ext>
            </a:extLst>
          </p:cNvPr>
          <p:cNvGrpSpPr/>
          <p:nvPr/>
        </p:nvGrpSpPr>
        <p:grpSpPr>
          <a:xfrm>
            <a:off x="6509050" y="2953822"/>
            <a:ext cx="464820" cy="1638300"/>
            <a:chOff x="6796254" y="2280300"/>
            <a:chExt cx="464820" cy="163830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91239DC2-65D3-4452-8461-06EFEBE989D0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13B4983-0CD3-408C-9BCF-B73E26C163DA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BF53E8C-C9C4-4A17-86A7-A6522B5065F5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336DBFB-579A-4DBF-8B84-E7F8856404ED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D34A607-0106-4F42-BE45-522530BB10C1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47A29A1-FC3C-42AA-AF43-5AFECD3AAFAF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C5A1F1-AB83-4FAC-8BA2-29C55065A543}"/>
              </a:ext>
            </a:extLst>
          </p:cNvPr>
          <p:cNvGrpSpPr/>
          <p:nvPr/>
        </p:nvGrpSpPr>
        <p:grpSpPr>
          <a:xfrm>
            <a:off x="10039658" y="2947367"/>
            <a:ext cx="464820" cy="1638300"/>
            <a:chOff x="6796254" y="2280300"/>
            <a:chExt cx="464820" cy="1638300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33003357-CE09-4907-B836-3E21F65A261A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317B85E-7DCC-4D0E-9AFD-94B3AF92F947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A39E4B6-3C87-4322-85A8-F181BC1A6B11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800DDE7-85C3-41BF-A06B-4EA00E2D64FD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BF97101-6014-4C07-B4F2-3A6626A28DE9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DF2D0A1-2288-4155-BE11-DAE86F2139F8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3B17E41-00AD-4DC9-8FB4-6A427B85B109}"/>
              </a:ext>
            </a:extLst>
          </p:cNvPr>
          <p:cNvGrpSpPr/>
          <p:nvPr/>
        </p:nvGrpSpPr>
        <p:grpSpPr>
          <a:xfrm>
            <a:off x="8871250" y="2969975"/>
            <a:ext cx="464820" cy="1638300"/>
            <a:chOff x="6796254" y="2280300"/>
            <a:chExt cx="464820" cy="163830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5BD8A16-D10B-4DC0-B332-A73308361092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D652660-44E2-47F6-A373-5A705DA6CCF0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DEC37F0-14E3-45E4-AAC1-66BCF8F7A26F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2286546-8722-4B24-901E-F0B45C39CCD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335ABE4-2831-4F01-A73A-F20BA6C3038B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75EBD94-00C3-4DBC-82DC-40142ECF887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AF0E764-8190-4513-843B-8AC376C6D06D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417360" y="4599742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4ECE8B8-947C-4BEE-877B-E0435E0260F3}"/>
              </a:ext>
            </a:extLst>
          </p:cNvPr>
          <p:cNvCxnSpPr>
            <a:cxnSpLocks/>
          </p:cNvCxnSpPr>
          <p:nvPr/>
        </p:nvCxnSpPr>
        <p:spPr>
          <a:xfrm flipV="1">
            <a:off x="5590840" y="461589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EB27E202-47AD-48C9-A0A1-9107FA43FB47}"/>
              </a:ext>
            </a:extLst>
          </p:cNvPr>
          <p:cNvCxnSpPr>
            <a:cxnSpLocks/>
          </p:cNvCxnSpPr>
          <p:nvPr/>
        </p:nvCxnSpPr>
        <p:spPr>
          <a:xfrm flipV="1">
            <a:off x="6749080" y="4592122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55BA1367-C54D-44C4-8CD8-1DAD322D3481}"/>
              </a:ext>
            </a:extLst>
          </p:cNvPr>
          <p:cNvSpPr txBox="1"/>
          <p:nvPr/>
        </p:nvSpPr>
        <p:spPr>
          <a:xfrm>
            <a:off x="3822813" y="5095685"/>
            <a:ext cx="3445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</a:t>
            </a:r>
            <a:r>
              <a:rPr lang="en-US" altLang="en-US" b="1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Today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            due   	to …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36CAE1C-8469-4B44-AE47-CAC67073EB59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3560788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BB541EB-FADB-44E4-A1A6-E8BDF43F5159}"/>
              </a:ext>
            </a:extLst>
          </p:cNvPr>
          <p:cNvCxnSpPr>
            <a:cxnSpLocks/>
          </p:cNvCxnSpPr>
          <p:nvPr/>
        </p:nvCxnSpPr>
        <p:spPr>
          <a:xfrm>
            <a:off x="4649770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00251EA-5C69-4000-8DEA-8E868809D9A0}"/>
              </a:ext>
            </a:extLst>
          </p:cNvPr>
          <p:cNvCxnSpPr>
            <a:cxnSpLocks/>
          </p:cNvCxnSpPr>
          <p:nvPr/>
        </p:nvCxnSpPr>
        <p:spPr>
          <a:xfrm>
            <a:off x="5820796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0B44FF4-0843-46B4-A779-F9D438378BB0}"/>
              </a:ext>
            </a:extLst>
          </p:cNvPr>
          <p:cNvCxnSpPr>
            <a:cxnSpLocks/>
          </p:cNvCxnSpPr>
          <p:nvPr/>
        </p:nvCxnSpPr>
        <p:spPr>
          <a:xfrm>
            <a:off x="6998768" y="3806494"/>
            <a:ext cx="2955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5A06F60-3432-4758-882E-CDD270AFDF2A}"/>
              </a:ext>
            </a:extLst>
          </p:cNvPr>
          <p:cNvCxnSpPr>
            <a:cxnSpLocks/>
          </p:cNvCxnSpPr>
          <p:nvPr/>
        </p:nvCxnSpPr>
        <p:spPr>
          <a:xfrm>
            <a:off x="8129656" y="378059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58AEF73-C4CE-4B80-9BAA-C933D31376BA}"/>
              </a:ext>
            </a:extLst>
          </p:cNvPr>
          <p:cNvCxnSpPr>
            <a:cxnSpLocks/>
          </p:cNvCxnSpPr>
          <p:nvPr/>
        </p:nvCxnSpPr>
        <p:spPr>
          <a:xfrm>
            <a:off x="9346238" y="3748474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F84136F0-EA00-4C31-8A29-0B856EF0FAD1}"/>
              </a:ext>
            </a:extLst>
          </p:cNvPr>
          <p:cNvSpPr txBox="1"/>
          <p:nvPr/>
        </p:nvSpPr>
        <p:spPr>
          <a:xfrm>
            <a:off x="2974619" y="359113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FC63030-EB5D-4471-AE0F-C20E6971335C}"/>
              </a:ext>
            </a:extLst>
          </p:cNvPr>
          <p:cNvSpPr txBox="1"/>
          <p:nvPr/>
        </p:nvSpPr>
        <p:spPr>
          <a:xfrm>
            <a:off x="4682692" y="347388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5568225-C839-45E5-AEEF-8C4F9ECE14AD}"/>
              </a:ext>
            </a:extLst>
          </p:cNvPr>
          <p:cNvSpPr txBox="1"/>
          <p:nvPr/>
        </p:nvSpPr>
        <p:spPr>
          <a:xfrm>
            <a:off x="5822513" y="3454758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11FE15F-F9B5-42DE-B468-CC4B95BE0428}"/>
              </a:ext>
            </a:extLst>
          </p:cNvPr>
          <p:cNvSpPr txBox="1"/>
          <p:nvPr/>
        </p:nvSpPr>
        <p:spPr>
          <a:xfrm>
            <a:off x="6950423" y="3409920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85F99F5-A538-47B1-A978-52AC8D33840C}"/>
              </a:ext>
            </a:extLst>
          </p:cNvPr>
          <p:cNvSpPr txBox="1"/>
          <p:nvPr/>
        </p:nvSpPr>
        <p:spPr>
          <a:xfrm>
            <a:off x="8197504" y="348912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&lt;x&gt;</a:t>
            </a:r>
            <a:endParaRPr lang="en-US" sz="1600" baseline="30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7E0F918-A071-44D0-913C-BFC9D38541C5}"/>
              </a:ext>
            </a:extLst>
          </p:cNvPr>
          <p:cNvSpPr txBox="1"/>
          <p:nvPr/>
        </p:nvSpPr>
        <p:spPr>
          <a:xfrm>
            <a:off x="9392243" y="3467427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&lt;y&gt;</a:t>
            </a:r>
            <a:endParaRPr lang="en-US" sz="1600" baseline="30000" dirty="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C260C81-EAEE-4060-9BB8-E54512F5DDA0}"/>
              </a:ext>
            </a:extLst>
          </p:cNvPr>
          <p:cNvCxnSpPr>
            <a:cxnSpLocks/>
          </p:cNvCxnSpPr>
          <p:nvPr/>
        </p:nvCxnSpPr>
        <p:spPr>
          <a:xfrm flipV="1">
            <a:off x="9067741" y="2590859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196614CC-A968-445B-A1FF-03AB7270D612}"/>
              </a:ext>
            </a:extLst>
          </p:cNvPr>
          <p:cNvSpPr txBox="1"/>
          <p:nvPr/>
        </p:nvSpPr>
        <p:spPr>
          <a:xfrm>
            <a:off x="7263982" y="3563094"/>
            <a:ext cx="38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…</a:t>
            </a:r>
            <a:endParaRPr lang="en-US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67A0310-0898-4133-90A5-3B4385D5464A}"/>
              </a:ext>
            </a:extLst>
          </p:cNvPr>
          <p:cNvCxnSpPr>
            <a:cxnSpLocks/>
          </p:cNvCxnSpPr>
          <p:nvPr/>
        </p:nvCxnSpPr>
        <p:spPr>
          <a:xfrm flipV="1">
            <a:off x="7804106" y="2601405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5AE8956-259F-42F4-B7BF-C192A903C30A}"/>
              </a:ext>
            </a:extLst>
          </p:cNvPr>
          <p:cNvSpPr txBox="1"/>
          <p:nvPr/>
        </p:nvSpPr>
        <p:spPr>
          <a:xfrm>
            <a:off x="7534223" y="2300155"/>
            <a:ext cx="3445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</a:t>
            </a:r>
            <a:r>
              <a:rPr lang="en-US" altLang="en-US" dirty="0">
                <a:solidFill>
                  <a:schemeClr val="accent1"/>
                </a:solidFill>
                <a:latin typeface="inherit"/>
                <a:cs typeface="Mangal" panose="02040503050203030202" pitchFamily="18" charset="0"/>
              </a:rPr>
              <a:t>I                  </a:t>
            </a:r>
            <a:r>
              <a:rPr lang="en-US" altLang="en-US" b="1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need</a:t>
            </a:r>
            <a:r>
              <a:rPr lang="en-US" altLang="en-US" dirty="0">
                <a:solidFill>
                  <a:schemeClr val="accent1"/>
                </a:solidFill>
                <a:latin typeface="inherit"/>
                <a:cs typeface="Mangal" panose="02040503050203030202" pitchFamily="18" charset="0"/>
              </a:rPr>
              <a:t>       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74559-E27F-4F7F-A358-B81AA62C90FB}"/>
              </a:ext>
            </a:extLst>
          </p:cNvPr>
          <p:cNvSpPr txBox="1"/>
          <p:nvPr/>
        </p:nvSpPr>
        <p:spPr>
          <a:xfrm>
            <a:off x="6179725" y="3431047"/>
            <a:ext cx="28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C1B6487F-F449-4FB9-B5C7-59D3CEE4F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352"/>
              </p:ext>
            </p:extLst>
          </p:nvPr>
        </p:nvGraphicFramePr>
        <p:xfrm>
          <a:off x="-1" y="0"/>
          <a:ext cx="2894029" cy="2939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8035B5-408B-4A74-B055-406A6065D22D}"/>
              </a:ext>
            </a:extLst>
          </p:cNvPr>
          <p:cNvSpPr txBox="1"/>
          <p:nvPr/>
        </p:nvSpPr>
        <p:spPr>
          <a:xfrm>
            <a:off x="4300388" y="584595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Change  </a:t>
            </a:r>
            <a:r>
              <a:rPr lang="en-US" b="1" dirty="0">
                <a:solidFill>
                  <a:srgbClr val="FFFF00"/>
                </a:solidFill>
              </a:rPr>
              <a:t>Last year, </a:t>
            </a:r>
            <a:r>
              <a:rPr lang="en-US" dirty="0"/>
              <a:t>due to my current job situation, I </a:t>
            </a:r>
            <a:r>
              <a:rPr lang="en-US" b="1" dirty="0">
                <a:solidFill>
                  <a:srgbClr val="FFFF00"/>
                </a:solidFill>
              </a:rPr>
              <a:t>had</a:t>
            </a:r>
            <a:r>
              <a:rPr lang="en-US" dirty="0"/>
              <a:t> to take loan </a:t>
            </a:r>
          </a:p>
        </p:txBody>
      </p:sp>
    </p:spTree>
    <p:extLst>
      <p:ext uri="{BB962C8B-B14F-4D97-AF65-F5344CB8AC3E}">
        <p14:creationId xmlns:p14="http://schemas.microsoft.com/office/powerpoint/2010/main" val="35750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21" grpId="0"/>
      <p:bldP spid="222" grpId="0"/>
      <p:bldP spid="223" grpId="0"/>
      <p:bldP spid="224" grpId="0"/>
      <p:bldP spid="225" grpId="0"/>
      <p:bldP spid="226" grpId="0"/>
      <p:bldP spid="229" grpId="0"/>
      <p:bldP spid="231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05301"/>
              </p:ext>
            </p:extLst>
          </p:nvPr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405173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AE819-337B-447B-9584-4922AC978EC7}"/>
              </a:ext>
            </a:extLst>
          </p:cNvPr>
          <p:cNvGrpSpPr/>
          <p:nvPr/>
        </p:nvGrpSpPr>
        <p:grpSpPr>
          <a:xfrm>
            <a:off x="5778512" y="1774155"/>
            <a:ext cx="464820" cy="1638300"/>
            <a:chOff x="6796254" y="2280300"/>
            <a:chExt cx="464820" cy="16383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C8F6BF3-73AD-42A4-94B3-1E850DD7D4F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B2F867-49C3-464A-9551-BD1C2F91A046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1F429D-9C6F-484D-A6BA-51377538A99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D11D37-B0C5-48CD-BEBA-93F0393DBFC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0FF372-9DB7-4BFC-B302-E8E1D791A941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1982EA-9547-4FE6-A7EB-1FE99EBF8DED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D9FF93-2A88-4E13-92BC-68B2994C0BB3}"/>
              </a:ext>
            </a:extLst>
          </p:cNvPr>
          <p:cNvGrpSpPr/>
          <p:nvPr/>
        </p:nvGrpSpPr>
        <p:grpSpPr>
          <a:xfrm>
            <a:off x="4620272" y="1766535"/>
            <a:ext cx="464820" cy="1638300"/>
            <a:chOff x="6796254" y="2280300"/>
            <a:chExt cx="464820" cy="16383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0DF345D-908F-4AFE-8892-693F4A1B986B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3E4B55-C70F-4204-A210-B7D18BBDEE38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2B16BC-1547-4CC3-A4E2-3130481311B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A506BB-D72C-409F-BED3-523ED54E554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5B2D32-1D42-4A2A-ACDC-0C0C1E3B452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BB8671-CF54-461C-8A7A-5105B27F70A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109565-6891-4CF8-AFF8-067247C7FC1D}"/>
              </a:ext>
            </a:extLst>
          </p:cNvPr>
          <p:cNvGrpSpPr/>
          <p:nvPr/>
        </p:nvGrpSpPr>
        <p:grpSpPr>
          <a:xfrm>
            <a:off x="8087372" y="1766535"/>
            <a:ext cx="464820" cy="1638300"/>
            <a:chOff x="6796254" y="2280300"/>
            <a:chExt cx="464820" cy="16383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57E222-F7EF-4F14-AC43-C2CF0525E8F9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B63AC0-116E-464D-B5EA-0A0087BBD354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A2C5FB-377D-4718-AE7B-504142F164F9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17708B-9A06-4F3B-9041-6B0B7DDB7B49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279870-E4EA-4E4E-96B0-DDB3E49E0D0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601916-0054-49AA-BF9F-CEE59C2CF97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185539-C3A8-4FD7-9A80-11253D850C8B}"/>
              </a:ext>
            </a:extLst>
          </p:cNvPr>
          <p:cNvGrpSpPr/>
          <p:nvPr/>
        </p:nvGrpSpPr>
        <p:grpSpPr>
          <a:xfrm>
            <a:off x="6944372" y="1758915"/>
            <a:ext cx="464820" cy="1638300"/>
            <a:chOff x="6796254" y="2280300"/>
            <a:chExt cx="464820" cy="16383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AD5417E-AC19-4E12-B510-A2DA66CC49B4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C454E3-56E6-4410-94E8-03AF115F49A4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0534F6-31C5-42E1-A1E0-EDF8B306F1E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D7B369-AFB0-47C8-9E17-D8A84EBA4EC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A9C155-8803-483D-9BFB-7AAFDAD759DD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778C3D-60E3-42B8-9746-DE9480A1962C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FD8AF0-A1C4-41A4-9928-F8E4FA79DC2D}"/>
              </a:ext>
            </a:extLst>
          </p:cNvPr>
          <p:cNvGrpSpPr/>
          <p:nvPr/>
        </p:nvGrpSpPr>
        <p:grpSpPr>
          <a:xfrm>
            <a:off x="10464812" y="1782688"/>
            <a:ext cx="464820" cy="1638300"/>
            <a:chOff x="6796254" y="2280300"/>
            <a:chExt cx="464820" cy="16383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21B309-AF66-4E74-A9DB-781B0E673D68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229564-692D-4CC4-8F8E-224E7478075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BE177A-99AC-45EF-AEFC-1A9962E170B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9F3650F-5F9C-498F-9DF6-1602334F78DE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F788C5F-1137-448C-9DBF-A93CC91476DB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7341A9F-45C7-4692-8100-85CF653FEFE2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ABB8E1-0E9D-4661-ADC4-4E0BEFED9021}"/>
              </a:ext>
            </a:extLst>
          </p:cNvPr>
          <p:cNvGrpSpPr/>
          <p:nvPr/>
        </p:nvGrpSpPr>
        <p:grpSpPr>
          <a:xfrm>
            <a:off x="9306572" y="1775068"/>
            <a:ext cx="464820" cy="1638300"/>
            <a:chOff x="6796254" y="2280300"/>
            <a:chExt cx="464820" cy="16383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712874-0B5B-4150-AA57-94C173F4F212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96BB68-B470-4786-9539-53564A2E4B2B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D8A9D-A5F9-4CC3-A631-F77ED0DD5BF7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A30099-A95E-43EF-824D-D240BD9BD90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E600042-5F33-4001-B60D-0CC26422CD9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1EA56D4-476B-4553-AB94-A4658CDE53EC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E3A84E-5A96-4637-9D7E-F1952BED359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52682" y="340483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EDD3BC-C4C8-48B1-9357-03854259D5DF}"/>
              </a:ext>
            </a:extLst>
          </p:cNvPr>
          <p:cNvCxnSpPr>
            <a:cxnSpLocks/>
          </p:cNvCxnSpPr>
          <p:nvPr/>
        </p:nvCxnSpPr>
        <p:spPr>
          <a:xfrm flipV="1">
            <a:off x="6026162" y="342098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DDB7B7-8767-4C95-87DD-2F39D7FE3143}"/>
              </a:ext>
            </a:extLst>
          </p:cNvPr>
          <p:cNvCxnSpPr>
            <a:cxnSpLocks/>
          </p:cNvCxnSpPr>
          <p:nvPr/>
        </p:nvCxnSpPr>
        <p:spPr>
          <a:xfrm flipV="1">
            <a:off x="7184402" y="339721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FE54CA-74D6-4207-981F-89E0308695EC}"/>
              </a:ext>
            </a:extLst>
          </p:cNvPr>
          <p:cNvCxnSpPr>
            <a:cxnSpLocks/>
          </p:cNvCxnSpPr>
          <p:nvPr/>
        </p:nvCxnSpPr>
        <p:spPr>
          <a:xfrm flipV="1">
            <a:off x="8327402" y="341245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57B6BA-35BA-4E67-BB3B-51D3B3E0766D}"/>
              </a:ext>
            </a:extLst>
          </p:cNvPr>
          <p:cNvCxnSpPr>
            <a:cxnSpLocks/>
          </p:cNvCxnSpPr>
          <p:nvPr/>
        </p:nvCxnSpPr>
        <p:spPr>
          <a:xfrm flipV="1">
            <a:off x="9546602" y="342098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89DCD7-55BB-41ED-895D-4A67C7BAB632}"/>
              </a:ext>
            </a:extLst>
          </p:cNvPr>
          <p:cNvCxnSpPr>
            <a:cxnSpLocks/>
          </p:cNvCxnSpPr>
          <p:nvPr/>
        </p:nvCxnSpPr>
        <p:spPr>
          <a:xfrm flipV="1">
            <a:off x="10720082" y="342098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353372-37A3-4E23-B8A4-78EC46557575}"/>
              </a:ext>
            </a:extLst>
          </p:cNvPr>
          <p:cNvSpPr txBox="1"/>
          <p:nvPr/>
        </p:nvSpPr>
        <p:spPr>
          <a:xfrm>
            <a:off x="4258134" y="3900778"/>
            <a:ext cx="703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    x1                  x2                  x3                   x4                   x5                   x6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E033E7-48A0-4699-93A4-3E673AE1F9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96110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16FE59-0BB4-460E-9D14-8F37D2B80681}"/>
              </a:ext>
            </a:extLst>
          </p:cNvPr>
          <p:cNvCxnSpPr>
            <a:cxnSpLocks/>
          </p:cNvCxnSpPr>
          <p:nvPr/>
        </p:nvCxnSpPr>
        <p:spPr>
          <a:xfrm>
            <a:off x="5085092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10620C-4ACB-468B-8EA5-C5FA485A7169}"/>
              </a:ext>
            </a:extLst>
          </p:cNvPr>
          <p:cNvCxnSpPr>
            <a:cxnSpLocks/>
          </p:cNvCxnSpPr>
          <p:nvPr/>
        </p:nvCxnSpPr>
        <p:spPr>
          <a:xfrm>
            <a:off x="6256118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F0F670-D2B7-4540-8EF0-53AAD2163AF2}"/>
              </a:ext>
            </a:extLst>
          </p:cNvPr>
          <p:cNvCxnSpPr>
            <a:cxnSpLocks/>
          </p:cNvCxnSpPr>
          <p:nvPr/>
        </p:nvCxnSpPr>
        <p:spPr>
          <a:xfrm>
            <a:off x="7433776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028F9E-16DE-435F-8585-653F985EFABE}"/>
              </a:ext>
            </a:extLst>
          </p:cNvPr>
          <p:cNvCxnSpPr>
            <a:cxnSpLocks/>
          </p:cNvCxnSpPr>
          <p:nvPr/>
        </p:nvCxnSpPr>
        <p:spPr>
          <a:xfrm>
            <a:off x="8564978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31A7A0-37BA-4998-9049-76E9F4FB40CB}"/>
              </a:ext>
            </a:extLst>
          </p:cNvPr>
          <p:cNvCxnSpPr>
            <a:cxnSpLocks/>
          </p:cNvCxnSpPr>
          <p:nvPr/>
        </p:nvCxnSpPr>
        <p:spPr>
          <a:xfrm>
            <a:off x="9771392" y="258379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A739F3-3248-4F6F-A915-1AAECF457E70}"/>
              </a:ext>
            </a:extLst>
          </p:cNvPr>
          <p:cNvSpPr txBox="1"/>
          <p:nvPr/>
        </p:nvSpPr>
        <p:spPr>
          <a:xfrm>
            <a:off x="3501434" y="239618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EBC4D-9EBD-4552-A6CB-13DC13021DB4}"/>
              </a:ext>
            </a:extLst>
          </p:cNvPr>
          <p:cNvSpPr txBox="1"/>
          <p:nvPr/>
        </p:nvSpPr>
        <p:spPr>
          <a:xfrm>
            <a:off x="5136868" y="2203559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A322DA-1B3E-4459-92FF-8F08990FAD53}"/>
              </a:ext>
            </a:extLst>
          </p:cNvPr>
          <p:cNvSpPr txBox="1"/>
          <p:nvPr/>
        </p:nvSpPr>
        <p:spPr>
          <a:xfrm>
            <a:off x="6257835" y="2188431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889FAE-8826-41B6-8447-8BFDAD7EBB0D}"/>
              </a:ext>
            </a:extLst>
          </p:cNvPr>
          <p:cNvSpPr txBox="1"/>
          <p:nvPr/>
        </p:nvSpPr>
        <p:spPr>
          <a:xfrm>
            <a:off x="7453993" y="219008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A8A205-3DA4-4E9F-8AB0-5AA770AB2466}"/>
              </a:ext>
            </a:extLst>
          </p:cNvPr>
          <p:cNvSpPr txBox="1"/>
          <p:nvPr/>
        </p:nvSpPr>
        <p:spPr>
          <a:xfrm>
            <a:off x="8632826" y="220112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600" baseline="30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AFD78A-0C81-4777-910D-45BE7AF5BC27}"/>
              </a:ext>
            </a:extLst>
          </p:cNvPr>
          <p:cNvSpPr txBox="1"/>
          <p:nvPr/>
        </p:nvSpPr>
        <p:spPr>
          <a:xfrm>
            <a:off x="9817397" y="2173163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600" baseline="30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F12700-1BC5-4233-B09D-0E8614B11215}"/>
              </a:ext>
            </a:extLst>
          </p:cNvPr>
          <p:cNvSpPr txBox="1"/>
          <p:nvPr/>
        </p:nvSpPr>
        <p:spPr>
          <a:xfrm>
            <a:off x="10994551" y="215278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&lt;6&gt;</a:t>
            </a:r>
            <a:endParaRPr lang="en-US" sz="1600" baseline="300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F90ACD-72C0-4B21-BB16-4396FD01F982}"/>
              </a:ext>
            </a:extLst>
          </p:cNvPr>
          <p:cNvCxnSpPr>
            <a:cxnSpLocks/>
          </p:cNvCxnSpPr>
          <p:nvPr/>
        </p:nvCxnSpPr>
        <p:spPr>
          <a:xfrm>
            <a:off x="10929632" y="258515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AD0B62-3477-4854-81C2-709C83A5FBF2}"/>
              </a:ext>
            </a:extLst>
          </p:cNvPr>
          <p:cNvCxnSpPr>
            <a:cxnSpLocks/>
          </p:cNvCxnSpPr>
          <p:nvPr/>
        </p:nvCxnSpPr>
        <p:spPr>
          <a:xfrm flipV="1">
            <a:off x="4852682" y="137895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CF124C-A8B3-4FF1-8079-C39A338FC724}"/>
              </a:ext>
            </a:extLst>
          </p:cNvPr>
          <p:cNvCxnSpPr>
            <a:cxnSpLocks/>
          </p:cNvCxnSpPr>
          <p:nvPr/>
        </p:nvCxnSpPr>
        <p:spPr>
          <a:xfrm flipV="1">
            <a:off x="6026162" y="14150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C9B187-65C3-459A-92B9-245A29A91870}"/>
              </a:ext>
            </a:extLst>
          </p:cNvPr>
          <p:cNvCxnSpPr>
            <a:cxnSpLocks/>
          </p:cNvCxnSpPr>
          <p:nvPr/>
        </p:nvCxnSpPr>
        <p:spPr>
          <a:xfrm flipV="1">
            <a:off x="8324053" y="13911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9AAD25-5502-4103-98B6-1039CF4AC86A}"/>
              </a:ext>
            </a:extLst>
          </p:cNvPr>
          <p:cNvCxnSpPr>
            <a:cxnSpLocks/>
          </p:cNvCxnSpPr>
          <p:nvPr/>
        </p:nvCxnSpPr>
        <p:spPr>
          <a:xfrm flipV="1">
            <a:off x="7184402" y="13911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26D50D-901C-4CC2-82D4-9BCB6AE3763A}"/>
              </a:ext>
            </a:extLst>
          </p:cNvPr>
          <p:cNvCxnSpPr>
            <a:cxnSpLocks/>
          </p:cNvCxnSpPr>
          <p:nvPr/>
        </p:nvCxnSpPr>
        <p:spPr>
          <a:xfrm flipV="1">
            <a:off x="9546602" y="13911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568348-82E8-4895-ADDF-057D7D090C1C}"/>
              </a:ext>
            </a:extLst>
          </p:cNvPr>
          <p:cNvCxnSpPr>
            <a:cxnSpLocks/>
          </p:cNvCxnSpPr>
          <p:nvPr/>
        </p:nvCxnSpPr>
        <p:spPr>
          <a:xfrm flipV="1">
            <a:off x="10694821" y="14150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1C0D676-9262-4BD4-876A-F474F1E86DFD}"/>
              </a:ext>
            </a:extLst>
          </p:cNvPr>
          <p:cNvSpPr txBox="1"/>
          <p:nvPr/>
        </p:nvSpPr>
        <p:spPr>
          <a:xfrm>
            <a:off x="7028492" y="1041826"/>
            <a:ext cx="397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6232C3-B638-4CC0-A501-042BF140D2D5}"/>
              </a:ext>
            </a:extLst>
          </p:cNvPr>
          <p:cNvSpPr txBox="1"/>
          <p:nvPr/>
        </p:nvSpPr>
        <p:spPr>
          <a:xfrm>
            <a:off x="4628196" y="1007947"/>
            <a:ext cx="51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C1AB5A-1311-4B90-A01A-C692246954F2}"/>
              </a:ext>
            </a:extLst>
          </p:cNvPr>
          <p:cNvSpPr txBox="1"/>
          <p:nvPr/>
        </p:nvSpPr>
        <p:spPr>
          <a:xfrm>
            <a:off x="5826965" y="1038554"/>
            <a:ext cx="495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323BD8-5071-4F8B-84D6-23CC7582A716}"/>
                  </a:ext>
                </a:extLst>
              </p:cNvPr>
              <p:cNvSpPr txBox="1"/>
              <p:nvPr/>
            </p:nvSpPr>
            <p:spPr>
              <a:xfrm>
                <a:off x="4831804" y="5987041"/>
                <a:ext cx="6511135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 + b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323BD8-5071-4F8B-84D6-23CC7582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04" y="5987041"/>
                <a:ext cx="6511135" cy="467757"/>
              </a:xfrm>
              <a:prstGeom prst="rect">
                <a:avLst/>
              </a:prstGeom>
              <a:blipFill>
                <a:blip r:embed="rId2"/>
                <a:stretch>
                  <a:fillRect l="-94" t="-15584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B9322C-445C-4C4D-810D-82B65872AF48}"/>
                  </a:ext>
                </a:extLst>
              </p:cNvPr>
              <p:cNvSpPr txBox="1"/>
              <p:nvPr/>
            </p:nvSpPr>
            <p:spPr>
              <a:xfrm>
                <a:off x="4730578" y="5100883"/>
                <a:ext cx="6511135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 b="0" i="0" baseline="-2500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+ </a:t>
                </a:r>
                <a:r>
                  <a:rPr lang="en-US" sz="28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</a:t>
                </a:r>
                <a:r>
                  <a:rPr lang="en-US" sz="2800" baseline="-250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B9322C-445C-4C4D-810D-82B65872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78" y="5100883"/>
                <a:ext cx="6511135" cy="467757"/>
              </a:xfrm>
              <a:prstGeom prst="rect">
                <a:avLst/>
              </a:prstGeom>
              <a:blipFill>
                <a:blip r:embed="rId3"/>
                <a:stretch>
                  <a:fillRect t="-15789" b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885D36-DEC4-4CFC-BFB9-E7A03E32D106}"/>
              </a:ext>
            </a:extLst>
          </p:cNvPr>
          <p:cNvCxnSpPr>
            <a:cxnSpLocks/>
          </p:cNvCxnSpPr>
          <p:nvPr/>
        </p:nvCxnSpPr>
        <p:spPr>
          <a:xfrm>
            <a:off x="3996110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C5B546-BAA3-4BAB-B402-E574E3C59DF5}"/>
              </a:ext>
            </a:extLst>
          </p:cNvPr>
          <p:cNvCxnSpPr>
            <a:cxnSpLocks/>
          </p:cNvCxnSpPr>
          <p:nvPr/>
        </p:nvCxnSpPr>
        <p:spPr>
          <a:xfrm>
            <a:off x="5085092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304E9F-65FC-4F55-926F-9DFE2B3F593B}"/>
              </a:ext>
            </a:extLst>
          </p:cNvPr>
          <p:cNvCxnSpPr>
            <a:cxnSpLocks/>
          </p:cNvCxnSpPr>
          <p:nvPr/>
        </p:nvCxnSpPr>
        <p:spPr>
          <a:xfrm>
            <a:off x="6256118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F633A76-46DA-4D06-95BB-334110D0523C}"/>
              </a:ext>
            </a:extLst>
          </p:cNvPr>
          <p:cNvCxnSpPr>
            <a:cxnSpLocks/>
          </p:cNvCxnSpPr>
          <p:nvPr/>
        </p:nvCxnSpPr>
        <p:spPr>
          <a:xfrm>
            <a:off x="7433776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8B2A9E-A7EF-4B26-A02E-9996CDCB7279}"/>
              </a:ext>
            </a:extLst>
          </p:cNvPr>
          <p:cNvCxnSpPr>
            <a:cxnSpLocks/>
          </p:cNvCxnSpPr>
          <p:nvPr/>
        </p:nvCxnSpPr>
        <p:spPr>
          <a:xfrm>
            <a:off x="8564978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A9B370-1FDF-494E-A521-4E3013D2528A}"/>
              </a:ext>
            </a:extLst>
          </p:cNvPr>
          <p:cNvCxnSpPr>
            <a:cxnSpLocks/>
          </p:cNvCxnSpPr>
          <p:nvPr/>
        </p:nvCxnSpPr>
        <p:spPr>
          <a:xfrm>
            <a:off x="9771392" y="200176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28FB29-956E-4224-A725-F5A00291B054}"/>
              </a:ext>
            </a:extLst>
          </p:cNvPr>
          <p:cNvCxnSpPr>
            <a:cxnSpLocks/>
          </p:cNvCxnSpPr>
          <p:nvPr/>
        </p:nvCxnSpPr>
        <p:spPr>
          <a:xfrm>
            <a:off x="10929632" y="200313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C93627-62AC-4770-9548-3222607342CD}"/>
              </a:ext>
            </a:extLst>
          </p:cNvPr>
          <p:cNvSpPr txBox="1"/>
          <p:nvPr/>
        </p:nvSpPr>
        <p:spPr>
          <a:xfrm>
            <a:off x="4153704" y="1566639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6796D1-E1D3-4418-88DD-63F16A6C1726}"/>
              </a:ext>
            </a:extLst>
          </p:cNvPr>
          <p:cNvSpPr txBox="1"/>
          <p:nvPr/>
        </p:nvSpPr>
        <p:spPr>
          <a:xfrm>
            <a:off x="5184957" y="1613224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02D831-3810-4336-9C39-37BDBDC7040D}"/>
              </a:ext>
            </a:extLst>
          </p:cNvPr>
          <p:cNvSpPr txBox="1"/>
          <p:nvPr/>
        </p:nvSpPr>
        <p:spPr>
          <a:xfrm>
            <a:off x="6391834" y="1613224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2A155-36EC-4057-A342-FA4DB07F7BCF}"/>
              </a:ext>
            </a:extLst>
          </p:cNvPr>
          <p:cNvSpPr txBox="1"/>
          <p:nvPr/>
        </p:nvSpPr>
        <p:spPr>
          <a:xfrm>
            <a:off x="7579204" y="1600822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A1941B-965A-4D97-91FA-CA7C0A6234BD}"/>
              </a:ext>
            </a:extLst>
          </p:cNvPr>
          <p:cNvSpPr txBox="1"/>
          <p:nvPr/>
        </p:nvSpPr>
        <p:spPr>
          <a:xfrm>
            <a:off x="8748261" y="1574959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01AC5D-4947-4DDD-9024-014F4F4DD3C9}"/>
              </a:ext>
            </a:extLst>
          </p:cNvPr>
          <p:cNvSpPr txBox="1"/>
          <p:nvPr/>
        </p:nvSpPr>
        <p:spPr>
          <a:xfrm>
            <a:off x="9949559" y="1610870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F3CA05-B8F8-491F-B8F2-8764C7ED0746}"/>
              </a:ext>
            </a:extLst>
          </p:cNvPr>
          <p:cNvSpPr txBox="1"/>
          <p:nvPr/>
        </p:nvSpPr>
        <p:spPr>
          <a:xfrm>
            <a:off x="11061611" y="1646597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1FA89-0981-4E73-B747-A6A7EAA2C423}"/>
              </a:ext>
            </a:extLst>
          </p:cNvPr>
          <p:cNvSpPr txBox="1"/>
          <p:nvPr/>
        </p:nvSpPr>
        <p:spPr>
          <a:xfrm>
            <a:off x="5582443" y="629536"/>
            <a:ext cx="30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is a vector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D1AD66-C596-4123-BCB9-7C4870F76597}"/>
              </a:ext>
            </a:extLst>
          </p:cNvPr>
          <p:cNvSpPr txBox="1"/>
          <p:nvPr/>
        </p:nvSpPr>
        <p:spPr>
          <a:xfrm>
            <a:off x="9652720" y="5166639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15812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99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</a:t>
            </a:r>
            <a:r>
              <a:rPr lang="en-US" sz="2400" b="1" dirty="0">
                <a:solidFill>
                  <a:srgbClr val="FFFF00"/>
                </a:solidFill>
              </a:rPr>
              <a:t>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5EC51-52E5-4C2B-BDAA-431011FF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14" y="2261153"/>
            <a:ext cx="7210425" cy="4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BF84E-DB29-41D4-BCDF-A61565EE749F}"/>
              </a:ext>
            </a:extLst>
          </p:cNvPr>
          <p:cNvSpPr txBox="1"/>
          <p:nvPr/>
        </p:nvSpPr>
        <p:spPr>
          <a:xfrm>
            <a:off x="5913783" y="1691381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White Board Analogy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5F05E-961E-4BFD-8298-C2ACE7EB574D}"/>
              </a:ext>
            </a:extLst>
          </p:cNvPr>
          <p:cNvSpPr txBox="1"/>
          <p:nvPr/>
        </p:nvSpPr>
        <p:spPr>
          <a:xfrm>
            <a:off x="5411856" y="906166"/>
            <a:ext cx="328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Memory is Finite </a:t>
            </a:r>
          </a:p>
        </p:txBody>
      </p:sp>
    </p:spTree>
    <p:extLst>
      <p:ext uri="{BB962C8B-B14F-4D97-AF65-F5344CB8AC3E}">
        <p14:creationId xmlns:p14="http://schemas.microsoft.com/office/powerpoint/2010/main" val="5034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E4CFE-05DA-4BF4-A21B-2D3792387895}"/>
              </a:ext>
            </a:extLst>
          </p:cNvPr>
          <p:cNvSpPr txBox="1"/>
          <p:nvPr/>
        </p:nvSpPr>
        <p:spPr>
          <a:xfrm>
            <a:off x="3877851" y="933656"/>
            <a:ext cx="435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Given: a =1, b=3, c=5,d=11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Compute: 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)+ad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Board can only have 3 statement at a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55301-0B1E-4DF9-AFA3-AB429D9B4EA8}"/>
              </a:ext>
            </a:extLst>
          </p:cNvPr>
          <p:cNvSpPr/>
          <p:nvPr/>
        </p:nvSpPr>
        <p:spPr>
          <a:xfrm>
            <a:off x="8742590" y="2978162"/>
            <a:ext cx="2414457" cy="2915743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E484-2D04-4909-962E-5D39EA3FEB6E}"/>
              </a:ext>
            </a:extLst>
          </p:cNvPr>
          <p:cNvSpPr txBox="1"/>
          <p:nvPr/>
        </p:nvSpPr>
        <p:spPr>
          <a:xfrm>
            <a:off x="9014792" y="3309082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40BB2-58F2-4DC0-ADBF-092FF8FA57C8}"/>
              </a:ext>
            </a:extLst>
          </p:cNvPr>
          <p:cNvSpPr txBox="1"/>
          <p:nvPr/>
        </p:nvSpPr>
        <p:spPr>
          <a:xfrm>
            <a:off x="3409122" y="3170583"/>
            <a:ext cx="328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. ac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bd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bd + a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ad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)+ad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16C31-6B93-4BA4-8BF3-528A034F1C62}"/>
              </a:ext>
            </a:extLst>
          </p:cNvPr>
          <p:cNvSpPr txBox="1"/>
          <p:nvPr/>
        </p:nvSpPr>
        <p:spPr>
          <a:xfrm>
            <a:off x="9014792" y="4009334"/>
            <a:ext cx="1818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bd = 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29EE1-4B83-4B22-A9A0-B7C949BA3085}"/>
              </a:ext>
            </a:extLst>
          </p:cNvPr>
          <p:cNvSpPr txBox="1"/>
          <p:nvPr/>
        </p:nvSpPr>
        <p:spPr>
          <a:xfrm>
            <a:off x="9014792" y="4766953"/>
            <a:ext cx="140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C2DE67-7251-41A0-BC6F-03F59A1852FD}"/>
              </a:ext>
            </a:extLst>
          </p:cNvPr>
          <p:cNvCxnSpPr>
            <a:cxnSpLocks/>
          </p:cNvCxnSpPr>
          <p:nvPr/>
        </p:nvCxnSpPr>
        <p:spPr>
          <a:xfrm flipH="1">
            <a:off x="9939130" y="4194000"/>
            <a:ext cx="18685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5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E4CFE-05DA-4BF4-A21B-2D3792387895}"/>
              </a:ext>
            </a:extLst>
          </p:cNvPr>
          <p:cNvSpPr txBox="1"/>
          <p:nvPr/>
        </p:nvSpPr>
        <p:spPr>
          <a:xfrm>
            <a:off x="3877851" y="933656"/>
            <a:ext cx="435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Given: a =1, b=3, c=5,d=11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Compute: 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)+ad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Board can only have 3 statement at a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55301-0B1E-4DF9-AFA3-AB429D9B4EA8}"/>
              </a:ext>
            </a:extLst>
          </p:cNvPr>
          <p:cNvSpPr/>
          <p:nvPr/>
        </p:nvSpPr>
        <p:spPr>
          <a:xfrm>
            <a:off x="8742590" y="2978162"/>
            <a:ext cx="2414457" cy="2915743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E484-2D04-4909-962E-5D39EA3FEB6E}"/>
              </a:ext>
            </a:extLst>
          </p:cNvPr>
          <p:cNvSpPr txBox="1"/>
          <p:nvPr/>
        </p:nvSpPr>
        <p:spPr>
          <a:xfrm>
            <a:off x="9014792" y="3309082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40BB2-58F2-4DC0-ADBF-092FF8FA57C8}"/>
              </a:ext>
            </a:extLst>
          </p:cNvPr>
          <p:cNvSpPr txBox="1"/>
          <p:nvPr/>
        </p:nvSpPr>
        <p:spPr>
          <a:xfrm>
            <a:off x="3943913" y="3039838"/>
            <a:ext cx="328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. ac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bd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bd + a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ad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)+ad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16C31-6B93-4BA4-8BF3-528A034F1C62}"/>
              </a:ext>
            </a:extLst>
          </p:cNvPr>
          <p:cNvSpPr txBox="1"/>
          <p:nvPr/>
        </p:nvSpPr>
        <p:spPr>
          <a:xfrm>
            <a:off x="9014792" y="4009334"/>
            <a:ext cx="1818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bd = 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29EE1-4B83-4B22-A9A0-B7C949BA3085}"/>
              </a:ext>
            </a:extLst>
          </p:cNvPr>
          <p:cNvSpPr txBox="1"/>
          <p:nvPr/>
        </p:nvSpPr>
        <p:spPr>
          <a:xfrm>
            <a:off x="9014792" y="4766953"/>
            <a:ext cx="140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B08F2-9833-4F6E-A6FF-BBECAFC46167}"/>
              </a:ext>
            </a:extLst>
          </p:cNvPr>
          <p:cNvSpPr txBox="1"/>
          <p:nvPr/>
        </p:nvSpPr>
        <p:spPr>
          <a:xfrm>
            <a:off x="8820989" y="3978043"/>
            <a:ext cx="17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170</a:t>
            </a:r>
          </a:p>
        </p:txBody>
      </p:sp>
    </p:spTree>
    <p:extLst>
      <p:ext uri="{BB962C8B-B14F-4D97-AF65-F5344CB8AC3E}">
        <p14:creationId xmlns:p14="http://schemas.microsoft.com/office/powerpoint/2010/main" val="34719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E4CFE-05DA-4BF4-A21B-2D3792387895}"/>
              </a:ext>
            </a:extLst>
          </p:cNvPr>
          <p:cNvSpPr txBox="1"/>
          <p:nvPr/>
        </p:nvSpPr>
        <p:spPr>
          <a:xfrm>
            <a:off x="3877851" y="933656"/>
            <a:ext cx="435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Given: a =1, b=3, c=5,d=11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Compute: 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)+ad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Board can only have 3 statement at a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55301-0B1E-4DF9-AFA3-AB429D9B4EA8}"/>
              </a:ext>
            </a:extLst>
          </p:cNvPr>
          <p:cNvSpPr/>
          <p:nvPr/>
        </p:nvSpPr>
        <p:spPr>
          <a:xfrm>
            <a:off x="8742590" y="2978162"/>
            <a:ext cx="2414457" cy="2915743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E484-2D04-4909-962E-5D39EA3FEB6E}"/>
              </a:ext>
            </a:extLst>
          </p:cNvPr>
          <p:cNvSpPr txBox="1"/>
          <p:nvPr/>
        </p:nvSpPr>
        <p:spPr>
          <a:xfrm>
            <a:off x="9014792" y="3309082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40BB2-58F2-4DC0-ADBF-092FF8FA57C8}"/>
              </a:ext>
            </a:extLst>
          </p:cNvPr>
          <p:cNvSpPr txBox="1"/>
          <p:nvPr/>
        </p:nvSpPr>
        <p:spPr>
          <a:xfrm>
            <a:off x="3943913" y="3039838"/>
            <a:ext cx="328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. ac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bd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bd + a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ad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 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)+ad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16C31-6B93-4BA4-8BF3-528A034F1C62}"/>
              </a:ext>
            </a:extLst>
          </p:cNvPr>
          <p:cNvSpPr txBox="1"/>
          <p:nvPr/>
        </p:nvSpPr>
        <p:spPr>
          <a:xfrm>
            <a:off x="9014792" y="4009334"/>
            <a:ext cx="1818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bd = 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29EE1-4B83-4B22-A9A0-B7C949BA3085}"/>
              </a:ext>
            </a:extLst>
          </p:cNvPr>
          <p:cNvSpPr txBox="1"/>
          <p:nvPr/>
        </p:nvSpPr>
        <p:spPr>
          <a:xfrm>
            <a:off x="9014792" y="4766953"/>
            <a:ext cx="140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B08F2-9833-4F6E-A6FF-BBECAFC46167}"/>
              </a:ext>
            </a:extLst>
          </p:cNvPr>
          <p:cNvSpPr txBox="1"/>
          <p:nvPr/>
        </p:nvSpPr>
        <p:spPr>
          <a:xfrm>
            <a:off x="8820989" y="3978043"/>
            <a:ext cx="17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bd+a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170</a:t>
            </a:r>
          </a:p>
        </p:txBody>
      </p:sp>
    </p:spTree>
    <p:extLst>
      <p:ext uri="{BB962C8B-B14F-4D97-AF65-F5344CB8AC3E}">
        <p14:creationId xmlns:p14="http://schemas.microsoft.com/office/powerpoint/2010/main" val="19755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12286"/>
              </p:ext>
            </p:extLst>
          </p:nvPr>
        </p:nvGraphicFramePr>
        <p:xfrm>
          <a:off x="-1" y="0"/>
          <a:ext cx="2894029" cy="1469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94C7E1-61F1-49A1-B18E-EBFAD5DDC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24619"/>
              </p:ext>
            </p:extLst>
          </p:nvPr>
        </p:nvGraphicFramePr>
        <p:xfrm>
          <a:off x="4345750" y="6158932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Fixed NN Size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310F68-2101-464D-9A64-DB1DBDE9B678}"/>
              </a:ext>
            </a:extLst>
          </p:cNvPr>
          <p:cNvGrpSpPr/>
          <p:nvPr/>
        </p:nvGrpSpPr>
        <p:grpSpPr>
          <a:xfrm>
            <a:off x="5763963" y="1742396"/>
            <a:ext cx="2388127" cy="3139516"/>
            <a:chOff x="4364610" y="592326"/>
            <a:chExt cx="2388127" cy="31395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D4528EE-3EC7-4CB7-AA67-EEE84050DECA}"/>
                </a:ext>
              </a:extLst>
            </p:cNvPr>
            <p:cNvSpPr/>
            <p:nvPr/>
          </p:nvSpPr>
          <p:spPr>
            <a:xfrm>
              <a:off x="4364610" y="1284151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693501-E161-4219-BB07-CA5C3650AF35}"/>
                </a:ext>
              </a:extLst>
            </p:cNvPr>
            <p:cNvSpPr/>
            <p:nvPr/>
          </p:nvSpPr>
          <p:spPr>
            <a:xfrm>
              <a:off x="4364610" y="1973878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676B77-3FEF-4341-B00A-5289EE6C2344}"/>
                </a:ext>
              </a:extLst>
            </p:cNvPr>
            <p:cNvSpPr/>
            <p:nvPr/>
          </p:nvSpPr>
          <p:spPr>
            <a:xfrm>
              <a:off x="4364610" y="267047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825285-5249-4D8A-9563-99F250479FD3}"/>
                </a:ext>
              </a:extLst>
            </p:cNvPr>
            <p:cNvSpPr/>
            <p:nvPr/>
          </p:nvSpPr>
          <p:spPr>
            <a:xfrm>
              <a:off x="5420415" y="59232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F277B9-6586-42EF-8254-DD33E82DC972}"/>
                </a:ext>
              </a:extLst>
            </p:cNvPr>
            <p:cNvSpPr/>
            <p:nvPr/>
          </p:nvSpPr>
          <p:spPr>
            <a:xfrm>
              <a:off x="5420415" y="1283352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546126-1931-4269-9C19-C19C91E1D597}"/>
                </a:ext>
              </a:extLst>
            </p:cNvPr>
            <p:cNvSpPr/>
            <p:nvPr/>
          </p:nvSpPr>
          <p:spPr>
            <a:xfrm>
              <a:off x="5420415" y="1979950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A845E4-99F0-4018-BE5C-EDBD02DAB1AE}"/>
                </a:ext>
              </a:extLst>
            </p:cNvPr>
            <p:cNvSpPr/>
            <p:nvPr/>
          </p:nvSpPr>
          <p:spPr>
            <a:xfrm>
              <a:off x="6375664" y="1280641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38A63E-579E-43CB-B6AC-EBF2D11881AE}"/>
                </a:ext>
              </a:extLst>
            </p:cNvPr>
            <p:cNvSpPr/>
            <p:nvPr/>
          </p:nvSpPr>
          <p:spPr>
            <a:xfrm>
              <a:off x="6375664" y="1970368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FA342F-F15E-47D2-A115-56E7B47C7C4F}"/>
                </a:ext>
              </a:extLst>
            </p:cNvPr>
            <p:cNvSpPr/>
            <p:nvPr/>
          </p:nvSpPr>
          <p:spPr>
            <a:xfrm>
              <a:off x="6375664" y="266696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04ED4B-89B0-44E1-BA85-59C3B9E439FE}"/>
                </a:ext>
              </a:extLst>
            </p:cNvPr>
            <p:cNvSpPr/>
            <p:nvPr/>
          </p:nvSpPr>
          <p:spPr>
            <a:xfrm>
              <a:off x="5420414" y="266696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71370A-46BA-48B3-873C-725F4C2A6809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4741683" y="777746"/>
              <a:ext cx="678732" cy="69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EF1F6-4B5F-435C-9A21-74BB6A00505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 flipV="1">
              <a:off x="4741683" y="1468772"/>
              <a:ext cx="678732" cy="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8AC668-278A-4570-A377-106B8217A7C8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4741683" y="1469571"/>
              <a:ext cx="678732" cy="695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1555CF-635D-4878-8F28-CF66AA6609E6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>
            <a:xfrm>
              <a:off x="4741683" y="1469571"/>
              <a:ext cx="678731" cy="1382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149F87-6455-4587-8F8B-4FB77E003196}"/>
                </a:ext>
              </a:extLst>
            </p:cNvPr>
            <p:cNvSpPr/>
            <p:nvPr/>
          </p:nvSpPr>
          <p:spPr>
            <a:xfrm>
              <a:off x="5420414" y="3361002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80E5D8-A7E2-4F11-985D-9ADC4E198A49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4741683" y="2852386"/>
              <a:ext cx="678731" cy="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31E579D-C0AB-4233-A827-ECF157753CA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4741683" y="2159298"/>
              <a:ext cx="678732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B51B56-8DC0-4989-80DB-BBA59EB79CE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4741683" y="1468772"/>
              <a:ext cx="678732" cy="690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CD2B51-8954-4FA2-B5FD-437BFE96C6BA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4741683" y="2159298"/>
              <a:ext cx="678731" cy="693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5399B2-4F50-4331-9DD8-EC7C1193EA45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4741683" y="1468772"/>
              <a:ext cx="678732" cy="1387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3E9B664-05ED-4738-94CE-2420F71C0A86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>
              <a:off x="4741683" y="2855896"/>
              <a:ext cx="678731" cy="690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82D5B9-914C-4BB6-80AB-D283C4492FE2}"/>
                </a:ext>
              </a:extLst>
            </p:cNvPr>
            <p:cNvCxnSpPr>
              <a:cxnSpLocks/>
              <a:stCxn id="3" idx="6"/>
              <a:endCxn id="30" idx="2"/>
            </p:cNvCxnSpPr>
            <p:nvPr/>
          </p:nvCxnSpPr>
          <p:spPr>
            <a:xfrm>
              <a:off x="4741683" y="1469571"/>
              <a:ext cx="678731" cy="2076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C8661D9-97BF-4DBB-B4B4-917A027E3E13}"/>
                </a:ext>
              </a:extLst>
            </p:cNvPr>
            <p:cNvCxnSpPr>
              <a:cxnSpLocks/>
              <a:stCxn id="5" idx="6"/>
              <a:endCxn id="30" idx="2"/>
            </p:cNvCxnSpPr>
            <p:nvPr/>
          </p:nvCxnSpPr>
          <p:spPr>
            <a:xfrm>
              <a:off x="4741683" y="2159298"/>
              <a:ext cx="678731" cy="1387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9F236C1-629E-43BD-B235-F165FEF2F1BE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4741683" y="2165370"/>
              <a:ext cx="678732" cy="690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9449DC8-85AB-4CE9-BB7E-6612BE27E5C7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4741683" y="777746"/>
              <a:ext cx="678732" cy="207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7930D58-0FC5-45AD-930E-B797D798409F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4741683" y="777746"/>
              <a:ext cx="678732" cy="1381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8079010-CDD2-4EE9-83E9-E63E60ACDC06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5797488" y="777746"/>
              <a:ext cx="578176" cy="68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BE09DA0-F3FE-433D-B00E-262675EF46DB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5797488" y="1466061"/>
              <a:ext cx="578176" cy="2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2A0522-BE68-4125-ACAA-C5F3E003D2E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5797488" y="1466061"/>
              <a:ext cx="578176" cy="69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A7ADB6-652E-44BA-95E9-7FEAEDFD54CF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 flipV="1">
              <a:off x="5797487" y="1466061"/>
              <a:ext cx="578177" cy="138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DD8F383-6F99-407D-942B-6F8E9AAA4868}"/>
                </a:ext>
              </a:extLst>
            </p:cNvPr>
            <p:cNvCxnSpPr>
              <a:cxnSpLocks/>
              <a:stCxn id="30" idx="6"/>
              <a:endCxn id="10" idx="2"/>
            </p:cNvCxnSpPr>
            <p:nvPr/>
          </p:nvCxnSpPr>
          <p:spPr>
            <a:xfrm flipV="1">
              <a:off x="5797487" y="1466061"/>
              <a:ext cx="578177" cy="208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DF51146-8B42-47BE-B31A-749EFE01E9ED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5797488" y="777746"/>
              <a:ext cx="578176" cy="137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15C10DD-559B-422E-901A-C400991F7337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5797488" y="1468772"/>
              <a:ext cx="578176" cy="687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6087165-CD8F-4088-91FA-0810D2416F9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797488" y="2155788"/>
              <a:ext cx="578176" cy="9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7BC14C1-2BC9-4FF6-AC5D-CAE64176BA72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 flipV="1">
              <a:off x="5797487" y="2155788"/>
              <a:ext cx="578177" cy="696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40D7F28-87D8-40A6-B44F-1583559A24BB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797487" y="2155788"/>
              <a:ext cx="578177" cy="1390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C3EB515-E848-4FAA-9067-5DBE38D3D10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5797488" y="777746"/>
              <a:ext cx="578176" cy="207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095660C-99E8-4DCE-8668-FFB3C129128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5797488" y="1468772"/>
              <a:ext cx="578176" cy="138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8E8C54B-D730-45BB-8C75-B865092D37A4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5797488" y="2165370"/>
              <a:ext cx="578176" cy="687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4AA235F-2A2F-4B26-89F0-E26FB8725E5E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5797487" y="2852386"/>
              <a:ext cx="578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DD708D-E80F-40FA-85E8-F116A64F5653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 flipV="1">
              <a:off x="5797487" y="2852386"/>
              <a:ext cx="578177" cy="694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BB66321-0ED7-46DC-AC50-5E5483A4F685}"/>
              </a:ext>
            </a:extLst>
          </p:cNvPr>
          <p:cNvSpPr txBox="1"/>
          <p:nvPr/>
        </p:nvSpPr>
        <p:spPr>
          <a:xfrm>
            <a:off x="5079727" y="2420015"/>
            <a:ext cx="6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911E58-1B18-4824-A69E-2B0B14CACE36}"/>
              </a:ext>
            </a:extLst>
          </p:cNvPr>
          <p:cNvSpPr txBox="1"/>
          <p:nvPr/>
        </p:nvSpPr>
        <p:spPr>
          <a:xfrm>
            <a:off x="5104088" y="3091122"/>
            <a:ext cx="6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9C7D77E-C1C1-449B-8D04-7D627F0BC02C}"/>
              </a:ext>
            </a:extLst>
          </p:cNvPr>
          <p:cNvSpPr txBox="1"/>
          <p:nvPr/>
        </p:nvSpPr>
        <p:spPr>
          <a:xfrm>
            <a:off x="5104088" y="3751973"/>
            <a:ext cx="6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</a:t>
            </a:r>
          </a:p>
        </p:txBody>
      </p:sp>
      <p:sp>
        <p:nvSpPr>
          <p:cNvPr id="130" name="Rectangle 2">
            <a:extLst>
              <a:ext uri="{FF2B5EF4-FFF2-40B4-BE49-F238E27FC236}">
                <a16:creationId xmlns:a16="http://schemas.microsoft.com/office/drawing/2014/main" id="{E3FFEC22-61C2-416D-81EE-E6AC70D6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27D4A1-6F46-44E0-9166-7EB4EDBF98E7}"/>
              </a:ext>
            </a:extLst>
          </p:cNvPr>
          <p:cNvSpPr txBox="1"/>
          <p:nvPr/>
        </p:nvSpPr>
        <p:spPr>
          <a:xfrm>
            <a:off x="5419093" y="58824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How are you  -&gt;  </a:t>
            </a:r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आप कैसे हैं</a:t>
            </a:r>
            <a:r>
              <a:rPr kumimoji="0" lang="hi-IN" altLang="en-US" sz="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DCC5433-0B8A-4CE6-AE05-C9F53CAFE75C}"/>
              </a:ext>
            </a:extLst>
          </p:cNvPr>
          <p:cNvSpPr txBox="1"/>
          <p:nvPr/>
        </p:nvSpPr>
        <p:spPr>
          <a:xfrm>
            <a:off x="8262594" y="2394833"/>
            <a:ext cx="67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आप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EA1232-F9B5-45C4-84EE-E8D9A5C1AFD1}"/>
              </a:ext>
            </a:extLst>
          </p:cNvPr>
          <p:cNvSpPr txBox="1"/>
          <p:nvPr/>
        </p:nvSpPr>
        <p:spPr>
          <a:xfrm>
            <a:off x="8262594" y="3120438"/>
            <a:ext cx="67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कैसे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971C2F-C348-41E3-924B-490C2663AD5D}"/>
              </a:ext>
            </a:extLst>
          </p:cNvPr>
          <p:cNvSpPr txBox="1"/>
          <p:nvPr/>
        </p:nvSpPr>
        <p:spPr>
          <a:xfrm>
            <a:off x="8353193" y="3816509"/>
            <a:ext cx="447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हैं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32" grpId="0"/>
      <p:bldP spid="134" grpId="0"/>
      <p:bldP spid="136" grpId="0"/>
      <p:bldP spid="1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AE819-337B-447B-9584-4922AC978EC7}"/>
              </a:ext>
            </a:extLst>
          </p:cNvPr>
          <p:cNvGrpSpPr/>
          <p:nvPr/>
        </p:nvGrpSpPr>
        <p:grpSpPr>
          <a:xfrm>
            <a:off x="5778512" y="1774155"/>
            <a:ext cx="464820" cy="1638300"/>
            <a:chOff x="6796254" y="2280300"/>
            <a:chExt cx="464820" cy="16383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C8F6BF3-73AD-42A4-94B3-1E850DD7D4F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B2F867-49C3-464A-9551-BD1C2F91A046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1F429D-9C6F-484D-A6BA-51377538A99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D11D37-B0C5-48CD-BEBA-93F0393DBFC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0FF372-9DB7-4BFC-B302-E8E1D791A941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1982EA-9547-4FE6-A7EB-1FE99EBF8DED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D9FF93-2A88-4E13-92BC-68B2994C0BB3}"/>
              </a:ext>
            </a:extLst>
          </p:cNvPr>
          <p:cNvGrpSpPr/>
          <p:nvPr/>
        </p:nvGrpSpPr>
        <p:grpSpPr>
          <a:xfrm>
            <a:off x="4620272" y="1766535"/>
            <a:ext cx="464820" cy="1638300"/>
            <a:chOff x="6796254" y="2280300"/>
            <a:chExt cx="464820" cy="16383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0DF345D-908F-4AFE-8892-693F4A1B986B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3E4B55-C70F-4204-A210-B7D18BBDEE38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2B16BC-1547-4CC3-A4E2-3130481311B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A506BB-D72C-409F-BED3-523ED54E554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5B2D32-1D42-4A2A-ACDC-0C0C1E3B452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BB8671-CF54-461C-8A7A-5105B27F70A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109565-6891-4CF8-AFF8-067247C7FC1D}"/>
              </a:ext>
            </a:extLst>
          </p:cNvPr>
          <p:cNvGrpSpPr/>
          <p:nvPr/>
        </p:nvGrpSpPr>
        <p:grpSpPr>
          <a:xfrm>
            <a:off x="8087372" y="1766535"/>
            <a:ext cx="464820" cy="1638300"/>
            <a:chOff x="6796254" y="2280300"/>
            <a:chExt cx="464820" cy="16383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57E222-F7EF-4F14-AC43-C2CF0525E8F9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B63AC0-116E-464D-B5EA-0A0087BBD354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A2C5FB-377D-4718-AE7B-504142F164F9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17708B-9A06-4F3B-9041-6B0B7DDB7B49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279870-E4EA-4E4E-96B0-DDB3E49E0D0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601916-0054-49AA-BF9F-CEE59C2CF976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185539-C3A8-4FD7-9A80-11253D850C8B}"/>
              </a:ext>
            </a:extLst>
          </p:cNvPr>
          <p:cNvGrpSpPr/>
          <p:nvPr/>
        </p:nvGrpSpPr>
        <p:grpSpPr>
          <a:xfrm>
            <a:off x="6944372" y="1758915"/>
            <a:ext cx="464820" cy="1638300"/>
            <a:chOff x="6796254" y="2280300"/>
            <a:chExt cx="464820" cy="16383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AD5417E-AC19-4E12-B510-A2DA66CC49B4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C454E3-56E6-4410-94E8-03AF115F49A4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0534F6-31C5-42E1-A1E0-EDF8B306F1E2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D7B369-AFB0-47C8-9E17-D8A84EBA4EC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A9C155-8803-483D-9BFB-7AAFDAD759DD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778C3D-60E3-42B8-9746-DE9480A1962C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FD8AF0-A1C4-41A4-9928-F8E4FA79DC2D}"/>
              </a:ext>
            </a:extLst>
          </p:cNvPr>
          <p:cNvGrpSpPr/>
          <p:nvPr/>
        </p:nvGrpSpPr>
        <p:grpSpPr>
          <a:xfrm>
            <a:off x="10464812" y="1782688"/>
            <a:ext cx="464820" cy="1638300"/>
            <a:chOff x="6796254" y="2280300"/>
            <a:chExt cx="464820" cy="16383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21B309-AF66-4E74-A9DB-781B0E673D68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229564-692D-4CC4-8F8E-224E74780759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BE177A-99AC-45EF-AEFC-1A9962E170B4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9F3650F-5F9C-498F-9DF6-1602334F78DE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F788C5F-1137-448C-9DBF-A93CC91476DB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7341A9F-45C7-4692-8100-85CF653FEFE2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ABB8E1-0E9D-4661-ADC4-4E0BEFED9021}"/>
              </a:ext>
            </a:extLst>
          </p:cNvPr>
          <p:cNvGrpSpPr/>
          <p:nvPr/>
        </p:nvGrpSpPr>
        <p:grpSpPr>
          <a:xfrm>
            <a:off x="9306572" y="1775068"/>
            <a:ext cx="464820" cy="1638300"/>
            <a:chOff x="6796254" y="2280300"/>
            <a:chExt cx="464820" cy="16383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712874-0B5B-4150-AA57-94C173F4F212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96BB68-B470-4786-9539-53564A2E4B2B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D8A9D-A5F9-4CC3-A631-F77ED0DD5BF7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A30099-A95E-43EF-824D-D240BD9BD90C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E600042-5F33-4001-B60D-0CC26422CD9F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1EA56D4-476B-4553-AB94-A4658CDE53EC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E3A84E-5A96-4637-9D7E-F1952BED359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52682" y="340483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EDD3BC-C4C8-48B1-9357-03854259D5DF}"/>
              </a:ext>
            </a:extLst>
          </p:cNvPr>
          <p:cNvCxnSpPr>
            <a:cxnSpLocks/>
          </p:cNvCxnSpPr>
          <p:nvPr/>
        </p:nvCxnSpPr>
        <p:spPr>
          <a:xfrm flipV="1">
            <a:off x="6026162" y="342098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DDB7B7-8767-4C95-87DD-2F39D7FE3143}"/>
              </a:ext>
            </a:extLst>
          </p:cNvPr>
          <p:cNvCxnSpPr>
            <a:cxnSpLocks/>
          </p:cNvCxnSpPr>
          <p:nvPr/>
        </p:nvCxnSpPr>
        <p:spPr>
          <a:xfrm flipV="1">
            <a:off x="7184402" y="339721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FE54CA-74D6-4207-981F-89E0308695EC}"/>
              </a:ext>
            </a:extLst>
          </p:cNvPr>
          <p:cNvCxnSpPr>
            <a:cxnSpLocks/>
          </p:cNvCxnSpPr>
          <p:nvPr/>
        </p:nvCxnSpPr>
        <p:spPr>
          <a:xfrm flipV="1">
            <a:off x="8327402" y="3412455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57B6BA-35BA-4E67-BB3B-51D3B3E0766D}"/>
              </a:ext>
            </a:extLst>
          </p:cNvPr>
          <p:cNvCxnSpPr>
            <a:cxnSpLocks/>
          </p:cNvCxnSpPr>
          <p:nvPr/>
        </p:nvCxnSpPr>
        <p:spPr>
          <a:xfrm flipV="1">
            <a:off x="9546602" y="342098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89DCD7-55BB-41ED-895D-4A67C7BAB632}"/>
              </a:ext>
            </a:extLst>
          </p:cNvPr>
          <p:cNvCxnSpPr>
            <a:cxnSpLocks/>
          </p:cNvCxnSpPr>
          <p:nvPr/>
        </p:nvCxnSpPr>
        <p:spPr>
          <a:xfrm flipV="1">
            <a:off x="10720082" y="3420988"/>
            <a:ext cx="0" cy="4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353372-37A3-4E23-B8A4-78EC46557575}"/>
              </a:ext>
            </a:extLst>
          </p:cNvPr>
          <p:cNvSpPr txBox="1"/>
          <p:nvPr/>
        </p:nvSpPr>
        <p:spPr>
          <a:xfrm>
            <a:off x="4258134" y="3900778"/>
            <a:ext cx="703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    x1                  x2                  x3                   x4                   x5                   x6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E033E7-48A0-4699-93A4-3E673AE1F9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96110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16FE59-0BB4-460E-9D14-8F37D2B80681}"/>
              </a:ext>
            </a:extLst>
          </p:cNvPr>
          <p:cNvCxnSpPr>
            <a:cxnSpLocks/>
          </p:cNvCxnSpPr>
          <p:nvPr/>
        </p:nvCxnSpPr>
        <p:spPr>
          <a:xfrm>
            <a:off x="5085092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10620C-4ACB-468B-8EA5-C5FA485A7169}"/>
              </a:ext>
            </a:extLst>
          </p:cNvPr>
          <p:cNvCxnSpPr>
            <a:cxnSpLocks/>
          </p:cNvCxnSpPr>
          <p:nvPr/>
        </p:nvCxnSpPr>
        <p:spPr>
          <a:xfrm>
            <a:off x="6256118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F0F670-D2B7-4540-8EF0-53AAD2163AF2}"/>
              </a:ext>
            </a:extLst>
          </p:cNvPr>
          <p:cNvCxnSpPr>
            <a:cxnSpLocks/>
          </p:cNvCxnSpPr>
          <p:nvPr/>
        </p:nvCxnSpPr>
        <p:spPr>
          <a:xfrm>
            <a:off x="7433776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028F9E-16DE-435F-8585-653F985EFABE}"/>
              </a:ext>
            </a:extLst>
          </p:cNvPr>
          <p:cNvCxnSpPr>
            <a:cxnSpLocks/>
          </p:cNvCxnSpPr>
          <p:nvPr/>
        </p:nvCxnSpPr>
        <p:spPr>
          <a:xfrm>
            <a:off x="8564978" y="258568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31A7A0-37BA-4998-9049-76E9F4FB40CB}"/>
              </a:ext>
            </a:extLst>
          </p:cNvPr>
          <p:cNvCxnSpPr>
            <a:cxnSpLocks/>
          </p:cNvCxnSpPr>
          <p:nvPr/>
        </p:nvCxnSpPr>
        <p:spPr>
          <a:xfrm>
            <a:off x="9771392" y="258379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A739F3-3248-4F6F-A915-1AAECF457E70}"/>
              </a:ext>
            </a:extLst>
          </p:cNvPr>
          <p:cNvSpPr txBox="1"/>
          <p:nvPr/>
        </p:nvSpPr>
        <p:spPr>
          <a:xfrm>
            <a:off x="3501434" y="239618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&lt;0&gt;</a:t>
            </a:r>
            <a:endParaRPr lang="en-US" sz="1600" baseline="30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EBC4D-9EBD-4552-A6CB-13DC13021DB4}"/>
              </a:ext>
            </a:extLst>
          </p:cNvPr>
          <p:cNvSpPr txBox="1"/>
          <p:nvPr/>
        </p:nvSpPr>
        <p:spPr>
          <a:xfrm>
            <a:off x="5136868" y="2203559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&lt;1&gt;</a:t>
            </a:r>
            <a:endParaRPr lang="en-US" sz="1600" baseline="30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A322DA-1B3E-4459-92FF-8F08990FAD53}"/>
              </a:ext>
            </a:extLst>
          </p:cNvPr>
          <p:cNvSpPr txBox="1"/>
          <p:nvPr/>
        </p:nvSpPr>
        <p:spPr>
          <a:xfrm>
            <a:off x="6257835" y="2188431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&lt;2&gt;</a:t>
            </a:r>
            <a:endParaRPr lang="en-US" sz="1600" baseline="30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889FAE-8826-41B6-8447-8BFDAD7EBB0D}"/>
              </a:ext>
            </a:extLst>
          </p:cNvPr>
          <p:cNvSpPr txBox="1"/>
          <p:nvPr/>
        </p:nvSpPr>
        <p:spPr>
          <a:xfrm>
            <a:off x="7453993" y="2190082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&lt;3&gt;</a:t>
            </a:r>
            <a:endParaRPr lang="en-US" sz="1600" baseline="30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A8A205-3DA4-4E9F-8AB0-5AA770AB2466}"/>
              </a:ext>
            </a:extLst>
          </p:cNvPr>
          <p:cNvSpPr txBox="1"/>
          <p:nvPr/>
        </p:nvSpPr>
        <p:spPr>
          <a:xfrm>
            <a:off x="8632826" y="220112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&lt;4&gt;</a:t>
            </a:r>
            <a:endParaRPr lang="en-US" sz="1600" baseline="30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AFD78A-0C81-4777-910D-45BE7AF5BC27}"/>
              </a:ext>
            </a:extLst>
          </p:cNvPr>
          <p:cNvSpPr txBox="1"/>
          <p:nvPr/>
        </p:nvSpPr>
        <p:spPr>
          <a:xfrm>
            <a:off x="9817397" y="2173163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&lt;5&gt;</a:t>
            </a:r>
            <a:endParaRPr lang="en-US" sz="1600" baseline="30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F12700-1BC5-4233-B09D-0E8614B11215}"/>
              </a:ext>
            </a:extLst>
          </p:cNvPr>
          <p:cNvSpPr txBox="1"/>
          <p:nvPr/>
        </p:nvSpPr>
        <p:spPr>
          <a:xfrm>
            <a:off x="10994551" y="2152784"/>
            <a:ext cx="53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 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&lt;6&gt;</a:t>
            </a:r>
            <a:endParaRPr lang="en-US" sz="1600" baseline="300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F90ACD-72C0-4B21-BB16-4396FD01F982}"/>
              </a:ext>
            </a:extLst>
          </p:cNvPr>
          <p:cNvCxnSpPr>
            <a:cxnSpLocks/>
          </p:cNvCxnSpPr>
          <p:nvPr/>
        </p:nvCxnSpPr>
        <p:spPr>
          <a:xfrm>
            <a:off x="10929632" y="2585159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AD0B62-3477-4854-81C2-709C83A5FBF2}"/>
              </a:ext>
            </a:extLst>
          </p:cNvPr>
          <p:cNvCxnSpPr>
            <a:cxnSpLocks/>
          </p:cNvCxnSpPr>
          <p:nvPr/>
        </p:nvCxnSpPr>
        <p:spPr>
          <a:xfrm flipV="1">
            <a:off x="4852682" y="1378954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CF124C-A8B3-4FF1-8079-C39A338FC724}"/>
              </a:ext>
            </a:extLst>
          </p:cNvPr>
          <p:cNvCxnSpPr>
            <a:cxnSpLocks/>
          </p:cNvCxnSpPr>
          <p:nvPr/>
        </p:nvCxnSpPr>
        <p:spPr>
          <a:xfrm flipV="1">
            <a:off x="6026162" y="14150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C9B187-65C3-459A-92B9-245A29A91870}"/>
              </a:ext>
            </a:extLst>
          </p:cNvPr>
          <p:cNvCxnSpPr>
            <a:cxnSpLocks/>
          </p:cNvCxnSpPr>
          <p:nvPr/>
        </p:nvCxnSpPr>
        <p:spPr>
          <a:xfrm flipV="1">
            <a:off x="8324053" y="13911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9AAD25-5502-4103-98B6-1039CF4AC86A}"/>
              </a:ext>
            </a:extLst>
          </p:cNvPr>
          <p:cNvCxnSpPr>
            <a:cxnSpLocks/>
          </p:cNvCxnSpPr>
          <p:nvPr/>
        </p:nvCxnSpPr>
        <p:spPr>
          <a:xfrm flipV="1">
            <a:off x="7184402" y="13911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26D50D-901C-4CC2-82D4-9BCB6AE3763A}"/>
              </a:ext>
            </a:extLst>
          </p:cNvPr>
          <p:cNvCxnSpPr>
            <a:cxnSpLocks/>
          </p:cNvCxnSpPr>
          <p:nvPr/>
        </p:nvCxnSpPr>
        <p:spPr>
          <a:xfrm flipV="1">
            <a:off x="9546602" y="13911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568348-82E8-4895-ADDF-057D7D090C1C}"/>
              </a:ext>
            </a:extLst>
          </p:cNvPr>
          <p:cNvCxnSpPr>
            <a:cxnSpLocks/>
          </p:cNvCxnSpPr>
          <p:nvPr/>
        </p:nvCxnSpPr>
        <p:spPr>
          <a:xfrm flipV="1">
            <a:off x="10694821" y="1415031"/>
            <a:ext cx="0" cy="3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1C0D676-9262-4BD4-876A-F474F1E86DFD}"/>
              </a:ext>
            </a:extLst>
          </p:cNvPr>
          <p:cNvSpPr txBox="1"/>
          <p:nvPr/>
        </p:nvSpPr>
        <p:spPr>
          <a:xfrm>
            <a:off x="7028492" y="1041826"/>
            <a:ext cx="397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6232C3-B638-4CC0-A501-042BF140D2D5}"/>
              </a:ext>
            </a:extLst>
          </p:cNvPr>
          <p:cNvSpPr txBox="1"/>
          <p:nvPr/>
        </p:nvSpPr>
        <p:spPr>
          <a:xfrm>
            <a:off x="4628196" y="1007947"/>
            <a:ext cx="51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C1AB5A-1311-4B90-A01A-C692246954F2}"/>
              </a:ext>
            </a:extLst>
          </p:cNvPr>
          <p:cNvSpPr txBox="1"/>
          <p:nvPr/>
        </p:nvSpPr>
        <p:spPr>
          <a:xfrm>
            <a:off x="5826965" y="1038554"/>
            <a:ext cx="495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323BD8-5071-4F8B-84D6-23CC7582A716}"/>
                  </a:ext>
                </a:extLst>
              </p:cNvPr>
              <p:cNvSpPr txBox="1"/>
              <p:nvPr/>
            </p:nvSpPr>
            <p:spPr>
              <a:xfrm>
                <a:off x="4831804" y="5987041"/>
                <a:ext cx="6511135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 + b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323BD8-5071-4F8B-84D6-23CC7582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04" y="5987041"/>
                <a:ext cx="6511135" cy="467757"/>
              </a:xfrm>
              <a:prstGeom prst="rect">
                <a:avLst/>
              </a:prstGeom>
              <a:blipFill>
                <a:blip r:embed="rId2"/>
                <a:stretch>
                  <a:fillRect l="-94" t="-15584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B9322C-445C-4C4D-810D-82B65872AF48}"/>
                  </a:ext>
                </a:extLst>
              </p:cNvPr>
              <p:cNvSpPr txBox="1"/>
              <p:nvPr/>
            </p:nvSpPr>
            <p:spPr>
              <a:xfrm>
                <a:off x="4730578" y="5100883"/>
                <a:ext cx="6511135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 b="0" i="0" baseline="-2500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+ </a:t>
                </a:r>
                <a:r>
                  <a:rPr lang="en-US" sz="28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</a:t>
                </a:r>
                <a:r>
                  <a:rPr lang="en-US" sz="2800" baseline="-250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B9322C-445C-4C4D-810D-82B65872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78" y="5100883"/>
                <a:ext cx="6511135" cy="467757"/>
              </a:xfrm>
              <a:prstGeom prst="rect">
                <a:avLst/>
              </a:prstGeom>
              <a:blipFill>
                <a:blip r:embed="rId3"/>
                <a:stretch>
                  <a:fillRect t="-15789" b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885D36-DEC4-4CFC-BFB9-E7A03E32D106}"/>
              </a:ext>
            </a:extLst>
          </p:cNvPr>
          <p:cNvCxnSpPr>
            <a:cxnSpLocks/>
          </p:cNvCxnSpPr>
          <p:nvPr/>
        </p:nvCxnSpPr>
        <p:spPr>
          <a:xfrm>
            <a:off x="3996110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C5B546-BAA3-4BAB-B402-E574E3C59DF5}"/>
              </a:ext>
            </a:extLst>
          </p:cNvPr>
          <p:cNvCxnSpPr>
            <a:cxnSpLocks/>
          </p:cNvCxnSpPr>
          <p:nvPr/>
        </p:nvCxnSpPr>
        <p:spPr>
          <a:xfrm>
            <a:off x="5085092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304E9F-65FC-4F55-926F-9DFE2B3F593B}"/>
              </a:ext>
            </a:extLst>
          </p:cNvPr>
          <p:cNvCxnSpPr>
            <a:cxnSpLocks/>
          </p:cNvCxnSpPr>
          <p:nvPr/>
        </p:nvCxnSpPr>
        <p:spPr>
          <a:xfrm>
            <a:off x="6256118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F633A76-46DA-4D06-95BB-334110D0523C}"/>
              </a:ext>
            </a:extLst>
          </p:cNvPr>
          <p:cNvCxnSpPr>
            <a:cxnSpLocks/>
          </p:cNvCxnSpPr>
          <p:nvPr/>
        </p:nvCxnSpPr>
        <p:spPr>
          <a:xfrm>
            <a:off x="7433776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8B2A9E-A7EF-4B26-A02E-9996CDCB7279}"/>
              </a:ext>
            </a:extLst>
          </p:cNvPr>
          <p:cNvCxnSpPr>
            <a:cxnSpLocks/>
          </p:cNvCxnSpPr>
          <p:nvPr/>
        </p:nvCxnSpPr>
        <p:spPr>
          <a:xfrm>
            <a:off x="8564978" y="200365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A9B370-1FDF-494E-A521-4E3013D2528A}"/>
              </a:ext>
            </a:extLst>
          </p:cNvPr>
          <p:cNvCxnSpPr>
            <a:cxnSpLocks/>
          </p:cNvCxnSpPr>
          <p:nvPr/>
        </p:nvCxnSpPr>
        <p:spPr>
          <a:xfrm>
            <a:off x="9771392" y="2001768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28FB29-956E-4224-A725-F5A00291B054}"/>
              </a:ext>
            </a:extLst>
          </p:cNvPr>
          <p:cNvCxnSpPr>
            <a:cxnSpLocks/>
          </p:cNvCxnSpPr>
          <p:nvPr/>
        </p:nvCxnSpPr>
        <p:spPr>
          <a:xfrm>
            <a:off x="10929632" y="200313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C93627-62AC-4770-9548-3222607342CD}"/>
              </a:ext>
            </a:extLst>
          </p:cNvPr>
          <p:cNvSpPr txBox="1"/>
          <p:nvPr/>
        </p:nvSpPr>
        <p:spPr>
          <a:xfrm>
            <a:off x="4153704" y="1566639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6796D1-E1D3-4418-88DD-63F16A6C1726}"/>
              </a:ext>
            </a:extLst>
          </p:cNvPr>
          <p:cNvSpPr txBox="1"/>
          <p:nvPr/>
        </p:nvSpPr>
        <p:spPr>
          <a:xfrm>
            <a:off x="5184957" y="1613224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02D831-3810-4336-9C39-37BDBDC7040D}"/>
              </a:ext>
            </a:extLst>
          </p:cNvPr>
          <p:cNvSpPr txBox="1"/>
          <p:nvPr/>
        </p:nvSpPr>
        <p:spPr>
          <a:xfrm>
            <a:off x="6391834" y="1613224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2A155-36EC-4057-A342-FA4DB07F7BCF}"/>
              </a:ext>
            </a:extLst>
          </p:cNvPr>
          <p:cNvSpPr txBox="1"/>
          <p:nvPr/>
        </p:nvSpPr>
        <p:spPr>
          <a:xfrm>
            <a:off x="7579204" y="1600822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A1941B-965A-4D97-91FA-CA7C0A6234BD}"/>
              </a:ext>
            </a:extLst>
          </p:cNvPr>
          <p:cNvSpPr txBox="1"/>
          <p:nvPr/>
        </p:nvSpPr>
        <p:spPr>
          <a:xfrm>
            <a:off x="8748261" y="1574959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01AC5D-4947-4DDD-9024-014F4F4DD3C9}"/>
              </a:ext>
            </a:extLst>
          </p:cNvPr>
          <p:cNvSpPr txBox="1"/>
          <p:nvPr/>
        </p:nvSpPr>
        <p:spPr>
          <a:xfrm>
            <a:off x="9949559" y="1610870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F3CA05-B8F8-491F-B8F2-8764C7ED0746}"/>
              </a:ext>
            </a:extLst>
          </p:cNvPr>
          <p:cNvSpPr txBox="1"/>
          <p:nvPr/>
        </p:nvSpPr>
        <p:spPr>
          <a:xfrm>
            <a:off x="11061611" y="1646597"/>
            <a:ext cx="3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1FA89-0981-4E73-B747-A6A7EAA2C423}"/>
              </a:ext>
            </a:extLst>
          </p:cNvPr>
          <p:cNvSpPr txBox="1"/>
          <p:nvPr/>
        </p:nvSpPr>
        <p:spPr>
          <a:xfrm>
            <a:off x="5582443" y="629536"/>
            <a:ext cx="30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is a vector</a:t>
            </a:r>
          </a:p>
        </p:txBody>
      </p:sp>
    </p:spTree>
    <p:extLst>
      <p:ext uri="{BB962C8B-B14F-4D97-AF65-F5344CB8AC3E}">
        <p14:creationId xmlns:p14="http://schemas.microsoft.com/office/powerpoint/2010/main" val="25003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4" grpId="0"/>
      <p:bldP spid="75" grpId="0"/>
      <p:bldP spid="76" grpId="0"/>
      <p:bldP spid="83" grpId="0"/>
      <p:bldP spid="84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C7150A-7B2C-40AA-B06F-839A7D6C66E0}"/>
              </a:ext>
            </a:extLst>
          </p:cNvPr>
          <p:cNvSpPr/>
          <p:nvPr/>
        </p:nvSpPr>
        <p:spPr>
          <a:xfrm>
            <a:off x="4145191" y="768096"/>
            <a:ext cx="6291072" cy="3255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F65C2-5223-4010-997D-4CB975B00485}"/>
              </a:ext>
            </a:extLst>
          </p:cNvPr>
          <p:cNvCxnSpPr>
            <a:cxnSpLocks/>
          </p:cNvCxnSpPr>
          <p:nvPr/>
        </p:nvCxnSpPr>
        <p:spPr>
          <a:xfrm>
            <a:off x="3500917" y="315221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7A77A-BCC6-482D-926B-1ED7A119429D}"/>
              </a:ext>
            </a:extLst>
          </p:cNvPr>
          <p:cNvSpPr txBox="1"/>
          <p:nvPr/>
        </p:nvSpPr>
        <p:spPr>
          <a:xfrm>
            <a:off x="3333573" y="2702866"/>
            <a:ext cx="95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a&lt;t-1&gt; </a:t>
            </a:r>
            <a:endParaRPr lang="en-US" sz="1600" baseline="30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EB2A2-9926-427C-88AC-6983321EDB36}"/>
              </a:ext>
            </a:extLst>
          </p:cNvPr>
          <p:cNvCxnSpPr>
            <a:cxnSpLocks/>
          </p:cNvCxnSpPr>
          <p:nvPr/>
        </p:nvCxnSpPr>
        <p:spPr>
          <a:xfrm>
            <a:off x="3517450" y="1650805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BE0B4-26EE-4CF7-BBF9-E326ED014D4A}"/>
              </a:ext>
            </a:extLst>
          </p:cNvPr>
          <p:cNvSpPr txBox="1"/>
          <p:nvPr/>
        </p:nvSpPr>
        <p:spPr>
          <a:xfrm>
            <a:off x="3667240" y="1307867"/>
            <a:ext cx="6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</a:t>
            </a:r>
            <a:endParaRPr lang="en-US" sz="1600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7076A-7C28-4918-B308-E7C42BB4BCEC}"/>
              </a:ext>
            </a:extLst>
          </p:cNvPr>
          <p:cNvCxnSpPr>
            <a:cxnSpLocks/>
          </p:cNvCxnSpPr>
          <p:nvPr/>
        </p:nvCxnSpPr>
        <p:spPr>
          <a:xfrm>
            <a:off x="10436263" y="3023052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C12713-CC35-4868-842A-1BF3D83C549A}"/>
              </a:ext>
            </a:extLst>
          </p:cNvPr>
          <p:cNvSpPr txBox="1"/>
          <p:nvPr/>
        </p:nvSpPr>
        <p:spPr>
          <a:xfrm>
            <a:off x="10289031" y="2684498"/>
            <a:ext cx="95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a&lt;t&gt; </a:t>
            </a:r>
            <a:endParaRPr lang="en-US" sz="16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99A182-8C74-4406-8427-BFC7B3D0A392}"/>
                  </a:ext>
                </a:extLst>
              </p:cNvPr>
              <p:cNvSpPr txBox="1"/>
              <p:nvPr/>
            </p:nvSpPr>
            <p:spPr>
              <a:xfrm>
                <a:off x="4736746" y="4471697"/>
                <a:ext cx="6511135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i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 b="0" i="0" baseline="-2500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(W</a:t>
                </a:r>
                <a:r>
                  <a:rPr lang="en-US" sz="2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 + </a:t>
                </a:r>
                <a:r>
                  <a:rPr lang="en-US" sz="28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</a:t>
                </a:r>
                <a:r>
                  <a:rPr lang="en-US" sz="2800" baseline="-25000" dirty="0" er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99A182-8C74-4406-8427-BFC7B3D0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46" y="4471697"/>
                <a:ext cx="6511135" cy="467757"/>
              </a:xfrm>
              <a:prstGeom prst="rect">
                <a:avLst/>
              </a:prstGeom>
              <a:blipFill>
                <a:blip r:embed="rId2"/>
                <a:stretch>
                  <a:fillRect t="-15789" b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088A9B-AD32-4398-8EF3-E6FE5F4FBDBF}"/>
              </a:ext>
            </a:extLst>
          </p:cNvPr>
          <p:cNvGrpSpPr/>
          <p:nvPr/>
        </p:nvGrpSpPr>
        <p:grpSpPr>
          <a:xfrm>
            <a:off x="11144104" y="228066"/>
            <a:ext cx="362302" cy="95199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E6AAD81-04FD-450E-87C7-914F3E8E21D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00C5A1-23F8-4003-A86D-AE724D0609E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EEDF99-FA82-49B3-AD16-EE4A1493B74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11987-B5A7-4B7F-BD50-FE24E505A2E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B5FB63-EBDA-434B-ABE3-41E9F00C6B8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22EC45-7F22-4C3E-82EF-3813FD6A609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98121-B875-4E1A-A900-81D1DFCB9BA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325255" y="1180056"/>
            <a:ext cx="0" cy="1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E414CB-8AF1-4E90-8CC5-9428E42B6986}"/>
              </a:ext>
            </a:extLst>
          </p:cNvPr>
          <p:cNvCxnSpPr>
            <a:cxnSpLocks/>
          </p:cNvCxnSpPr>
          <p:nvPr/>
        </p:nvCxnSpPr>
        <p:spPr>
          <a:xfrm>
            <a:off x="10919450" y="356468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43570-71E1-4D8E-B751-A75240939471}"/>
              </a:ext>
            </a:extLst>
          </p:cNvPr>
          <p:cNvCxnSpPr>
            <a:cxnSpLocks/>
          </p:cNvCxnSpPr>
          <p:nvPr/>
        </p:nvCxnSpPr>
        <p:spPr>
          <a:xfrm flipV="1">
            <a:off x="11301467" y="84841"/>
            <a:ext cx="0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E7358A-9435-4CD5-B196-87DCAF4537EB}"/>
              </a:ext>
            </a:extLst>
          </p:cNvPr>
          <p:cNvCxnSpPr>
            <a:cxnSpLocks/>
          </p:cNvCxnSpPr>
          <p:nvPr/>
        </p:nvCxnSpPr>
        <p:spPr>
          <a:xfrm>
            <a:off x="10919450" y="966324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306F25-B857-4F90-90DF-1CFE248F1E4D}"/>
              </a:ext>
            </a:extLst>
          </p:cNvPr>
          <p:cNvCxnSpPr>
            <a:cxnSpLocks/>
          </p:cNvCxnSpPr>
          <p:nvPr/>
        </p:nvCxnSpPr>
        <p:spPr>
          <a:xfrm>
            <a:off x="11514964" y="355626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5D8B93-F312-48BB-B2AB-65A5A78999CB}"/>
              </a:ext>
            </a:extLst>
          </p:cNvPr>
          <p:cNvCxnSpPr>
            <a:cxnSpLocks/>
          </p:cNvCxnSpPr>
          <p:nvPr/>
        </p:nvCxnSpPr>
        <p:spPr>
          <a:xfrm>
            <a:off x="11514964" y="965482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2010FA-F311-4053-BE90-389DBFE1B647}"/>
              </a:ext>
            </a:extLst>
          </p:cNvPr>
          <p:cNvCxnSpPr>
            <a:cxnSpLocks/>
          </p:cNvCxnSpPr>
          <p:nvPr/>
        </p:nvCxnSpPr>
        <p:spPr>
          <a:xfrm>
            <a:off x="10436263" y="1618326"/>
            <a:ext cx="6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6CD7A9-34DA-4513-8357-9F5F6DA0A1A4}"/>
              </a:ext>
            </a:extLst>
          </p:cNvPr>
          <p:cNvSpPr txBox="1"/>
          <p:nvPr/>
        </p:nvSpPr>
        <p:spPr>
          <a:xfrm>
            <a:off x="10456375" y="1279772"/>
            <a:ext cx="45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</a:t>
            </a:r>
            <a:endParaRPr lang="en-US" sz="1600" baseline="30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11D93B-8D13-431D-BEF4-1E81E238BAC1}"/>
              </a:ext>
            </a:extLst>
          </p:cNvPr>
          <p:cNvSpPr txBox="1"/>
          <p:nvPr/>
        </p:nvSpPr>
        <p:spPr>
          <a:xfrm>
            <a:off x="9584395" y="4527494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39073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C7150A-7B2C-40AA-B06F-839A7D6C66E0}"/>
              </a:ext>
            </a:extLst>
          </p:cNvPr>
          <p:cNvSpPr/>
          <p:nvPr/>
        </p:nvSpPr>
        <p:spPr>
          <a:xfrm>
            <a:off x="4145191" y="768096"/>
            <a:ext cx="6291072" cy="3808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F65C2-5223-4010-997D-4CB975B00485}"/>
              </a:ext>
            </a:extLst>
          </p:cNvPr>
          <p:cNvCxnSpPr>
            <a:cxnSpLocks/>
          </p:cNvCxnSpPr>
          <p:nvPr/>
        </p:nvCxnSpPr>
        <p:spPr>
          <a:xfrm>
            <a:off x="3500917" y="4023360"/>
            <a:ext cx="1150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7A77A-BCC6-482D-926B-1ED7A119429D}"/>
              </a:ext>
            </a:extLst>
          </p:cNvPr>
          <p:cNvSpPr txBox="1"/>
          <p:nvPr/>
        </p:nvSpPr>
        <p:spPr>
          <a:xfrm>
            <a:off x="3333573" y="3574011"/>
            <a:ext cx="95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 </a:t>
            </a:r>
            <a:endParaRPr lang="en-US" sz="1600" baseline="30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EB2A2-9926-427C-88AC-6983321EDB36}"/>
              </a:ext>
            </a:extLst>
          </p:cNvPr>
          <p:cNvCxnSpPr>
            <a:cxnSpLocks/>
          </p:cNvCxnSpPr>
          <p:nvPr/>
        </p:nvCxnSpPr>
        <p:spPr>
          <a:xfrm flipV="1">
            <a:off x="3517450" y="1591171"/>
            <a:ext cx="75136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BE0B4-26EE-4CF7-BBF9-E326ED014D4A}"/>
              </a:ext>
            </a:extLst>
          </p:cNvPr>
          <p:cNvSpPr txBox="1"/>
          <p:nvPr/>
        </p:nvSpPr>
        <p:spPr>
          <a:xfrm>
            <a:off x="3667240" y="1307867"/>
            <a:ext cx="6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</a:t>
            </a:r>
            <a:endParaRPr lang="en-US" sz="1600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7076A-7C28-4918-B308-E7C42BB4BCEC}"/>
              </a:ext>
            </a:extLst>
          </p:cNvPr>
          <p:cNvCxnSpPr>
            <a:cxnSpLocks/>
          </p:cNvCxnSpPr>
          <p:nvPr/>
        </p:nvCxnSpPr>
        <p:spPr>
          <a:xfrm>
            <a:off x="10428827" y="4023360"/>
            <a:ext cx="6241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C12713-CC35-4868-842A-1BF3D83C549A}"/>
              </a:ext>
            </a:extLst>
          </p:cNvPr>
          <p:cNvSpPr txBox="1"/>
          <p:nvPr/>
        </p:nvSpPr>
        <p:spPr>
          <a:xfrm>
            <a:off x="10373211" y="3592880"/>
            <a:ext cx="6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088A9B-AD32-4398-8EF3-E6FE5F4FBDBF}"/>
              </a:ext>
            </a:extLst>
          </p:cNvPr>
          <p:cNvGrpSpPr/>
          <p:nvPr/>
        </p:nvGrpSpPr>
        <p:grpSpPr>
          <a:xfrm>
            <a:off x="11144104" y="228066"/>
            <a:ext cx="362302" cy="95199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E6AAD81-04FD-450E-87C7-914F3E8E21D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00C5A1-23F8-4003-A86D-AE724D0609E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EEDF99-FA82-49B3-AD16-EE4A1493B74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11987-B5A7-4B7F-BD50-FE24E505A2E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B5FB63-EBDA-434B-ABE3-41E9F00C6B8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22EC45-7F22-4C3E-82EF-3813FD6A609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98121-B875-4E1A-A900-81D1DFCB9BA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325255" y="1180056"/>
            <a:ext cx="0" cy="1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E414CB-8AF1-4E90-8CC5-9428E42B6986}"/>
              </a:ext>
            </a:extLst>
          </p:cNvPr>
          <p:cNvCxnSpPr>
            <a:cxnSpLocks/>
          </p:cNvCxnSpPr>
          <p:nvPr/>
        </p:nvCxnSpPr>
        <p:spPr>
          <a:xfrm>
            <a:off x="10919450" y="356468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43570-71E1-4D8E-B751-A75240939471}"/>
              </a:ext>
            </a:extLst>
          </p:cNvPr>
          <p:cNvCxnSpPr>
            <a:cxnSpLocks/>
          </p:cNvCxnSpPr>
          <p:nvPr/>
        </p:nvCxnSpPr>
        <p:spPr>
          <a:xfrm flipV="1">
            <a:off x="11301467" y="84841"/>
            <a:ext cx="0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E7358A-9435-4CD5-B196-87DCAF4537EB}"/>
              </a:ext>
            </a:extLst>
          </p:cNvPr>
          <p:cNvCxnSpPr>
            <a:cxnSpLocks/>
          </p:cNvCxnSpPr>
          <p:nvPr/>
        </p:nvCxnSpPr>
        <p:spPr>
          <a:xfrm>
            <a:off x="10919450" y="966324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306F25-B857-4F90-90DF-1CFE248F1E4D}"/>
              </a:ext>
            </a:extLst>
          </p:cNvPr>
          <p:cNvCxnSpPr>
            <a:cxnSpLocks/>
          </p:cNvCxnSpPr>
          <p:nvPr/>
        </p:nvCxnSpPr>
        <p:spPr>
          <a:xfrm>
            <a:off x="11514964" y="355626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5D8B93-F312-48BB-B2AB-65A5A78999CB}"/>
              </a:ext>
            </a:extLst>
          </p:cNvPr>
          <p:cNvCxnSpPr>
            <a:cxnSpLocks/>
          </p:cNvCxnSpPr>
          <p:nvPr/>
        </p:nvCxnSpPr>
        <p:spPr>
          <a:xfrm>
            <a:off x="11514964" y="965482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6CD7A9-34DA-4513-8357-9F5F6DA0A1A4}"/>
              </a:ext>
            </a:extLst>
          </p:cNvPr>
          <p:cNvSpPr txBox="1"/>
          <p:nvPr/>
        </p:nvSpPr>
        <p:spPr>
          <a:xfrm>
            <a:off x="10456375" y="1279772"/>
            <a:ext cx="45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</a:t>
            </a:r>
            <a:endParaRPr lang="en-US" sz="1600" baseline="30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2FA9EBB-69B5-4B05-9C39-1C915432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5" y="2822917"/>
            <a:ext cx="444636" cy="6420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583C0-4ADE-4A74-BEC0-280D8FD6F188}"/>
              </a:ext>
            </a:extLst>
          </p:cNvPr>
          <p:cNvSpPr/>
          <p:nvPr/>
        </p:nvSpPr>
        <p:spPr>
          <a:xfrm>
            <a:off x="4749308" y="2746425"/>
            <a:ext cx="895202" cy="816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ABBF57-1A08-410F-A6FA-9272E7DB73FD}"/>
              </a:ext>
            </a:extLst>
          </p:cNvPr>
          <p:cNvSpPr txBox="1"/>
          <p:nvPr/>
        </p:nvSpPr>
        <p:spPr>
          <a:xfrm>
            <a:off x="5207075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B6BB00-E354-4671-9C3E-E3CB014D122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290727" y="4576992"/>
            <a:ext cx="0" cy="1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C6-8571-454C-B79C-9D9CB2209B98}"/>
              </a:ext>
            </a:extLst>
          </p:cNvPr>
          <p:cNvSpPr txBox="1"/>
          <p:nvPr/>
        </p:nvSpPr>
        <p:spPr>
          <a:xfrm>
            <a:off x="7309839" y="4499641"/>
            <a:ext cx="51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x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137E16-3406-406D-8686-3CBC015B84A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51513" y="3562990"/>
            <a:ext cx="545396" cy="460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D0A3207-886D-47A9-9D8B-6253D35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48" y="1456097"/>
            <a:ext cx="222501" cy="25031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AB5D01-BB62-4592-B7B3-C560AE1B52D8}"/>
              </a:ext>
            </a:extLst>
          </p:cNvPr>
          <p:cNvCxnSpPr>
            <a:cxnSpLocks/>
            <a:stCxn id="4" idx="0"/>
            <a:endCxn id="55" idx="2"/>
          </p:cNvCxnSpPr>
          <p:nvPr/>
        </p:nvCxnSpPr>
        <p:spPr>
          <a:xfrm flipV="1">
            <a:off x="5196909" y="1706411"/>
            <a:ext cx="4890" cy="1040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F9BC56-D7E9-4C30-B607-BADD181A337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196909" y="3562990"/>
            <a:ext cx="2092818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0F705AC-6C7F-4FB8-94C1-87A345E2BA91}"/>
              </a:ext>
            </a:extLst>
          </p:cNvPr>
          <p:cNvSpPr txBox="1"/>
          <p:nvPr/>
        </p:nvSpPr>
        <p:spPr>
          <a:xfrm>
            <a:off x="4617310" y="107542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Forget Gate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9B9391-7FA4-4FFA-ACC5-DE009A4B1545}"/>
              </a:ext>
            </a:extLst>
          </p:cNvPr>
          <p:cNvSpPr/>
          <p:nvPr/>
        </p:nvSpPr>
        <p:spPr>
          <a:xfrm>
            <a:off x="8304427" y="4824374"/>
            <a:ext cx="254484" cy="1650757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06CF1C-9B5D-4F24-9EB0-E13BFB4B75CA}"/>
              </a:ext>
            </a:extLst>
          </p:cNvPr>
          <p:cNvSpPr txBox="1"/>
          <p:nvPr/>
        </p:nvSpPr>
        <p:spPr>
          <a:xfrm>
            <a:off x="8293000" y="4824374"/>
            <a:ext cx="320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.9</a:t>
            </a:r>
          </a:p>
          <a:p>
            <a:r>
              <a:rPr lang="en-US" sz="1200" dirty="0">
                <a:solidFill>
                  <a:srgbClr val="FFFF00"/>
                </a:solidFill>
              </a:rPr>
              <a:t>7</a:t>
            </a:r>
          </a:p>
          <a:p>
            <a:r>
              <a:rPr lang="en-US" sz="1200" dirty="0">
                <a:solidFill>
                  <a:srgbClr val="FFFF00"/>
                </a:solidFill>
              </a:rPr>
              <a:t>6</a:t>
            </a:r>
          </a:p>
          <a:p>
            <a:r>
              <a:rPr lang="en-US" sz="1200" dirty="0">
                <a:solidFill>
                  <a:srgbClr val="FFFF00"/>
                </a:solidFill>
              </a:rPr>
              <a:t>2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5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007C7B-26F2-406B-8D1B-BE4AD48C1CCA}"/>
              </a:ext>
            </a:extLst>
          </p:cNvPr>
          <p:cNvSpPr/>
          <p:nvPr/>
        </p:nvSpPr>
        <p:spPr>
          <a:xfrm>
            <a:off x="4785381" y="4760843"/>
            <a:ext cx="150859" cy="11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D79C04-A2E5-4B43-BA4E-000E93B243FE}"/>
              </a:ext>
            </a:extLst>
          </p:cNvPr>
          <p:cNvSpPr/>
          <p:nvPr/>
        </p:nvSpPr>
        <p:spPr>
          <a:xfrm>
            <a:off x="8356238" y="6468195"/>
            <a:ext cx="150859" cy="11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5D4B47-0A96-4543-9AC4-D59026AA8AFD}"/>
              </a:ext>
            </a:extLst>
          </p:cNvPr>
          <p:cNvSpPr txBox="1"/>
          <p:nvPr/>
        </p:nvSpPr>
        <p:spPr>
          <a:xfrm>
            <a:off x="8112243" y="6510587"/>
            <a:ext cx="6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</a:t>
            </a:r>
            <a:endParaRPr lang="en-US" sz="1600" baseline="30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E0A6CE-0B98-4161-8EE6-5E66F46B38F9}"/>
              </a:ext>
            </a:extLst>
          </p:cNvPr>
          <p:cNvSpPr/>
          <p:nvPr/>
        </p:nvSpPr>
        <p:spPr>
          <a:xfrm>
            <a:off x="9163557" y="4811513"/>
            <a:ext cx="254484" cy="1650757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DD2B78-5A06-4B4C-B7AA-7663D84DEC2E}"/>
              </a:ext>
            </a:extLst>
          </p:cNvPr>
          <p:cNvSpPr txBox="1"/>
          <p:nvPr/>
        </p:nvSpPr>
        <p:spPr>
          <a:xfrm>
            <a:off x="9152130" y="4811513"/>
            <a:ext cx="320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0</a:t>
            </a:r>
          </a:p>
          <a:p>
            <a:r>
              <a:rPr lang="en-US" sz="1200" dirty="0">
                <a:solidFill>
                  <a:srgbClr val="FFFF00"/>
                </a:solidFill>
              </a:rPr>
              <a:t>.2</a:t>
            </a:r>
          </a:p>
          <a:p>
            <a:r>
              <a:rPr lang="en-US" sz="1200" dirty="0">
                <a:solidFill>
                  <a:srgbClr val="FFFF00"/>
                </a:solidFill>
              </a:rPr>
              <a:t>0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FCD980-8CF5-4665-9343-02B57E7B4F7C}"/>
              </a:ext>
            </a:extLst>
          </p:cNvPr>
          <p:cNvSpPr/>
          <p:nvPr/>
        </p:nvSpPr>
        <p:spPr>
          <a:xfrm>
            <a:off x="9215368" y="6455334"/>
            <a:ext cx="150859" cy="11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D8F555-630C-47EC-B51F-66017EC4138F}"/>
              </a:ext>
            </a:extLst>
          </p:cNvPr>
          <p:cNvSpPr txBox="1"/>
          <p:nvPr/>
        </p:nvSpPr>
        <p:spPr>
          <a:xfrm>
            <a:off x="8883907" y="6510586"/>
            <a:ext cx="134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Forget Gate</a:t>
            </a:r>
            <a:endParaRPr lang="en-US" sz="1600" baseline="300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693812C-2DE9-4D88-98ED-934C5244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983" y="5462305"/>
            <a:ext cx="222501" cy="2503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A1E9F2-6D1F-464D-84F6-8B25919A8E19}"/>
              </a:ext>
            </a:extLst>
          </p:cNvPr>
          <p:cNvSpPr/>
          <p:nvPr/>
        </p:nvSpPr>
        <p:spPr>
          <a:xfrm>
            <a:off x="10309022" y="4824374"/>
            <a:ext cx="254484" cy="1650757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86A773-CB34-4C70-BE62-E26A31CC53B4}"/>
              </a:ext>
            </a:extLst>
          </p:cNvPr>
          <p:cNvSpPr txBox="1"/>
          <p:nvPr/>
        </p:nvSpPr>
        <p:spPr>
          <a:xfrm>
            <a:off x="10297595" y="4824374"/>
            <a:ext cx="377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0</a:t>
            </a:r>
          </a:p>
          <a:p>
            <a:r>
              <a:rPr lang="en-US" sz="1200" dirty="0">
                <a:solidFill>
                  <a:srgbClr val="FFFF00"/>
                </a:solidFill>
              </a:rPr>
              <a:t>.14</a:t>
            </a:r>
          </a:p>
          <a:p>
            <a:r>
              <a:rPr lang="en-US" sz="1200" dirty="0">
                <a:solidFill>
                  <a:srgbClr val="FFFF00"/>
                </a:solidFill>
              </a:rPr>
              <a:t>0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EE8F8F-6B73-4A52-9A0A-9986CD05A79C}"/>
              </a:ext>
            </a:extLst>
          </p:cNvPr>
          <p:cNvSpPr/>
          <p:nvPr/>
        </p:nvSpPr>
        <p:spPr>
          <a:xfrm>
            <a:off x="10360833" y="6468195"/>
            <a:ext cx="150859" cy="11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A7BAAC-D186-4C35-B015-5288725C7694}"/>
              </a:ext>
            </a:extLst>
          </p:cNvPr>
          <p:cNvCxnSpPr>
            <a:cxnSpLocks/>
          </p:cNvCxnSpPr>
          <p:nvPr/>
        </p:nvCxnSpPr>
        <p:spPr>
          <a:xfrm>
            <a:off x="9666858" y="5576932"/>
            <a:ext cx="5604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B2177C-0763-4907-89AE-12E4B9DB1FB6}"/>
                  </a:ext>
                </a:extLst>
              </p:cNvPr>
              <p:cNvSpPr txBox="1"/>
              <p:nvPr/>
            </p:nvSpPr>
            <p:spPr>
              <a:xfrm>
                <a:off x="3210581" y="5412977"/>
                <a:ext cx="3427259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baseline="-2500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</a:t>
                </a:r>
                <a:r>
                  <a:rPr lang="en-US" sz="2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W</a:t>
                </a:r>
                <a:r>
                  <a:rPr lang="en-US" sz="2000" baseline="-25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n-US" sz="2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b</a:t>
                </a:r>
                <a:r>
                  <a:rPr lang="en-US" sz="2000" baseline="-25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B2177C-0763-4907-89AE-12E4B9DB1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81" y="5412977"/>
                <a:ext cx="3427259" cy="327910"/>
              </a:xfrm>
              <a:prstGeom prst="rect">
                <a:avLst/>
              </a:prstGeom>
              <a:blipFill>
                <a:blip r:embed="rId4"/>
                <a:stretch>
                  <a:fillRect l="-3559" t="-16667" b="-4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63" grpId="0"/>
      <p:bldP spid="65" grpId="0" animBg="1"/>
      <p:bldP spid="66" grpId="0"/>
      <p:bldP spid="67" grpId="0" animBg="1"/>
      <p:bldP spid="68" grpId="0" animBg="1"/>
      <p:bldP spid="69" grpId="0"/>
      <p:bldP spid="71" grpId="0" animBg="1"/>
      <p:bldP spid="72" grpId="0"/>
      <p:bldP spid="73" grpId="0" animBg="1"/>
      <p:bldP spid="74" grpId="0"/>
      <p:bldP spid="77" grpId="0" animBg="1"/>
      <p:bldP spid="78" grpId="0"/>
      <p:bldP spid="79" grpId="0" animBg="1"/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C7150A-7B2C-40AA-B06F-839A7D6C66E0}"/>
              </a:ext>
            </a:extLst>
          </p:cNvPr>
          <p:cNvSpPr/>
          <p:nvPr/>
        </p:nvSpPr>
        <p:spPr>
          <a:xfrm>
            <a:off x="4145191" y="768096"/>
            <a:ext cx="6291072" cy="3808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F65C2-5223-4010-997D-4CB975B00485}"/>
              </a:ext>
            </a:extLst>
          </p:cNvPr>
          <p:cNvCxnSpPr>
            <a:cxnSpLocks/>
          </p:cNvCxnSpPr>
          <p:nvPr/>
        </p:nvCxnSpPr>
        <p:spPr>
          <a:xfrm>
            <a:off x="3500917" y="4023360"/>
            <a:ext cx="1150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7A77A-BCC6-482D-926B-1ED7A119429D}"/>
              </a:ext>
            </a:extLst>
          </p:cNvPr>
          <p:cNvSpPr txBox="1"/>
          <p:nvPr/>
        </p:nvSpPr>
        <p:spPr>
          <a:xfrm>
            <a:off x="3333573" y="3574011"/>
            <a:ext cx="95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 </a:t>
            </a:r>
            <a:endParaRPr lang="en-US" sz="1600" baseline="30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EB2A2-9926-427C-88AC-6983321EDB36}"/>
              </a:ext>
            </a:extLst>
          </p:cNvPr>
          <p:cNvCxnSpPr>
            <a:cxnSpLocks/>
          </p:cNvCxnSpPr>
          <p:nvPr/>
        </p:nvCxnSpPr>
        <p:spPr>
          <a:xfrm flipV="1">
            <a:off x="3517450" y="1591171"/>
            <a:ext cx="75136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BE0B4-26EE-4CF7-BBF9-E326ED014D4A}"/>
              </a:ext>
            </a:extLst>
          </p:cNvPr>
          <p:cNvSpPr txBox="1"/>
          <p:nvPr/>
        </p:nvSpPr>
        <p:spPr>
          <a:xfrm>
            <a:off x="3667240" y="1307867"/>
            <a:ext cx="6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</a:t>
            </a:r>
            <a:endParaRPr lang="en-US" sz="1600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7076A-7C28-4918-B308-E7C42BB4BCEC}"/>
              </a:ext>
            </a:extLst>
          </p:cNvPr>
          <p:cNvCxnSpPr>
            <a:cxnSpLocks/>
          </p:cNvCxnSpPr>
          <p:nvPr/>
        </p:nvCxnSpPr>
        <p:spPr>
          <a:xfrm>
            <a:off x="10428827" y="4023360"/>
            <a:ext cx="6241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C12713-CC35-4868-842A-1BF3D83C549A}"/>
              </a:ext>
            </a:extLst>
          </p:cNvPr>
          <p:cNvSpPr txBox="1"/>
          <p:nvPr/>
        </p:nvSpPr>
        <p:spPr>
          <a:xfrm>
            <a:off x="10373211" y="3592880"/>
            <a:ext cx="6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088A9B-AD32-4398-8EF3-E6FE5F4FBDBF}"/>
              </a:ext>
            </a:extLst>
          </p:cNvPr>
          <p:cNvGrpSpPr/>
          <p:nvPr/>
        </p:nvGrpSpPr>
        <p:grpSpPr>
          <a:xfrm>
            <a:off x="11144104" y="228066"/>
            <a:ext cx="362302" cy="95199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E6AAD81-04FD-450E-87C7-914F3E8E21D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00C5A1-23F8-4003-A86D-AE724D0609E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EEDF99-FA82-49B3-AD16-EE4A1493B74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11987-B5A7-4B7F-BD50-FE24E505A2E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B5FB63-EBDA-434B-ABE3-41E9F00C6B8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22EC45-7F22-4C3E-82EF-3813FD6A609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98121-B875-4E1A-A900-81D1DFCB9BA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325255" y="1180056"/>
            <a:ext cx="0" cy="1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E414CB-8AF1-4E90-8CC5-9428E42B6986}"/>
              </a:ext>
            </a:extLst>
          </p:cNvPr>
          <p:cNvCxnSpPr>
            <a:cxnSpLocks/>
          </p:cNvCxnSpPr>
          <p:nvPr/>
        </p:nvCxnSpPr>
        <p:spPr>
          <a:xfrm>
            <a:off x="10919450" y="356468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43570-71E1-4D8E-B751-A75240939471}"/>
              </a:ext>
            </a:extLst>
          </p:cNvPr>
          <p:cNvCxnSpPr>
            <a:cxnSpLocks/>
          </p:cNvCxnSpPr>
          <p:nvPr/>
        </p:nvCxnSpPr>
        <p:spPr>
          <a:xfrm flipV="1">
            <a:off x="11301467" y="84841"/>
            <a:ext cx="0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E7358A-9435-4CD5-B196-87DCAF4537EB}"/>
              </a:ext>
            </a:extLst>
          </p:cNvPr>
          <p:cNvCxnSpPr>
            <a:cxnSpLocks/>
          </p:cNvCxnSpPr>
          <p:nvPr/>
        </p:nvCxnSpPr>
        <p:spPr>
          <a:xfrm>
            <a:off x="10919450" y="966324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306F25-B857-4F90-90DF-1CFE248F1E4D}"/>
              </a:ext>
            </a:extLst>
          </p:cNvPr>
          <p:cNvCxnSpPr>
            <a:cxnSpLocks/>
          </p:cNvCxnSpPr>
          <p:nvPr/>
        </p:nvCxnSpPr>
        <p:spPr>
          <a:xfrm>
            <a:off x="11514964" y="355626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5D8B93-F312-48BB-B2AB-65A5A78999CB}"/>
              </a:ext>
            </a:extLst>
          </p:cNvPr>
          <p:cNvCxnSpPr>
            <a:cxnSpLocks/>
          </p:cNvCxnSpPr>
          <p:nvPr/>
        </p:nvCxnSpPr>
        <p:spPr>
          <a:xfrm>
            <a:off x="11514964" y="965482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6CD7A9-34DA-4513-8357-9F5F6DA0A1A4}"/>
              </a:ext>
            </a:extLst>
          </p:cNvPr>
          <p:cNvSpPr txBox="1"/>
          <p:nvPr/>
        </p:nvSpPr>
        <p:spPr>
          <a:xfrm>
            <a:off x="10456375" y="1279772"/>
            <a:ext cx="45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</a:t>
            </a:r>
            <a:endParaRPr lang="en-US" sz="1600" baseline="30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2FA9EBB-69B5-4B05-9C39-1C915432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5" y="2822917"/>
            <a:ext cx="444636" cy="6420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583C0-4ADE-4A74-BEC0-280D8FD6F188}"/>
              </a:ext>
            </a:extLst>
          </p:cNvPr>
          <p:cNvSpPr/>
          <p:nvPr/>
        </p:nvSpPr>
        <p:spPr>
          <a:xfrm>
            <a:off x="4749308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ABBF57-1A08-410F-A6FA-9272E7DB73FD}"/>
              </a:ext>
            </a:extLst>
          </p:cNvPr>
          <p:cNvSpPr txBox="1"/>
          <p:nvPr/>
        </p:nvSpPr>
        <p:spPr>
          <a:xfrm>
            <a:off x="5207075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B6BB00-E354-4671-9C3E-E3CB014D122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290727" y="4576992"/>
            <a:ext cx="0" cy="1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C6-8571-454C-B79C-9D9CB2209B98}"/>
              </a:ext>
            </a:extLst>
          </p:cNvPr>
          <p:cNvSpPr txBox="1"/>
          <p:nvPr/>
        </p:nvSpPr>
        <p:spPr>
          <a:xfrm>
            <a:off x="7309839" y="4499641"/>
            <a:ext cx="51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x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137E16-3406-406D-8686-3CBC015B84A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51513" y="3562990"/>
            <a:ext cx="545396" cy="460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D0A3207-886D-47A9-9D8B-6253D35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48" y="1456097"/>
            <a:ext cx="222501" cy="25031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AB5D01-BB62-4592-B7B3-C560AE1B52D8}"/>
              </a:ext>
            </a:extLst>
          </p:cNvPr>
          <p:cNvCxnSpPr>
            <a:cxnSpLocks/>
            <a:stCxn id="4" idx="0"/>
            <a:endCxn id="55" idx="2"/>
          </p:cNvCxnSpPr>
          <p:nvPr/>
        </p:nvCxnSpPr>
        <p:spPr>
          <a:xfrm flipV="1">
            <a:off x="5196909" y="1706411"/>
            <a:ext cx="4890" cy="1040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F9BC56-D7E9-4C30-B607-BADD181A337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196909" y="3562990"/>
            <a:ext cx="2092818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0F705AC-6C7F-4FB8-94C1-87A345E2BA91}"/>
              </a:ext>
            </a:extLst>
          </p:cNvPr>
          <p:cNvSpPr txBox="1"/>
          <p:nvPr/>
        </p:nvSpPr>
        <p:spPr>
          <a:xfrm>
            <a:off x="6421886" y="1803311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Gate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E1809D-6000-4FB8-9DC7-FFAC26FA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644" y="2822917"/>
            <a:ext cx="444636" cy="642085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FE9DC7-548C-48B7-B0B2-704677266BD5}"/>
              </a:ext>
            </a:extLst>
          </p:cNvPr>
          <p:cNvSpPr/>
          <p:nvPr/>
        </p:nvSpPr>
        <p:spPr>
          <a:xfrm>
            <a:off x="6013417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814402-EB27-42F2-96F7-7BF4230B8BA2}"/>
              </a:ext>
            </a:extLst>
          </p:cNvPr>
          <p:cNvSpPr txBox="1"/>
          <p:nvPr/>
        </p:nvSpPr>
        <p:spPr>
          <a:xfrm>
            <a:off x="6471184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05D7791-F0F9-419A-B9F6-E32882DF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77" y="2792253"/>
            <a:ext cx="444636" cy="642085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2CA2DE1-C41C-4DD8-A522-9DA1C2C51587}"/>
              </a:ext>
            </a:extLst>
          </p:cNvPr>
          <p:cNvSpPr/>
          <p:nvPr/>
        </p:nvSpPr>
        <p:spPr>
          <a:xfrm>
            <a:off x="7210650" y="2715761"/>
            <a:ext cx="110351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7DC432-3F79-4E33-BDD8-1E25160DF3CF}"/>
              </a:ext>
            </a:extLst>
          </p:cNvPr>
          <p:cNvSpPr txBox="1"/>
          <p:nvPr/>
        </p:nvSpPr>
        <p:spPr>
          <a:xfrm>
            <a:off x="7668417" y="2915651"/>
            <a:ext cx="65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tanh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FF1772-675A-4E5B-8014-42B79DBBE1FD}"/>
              </a:ext>
            </a:extLst>
          </p:cNvPr>
          <p:cNvCxnSpPr>
            <a:cxnSpLocks/>
            <a:stCxn id="2" idx="2"/>
            <a:endCxn id="51" idx="2"/>
          </p:cNvCxnSpPr>
          <p:nvPr/>
        </p:nvCxnSpPr>
        <p:spPr>
          <a:xfrm flipH="1" flipV="1">
            <a:off x="6461018" y="3562990"/>
            <a:ext cx="829709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BDDA0B-E6E5-427A-AB8E-FDC935FC47F6}"/>
              </a:ext>
            </a:extLst>
          </p:cNvPr>
          <p:cNvCxnSpPr>
            <a:cxnSpLocks/>
            <a:stCxn id="2" idx="2"/>
            <a:endCxn id="54" idx="2"/>
          </p:cNvCxnSpPr>
          <p:nvPr/>
        </p:nvCxnSpPr>
        <p:spPr>
          <a:xfrm flipV="1">
            <a:off x="7290727" y="3532326"/>
            <a:ext cx="471679" cy="104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F66911-BC56-4224-80A0-1B8EE77625CD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4645153" y="3562990"/>
            <a:ext cx="1815865" cy="460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8F1EE5-C7F0-41B0-A39E-43380377580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670624" y="3532326"/>
            <a:ext cx="3091782" cy="49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A35153C7-A5AF-4D50-87C6-3D7471F1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62" y="2036971"/>
            <a:ext cx="222501" cy="250314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19D30A9-AFAE-4E5E-A38A-5F1E6C85F0AF}"/>
              </a:ext>
            </a:extLst>
          </p:cNvPr>
          <p:cNvCxnSpPr>
            <a:cxnSpLocks/>
            <a:stCxn id="54" idx="0"/>
            <a:endCxn id="75" idx="2"/>
          </p:cNvCxnSpPr>
          <p:nvPr/>
        </p:nvCxnSpPr>
        <p:spPr>
          <a:xfrm flipH="1" flipV="1">
            <a:off x="7754513" y="2287285"/>
            <a:ext cx="7893" cy="428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A93B89-9E9B-4633-8947-7030602E351B}"/>
              </a:ext>
            </a:extLst>
          </p:cNvPr>
          <p:cNvCxnSpPr>
            <a:cxnSpLocks/>
            <a:stCxn id="51" idx="0"/>
            <a:endCxn id="75" idx="1"/>
          </p:cNvCxnSpPr>
          <p:nvPr/>
        </p:nvCxnSpPr>
        <p:spPr>
          <a:xfrm rot="5400000" flipH="1" flipV="1">
            <a:off x="6759992" y="1863155"/>
            <a:ext cx="584297" cy="11822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3260B68-4453-4628-99F6-247B6C1C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8658">
            <a:off x="8428122" y="1474335"/>
            <a:ext cx="222501" cy="250314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4C3BFD-E2EC-46FE-BE33-400022551821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865763" y="1687510"/>
            <a:ext cx="584631" cy="474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45B05D-857A-4932-B1C2-0DB86F39E580}"/>
                  </a:ext>
                </a:extLst>
              </p:cNvPr>
              <p:cNvSpPr txBox="1"/>
              <p:nvPr/>
            </p:nvSpPr>
            <p:spPr>
              <a:xfrm>
                <a:off x="3210581" y="5032938"/>
                <a:ext cx="3427259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(W</a:t>
                </a:r>
                <a:r>
                  <a:rPr lang="en-US" sz="20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+ b</a:t>
                </a:r>
                <a:r>
                  <a:rPr lang="en-US" sz="20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45B05D-857A-4932-B1C2-0DB86F39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81" y="5032938"/>
                <a:ext cx="3427259" cy="327910"/>
              </a:xfrm>
              <a:prstGeom prst="rect">
                <a:avLst/>
              </a:prstGeom>
              <a:blipFill>
                <a:blip r:embed="rId4"/>
                <a:stretch>
                  <a:fillRect l="-2669" t="-16981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14B5556-412E-4AB8-A889-352C77C8E987}"/>
                  </a:ext>
                </a:extLst>
              </p:cNvPr>
              <p:cNvSpPr txBox="1"/>
              <p:nvPr/>
            </p:nvSpPr>
            <p:spPr>
              <a:xfrm>
                <a:off x="3118970" y="5726265"/>
                <a:ext cx="3933170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baseline="3000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baseline="3000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</a:t>
                </a:r>
                <a:r>
                  <a:rPr lang="en-US" sz="2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W</a:t>
                </a:r>
                <a:r>
                  <a:rPr lang="en-US" sz="2000" baseline="-25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c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n-US" sz="2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b</a:t>
                </a:r>
                <a:r>
                  <a:rPr lang="en-US" sz="2000" baseline="-25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c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14B5556-412E-4AB8-A889-352C77C8E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70" y="5726265"/>
                <a:ext cx="3933170" cy="327910"/>
              </a:xfrm>
              <a:prstGeom prst="rect">
                <a:avLst/>
              </a:prstGeom>
              <a:blipFill>
                <a:blip r:embed="rId5"/>
                <a:stretch>
                  <a:fillRect l="-2326" t="-16667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CAE91512-57BA-4BE1-8EF8-39A697EE7417}"/>
              </a:ext>
            </a:extLst>
          </p:cNvPr>
          <p:cNvSpPr txBox="1"/>
          <p:nvPr/>
        </p:nvSpPr>
        <p:spPr>
          <a:xfrm>
            <a:off x="6908619" y="5032938"/>
            <a:ext cx="464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-&gt; decides  which values to be added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B86FCF-35DD-487D-9182-D2A227CEE865}"/>
              </a:ext>
            </a:extLst>
          </p:cNvPr>
          <p:cNvSpPr txBox="1"/>
          <p:nvPr/>
        </p:nvSpPr>
        <p:spPr>
          <a:xfrm>
            <a:off x="6920690" y="5674365"/>
            <a:ext cx="464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-&gt; Create values of candidate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793115-EF18-4AE8-8B16-A0C35592E1CE}"/>
                  </a:ext>
                </a:extLst>
              </p:cNvPr>
              <p:cNvSpPr txBox="1"/>
              <p:nvPr/>
            </p:nvSpPr>
            <p:spPr>
              <a:xfrm>
                <a:off x="6452962" y="2300602"/>
                <a:ext cx="298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baseline="3000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793115-EF18-4AE8-8B16-A0C35592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962" y="2300602"/>
                <a:ext cx="2983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9A0B1F-5F3C-4C61-98FF-175FB53CF41E}"/>
                  </a:ext>
                </a:extLst>
              </p:cNvPr>
              <p:cNvSpPr txBox="1"/>
              <p:nvPr/>
            </p:nvSpPr>
            <p:spPr>
              <a:xfrm>
                <a:off x="7309839" y="2316857"/>
                <a:ext cx="542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baseline="3000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baseline="3000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9A0B1F-5F3C-4C61-98FF-175FB53CF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839" y="2316857"/>
                <a:ext cx="5428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1EAD5887-F201-45D9-92E0-9B69AA9909FB}"/>
              </a:ext>
            </a:extLst>
          </p:cNvPr>
          <p:cNvSpPr txBox="1"/>
          <p:nvPr/>
        </p:nvSpPr>
        <p:spPr>
          <a:xfrm>
            <a:off x="4617310" y="107542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Forget Gate</a:t>
            </a:r>
          </a:p>
        </p:txBody>
      </p:sp>
    </p:spTree>
    <p:extLst>
      <p:ext uri="{BB962C8B-B14F-4D97-AF65-F5344CB8AC3E}">
        <p14:creationId xmlns:p14="http://schemas.microsoft.com/office/powerpoint/2010/main" val="11426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1" grpId="0" animBg="1"/>
      <p:bldP spid="52" grpId="0"/>
      <p:bldP spid="54" grpId="0" animBg="1"/>
      <p:bldP spid="57" grpId="0"/>
      <p:bldP spid="87" grpId="0"/>
      <p:bldP spid="88" grpId="0"/>
      <p:bldP spid="90" grpId="0"/>
      <p:bldP spid="91" grpId="0"/>
      <p:bldP spid="93" grpId="0"/>
      <p:bldP spid="9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C7150A-7B2C-40AA-B06F-839A7D6C66E0}"/>
              </a:ext>
            </a:extLst>
          </p:cNvPr>
          <p:cNvSpPr/>
          <p:nvPr/>
        </p:nvSpPr>
        <p:spPr>
          <a:xfrm>
            <a:off x="4145191" y="768096"/>
            <a:ext cx="6291072" cy="3808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F65C2-5223-4010-997D-4CB975B00485}"/>
              </a:ext>
            </a:extLst>
          </p:cNvPr>
          <p:cNvCxnSpPr>
            <a:cxnSpLocks/>
          </p:cNvCxnSpPr>
          <p:nvPr/>
        </p:nvCxnSpPr>
        <p:spPr>
          <a:xfrm>
            <a:off x="3500917" y="4023360"/>
            <a:ext cx="1150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7A77A-BCC6-482D-926B-1ED7A119429D}"/>
              </a:ext>
            </a:extLst>
          </p:cNvPr>
          <p:cNvSpPr txBox="1"/>
          <p:nvPr/>
        </p:nvSpPr>
        <p:spPr>
          <a:xfrm>
            <a:off x="3333573" y="3574011"/>
            <a:ext cx="95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 </a:t>
            </a:r>
            <a:endParaRPr lang="en-US" sz="1600" baseline="30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EB2A2-9926-427C-88AC-6983321EDB36}"/>
              </a:ext>
            </a:extLst>
          </p:cNvPr>
          <p:cNvCxnSpPr>
            <a:cxnSpLocks/>
          </p:cNvCxnSpPr>
          <p:nvPr/>
        </p:nvCxnSpPr>
        <p:spPr>
          <a:xfrm flipV="1">
            <a:off x="3517450" y="1591171"/>
            <a:ext cx="75136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BE0B4-26EE-4CF7-BBF9-E326ED014D4A}"/>
              </a:ext>
            </a:extLst>
          </p:cNvPr>
          <p:cNvSpPr txBox="1"/>
          <p:nvPr/>
        </p:nvSpPr>
        <p:spPr>
          <a:xfrm>
            <a:off x="3667240" y="1307867"/>
            <a:ext cx="6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</a:t>
            </a:r>
            <a:endParaRPr lang="en-US" sz="1600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7076A-7C28-4918-B308-E7C42BB4BCEC}"/>
              </a:ext>
            </a:extLst>
          </p:cNvPr>
          <p:cNvCxnSpPr>
            <a:cxnSpLocks/>
          </p:cNvCxnSpPr>
          <p:nvPr/>
        </p:nvCxnSpPr>
        <p:spPr>
          <a:xfrm>
            <a:off x="10428827" y="4023360"/>
            <a:ext cx="6241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C12713-CC35-4868-842A-1BF3D83C549A}"/>
              </a:ext>
            </a:extLst>
          </p:cNvPr>
          <p:cNvSpPr txBox="1"/>
          <p:nvPr/>
        </p:nvSpPr>
        <p:spPr>
          <a:xfrm>
            <a:off x="10373211" y="3592880"/>
            <a:ext cx="6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088A9B-AD32-4398-8EF3-E6FE5F4FBDBF}"/>
              </a:ext>
            </a:extLst>
          </p:cNvPr>
          <p:cNvGrpSpPr/>
          <p:nvPr/>
        </p:nvGrpSpPr>
        <p:grpSpPr>
          <a:xfrm>
            <a:off x="11144104" y="228066"/>
            <a:ext cx="362302" cy="95199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E6AAD81-04FD-450E-87C7-914F3E8E21D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00C5A1-23F8-4003-A86D-AE724D0609E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EEDF99-FA82-49B3-AD16-EE4A1493B74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11987-B5A7-4B7F-BD50-FE24E505A2E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B5FB63-EBDA-434B-ABE3-41E9F00C6B8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22EC45-7F22-4C3E-82EF-3813FD6A609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98121-B875-4E1A-A900-81D1DFCB9BA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325255" y="1180056"/>
            <a:ext cx="0" cy="1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E414CB-8AF1-4E90-8CC5-9428E42B6986}"/>
              </a:ext>
            </a:extLst>
          </p:cNvPr>
          <p:cNvCxnSpPr>
            <a:cxnSpLocks/>
          </p:cNvCxnSpPr>
          <p:nvPr/>
        </p:nvCxnSpPr>
        <p:spPr>
          <a:xfrm>
            <a:off x="10919450" y="356468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43570-71E1-4D8E-B751-A75240939471}"/>
              </a:ext>
            </a:extLst>
          </p:cNvPr>
          <p:cNvCxnSpPr>
            <a:cxnSpLocks/>
          </p:cNvCxnSpPr>
          <p:nvPr/>
        </p:nvCxnSpPr>
        <p:spPr>
          <a:xfrm flipV="1">
            <a:off x="11301467" y="84841"/>
            <a:ext cx="0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E7358A-9435-4CD5-B196-87DCAF4537EB}"/>
              </a:ext>
            </a:extLst>
          </p:cNvPr>
          <p:cNvCxnSpPr>
            <a:cxnSpLocks/>
          </p:cNvCxnSpPr>
          <p:nvPr/>
        </p:nvCxnSpPr>
        <p:spPr>
          <a:xfrm>
            <a:off x="10919450" y="966324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306F25-B857-4F90-90DF-1CFE248F1E4D}"/>
              </a:ext>
            </a:extLst>
          </p:cNvPr>
          <p:cNvCxnSpPr>
            <a:cxnSpLocks/>
          </p:cNvCxnSpPr>
          <p:nvPr/>
        </p:nvCxnSpPr>
        <p:spPr>
          <a:xfrm>
            <a:off x="11514964" y="355626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5D8B93-F312-48BB-B2AB-65A5A78999CB}"/>
              </a:ext>
            </a:extLst>
          </p:cNvPr>
          <p:cNvCxnSpPr>
            <a:cxnSpLocks/>
          </p:cNvCxnSpPr>
          <p:nvPr/>
        </p:nvCxnSpPr>
        <p:spPr>
          <a:xfrm>
            <a:off x="11514964" y="965482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6CD7A9-34DA-4513-8357-9F5F6DA0A1A4}"/>
              </a:ext>
            </a:extLst>
          </p:cNvPr>
          <p:cNvSpPr txBox="1"/>
          <p:nvPr/>
        </p:nvSpPr>
        <p:spPr>
          <a:xfrm>
            <a:off x="10456375" y="1279772"/>
            <a:ext cx="45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</a:t>
            </a:r>
            <a:endParaRPr lang="en-US" sz="1600" baseline="30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2FA9EBB-69B5-4B05-9C39-1C915432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5" y="2822917"/>
            <a:ext cx="444636" cy="6420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583C0-4ADE-4A74-BEC0-280D8FD6F188}"/>
              </a:ext>
            </a:extLst>
          </p:cNvPr>
          <p:cNvSpPr/>
          <p:nvPr/>
        </p:nvSpPr>
        <p:spPr>
          <a:xfrm>
            <a:off x="4749308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ABBF57-1A08-410F-A6FA-9272E7DB73FD}"/>
              </a:ext>
            </a:extLst>
          </p:cNvPr>
          <p:cNvSpPr txBox="1"/>
          <p:nvPr/>
        </p:nvSpPr>
        <p:spPr>
          <a:xfrm>
            <a:off x="5207075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B6BB00-E354-4671-9C3E-E3CB014D122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290727" y="4576992"/>
            <a:ext cx="0" cy="1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C6-8571-454C-B79C-9D9CB2209B98}"/>
              </a:ext>
            </a:extLst>
          </p:cNvPr>
          <p:cNvSpPr txBox="1"/>
          <p:nvPr/>
        </p:nvSpPr>
        <p:spPr>
          <a:xfrm>
            <a:off x="7309839" y="4499641"/>
            <a:ext cx="51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x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137E16-3406-406D-8686-3CBC015B84A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51513" y="3562990"/>
            <a:ext cx="545396" cy="460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D0A3207-886D-47A9-9D8B-6253D35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48" y="1456097"/>
            <a:ext cx="222501" cy="25031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AB5D01-BB62-4592-B7B3-C560AE1B52D8}"/>
              </a:ext>
            </a:extLst>
          </p:cNvPr>
          <p:cNvCxnSpPr>
            <a:cxnSpLocks/>
            <a:stCxn id="4" idx="0"/>
            <a:endCxn id="55" idx="2"/>
          </p:cNvCxnSpPr>
          <p:nvPr/>
        </p:nvCxnSpPr>
        <p:spPr>
          <a:xfrm flipV="1">
            <a:off x="5196909" y="1706411"/>
            <a:ext cx="4890" cy="1040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F9BC56-D7E9-4C30-B607-BADD181A337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196909" y="3562990"/>
            <a:ext cx="2092818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0F705AC-6C7F-4FB8-94C1-87A345E2BA91}"/>
              </a:ext>
            </a:extLst>
          </p:cNvPr>
          <p:cNvSpPr txBox="1"/>
          <p:nvPr/>
        </p:nvSpPr>
        <p:spPr>
          <a:xfrm>
            <a:off x="6421886" y="1803311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Gate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E1809D-6000-4FB8-9DC7-FFAC26FA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644" y="2822917"/>
            <a:ext cx="444636" cy="642085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FE9DC7-548C-48B7-B0B2-704677266BD5}"/>
              </a:ext>
            </a:extLst>
          </p:cNvPr>
          <p:cNvSpPr/>
          <p:nvPr/>
        </p:nvSpPr>
        <p:spPr>
          <a:xfrm>
            <a:off x="6013417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814402-EB27-42F2-96F7-7BF4230B8BA2}"/>
              </a:ext>
            </a:extLst>
          </p:cNvPr>
          <p:cNvSpPr txBox="1"/>
          <p:nvPr/>
        </p:nvSpPr>
        <p:spPr>
          <a:xfrm>
            <a:off x="6471184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05D7791-F0F9-419A-B9F6-E32882DF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77" y="2792253"/>
            <a:ext cx="444636" cy="642085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2CA2DE1-C41C-4DD8-A522-9DA1C2C51587}"/>
              </a:ext>
            </a:extLst>
          </p:cNvPr>
          <p:cNvSpPr/>
          <p:nvPr/>
        </p:nvSpPr>
        <p:spPr>
          <a:xfrm>
            <a:off x="7210650" y="2715761"/>
            <a:ext cx="110351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7DC432-3F79-4E33-BDD8-1E25160DF3CF}"/>
              </a:ext>
            </a:extLst>
          </p:cNvPr>
          <p:cNvSpPr txBox="1"/>
          <p:nvPr/>
        </p:nvSpPr>
        <p:spPr>
          <a:xfrm>
            <a:off x="7668417" y="2915651"/>
            <a:ext cx="65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tanh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FF1772-675A-4E5B-8014-42B79DBBE1FD}"/>
              </a:ext>
            </a:extLst>
          </p:cNvPr>
          <p:cNvCxnSpPr>
            <a:cxnSpLocks/>
            <a:stCxn id="2" idx="2"/>
            <a:endCxn id="51" idx="2"/>
          </p:cNvCxnSpPr>
          <p:nvPr/>
        </p:nvCxnSpPr>
        <p:spPr>
          <a:xfrm flipH="1" flipV="1">
            <a:off x="6461018" y="3562990"/>
            <a:ext cx="829709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BDDA0B-E6E5-427A-AB8E-FDC935FC47F6}"/>
              </a:ext>
            </a:extLst>
          </p:cNvPr>
          <p:cNvCxnSpPr>
            <a:cxnSpLocks/>
            <a:stCxn id="2" idx="2"/>
            <a:endCxn id="54" idx="2"/>
          </p:cNvCxnSpPr>
          <p:nvPr/>
        </p:nvCxnSpPr>
        <p:spPr>
          <a:xfrm flipV="1">
            <a:off x="7290727" y="3532326"/>
            <a:ext cx="471679" cy="104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F66911-BC56-4224-80A0-1B8EE77625CD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4645153" y="3562990"/>
            <a:ext cx="1815865" cy="460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8F1EE5-C7F0-41B0-A39E-43380377580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670624" y="3532326"/>
            <a:ext cx="3091782" cy="49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A35153C7-A5AF-4D50-87C6-3D7471F1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62" y="2036971"/>
            <a:ext cx="222501" cy="250314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19D30A9-AFAE-4E5E-A38A-5F1E6C85F0AF}"/>
              </a:ext>
            </a:extLst>
          </p:cNvPr>
          <p:cNvCxnSpPr>
            <a:cxnSpLocks/>
            <a:stCxn id="54" idx="0"/>
            <a:endCxn id="75" idx="2"/>
          </p:cNvCxnSpPr>
          <p:nvPr/>
        </p:nvCxnSpPr>
        <p:spPr>
          <a:xfrm flipH="1" flipV="1">
            <a:off x="7754513" y="2287285"/>
            <a:ext cx="7893" cy="428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A93B89-9E9B-4633-8947-7030602E351B}"/>
              </a:ext>
            </a:extLst>
          </p:cNvPr>
          <p:cNvCxnSpPr>
            <a:cxnSpLocks/>
            <a:stCxn id="51" idx="0"/>
            <a:endCxn id="75" idx="1"/>
          </p:cNvCxnSpPr>
          <p:nvPr/>
        </p:nvCxnSpPr>
        <p:spPr>
          <a:xfrm rot="5400000" flipH="1" flipV="1">
            <a:off x="6759992" y="1863155"/>
            <a:ext cx="584297" cy="11822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3260B68-4453-4628-99F6-247B6C1C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8658">
            <a:off x="8428122" y="1474335"/>
            <a:ext cx="222501" cy="250314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4C3BFD-E2EC-46FE-BE33-400022551821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865763" y="1687510"/>
            <a:ext cx="584631" cy="474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45B05D-857A-4932-B1C2-0DB86F39E580}"/>
                  </a:ext>
                </a:extLst>
              </p:cNvPr>
              <p:cNvSpPr txBox="1"/>
              <p:nvPr/>
            </p:nvSpPr>
            <p:spPr>
              <a:xfrm>
                <a:off x="3210581" y="5032938"/>
                <a:ext cx="3427259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(W</a:t>
                </a:r>
                <a:r>
                  <a:rPr lang="en-US" sz="20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+ b</a:t>
                </a:r>
                <a:r>
                  <a:rPr lang="en-US" sz="20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45B05D-857A-4932-B1C2-0DB86F39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81" y="5032938"/>
                <a:ext cx="3427259" cy="327910"/>
              </a:xfrm>
              <a:prstGeom prst="rect">
                <a:avLst/>
              </a:prstGeom>
              <a:blipFill>
                <a:blip r:embed="rId4"/>
                <a:stretch>
                  <a:fillRect l="-2669" t="-16981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14B5556-412E-4AB8-A889-352C77C8E987}"/>
                  </a:ext>
                </a:extLst>
              </p:cNvPr>
              <p:cNvSpPr txBox="1"/>
              <p:nvPr/>
            </p:nvSpPr>
            <p:spPr>
              <a:xfrm>
                <a:off x="3118970" y="5726265"/>
                <a:ext cx="3933170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baseline="30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0" i="1" baseline="3000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000" b="0" i="0" baseline="3000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</a:t>
                </a:r>
                <a:r>
                  <a:rPr lang="en-US" sz="2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W</a:t>
                </a:r>
                <a:r>
                  <a:rPr lang="en-US" sz="2000" baseline="-25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c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n-US" sz="2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b</a:t>
                </a:r>
                <a:r>
                  <a:rPr lang="en-US" sz="2000" baseline="-25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c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14B5556-412E-4AB8-A889-352C77C8E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70" y="5726265"/>
                <a:ext cx="3933170" cy="327910"/>
              </a:xfrm>
              <a:prstGeom prst="rect">
                <a:avLst/>
              </a:prstGeom>
              <a:blipFill>
                <a:blip r:embed="rId5"/>
                <a:stretch>
                  <a:fillRect l="-2791" t="-16667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793115-EF18-4AE8-8B16-A0C35592E1CE}"/>
                  </a:ext>
                </a:extLst>
              </p:cNvPr>
              <p:cNvSpPr txBox="1"/>
              <p:nvPr/>
            </p:nvSpPr>
            <p:spPr>
              <a:xfrm>
                <a:off x="6452962" y="2300602"/>
                <a:ext cx="298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baseline="3000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793115-EF18-4AE8-8B16-A0C35592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962" y="2300602"/>
                <a:ext cx="2983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9A0B1F-5F3C-4C61-98FF-175FB53CF41E}"/>
                  </a:ext>
                </a:extLst>
              </p:cNvPr>
              <p:cNvSpPr txBox="1"/>
              <p:nvPr/>
            </p:nvSpPr>
            <p:spPr>
              <a:xfrm>
                <a:off x="7309839" y="2316857"/>
                <a:ext cx="542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baseline="3000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baseline="3000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9A0B1F-5F3C-4C61-98FF-175FB53CF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839" y="2316857"/>
                <a:ext cx="5428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1EAD5887-F201-45D9-92E0-9B69AA9909FB}"/>
              </a:ext>
            </a:extLst>
          </p:cNvPr>
          <p:cNvSpPr txBox="1"/>
          <p:nvPr/>
        </p:nvSpPr>
        <p:spPr>
          <a:xfrm>
            <a:off x="4617310" y="107542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Forget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ADB15D-5871-4CEF-BC0F-30CFED3936EC}"/>
                  </a:ext>
                </a:extLst>
              </p:cNvPr>
              <p:cNvSpPr txBox="1"/>
              <p:nvPr/>
            </p:nvSpPr>
            <p:spPr>
              <a:xfrm>
                <a:off x="3851342" y="2225377"/>
                <a:ext cx="2287752" cy="229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baseline="3000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</a:t>
                </a:r>
                <a:r>
                  <a:rPr lang="en-US" sz="14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W</a:t>
                </a:r>
                <a:r>
                  <a:rPr lang="en-US" sz="1400" baseline="-25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sz="1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14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4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14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14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1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n-US" sz="14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b</a:t>
                </a:r>
                <a:r>
                  <a:rPr lang="en-US" sz="1400" baseline="30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sz="1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ADB15D-5871-4CEF-BC0F-30CFED39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42" y="2225377"/>
                <a:ext cx="2287752" cy="229358"/>
              </a:xfrm>
              <a:prstGeom prst="rect">
                <a:avLst/>
              </a:prstGeom>
              <a:blipFill>
                <a:blip r:embed="rId8"/>
                <a:stretch>
                  <a:fillRect l="-3733" t="-1578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412F38C3-9959-4A03-87B3-CB7A74275458}"/>
              </a:ext>
            </a:extLst>
          </p:cNvPr>
          <p:cNvSpPr txBox="1"/>
          <p:nvPr/>
        </p:nvSpPr>
        <p:spPr>
          <a:xfrm>
            <a:off x="7786149" y="5335856"/>
            <a:ext cx="40444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800" baseline="3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&lt;t&gt;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 f</a:t>
            </a:r>
            <a:r>
              <a:rPr lang="en-US" sz="2800" baseline="3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* c</a:t>
            </a:r>
            <a:r>
              <a:rPr lang="en-US" sz="2800" baseline="3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&lt;t-1&gt;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+  i</a:t>
            </a:r>
            <a:r>
              <a:rPr lang="en-US" sz="2800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*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800" baseline="30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~t</a:t>
            </a:r>
            <a:endParaRPr lang="en-US" sz="2800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C7150A-7B2C-40AA-B06F-839A7D6C66E0}"/>
              </a:ext>
            </a:extLst>
          </p:cNvPr>
          <p:cNvSpPr/>
          <p:nvPr/>
        </p:nvSpPr>
        <p:spPr>
          <a:xfrm>
            <a:off x="4145191" y="768096"/>
            <a:ext cx="6291072" cy="3808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F65C2-5223-4010-997D-4CB975B00485}"/>
              </a:ext>
            </a:extLst>
          </p:cNvPr>
          <p:cNvCxnSpPr>
            <a:cxnSpLocks/>
          </p:cNvCxnSpPr>
          <p:nvPr/>
        </p:nvCxnSpPr>
        <p:spPr>
          <a:xfrm>
            <a:off x="3500917" y="4023360"/>
            <a:ext cx="1150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7A77A-BCC6-482D-926B-1ED7A119429D}"/>
              </a:ext>
            </a:extLst>
          </p:cNvPr>
          <p:cNvSpPr txBox="1"/>
          <p:nvPr/>
        </p:nvSpPr>
        <p:spPr>
          <a:xfrm>
            <a:off x="3333573" y="3574011"/>
            <a:ext cx="95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 </a:t>
            </a:r>
            <a:endParaRPr lang="en-US" sz="1600" baseline="30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EB2A2-9926-427C-88AC-6983321EDB36}"/>
              </a:ext>
            </a:extLst>
          </p:cNvPr>
          <p:cNvCxnSpPr>
            <a:cxnSpLocks/>
          </p:cNvCxnSpPr>
          <p:nvPr/>
        </p:nvCxnSpPr>
        <p:spPr>
          <a:xfrm flipV="1">
            <a:off x="3517450" y="1591171"/>
            <a:ext cx="75136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BE0B4-26EE-4CF7-BBF9-E326ED014D4A}"/>
              </a:ext>
            </a:extLst>
          </p:cNvPr>
          <p:cNvSpPr txBox="1"/>
          <p:nvPr/>
        </p:nvSpPr>
        <p:spPr>
          <a:xfrm>
            <a:off x="3667240" y="1307867"/>
            <a:ext cx="6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</a:t>
            </a:r>
            <a:endParaRPr lang="en-US" sz="1600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7076A-7C28-4918-B308-E7C42BB4BCEC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0157373" y="4012248"/>
            <a:ext cx="895616" cy="11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C12713-CC35-4868-842A-1BF3D83C549A}"/>
              </a:ext>
            </a:extLst>
          </p:cNvPr>
          <p:cNvSpPr txBox="1"/>
          <p:nvPr/>
        </p:nvSpPr>
        <p:spPr>
          <a:xfrm>
            <a:off x="10373211" y="3592880"/>
            <a:ext cx="6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088A9B-AD32-4398-8EF3-E6FE5F4FBDBF}"/>
              </a:ext>
            </a:extLst>
          </p:cNvPr>
          <p:cNvGrpSpPr/>
          <p:nvPr/>
        </p:nvGrpSpPr>
        <p:grpSpPr>
          <a:xfrm>
            <a:off x="11144104" y="228066"/>
            <a:ext cx="362302" cy="95199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E6AAD81-04FD-450E-87C7-914F3E8E21D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00C5A1-23F8-4003-A86D-AE724D0609E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EEDF99-FA82-49B3-AD16-EE4A1493B74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11987-B5A7-4B7F-BD50-FE24E505A2E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B5FB63-EBDA-434B-ABE3-41E9F00C6B8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22EC45-7F22-4C3E-82EF-3813FD6A609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98121-B875-4E1A-A900-81D1DFCB9BA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325255" y="1180056"/>
            <a:ext cx="0" cy="1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E414CB-8AF1-4E90-8CC5-9428E42B6986}"/>
              </a:ext>
            </a:extLst>
          </p:cNvPr>
          <p:cNvCxnSpPr>
            <a:cxnSpLocks/>
          </p:cNvCxnSpPr>
          <p:nvPr/>
        </p:nvCxnSpPr>
        <p:spPr>
          <a:xfrm>
            <a:off x="10919450" y="356468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43570-71E1-4D8E-B751-A75240939471}"/>
              </a:ext>
            </a:extLst>
          </p:cNvPr>
          <p:cNvCxnSpPr>
            <a:cxnSpLocks/>
          </p:cNvCxnSpPr>
          <p:nvPr/>
        </p:nvCxnSpPr>
        <p:spPr>
          <a:xfrm flipV="1">
            <a:off x="11301467" y="84841"/>
            <a:ext cx="0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E7358A-9435-4CD5-B196-87DCAF4537EB}"/>
              </a:ext>
            </a:extLst>
          </p:cNvPr>
          <p:cNvCxnSpPr>
            <a:cxnSpLocks/>
          </p:cNvCxnSpPr>
          <p:nvPr/>
        </p:nvCxnSpPr>
        <p:spPr>
          <a:xfrm>
            <a:off x="10919450" y="966324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306F25-B857-4F90-90DF-1CFE248F1E4D}"/>
              </a:ext>
            </a:extLst>
          </p:cNvPr>
          <p:cNvCxnSpPr>
            <a:cxnSpLocks/>
          </p:cNvCxnSpPr>
          <p:nvPr/>
        </p:nvCxnSpPr>
        <p:spPr>
          <a:xfrm>
            <a:off x="11514964" y="355626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5D8B93-F312-48BB-B2AB-65A5A78999CB}"/>
              </a:ext>
            </a:extLst>
          </p:cNvPr>
          <p:cNvCxnSpPr>
            <a:cxnSpLocks/>
          </p:cNvCxnSpPr>
          <p:nvPr/>
        </p:nvCxnSpPr>
        <p:spPr>
          <a:xfrm>
            <a:off x="11514964" y="965482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6CD7A9-34DA-4513-8357-9F5F6DA0A1A4}"/>
              </a:ext>
            </a:extLst>
          </p:cNvPr>
          <p:cNvSpPr txBox="1"/>
          <p:nvPr/>
        </p:nvSpPr>
        <p:spPr>
          <a:xfrm>
            <a:off x="10456375" y="1279772"/>
            <a:ext cx="45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</a:t>
            </a:r>
            <a:endParaRPr lang="en-US" sz="1600" baseline="30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2FA9EBB-69B5-4B05-9C39-1C915432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5" y="2822917"/>
            <a:ext cx="444636" cy="6420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583C0-4ADE-4A74-BEC0-280D8FD6F188}"/>
              </a:ext>
            </a:extLst>
          </p:cNvPr>
          <p:cNvSpPr/>
          <p:nvPr/>
        </p:nvSpPr>
        <p:spPr>
          <a:xfrm>
            <a:off x="4749308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ABBF57-1A08-410F-A6FA-9272E7DB73FD}"/>
              </a:ext>
            </a:extLst>
          </p:cNvPr>
          <p:cNvSpPr txBox="1"/>
          <p:nvPr/>
        </p:nvSpPr>
        <p:spPr>
          <a:xfrm>
            <a:off x="5207075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B6BB00-E354-4671-9C3E-E3CB014D122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290727" y="4576992"/>
            <a:ext cx="0" cy="1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C6-8571-454C-B79C-9D9CB2209B98}"/>
              </a:ext>
            </a:extLst>
          </p:cNvPr>
          <p:cNvSpPr txBox="1"/>
          <p:nvPr/>
        </p:nvSpPr>
        <p:spPr>
          <a:xfrm>
            <a:off x="7309839" y="4499641"/>
            <a:ext cx="51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x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137E16-3406-406D-8686-3CBC015B84A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51513" y="3562990"/>
            <a:ext cx="545396" cy="460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D0A3207-886D-47A9-9D8B-6253D35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48" y="1456097"/>
            <a:ext cx="222501" cy="25031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AB5D01-BB62-4592-B7B3-C560AE1B52D8}"/>
              </a:ext>
            </a:extLst>
          </p:cNvPr>
          <p:cNvCxnSpPr>
            <a:cxnSpLocks/>
            <a:stCxn id="4" idx="0"/>
            <a:endCxn id="55" idx="2"/>
          </p:cNvCxnSpPr>
          <p:nvPr/>
        </p:nvCxnSpPr>
        <p:spPr>
          <a:xfrm flipV="1">
            <a:off x="5196909" y="1706411"/>
            <a:ext cx="4890" cy="1040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F9BC56-D7E9-4C30-B607-BADD181A337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196909" y="3562990"/>
            <a:ext cx="2092818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0F705AC-6C7F-4FB8-94C1-87A345E2BA91}"/>
              </a:ext>
            </a:extLst>
          </p:cNvPr>
          <p:cNvSpPr txBox="1"/>
          <p:nvPr/>
        </p:nvSpPr>
        <p:spPr>
          <a:xfrm>
            <a:off x="4617310" y="107542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Forget Gate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E1809D-6000-4FB8-9DC7-FFAC26FA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644" y="2822917"/>
            <a:ext cx="444636" cy="642085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FE9DC7-548C-48B7-B0B2-704677266BD5}"/>
              </a:ext>
            </a:extLst>
          </p:cNvPr>
          <p:cNvSpPr/>
          <p:nvPr/>
        </p:nvSpPr>
        <p:spPr>
          <a:xfrm>
            <a:off x="6013417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814402-EB27-42F2-96F7-7BF4230B8BA2}"/>
              </a:ext>
            </a:extLst>
          </p:cNvPr>
          <p:cNvSpPr txBox="1"/>
          <p:nvPr/>
        </p:nvSpPr>
        <p:spPr>
          <a:xfrm>
            <a:off x="6471184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05D7791-F0F9-419A-B9F6-E32882DF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77" y="2792253"/>
            <a:ext cx="444636" cy="642085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2CA2DE1-C41C-4DD8-A522-9DA1C2C51587}"/>
              </a:ext>
            </a:extLst>
          </p:cNvPr>
          <p:cNvSpPr/>
          <p:nvPr/>
        </p:nvSpPr>
        <p:spPr>
          <a:xfrm>
            <a:off x="7210650" y="2715761"/>
            <a:ext cx="110351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7DC432-3F79-4E33-BDD8-1E25160DF3CF}"/>
              </a:ext>
            </a:extLst>
          </p:cNvPr>
          <p:cNvSpPr txBox="1"/>
          <p:nvPr/>
        </p:nvSpPr>
        <p:spPr>
          <a:xfrm>
            <a:off x="7668417" y="2915651"/>
            <a:ext cx="65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tanh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FF1772-675A-4E5B-8014-42B79DBBE1FD}"/>
              </a:ext>
            </a:extLst>
          </p:cNvPr>
          <p:cNvCxnSpPr>
            <a:cxnSpLocks/>
            <a:stCxn id="2" idx="2"/>
            <a:endCxn id="51" idx="2"/>
          </p:cNvCxnSpPr>
          <p:nvPr/>
        </p:nvCxnSpPr>
        <p:spPr>
          <a:xfrm flipH="1" flipV="1">
            <a:off x="6461018" y="3562990"/>
            <a:ext cx="829709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BDDA0B-E6E5-427A-AB8E-FDC935FC47F6}"/>
              </a:ext>
            </a:extLst>
          </p:cNvPr>
          <p:cNvCxnSpPr>
            <a:cxnSpLocks/>
            <a:stCxn id="2" idx="2"/>
            <a:endCxn id="54" idx="2"/>
          </p:cNvCxnSpPr>
          <p:nvPr/>
        </p:nvCxnSpPr>
        <p:spPr>
          <a:xfrm flipV="1">
            <a:off x="7290727" y="3532326"/>
            <a:ext cx="471679" cy="104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F66911-BC56-4224-80A0-1B8EE77625CD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4645153" y="3562990"/>
            <a:ext cx="1815865" cy="460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8F1EE5-C7F0-41B0-A39E-43380377580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670624" y="3532326"/>
            <a:ext cx="3091782" cy="49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A35153C7-A5AF-4D50-87C6-3D7471F1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62" y="2036971"/>
            <a:ext cx="222501" cy="250314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19D30A9-AFAE-4E5E-A38A-5F1E6C85F0AF}"/>
              </a:ext>
            </a:extLst>
          </p:cNvPr>
          <p:cNvCxnSpPr>
            <a:cxnSpLocks/>
            <a:stCxn id="54" idx="0"/>
            <a:endCxn id="75" idx="2"/>
          </p:cNvCxnSpPr>
          <p:nvPr/>
        </p:nvCxnSpPr>
        <p:spPr>
          <a:xfrm flipH="1" flipV="1">
            <a:off x="7754513" y="2287285"/>
            <a:ext cx="7893" cy="428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A93B89-9E9B-4633-8947-7030602E351B}"/>
              </a:ext>
            </a:extLst>
          </p:cNvPr>
          <p:cNvCxnSpPr>
            <a:cxnSpLocks/>
            <a:stCxn id="51" idx="0"/>
            <a:endCxn id="75" idx="1"/>
          </p:cNvCxnSpPr>
          <p:nvPr/>
        </p:nvCxnSpPr>
        <p:spPr>
          <a:xfrm rot="5400000" flipH="1" flipV="1">
            <a:off x="6759992" y="1863155"/>
            <a:ext cx="584297" cy="11822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3260B68-4453-4628-99F6-247B6C1C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8658">
            <a:off x="8428122" y="1474335"/>
            <a:ext cx="222501" cy="250314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4C3BFD-E2EC-46FE-BE33-400022551821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865763" y="1687510"/>
            <a:ext cx="584631" cy="474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E232A65-5DC7-4F6F-B608-517B4E6B1CBB}"/>
              </a:ext>
            </a:extLst>
          </p:cNvPr>
          <p:cNvSpPr txBox="1"/>
          <p:nvPr/>
        </p:nvSpPr>
        <p:spPr>
          <a:xfrm>
            <a:off x="8774018" y="2044915"/>
            <a:ext cx="7459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tanh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2D47467-BFCC-45E7-BAF6-E00C1A86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240" y="2744592"/>
            <a:ext cx="444636" cy="642085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52FF9D6-17C2-4336-9794-29ED92497A95}"/>
              </a:ext>
            </a:extLst>
          </p:cNvPr>
          <p:cNvSpPr/>
          <p:nvPr/>
        </p:nvSpPr>
        <p:spPr>
          <a:xfrm>
            <a:off x="8668013" y="2668100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DD45BD-1B24-47F1-B71C-119B23DF765D}"/>
              </a:ext>
            </a:extLst>
          </p:cNvPr>
          <p:cNvSpPr txBox="1"/>
          <p:nvPr/>
        </p:nvSpPr>
        <p:spPr>
          <a:xfrm>
            <a:off x="9125780" y="2867990"/>
            <a:ext cx="4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B9936-4B84-4661-8FDD-466DCEF35A60}"/>
              </a:ext>
            </a:extLst>
          </p:cNvPr>
          <p:cNvCxnSpPr>
            <a:cxnSpLocks/>
            <a:stCxn id="2" idx="2"/>
            <a:endCxn id="65" idx="2"/>
          </p:cNvCxnSpPr>
          <p:nvPr/>
        </p:nvCxnSpPr>
        <p:spPr>
          <a:xfrm flipV="1">
            <a:off x="7290727" y="3484665"/>
            <a:ext cx="1824887" cy="1092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339B06-9361-49F1-9D7A-0B2CACE25D47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4665734" y="3484665"/>
            <a:ext cx="4449880" cy="527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9C89D2A8-A5D8-4EA1-B164-67A4F255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872" y="3887091"/>
            <a:ext cx="222501" cy="250314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BB6CAD-113E-4A60-B945-71BD778737E2}"/>
              </a:ext>
            </a:extLst>
          </p:cNvPr>
          <p:cNvCxnSpPr>
            <a:cxnSpLocks/>
            <a:stCxn id="82" idx="3"/>
            <a:endCxn id="61" idx="0"/>
          </p:cNvCxnSpPr>
          <p:nvPr/>
        </p:nvCxnSpPr>
        <p:spPr>
          <a:xfrm>
            <a:off x="8617610" y="1678584"/>
            <a:ext cx="529359" cy="36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310FDE5-2578-4105-B6E2-DB20CF56F0EC}"/>
              </a:ext>
            </a:extLst>
          </p:cNvPr>
          <p:cNvCxnSpPr>
            <a:cxnSpLocks/>
            <a:stCxn id="61" idx="3"/>
            <a:endCxn id="69" idx="0"/>
          </p:cNvCxnSpPr>
          <p:nvPr/>
        </p:nvCxnSpPr>
        <p:spPr>
          <a:xfrm>
            <a:off x="9519920" y="2229581"/>
            <a:ext cx="526203" cy="165751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E7D5421-51C3-4019-A36D-F59BAC57DFC0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9570215" y="3052656"/>
            <a:ext cx="364657" cy="9595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69B4C02-681F-416F-9549-CC7787AFFE02}"/>
              </a:ext>
            </a:extLst>
          </p:cNvPr>
          <p:cNvSpPr txBox="1"/>
          <p:nvPr/>
        </p:nvSpPr>
        <p:spPr>
          <a:xfrm>
            <a:off x="6421886" y="1803311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85385D8-C4E4-4206-B5F9-1EC1A3A7837D}"/>
                  </a:ext>
                </a:extLst>
              </p:cNvPr>
              <p:cNvSpPr txBox="1"/>
              <p:nvPr/>
            </p:nvSpPr>
            <p:spPr>
              <a:xfrm>
                <a:off x="3210581" y="5032938"/>
                <a:ext cx="3427259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sz="2000" i="1" baseline="300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(W</a:t>
                </a:r>
                <a:r>
                  <a:rPr lang="en-US" sz="20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+ b</a:t>
                </a:r>
                <a:r>
                  <a:rPr lang="en-US" sz="20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0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85385D8-C4E4-4206-B5F9-1EC1A3A78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81" y="5032938"/>
                <a:ext cx="3427259" cy="327910"/>
              </a:xfrm>
              <a:prstGeom prst="rect">
                <a:avLst/>
              </a:prstGeom>
              <a:blipFill>
                <a:blip r:embed="rId4"/>
                <a:stretch>
                  <a:fillRect l="-4626" t="-16981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06478E-5484-4694-88A3-DF9E4E9C5959}"/>
                  </a:ext>
                </a:extLst>
              </p:cNvPr>
              <p:cNvSpPr txBox="1"/>
              <p:nvPr/>
            </p:nvSpPr>
            <p:spPr>
              <a:xfrm>
                <a:off x="3210581" y="5577831"/>
                <a:ext cx="34272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 i="1" baseline="300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sz="2000" b="0" i="0" baseline="3000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 b="0" i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ct</m:t>
                    </m:r>
                    <m:r>
                      <a:rPr lang="en-US" sz="2000" b="0" i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06478E-5484-4694-88A3-DF9E4E9C5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81" y="5577831"/>
                <a:ext cx="3427259" cy="307777"/>
              </a:xfrm>
              <a:prstGeom prst="rect">
                <a:avLst/>
              </a:prstGeom>
              <a:blipFill>
                <a:blip r:embed="rId5"/>
                <a:stretch>
                  <a:fillRect l="-462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8B00D5-BFB0-4313-870D-0F236554D839}"/>
                  </a:ext>
                </a:extLst>
              </p:cNvPr>
              <p:cNvSpPr txBox="1"/>
              <p:nvPr/>
            </p:nvSpPr>
            <p:spPr>
              <a:xfrm>
                <a:off x="9442017" y="3478097"/>
                <a:ext cx="3882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sz="1800" i="1" baseline="300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8B00D5-BFB0-4313-870D-0F236554D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017" y="3478097"/>
                <a:ext cx="388279" cy="369332"/>
              </a:xfrm>
              <a:prstGeom prst="rect">
                <a:avLst/>
              </a:prstGeom>
              <a:blipFill>
                <a:blip r:embed="rId6"/>
                <a:stretch>
                  <a:fillRect l="-140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3823F9-28E6-4AE3-BDDC-810C7D97FF3F}"/>
                  </a:ext>
                </a:extLst>
              </p:cNvPr>
              <p:cNvSpPr txBox="1"/>
              <p:nvPr/>
            </p:nvSpPr>
            <p:spPr>
              <a:xfrm>
                <a:off x="9401807" y="1874966"/>
                <a:ext cx="1255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800" b="0" i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ct</m:t>
                      </m:r>
                      <m:r>
                        <a:rPr lang="en-US" sz="1800" b="0" i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3823F9-28E6-4AE3-BDDC-810C7D97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807" y="1874966"/>
                <a:ext cx="125581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4657926-9C23-41A1-9FF2-4CC4DA542F93}"/>
              </a:ext>
            </a:extLst>
          </p:cNvPr>
          <p:cNvSpPr txBox="1"/>
          <p:nvPr/>
        </p:nvSpPr>
        <p:spPr>
          <a:xfrm>
            <a:off x="8487701" y="2358277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561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6" grpId="0"/>
      <p:bldP spid="77" grpId="0"/>
      <p:bldP spid="78" grpId="0"/>
      <p:bldP spid="81" grpId="0"/>
      <p:bldP spid="83" grpId="0"/>
      <p:bldP spid="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C7150A-7B2C-40AA-B06F-839A7D6C66E0}"/>
              </a:ext>
            </a:extLst>
          </p:cNvPr>
          <p:cNvSpPr/>
          <p:nvPr/>
        </p:nvSpPr>
        <p:spPr>
          <a:xfrm>
            <a:off x="4145191" y="768096"/>
            <a:ext cx="6291072" cy="3808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F65C2-5223-4010-997D-4CB975B00485}"/>
              </a:ext>
            </a:extLst>
          </p:cNvPr>
          <p:cNvCxnSpPr>
            <a:cxnSpLocks/>
          </p:cNvCxnSpPr>
          <p:nvPr/>
        </p:nvCxnSpPr>
        <p:spPr>
          <a:xfrm>
            <a:off x="3500917" y="4023360"/>
            <a:ext cx="1150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7A77A-BCC6-482D-926B-1ED7A119429D}"/>
              </a:ext>
            </a:extLst>
          </p:cNvPr>
          <p:cNvSpPr txBox="1"/>
          <p:nvPr/>
        </p:nvSpPr>
        <p:spPr>
          <a:xfrm>
            <a:off x="3333573" y="3574011"/>
            <a:ext cx="95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 </a:t>
            </a:r>
            <a:endParaRPr lang="en-US" sz="1600" baseline="30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EB2A2-9926-427C-88AC-6983321EDB36}"/>
              </a:ext>
            </a:extLst>
          </p:cNvPr>
          <p:cNvCxnSpPr>
            <a:cxnSpLocks/>
          </p:cNvCxnSpPr>
          <p:nvPr/>
        </p:nvCxnSpPr>
        <p:spPr>
          <a:xfrm flipV="1">
            <a:off x="3517450" y="1591171"/>
            <a:ext cx="75136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BE0B4-26EE-4CF7-BBF9-E326ED014D4A}"/>
              </a:ext>
            </a:extLst>
          </p:cNvPr>
          <p:cNvSpPr txBox="1"/>
          <p:nvPr/>
        </p:nvSpPr>
        <p:spPr>
          <a:xfrm>
            <a:off x="3667240" y="1307867"/>
            <a:ext cx="6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&lt;t-1&gt;</a:t>
            </a:r>
            <a:endParaRPr lang="en-US" sz="1600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7076A-7C28-4918-B308-E7C42BB4BCEC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0157373" y="4012248"/>
            <a:ext cx="895616" cy="11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C12713-CC35-4868-842A-1BF3D83C549A}"/>
              </a:ext>
            </a:extLst>
          </p:cNvPr>
          <p:cNvSpPr txBox="1"/>
          <p:nvPr/>
        </p:nvSpPr>
        <p:spPr>
          <a:xfrm>
            <a:off x="10373211" y="3592880"/>
            <a:ext cx="6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   a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088A9B-AD32-4398-8EF3-E6FE5F4FBDBF}"/>
              </a:ext>
            </a:extLst>
          </p:cNvPr>
          <p:cNvGrpSpPr/>
          <p:nvPr/>
        </p:nvGrpSpPr>
        <p:grpSpPr>
          <a:xfrm>
            <a:off x="11144104" y="228066"/>
            <a:ext cx="362302" cy="951990"/>
            <a:chOff x="6796254" y="2280300"/>
            <a:chExt cx="464820" cy="16383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E6AAD81-04FD-450E-87C7-914F3E8E21D5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00C5A1-23F8-4003-A86D-AE724D0609EF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EEDF99-FA82-49B3-AD16-EE4A1493B74D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11987-B5A7-4B7F-BD50-FE24E505A2E6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B5FB63-EBDA-434B-ABE3-41E9F00C6B88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22EC45-7F22-4C3E-82EF-3813FD6A609A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98121-B875-4E1A-A900-81D1DFCB9BA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325255" y="1180056"/>
            <a:ext cx="0" cy="1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E414CB-8AF1-4E90-8CC5-9428E42B6986}"/>
              </a:ext>
            </a:extLst>
          </p:cNvPr>
          <p:cNvCxnSpPr>
            <a:cxnSpLocks/>
          </p:cNvCxnSpPr>
          <p:nvPr/>
        </p:nvCxnSpPr>
        <p:spPr>
          <a:xfrm>
            <a:off x="10919450" y="356468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43570-71E1-4D8E-B751-A75240939471}"/>
              </a:ext>
            </a:extLst>
          </p:cNvPr>
          <p:cNvCxnSpPr>
            <a:cxnSpLocks/>
          </p:cNvCxnSpPr>
          <p:nvPr/>
        </p:nvCxnSpPr>
        <p:spPr>
          <a:xfrm flipV="1">
            <a:off x="11301467" y="84841"/>
            <a:ext cx="0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E7358A-9435-4CD5-B196-87DCAF4537EB}"/>
              </a:ext>
            </a:extLst>
          </p:cNvPr>
          <p:cNvCxnSpPr>
            <a:cxnSpLocks/>
          </p:cNvCxnSpPr>
          <p:nvPr/>
        </p:nvCxnSpPr>
        <p:spPr>
          <a:xfrm>
            <a:off x="10919450" y="966324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306F25-B857-4F90-90DF-1CFE248F1E4D}"/>
              </a:ext>
            </a:extLst>
          </p:cNvPr>
          <p:cNvCxnSpPr>
            <a:cxnSpLocks/>
          </p:cNvCxnSpPr>
          <p:nvPr/>
        </p:nvCxnSpPr>
        <p:spPr>
          <a:xfrm>
            <a:off x="11514964" y="355626"/>
            <a:ext cx="2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5D8B93-F312-48BB-B2AB-65A5A78999CB}"/>
              </a:ext>
            </a:extLst>
          </p:cNvPr>
          <p:cNvCxnSpPr>
            <a:cxnSpLocks/>
          </p:cNvCxnSpPr>
          <p:nvPr/>
        </p:nvCxnSpPr>
        <p:spPr>
          <a:xfrm>
            <a:off x="11514964" y="965482"/>
            <a:ext cx="223939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6CD7A9-34DA-4513-8357-9F5F6DA0A1A4}"/>
              </a:ext>
            </a:extLst>
          </p:cNvPr>
          <p:cNvSpPr txBox="1"/>
          <p:nvPr/>
        </p:nvSpPr>
        <p:spPr>
          <a:xfrm>
            <a:off x="10456375" y="1279772"/>
            <a:ext cx="45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c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</a:t>
            </a:r>
            <a:endParaRPr lang="en-US" sz="1600" baseline="30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2FA9EBB-69B5-4B05-9C39-1C915432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5" y="2822917"/>
            <a:ext cx="444636" cy="6420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583C0-4ADE-4A74-BEC0-280D8FD6F188}"/>
              </a:ext>
            </a:extLst>
          </p:cNvPr>
          <p:cNvSpPr/>
          <p:nvPr/>
        </p:nvSpPr>
        <p:spPr>
          <a:xfrm>
            <a:off x="4749308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ABBF57-1A08-410F-A6FA-9272E7DB73FD}"/>
              </a:ext>
            </a:extLst>
          </p:cNvPr>
          <p:cNvSpPr txBox="1"/>
          <p:nvPr/>
        </p:nvSpPr>
        <p:spPr>
          <a:xfrm>
            <a:off x="5207075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B6BB00-E354-4671-9C3E-E3CB014D122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290727" y="4576992"/>
            <a:ext cx="0" cy="1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C6-8571-454C-B79C-9D9CB2209B98}"/>
              </a:ext>
            </a:extLst>
          </p:cNvPr>
          <p:cNvSpPr txBox="1"/>
          <p:nvPr/>
        </p:nvSpPr>
        <p:spPr>
          <a:xfrm>
            <a:off x="7309839" y="4499641"/>
            <a:ext cx="51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x</a:t>
            </a:r>
            <a:r>
              <a:rPr lang="en-US" sz="16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&lt;t&gt; </a:t>
            </a:r>
            <a:endParaRPr lang="en-US" sz="1600" baseline="30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137E16-3406-406D-8686-3CBC015B84A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51513" y="3562990"/>
            <a:ext cx="545396" cy="460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D0A3207-886D-47A9-9D8B-6253D35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48" y="1456097"/>
            <a:ext cx="222501" cy="25031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AB5D01-BB62-4592-B7B3-C560AE1B52D8}"/>
              </a:ext>
            </a:extLst>
          </p:cNvPr>
          <p:cNvCxnSpPr>
            <a:cxnSpLocks/>
            <a:stCxn id="4" idx="0"/>
            <a:endCxn id="55" idx="2"/>
          </p:cNvCxnSpPr>
          <p:nvPr/>
        </p:nvCxnSpPr>
        <p:spPr>
          <a:xfrm flipV="1">
            <a:off x="5196909" y="1706411"/>
            <a:ext cx="4890" cy="1040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F9BC56-D7E9-4C30-B607-BADD181A337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196909" y="3562990"/>
            <a:ext cx="2092818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0F705AC-6C7F-4FB8-94C1-87A345E2BA91}"/>
              </a:ext>
            </a:extLst>
          </p:cNvPr>
          <p:cNvSpPr txBox="1"/>
          <p:nvPr/>
        </p:nvSpPr>
        <p:spPr>
          <a:xfrm>
            <a:off x="4617310" y="107542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Forget Gate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E1809D-6000-4FB8-9DC7-FFAC26FA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644" y="2822917"/>
            <a:ext cx="444636" cy="642085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FE9DC7-548C-48B7-B0B2-704677266BD5}"/>
              </a:ext>
            </a:extLst>
          </p:cNvPr>
          <p:cNvSpPr/>
          <p:nvPr/>
        </p:nvSpPr>
        <p:spPr>
          <a:xfrm>
            <a:off x="6013417" y="2746425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814402-EB27-42F2-96F7-7BF4230B8BA2}"/>
              </a:ext>
            </a:extLst>
          </p:cNvPr>
          <p:cNvSpPr txBox="1"/>
          <p:nvPr/>
        </p:nvSpPr>
        <p:spPr>
          <a:xfrm>
            <a:off x="6471184" y="2946315"/>
            <a:ext cx="501085" cy="3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05D7791-F0F9-419A-B9F6-E32882DF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77" y="2792253"/>
            <a:ext cx="444636" cy="642085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2CA2DE1-C41C-4DD8-A522-9DA1C2C51587}"/>
              </a:ext>
            </a:extLst>
          </p:cNvPr>
          <p:cNvSpPr/>
          <p:nvPr/>
        </p:nvSpPr>
        <p:spPr>
          <a:xfrm>
            <a:off x="7210650" y="2715761"/>
            <a:ext cx="110351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7DC432-3F79-4E33-BDD8-1E25160DF3CF}"/>
              </a:ext>
            </a:extLst>
          </p:cNvPr>
          <p:cNvSpPr txBox="1"/>
          <p:nvPr/>
        </p:nvSpPr>
        <p:spPr>
          <a:xfrm>
            <a:off x="7668417" y="2915651"/>
            <a:ext cx="65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tanh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FF1772-675A-4E5B-8014-42B79DBBE1FD}"/>
              </a:ext>
            </a:extLst>
          </p:cNvPr>
          <p:cNvCxnSpPr>
            <a:cxnSpLocks/>
            <a:stCxn id="2" idx="2"/>
            <a:endCxn id="51" idx="2"/>
          </p:cNvCxnSpPr>
          <p:nvPr/>
        </p:nvCxnSpPr>
        <p:spPr>
          <a:xfrm flipH="1" flipV="1">
            <a:off x="6461018" y="3562990"/>
            <a:ext cx="829709" cy="101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BDDA0B-E6E5-427A-AB8E-FDC935FC47F6}"/>
              </a:ext>
            </a:extLst>
          </p:cNvPr>
          <p:cNvCxnSpPr>
            <a:cxnSpLocks/>
            <a:stCxn id="2" idx="2"/>
            <a:endCxn id="54" idx="2"/>
          </p:cNvCxnSpPr>
          <p:nvPr/>
        </p:nvCxnSpPr>
        <p:spPr>
          <a:xfrm flipV="1">
            <a:off x="7290727" y="3532326"/>
            <a:ext cx="471679" cy="104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F66911-BC56-4224-80A0-1B8EE77625CD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4645153" y="3562990"/>
            <a:ext cx="1815865" cy="460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8F1EE5-C7F0-41B0-A39E-43380377580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670624" y="3532326"/>
            <a:ext cx="3091782" cy="49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A35153C7-A5AF-4D50-87C6-3D7471F1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62" y="2036971"/>
            <a:ext cx="222501" cy="250314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19D30A9-AFAE-4E5E-A38A-5F1E6C85F0AF}"/>
              </a:ext>
            </a:extLst>
          </p:cNvPr>
          <p:cNvCxnSpPr>
            <a:cxnSpLocks/>
            <a:stCxn id="54" idx="0"/>
            <a:endCxn id="75" idx="2"/>
          </p:cNvCxnSpPr>
          <p:nvPr/>
        </p:nvCxnSpPr>
        <p:spPr>
          <a:xfrm flipH="1" flipV="1">
            <a:off x="7754513" y="2287285"/>
            <a:ext cx="7893" cy="428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A93B89-9E9B-4633-8947-7030602E351B}"/>
              </a:ext>
            </a:extLst>
          </p:cNvPr>
          <p:cNvCxnSpPr>
            <a:cxnSpLocks/>
            <a:stCxn id="51" idx="0"/>
            <a:endCxn id="75" idx="1"/>
          </p:cNvCxnSpPr>
          <p:nvPr/>
        </p:nvCxnSpPr>
        <p:spPr>
          <a:xfrm rot="5400000" flipH="1" flipV="1">
            <a:off x="6759992" y="1863155"/>
            <a:ext cx="584297" cy="11822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3260B68-4453-4628-99F6-247B6C1C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8658">
            <a:off x="8428122" y="1474335"/>
            <a:ext cx="222501" cy="250314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4C3BFD-E2EC-46FE-BE33-400022551821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865763" y="1687510"/>
            <a:ext cx="584631" cy="474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E232A65-5DC7-4F6F-B608-517B4E6B1CBB}"/>
              </a:ext>
            </a:extLst>
          </p:cNvPr>
          <p:cNvSpPr txBox="1"/>
          <p:nvPr/>
        </p:nvSpPr>
        <p:spPr>
          <a:xfrm>
            <a:off x="8774018" y="2044915"/>
            <a:ext cx="7459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tanh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2D47467-BFCC-45E7-BAF6-E00C1A86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240" y="2744592"/>
            <a:ext cx="444636" cy="642085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52FF9D6-17C2-4336-9794-29ED92497A95}"/>
              </a:ext>
            </a:extLst>
          </p:cNvPr>
          <p:cNvSpPr/>
          <p:nvPr/>
        </p:nvSpPr>
        <p:spPr>
          <a:xfrm>
            <a:off x="8668013" y="2668100"/>
            <a:ext cx="895202" cy="816565"/>
          </a:xfrm>
          <a:prstGeom prst="round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DD45BD-1B24-47F1-B71C-119B23DF765D}"/>
              </a:ext>
            </a:extLst>
          </p:cNvPr>
          <p:cNvSpPr txBox="1"/>
          <p:nvPr/>
        </p:nvSpPr>
        <p:spPr>
          <a:xfrm>
            <a:off x="9125780" y="2867990"/>
            <a:ext cx="4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sig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B9936-4B84-4661-8FDD-466DCEF35A60}"/>
              </a:ext>
            </a:extLst>
          </p:cNvPr>
          <p:cNvCxnSpPr>
            <a:cxnSpLocks/>
            <a:stCxn id="2" idx="2"/>
            <a:endCxn id="65" idx="2"/>
          </p:cNvCxnSpPr>
          <p:nvPr/>
        </p:nvCxnSpPr>
        <p:spPr>
          <a:xfrm flipV="1">
            <a:off x="7290727" y="3484665"/>
            <a:ext cx="1824887" cy="1092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339B06-9361-49F1-9D7A-0B2CACE25D47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4665734" y="3484665"/>
            <a:ext cx="4449880" cy="527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9C89D2A8-A5D8-4EA1-B164-67A4F255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872" y="3887091"/>
            <a:ext cx="222501" cy="250314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BB6CAD-113E-4A60-B945-71BD778737E2}"/>
              </a:ext>
            </a:extLst>
          </p:cNvPr>
          <p:cNvCxnSpPr>
            <a:cxnSpLocks/>
            <a:stCxn id="82" idx="3"/>
            <a:endCxn id="61" idx="0"/>
          </p:cNvCxnSpPr>
          <p:nvPr/>
        </p:nvCxnSpPr>
        <p:spPr>
          <a:xfrm>
            <a:off x="8617610" y="1678584"/>
            <a:ext cx="529359" cy="36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310FDE5-2578-4105-B6E2-DB20CF56F0EC}"/>
              </a:ext>
            </a:extLst>
          </p:cNvPr>
          <p:cNvCxnSpPr>
            <a:cxnSpLocks/>
            <a:stCxn id="61" idx="3"/>
            <a:endCxn id="69" idx="0"/>
          </p:cNvCxnSpPr>
          <p:nvPr/>
        </p:nvCxnSpPr>
        <p:spPr>
          <a:xfrm>
            <a:off x="9519920" y="2229581"/>
            <a:ext cx="526203" cy="165751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E7D5421-51C3-4019-A36D-F59BAC57DFC0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9570215" y="3052656"/>
            <a:ext cx="364657" cy="9595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69B4C02-681F-416F-9549-CC7787AFFE02}"/>
              </a:ext>
            </a:extLst>
          </p:cNvPr>
          <p:cNvSpPr txBox="1"/>
          <p:nvPr/>
        </p:nvSpPr>
        <p:spPr>
          <a:xfrm>
            <a:off x="6421886" y="1803311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657926-9C23-41A1-9FF2-4CC4DA542F93}"/>
              </a:ext>
            </a:extLst>
          </p:cNvPr>
          <p:cNvSpPr txBox="1"/>
          <p:nvPr/>
        </p:nvSpPr>
        <p:spPr>
          <a:xfrm>
            <a:off x="8487701" y="2358277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Gate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66471-2C0B-4660-8484-954F6CE9016E}"/>
              </a:ext>
            </a:extLst>
          </p:cNvPr>
          <p:cNvSpPr txBox="1"/>
          <p:nvPr/>
        </p:nvSpPr>
        <p:spPr>
          <a:xfrm>
            <a:off x="4145191" y="4772528"/>
            <a:ext cx="176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Memory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DD5F90-7E35-4989-A1FE-8F13A7D9BADE}"/>
              </a:ext>
            </a:extLst>
          </p:cNvPr>
          <p:cNvSpPr txBox="1"/>
          <p:nvPr/>
        </p:nvSpPr>
        <p:spPr>
          <a:xfrm>
            <a:off x="4135020" y="5217175"/>
            <a:ext cx="233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Forget Gate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490C92-B9F0-406A-8B3D-C22D055D86C3}"/>
              </a:ext>
            </a:extLst>
          </p:cNvPr>
          <p:cNvSpPr txBox="1"/>
          <p:nvPr/>
        </p:nvSpPr>
        <p:spPr>
          <a:xfrm>
            <a:off x="4124549" y="5690977"/>
            <a:ext cx="233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Input Gate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3AB336-C039-4908-B9AB-47C1A674EB1D}"/>
              </a:ext>
            </a:extLst>
          </p:cNvPr>
          <p:cNvSpPr txBox="1"/>
          <p:nvPr/>
        </p:nvSpPr>
        <p:spPr>
          <a:xfrm>
            <a:off x="4084642" y="6089904"/>
            <a:ext cx="233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Output Gate</a:t>
            </a:r>
          </a:p>
        </p:txBody>
      </p:sp>
    </p:spTree>
    <p:extLst>
      <p:ext uri="{BB962C8B-B14F-4D97-AF65-F5344CB8AC3E}">
        <p14:creationId xmlns:p14="http://schemas.microsoft.com/office/powerpoint/2010/main" val="8453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6" grpId="0"/>
      <p:bldP spid="8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03EB5B-18A5-4BCC-9FC2-BCA2A3D4FD5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Types of RNN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0765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Vanishing Gradients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403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9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1F2BF7-C772-42C5-8F90-D9541129945F}"/>
              </a:ext>
            </a:extLst>
          </p:cNvPr>
          <p:cNvSpPr txBox="1"/>
          <p:nvPr/>
        </p:nvSpPr>
        <p:spPr>
          <a:xfrm>
            <a:off x="5228734" y="84841"/>
            <a:ext cx="41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 Short Term Memory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AB73F-2C23-44D8-8375-EDDEECFA813B}"/>
              </a:ext>
            </a:extLst>
          </p:cNvPr>
          <p:cNvSpPr txBox="1"/>
          <p:nvPr/>
        </p:nvSpPr>
        <p:spPr>
          <a:xfrm>
            <a:off x="4914920" y="1055360"/>
            <a:ext cx="278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Variations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Seq to Seq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Vect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Seq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Vect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Vect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Encoder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664765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9862FD-D87E-48A8-B97B-32B2C931A21F}"/>
              </a:ext>
            </a:extLst>
          </p:cNvPr>
          <p:cNvSpPr/>
          <p:nvPr/>
        </p:nvSpPr>
        <p:spPr>
          <a:xfrm>
            <a:off x="5574699" y="0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</a:t>
            </a:r>
          </a:p>
        </p:txBody>
      </p:sp>
      <p:pic>
        <p:nvPicPr>
          <p:cNvPr id="8" name="Picture 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1368FF5-53CB-4B39-BC05-46F7F7F2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46" y="1618251"/>
            <a:ext cx="4001415" cy="39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4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9862FD-D87E-48A8-B97B-32B2C931A21F}"/>
              </a:ext>
            </a:extLst>
          </p:cNvPr>
          <p:cNvSpPr/>
          <p:nvPr/>
        </p:nvSpPr>
        <p:spPr>
          <a:xfrm>
            <a:off x="5574699" y="0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</a:t>
            </a:r>
          </a:p>
        </p:txBody>
      </p:sp>
      <p:pic>
        <p:nvPicPr>
          <p:cNvPr id="8" name="Picture 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1368FF5-53CB-4B39-BC05-46F7F7F2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" y="144557"/>
            <a:ext cx="4001415" cy="3993428"/>
          </a:xfrm>
          <a:prstGeom prst="rect">
            <a:avLst/>
          </a:prstGeom>
        </p:spPr>
      </p:pic>
      <p:pic>
        <p:nvPicPr>
          <p:cNvPr id="10" name="Picture 9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193BBBC-A5FD-4B46-8889-F29BC51CF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09" y="461665"/>
            <a:ext cx="4289206" cy="2699978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FAC886-4D11-43CA-8E84-8394BE053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93" y="1320497"/>
            <a:ext cx="3253618" cy="52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1469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310F68-2101-464D-9A64-DB1DBDE9B678}"/>
              </a:ext>
            </a:extLst>
          </p:cNvPr>
          <p:cNvGrpSpPr/>
          <p:nvPr/>
        </p:nvGrpSpPr>
        <p:grpSpPr>
          <a:xfrm>
            <a:off x="5763963" y="1742396"/>
            <a:ext cx="2388127" cy="3139516"/>
            <a:chOff x="4364610" y="592326"/>
            <a:chExt cx="2388127" cy="31395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D4528EE-3EC7-4CB7-AA67-EEE84050DECA}"/>
                </a:ext>
              </a:extLst>
            </p:cNvPr>
            <p:cNvSpPr/>
            <p:nvPr/>
          </p:nvSpPr>
          <p:spPr>
            <a:xfrm>
              <a:off x="4364610" y="1284151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693501-E161-4219-BB07-CA5C3650AF35}"/>
                </a:ext>
              </a:extLst>
            </p:cNvPr>
            <p:cNvSpPr/>
            <p:nvPr/>
          </p:nvSpPr>
          <p:spPr>
            <a:xfrm>
              <a:off x="4364610" y="1973878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676B77-3FEF-4341-B00A-5289EE6C2344}"/>
                </a:ext>
              </a:extLst>
            </p:cNvPr>
            <p:cNvSpPr/>
            <p:nvPr/>
          </p:nvSpPr>
          <p:spPr>
            <a:xfrm>
              <a:off x="4364610" y="267047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825285-5249-4D8A-9563-99F250479FD3}"/>
                </a:ext>
              </a:extLst>
            </p:cNvPr>
            <p:cNvSpPr/>
            <p:nvPr/>
          </p:nvSpPr>
          <p:spPr>
            <a:xfrm>
              <a:off x="5420415" y="59232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F277B9-6586-42EF-8254-DD33E82DC972}"/>
                </a:ext>
              </a:extLst>
            </p:cNvPr>
            <p:cNvSpPr/>
            <p:nvPr/>
          </p:nvSpPr>
          <p:spPr>
            <a:xfrm>
              <a:off x="5420415" y="1283352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546126-1931-4269-9C19-C19C91E1D597}"/>
                </a:ext>
              </a:extLst>
            </p:cNvPr>
            <p:cNvSpPr/>
            <p:nvPr/>
          </p:nvSpPr>
          <p:spPr>
            <a:xfrm>
              <a:off x="5420415" y="1979950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A845E4-99F0-4018-BE5C-EDBD02DAB1AE}"/>
                </a:ext>
              </a:extLst>
            </p:cNvPr>
            <p:cNvSpPr/>
            <p:nvPr/>
          </p:nvSpPr>
          <p:spPr>
            <a:xfrm>
              <a:off x="6375664" y="1280641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38A63E-579E-43CB-B6AC-EBF2D11881AE}"/>
                </a:ext>
              </a:extLst>
            </p:cNvPr>
            <p:cNvSpPr/>
            <p:nvPr/>
          </p:nvSpPr>
          <p:spPr>
            <a:xfrm>
              <a:off x="6375664" y="1970368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FA342F-F15E-47D2-A115-56E7B47C7C4F}"/>
                </a:ext>
              </a:extLst>
            </p:cNvPr>
            <p:cNvSpPr/>
            <p:nvPr/>
          </p:nvSpPr>
          <p:spPr>
            <a:xfrm>
              <a:off x="6375664" y="266696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04ED4B-89B0-44E1-BA85-59C3B9E439FE}"/>
                </a:ext>
              </a:extLst>
            </p:cNvPr>
            <p:cNvSpPr/>
            <p:nvPr/>
          </p:nvSpPr>
          <p:spPr>
            <a:xfrm>
              <a:off x="5420414" y="2666966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71370A-46BA-48B3-873C-725F4C2A6809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4741683" y="777746"/>
              <a:ext cx="678732" cy="69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EF1F6-4B5F-435C-9A21-74BB6A00505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 flipV="1">
              <a:off x="4741683" y="1468772"/>
              <a:ext cx="678732" cy="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8AC668-278A-4570-A377-106B8217A7C8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4741683" y="1469571"/>
              <a:ext cx="678732" cy="695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1555CF-635D-4878-8F28-CF66AA6609E6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>
            <a:xfrm>
              <a:off x="4741683" y="1469571"/>
              <a:ext cx="678731" cy="1382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149F87-6455-4587-8F8B-4FB77E003196}"/>
                </a:ext>
              </a:extLst>
            </p:cNvPr>
            <p:cNvSpPr/>
            <p:nvPr/>
          </p:nvSpPr>
          <p:spPr>
            <a:xfrm>
              <a:off x="5420414" y="3361002"/>
              <a:ext cx="377073" cy="3708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80E5D8-A7E2-4F11-985D-9ADC4E198A49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4741683" y="2852386"/>
              <a:ext cx="678731" cy="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31E579D-C0AB-4233-A827-ECF157753CA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4741683" y="2159298"/>
              <a:ext cx="678732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B51B56-8DC0-4989-80DB-BBA59EB79CE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4741683" y="1468772"/>
              <a:ext cx="678732" cy="690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CD2B51-8954-4FA2-B5FD-437BFE96C6BA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4741683" y="2159298"/>
              <a:ext cx="678731" cy="693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5399B2-4F50-4331-9DD8-EC7C1193EA45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4741683" y="1468772"/>
              <a:ext cx="678732" cy="1387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3E9B664-05ED-4738-94CE-2420F71C0A86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>
              <a:off x="4741683" y="2855896"/>
              <a:ext cx="678731" cy="690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82D5B9-914C-4BB6-80AB-D283C4492FE2}"/>
                </a:ext>
              </a:extLst>
            </p:cNvPr>
            <p:cNvCxnSpPr>
              <a:cxnSpLocks/>
              <a:stCxn id="3" idx="6"/>
              <a:endCxn id="30" idx="2"/>
            </p:cNvCxnSpPr>
            <p:nvPr/>
          </p:nvCxnSpPr>
          <p:spPr>
            <a:xfrm>
              <a:off x="4741683" y="1469571"/>
              <a:ext cx="678731" cy="2076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C8661D9-97BF-4DBB-B4B4-917A027E3E13}"/>
                </a:ext>
              </a:extLst>
            </p:cNvPr>
            <p:cNvCxnSpPr>
              <a:cxnSpLocks/>
              <a:stCxn id="5" idx="6"/>
              <a:endCxn id="30" idx="2"/>
            </p:cNvCxnSpPr>
            <p:nvPr/>
          </p:nvCxnSpPr>
          <p:spPr>
            <a:xfrm>
              <a:off x="4741683" y="2159298"/>
              <a:ext cx="678731" cy="1387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9F236C1-629E-43BD-B235-F165FEF2F1BE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4741683" y="2165370"/>
              <a:ext cx="678732" cy="690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9449DC8-85AB-4CE9-BB7E-6612BE27E5C7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4741683" y="777746"/>
              <a:ext cx="678732" cy="207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7930D58-0FC5-45AD-930E-B797D798409F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4741683" y="777746"/>
              <a:ext cx="678732" cy="1381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8079010-CDD2-4EE9-83E9-E63E60ACDC06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5797488" y="777746"/>
              <a:ext cx="578176" cy="68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BE09DA0-F3FE-433D-B00E-262675EF46DB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5797488" y="1466061"/>
              <a:ext cx="578176" cy="2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2A0522-BE68-4125-ACAA-C5F3E003D2E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5797488" y="1466061"/>
              <a:ext cx="578176" cy="69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A7ADB6-652E-44BA-95E9-7FEAEDFD54CF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 flipV="1">
              <a:off x="5797487" y="1466061"/>
              <a:ext cx="578177" cy="138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DD8F383-6F99-407D-942B-6F8E9AAA4868}"/>
                </a:ext>
              </a:extLst>
            </p:cNvPr>
            <p:cNvCxnSpPr>
              <a:cxnSpLocks/>
              <a:stCxn id="30" idx="6"/>
              <a:endCxn id="10" idx="2"/>
            </p:cNvCxnSpPr>
            <p:nvPr/>
          </p:nvCxnSpPr>
          <p:spPr>
            <a:xfrm flipV="1">
              <a:off x="5797487" y="1466061"/>
              <a:ext cx="578177" cy="208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DF51146-8B42-47BE-B31A-749EFE01E9ED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5797488" y="777746"/>
              <a:ext cx="578176" cy="137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15C10DD-559B-422E-901A-C400991F7337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5797488" y="1468772"/>
              <a:ext cx="578176" cy="687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6087165-CD8F-4088-91FA-0810D2416F9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797488" y="2155788"/>
              <a:ext cx="578176" cy="9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7BC14C1-2BC9-4FF6-AC5D-CAE64176BA72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 flipV="1">
              <a:off x="5797487" y="2155788"/>
              <a:ext cx="578177" cy="696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40D7F28-87D8-40A6-B44F-1583559A24BB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797487" y="2155788"/>
              <a:ext cx="578177" cy="1390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C3EB515-E848-4FAA-9067-5DBE38D3D10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5797488" y="777746"/>
              <a:ext cx="578176" cy="207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095660C-99E8-4DCE-8668-FFB3C129128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5797488" y="1468772"/>
              <a:ext cx="578176" cy="138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8E8C54B-D730-45BB-8C75-B865092D37A4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5797488" y="2165370"/>
              <a:ext cx="578176" cy="687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4AA235F-2A2F-4B26-89F0-E26FB8725E5E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5797487" y="2852386"/>
              <a:ext cx="578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DD708D-E80F-40FA-85E8-F116A64F5653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 flipV="1">
              <a:off x="5797487" y="2852386"/>
              <a:ext cx="578177" cy="694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BB66321-0ED7-46DC-AC50-5E5483A4F685}"/>
              </a:ext>
            </a:extLst>
          </p:cNvPr>
          <p:cNvSpPr txBox="1"/>
          <p:nvPr/>
        </p:nvSpPr>
        <p:spPr>
          <a:xfrm>
            <a:off x="5079727" y="2420015"/>
            <a:ext cx="6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911E58-1B18-4824-A69E-2B0B14CACE36}"/>
              </a:ext>
            </a:extLst>
          </p:cNvPr>
          <p:cNvSpPr txBox="1"/>
          <p:nvPr/>
        </p:nvSpPr>
        <p:spPr>
          <a:xfrm>
            <a:off x="5104088" y="3091122"/>
            <a:ext cx="6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9C7D77E-C1C1-449B-8D04-7D627F0BC02C}"/>
              </a:ext>
            </a:extLst>
          </p:cNvPr>
          <p:cNvSpPr txBox="1"/>
          <p:nvPr/>
        </p:nvSpPr>
        <p:spPr>
          <a:xfrm>
            <a:off x="5104088" y="3751973"/>
            <a:ext cx="6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eat</a:t>
            </a:r>
          </a:p>
        </p:txBody>
      </p:sp>
      <p:sp>
        <p:nvSpPr>
          <p:cNvPr id="130" name="Rectangle 2">
            <a:extLst>
              <a:ext uri="{FF2B5EF4-FFF2-40B4-BE49-F238E27FC236}">
                <a16:creationId xmlns:a16="http://schemas.microsoft.com/office/drawing/2014/main" id="{E3FFEC22-61C2-416D-81EE-E6AC70D6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27D4A1-6F46-44E0-9166-7EB4EDBF98E7}"/>
              </a:ext>
            </a:extLst>
          </p:cNvPr>
          <p:cNvSpPr txBox="1"/>
          <p:nvPr/>
        </p:nvSpPr>
        <p:spPr>
          <a:xfrm>
            <a:off x="5419093" y="588243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Did you eat food -&gt;  </a:t>
            </a:r>
            <a:r>
              <a:rPr lang="hi-I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</a:rPr>
              <a:t>क्या आपने खाना खाया</a:t>
            </a:r>
            <a:r>
              <a:rPr lang="hi-IN" altLang="en-US" sz="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DCC5433-0B8A-4CE6-AE05-C9F53CAFE75C}"/>
              </a:ext>
            </a:extLst>
          </p:cNvPr>
          <p:cNvSpPr txBox="1"/>
          <p:nvPr/>
        </p:nvSpPr>
        <p:spPr>
          <a:xfrm>
            <a:off x="8262594" y="2394833"/>
            <a:ext cx="67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</a:rPr>
              <a:t>क्या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EA1232-F9B5-45C4-84EE-E8D9A5C1AFD1}"/>
              </a:ext>
            </a:extLst>
          </p:cNvPr>
          <p:cNvSpPr txBox="1"/>
          <p:nvPr/>
        </p:nvSpPr>
        <p:spPr>
          <a:xfrm>
            <a:off x="8262594" y="3120438"/>
            <a:ext cx="7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</a:rPr>
              <a:t>आपने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971C2F-C348-41E3-924B-490C2663AD5D}"/>
              </a:ext>
            </a:extLst>
          </p:cNvPr>
          <p:cNvSpPr txBox="1"/>
          <p:nvPr/>
        </p:nvSpPr>
        <p:spPr>
          <a:xfrm>
            <a:off x="8353193" y="3816509"/>
            <a:ext cx="7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</a:rPr>
              <a:t>खाना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4BD64-E80F-412A-8DFA-0F8BC67D1ECC}"/>
              </a:ext>
            </a:extLst>
          </p:cNvPr>
          <p:cNvSpPr txBox="1"/>
          <p:nvPr/>
        </p:nvSpPr>
        <p:spPr>
          <a:xfrm>
            <a:off x="5122939" y="4511072"/>
            <a:ext cx="6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food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9E7726-C134-4B06-A6EE-9B88B4BDFF97}"/>
              </a:ext>
            </a:extLst>
          </p:cNvPr>
          <p:cNvSpPr txBox="1"/>
          <p:nvPr/>
        </p:nvSpPr>
        <p:spPr>
          <a:xfrm>
            <a:off x="8353193" y="4547045"/>
            <a:ext cx="758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dirty="0">
                <a:solidFill>
                  <a:srgbClr val="FF0000"/>
                </a:solidFill>
                <a:latin typeface="inherit"/>
              </a:rPr>
              <a:t>खाया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21969B3F-507A-495B-ACBD-46B91E3F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8249"/>
              </p:ext>
            </p:extLst>
          </p:nvPr>
        </p:nvGraphicFramePr>
        <p:xfrm>
          <a:off x="4345750" y="6158932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Fixed NN Size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34" grpId="0"/>
      <p:bldP spid="136" grpId="0"/>
      <p:bldP spid="138" grpId="0"/>
      <p:bldP spid="55" grpId="0"/>
      <p:bldP spid="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DC80B-038A-434D-96FF-59D5F247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725"/>
            <a:ext cx="12192000" cy="61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7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69843"/>
              </p:ext>
            </p:extLst>
          </p:nvPr>
        </p:nvGraphicFramePr>
        <p:xfrm>
          <a:off x="-1" y="0"/>
          <a:ext cx="2894029" cy="1469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2D8F975-199C-4B61-8870-D1674BD26314}"/>
              </a:ext>
            </a:extLst>
          </p:cNvPr>
          <p:cNvSpPr/>
          <p:nvPr/>
        </p:nvSpPr>
        <p:spPr>
          <a:xfrm>
            <a:off x="5396316" y="175549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2744AD-6032-440B-857A-B0B6EF8E7F40}"/>
              </a:ext>
            </a:extLst>
          </p:cNvPr>
          <p:cNvSpPr/>
          <p:nvPr/>
        </p:nvSpPr>
        <p:spPr>
          <a:xfrm>
            <a:off x="5396316" y="2445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08DD84-D576-4070-8785-BFA1BD50901C}"/>
              </a:ext>
            </a:extLst>
          </p:cNvPr>
          <p:cNvSpPr/>
          <p:nvPr/>
        </p:nvSpPr>
        <p:spPr>
          <a:xfrm>
            <a:off x="5396316" y="314181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0862D9-2185-4028-B86D-1B579203979B}"/>
              </a:ext>
            </a:extLst>
          </p:cNvPr>
          <p:cNvSpPr/>
          <p:nvPr/>
        </p:nvSpPr>
        <p:spPr>
          <a:xfrm>
            <a:off x="6819768" y="106366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6C3D54-BD77-4D08-A159-0F9911A0C891}"/>
              </a:ext>
            </a:extLst>
          </p:cNvPr>
          <p:cNvSpPr/>
          <p:nvPr/>
        </p:nvSpPr>
        <p:spPr>
          <a:xfrm>
            <a:off x="6819768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B0D4-1E33-429B-9C69-2466A489B7BE}"/>
              </a:ext>
            </a:extLst>
          </p:cNvPr>
          <p:cNvSpPr/>
          <p:nvPr/>
        </p:nvSpPr>
        <p:spPr>
          <a:xfrm>
            <a:off x="6819768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84FA9-8F73-4294-916A-0C8BAEEA0BFA}"/>
              </a:ext>
            </a:extLst>
          </p:cNvPr>
          <p:cNvSpPr/>
          <p:nvPr/>
        </p:nvSpPr>
        <p:spPr>
          <a:xfrm>
            <a:off x="8227507" y="175198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D5C887-EBD9-422B-A1F2-7424A889F69C}"/>
              </a:ext>
            </a:extLst>
          </p:cNvPr>
          <p:cNvSpPr/>
          <p:nvPr/>
        </p:nvSpPr>
        <p:spPr>
          <a:xfrm>
            <a:off x="8227507" y="244171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E84010-E551-4623-9DD0-901465CC9DE4}"/>
              </a:ext>
            </a:extLst>
          </p:cNvPr>
          <p:cNvSpPr/>
          <p:nvPr/>
        </p:nvSpPr>
        <p:spPr>
          <a:xfrm>
            <a:off x="822750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4F9E51-88C7-4B46-BBFC-B136249ADE65}"/>
              </a:ext>
            </a:extLst>
          </p:cNvPr>
          <p:cNvSpPr/>
          <p:nvPr/>
        </p:nvSpPr>
        <p:spPr>
          <a:xfrm>
            <a:off x="681976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97D97F-2DF5-4D84-9DD2-7CCE2707D58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5773389" y="1249089"/>
            <a:ext cx="1046379" cy="69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3C52A7-A7D7-46AB-A5BB-47B18DD1A2E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73389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A1DF0-FE0C-49E2-AB45-B7D01A35157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773389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EB8B70-BD3E-45F2-99E0-911536CD4ABE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5773389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D0E124E-7F80-4F21-A954-AF9AC16ED420}"/>
              </a:ext>
            </a:extLst>
          </p:cNvPr>
          <p:cNvSpPr/>
          <p:nvPr/>
        </p:nvSpPr>
        <p:spPr>
          <a:xfrm>
            <a:off x="6819767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CD832F-114D-40E2-B7B1-29293ECBC9A7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5773389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66282-4484-417D-9B07-AFE41E7C15D7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5773389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CCF5E-1AEF-4CC9-8143-1BB687183EB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773389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1353EE-BA49-4397-BF14-3184199BA4D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773389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41A6E-5D28-465C-B3A2-2D2F1BE8072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773389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17251-67C9-4202-B066-4FBD9EF899B8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5773389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AABF2-099E-4D4E-8A44-D1B159A3DB52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5773389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524B62-CE31-489D-BA16-B15F2A1022BD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773389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DA8E9-B6BE-4771-9150-7B049A06E5B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773389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0C458C-32AA-4357-B664-0E29DC8E86CF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5773389" y="1249089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8F5771-4F2D-4C7A-A247-31A5AE19D335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773389" y="1249089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9CA65A-8ADB-4BDA-8177-4076A80D03A3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7196841" y="1249089"/>
            <a:ext cx="1030666" cy="68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63CFD5-50B3-4A9B-AA8E-98B86A95545D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7196841" y="1937404"/>
            <a:ext cx="1030666" cy="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6DAE4-BB59-4664-B688-660D4440C36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7196841" y="1937404"/>
            <a:ext cx="1030666" cy="6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1B2523-F46B-4730-972A-68DD15977A2F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 flipV="1">
            <a:off x="7196840" y="1937404"/>
            <a:ext cx="1030667" cy="13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ED3153-8D7F-49BA-AFFF-9910F310DE7F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 flipV="1">
            <a:off x="7196840" y="1937404"/>
            <a:ext cx="1030667" cy="20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B73DD2-28E5-47DA-950A-0723203DBADD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7196841" y="1249089"/>
            <a:ext cx="1030666" cy="13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B15655-6B71-41EF-B30C-E76874FA7303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196841" y="1940115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726E13-BF38-41B2-98D2-65A3E5157701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7196841" y="2627131"/>
            <a:ext cx="1030666" cy="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734DB5-940F-47BD-9204-DE2F2AFA4A52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7196840" y="2627131"/>
            <a:ext cx="1030667" cy="6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822D79-E38F-4289-BCAA-73C8EE1A5695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 flipV="1">
            <a:off x="7196840" y="2627131"/>
            <a:ext cx="1030667" cy="13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91E55-BF80-4BF8-91B8-4A47691E5788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7196841" y="1249089"/>
            <a:ext cx="1030666" cy="207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80A13B-70CA-44AB-A76B-D0007C01950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7196841" y="1940115"/>
            <a:ext cx="1030666" cy="138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46A3B1-5B93-481B-8C3D-6A4B043DC82D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7196841" y="2636713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384169-4DF9-4558-A79E-9FD068FD4C8E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7196840" y="3323729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ABF2EB-D664-441F-9275-C54B94770244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7196840" y="3323729"/>
            <a:ext cx="1030667" cy="6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96C77E-F4BC-40B0-9DB0-6A8DEBB990DB}"/>
              </a:ext>
            </a:extLst>
          </p:cNvPr>
          <p:cNvSpPr txBox="1"/>
          <p:nvPr/>
        </p:nvSpPr>
        <p:spPr>
          <a:xfrm>
            <a:off x="3016578" y="154609"/>
            <a:ext cx="810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On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 Sunday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ate Biryani- &gt; </a:t>
            </a:r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रविवार को मैंने बिरयानी खाई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inherit"/>
              <a:cs typeface="Mangal" panose="02040503050203030202" pitchFamily="18" charset="0"/>
            </a:endParaRPr>
          </a:p>
        </p:txBody>
      </p:sp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1472C383-C392-49E3-A247-698B1B81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86908"/>
              </p:ext>
            </p:extLst>
          </p:nvPr>
        </p:nvGraphicFramePr>
        <p:xfrm>
          <a:off x="4345750" y="6158932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Fixed NN Size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Sequence is important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E14B4DB5-2D6C-4805-A4E3-65847D65B53F}"/>
              </a:ext>
            </a:extLst>
          </p:cNvPr>
          <p:cNvSpPr/>
          <p:nvPr/>
        </p:nvSpPr>
        <p:spPr>
          <a:xfrm>
            <a:off x="5396316" y="383206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5166705-4F7B-4189-AC70-A39895648710}"/>
              </a:ext>
            </a:extLst>
          </p:cNvPr>
          <p:cNvSpPr/>
          <p:nvPr/>
        </p:nvSpPr>
        <p:spPr>
          <a:xfrm>
            <a:off x="822750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9492263-87C9-45B3-8D9A-8D99BD3B803F}"/>
              </a:ext>
            </a:extLst>
          </p:cNvPr>
          <p:cNvSpPr/>
          <p:nvPr/>
        </p:nvSpPr>
        <p:spPr>
          <a:xfrm>
            <a:off x="681976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E3565F-11E1-4753-830B-874544354CBE}"/>
              </a:ext>
            </a:extLst>
          </p:cNvPr>
          <p:cNvSpPr/>
          <p:nvPr/>
        </p:nvSpPr>
        <p:spPr>
          <a:xfrm>
            <a:off x="5415173" y="461495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2C3417-F314-406F-87F1-A50B54182612}"/>
              </a:ext>
            </a:extLst>
          </p:cNvPr>
          <p:cNvSpPr/>
          <p:nvPr/>
        </p:nvSpPr>
        <p:spPr>
          <a:xfrm>
            <a:off x="824636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36B90CB-97F7-48D5-B810-E561FB75C33B}"/>
              </a:ext>
            </a:extLst>
          </p:cNvPr>
          <p:cNvSpPr/>
          <p:nvPr/>
        </p:nvSpPr>
        <p:spPr>
          <a:xfrm>
            <a:off x="683862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3806B7-ECDF-43D8-817F-290E0ED286F5}"/>
              </a:ext>
            </a:extLst>
          </p:cNvPr>
          <p:cNvCxnSpPr>
            <a:cxnSpLocks/>
            <a:stCxn id="62" idx="6"/>
            <a:endCxn id="64" idx="2"/>
          </p:cNvCxnSpPr>
          <p:nvPr/>
        </p:nvCxnSpPr>
        <p:spPr>
          <a:xfrm flipV="1">
            <a:off x="5773389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085593-1E16-4E62-BB29-C6D2AE7A8E8E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5773389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880D05-2F8C-4D08-87F0-83CBD122A729}"/>
              </a:ext>
            </a:extLst>
          </p:cNvPr>
          <p:cNvCxnSpPr>
            <a:cxnSpLocks/>
            <a:stCxn id="62" idx="6"/>
            <a:endCxn id="16" idx="2"/>
          </p:cNvCxnSpPr>
          <p:nvPr/>
        </p:nvCxnSpPr>
        <p:spPr>
          <a:xfrm flipV="1">
            <a:off x="5773389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A686D0-9420-474F-8FB6-0545BA23200F}"/>
              </a:ext>
            </a:extLst>
          </p:cNvPr>
          <p:cNvCxnSpPr>
            <a:cxnSpLocks/>
            <a:stCxn id="62" idx="6"/>
            <a:endCxn id="12" idx="2"/>
          </p:cNvCxnSpPr>
          <p:nvPr/>
        </p:nvCxnSpPr>
        <p:spPr>
          <a:xfrm flipV="1">
            <a:off x="5773389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9776A30-0F06-4A84-A0E6-30081C48B8B9}"/>
              </a:ext>
            </a:extLst>
          </p:cNvPr>
          <p:cNvCxnSpPr>
            <a:cxnSpLocks/>
            <a:stCxn id="62" idx="6"/>
            <a:endCxn id="11" idx="2"/>
          </p:cNvCxnSpPr>
          <p:nvPr/>
        </p:nvCxnSpPr>
        <p:spPr>
          <a:xfrm flipV="1">
            <a:off x="5773389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2C7F1F-FEB7-4627-9DB3-C6C2D28FBF29}"/>
              </a:ext>
            </a:extLst>
          </p:cNvPr>
          <p:cNvCxnSpPr>
            <a:cxnSpLocks/>
            <a:stCxn id="62" idx="6"/>
            <a:endCxn id="10" idx="2"/>
          </p:cNvCxnSpPr>
          <p:nvPr/>
        </p:nvCxnSpPr>
        <p:spPr>
          <a:xfrm flipV="1">
            <a:off x="5773389" y="1249089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8951DE-B2EB-41B8-AF89-1A5D84C503F2}"/>
              </a:ext>
            </a:extLst>
          </p:cNvPr>
          <p:cNvCxnSpPr>
            <a:cxnSpLocks/>
            <a:stCxn id="65" idx="6"/>
            <a:endCxn id="10" idx="2"/>
          </p:cNvCxnSpPr>
          <p:nvPr/>
        </p:nvCxnSpPr>
        <p:spPr>
          <a:xfrm flipV="1">
            <a:off x="5792246" y="1249089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4FFE00-FF73-4C9A-A926-A870FFF2B07F}"/>
              </a:ext>
            </a:extLst>
          </p:cNvPr>
          <p:cNvCxnSpPr>
            <a:cxnSpLocks/>
            <a:stCxn id="65" idx="6"/>
            <a:endCxn id="11" idx="2"/>
          </p:cNvCxnSpPr>
          <p:nvPr/>
        </p:nvCxnSpPr>
        <p:spPr>
          <a:xfrm flipV="1">
            <a:off x="5792246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A2E710-DC0F-4035-86EE-77D1592A61DA}"/>
              </a:ext>
            </a:extLst>
          </p:cNvPr>
          <p:cNvCxnSpPr>
            <a:cxnSpLocks/>
            <a:stCxn id="65" idx="6"/>
            <a:endCxn id="12" idx="2"/>
          </p:cNvCxnSpPr>
          <p:nvPr/>
        </p:nvCxnSpPr>
        <p:spPr>
          <a:xfrm flipV="1">
            <a:off x="5792246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F05EC8-C5F5-4921-8095-515CE372935A}"/>
              </a:ext>
            </a:extLst>
          </p:cNvPr>
          <p:cNvCxnSpPr>
            <a:cxnSpLocks/>
            <a:stCxn id="65" idx="6"/>
            <a:endCxn id="16" idx="2"/>
          </p:cNvCxnSpPr>
          <p:nvPr/>
        </p:nvCxnSpPr>
        <p:spPr>
          <a:xfrm flipV="1">
            <a:off x="5792246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DA0458-436C-4DF6-9D48-290A8613A30C}"/>
              </a:ext>
            </a:extLst>
          </p:cNvPr>
          <p:cNvCxnSpPr>
            <a:cxnSpLocks/>
            <a:stCxn id="65" idx="6"/>
            <a:endCxn id="64" idx="2"/>
          </p:cNvCxnSpPr>
          <p:nvPr/>
        </p:nvCxnSpPr>
        <p:spPr>
          <a:xfrm flipV="1">
            <a:off x="5792246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8F5A8E-5A34-486F-8674-821A0087FB0A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792246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515F18-367F-482D-86B5-37ED568256EE}"/>
              </a:ext>
            </a:extLst>
          </p:cNvPr>
          <p:cNvCxnSpPr>
            <a:cxnSpLocks/>
            <a:stCxn id="7" idx="6"/>
            <a:endCxn id="64" idx="2"/>
          </p:cNvCxnSpPr>
          <p:nvPr/>
        </p:nvCxnSpPr>
        <p:spPr>
          <a:xfrm>
            <a:off x="5773389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4C585B2-5DC2-44E0-BC66-4BF0B0D0CF6A}"/>
              </a:ext>
            </a:extLst>
          </p:cNvPr>
          <p:cNvCxnSpPr>
            <a:cxnSpLocks/>
            <a:stCxn id="8" idx="6"/>
            <a:endCxn id="64" idx="2"/>
          </p:cNvCxnSpPr>
          <p:nvPr/>
        </p:nvCxnSpPr>
        <p:spPr>
          <a:xfrm>
            <a:off x="5773389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7C60AF0-F063-4F3F-85DF-A366C7D63664}"/>
              </a:ext>
            </a:extLst>
          </p:cNvPr>
          <p:cNvCxnSpPr>
            <a:cxnSpLocks/>
            <a:stCxn id="7" idx="6"/>
            <a:endCxn id="67" idx="2"/>
          </p:cNvCxnSpPr>
          <p:nvPr/>
        </p:nvCxnSpPr>
        <p:spPr>
          <a:xfrm>
            <a:off x="5773389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4BD5B3-87A7-4D4F-8528-BB7743AE58F9}"/>
              </a:ext>
            </a:extLst>
          </p:cNvPr>
          <p:cNvCxnSpPr>
            <a:cxnSpLocks/>
            <a:stCxn id="8" idx="6"/>
            <a:endCxn id="67" idx="2"/>
          </p:cNvCxnSpPr>
          <p:nvPr/>
        </p:nvCxnSpPr>
        <p:spPr>
          <a:xfrm>
            <a:off x="5773389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AD70B6-5E5B-4842-B0EB-2558D532E47C}"/>
              </a:ext>
            </a:extLst>
          </p:cNvPr>
          <p:cNvCxnSpPr>
            <a:cxnSpLocks/>
            <a:stCxn id="9" idx="6"/>
            <a:endCxn id="67" idx="2"/>
          </p:cNvCxnSpPr>
          <p:nvPr/>
        </p:nvCxnSpPr>
        <p:spPr>
          <a:xfrm>
            <a:off x="5773389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09175F-9697-45FB-B823-A3C0602F89FA}"/>
              </a:ext>
            </a:extLst>
          </p:cNvPr>
          <p:cNvCxnSpPr>
            <a:cxnSpLocks/>
            <a:stCxn id="65" idx="6"/>
            <a:endCxn id="126" idx="2"/>
          </p:cNvCxnSpPr>
          <p:nvPr/>
        </p:nvCxnSpPr>
        <p:spPr>
          <a:xfrm>
            <a:off x="5792246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F8D872B-B6EA-4501-9D7F-58D1E0FA5BD8}"/>
              </a:ext>
            </a:extLst>
          </p:cNvPr>
          <p:cNvSpPr/>
          <p:nvPr/>
        </p:nvSpPr>
        <p:spPr>
          <a:xfrm>
            <a:off x="6814531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7A43C4-3F0D-451E-A65E-F0896AFD1D6C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5773389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29D1A5D-6B98-4F97-A384-29045EBCB644}"/>
              </a:ext>
            </a:extLst>
          </p:cNvPr>
          <p:cNvCxnSpPr>
            <a:cxnSpLocks/>
            <a:stCxn id="8" idx="6"/>
            <a:endCxn id="126" idx="2"/>
          </p:cNvCxnSpPr>
          <p:nvPr/>
        </p:nvCxnSpPr>
        <p:spPr>
          <a:xfrm>
            <a:off x="5773389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94F6E94-7FDA-49E9-8FB8-DE363677755B}"/>
              </a:ext>
            </a:extLst>
          </p:cNvPr>
          <p:cNvCxnSpPr>
            <a:cxnSpLocks/>
            <a:stCxn id="9" idx="6"/>
            <a:endCxn id="126" idx="2"/>
          </p:cNvCxnSpPr>
          <p:nvPr/>
        </p:nvCxnSpPr>
        <p:spPr>
          <a:xfrm>
            <a:off x="5773389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B7A65BE-2646-4DB7-938A-75844F52DF9E}"/>
              </a:ext>
            </a:extLst>
          </p:cNvPr>
          <p:cNvCxnSpPr>
            <a:cxnSpLocks/>
            <a:stCxn id="62" idx="6"/>
            <a:endCxn id="126" idx="2"/>
          </p:cNvCxnSpPr>
          <p:nvPr/>
        </p:nvCxnSpPr>
        <p:spPr>
          <a:xfrm>
            <a:off x="5773389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6AE1B12-0B6C-4E9B-9CF8-FD2E1B75808B}"/>
              </a:ext>
            </a:extLst>
          </p:cNvPr>
          <p:cNvCxnSpPr>
            <a:cxnSpLocks/>
            <a:stCxn id="126" idx="6"/>
            <a:endCxn id="66" idx="2"/>
          </p:cNvCxnSpPr>
          <p:nvPr/>
        </p:nvCxnSpPr>
        <p:spPr>
          <a:xfrm flipV="1">
            <a:off x="7191604" y="4796865"/>
            <a:ext cx="1054760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0A49D93-CBE9-4E71-9AE4-83A35F27DA0E}"/>
              </a:ext>
            </a:extLst>
          </p:cNvPr>
          <p:cNvCxnSpPr>
            <a:cxnSpLocks/>
            <a:stCxn id="67" idx="6"/>
            <a:endCxn id="66" idx="2"/>
          </p:cNvCxnSpPr>
          <p:nvPr/>
        </p:nvCxnSpPr>
        <p:spPr>
          <a:xfrm>
            <a:off x="7215697" y="4796865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85DA4FD-0C6E-4949-B9A2-67F635D5B11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>
            <a:off x="7196840" y="4013972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6BEFCC7-CF91-4718-A13D-0DB7EA616970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>
            <a:off x="7196840" y="4013972"/>
            <a:ext cx="1049524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BD7544D-0FB1-4792-AD8A-E3EBA759015C}"/>
              </a:ext>
            </a:extLst>
          </p:cNvPr>
          <p:cNvCxnSpPr>
            <a:cxnSpLocks/>
            <a:stCxn id="16" idx="6"/>
            <a:endCxn id="66" idx="2"/>
          </p:cNvCxnSpPr>
          <p:nvPr/>
        </p:nvCxnSpPr>
        <p:spPr>
          <a:xfrm>
            <a:off x="7196840" y="3323729"/>
            <a:ext cx="1049524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DE92E5-4BA6-43C4-BAAF-1E14BDC63920}"/>
              </a:ext>
            </a:extLst>
          </p:cNvPr>
          <p:cNvCxnSpPr>
            <a:cxnSpLocks/>
            <a:stCxn id="12" idx="6"/>
            <a:endCxn id="66" idx="2"/>
          </p:cNvCxnSpPr>
          <p:nvPr/>
        </p:nvCxnSpPr>
        <p:spPr>
          <a:xfrm>
            <a:off x="7196841" y="2636713"/>
            <a:ext cx="1049523" cy="216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C4307C3-27C0-4A75-B0E9-E37EC951A1F7}"/>
              </a:ext>
            </a:extLst>
          </p:cNvPr>
          <p:cNvCxnSpPr>
            <a:cxnSpLocks/>
            <a:stCxn id="11" idx="6"/>
            <a:endCxn id="66" idx="2"/>
          </p:cNvCxnSpPr>
          <p:nvPr/>
        </p:nvCxnSpPr>
        <p:spPr>
          <a:xfrm>
            <a:off x="7196841" y="1940115"/>
            <a:ext cx="1049523" cy="28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213E359-8405-43C0-B813-86B0C6DF82A5}"/>
              </a:ext>
            </a:extLst>
          </p:cNvPr>
          <p:cNvCxnSpPr>
            <a:cxnSpLocks/>
            <a:stCxn id="10" idx="6"/>
            <a:endCxn id="66" idx="2"/>
          </p:cNvCxnSpPr>
          <p:nvPr/>
        </p:nvCxnSpPr>
        <p:spPr>
          <a:xfrm>
            <a:off x="7196841" y="1249089"/>
            <a:ext cx="1049523" cy="354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9E2EFC-2955-4694-81B7-300AC2DABF33}"/>
              </a:ext>
            </a:extLst>
          </p:cNvPr>
          <p:cNvCxnSpPr>
            <a:cxnSpLocks/>
            <a:stCxn id="67" idx="6"/>
            <a:endCxn id="63" idx="2"/>
          </p:cNvCxnSpPr>
          <p:nvPr/>
        </p:nvCxnSpPr>
        <p:spPr>
          <a:xfrm flipV="1">
            <a:off x="7215697" y="4013972"/>
            <a:ext cx="1011810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EBC4B82-6E7B-4CF7-A9FD-6E4A7D89C2A3}"/>
              </a:ext>
            </a:extLst>
          </p:cNvPr>
          <p:cNvCxnSpPr>
            <a:cxnSpLocks/>
            <a:stCxn id="126" idx="6"/>
            <a:endCxn id="63" idx="2"/>
          </p:cNvCxnSpPr>
          <p:nvPr/>
        </p:nvCxnSpPr>
        <p:spPr>
          <a:xfrm flipV="1">
            <a:off x="7191604" y="4013972"/>
            <a:ext cx="1035903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B68B641-A8E9-44A0-AEC7-1CB0DC787455}"/>
              </a:ext>
            </a:extLst>
          </p:cNvPr>
          <p:cNvCxnSpPr>
            <a:cxnSpLocks/>
            <a:stCxn id="16" idx="6"/>
            <a:endCxn id="63" idx="2"/>
          </p:cNvCxnSpPr>
          <p:nvPr/>
        </p:nvCxnSpPr>
        <p:spPr>
          <a:xfrm>
            <a:off x="7196840" y="3323729"/>
            <a:ext cx="1030667" cy="69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CED8E78-67FC-4331-9DCF-711A74C55497}"/>
              </a:ext>
            </a:extLst>
          </p:cNvPr>
          <p:cNvCxnSpPr>
            <a:cxnSpLocks/>
            <a:stCxn id="12" idx="6"/>
            <a:endCxn id="63" idx="2"/>
          </p:cNvCxnSpPr>
          <p:nvPr/>
        </p:nvCxnSpPr>
        <p:spPr>
          <a:xfrm>
            <a:off x="7196841" y="2636713"/>
            <a:ext cx="1030666" cy="13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9633DC-0BC1-4A03-A6A6-10046D9F410B}"/>
              </a:ext>
            </a:extLst>
          </p:cNvPr>
          <p:cNvCxnSpPr>
            <a:cxnSpLocks/>
            <a:stCxn id="11" idx="6"/>
            <a:endCxn id="63" idx="2"/>
          </p:cNvCxnSpPr>
          <p:nvPr/>
        </p:nvCxnSpPr>
        <p:spPr>
          <a:xfrm>
            <a:off x="7196841" y="1940115"/>
            <a:ext cx="1030666" cy="207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E172D7-9E41-4EDD-BCAD-9B790D2D7BBD}"/>
              </a:ext>
            </a:extLst>
          </p:cNvPr>
          <p:cNvCxnSpPr>
            <a:cxnSpLocks/>
            <a:stCxn id="10" idx="6"/>
            <a:endCxn id="63" idx="2"/>
          </p:cNvCxnSpPr>
          <p:nvPr/>
        </p:nvCxnSpPr>
        <p:spPr>
          <a:xfrm>
            <a:off x="7196841" y="1249089"/>
            <a:ext cx="1030666" cy="276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FC688DA-C05A-4FB0-B8F5-5DE62BF62977}"/>
              </a:ext>
            </a:extLst>
          </p:cNvPr>
          <p:cNvCxnSpPr>
            <a:cxnSpLocks/>
            <a:stCxn id="126" idx="6"/>
            <a:endCxn id="15" idx="2"/>
          </p:cNvCxnSpPr>
          <p:nvPr/>
        </p:nvCxnSpPr>
        <p:spPr>
          <a:xfrm flipV="1">
            <a:off x="7191604" y="3323729"/>
            <a:ext cx="1035903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CB3F78-7EE5-4A40-9B1B-316367044046}"/>
              </a:ext>
            </a:extLst>
          </p:cNvPr>
          <p:cNvCxnSpPr>
            <a:cxnSpLocks/>
            <a:stCxn id="126" idx="6"/>
            <a:endCxn id="14" idx="2"/>
          </p:cNvCxnSpPr>
          <p:nvPr/>
        </p:nvCxnSpPr>
        <p:spPr>
          <a:xfrm flipV="1">
            <a:off x="7191604" y="2627131"/>
            <a:ext cx="1035903" cy="286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1E25789-879B-4E24-A217-35DD75DF298B}"/>
              </a:ext>
            </a:extLst>
          </p:cNvPr>
          <p:cNvCxnSpPr>
            <a:cxnSpLocks/>
            <a:stCxn id="126" idx="6"/>
            <a:endCxn id="13" idx="2"/>
          </p:cNvCxnSpPr>
          <p:nvPr/>
        </p:nvCxnSpPr>
        <p:spPr>
          <a:xfrm flipV="1">
            <a:off x="7191604" y="1937404"/>
            <a:ext cx="1035903" cy="35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173BAA2-7154-4062-83F5-84EEC3D9FB23}"/>
              </a:ext>
            </a:extLst>
          </p:cNvPr>
          <p:cNvCxnSpPr>
            <a:cxnSpLocks/>
            <a:stCxn id="67" idx="6"/>
            <a:endCxn id="15" idx="2"/>
          </p:cNvCxnSpPr>
          <p:nvPr/>
        </p:nvCxnSpPr>
        <p:spPr>
          <a:xfrm flipV="1">
            <a:off x="7215697" y="3323729"/>
            <a:ext cx="1011810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B7048C2-A0AE-409A-8A16-4C3150732563}"/>
              </a:ext>
            </a:extLst>
          </p:cNvPr>
          <p:cNvCxnSpPr>
            <a:cxnSpLocks/>
            <a:stCxn id="67" idx="6"/>
            <a:endCxn id="14" idx="2"/>
          </p:cNvCxnSpPr>
          <p:nvPr/>
        </p:nvCxnSpPr>
        <p:spPr>
          <a:xfrm flipV="1">
            <a:off x="7215697" y="2627131"/>
            <a:ext cx="1011810" cy="2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D02F42F-B0C1-4657-9025-F04D72B58DCF}"/>
              </a:ext>
            </a:extLst>
          </p:cNvPr>
          <p:cNvCxnSpPr>
            <a:cxnSpLocks/>
            <a:stCxn id="67" idx="6"/>
            <a:endCxn id="13" idx="2"/>
          </p:cNvCxnSpPr>
          <p:nvPr/>
        </p:nvCxnSpPr>
        <p:spPr>
          <a:xfrm flipV="1">
            <a:off x="7215697" y="1937404"/>
            <a:ext cx="1011810" cy="28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C358C5E0-6550-4628-8528-957A3CC98E09}"/>
              </a:ext>
            </a:extLst>
          </p:cNvPr>
          <p:cNvSpPr txBox="1"/>
          <p:nvPr/>
        </p:nvSpPr>
        <p:spPr>
          <a:xfrm>
            <a:off x="4520146" y="1751984"/>
            <a:ext cx="50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On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9C6EA21-2733-4B61-A64E-F104F5092C7E}"/>
              </a:ext>
            </a:extLst>
          </p:cNvPr>
          <p:cNvSpPr txBox="1"/>
          <p:nvPr/>
        </p:nvSpPr>
        <p:spPr>
          <a:xfrm>
            <a:off x="4345750" y="2386012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Sunday</a:t>
            </a:r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8DB25E-6FB1-4DEF-8E7E-A7F2CF6166D6}"/>
              </a:ext>
            </a:extLst>
          </p:cNvPr>
          <p:cNvSpPr txBox="1"/>
          <p:nvPr/>
        </p:nvSpPr>
        <p:spPr>
          <a:xfrm>
            <a:off x="4477199" y="3798375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ate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7E5C48-321E-44F1-8E61-82DAE136E44B}"/>
              </a:ext>
            </a:extLst>
          </p:cNvPr>
          <p:cNvSpPr txBox="1"/>
          <p:nvPr/>
        </p:nvSpPr>
        <p:spPr>
          <a:xfrm>
            <a:off x="4246775" y="4571087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Biryani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E8E8DB5-D1AE-42CE-900F-0C0270888C7C}"/>
              </a:ext>
            </a:extLst>
          </p:cNvPr>
          <p:cNvSpPr txBox="1"/>
          <p:nvPr/>
        </p:nvSpPr>
        <p:spPr>
          <a:xfrm>
            <a:off x="8652750" y="1751984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रविवार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AE55417-57AC-4DED-883F-020F4385E1A8}"/>
              </a:ext>
            </a:extLst>
          </p:cNvPr>
          <p:cNvSpPr txBox="1"/>
          <p:nvPr/>
        </p:nvSpPr>
        <p:spPr>
          <a:xfrm>
            <a:off x="8846521" y="3147741"/>
            <a:ext cx="73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मैंने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23B6EE-18B3-4834-9A2F-93093D0BFA40}"/>
              </a:ext>
            </a:extLst>
          </p:cNvPr>
          <p:cNvSpPr txBox="1"/>
          <p:nvPr/>
        </p:nvSpPr>
        <p:spPr>
          <a:xfrm>
            <a:off x="8846521" y="2421252"/>
            <a:ext cx="73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को</a:t>
            </a:r>
            <a:endParaRPr lang="en-US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E22010C-0AEB-4D44-82C4-C9787FB69F1C}"/>
              </a:ext>
            </a:extLst>
          </p:cNvPr>
          <p:cNvSpPr txBox="1"/>
          <p:nvPr/>
        </p:nvSpPr>
        <p:spPr>
          <a:xfrm>
            <a:off x="4546341" y="3109988"/>
            <a:ext cx="811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A38C7D7-9BAA-4F8B-B578-5EDC7881229E}"/>
              </a:ext>
            </a:extLst>
          </p:cNvPr>
          <p:cNvSpPr txBox="1"/>
          <p:nvPr/>
        </p:nvSpPr>
        <p:spPr>
          <a:xfrm>
            <a:off x="8652750" y="3798098"/>
            <a:ext cx="811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बिरयानी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95C2EF3-47F0-47CD-AE05-BCBF81D630AF}"/>
              </a:ext>
            </a:extLst>
          </p:cNvPr>
          <p:cNvSpPr txBox="1"/>
          <p:nvPr/>
        </p:nvSpPr>
        <p:spPr>
          <a:xfrm>
            <a:off x="8846521" y="4612953"/>
            <a:ext cx="838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खाई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54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126" grpId="0" animBg="1"/>
      <p:bldP spid="205" grpId="0"/>
      <p:bldP spid="207" grpId="0"/>
      <p:bldP spid="211" grpId="0"/>
      <p:bldP spid="213" grpId="0"/>
      <p:bldP spid="215" grpId="0"/>
      <p:bldP spid="217" grpId="0"/>
      <p:bldP spid="219" grpId="0"/>
      <p:bldP spid="221" grpId="0"/>
      <p:bldP spid="223" grpId="0"/>
      <p:bldP spid="2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1469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2D8F975-199C-4B61-8870-D1674BD26314}"/>
              </a:ext>
            </a:extLst>
          </p:cNvPr>
          <p:cNvSpPr/>
          <p:nvPr/>
        </p:nvSpPr>
        <p:spPr>
          <a:xfrm>
            <a:off x="5396316" y="175549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2744AD-6032-440B-857A-B0B6EF8E7F40}"/>
              </a:ext>
            </a:extLst>
          </p:cNvPr>
          <p:cNvSpPr/>
          <p:nvPr/>
        </p:nvSpPr>
        <p:spPr>
          <a:xfrm>
            <a:off x="5396316" y="2445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08DD84-D576-4070-8785-BFA1BD50901C}"/>
              </a:ext>
            </a:extLst>
          </p:cNvPr>
          <p:cNvSpPr/>
          <p:nvPr/>
        </p:nvSpPr>
        <p:spPr>
          <a:xfrm>
            <a:off x="5396316" y="314181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0862D9-2185-4028-B86D-1B579203979B}"/>
              </a:ext>
            </a:extLst>
          </p:cNvPr>
          <p:cNvSpPr/>
          <p:nvPr/>
        </p:nvSpPr>
        <p:spPr>
          <a:xfrm>
            <a:off x="6819768" y="106366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6C3D54-BD77-4D08-A159-0F9911A0C891}"/>
              </a:ext>
            </a:extLst>
          </p:cNvPr>
          <p:cNvSpPr/>
          <p:nvPr/>
        </p:nvSpPr>
        <p:spPr>
          <a:xfrm>
            <a:off x="6819768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B0D4-1E33-429B-9C69-2466A489B7BE}"/>
              </a:ext>
            </a:extLst>
          </p:cNvPr>
          <p:cNvSpPr/>
          <p:nvPr/>
        </p:nvSpPr>
        <p:spPr>
          <a:xfrm>
            <a:off x="6819768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84FA9-8F73-4294-916A-0C8BAEEA0BFA}"/>
              </a:ext>
            </a:extLst>
          </p:cNvPr>
          <p:cNvSpPr/>
          <p:nvPr/>
        </p:nvSpPr>
        <p:spPr>
          <a:xfrm>
            <a:off x="8227507" y="175198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D5C887-EBD9-422B-A1F2-7424A889F69C}"/>
              </a:ext>
            </a:extLst>
          </p:cNvPr>
          <p:cNvSpPr/>
          <p:nvPr/>
        </p:nvSpPr>
        <p:spPr>
          <a:xfrm>
            <a:off x="8227507" y="244171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E84010-E551-4623-9DD0-901465CC9DE4}"/>
              </a:ext>
            </a:extLst>
          </p:cNvPr>
          <p:cNvSpPr/>
          <p:nvPr/>
        </p:nvSpPr>
        <p:spPr>
          <a:xfrm>
            <a:off x="822750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4F9E51-88C7-4B46-BBFC-B136249ADE65}"/>
              </a:ext>
            </a:extLst>
          </p:cNvPr>
          <p:cNvSpPr/>
          <p:nvPr/>
        </p:nvSpPr>
        <p:spPr>
          <a:xfrm>
            <a:off x="681976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97D97F-2DF5-4D84-9DD2-7CCE2707D58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5773389" y="1249089"/>
            <a:ext cx="1046379" cy="69182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3C52A7-A7D7-46AB-A5BB-47B18DD1A2E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73389" y="1940115"/>
            <a:ext cx="1046379" cy="79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A1DF0-FE0C-49E2-AB45-B7D01A35157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773389" y="1940914"/>
            <a:ext cx="1046379" cy="69579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EB8B70-BD3E-45F2-99E0-911536CD4ABE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5773389" y="1940914"/>
            <a:ext cx="1046378" cy="138281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D0E124E-7F80-4F21-A954-AF9AC16ED420}"/>
              </a:ext>
            </a:extLst>
          </p:cNvPr>
          <p:cNvSpPr/>
          <p:nvPr/>
        </p:nvSpPr>
        <p:spPr>
          <a:xfrm>
            <a:off x="6819767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CD832F-114D-40E2-B7B1-29293ECBC9A7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5773389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66282-4484-417D-9B07-AFE41E7C15D7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5773389" y="2630641"/>
            <a:ext cx="1046379" cy="607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CCF5E-1AEF-4CC9-8143-1BB687183EB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773389" y="1940115"/>
            <a:ext cx="1046379" cy="69052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1353EE-BA49-4397-BF14-3184199BA4D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773389" y="2630641"/>
            <a:ext cx="1046378" cy="69308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41A6E-5D28-465C-B3A2-2D2F1BE8072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773389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17251-67C9-4202-B066-4FBD9EF899B8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5773389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AABF2-099E-4D4E-8A44-D1B159A3DB52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5773389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524B62-CE31-489D-BA16-B15F2A1022BD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773389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DA8E9-B6BE-4771-9150-7B049A06E5B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773389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0C458C-32AA-4357-B664-0E29DC8E86CF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5773389" y="1249089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8F5771-4F2D-4C7A-A247-31A5AE19D335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773389" y="1249089"/>
            <a:ext cx="1046379" cy="138155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9CA65A-8ADB-4BDA-8177-4076A80D03A3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7196841" y="1249089"/>
            <a:ext cx="1030666" cy="68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63CFD5-50B3-4A9B-AA8E-98B86A95545D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7196841" y="1937404"/>
            <a:ext cx="1030666" cy="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6DAE4-BB59-4664-B688-660D4440C36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7196841" y="1937404"/>
            <a:ext cx="1030666" cy="6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1B2523-F46B-4730-972A-68DD15977A2F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 flipV="1">
            <a:off x="7196840" y="1937404"/>
            <a:ext cx="1030667" cy="13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ED3153-8D7F-49BA-AFFF-9910F310DE7F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 flipV="1">
            <a:off x="7196840" y="1937404"/>
            <a:ext cx="1030667" cy="20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B73DD2-28E5-47DA-950A-0723203DBADD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7196841" y="1249089"/>
            <a:ext cx="1030666" cy="13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B15655-6B71-41EF-B30C-E76874FA7303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196841" y="1940115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726E13-BF38-41B2-98D2-65A3E5157701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7196841" y="2627131"/>
            <a:ext cx="1030666" cy="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734DB5-940F-47BD-9204-DE2F2AFA4A52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7196840" y="2627131"/>
            <a:ext cx="1030667" cy="6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822D79-E38F-4289-BCAA-73C8EE1A5695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 flipV="1">
            <a:off x="7196840" y="2627131"/>
            <a:ext cx="1030667" cy="13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91E55-BF80-4BF8-91B8-4A47691E5788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7196841" y="1249089"/>
            <a:ext cx="1030666" cy="207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80A13B-70CA-44AB-A76B-D0007C01950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7196841" y="1940115"/>
            <a:ext cx="1030666" cy="138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46A3B1-5B93-481B-8C3D-6A4B043DC82D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7196841" y="2636713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384169-4DF9-4558-A79E-9FD068FD4C8E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7196840" y="3323729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ABF2EB-D664-441F-9275-C54B94770244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7196840" y="3323729"/>
            <a:ext cx="1030667" cy="6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96C77E-F4BC-40B0-9DB0-6A8DEBB990DB}"/>
              </a:ext>
            </a:extLst>
          </p:cNvPr>
          <p:cNvSpPr txBox="1"/>
          <p:nvPr/>
        </p:nvSpPr>
        <p:spPr>
          <a:xfrm>
            <a:off x="3016578" y="154609"/>
            <a:ext cx="810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On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 Sunday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ate Biryani- &gt; </a:t>
            </a:r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रविवार को मैंने बिरयानी खाई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inherit"/>
              <a:cs typeface="Mangal" panose="02040503050203030202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4B4DB5-2D6C-4805-A4E3-65847D65B53F}"/>
              </a:ext>
            </a:extLst>
          </p:cNvPr>
          <p:cNvSpPr/>
          <p:nvPr/>
        </p:nvSpPr>
        <p:spPr>
          <a:xfrm>
            <a:off x="5396316" y="383206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5166705-4F7B-4189-AC70-A39895648710}"/>
              </a:ext>
            </a:extLst>
          </p:cNvPr>
          <p:cNvSpPr/>
          <p:nvPr/>
        </p:nvSpPr>
        <p:spPr>
          <a:xfrm>
            <a:off x="822750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9492263-87C9-45B3-8D9A-8D99BD3B803F}"/>
              </a:ext>
            </a:extLst>
          </p:cNvPr>
          <p:cNvSpPr/>
          <p:nvPr/>
        </p:nvSpPr>
        <p:spPr>
          <a:xfrm>
            <a:off x="681976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E3565F-11E1-4753-830B-874544354CBE}"/>
              </a:ext>
            </a:extLst>
          </p:cNvPr>
          <p:cNvSpPr/>
          <p:nvPr/>
        </p:nvSpPr>
        <p:spPr>
          <a:xfrm>
            <a:off x="5415173" y="461495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2C3417-F314-406F-87F1-A50B54182612}"/>
              </a:ext>
            </a:extLst>
          </p:cNvPr>
          <p:cNvSpPr/>
          <p:nvPr/>
        </p:nvSpPr>
        <p:spPr>
          <a:xfrm>
            <a:off x="824636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36B90CB-97F7-48D5-B810-E561FB75C33B}"/>
              </a:ext>
            </a:extLst>
          </p:cNvPr>
          <p:cNvSpPr/>
          <p:nvPr/>
        </p:nvSpPr>
        <p:spPr>
          <a:xfrm>
            <a:off x="683862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3806B7-ECDF-43D8-817F-290E0ED286F5}"/>
              </a:ext>
            </a:extLst>
          </p:cNvPr>
          <p:cNvCxnSpPr>
            <a:cxnSpLocks/>
            <a:stCxn id="62" idx="6"/>
            <a:endCxn id="64" idx="2"/>
          </p:cNvCxnSpPr>
          <p:nvPr/>
        </p:nvCxnSpPr>
        <p:spPr>
          <a:xfrm flipV="1">
            <a:off x="5773389" y="4013972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085593-1E16-4E62-BB29-C6D2AE7A8E8E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5773389" y="4017482"/>
            <a:ext cx="1065235" cy="7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880D05-2F8C-4D08-87F0-83CBD122A729}"/>
              </a:ext>
            </a:extLst>
          </p:cNvPr>
          <p:cNvCxnSpPr>
            <a:cxnSpLocks/>
            <a:stCxn id="62" idx="6"/>
            <a:endCxn id="16" idx="2"/>
          </p:cNvCxnSpPr>
          <p:nvPr/>
        </p:nvCxnSpPr>
        <p:spPr>
          <a:xfrm flipV="1">
            <a:off x="5773389" y="3323729"/>
            <a:ext cx="1046378" cy="6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A686D0-9420-474F-8FB6-0545BA23200F}"/>
              </a:ext>
            </a:extLst>
          </p:cNvPr>
          <p:cNvCxnSpPr>
            <a:cxnSpLocks/>
            <a:stCxn id="62" idx="6"/>
            <a:endCxn id="12" idx="2"/>
          </p:cNvCxnSpPr>
          <p:nvPr/>
        </p:nvCxnSpPr>
        <p:spPr>
          <a:xfrm flipV="1">
            <a:off x="5773389" y="2636713"/>
            <a:ext cx="1046379" cy="138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9776A30-0F06-4A84-A0E6-30081C48B8B9}"/>
              </a:ext>
            </a:extLst>
          </p:cNvPr>
          <p:cNvCxnSpPr>
            <a:cxnSpLocks/>
            <a:stCxn id="62" idx="6"/>
            <a:endCxn id="11" idx="2"/>
          </p:cNvCxnSpPr>
          <p:nvPr/>
        </p:nvCxnSpPr>
        <p:spPr>
          <a:xfrm flipV="1">
            <a:off x="5773389" y="1940115"/>
            <a:ext cx="1046379" cy="20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2C7F1F-FEB7-4627-9DB3-C6C2D28FBF29}"/>
              </a:ext>
            </a:extLst>
          </p:cNvPr>
          <p:cNvCxnSpPr>
            <a:cxnSpLocks/>
            <a:stCxn id="62" idx="6"/>
            <a:endCxn id="10" idx="2"/>
          </p:cNvCxnSpPr>
          <p:nvPr/>
        </p:nvCxnSpPr>
        <p:spPr>
          <a:xfrm flipV="1">
            <a:off x="5773389" y="1249089"/>
            <a:ext cx="1046379" cy="27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8951DE-B2EB-41B8-AF89-1A5D84C503F2}"/>
              </a:ext>
            </a:extLst>
          </p:cNvPr>
          <p:cNvCxnSpPr>
            <a:cxnSpLocks/>
            <a:stCxn id="65" idx="6"/>
            <a:endCxn id="10" idx="2"/>
          </p:cNvCxnSpPr>
          <p:nvPr/>
        </p:nvCxnSpPr>
        <p:spPr>
          <a:xfrm flipV="1">
            <a:off x="5792246" y="1249089"/>
            <a:ext cx="1027522" cy="355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4FFE00-FF73-4C9A-A926-A870FFF2B07F}"/>
              </a:ext>
            </a:extLst>
          </p:cNvPr>
          <p:cNvCxnSpPr>
            <a:cxnSpLocks/>
            <a:stCxn id="65" idx="6"/>
            <a:endCxn id="11" idx="2"/>
          </p:cNvCxnSpPr>
          <p:nvPr/>
        </p:nvCxnSpPr>
        <p:spPr>
          <a:xfrm flipV="1">
            <a:off x="5792246" y="1940115"/>
            <a:ext cx="1027522" cy="28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A2E710-DC0F-4035-86EE-77D1592A61DA}"/>
              </a:ext>
            </a:extLst>
          </p:cNvPr>
          <p:cNvCxnSpPr>
            <a:cxnSpLocks/>
            <a:stCxn id="65" idx="6"/>
            <a:endCxn id="12" idx="2"/>
          </p:cNvCxnSpPr>
          <p:nvPr/>
        </p:nvCxnSpPr>
        <p:spPr>
          <a:xfrm flipV="1">
            <a:off x="5792246" y="2636713"/>
            <a:ext cx="1027522" cy="21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F05EC8-C5F5-4921-8095-515CE372935A}"/>
              </a:ext>
            </a:extLst>
          </p:cNvPr>
          <p:cNvCxnSpPr>
            <a:cxnSpLocks/>
            <a:stCxn id="65" idx="6"/>
            <a:endCxn id="16" idx="2"/>
          </p:cNvCxnSpPr>
          <p:nvPr/>
        </p:nvCxnSpPr>
        <p:spPr>
          <a:xfrm flipV="1">
            <a:off x="5792246" y="3323729"/>
            <a:ext cx="1027521" cy="1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DA0458-436C-4DF6-9D48-290A8613A30C}"/>
              </a:ext>
            </a:extLst>
          </p:cNvPr>
          <p:cNvCxnSpPr>
            <a:cxnSpLocks/>
            <a:stCxn id="65" idx="6"/>
            <a:endCxn id="64" idx="2"/>
          </p:cNvCxnSpPr>
          <p:nvPr/>
        </p:nvCxnSpPr>
        <p:spPr>
          <a:xfrm flipV="1">
            <a:off x="5792246" y="4013972"/>
            <a:ext cx="1027521" cy="7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8F5A8E-5A34-486F-8674-821A0087FB0A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792246" y="4796865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515F18-367F-482D-86B5-37ED568256EE}"/>
              </a:ext>
            </a:extLst>
          </p:cNvPr>
          <p:cNvCxnSpPr>
            <a:cxnSpLocks/>
            <a:stCxn id="7" idx="6"/>
            <a:endCxn id="64" idx="2"/>
          </p:cNvCxnSpPr>
          <p:nvPr/>
        </p:nvCxnSpPr>
        <p:spPr>
          <a:xfrm>
            <a:off x="5773389" y="1940914"/>
            <a:ext cx="1046378" cy="207305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4C585B2-5DC2-44E0-BC66-4BF0B0D0CF6A}"/>
              </a:ext>
            </a:extLst>
          </p:cNvPr>
          <p:cNvCxnSpPr>
            <a:cxnSpLocks/>
            <a:stCxn id="8" idx="6"/>
            <a:endCxn id="64" idx="2"/>
          </p:cNvCxnSpPr>
          <p:nvPr/>
        </p:nvCxnSpPr>
        <p:spPr>
          <a:xfrm>
            <a:off x="5773389" y="2630641"/>
            <a:ext cx="1046378" cy="138333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7C60AF0-F063-4F3F-85DF-A366C7D63664}"/>
              </a:ext>
            </a:extLst>
          </p:cNvPr>
          <p:cNvCxnSpPr>
            <a:cxnSpLocks/>
            <a:stCxn id="7" idx="6"/>
            <a:endCxn id="67" idx="2"/>
          </p:cNvCxnSpPr>
          <p:nvPr/>
        </p:nvCxnSpPr>
        <p:spPr>
          <a:xfrm>
            <a:off x="5773389" y="1940914"/>
            <a:ext cx="1065235" cy="285595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4BD5B3-87A7-4D4F-8528-BB7743AE58F9}"/>
              </a:ext>
            </a:extLst>
          </p:cNvPr>
          <p:cNvCxnSpPr>
            <a:cxnSpLocks/>
            <a:stCxn id="8" idx="6"/>
            <a:endCxn id="67" idx="2"/>
          </p:cNvCxnSpPr>
          <p:nvPr/>
        </p:nvCxnSpPr>
        <p:spPr>
          <a:xfrm>
            <a:off x="5773389" y="2630641"/>
            <a:ext cx="1065235" cy="216622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AD70B6-5E5B-4842-B0EB-2558D532E47C}"/>
              </a:ext>
            </a:extLst>
          </p:cNvPr>
          <p:cNvCxnSpPr>
            <a:cxnSpLocks/>
            <a:stCxn id="9" idx="6"/>
            <a:endCxn id="67" idx="2"/>
          </p:cNvCxnSpPr>
          <p:nvPr/>
        </p:nvCxnSpPr>
        <p:spPr>
          <a:xfrm>
            <a:off x="5773389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09175F-9697-45FB-B823-A3C0602F89FA}"/>
              </a:ext>
            </a:extLst>
          </p:cNvPr>
          <p:cNvCxnSpPr>
            <a:cxnSpLocks/>
            <a:stCxn id="65" idx="6"/>
            <a:endCxn id="126" idx="2"/>
          </p:cNvCxnSpPr>
          <p:nvPr/>
        </p:nvCxnSpPr>
        <p:spPr>
          <a:xfrm>
            <a:off x="5792246" y="4800375"/>
            <a:ext cx="1022285" cy="6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F8D872B-B6EA-4501-9D7F-58D1E0FA5BD8}"/>
              </a:ext>
            </a:extLst>
          </p:cNvPr>
          <p:cNvSpPr/>
          <p:nvPr/>
        </p:nvSpPr>
        <p:spPr>
          <a:xfrm>
            <a:off x="6814531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7A43C4-3F0D-451E-A65E-F0896AFD1D6C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5773389" y="1940914"/>
            <a:ext cx="1041142" cy="355569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29D1A5D-6B98-4F97-A384-29045EBCB644}"/>
              </a:ext>
            </a:extLst>
          </p:cNvPr>
          <p:cNvCxnSpPr>
            <a:cxnSpLocks/>
            <a:stCxn id="8" idx="6"/>
            <a:endCxn id="126" idx="2"/>
          </p:cNvCxnSpPr>
          <p:nvPr/>
        </p:nvCxnSpPr>
        <p:spPr>
          <a:xfrm>
            <a:off x="5773389" y="2630641"/>
            <a:ext cx="1041142" cy="286596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94F6E94-7FDA-49E9-8FB8-DE363677755B}"/>
              </a:ext>
            </a:extLst>
          </p:cNvPr>
          <p:cNvCxnSpPr>
            <a:cxnSpLocks/>
            <a:stCxn id="9" idx="6"/>
            <a:endCxn id="126" idx="2"/>
          </p:cNvCxnSpPr>
          <p:nvPr/>
        </p:nvCxnSpPr>
        <p:spPr>
          <a:xfrm>
            <a:off x="5773389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B7A65BE-2646-4DB7-938A-75844F52DF9E}"/>
              </a:ext>
            </a:extLst>
          </p:cNvPr>
          <p:cNvCxnSpPr>
            <a:cxnSpLocks/>
            <a:stCxn id="62" idx="6"/>
            <a:endCxn id="126" idx="2"/>
          </p:cNvCxnSpPr>
          <p:nvPr/>
        </p:nvCxnSpPr>
        <p:spPr>
          <a:xfrm>
            <a:off x="5773389" y="4017482"/>
            <a:ext cx="1041142" cy="14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6AE1B12-0B6C-4E9B-9CF8-FD2E1B75808B}"/>
              </a:ext>
            </a:extLst>
          </p:cNvPr>
          <p:cNvCxnSpPr>
            <a:cxnSpLocks/>
            <a:stCxn id="126" idx="6"/>
            <a:endCxn id="66" idx="2"/>
          </p:cNvCxnSpPr>
          <p:nvPr/>
        </p:nvCxnSpPr>
        <p:spPr>
          <a:xfrm flipV="1">
            <a:off x="7191604" y="4796865"/>
            <a:ext cx="1054760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0A49D93-CBE9-4E71-9AE4-83A35F27DA0E}"/>
              </a:ext>
            </a:extLst>
          </p:cNvPr>
          <p:cNvCxnSpPr>
            <a:cxnSpLocks/>
            <a:stCxn id="67" idx="6"/>
            <a:endCxn id="66" idx="2"/>
          </p:cNvCxnSpPr>
          <p:nvPr/>
        </p:nvCxnSpPr>
        <p:spPr>
          <a:xfrm>
            <a:off x="7215697" y="4796865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85DA4FD-0C6E-4949-B9A2-67F635D5B11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>
            <a:off x="7196840" y="4013972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6BEFCC7-CF91-4718-A13D-0DB7EA616970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>
            <a:off x="7196840" y="4013972"/>
            <a:ext cx="1049524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BD7544D-0FB1-4792-AD8A-E3EBA759015C}"/>
              </a:ext>
            </a:extLst>
          </p:cNvPr>
          <p:cNvCxnSpPr>
            <a:cxnSpLocks/>
            <a:stCxn id="16" idx="6"/>
            <a:endCxn id="66" idx="2"/>
          </p:cNvCxnSpPr>
          <p:nvPr/>
        </p:nvCxnSpPr>
        <p:spPr>
          <a:xfrm>
            <a:off x="7196840" y="3323729"/>
            <a:ext cx="1049524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DE92E5-4BA6-43C4-BAAF-1E14BDC63920}"/>
              </a:ext>
            </a:extLst>
          </p:cNvPr>
          <p:cNvCxnSpPr>
            <a:cxnSpLocks/>
            <a:stCxn id="12" idx="6"/>
            <a:endCxn id="66" idx="2"/>
          </p:cNvCxnSpPr>
          <p:nvPr/>
        </p:nvCxnSpPr>
        <p:spPr>
          <a:xfrm>
            <a:off x="7196841" y="2636713"/>
            <a:ext cx="1049523" cy="216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C4307C3-27C0-4A75-B0E9-E37EC951A1F7}"/>
              </a:ext>
            </a:extLst>
          </p:cNvPr>
          <p:cNvCxnSpPr>
            <a:cxnSpLocks/>
            <a:stCxn id="11" idx="6"/>
            <a:endCxn id="66" idx="2"/>
          </p:cNvCxnSpPr>
          <p:nvPr/>
        </p:nvCxnSpPr>
        <p:spPr>
          <a:xfrm>
            <a:off x="7196841" y="1940115"/>
            <a:ext cx="1049523" cy="28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213E359-8405-43C0-B813-86B0C6DF82A5}"/>
              </a:ext>
            </a:extLst>
          </p:cNvPr>
          <p:cNvCxnSpPr>
            <a:cxnSpLocks/>
            <a:stCxn id="10" idx="6"/>
            <a:endCxn id="66" idx="2"/>
          </p:cNvCxnSpPr>
          <p:nvPr/>
        </p:nvCxnSpPr>
        <p:spPr>
          <a:xfrm>
            <a:off x="7196841" y="1249089"/>
            <a:ext cx="1049523" cy="354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9E2EFC-2955-4694-81B7-300AC2DABF33}"/>
              </a:ext>
            </a:extLst>
          </p:cNvPr>
          <p:cNvCxnSpPr>
            <a:cxnSpLocks/>
            <a:stCxn id="67" idx="6"/>
            <a:endCxn id="63" idx="2"/>
          </p:cNvCxnSpPr>
          <p:nvPr/>
        </p:nvCxnSpPr>
        <p:spPr>
          <a:xfrm flipV="1">
            <a:off x="7215697" y="4013972"/>
            <a:ext cx="1011810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EBC4B82-6E7B-4CF7-A9FD-6E4A7D89C2A3}"/>
              </a:ext>
            </a:extLst>
          </p:cNvPr>
          <p:cNvCxnSpPr>
            <a:cxnSpLocks/>
            <a:stCxn id="126" idx="6"/>
            <a:endCxn id="63" idx="2"/>
          </p:cNvCxnSpPr>
          <p:nvPr/>
        </p:nvCxnSpPr>
        <p:spPr>
          <a:xfrm flipV="1">
            <a:off x="7191604" y="4013972"/>
            <a:ext cx="1035903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B68B641-A8E9-44A0-AEC7-1CB0DC787455}"/>
              </a:ext>
            </a:extLst>
          </p:cNvPr>
          <p:cNvCxnSpPr>
            <a:cxnSpLocks/>
            <a:stCxn id="16" idx="6"/>
            <a:endCxn id="63" idx="2"/>
          </p:cNvCxnSpPr>
          <p:nvPr/>
        </p:nvCxnSpPr>
        <p:spPr>
          <a:xfrm>
            <a:off x="7196840" y="3323729"/>
            <a:ext cx="1030667" cy="69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CED8E78-67FC-4331-9DCF-711A74C55497}"/>
              </a:ext>
            </a:extLst>
          </p:cNvPr>
          <p:cNvCxnSpPr>
            <a:cxnSpLocks/>
            <a:stCxn id="12" idx="6"/>
            <a:endCxn id="63" idx="2"/>
          </p:cNvCxnSpPr>
          <p:nvPr/>
        </p:nvCxnSpPr>
        <p:spPr>
          <a:xfrm>
            <a:off x="7196841" y="2636713"/>
            <a:ext cx="1030666" cy="13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9633DC-0BC1-4A03-A6A6-10046D9F410B}"/>
              </a:ext>
            </a:extLst>
          </p:cNvPr>
          <p:cNvCxnSpPr>
            <a:cxnSpLocks/>
            <a:stCxn id="11" idx="6"/>
            <a:endCxn id="63" idx="2"/>
          </p:cNvCxnSpPr>
          <p:nvPr/>
        </p:nvCxnSpPr>
        <p:spPr>
          <a:xfrm>
            <a:off x="7196841" y="1940115"/>
            <a:ext cx="1030666" cy="207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E172D7-9E41-4EDD-BCAD-9B790D2D7BBD}"/>
              </a:ext>
            </a:extLst>
          </p:cNvPr>
          <p:cNvCxnSpPr>
            <a:cxnSpLocks/>
            <a:stCxn id="10" idx="6"/>
            <a:endCxn id="63" idx="2"/>
          </p:cNvCxnSpPr>
          <p:nvPr/>
        </p:nvCxnSpPr>
        <p:spPr>
          <a:xfrm>
            <a:off x="7196841" y="1249089"/>
            <a:ext cx="1030666" cy="276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FC688DA-C05A-4FB0-B8F5-5DE62BF62977}"/>
              </a:ext>
            </a:extLst>
          </p:cNvPr>
          <p:cNvCxnSpPr>
            <a:cxnSpLocks/>
            <a:stCxn id="126" idx="6"/>
            <a:endCxn id="15" idx="2"/>
          </p:cNvCxnSpPr>
          <p:nvPr/>
        </p:nvCxnSpPr>
        <p:spPr>
          <a:xfrm flipV="1">
            <a:off x="7191604" y="3323729"/>
            <a:ext cx="1035903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CB3F78-7EE5-4A40-9B1B-316367044046}"/>
              </a:ext>
            </a:extLst>
          </p:cNvPr>
          <p:cNvCxnSpPr>
            <a:cxnSpLocks/>
            <a:stCxn id="126" idx="6"/>
            <a:endCxn id="14" idx="2"/>
          </p:cNvCxnSpPr>
          <p:nvPr/>
        </p:nvCxnSpPr>
        <p:spPr>
          <a:xfrm flipV="1">
            <a:off x="7191604" y="2627131"/>
            <a:ext cx="1035903" cy="286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1E25789-879B-4E24-A217-35DD75DF298B}"/>
              </a:ext>
            </a:extLst>
          </p:cNvPr>
          <p:cNvCxnSpPr>
            <a:cxnSpLocks/>
            <a:stCxn id="126" idx="6"/>
            <a:endCxn id="13" idx="2"/>
          </p:cNvCxnSpPr>
          <p:nvPr/>
        </p:nvCxnSpPr>
        <p:spPr>
          <a:xfrm flipV="1">
            <a:off x="7191604" y="1937404"/>
            <a:ext cx="1035903" cy="35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173BAA2-7154-4062-83F5-84EEC3D9FB23}"/>
              </a:ext>
            </a:extLst>
          </p:cNvPr>
          <p:cNvCxnSpPr>
            <a:cxnSpLocks/>
            <a:stCxn id="67" idx="6"/>
            <a:endCxn id="15" idx="2"/>
          </p:cNvCxnSpPr>
          <p:nvPr/>
        </p:nvCxnSpPr>
        <p:spPr>
          <a:xfrm flipV="1">
            <a:off x="7215697" y="3323729"/>
            <a:ext cx="1011810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B7048C2-A0AE-409A-8A16-4C3150732563}"/>
              </a:ext>
            </a:extLst>
          </p:cNvPr>
          <p:cNvCxnSpPr>
            <a:cxnSpLocks/>
            <a:stCxn id="67" idx="6"/>
            <a:endCxn id="14" idx="2"/>
          </p:cNvCxnSpPr>
          <p:nvPr/>
        </p:nvCxnSpPr>
        <p:spPr>
          <a:xfrm flipV="1">
            <a:off x="7215697" y="2627131"/>
            <a:ext cx="1011810" cy="2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D02F42F-B0C1-4657-9025-F04D72B58DCF}"/>
              </a:ext>
            </a:extLst>
          </p:cNvPr>
          <p:cNvCxnSpPr>
            <a:cxnSpLocks/>
            <a:stCxn id="67" idx="6"/>
            <a:endCxn id="13" idx="2"/>
          </p:cNvCxnSpPr>
          <p:nvPr/>
        </p:nvCxnSpPr>
        <p:spPr>
          <a:xfrm flipV="1">
            <a:off x="7215697" y="1937404"/>
            <a:ext cx="1011810" cy="28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C358C5E0-6550-4628-8528-957A3CC98E09}"/>
              </a:ext>
            </a:extLst>
          </p:cNvPr>
          <p:cNvSpPr txBox="1"/>
          <p:nvPr/>
        </p:nvSpPr>
        <p:spPr>
          <a:xfrm>
            <a:off x="4520146" y="1751984"/>
            <a:ext cx="50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9C6EA21-2733-4B61-A64E-F104F5092C7E}"/>
              </a:ext>
            </a:extLst>
          </p:cNvPr>
          <p:cNvSpPr txBox="1"/>
          <p:nvPr/>
        </p:nvSpPr>
        <p:spPr>
          <a:xfrm>
            <a:off x="4345750" y="2386012"/>
            <a:ext cx="90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Sunday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8DB25E-6FB1-4DEF-8E7E-A7F2CF6166D6}"/>
              </a:ext>
            </a:extLst>
          </p:cNvPr>
          <p:cNvSpPr txBox="1"/>
          <p:nvPr/>
        </p:nvSpPr>
        <p:spPr>
          <a:xfrm>
            <a:off x="4477199" y="3798375"/>
            <a:ext cx="542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ate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7E5C48-321E-44F1-8E61-82DAE136E44B}"/>
              </a:ext>
            </a:extLst>
          </p:cNvPr>
          <p:cNvSpPr txBox="1"/>
          <p:nvPr/>
        </p:nvSpPr>
        <p:spPr>
          <a:xfrm>
            <a:off x="4246775" y="4571087"/>
            <a:ext cx="90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Biryani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E8E8DB5-D1AE-42CE-900F-0C0270888C7C}"/>
              </a:ext>
            </a:extLst>
          </p:cNvPr>
          <p:cNvSpPr txBox="1"/>
          <p:nvPr/>
        </p:nvSpPr>
        <p:spPr>
          <a:xfrm>
            <a:off x="8652750" y="1751984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रविवार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AE55417-57AC-4DED-883F-020F4385E1A8}"/>
              </a:ext>
            </a:extLst>
          </p:cNvPr>
          <p:cNvSpPr txBox="1"/>
          <p:nvPr/>
        </p:nvSpPr>
        <p:spPr>
          <a:xfrm>
            <a:off x="8846521" y="3147741"/>
            <a:ext cx="73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मैंने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23B6EE-18B3-4834-9A2F-93093D0BFA40}"/>
              </a:ext>
            </a:extLst>
          </p:cNvPr>
          <p:cNvSpPr txBox="1"/>
          <p:nvPr/>
        </p:nvSpPr>
        <p:spPr>
          <a:xfrm>
            <a:off x="8846521" y="2421252"/>
            <a:ext cx="73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को</a:t>
            </a:r>
            <a:endParaRPr lang="en-US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E22010C-0AEB-4D44-82C4-C9787FB69F1C}"/>
              </a:ext>
            </a:extLst>
          </p:cNvPr>
          <p:cNvSpPr txBox="1"/>
          <p:nvPr/>
        </p:nvSpPr>
        <p:spPr>
          <a:xfrm>
            <a:off x="4546341" y="3109988"/>
            <a:ext cx="37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A38C7D7-9BAA-4F8B-B578-5EDC7881229E}"/>
              </a:ext>
            </a:extLst>
          </p:cNvPr>
          <p:cNvSpPr txBox="1"/>
          <p:nvPr/>
        </p:nvSpPr>
        <p:spPr>
          <a:xfrm>
            <a:off x="8652750" y="3798098"/>
            <a:ext cx="811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बिरयानी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95C2EF3-47F0-47CD-AE05-BCBF81D630AF}"/>
              </a:ext>
            </a:extLst>
          </p:cNvPr>
          <p:cNvSpPr txBox="1"/>
          <p:nvPr/>
        </p:nvSpPr>
        <p:spPr>
          <a:xfrm>
            <a:off x="8846521" y="4612953"/>
            <a:ext cx="838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खाई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248707-35AE-4408-9FA9-6B8B7E7C4F92}"/>
              </a:ext>
            </a:extLst>
          </p:cNvPr>
          <p:cNvSpPr txBox="1"/>
          <p:nvPr/>
        </p:nvSpPr>
        <p:spPr>
          <a:xfrm>
            <a:off x="4342344" y="524740"/>
            <a:ext cx="247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ate Biryani </a:t>
            </a:r>
            <a:r>
              <a:rPr lang="en-US" altLang="en-US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n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 Sunday 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3B8BC62D-FA91-4B9B-921D-AA03D7CE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92242"/>
              </p:ext>
            </p:extLst>
          </p:nvPr>
        </p:nvGraphicFramePr>
        <p:xfrm>
          <a:off x="4345750" y="6158932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Fixed NN Size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Sequence is important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6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894029" cy="1469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496C77E-F4BC-40B0-9DB0-6A8DEBB990DB}"/>
              </a:ext>
            </a:extLst>
          </p:cNvPr>
          <p:cNvSpPr txBox="1"/>
          <p:nvPr/>
        </p:nvSpPr>
        <p:spPr>
          <a:xfrm>
            <a:off x="3016578" y="154609"/>
            <a:ext cx="810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On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 Sunday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ate Biryani- &gt; </a:t>
            </a:r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रविवार को मैंने बिरयानी खाई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inherit"/>
              <a:cs typeface="Mangal" panose="02040503050203030202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DC77962-DC41-437B-A381-43D16C526621}"/>
              </a:ext>
            </a:extLst>
          </p:cNvPr>
          <p:cNvSpPr/>
          <p:nvPr/>
        </p:nvSpPr>
        <p:spPr>
          <a:xfrm>
            <a:off x="5396316" y="175549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CA14D9B-DF01-4F75-BF9A-61CDCCB9B78D}"/>
              </a:ext>
            </a:extLst>
          </p:cNvPr>
          <p:cNvSpPr/>
          <p:nvPr/>
        </p:nvSpPr>
        <p:spPr>
          <a:xfrm>
            <a:off x="5396316" y="244522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0E4DD3A-4C85-4315-9FC5-2AAE9D73A5FB}"/>
              </a:ext>
            </a:extLst>
          </p:cNvPr>
          <p:cNvSpPr/>
          <p:nvPr/>
        </p:nvSpPr>
        <p:spPr>
          <a:xfrm>
            <a:off x="5396316" y="314181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A21E8E4-E741-459F-93FD-525C122FDE99}"/>
              </a:ext>
            </a:extLst>
          </p:cNvPr>
          <p:cNvSpPr/>
          <p:nvPr/>
        </p:nvSpPr>
        <p:spPr>
          <a:xfrm>
            <a:off x="6819768" y="106366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7396E98-3563-4491-8231-0B7062409D4F}"/>
              </a:ext>
            </a:extLst>
          </p:cNvPr>
          <p:cNvSpPr/>
          <p:nvPr/>
        </p:nvSpPr>
        <p:spPr>
          <a:xfrm>
            <a:off x="6819768" y="175469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94F155-3525-41B7-95CF-ED199CC9DF9A}"/>
              </a:ext>
            </a:extLst>
          </p:cNvPr>
          <p:cNvSpPr/>
          <p:nvPr/>
        </p:nvSpPr>
        <p:spPr>
          <a:xfrm>
            <a:off x="6819768" y="2451293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F104502-232E-4F73-A526-E276C31F86CA}"/>
              </a:ext>
            </a:extLst>
          </p:cNvPr>
          <p:cNvSpPr/>
          <p:nvPr/>
        </p:nvSpPr>
        <p:spPr>
          <a:xfrm>
            <a:off x="8227507" y="1751984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4468C7C-7FED-4378-B7DD-5C8DB3275B01}"/>
              </a:ext>
            </a:extLst>
          </p:cNvPr>
          <p:cNvSpPr/>
          <p:nvPr/>
        </p:nvSpPr>
        <p:spPr>
          <a:xfrm>
            <a:off x="8227507" y="2441711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64CE7B6-7FF6-4232-9698-957870F5510E}"/>
              </a:ext>
            </a:extLst>
          </p:cNvPr>
          <p:cNvSpPr/>
          <p:nvPr/>
        </p:nvSpPr>
        <p:spPr>
          <a:xfrm>
            <a:off x="822750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87F3B9-A629-404B-A1CC-92870D451981}"/>
              </a:ext>
            </a:extLst>
          </p:cNvPr>
          <p:cNvSpPr/>
          <p:nvPr/>
        </p:nvSpPr>
        <p:spPr>
          <a:xfrm>
            <a:off x="6819767" y="3138309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CE197CD-F758-4ABC-A005-10CAF4D0380F}"/>
              </a:ext>
            </a:extLst>
          </p:cNvPr>
          <p:cNvCxnSpPr>
            <a:cxnSpLocks/>
            <a:stCxn id="108" idx="6"/>
            <a:endCxn id="112" idx="2"/>
          </p:cNvCxnSpPr>
          <p:nvPr/>
        </p:nvCxnSpPr>
        <p:spPr>
          <a:xfrm flipV="1">
            <a:off x="5773389" y="1249089"/>
            <a:ext cx="1046379" cy="69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731EF5E-7F16-41F9-9712-3B40222CB7EE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773389" y="1940115"/>
            <a:ext cx="104637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83648B9-3E7A-4247-A673-90F778411D68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>
            <a:off x="5773389" y="1940914"/>
            <a:ext cx="1046379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A70EAF2-57AA-4C9A-B16F-C2217131FE41}"/>
              </a:ext>
            </a:extLst>
          </p:cNvPr>
          <p:cNvCxnSpPr>
            <a:cxnSpLocks/>
            <a:stCxn id="108" idx="6"/>
            <a:endCxn id="120" idx="2"/>
          </p:cNvCxnSpPr>
          <p:nvPr/>
        </p:nvCxnSpPr>
        <p:spPr>
          <a:xfrm>
            <a:off x="5773389" y="1940914"/>
            <a:ext cx="1046378" cy="13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94C30385-8030-432C-8AD7-C7AC51F370CA}"/>
              </a:ext>
            </a:extLst>
          </p:cNvPr>
          <p:cNvSpPr/>
          <p:nvPr/>
        </p:nvSpPr>
        <p:spPr>
          <a:xfrm>
            <a:off x="6819767" y="38323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817A087-3001-4996-96A8-96D2F2C9EF3E}"/>
              </a:ext>
            </a:extLst>
          </p:cNvPr>
          <p:cNvCxnSpPr>
            <a:cxnSpLocks/>
            <a:stCxn id="111" idx="6"/>
            <a:endCxn id="120" idx="2"/>
          </p:cNvCxnSpPr>
          <p:nvPr/>
        </p:nvCxnSpPr>
        <p:spPr>
          <a:xfrm flipV="1">
            <a:off x="5773389" y="3323729"/>
            <a:ext cx="1046378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C4D82D-B55C-4FA1-B90C-41C3BA7A71C3}"/>
              </a:ext>
            </a:extLst>
          </p:cNvPr>
          <p:cNvCxnSpPr>
            <a:cxnSpLocks/>
            <a:stCxn id="110" idx="6"/>
            <a:endCxn id="114" idx="2"/>
          </p:cNvCxnSpPr>
          <p:nvPr/>
        </p:nvCxnSpPr>
        <p:spPr>
          <a:xfrm>
            <a:off x="5773389" y="2630641"/>
            <a:ext cx="104637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CB98FC-1124-42CE-9458-EE0A8B2D01A2}"/>
              </a:ext>
            </a:extLst>
          </p:cNvPr>
          <p:cNvCxnSpPr>
            <a:cxnSpLocks/>
            <a:stCxn id="110" idx="6"/>
            <a:endCxn id="113" idx="2"/>
          </p:cNvCxnSpPr>
          <p:nvPr/>
        </p:nvCxnSpPr>
        <p:spPr>
          <a:xfrm flipV="1">
            <a:off x="5773389" y="1940115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86053E9-099E-4124-90AE-F160387F0896}"/>
              </a:ext>
            </a:extLst>
          </p:cNvPr>
          <p:cNvCxnSpPr>
            <a:cxnSpLocks/>
            <a:stCxn id="110" idx="6"/>
            <a:endCxn id="120" idx="2"/>
          </p:cNvCxnSpPr>
          <p:nvPr/>
        </p:nvCxnSpPr>
        <p:spPr>
          <a:xfrm>
            <a:off x="5773389" y="2630641"/>
            <a:ext cx="1046378" cy="6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DBCBE77-2BF3-437B-9814-87FFBAF7236E}"/>
              </a:ext>
            </a:extLst>
          </p:cNvPr>
          <p:cNvCxnSpPr>
            <a:cxnSpLocks/>
            <a:stCxn id="111" idx="6"/>
            <a:endCxn id="113" idx="2"/>
          </p:cNvCxnSpPr>
          <p:nvPr/>
        </p:nvCxnSpPr>
        <p:spPr>
          <a:xfrm flipV="1">
            <a:off x="5773389" y="1940115"/>
            <a:ext cx="1046379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45F5BBF-B98B-4142-B9F7-3643391A9F71}"/>
              </a:ext>
            </a:extLst>
          </p:cNvPr>
          <p:cNvCxnSpPr>
            <a:cxnSpLocks/>
            <a:stCxn id="111" idx="6"/>
            <a:endCxn id="128" idx="2"/>
          </p:cNvCxnSpPr>
          <p:nvPr/>
        </p:nvCxnSpPr>
        <p:spPr>
          <a:xfrm>
            <a:off x="5773389" y="3327239"/>
            <a:ext cx="1046378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700AE92-1624-4EC2-B644-C2D2A04928CC}"/>
              </a:ext>
            </a:extLst>
          </p:cNvPr>
          <p:cNvCxnSpPr>
            <a:cxnSpLocks/>
            <a:stCxn id="108" idx="6"/>
            <a:endCxn id="128" idx="2"/>
          </p:cNvCxnSpPr>
          <p:nvPr/>
        </p:nvCxnSpPr>
        <p:spPr>
          <a:xfrm>
            <a:off x="5773389" y="1940914"/>
            <a:ext cx="1046378" cy="2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C3D44CF-DDCF-4199-8613-2965E773DCF1}"/>
              </a:ext>
            </a:extLst>
          </p:cNvPr>
          <p:cNvCxnSpPr>
            <a:cxnSpLocks/>
            <a:stCxn id="110" idx="6"/>
            <a:endCxn id="128" idx="2"/>
          </p:cNvCxnSpPr>
          <p:nvPr/>
        </p:nvCxnSpPr>
        <p:spPr>
          <a:xfrm>
            <a:off x="5773389" y="2630641"/>
            <a:ext cx="1046378" cy="1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9328EA9-35B7-4BB9-AB33-1C498B73FFB0}"/>
              </a:ext>
            </a:extLst>
          </p:cNvPr>
          <p:cNvCxnSpPr>
            <a:cxnSpLocks/>
            <a:stCxn id="111" idx="6"/>
            <a:endCxn id="114" idx="2"/>
          </p:cNvCxnSpPr>
          <p:nvPr/>
        </p:nvCxnSpPr>
        <p:spPr>
          <a:xfrm flipV="1">
            <a:off x="5773389" y="2636713"/>
            <a:ext cx="1046379" cy="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EA7D597-A1C3-4416-9350-858FDC3189A3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5773389" y="1249089"/>
            <a:ext cx="1046379" cy="20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7E5A570-DED0-4448-BF47-CA6E2A128A93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5773389" y="1249089"/>
            <a:ext cx="1046379" cy="138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3D15993-73E7-46C2-88E6-CC54CE6BAAE7}"/>
              </a:ext>
            </a:extLst>
          </p:cNvPr>
          <p:cNvCxnSpPr>
            <a:cxnSpLocks/>
            <a:stCxn id="112" idx="6"/>
            <a:endCxn id="116" idx="2"/>
          </p:cNvCxnSpPr>
          <p:nvPr/>
        </p:nvCxnSpPr>
        <p:spPr>
          <a:xfrm>
            <a:off x="7196841" y="1249089"/>
            <a:ext cx="1030666" cy="68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C5360B4-682C-42B7-86F4-367FB4ECF60A}"/>
              </a:ext>
            </a:extLst>
          </p:cNvPr>
          <p:cNvCxnSpPr>
            <a:cxnSpLocks/>
            <a:stCxn id="113" idx="6"/>
            <a:endCxn id="116" idx="2"/>
          </p:cNvCxnSpPr>
          <p:nvPr/>
        </p:nvCxnSpPr>
        <p:spPr>
          <a:xfrm flipV="1">
            <a:off x="7196841" y="1937404"/>
            <a:ext cx="1030666" cy="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7E8DFEA-A134-43D2-8B02-3DF0742448D1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 flipV="1">
            <a:off x="7196841" y="1937404"/>
            <a:ext cx="1030666" cy="6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C9B205C-351A-4668-8034-BA99E9D263F1}"/>
              </a:ext>
            </a:extLst>
          </p:cNvPr>
          <p:cNvCxnSpPr>
            <a:cxnSpLocks/>
            <a:stCxn id="120" idx="6"/>
            <a:endCxn id="116" idx="2"/>
          </p:cNvCxnSpPr>
          <p:nvPr/>
        </p:nvCxnSpPr>
        <p:spPr>
          <a:xfrm flipV="1">
            <a:off x="7196840" y="1937404"/>
            <a:ext cx="1030667" cy="13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130D6A9-19B7-4FFB-A3D3-E0633B87DDFF}"/>
              </a:ext>
            </a:extLst>
          </p:cNvPr>
          <p:cNvCxnSpPr>
            <a:cxnSpLocks/>
            <a:stCxn id="128" idx="6"/>
            <a:endCxn id="116" idx="2"/>
          </p:cNvCxnSpPr>
          <p:nvPr/>
        </p:nvCxnSpPr>
        <p:spPr>
          <a:xfrm flipV="1">
            <a:off x="7196840" y="1937404"/>
            <a:ext cx="1030667" cy="20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80F5D7-B0F1-4E31-ABDC-B54C75A8E8F2}"/>
              </a:ext>
            </a:extLst>
          </p:cNvPr>
          <p:cNvCxnSpPr>
            <a:cxnSpLocks/>
            <a:stCxn id="112" idx="6"/>
            <a:endCxn id="117" idx="2"/>
          </p:cNvCxnSpPr>
          <p:nvPr/>
        </p:nvCxnSpPr>
        <p:spPr>
          <a:xfrm>
            <a:off x="7196841" y="1249089"/>
            <a:ext cx="1030666" cy="13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8B1B0D-9C20-4170-BCD0-0BCEDB345B54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>
            <a:off x="7196841" y="1940115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724529C-9747-4F44-9333-B748931956AA}"/>
              </a:ext>
            </a:extLst>
          </p:cNvPr>
          <p:cNvCxnSpPr>
            <a:cxnSpLocks/>
            <a:stCxn id="114" idx="6"/>
            <a:endCxn id="117" idx="2"/>
          </p:cNvCxnSpPr>
          <p:nvPr/>
        </p:nvCxnSpPr>
        <p:spPr>
          <a:xfrm flipV="1">
            <a:off x="7196841" y="2627131"/>
            <a:ext cx="1030666" cy="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CFECD9A-E0D2-429D-90CE-19308C5DAD49}"/>
              </a:ext>
            </a:extLst>
          </p:cNvPr>
          <p:cNvCxnSpPr>
            <a:cxnSpLocks/>
            <a:stCxn id="120" idx="6"/>
            <a:endCxn id="117" idx="2"/>
          </p:cNvCxnSpPr>
          <p:nvPr/>
        </p:nvCxnSpPr>
        <p:spPr>
          <a:xfrm flipV="1">
            <a:off x="7196840" y="2627131"/>
            <a:ext cx="1030667" cy="6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C6B05F1-6217-45D6-AFAF-C8374FBBBF5C}"/>
              </a:ext>
            </a:extLst>
          </p:cNvPr>
          <p:cNvCxnSpPr>
            <a:cxnSpLocks/>
            <a:stCxn id="128" idx="6"/>
            <a:endCxn id="117" idx="2"/>
          </p:cNvCxnSpPr>
          <p:nvPr/>
        </p:nvCxnSpPr>
        <p:spPr>
          <a:xfrm flipV="1">
            <a:off x="7196840" y="2627131"/>
            <a:ext cx="1030667" cy="13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D43B593-0DD8-46C4-8F2E-64F723D7A432}"/>
              </a:ext>
            </a:extLst>
          </p:cNvPr>
          <p:cNvCxnSpPr>
            <a:cxnSpLocks/>
            <a:stCxn id="112" idx="6"/>
            <a:endCxn id="119" idx="2"/>
          </p:cNvCxnSpPr>
          <p:nvPr/>
        </p:nvCxnSpPr>
        <p:spPr>
          <a:xfrm>
            <a:off x="7196841" y="1249089"/>
            <a:ext cx="1030666" cy="207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ACEE52-7E73-456B-83C1-F2BF7D04950B}"/>
              </a:ext>
            </a:extLst>
          </p:cNvPr>
          <p:cNvCxnSpPr>
            <a:cxnSpLocks/>
            <a:stCxn id="113" idx="6"/>
            <a:endCxn id="119" idx="2"/>
          </p:cNvCxnSpPr>
          <p:nvPr/>
        </p:nvCxnSpPr>
        <p:spPr>
          <a:xfrm>
            <a:off x="7196841" y="1940115"/>
            <a:ext cx="1030666" cy="138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25508CF-AA15-4B97-BB6B-E7E07FFCCC5B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>
            <a:off x="7196841" y="2636713"/>
            <a:ext cx="103066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A4058C0-EFAF-4F0F-880D-DCEF1A707729}"/>
              </a:ext>
            </a:extLst>
          </p:cNvPr>
          <p:cNvCxnSpPr>
            <a:cxnSpLocks/>
            <a:stCxn id="120" idx="6"/>
            <a:endCxn id="119" idx="2"/>
          </p:cNvCxnSpPr>
          <p:nvPr/>
        </p:nvCxnSpPr>
        <p:spPr>
          <a:xfrm>
            <a:off x="7196840" y="3323729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457D317-2734-4718-B756-C16D1B0338A9}"/>
              </a:ext>
            </a:extLst>
          </p:cNvPr>
          <p:cNvCxnSpPr>
            <a:cxnSpLocks/>
            <a:stCxn id="128" idx="6"/>
            <a:endCxn id="119" idx="2"/>
          </p:cNvCxnSpPr>
          <p:nvPr/>
        </p:nvCxnSpPr>
        <p:spPr>
          <a:xfrm flipV="1">
            <a:off x="7196840" y="3323729"/>
            <a:ext cx="1030667" cy="6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FECC232F-362B-4E77-8992-A882DD6695E0}"/>
              </a:ext>
            </a:extLst>
          </p:cNvPr>
          <p:cNvSpPr/>
          <p:nvPr/>
        </p:nvSpPr>
        <p:spPr>
          <a:xfrm>
            <a:off x="5396316" y="383206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2974344-7D7F-4664-930D-6DDE9BD58B14}"/>
              </a:ext>
            </a:extLst>
          </p:cNvPr>
          <p:cNvSpPr/>
          <p:nvPr/>
        </p:nvSpPr>
        <p:spPr>
          <a:xfrm>
            <a:off x="822750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73A8078-862F-4B12-8BC7-971D7801E621}"/>
              </a:ext>
            </a:extLst>
          </p:cNvPr>
          <p:cNvSpPr/>
          <p:nvPr/>
        </p:nvSpPr>
        <p:spPr>
          <a:xfrm>
            <a:off x="6819767" y="3828552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6169BD-729F-4633-B722-F0194DFD5916}"/>
              </a:ext>
            </a:extLst>
          </p:cNvPr>
          <p:cNvSpPr/>
          <p:nvPr/>
        </p:nvSpPr>
        <p:spPr>
          <a:xfrm>
            <a:off x="5415173" y="461495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DF94538-EDE9-47F7-8F96-676D4221D14B}"/>
              </a:ext>
            </a:extLst>
          </p:cNvPr>
          <p:cNvSpPr/>
          <p:nvPr/>
        </p:nvSpPr>
        <p:spPr>
          <a:xfrm>
            <a:off x="824636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3E3045A-806E-4C98-814B-11D8050CEC21}"/>
              </a:ext>
            </a:extLst>
          </p:cNvPr>
          <p:cNvSpPr/>
          <p:nvPr/>
        </p:nvSpPr>
        <p:spPr>
          <a:xfrm>
            <a:off x="6838624" y="4611445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A6FD336-71F4-4C23-BB04-C6329280733B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 flipV="1">
            <a:off x="5773389" y="4013972"/>
            <a:ext cx="1046378" cy="351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90E728C-6C8A-4614-A01E-1F1EB085C989}"/>
              </a:ext>
            </a:extLst>
          </p:cNvPr>
          <p:cNvCxnSpPr>
            <a:cxnSpLocks/>
            <a:stCxn id="169" idx="6"/>
            <a:endCxn id="177" idx="2"/>
          </p:cNvCxnSpPr>
          <p:nvPr/>
        </p:nvCxnSpPr>
        <p:spPr>
          <a:xfrm>
            <a:off x="5773389" y="4017482"/>
            <a:ext cx="1065235" cy="77938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109C6D3-91F4-44FE-9408-C169D152E412}"/>
              </a:ext>
            </a:extLst>
          </p:cNvPr>
          <p:cNvCxnSpPr>
            <a:cxnSpLocks/>
            <a:stCxn id="169" idx="6"/>
            <a:endCxn id="120" idx="2"/>
          </p:cNvCxnSpPr>
          <p:nvPr/>
        </p:nvCxnSpPr>
        <p:spPr>
          <a:xfrm flipV="1">
            <a:off x="5773389" y="3323729"/>
            <a:ext cx="1046378" cy="69375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637DBAE-7991-4FD8-BECF-BED8EBD79922}"/>
              </a:ext>
            </a:extLst>
          </p:cNvPr>
          <p:cNvCxnSpPr>
            <a:cxnSpLocks/>
            <a:stCxn id="169" idx="6"/>
            <a:endCxn id="114" idx="2"/>
          </p:cNvCxnSpPr>
          <p:nvPr/>
        </p:nvCxnSpPr>
        <p:spPr>
          <a:xfrm flipV="1">
            <a:off x="5773389" y="2636713"/>
            <a:ext cx="1046379" cy="138076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F1F44D-A836-4EA4-A20B-B0FC6A2F9603}"/>
              </a:ext>
            </a:extLst>
          </p:cNvPr>
          <p:cNvCxnSpPr>
            <a:cxnSpLocks/>
            <a:stCxn id="169" idx="6"/>
            <a:endCxn id="113" idx="2"/>
          </p:cNvCxnSpPr>
          <p:nvPr/>
        </p:nvCxnSpPr>
        <p:spPr>
          <a:xfrm flipV="1">
            <a:off x="5773389" y="1940115"/>
            <a:ext cx="1046379" cy="207736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4E50CFF-E53B-4255-AF91-F12537466827}"/>
              </a:ext>
            </a:extLst>
          </p:cNvPr>
          <p:cNvCxnSpPr>
            <a:cxnSpLocks/>
            <a:stCxn id="169" idx="6"/>
            <a:endCxn id="112" idx="2"/>
          </p:cNvCxnSpPr>
          <p:nvPr/>
        </p:nvCxnSpPr>
        <p:spPr>
          <a:xfrm flipV="1">
            <a:off x="5773389" y="1249089"/>
            <a:ext cx="1046379" cy="276839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96DB1CB-15EE-4770-B614-53369BB6C608}"/>
              </a:ext>
            </a:extLst>
          </p:cNvPr>
          <p:cNvCxnSpPr>
            <a:cxnSpLocks/>
            <a:stCxn id="174" idx="6"/>
            <a:endCxn id="112" idx="2"/>
          </p:cNvCxnSpPr>
          <p:nvPr/>
        </p:nvCxnSpPr>
        <p:spPr>
          <a:xfrm flipV="1">
            <a:off x="5792246" y="1249089"/>
            <a:ext cx="1027522" cy="355128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0E8F9FF-F666-4880-AAAD-9C92A1963F20}"/>
              </a:ext>
            </a:extLst>
          </p:cNvPr>
          <p:cNvCxnSpPr>
            <a:cxnSpLocks/>
            <a:stCxn id="174" idx="6"/>
            <a:endCxn id="113" idx="2"/>
          </p:cNvCxnSpPr>
          <p:nvPr/>
        </p:nvCxnSpPr>
        <p:spPr>
          <a:xfrm flipV="1">
            <a:off x="5792246" y="1940115"/>
            <a:ext cx="1027522" cy="286026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3F097C6-2287-47DA-B7D7-208A2D33AA18}"/>
              </a:ext>
            </a:extLst>
          </p:cNvPr>
          <p:cNvCxnSpPr>
            <a:cxnSpLocks/>
            <a:stCxn id="174" idx="6"/>
            <a:endCxn id="114" idx="2"/>
          </p:cNvCxnSpPr>
          <p:nvPr/>
        </p:nvCxnSpPr>
        <p:spPr>
          <a:xfrm flipV="1">
            <a:off x="5792246" y="2636713"/>
            <a:ext cx="1027522" cy="216366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1D02473-6E1D-4893-B9D8-B29569E6CA53}"/>
              </a:ext>
            </a:extLst>
          </p:cNvPr>
          <p:cNvCxnSpPr>
            <a:cxnSpLocks/>
            <a:stCxn id="174" idx="6"/>
            <a:endCxn id="120" idx="2"/>
          </p:cNvCxnSpPr>
          <p:nvPr/>
        </p:nvCxnSpPr>
        <p:spPr>
          <a:xfrm flipV="1">
            <a:off x="5792246" y="3323729"/>
            <a:ext cx="1027521" cy="147664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D8DB98C-CA22-4DFB-8CD1-D281035C4E94}"/>
              </a:ext>
            </a:extLst>
          </p:cNvPr>
          <p:cNvCxnSpPr>
            <a:cxnSpLocks/>
            <a:stCxn id="174" idx="6"/>
            <a:endCxn id="172" idx="2"/>
          </p:cNvCxnSpPr>
          <p:nvPr/>
        </p:nvCxnSpPr>
        <p:spPr>
          <a:xfrm flipV="1">
            <a:off x="5792246" y="4013972"/>
            <a:ext cx="1027521" cy="78640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73F715B-06B9-4A4E-8192-56E5A28983CE}"/>
              </a:ext>
            </a:extLst>
          </p:cNvPr>
          <p:cNvCxnSpPr>
            <a:cxnSpLocks/>
            <a:stCxn id="174" idx="6"/>
            <a:endCxn id="177" idx="2"/>
          </p:cNvCxnSpPr>
          <p:nvPr/>
        </p:nvCxnSpPr>
        <p:spPr>
          <a:xfrm flipV="1">
            <a:off x="5792246" y="4796865"/>
            <a:ext cx="1046378" cy="351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993E676-A160-4F3B-9044-26F40BD22C3C}"/>
              </a:ext>
            </a:extLst>
          </p:cNvPr>
          <p:cNvCxnSpPr>
            <a:cxnSpLocks/>
            <a:stCxn id="108" idx="6"/>
            <a:endCxn id="172" idx="2"/>
          </p:cNvCxnSpPr>
          <p:nvPr/>
        </p:nvCxnSpPr>
        <p:spPr>
          <a:xfrm>
            <a:off x="5773389" y="1940914"/>
            <a:ext cx="1046378" cy="20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003AE03-7B3F-424B-8331-A8E697AD0270}"/>
              </a:ext>
            </a:extLst>
          </p:cNvPr>
          <p:cNvCxnSpPr>
            <a:cxnSpLocks/>
            <a:stCxn id="110" idx="6"/>
            <a:endCxn id="172" idx="2"/>
          </p:cNvCxnSpPr>
          <p:nvPr/>
        </p:nvCxnSpPr>
        <p:spPr>
          <a:xfrm>
            <a:off x="5773389" y="2630641"/>
            <a:ext cx="1046378" cy="13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68F7E7B-171D-4E88-8980-16040FF082F3}"/>
              </a:ext>
            </a:extLst>
          </p:cNvPr>
          <p:cNvCxnSpPr>
            <a:cxnSpLocks/>
            <a:stCxn id="108" idx="6"/>
            <a:endCxn id="177" idx="2"/>
          </p:cNvCxnSpPr>
          <p:nvPr/>
        </p:nvCxnSpPr>
        <p:spPr>
          <a:xfrm>
            <a:off x="5773389" y="1940914"/>
            <a:ext cx="1065235" cy="28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D26A5DE-2133-467A-9130-D21C472F0F0B}"/>
              </a:ext>
            </a:extLst>
          </p:cNvPr>
          <p:cNvCxnSpPr>
            <a:cxnSpLocks/>
            <a:stCxn id="110" idx="6"/>
            <a:endCxn id="177" idx="2"/>
          </p:cNvCxnSpPr>
          <p:nvPr/>
        </p:nvCxnSpPr>
        <p:spPr>
          <a:xfrm>
            <a:off x="5773389" y="2630641"/>
            <a:ext cx="1065235" cy="21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2C9D084-0255-430F-81D5-1D66A631FCF1}"/>
              </a:ext>
            </a:extLst>
          </p:cNvPr>
          <p:cNvCxnSpPr>
            <a:cxnSpLocks/>
            <a:stCxn id="111" idx="6"/>
            <a:endCxn id="177" idx="2"/>
          </p:cNvCxnSpPr>
          <p:nvPr/>
        </p:nvCxnSpPr>
        <p:spPr>
          <a:xfrm>
            <a:off x="5773389" y="3327239"/>
            <a:ext cx="1065235" cy="14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20A517C-2C12-4BFE-8099-90E9067446FC}"/>
              </a:ext>
            </a:extLst>
          </p:cNvPr>
          <p:cNvCxnSpPr>
            <a:cxnSpLocks/>
            <a:stCxn id="174" idx="6"/>
            <a:endCxn id="204" idx="2"/>
          </p:cNvCxnSpPr>
          <p:nvPr/>
        </p:nvCxnSpPr>
        <p:spPr>
          <a:xfrm>
            <a:off x="5792246" y="4800375"/>
            <a:ext cx="1022285" cy="69623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52C67DB0-B42C-4DE4-9E79-FD1688BCC30B}"/>
              </a:ext>
            </a:extLst>
          </p:cNvPr>
          <p:cNvSpPr/>
          <p:nvPr/>
        </p:nvSpPr>
        <p:spPr>
          <a:xfrm>
            <a:off x="6814531" y="5311188"/>
            <a:ext cx="377073" cy="3708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39FE996-08B1-4165-992C-9C35DAF8C4BE}"/>
              </a:ext>
            </a:extLst>
          </p:cNvPr>
          <p:cNvCxnSpPr>
            <a:cxnSpLocks/>
            <a:stCxn id="108" idx="6"/>
            <a:endCxn id="204" idx="2"/>
          </p:cNvCxnSpPr>
          <p:nvPr/>
        </p:nvCxnSpPr>
        <p:spPr>
          <a:xfrm>
            <a:off x="5773389" y="1940914"/>
            <a:ext cx="1041142" cy="35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9A76827-7BC7-4B6C-9235-13BC89F34DBC}"/>
              </a:ext>
            </a:extLst>
          </p:cNvPr>
          <p:cNvCxnSpPr>
            <a:cxnSpLocks/>
            <a:stCxn id="110" idx="6"/>
            <a:endCxn id="204" idx="2"/>
          </p:cNvCxnSpPr>
          <p:nvPr/>
        </p:nvCxnSpPr>
        <p:spPr>
          <a:xfrm>
            <a:off x="5773389" y="2630641"/>
            <a:ext cx="1041142" cy="286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644A7D6-625A-4276-90FD-C4B674EF0C85}"/>
              </a:ext>
            </a:extLst>
          </p:cNvPr>
          <p:cNvCxnSpPr>
            <a:cxnSpLocks/>
            <a:stCxn id="111" idx="6"/>
            <a:endCxn id="204" idx="2"/>
          </p:cNvCxnSpPr>
          <p:nvPr/>
        </p:nvCxnSpPr>
        <p:spPr>
          <a:xfrm>
            <a:off x="5773389" y="3327239"/>
            <a:ext cx="1041142" cy="21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3920BB2B-A7DF-48FC-8944-3F732ECB3A78}"/>
              </a:ext>
            </a:extLst>
          </p:cNvPr>
          <p:cNvCxnSpPr>
            <a:cxnSpLocks/>
            <a:stCxn id="169" idx="6"/>
            <a:endCxn id="204" idx="2"/>
          </p:cNvCxnSpPr>
          <p:nvPr/>
        </p:nvCxnSpPr>
        <p:spPr>
          <a:xfrm>
            <a:off x="5773389" y="4017482"/>
            <a:ext cx="1041142" cy="147912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DC84A66-3926-4139-A9EB-554D21B0A4C0}"/>
              </a:ext>
            </a:extLst>
          </p:cNvPr>
          <p:cNvCxnSpPr>
            <a:cxnSpLocks/>
            <a:stCxn id="204" idx="6"/>
            <a:endCxn id="175" idx="2"/>
          </p:cNvCxnSpPr>
          <p:nvPr/>
        </p:nvCxnSpPr>
        <p:spPr>
          <a:xfrm flipV="1">
            <a:off x="7191604" y="4796865"/>
            <a:ext cx="1054760" cy="6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36964C4-9322-4295-81EE-4607C7115598}"/>
              </a:ext>
            </a:extLst>
          </p:cNvPr>
          <p:cNvCxnSpPr>
            <a:cxnSpLocks/>
            <a:stCxn id="177" idx="6"/>
            <a:endCxn id="175" idx="2"/>
          </p:cNvCxnSpPr>
          <p:nvPr/>
        </p:nvCxnSpPr>
        <p:spPr>
          <a:xfrm>
            <a:off x="7215697" y="4796865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D7A2C5C-62AD-42FE-8E29-96A989657B50}"/>
              </a:ext>
            </a:extLst>
          </p:cNvPr>
          <p:cNvCxnSpPr>
            <a:cxnSpLocks/>
            <a:stCxn id="172" idx="6"/>
            <a:endCxn id="171" idx="2"/>
          </p:cNvCxnSpPr>
          <p:nvPr/>
        </p:nvCxnSpPr>
        <p:spPr>
          <a:xfrm>
            <a:off x="7196840" y="4013972"/>
            <a:ext cx="103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4BA80FD-A3C9-4D06-804A-B7837557E214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7196840" y="4013972"/>
            <a:ext cx="1049524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9AA96A7-6D03-400D-9DD5-C73E1B78E003}"/>
              </a:ext>
            </a:extLst>
          </p:cNvPr>
          <p:cNvCxnSpPr>
            <a:cxnSpLocks/>
            <a:stCxn id="120" idx="6"/>
            <a:endCxn id="175" idx="2"/>
          </p:cNvCxnSpPr>
          <p:nvPr/>
        </p:nvCxnSpPr>
        <p:spPr>
          <a:xfrm>
            <a:off x="7196840" y="3323729"/>
            <a:ext cx="1049524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1FDDB73-E9B2-471E-A0D4-5F48683C002A}"/>
              </a:ext>
            </a:extLst>
          </p:cNvPr>
          <p:cNvCxnSpPr>
            <a:cxnSpLocks/>
            <a:stCxn id="114" idx="6"/>
            <a:endCxn id="175" idx="2"/>
          </p:cNvCxnSpPr>
          <p:nvPr/>
        </p:nvCxnSpPr>
        <p:spPr>
          <a:xfrm>
            <a:off x="7196841" y="2636713"/>
            <a:ext cx="1049523" cy="216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CD39684-58C7-47F3-BF9C-F336F4B3C374}"/>
              </a:ext>
            </a:extLst>
          </p:cNvPr>
          <p:cNvCxnSpPr>
            <a:cxnSpLocks/>
            <a:stCxn id="113" idx="6"/>
            <a:endCxn id="175" idx="2"/>
          </p:cNvCxnSpPr>
          <p:nvPr/>
        </p:nvCxnSpPr>
        <p:spPr>
          <a:xfrm>
            <a:off x="7196841" y="1940115"/>
            <a:ext cx="1049523" cy="28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A354EEF-8C82-4527-82CC-E7DC3A306CC8}"/>
              </a:ext>
            </a:extLst>
          </p:cNvPr>
          <p:cNvCxnSpPr>
            <a:cxnSpLocks/>
            <a:stCxn id="112" idx="6"/>
            <a:endCxn id="175" idx="2"/>
          </p:cNvCxnSpPr>
          <p:nvPr/>
        </p:nvCxnSpPr>
        <p:spPr>
          <a:xfrm>
            <a:off x="7196841" y="1249089"/>
            <a:ext cx="1049523" cy="354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0C3ABCF-0236-4B7E-8C68-4B4B69982227}"/>
              </a:ext>
            </a:extLst>
          </p:cNvPr>
          <p:cNvCxnSpPr>
            <a:cxnSpLocks/>
            <a:stCxn id="177" idx="6"/>
            <a:endCxn id="171" idx="2"/>
          </p:cNvCxnSpPr>
          <p:nvPr/>
        </p:nvCxnSpPr>
        <p:spPr>
          <a:xfrm flipV="1">
            <a:off x="7215697" y="4013972"/>
            <a:ext cx="1011810" cy="78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42539A1-5203-4DC0-AF70-A65F644C4805}"/>
              </a:ext>
            </a:extLst>
          </p:cNvPr>
          <p:cNvCxnSpPr>
            <a:cxnSpLocks/>
            <a:stCxn id="204" idx="6"/>
            <a:endCxn id="171" idx="2"/>
          </p:cNvCxnSpPr>
          <p:nvPr/>
        </p:nvCxnSpPr>
        <p:spPr>
          <a:xfrm flipV="1">
            <a:off x="7191604" y="4013972"/>
            <a:ext cx="1035903" cy="14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DED36B3-4AA6-4F94-B70C-85C4B3456B8C}"/>
              </a:ext>
            </a:extLst>
          </p:cNvPr>
          <p:cNvCxnSpPr>
            <a:cxnSpLocks/>
            <a:stCxn id="120" idx="6"/>
            <a:endCxn id="171" idx="2"/>
          </p:cNvCxnSpPr>
          <p:nvPr/>
        </p:nvCxnSpPr>
        <p:spPr>
          <a:xfrm>
            <a:off x="7196840" y="3323729"/>
            <a:ext cx="1030667" cy="69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76F16B4-F651-4917-AA4D-96EA163F526A}"/>
              </a:ext>
            </a:extLst>
          </p:cNvPr>
          <p:cNvCxnSpPr>
            <a:cxnSpLocks/>
            <a:stCxn id="114" idx="6"/>
            <a:endCxn id="171" idx="2"/>
          </p:cNvCxnSpPr>
          <p:nvPr/>
        </p:nvCxnSpPr>
        <p:spPr>
          <a:xfrm>
            <a:off x="7196841" y="2636713"/>
            <a:ext cx="1030666" cy="13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4CECD752-B5D1-475E-9D21-CC59DCB7AFF5}"/>
              </a:ext>
            </a:extLst>
          </p:cNvPr>
          <p:cNvCxnSpPr>
            <a:cxnSpLocks/>
            <a:stCxn id="113" idx="6"/>
            <a:endCxn id="171" idx="2"/>
          </p:cNvCxnSpPr>
          <p:nvPr/>
        </p:nvCxnSpPr>
        <p:spPr>
          <a:xfrm>
            <a:off x="7196841" y="1940115"/>
            <a:ext cx="1030666" cy="207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A1E4C92-75DE-4811-9010-EE3C77A42EF4}"/>
              </a:ext>
            </a:extLst>
          </p:cNvPr>
          <p:cNvCxnSpPr>
            <a:cxnSpLocks/>
            <a:stCxn id="112" idx="6"/>
            <a:endCxn id="171" idx="2"/>
          </p:cNvCxnSpPr>
          <p:nvPr/>
        </p:nvCxnSpPr>
        <p:spPr>
          <a:xfrm>
            <a:off x="7196841" y="1249089"/>
            <a:ext cx="1030666" cy="276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A053F9D-B4BE-4D3B-B3A5-4BB5BC6090C2}"/>
              </a:ext>
            </a:extLst>
          </p:cNvPr>
          <p:cNvCxnSpPr>
            <a:cxnSpLocks/>
            <a:stCxn id="204" idx="6"/>
            <a:endCxn id="119" idx="2"/>
          </p:cNvCxnSpPr>
          <p:nvPr/>
        </p:nvCxnSpPr>
        <p:spPr>
          <a:xfrm flipV="1">
            <a:off x="7191604" y="3323729"/>
            <a:ext cx="1035903" cy="21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5908778-4654-4932-BC0F-310E8C20E77D}"/>
              </a:ext>
            </a:extLst>
          </p:cNvPr>
          <p:cNvCxnSpPr>
            <a:cxnSpLocks/>
            <a:stCxn id="204" idx="6"/>
            <a:endCxn id="117" idx="2"/>
          </p:cNvCxnSpPr>
          <p:nvPr/>
        </p:nvCxnSpPr>
        <p:spPr>
          <a:xfrm flipV="1">
            <a:off x="7191604" y="2627131"/>
            <a:ext cx="1035903" cy="286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697ADD8-754A-4B1E-B6EF-13AF1C57CF1B}"/>
              </a:ext>
            </a:extLst>
          </p:cNvPr>
          <p:cNvCxnSpPr>
            <a:cxnSpLocks/>
            <a:stCxn id="204" idx="6"/>
            <a:endCxn id="116" idx="2"/>
          </p:cNvCxnSpPr>
          <p:nvPr/>
        </p:nvCxnSpPr>
        <p:spPr>
          <a:xfrm flipV="1">
            <a:off x="7191604" y="1937404"/>
            <a:ext cx="1035903" cy="35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1F94951-26E0-4754-84EB-984A1AF90E32}"/>
              </a:ext>
            </a:extLst>
          </p:cNvPr>
          <p:cNvCxnSpPr>
            <a:cxnSpLocks/>
            <a:stCxn id="177" idx="6"/>
            <a:endCxn id="119" idx="2"/>
          </p:cNvCxnSpPr>
          <p:nvPr/>
        </p:nvCxnSpPr>
        <p:spPr>
          <a:xfrm flipV="1">
            <a:off x="7215697" y="3323729"/>
            <a:ext cx="1011810" cy="14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C981E99-7E73-46DB-9FB7-F0F7E38F845B}"/>
              </a:ext>
            </a:extLst>
          </p:cNvPr>
          <p:cNvCxnSpPr>
            <a:cxnSpLocks/>
            <a:stCxn id="177" idx="6"/>
            <a:endCxn id="117" idx="2"/>
          </p:cNvCxnSpPr>
          <p:nvPr/>
        </p:nvCxnSpPr>
        <p:spPr>
          <a:xfrm flipV="1">
            <a:off x="7215697" y="2627131"/>
            <a:ext cx="1011810" cy="2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4E05064-47FF-4E8E-8E2C-AE7BA5C307BC}"/>
              </a:ext>
            </a:extLst>
          </p:cNvPr>
          <p:cNvCxnSpPr>
            <a:cxnSpLocks/>
            <a:stCxn id="177" idx="6"/>
            <a:endCxn id="116" idx="2"/>
          </p:cNvCxnSpPr>
          <p:nvPr/>
        </p:nvCxnSpPr>
        <p:spPr>
          <a:xfrm flipV="1">
            <a:off x="7215697" y="1937404"/>
            <a:ext cx="1011810" cy="28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33A89B9-9790-4EEF-B760-BE1052B25031}"/>
              </a:ext>
            </a:extLst>
          </p:cNvPr>
          <p:cNvSpPr txBox="1"/>
          <p:nvPr/>
        </p:nvSpPr>
        <p:spPr>
          <a:xfrm>
            <a:off x="4461491" y="3854303"/>
            <a:ext cx="50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2076EB3-C4A1-4F81-9359-D953ECE35172}"/>
              </a:ext>
            </a:extLst>
          </p:cNvPr>
          <p:cNvSpPr txBox="1"/>
          <p:nvPr/>
        </p:nvSpPr>
        <p:spPr>
          <a:xfrm>
            <a:off x="4287095" y="4600091"/>
            <a:ext cx="92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Sunday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319A464-B328-42E4-8038-F8DAC78D4BE5}"/>
              </a:ext>
            </a:extLst>
          </p:cNvPr>
          <p:cNvSpPr txBox="1"/>
          <p:nvPr/>
        </p:nvSpPr>
        <p:spPr>
          <a:xfrm>
            <a:off x="4517519" y="2383356"/>
            <a:ext cx="560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ate</a:t>
            </a:r>
            <a:endParaRPr 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524A770-CB5A-4641-A0E7-2DA584D80200}"/>
              </a:ext>
            </a:extLst>
          </p:cNvPr>
          <p:cNvSpPr txBox="1"/>
          <p:nvPr/>
        </p:nvSpPr>
        <p:spPr>
          <a:xfrm>
            <a:off x="4287095" y="3156068"/>
            <a:ext cx="92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Biryani</a:t>
            </a:r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56FE751-24C7-48A7-B781-DDB15863A899}"/>
              </a:ext>
            </a:extLst>
          </p:cNvPr>
          <p:cNvSpPr txBox="1"/>
          <p:nvPr/>
        </p:nvSpPr>
        <p:spPr>
          <a:xfrm>
            <a:off x="8722746" y="4585358"/>
            <a:ext cx="9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रविवार</a:t>
            </a:r>
            <a:endParaRPr 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F632B4-B21B-4831-B40E-00CE31DC1C25}"/>
              </a:ext>
            </a:extLst>
          </p:cNvPr>
          <p:cNvSpPr txBox="1"/>
          <p:nvPr/>
        </p:nvSpPr>
        <p:spPr>
          <a:xfrm>
            <a:off x="8829060" y="1753492"/>
            <a:ext cx="76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मैंने</a:t>
            </a:r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694B54B-7124-4F0E-ADE8-3D6D53E0BBF8}"/>
              </a:ext>
            </a:extLst>
          </p:cNvPr>
          <p:cNvSpPr txBox="1"/>
          <p:nvPr/>
        </p:nvSpPr>
        <p:spPr>
          <a:xfrm>
            <a:off x="8756665" y="3088755"/>
            <a:ext cx="642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को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68937C1-F2BE-486A-87E3-4CDC98DA8346}"/>
              </a:ext>
            </a:extLst>
          </p:cNvPr>
          <p:cNvSpPr txBox="1"/>
          <p:nvPr/>
        </p:nvSpPr>
        <p:spPr>
          <a:xfrm>
            <a:off x="4586662" y="1694969"/>
            <a:ext cx="47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herit"/>
                <a:cs typeface="Mangal" panose="02040503050203030202" pitchFamily="18" charset="0"/>
              </a:rPr>
              <a:t>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</a:t>
            </a:r>
            <a:endParaRPr lang="en-US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B383A28-2F7E-4D42-B866-56F64694072C}"/>
              </a:ext>
            </a:extLst>
          </p:cNvPr>
          <p:cNvSpPr txBox="1"/>
          <p:nvPr/>
        </p:nvSpPr>
        <p:spPr>
          <a:xfrm>
            <a:off x="8659781" y="2403849"/>
            <a:ext cx="96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बिरयानी</a:t>
            </a:r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266808C-23A4-40BE-84BE-E0C789CF3A1F}"/>
              </a:ext>
            </a:extLst>
          </p:cNvPr>
          <p:cNvSpPr txBox="1"/>
          <p:nvPr/>
        </p:nvSpPr>
        <p:spPr>
          <a:xfrm>
            <a:off x="8756665" y="3753845"/>
            <a:ext cx="76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खाई</a:t>
            </a:r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E788E2-8EC6-4BFC-9564-645EE86183DA}"/>
              </a:ext>
            </a:extLst>
          </p:cNvPr>
          <p:cNvSpPr txBox="1"/>
          <p:nvPr/>
        </p:nvSpPr>
        <p:spPr>
          <a:xfrm>
            <a:off x="4342344" y="524740"/>
            <a:ext cx="247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I ate Biryani </a:t>
            </a:r>
            <a:r>
              <a:rPr lang="en-US" altLang="en-US" dirty="0">
                <a:solidFill>
                  <a:srgbClr val="FFFF00"/>
                </a:solidFill>
                <a:latin typeface="inherit"/>
                <a:cs typeface="Mangal" panose="02040503050203030202" pitchFamily="18" charset="0"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n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Mangal" panose="02040503050203030202" pitchFamily="18" charset="0"/>
              </a:rPr>
              <a:t> Sunday 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250" name="Table 2">
            <a:extLst>
              <a:ext uri="{FF2B5EF4-FFF2-40B4-BE49-F238E27FC236}">
                <a16:creationId xmlns:a16="http://schemas.microsoft.com/office/drawing/2014/main" id="{AACD6C19-06B0-4CD0-8A94-586B7A8E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39938"/>
              </p:ext>
            </p:extLst>
          </p:nvPr>
        </p:nvGraphicFramePr>
        <p:xfrm>
          <a:off x="2013626" y="6120020"/>
          <a:ext cx="9867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543">
                  <a:extLst>
                    <a:ext uri="{9D8B030D-6E8A-4147-A177-3AD203B41FA5}">
                      <a16:colId xmlns:a16="http://schemas.microsoft.com/office/drawing/2014/main" val="241353245"/>
                    </a:ext>
                  </a:extLst>
                </a:gridCol>
                <a:gridCol w="4933543">
                  <a:extLst>
                    <a:ext uri="{9D8B030D-6E8A-4147-A177-3AD203B41FA5}">
                      <a16:colId xmlns:a16="http://schemas.microsoft.com/office/drawing/2014/main" val="344183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Fixed NN Size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Sequence is important/Parameters are not shared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7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903C4-32E3-4229-BB4E-689F86F1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46920"/>
              </p:ext>
            </p:extLst>
          </p:nvPr>
        </p:nvGraphicFramePr>
        <p:xfrm>
          <a:off x="-1" y="0"/>
          <a:ext cx="2894029" cy="195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29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Sequence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Why Sequence Models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24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8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F8C884-A595-4BFA-B3EC-6CB803307FE9}"/>
              </a:ext>
            </a:extLst>
          </p:cNvPr>
          <p:cNvSpPr txBox="1"/>
          <p:nvPr/>
        </p:nvSpPr>
        <p:spPr>
          <a:xfrm>
            <a:off x="5000016" y="154609"/>
            <a:ext cx="353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London is the capital of England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D6AB7B-0123-41D4-89F3-906DA0EBA1CA}"/>
              </a:ext>
            </a:extLst>
          </p:cNvPr>
          <p:cNvGrpSpPr/>
          <p:nvPr/>
        </p:nvGrpSpPr>
        <p:grpSpPr>
          <a:xfrm>
            <a:off x="5066327" y="638240"/>
            <a:ext cx="3536054" cy="369332"/>
            <a:chOff x="5000016" y="672584"/>
            <a:chExt cx="353605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45547C-A639-4461-908C-06C3B83CB5EF}"/>
                </a:ext>
              </a:extLst>
            </p:cNvPr>
            <p:cNvSpPr txBox="1"/>
            <p:nvPr/>
          </p:nvSpPr>
          <p:spPr>
            <a:xfrm>
              <a:off x="5000016" y="672584"/>
              <a:ext cx="353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London</a:t>
              </a: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herit"/>
                  <a:cs typeface="Mangal" panose="02040503050203030202" pitchFamily="18" charset="0"/>
                </a:rPr>
                <a:t> is the capital of </a:t>
              </a:r>
              <a:r>
                <a:rPr lang="en-US" altLang="en-US" dirty="0">
                  <a:solidFill>
                    <a:srgbClr val="FFFF00"/>
                  </a:solidFill>
                  <a:latin typeface="inherit"/>
                  <a:cs typeface="Mangal" panose="02040503050203030202" pitchFamily="18" charset="0"/>
                </a:rPr>
                <a:t>England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D96DE-D520-4939-8753-5A22D1F33D2D}"/>
                </a:ext>
              </a:extLst>
            </p:cNvPr>
            <p:cNvGrpSpPr/>
            <p:nvPr/>
          </p:nvGrpSpPr>
          <p:grpSpPr>
            <a:xfrm>
              <a:off x="5196840" y="731520"/>
              <a:ext cx="3147060" cy="259080"/>
              <a:chOff x="5196840" y="731520"/>
              <a:chExt cx="3147060" cy="2590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9477441-E60D-44D4-8F57-C3D67DD5899E}"/>
                  </a:ext>
                </a:extLst>
              </p:cNvPr>
              <p:cNvSpPr/>
              <p:nvPr/>
            </p:nvSpPr>
            <p:spPr>
              <a:xfrm>
                <a:off x="5196840" y="731520"/>
                <a:ext cx="815340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800ABC-ED9B-445B-A5F4-9A9FF9C5B69D}"/>
                  </a:ext>
                </a:extLst>
              </p:cNvPr>
              <p:cNvSpPr/>
              <p:nvPr/>
            </p:nvSpPr>
            <p:spPr>
              <a:xfrm>
                <a:off x="7470468" y="739140"/>
                <a:ext cx="873432" cy="2514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86E1E-489C-412F-925B-ABB27EC70A8C}"/>
              </a:ext>
            </a:extLst>
          </p:cNvPr>
          <p:cNvSpPr txBox="1"/>
          <p:nvPr/>
        </p:nvSpPr>
        <p:spPr>
          <a:xfrm>
            <a:off x="5387340" y="1100852"/>
            <a:ext cx="289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1              0      0        0         0          1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E4C38D-27A3-464D-A8C7-42A817A827FF}"/>
              </a:ext>
            </a:extLst>
          </p:cNvPr>
          <p:cNvGrpSpPr/>
          <p:nvPr/>
        </p:nvGrpSpPr>
        <p:grpSpPr>
          <a:xfrm>
            <a:off x="6796254" y="2219340"/>
            <a:ext cx="464820" cy="1638300"/>
            <a:chOff x="6796254" y="2280300"/>
            <a:chExt cx="464820" cy="16383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F0D8FA-CD46-4304-84A7-D1D15C450158}"/>
                </a:ext>
              </a:extLst>
            </p:cNvPr>
            <p:cNvSpPr/>
            <p:nvPr/>
          </p:nvSpPr>
          <p:spPr>
            <a:xfrm>
              <a:off x="6796254" y="2280300"/>
              <a:ext cx="464820" cy="1638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EC0963-D49C-4150-8BED-F36231A318EE}"/>
                </a:ext>
              </a:extLst>
            </p:cNvPr>
            <p:cNvSpPr/>
            <p:nvPr/>
          </p:nvSpPr>
          <p:spPr>
            <a:xfrm>
              <a:off x="6922662" y="239930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AC2022-AB64-4883-905A-C0023F3DFAEE}"/>
                </a:ext>
              </a:extLst>
            </p:cNvPr>
            <p:cNvSpPr/>
            <p:nvPr/>
          </p:nvSpPr>
          <p:spPr>
            <a:xfrm>
              <a:off x="6922662" y="269839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324C8A-26D4-4864-97B4-AD5203FF7D71}"/>
                </a:ext>
              </a:extLst>
            </p:cNvPr>
            <p:cNvSpPr/>
            <p:nvPr/>
          </p:nvSpPr>
          <p:spPr>
            <a:xfrm>
              <a:off x="6922662" y="299748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7212B0-4F25-482D-AFB5-905CD4A32B70}"/>
                </a:ext>
              </a:extLst>
            </p:cNvPr>
            <p:cNvSpPr/>
            <p:nvPr/>
          </p:nvSpPr>
          <p:spPr>
            <a:xfrm>
              <a:off x="6922662" y="3296573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BB26FF-5100-47D6-AD52-1678470A6279}"/>
                </a:ext>
              </a:extLst>
            </p:cNvPr>
            <p:cNvSpPr/>
            <p:nvPr/>
          </p:nvSpPr>
          <p:spPr>
            <a:xfrm>
              <a:off x="6922662" y="3596381"/>
              <a:ext cx="212004" cy="20393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B3A16B-4DF0-4119-BF9C-84AE61CDCAFD}"/>
              </a:ext>
            </a:extLst>
          </p:cNvPr>
          <p:cNvSpPr txBox="1"/>
          <p:nvPr/>
        </p:nvSpPr>
        <p:spPr>
          <a:xfrm>
            <a:off x="4248676" y="2832085"/>
            <a:ext cx="92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inherit"/>
                <a:cs typeface="Mangal" panose="02040503050203030202" pitchFamily="18" charset="0"/>
              </a:rPr>
              <a:t>London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77C2F7-8D4D-4831-913C-70FE73589B4F}"/>
              </a:ext>
            </a:extLst>
          </p:cNvPr>
          <p:cNvGrpSpPr/>
          <p:nvPr/>
        </p:nvGrpSpPr>
        <p:grpSpPr>
          <a:xfrm>
            <a:off x="5314302" y="2186092"/>
            <a:ext cx="320040" cy="1826716"/>
            <a:chOff x="5358412" y="2103393"/>
            <a:chExt cx="320040" cy="18267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E28F33-1601-4F07-B4DB-57F3A5C3F0A8}"/>
                </a:ext>
              </a:extLst>
            </p:cNvPr>
            <p:cNvSpPr/>
            <p:nvPr/>
          </p:nvSpPr>
          <p:spPr>
            <a:xfrm>
              <a:off x="5369839" y="2175783"/>
              <a:ext cx="254484" cy="1650757"/>
            </a:xfrm>
            <a:prstGeom prst="rect">
              <a:avLst/>
            </a:prstGeom>
            <a:noFill/>
            <a:ln w="3175" cmpd="sng">
              <a:solidFill>
                <a:schemeClr val="tx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2DCA7-30EF-466A-B8C1-A7B3698B6944}"/>
                </a:ext>
              </a:extLst>
            </p:cNvPr>
            <p:cNvSpPr txBox="1"/>
            <p:nvPr/>
          </p:nvSpPr>
          <p:spPr>
            <a:xfrm>
              <a:off x="5358412" y="2175783"/>
              <a:ext cx="3200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...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6C112E-FD6A-402D-8689-0B8DF6AC258B}"/>
                </a:ext>
              </a:extLst>
            </p:cNvPr>
            <p:cNvSpPr/>
            <p:nvPr/>
          </p:nvSpPr>
          <p:spPr>
            <a:xfrm>
              <a:off x="5421651" y="2103393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A6385-A1C7-48FB-9512-6AB7F8E1FE57}"/>
                </a:ext>
              </a:extLst>
            </p:cNvPr>
            <p:cNvSpPr/>
            <p:nvPr/>
          </p:nvSpPr>
          <p:spPr>
            <a:xfrm>
              <a:off x="5421650" y="3819604"/>
              <a:ext cx="150859" cy="110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E783E-736F-4146-A138-A9F0C5D8A532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5634342" y="3038490"/>
            <a:ext cx="1161912" cy="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9724F4-3B25-4010-8D8B-9E66F16EC7A6}"/>
              </a:ext>
            </a:extLst>
          </p:cNvPr>
          <p:cNvCxnSpPr>
            <a:cxnSpLocks/>
            <a:stCxn id="13" idx="6"/>
            <a:endCxn id="40" idx="1"/>
          </p:cNvCxnSpPr>
          <p:nvPr/>
        </p:nvCxnSpPr>
        <p:spPr>
          <a:xfrm>
            <a:off x="7134666" y="2440310"/>
            <a:ext cx="1342448" cy="64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9966C-D1B4-4D41-8775-B42843024D5D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>
            <a:off x="7134666" y="2739400"/>
            <a:ext cx="1342448" cy="3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910166-CFA1-42C6-8E23-25BDAEFF2966}"/>
              </a:ext>
            </a:extLst>
          </p:cNvPr>
          <p:cNvSpPr txBox="1"/>
          <p:nvPr/>
        </p:nvSpPr>
        <p:spPr>
          <a:xfrm>
            <a:off x="8477114" y="2899194"/>
            <a:ext cx="10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Lodon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7B86D1-2E08-4C72-BE9F-DD87C4B1296D}"/>
              </a:ext>
            </a:extLst>
          </p:cNvPr>
          <p:cNvCxnSpPr>
            <a:cxnSpLocks/>
            <a:stCxn id="15" idx="6"/>
            <a:endCxn id="40" idx="1"/>
          </p:cNvCxnSpPr>
          <p:nvPr/>
        </p:nvCxnSpPr>
        <p:spPr>
          <a:xfrm>
            <a:off x="7134666" y="3038490"/>
            <a:ext cx="1342448" cy="4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237CC2-C0EB-45FB-A3E4-0087ADD4450F}"/>
              </a:ext>
            </a:extLst>
          </p:cNvPr>
          <p:cNvCxnSpPr>
            <a:cxnSpLocks/>
            <a:stCxn id="16" idx="6"/>
            <a:endCxn id="40" idx="1"/>
          </p:cNvCxnSpPr>
          <p:nvPr/>
        </p:nvCxnSpPr>
        <p:spPr>
          <a:xfrm flipV="1">
            <a:off x="7134666" y="3083860"/>
            <a:ext cx="1342448" cy="2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9D092C-322B-4EFC-88E9-DBC1A2E4B6C0}"/>
              </a:ext>
            </a:extLst>
          </p:cNvPr>
          <p:cNvCxnSpPr>
            <a:cxnSpLocks/>
            <a:stCxn id="17" idx="6"/>
            <a:endCxn id="40" idx="1"/>
          </p:cNvCxnSpPr>
          <p:nvPr/>
        </p:nvCxnSpPr>
        <p:spPr>
          <a:xfrm flipV="1">
            <a:off x="7134666" y="3083860"/>
            <a:ext cx="1342448" cy="55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0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Metadata/LabelInfo.xml><?xml version="1.0" encoding="utf-8"?>
<clbl:labelList xmlns:clbl="http://schemas.microsoft.com/office/2020/mipLabelMetadata">
  <clbl:label id="{9aa06179-68b3-4e2b-b09b-a2424735516b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3794</TotalTime>
  <Words>2578</Words>
  <Application>Microsoft Office PowerPoint</Application>
  <PresentationFormat>Widescreen</PresentationFormat>
  <Paragraphs>799</Paragraphs>
  <Slides>50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ComputerModernRoman</vt:lpstr>
      <vt:lpstr>Courier New</vt:lpstr>
      <vt:lpstr>inherit</vt:lpstr>
      <vt:lpstr>Office Theme</vt:lpstr>
      <vt:lpstr>Sequence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Models</dc:title>
  <dc:creator>Srivastava, Shashank</dc:creator>
  <cp:lastModifiedBy>Srivastava, Shashank</cp:lastModifiedBy>
  <cp:revision>1</cp:revision>
  <dcterms:created xsi:type="dcterms:W3CDTF">2021-11-12T08:47:43Z</dcterms:created>
  <dcterms:modified xsi:type="dcterms:W3CDTF">2023-01-21T21:03:42Z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a06179-68b3-4e2b-b09b-a2424735516b_Enabled">
    <vt:lpwstr>True</vt:lpwstr>
  </property>
  <property fmtid="{D5CDD505-2E9C-101B-9397-08002B2CF9AE}" pid="3" name="MSIP_Label_9aa06179-68b3-4e2b-b09b-a2424735516b_SiteId">
    <vt:lpwstr>46c98d88-e344-4ed4-8496-4ed7712e255d</vt:lpwstr>
  </property>
  <property fmtid="{D5CDD505-2E9C-101B-9397-08002B2CF9AE}" pid="4" name="MSIP_Label_9aa06179-68b3-4e2b-b09b-a2424735516b_Owner">
    <vt:lpwstr>shashank.srivastava@intel.com</vt:lpwstr>
  </property>
  <property fmtid="{D5CDD505-2E9C-101B-9397-08002B2CF9AE}" pid="5" name="MSIP_Label_9aa06179-68b3-4e2b-b09b-a2424735516b_SetDate">
    <vt:lpwstr>2021-11-28T07:37:30.6981676Z</vt:lpwstr>
  </property>
  <property fmtid="{D5CDD505-2E9C-101B-9397-08002B2CF9AE}" pid="6" name="MSIP_Label_9aa06179-68b3-4e2b-b09b-a2424735516b_Name">
    <vt:lpwstr>Intel Confidential</vt:lpwstr>
  </property>
  <property fmtid="{D5CDD505-2E9C-101B-9397-08002B2CF9AE}" pid="7" name="MSIP_Label_9aa06179-68b3-4e2b-b09b-a2424735516b_Application">
    <vt:lpwstr>Microsoft Azure Information Protection</vt:lpwstr>
  </property>
  <property fmtid="{D5CDD505-2E9C-101B-9397-08002B2CF9AE}" pid="8" name="MSIP_Label_9aa06179-68b3-4e2b-b09b-a2424735516b_ActionId">
    <vt:lpwstr>21a73fae-c674-420b-af1a-fb2fbac08f75</vt:lpwstr>
  </property>
  <property fmtid="{D5CDD505-2E9C-101B-9397-08002B2CF9AE}" pid="9" name="MSIP_Label_9aa06179-68b3-4e2b-b09b-a2424735516b_Extended_MSFT_Method">
    <vt:lpwstr>Manual</vt:lpwstr>
  </property>
  <property fmtid="{D5CDD505-2E9C-101B-9397-08002B2CF9AE}" pid="10" name="Sensitivity">
    <vt:lpwstr>Intel Confidential</vt:lpwstr>
  </property>
</Properties>
</file>