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charts/chart1.xml" ContentType="application/vnd.openxmlformats-officedocument.drawingml.char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2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3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4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5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6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7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8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9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10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1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2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3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45"/>
  </p:notesMasterIdLst>
  <p:handoutMasterIdLst>
    <p:handoutMasterId r:id="rId46"/>
  </p:handoutMasterIdLst>
  <p:sldIdLst>
    <p:sldId id="256" r:id="rId5"/>
    <p:sldId id="349" r:id="rId6"/>
    <p:sldId id="345" r:id="rId7"/>
    <p:sldId id="346" r:id="rId8"/>
    <p:sldId id="347" r:id="rId9"/>
    <p:sldId id="348" r:id="rId10"/>
    <p:sldId id="268" r:id="rId11"/>
    <p:sldId id="269" r:id="rId12"/>
    <p:sldId id="270" r:id="rId13"/>
    <p:sldId id="316" r:id="rId14"/>
    <p:sldId id="291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330" r:id="rId25"/>
    <p:sldId id="331" r:id="rId26"/>
    <p:sldId id="332" r:id="rId27"/>
    <p:sldId id="333" r:id="rId28"/>
    <p:sldId id="334" r:id="rId29"/>
    <p:sldId id="335" r:id="rId30"/>
    <p:sldId id="336" r:id="rId31"/>
    <p:sldId id="337" r:id="rId32"/>
    <p:sldId id="338" r:id="rId33"/>
    <p:sldId id="339" r:id="rId34"/>
    <p:sldId id="340" r:id="rId35"/>
    <p:sldId id="341" r:id="rId36"/>
    <p:sldId id="342" r:id="rId37"/>
    <p:sldId id="343" r:id="rId38"/>
    <p:sldId id="287" r:id="rId39"/>
    <p:sldId id="289" r:id="rId40"/>
    <p:sldId id="329" r:id="rId41"/>
    <p:sldId id="328" r:id="rId42"/>
    <p:sldId id="288" r:id="rId43"/>
    <p:sldId id="292" r:id="rId44"/>
  </p:sldIdLst>
  <p:sldSz cx="12192000" cy="6858000"/>
  <p:notesSz cx="6858000" cy="9144000"/>
  <p:defaultTextStyle>
    <a:defPPr marL="0" marR="0" indent="0" algn="l" defTabSz="4572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9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1219169" rtl="0" fontAlgn="auto" latinLnBrk="0" hangingPunct="0">
      <a:lnSpc>
        <a:spcPct val="90000"/>
      </a:lnSpc>
      <a:spcBef>
        <a:spcPts val="225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0" algn="l" defTabSz="1219169" rtl="0" fontAlgn="auto" latinLnBrk="0" hangingPunct="0">
      <a:lnSpc>
        <a:spcPct val="90000"/>
      </a:lnSpc>
      <a:spcBef>
        <a:spcPts val="225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0" algn="l" defTabSz="1219169" rtl="0" fontAlgn="auto" latinLnBrk="0" hangingPunct="0">
      <a:lnSpc>
        <a:spcPct val="90000"/>
      </a:lnSpc>
      <a:spcBef>
        <a:spcPts val="225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0" algn="l" defTabSz="1219169" rtl="0" fontAlgn="auto" latinLnBrk="0" hangingPunct="0">
      <a:lnSpc>
        <a:spcPct val="90000"/>
      </a:lnSpc>
      <a:spcBef>
        <a:spcPts val="225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0" algn="l" defTabSz="1219169" rtl="0" fontAlgn="auto" latinLnBrk="0" hangingPunct="0">
      <a:lnSpc>
        <a:spcPct val="90000"/>
      </a:lnSpc>
      <a:spcBef>
        <a:spcPts val="225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0" algn="l" defTabSz="1219169" rtl="0" fontAlgn="auto" latinLnBrk="0" hangingPunct="0">
      <a:lnSpc>
        <a:spcPct val="90000"/>
      </a:lnSpc>
      <a:spcBef>
        <a:spcPts val="225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0" algn="l" defTabSz="1219169" rtl="0" fontAlgn="auto" latinLnBrk="0" hangingPunct="0">
      <a:lnSpc>
        <a:spcPct val="90000"/>
      </a:lnSpc>
      <a:spcBef>
        <a:spcPts val="225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0" algn="l" defTabSz="1219169" rtl="0" fontAlgn="auto" latinLnBrk="0" hangingPunct="0">
      <a:lnSpc>
        <a:spcPct val="90000"/>
      </a:lnSpc>
      <a:spcBef>
        <a:spcPts val="225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0" algn="l" defTabSz="1219169" rtl="0" fontAlgn="auto" latinLnBrk="0" hangingPunct="0">
      <a:lnSpc>
        <a:spcPct val="90000"/>
      </a:lnSpc>
      <a:spcBef>
        <a:spcPts val="225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72C5"/>
    <a:srgbClr val="525252"/>
    <a:srgbClr val="FFFFFF"/>
    <a:srgbClr val="00C7FD"/>
    <a:srgbClr val="0068B5"/>
    <a:srgbClr val="004A86"/>
    <a:srgbClr val="FC64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585" autoAdjust="0"/>
  </p:normalViewPr>
  <p:slideViewPr>
    <p:cSldViewPr snapToGrid="0" snapToObjects="1">
      <p:cViewPr varScale="1">
        <p:scale>
          <a:sx n="81" d="100"/>
          <a:sy n="81" d="100"/>
        </p:scale>
        <p:origin x="2059" y="72"/>
      </p:cViewPr>
      <p:guideLst/>
    </p:cSldViewPr>
  </p:slideViewPr>
  <p:outlineViewPr>
    <p:cViewPr>
      <p:scale>
        <a:sx n="33" d="100"/>
        <a:sy n="33" d="100"/>
      </p:scale>
      <p:origin x="0" y="-732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59" d="100"/>
          <a:sy n="59" d="100"/>
        </p:scale>
        <p:origin x="1603" y="6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viewProps" Target="viewProps.xml"/><Relationship Id="rId8" Type="http://schemas.openxmlformats.org/officeDocument/2006/relationships/slide" Target="slides/slide4.xml"/><Relationship Id="rId51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rivastava, Shashank" userId="4a4a45cf-0bce-432b-b8e4-c038fc1510d7" providerId="ADAL" clId="{BE2DE123-6C56-40BD-AD8F-2BC333D9A24A}"/>
    <pc:docChg chg="custSel delSld modSld">
      <pc:chgData name="Srivastava, Shashank" userId="4a4a45cf-0bce-432b-b8e4-c038fc1510d7" providerId="ADAL" clId="{BE2DE123-6C56-40BD-AD8F-2BC333D9A24A}" dt="2021-12-17T07:35:30.731" v="551" actId="20577"/>
      <pc:docMkLst>
        <pc:docMk/>
      </pc:docMkLst>
      <pc:sldChg chg="addSp delSp modSp mod">
        <pc:chgData name="Srivastava, Shashank" userId="4a4a45cf-0bce-432b-b8e4-c038fc1510d7" providerId="ADAL" clId="{BE2DE123-6C56-40BD-AD8F-2BC333D9A24A}" dt="2021-12-08T07:30:27.589" v="83" actId="478"/>
        <pc:sldMkLst>
          <pc:docMk/>
          <pc:sldMk cId="2086400740" sldId="256"/>
        </pc:sldMkLst>
        <pc:spChg chg="add del mod">
          <ac:chgData name="Srivastava, Shashank" userId="4a4a45cf-0bce-432b-b8e4-c038fc1510d7" providerId="ADAL" clId="{BE2DE123-6C56-40BD-AD8F-2BC333D9A24A}" dt="2021-12-08T07:30:27.589" v="83" actId="478"/>
          <ac:spMkLst>
            <pc:docMk/>
            <pc:sldMk cId="2086400740" sldId="256"/>
            <ac:spMk id="3" creationId="{29DDF367-27E7-41EE-8DC2-5648014C0A56}"/>
          </ac:spMkLst>
        </pc:spChg>
        <pc:spChg chg="del">
          <ac:chgData name="Srivastava, Shashank" userId="4a4a45cf-0bce-432b-b8e4-c038fc1510d7" providerId="ADAL" clId="{BE2DE123-6C56-40BD-AD8F-2BC333D9A24A}" dt="2021-12-08T07:30:25.635" v="82" actId="478"/>
          <ac:spMkLst>
            <pc:docMk/>
            <pc:sldMk cId="2086400740" sldId="256"/>
            <ac:spMk id="4" creationId="{C5139A39-08BC-4F2F-94A3-F43AAEEFAEB4}"/>
          </ac:spMkLst>
        </pc:spChg>
        <pc:spChg chg="mod">
          <ac:chgData name="Srivastava, Shashank" userId="4a4a45cf-0bce-432b-b8e4-c038fc1510d7" providerId="ADAL" clId="{BE2DE123-6C56-40BD-AD8F-2BC333D9A24A}" dt="2021-12-08T07:30:05.432" v="48" actId="20577"/>
          <ac:spMkLst>
            <pc:docMk/>
            <pc:sldMk cId="2086400740" sldId="256"/>
            <ac:spMk id="5" creationId="{679F4BE2-8E4A-4003-B816-9E34781F7E88}"/>
          </ac:spMkLst>
        </pc:spChg>
        <pc:spChg chg="mod">
          <ac:chgData name="Srivastava, Shashank" userId="4a4a45cf-0bce-432b-b8e4-c038fc1510d7" providerId="ADAL" clId="{BE2DE123-6C56-40BD-AD8F-2BC333D9A24A}" dt="2021-12-08T07:30:20.661" v="81" actId="20577"/>
          <ac:spMkLst>
            <pc:docMk/>
            <pc:sldMk cId="2086400740" sldId="256"/>
            <ac:spMk id="9" creationId="{ABEAF9F9-E88D-44A4-A1B6-BAA2E532B65E}"/>
          </ac:spMkLst>
        </pc:spChg>
      </pc:sldChg>
      <pc:sldChg chg="del">
        <pc:chgData name="Srivastava, Shashank" userId="4a4a45cf-0bce-432b-b8e4-c038fc1510d7" providerId="ADAL" clId="{BE2DE123-6C56-40BD-AD8F-2BC333D9A24A}" dt="2021-12-08T07:31:48.476" v="140" actId="47"/>
        <pc:sldMkLst>
          <pc:docMk/>
          <pc:sldMk cId="3102934450" sldId="262"/>
        </pc:sldMkLst>
      </pc:sldChg>
      <pc:sldChg chg="del">
        <pc:chgData name="Srivastava, Shashank" userId="4a4a45cf-0bce-432b-b8e4-c038fc1510d7" providerId="ADAL" clId="{BE2DE123-6C56-40BD-AD8F-2BC333D9A24A}" dt="2021-12-08T07:32:01.559" v="141" actId="47"/>
        <pc:sldMkLst>
          <pc:docMk/>
          <pc:sldMk cId="23212328" sldId="344"/>
        </pc:sldMkLst>
      </pc:sldChg>
      <pc:sldChg chg="delSp mod">
        <pc:chgData name="Srivastava, Shashank" userId="4a4a45cf-0bce-432b-b8e4-c038fc1510d7" providerId="ADAL" clId="{BE2DE123-6C56-40BD-AD8F-2BC333D9A24A}" dt="2021-12-08T07:32:13.658" v="145" actId="478"/>
        <pc:sldMkLst>
          <pc:docMk/>
          <pc:sldMk cId="159010298" sldId="345"/>
        </pc:sldMkLst>
        <pc:spChg chg="del">
          <ac:chgData name="Srivastava, Shashank" userId="4a4a45cf-0bce-432b-b8e4-c038fc1510d7" providerId="ADAL" clId="{BE2DE123-6C56-40BD-AD8F-2BC333D9A24A}" dt="2021-12-08T07:32:06.713" v="142" actId="478"/>
          <ac:spMkLst>
            <pc:docMk/>
            <pc:sldMk cId="159010298" sldId="345"/>
            <ac:spMk id="2" creationId="{7315E59A-2A86-5741-96C7-7A77CF0180E5}"/>
          </ac:spMkLst>
        </pc:spChg>
        <pc:spChg chg="del">
          <ac:chgData name="Srivastava, Shashank" userId="4a4a45cf-0bce-432b-b8e4-c038fc1510d7" providerId="ADAL" clId="{BE2DE123-6C56-40BD-AD8F-2BC333D9A24A}" dt="2021-12-08T07:32:11.353" v="144" actId="478"/>
          <ac:spMkLst>
            <pc:docMk/>
            <pc:sldMk cId="159010298" sldId="345"/>
            <ac:spMk id="3" creationId="{BB7063E5-C10A-B547-A8CD-FB2F579F8BD6}"/>
          </ac:spMkLst>
        </pc:spChg>
        <pc:spChg chg="del">
          <ac:chgData name="Srivastava, Shashank" userId="4a4a45cf-0bce-432b-b8e4-c038fc1510d7" providerId="ADAL" clId="{BE2DE123-6C56-40BD-AD8F-2BC333D9A24A}" dt="2021-12-08T07:32:13.658" v="145" actId="478"/>
          <ac:spMkLst>
            <pc:docMk/>
            <pc:sldMk cId="159010298" sldId="345"/>
            <ac:spMk id="4" creationId="{54B73C6B-9655-1F42-84EA-54559E431474}"/>
          </ac:spMkLst>
        </pc:spChg>
        <pc:spChg chg="del">
          <ac:chgData name="Srivastava, Shashank" userId="4a4a45cf-0bce-432b-b8e4-c038fc1510d7" providerId="ADAL" clId="{BE2DE123-6C56-40BD-AD8F-2BC333D9A24A}" dt="2021-12-08T07:32:09.064" v="143" actId="478"/>
          <ac:spMkLst>
            <pc:docMk/>
            <pc:sldMk cId="159010298" sldId="345"/>
            <ac:spMk id="5" creationId="{BDE8C80A-8CDB-9A4F-8A5C-4A72AE1D1FF1}"/>
          </ac:spMkLst>
        </pc:spChg>
      </pc:sldChg>
      <pc:sldChg chg="delSp modSp mod">
        <pc:chgData name="Srivastava, Shashank" userId="4a4a45cf-0bce-432b-b8e4-c038fc1510d7" providerId="ADAL" clId="{BE2DE123-6C56-40BD-AD8F-2BC333D9A24A}" dt="2021-12-17T07:35:30.731" v="551" actId="20577"/>
        <pc:sldMkLst>
          <pc:docMk/>
          <pc:sldMk cId="1576483733" sldId="349"/>
        </pc:sldMkLst>
        <pc:spChg chg="mod">
          <ac:chgData name="Srivastava, Shashank" userId="4a4a45cf-0bce-432b-b8e4-c038fc1510d7" providerId="ADAL" clId="{BE2DE123-6C56-40BD-AD8F-2BC333D9A24A}" dt="2021-12-08T07:30:46.448" v="90" actId="20577"/>
          <ac:spMkLst>
            <pc:docMk/>
            <pc:sldMk cId="1576483733" sldId="349"/>
            <ac:spMk id="2" creationId="{0B5E56D1-11A7-BC4F-9A96-5CA6CF89352F}"/>
          </ac:spMkLst>
        </pc:spChg>
        <pc:spChg chg="mod">
          <ac:chgData name="Srivastava, Shashank" userId="4a4a45cf-0bce-432b-b8e4-c038fc1510d7" providerId="ADAL" clId="{BE2DE123-6C56-40BD-AD8F-2BC333D9A24A}" dt="2021-12-17T07:35:30.731" v="551" actId="20577"/>
          <ac:spMkLst>
            <pc:docMk/>
            <pc:sldMk cId="1576483733" sldId="349"/>
            <ac:spMk id="3" creationId="{FAEFD3FC-D9CC-CE4E-9D43-8F8C205AB3CF}"/>
          </ac:spMkLst>
        </pc:spChg>
        <pc:spChg chg="del">
          <ac:chgData name="Srivastava, Shashank" userId="4a4a45cf-0bce-432b-b8e4-c038fc1510d7" providerId="ADAL" clId="{BE2DE123-6C56-40BD-AD8F-2BC333D9A24A}" dt="2021-12-08T07:30:41.277" v="84" actId="478"/>
          <ac:spMkLst>
            <pc:docMk/>
            <pc:sldMk cId="1576483733" sldId="349"/>
            <ac:spMk id="4" creationId="{9BB7BA54-06A1-3C4E-B519-30000ED13DB9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0000000000000001E-3"/>
          <c:y val="5.0000000000000001E-3"/>
          <c:w val="0.99"/>
          <c:h val="0.85003499999999999"/>
        </c:manualLayout>
      </c:layout>
      <c:pieChart>
        <c:varyColors val="0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 w="12700" cap="flat">
          <a:noFill/>
          <a:miter lim="400000"/>
        </a:ln>
        <a:effectLst/>
      </c:spPr>
    </c:plotArea>
    <c:legend>
      <c:legendPos val="b"/>
      <c:layout>
        <c:manualLayout>
          <c:xMode val="edge"/>
          <c:yMode val="edge"/>
          <c:x val="4.1227E-2"/>
          <c:y val="0.95121999999999995"/>
          <c:w val="0.91754599999999997"/>
          <c:h val="4.8779599999999999E-2"/>
        </c:manualLayout>
      </c:layout>
      <c:overlay val="1"/>
      <c:spPr>
        <a:noFill/>
        <a:ln w="12700" cap="flat">
          <a:noFill/>
          <a:miter lim="400000"/>
        </a:ln>
        <a:effectLst/>
      </c:spPr>
      <c:txPr>
        <a:bodyPr rot="0"/>
        <a:lstStyle/>
        <a:p>
          <a:pPr>
            <a:defRPr sz="1800" b="0" i="0" u="none" strike="noStrike">
              <a:solidFill>
                <a:srgbClr val="000000"/>
              </a:solidFill>
              <a:latin typeface="Intel Clear"/>
            </a:defRPr>
          </a:pPr>
          <a:endParaRPr lang="en-US"/>
        </a:p>
      </c:txPr>
    </c:legend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5513-4281-AAE9-3BB10BA649D0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5513-4281-AAE9-3BB10BA649D0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5513-4281-AAE9-3BB10BA649D0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5513-4281-AAE9-3BB10BA649D0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5513-4281-AAE9-3BB10BA649D0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5513-4281-AAE9-3BB10BA649D0}"/>
              </c:ext>
            </c:extLst>
          </c:dPt>
          <c:cat>
            <c:strRef>
              <c:f>Sheet1!$A$2:$A$7</c:f>
              <c:strCache>
                <c:ptCount val="6"/>
                <c:pt idx="0">
                  <c:v>Series 1</c:v>
                </c:pt>
                <c:pt idx="1">
                  <c:v>Series 2</c:v>
                </c:pt>
                <c:pt idx="2">
                  <c:v>Series 3</c:v>
                </c:pt>
                <c:pt idx="3">
                  <c:v>Series 4</c:v>
                </c:pt>
                <c:pt idx="4">
                  <c:v>Series5</c:v>
                </c:pt>
                <c:pt idx="5">
                  <c:v>Series 6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15</c:v>
                </c:pt>
                <c:pt idx="1">
                  <c:v>15</c:v>
                </c:pt>
                <c:pt idx="2">
                  <c:v>15</c:v>
                </c:pt>
                <c:pt idx="3">
                  <c:v>15</c:v>
                </c:pt>
                <c:pt idx="4">
                  <c:v>15</c:v>
                </c:pt>
                <c:pt idx="5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151-48E7-835F-1304367163F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4AC7-4E19-9022-8132B22708A0}"/>
              </c:ext>
            </c:extLst>
          </c:dPt>
          <c:dPt>
            <c:idx val="1"/>
            <c:bubble3D val="0"/>
            <c:spPr>
              <a:solidFill>
                <a:schemeClr val="accent1">
                  <a:lumMod val="40000"/>
                  <a:lumOff val="6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4AC7-4E19-9022-8132B22708A0}"/>
              </c:ext>
            </c:extLst>
          </c:dPt>
          <c:dPt>
            <c:idx val="2"/>
            <c:bubble3D val="0"/>
            <c:spPr>
              <a:solidFill>
                <a:schemeClr val="accent2">
                  <a:lumMod val="7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4AC7-4E19-9022-8132B22708A0}"/>
              </c:ext>
            </c:extLst>
          </c:dPt>
          <c:dPt>
            <c:idx val="3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4AC7-4E19-9022-8132B22708A0}"/>
              </c:ext>
            </c:extLst>
          </c:dPt>
          <c:dPt>
            <c:idx val="4"/>
            <c:bubble3D val="0"/>
            <c:spPr>
              <a:solidFill>
                <a:schemeClr val="accent2">
                  <a:lumMod val="40000"/>
                  <a:lumOff val="6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4AC7-4E19-9022-8132B22708A0}"/>
              </c:ext>
            </c:extLst>
          </c:dPt>
          <c:dPt>
            <c:idx val="5"/>
            <c:bubble3D val="0"/>
            <c:spPr>
              <a:solidFill>
                <a:schemeClr val="tx1">
                  <a:lumMod val="8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4AC7-4E19-9022-8132B22708A0}"/>
              </c:ext>
            </c:extLst>
          </c:dPt>
          <c:cat>
            <c:strRef>
              <c:f>Sheet1!$A$2:$A$7</c:f>
              <c:strCache>
                <c:ptCount val="6"/>
                <c:pt idx="0">
                  <c:v>Series 1</c:v>
                </c:pt>
                <c:pt idx="1">
                  <c:v>Series 2</c:v>
                </c:pt>
                <c:pt idx="2">
                  <c:v>Series 3</c:v>
                </c:pt>
                <c:pt idx="3">
                  <c:v>Series 4</c:v>
                </c:pt>
                <c:pt idx="4">
                  <c:v>Series5</c:v>
                </c:pt>
                <c:pt idx="5">
                  <c:v>Series 6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15</c:v>
                </c:pt>
                <c:pt idx="1">
                  <c:v>15</c:v>
                </c:pt>
                <c:pt idx="2">
                  <c:v>15</c:v>
                </c:pt>
                <c:pt idx="3">
                  <c:v>15</c:v>
                </c:pt>
                <c:pt idx="4">
                  <c:v>15</c:v>
                </c:pt>
                <c:pt idx="5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AC7-4E19-9022-8132B22708A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2EE-4562-BD45-54499522588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2EE-4562-BD45-54499522588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22EE-4562-BD45-544995225883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3</c:v>
                </c:pt>
                <c:pt idx="1">
                  <c:v>3</c:v>
                </c:pt>
                <c:pt idx="2">
                  <c:v>3</c:v>
                </c:pt>
                <c:pt idx="3">
                  <c:v>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22EE-4562-BD45-544995225883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Series 5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Sheet1!$F$2:$F$5</c:f>
              <c:numCache>
                <c:formatCode>General</c:formatCode>
                <c:ptCount val="4"/>
                <c:pt idx="0">
                  <c:v>4</c:v>
                </c:pt>
                <c:pt idx="1">
                  <c:v>4</c:v>
                </c:pt>
                <c:pt idx="2">
                  <c:v>4</c:v>
                </c:pt>
                <c:pt idx="3">
                  <c:v>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22EE-4562-BD45-544995225883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Series 6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Sheet1!$G$2:$G$5</c:f>
              <c:numCache>
                <c:formatCode>General</c:formatCode>
                <c:ptCount val="4"/>
                <c:pt idx="0">
                  <c:v>5</c:v>
                </c:pt>
                <c:pt idx="1">
                  <c:v>5</c:v>
                </c:pt>
                <c:pt idx="2">
                  <c:v>5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22EE-4562-BD45-54499522588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76570616"/>
        <c:axId val="876576848"/>
      </c:lineChart>
      <c:catAx>
        <c:axId val="8765706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76576848"/>
        <c:crosses val="autoZero"/>
        <c:auto val="1"/>
        <c:lblAlgn val="ctr"/>
        <c:lblOffset val="100"/>
        <c:noMultiLvlLbl val="0"/>
      </c:catAx>
      <c:valAx>
        <c:axId val="8765768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765706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tx1">
                  <a:lumMod val="85000"/>
                </a:schemeClr>
              </a:solidFill>
              <a:round/>
            </a:ln>
            <a:effectLst/>
          </c:spPr>
          <c:marker>
            <c:symbol val="circle"/>
            <c:size val="10"/>
            <c:spPr>
              <a:solidFill>
                <a:schemeClr val="bg1"/>
              </a:solidFill>
              <a:ln w="25400">
                <a:solidFill>
                  <a:schemeClr val="tx1">
                    <a:lumMod val="85000"/>
                  </a:schemeClr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F1D-4865-8883-DA2126B1A7E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10"/>
            <c:spPr>
              <a:solidFill>
                <a:schemeClr val="bg1"/>
              </a:solidFill>
              <a:ln w="25400">
                <a:solidFill>
                  <a:schemeClr val="accent1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F1D-4865-8883-DA2126B1A7E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28575" cap="rnd">
              <a:solidFill>
                <a:schemeClr val="accent1">
                  <a:lumMod val="40000"/>
                  <a:lumOff val="60000"/>
                </a:schemeClr>
              </a:solidFill>
              <a:round/>
            </a:ln>
            <a:effectLst/>
          </c:spPr>
          <c:marker>
            <c:symbol val="circle"/>
            <c:size val="10"/>
            <c:spPr>
              <a:solidFill>
                <a:schemeClr val="bg1"/>
              </a:solidFill>
              <a:ln w="25400">
                <a:solidFill>
                  <a:schemeClr val="accent1">
                    <a:lumMod val="40000"/>
                    <a:lumOff val="60000"/>
                  </a:schemeClr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F1D-4865-8883-DA2126B1A7EE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ln w="28575" cap="rnd">
              <a:solidFill>
                <a:schemeClr val="accent2">
                  <a:lumMod val="75000"/>
                </a:schemeClr>
              </a:solidFill>
              <a:round/>
            </a:ln>
            <a:effectLst/>
          </c:spPr>
          <c:marker>
            <c:symbol val="circle"/>
            <c:size val="10"/>
            <c:spPr>
              <a:solidFill>
                <a:schemeClr val="bg1"/>
              </a:solidFill>
              <a:ln w="25400">
                <a:solidFill>
                  <a:schemeClr val="accent2">
                    <a:lumMod val="75000"/>
                  </a:schemeClr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3</c:v>
                </c:pt>
                <c:pt idx="1">
                  <c:v>3</c:v>
                </c:pt>
                <c:pt idx="2">
                  <c:v>3</c:v>
                </c:pt>
                <c:pt idx="3">
                  <c:v>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3F1D-4865-8883-DA2126B1A7EE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Series 5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10"/>
            <c:spPr>
              <a:solidFill>
                <a:schemeClr val="bg1"/>
              </a:solidFill>
              <a:ln w="25400">
                <a:solidFill>
                  <a:schemeClr val="accent2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Sheet1!$F$2:$F$5</c:f>
              <c:numCache>
                <c:formatCode>General</c:formatCode>
                <c:ptCount val="4"/>
                <c:pt idx="0">
                  <c:v>4</c:v>
                </c:pt>
                <c:pt idx="1">
                  <c:v>4</c:v>
                </c:pt>
                <c:pt idx="2">
                  <c:v>4</c:v>
                </c:pt>
                <c:pt idx="3">
                  <c:v>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3F1D-4865-8883-DA2126B1A7EE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Series 6</c:v>
                </c:pt>
              </c:strCache>
            </c:strRef>
          </c:tx>
          <c:spPr>
            <a:ln w="25400" cap="rnd">
              <a:solidFill>
                <a:schemeClr val="accent2">
                  <a:lumMod val="40000"/>
                  <a:lumOff val="60000"/>
                </a:schemeClr>
              </a:solidFill>
              <a:round/>
            </a:ln>
            <a:effectLst/>
          </c:spPr>
          <c:marker>
            <c:symbol val="circle"/>
            <c:size val="10"/>
            <c:spPr>
              <a:solidFill>
                <a:schemeClr val="bg1"/>
              </a:solidFill>
              <a:ln w="25400">
                <a:solidFill>
                  <a:schemeClr val="accent2">
                    <a:lumMod val="40000"/>
                    <a:lumOff val="60000"/>
                  </a:schemeClr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Sheet1!$G$2:$G$5</c:f>
              <c:numCache>
                <c:formatCode>General</c:formatCode>
                <c:ptCount val="4"/>
                <c:pt idx="0">
                  <c:v>5</c:v>
                </c:pt>
                <c:pt idx="1">
                  <c:v>5</c:v>
                </c:pt>
                <c:pt idx="2">
                  <c:v>5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3F1D-4865-8883-DA2126B1A7E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61019152"/>
        <c:axId val="1261020136"/>
      </c:lineChart>
      <c:catAx>
        <c:axId val="12610191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61020136"/>
        <c:crosses val="autoZero"/>
        <c:auto val="1"/>
        <c:lblAlgn val="ctr"/>
        <c:lblOffset val="100"/>
        <c:noMultiLvlLbl val="0"/>
      </c:catAx>
      <c:valAx>
        <c:axId val="12610201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610191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tx1">
                <a:lumMod val="8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DDB-41C5-9CA6-E68A19E1E4C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DDB-41C5-9CA6-E68A19E1E4C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DDB-41C5-9CA6-E68A19E1E4CB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solidFill>
              <a:schemeClr val="accent2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3</c:v>
                </c:pt>
                <c:pt idx="1">
                  <c:v>3</c:v>
                </c:pt>
                <c:pt idx="2">
                  <c:v>3</c:v>
                </c:pt>
                <c:pt idx="3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DDB-41C5-9CA6-E68A19E1E4CB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Series 5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Sheet1!$F$2:$F$5</c:f>
              <c:numCache>
                <c:formatCode>General</c:formatCode>
                <c:ptCount val="4"/>
                <c:pt idx="0">
                  <c:v>4</c:v>
                </c:pt>
                <c:pt idx="1">
                  <c:v>4</c:v>
                </c:pt>
                <c:pt idx="2">
                  <c:v>4</c:v>
                </c:pt>
                <c:pt idx="3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DDB-41C5-9CA6-E68A19E1E4CB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Series 6</c:v>
                </c:pt>
              </c:strCache>
            </c:strRef>
          </c:tx>
          <c:spPr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Sheet1!$G$2:$G$5</c:f>
              <c:numCache>
                <c:formatCode>General</c:formatCode>
                <c:ptCount val="4"/>
                <c:pt idx="0">
                  <c:v>5</c:v>
                </c:pt>
                <c:pt idx="1">
                  <c:v>5</c:v>
                </c:pt>
                <c:pt idx="2">
                  <c:v>5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FDDB-41C5-9CA6-E68A19E1E4C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80082264"/>
        <c:axId val="480089152"/>
      </c:barChart>
      <c:catAx>
        <c:axId val="480082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0089152"/>
        <c:crosses val="autoZero"/>
        <c:auto val="1"/>
        <c:lblAlgn val="ctr"/>
        <c:lblOffset val="100"/>
        <c:noMultiLvlLbl val="0"/>
      </c:catAx>
      <c:valAx>
        <c:axId val="4800891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00822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tx1">
                <a:lumMod val="8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DDB-41C5-9CA6-E68A19E1E4C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DDB-41C5-9CA6-E68A19E1E4C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DDB-41C5-9CA6-E68A19E1E4CB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3</c:v>
                </c:pt>
                <c:pt idx="1">
                  <c:v>3</c:v>
                </c:pt>
                <c:pt idx="2">
                  <c:v>3</c:v>
                </c:pt>
                <c:pt idx="3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DDB-41C5-9CA6-E68A19E1E4CB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Series 5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Sheet1!$F$2:$F$5</c:f>
              <c:numCache>
                <c:formatCode>General</c:formatCode>
                <c:ptCount val="4"/>
                <c:pt idx="0">
                  <c:v>4</c:v>
                </c:pt>
                <c:pt idx="1">
                  <c:v>4</c:v>
                </c:pt>
                <c:pt idx="2">
                  <c:v>4</c:v>
                </c:pt>
                <c:pt idx="3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DDB-41C5-9CA6-E68A19E1E4CB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Series 6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Sheet1!$G$2:$G$5</c:f>
              <c:numCache>
                <c:formatCode>General</c:formatCode>
                <c:ptCount val="4"/>
                <c:pt idx="0">
                  <c:v>5</c:v>
                </c:pt>
                <c:pt idx="1">
                  <c:v>5</c:v>
                </c:pt>
                <c:pt idx="2">
                  <c:v>5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FDDB-41C5-9CA6-E68A19E1E4C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80082264"/>
        <c:axId val="480089152"/>
      </c:barChart>
      <c:catAx>
        <c:axId val="480082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0089152"/>
        <c:crosses val="autoZero"/>
        <c:auto val="1"/>
        <c:lblAlgn val="ctr"/>
        <c:lblOffset val="100"/>
        <c:noMultiLvlLbl val="0"/>
      </c:catAx>
      <c:valAx>
        <c:axId val="4800891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00822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CF0-4069-8B02-2A0C7671AD6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CF0-4069-8B02-2A0C7671AD6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CF0-4069-8B02-2A0C7671AD65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solidFill>
              <a:schemeClr val="accent2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3</c:v>
                </c:pt>
                <c:pt idx="1">
                  <c:v>3</c:v>
                </c:pt>
                <c:pt idx="2">
                  <c:v>3</c:v>
                </c:pt>
                <c:pt idx="3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9CF0-4069-8B02-2A0C7671AD65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Series 5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Sheet1!$F$2:$F$5</c:f>
              <c:numCache>
                <c:formatCode>General</c:formatCode>
                <c:ptCount val="4"/>
                <c:pt idx="0">
                  <c:v>4</c:v>
                </c:pt>
                <c:pt idx="1">
                  <c:v>4</c:v>
                </c:pt>
                <c:pt idx="2">
                  <c:v>4</c:v>
                </c:pt>
                <c:pt idx="3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CF0-4069-8B02-2A0C7671AD65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Series 6</c:v>
                </c:pt>
              </c:strCache>
            </c:strRef>
          </c:tx>
          <c:spPr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Sheet1!$G$2:$G$5</c:f>
              <c:numCache>
                <c:formatCode>General</c:formatCode>
                <c:ptCount val="4"/>
                <c:pt idx="0">
                  <c:v>5</c:v>
                </c:pt>
                <c:pt idx="1">
                  <c:v>5</c:v>
                </c:pt>
                <c:pt idx="2">
                  <c:v>5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9CF0-4069-8B02-2A0C7671A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81306816"/>
        <c:axId val="481307144"/>
      </c:barChart>
      <c:catAx>
        <c:axId val="4813068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1307144"/>
        <c:crosses val="autoZero"/>
        <c:auto val="1"/>
        <c:lblAlgn val="ctr"/>
        <c:lblOffset val="100"/>
        <c:noMultiLvlLbl val="0"/>
      </c:catAx>
      <c:valAx>
        <c:axId val="4813071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13068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600"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tx1">
                <a:lumMod val="8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CF0-4069-8B02-2A0C7671AD6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CF0-4069-8B02-2A0C7671AD6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CF0-4069-8B02-2A0C7671AD65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3</c:v>
                </c:pt>
                <c:pt idx="1">
                  <c:v>3</c:v>
                </c:pt>
                <c:pt idx="2">
                  <c:v>3</c:v>
                </c:pt>
                <c:pt idx="3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9CF0-4069-8B02-2A0C7671AD65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Series 5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Sheet1!$F$2:$F$5</c:f>
              <c:numCache>
                <c:formatCode>General</c:formatCode>
                <c:ptCount val="4"/>
                <c:pt idx="0">
                  <c:v>4</c:v>
                </c:pt>
                <c:pt idx="1">
                  <c:v>4</c:v>
                </c:pt>
                <c:pt idx="2">
                  <c:v>4</c:v>
                </c:pt>
                <c:pt idx="3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CF0-4069-8B02-2A0C7671AD65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Series 6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Sheet1!$G$2:$G$5</c:f>
              <c:numCache>
                <c:formatCode>General</c:formatCode>
                <c:ptCount val="4"/>
                <c:pt idx="0">
                  <c:v>5</c:v>
                </c:pt>
                <c:pt idx="1">
                  <c:v>5</c:v>
                </c:pt>
                <c:pt idx="2">
                  <c:v>5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9CF0-4069-8B02-2A0C7671A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81306816"/>
        <c:axId val="481307144"/>
      </c:barChart>
      <c:catAx>
        <c:axId val="4813068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1307144"/>
        <c:crosses val="autoZero"/>
        <c:auto val="1"/>
        <c:lblAlgn val="ctr"/>
        <c:lblOffset val="100"/>
        <c:noMultiLvlLbl val="0"/>
      </c:catAx>
      <c:valAx>
        <c:axId val="4813071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13068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600"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tx1">
                <a:lumMod val="8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E44-4CCD-B477-D15AF4FBBCF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E44-4CCD-B477-D15AF4FBBCF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E44-4CCD-B477-D15AF4FBBCF2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solidFill>
              <a:schemeClr val="accent2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3</c:v>
                </c:pt>
                <c:pt idx="1">
                  <c:v>3</c:v>
                </c:pt>
                <c:pt idx="2">
                  <c:v>3</c:v>
                </c:pt>
                <c:pt idx="3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558-42F9-B5D8-B6B1E38FD29C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Series 5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Sheet1!$F$2:$F$5</c:f>
              <c:numCache>
                <c:formatCode>General</c:formatCode>
                <c:ptCount val="4"/>
                <c:pt idx="0">
                  <c:v>4</c:v>
                </c:pt>
                <c:pt idx="1">
                  <c:v>4</c:v>
                </c:pt>
                <c:pt idx="2">
                  <c:v>4</c:v>
                </c:pt>
                <c:pt idx="3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558-42F9-B5D8-B6B1E38FD29C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Series 6</c:v>
                </c:pt>
              </c:strCache>
            </c:strRef>
          </c:tx>
          <c:spPr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Sheet1!$G$2:$G$5</c:f>
              <c:numCache>
                <c:formatCode>General</c:formatCode>
                <c:ptCount val="4"/>
                <c:pt idx="0">
                  <c:v>5</c:v>
                </c:pt>
                <c:pt idx="1">
                  <c:v>5</c:v>
                </c:pt>
                <c:pt idx="2">
                  <c:v>5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558-42F9-B5D8-B6B1E38FD29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1261016856"/>
        <c:axId val="1261012920"/>
      </c:barChart>
      <c:catAx>
        <c:axId val="126101685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61012920"/>
        <c:crosses val="autoZero"/>
        <c:auto val="1"/>
        <c:lblAlgn val="ctr"/>
        <c:lblOffset val="100"/>
        <c:noMultiLvlLbl val="0"/>
      </c:catAx>
      <c:valAx>
        <c:axId val="126101292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610168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600"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E44-4CCD-B477-D15AF4FBBCF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E44-4CCD-B477-D15AF4FBBCF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E44-4CCD-B477-D15AF4FBBCF2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3</c:v>
                </c:pt>
                <c:pt idx="1">
                  <c:v>3</c:v>
                </c:pt>
                <c:pt idx="2">
                  <c:v>3</c:v>
                </c:pt>
                <c:pt idx="3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558-42F9-B5D8-B6B1E38FD29C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Series 5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Sheet1!$F$2:$F$5</c:f>
              <c:numCache>
                <c:formatCode>General</c:formatCode>
                <c:ptCount val="4"/>
                <c:pt idx="0">
                  <c:v>4</c:v>
                </c:pt>
                <c:pt idx="1">
                  <c:v>4</c:v>
                </c:pt>
                <c:pt idx="2">
                  <c:v>4</c:v>
                </c:pt>
                <c:pt idx="3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558-42F9-B5D8-B6B1E38FD29C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Series 6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Sheet1!$G$2:$G$5</c:f>
              <c:numCache>
                <c:formatCode>General</c:formatCode>
                <c:ptCount val="4"/>
                <c:pt idx="0">
                  <c:v>5</c:v>
                </c:pt>
                <c:pt idx="1">
                  <c:v>5</c:v>
                </c:pt>
                <c:pt idx="2">
                  <c:v>5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558-42F9-B5D8-B6B1E38FD29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1261016856"/>
        <c:axId val="1261012920"/>
      </c:barChart>
      <c:catAx>
        <c:axId val="126101685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61012920"/>
        <c:crosses val="autoZero"/>
        <c:auto val="1"/>
        <c:lblAlgn val="ctr"/>
        <c:lblOffset val="100"/>
        <c:noMultiLvlLbl val="0"/>
      </c:catAx>
      <c:valAx>
        <c:axId val="126101292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610168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600"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BC6A-4CA4-825B-5166C0648FC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BC6A-4CA4-825B-5166C0648FCD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BC6A-4CA4-825B-5166C0648FCD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BC6A-4CA4-825B-5166C0648FCD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BC6A-4CA4-825B-5166C0648FCD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BC6A-4CA4-825B-5166C0648FCD}"/>
              </c:ext>
            </c:extLst>
          </c:dPt>
          <c:cat>
            <c:strRef>
              <c:f>Sheet1!$A$2:$A$7</c:f>
              <c:strCache>
                <c:ptCount val="6"/>
                <c:pt idx="0">
                  <c:v>Series 1</c:v>
                </c:pt>
                <c:pt idx="1">
                  <c:v>Series 2</c:v>
                </c:pt>
                <c:pt idx="2">
                  <c:v>Series 3</c:v>
                </c:pt>
                <c:pt idx="3">
                  <c:v>Series 4</c:v>
                </c:pt>
                <c:pt idx="4">
                  <c:v>Series5</c:v>
                </c:pt>
                <c:pt idx="5">
                  <c:v>Series 6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15</c:v>
                </c:pt>
                <c:pt idx="1">
                  <c:v>15</c:v>
                </c:pt>
                <c:pt idx="2">
                  <c:v>15</c:v>
                </c:pt>
                <c:pt idx="3">
                  <c:v>15</c:v>
                </c:pt>
                <c:pt idx="4">
                  <c:v>15</c:v>
                </c:pt>
                <c:pt idx="5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151-48E7-835F-1304367163F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4AC7-4E19-9022-8132B22708A0}"/>
              </c:ext>
            </c:extLst>
          </c:dPt>
          <c:dPt>
            <c:idx val="1"/>
            <c:bubble3D val="0"/>
            <c:spPr>
              <a:solidFill>
                <a:schemeClr val="accent1">
                  <a:lumMod val="40000"/>
                  <a:lumOff val="6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4AC7-4E19-9022-8132B22708A0}"/>
              </c:ext>
            </c:extLst>
          </c:dPt>
          <c:dPt>
            <c:idx val="2"/>
            <c:bubble3D val="0"/>
            <c:spPr>
              <a:solidFill>
                <a:schemeClr val="accent2">
                  <a:lumMod val="7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4AC7-4E19-9022-8132B22708A0}"/>
              </c:ext>
            </c:extLst>
          </c:dPt>
          <c:dPt>
            <c:idx val="3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4AC7-4E19-9022-8132B22708A0}"/>
              </c:ext>
            </c:extLst>
          </c:dPt>
          <c:dPt>
            <c:idx val="4"/>
            <c:bubble3D val="0"/>
            <c:spPr>
              <a:solidFill>
                <a:schemeClr val="accent2">
                  <a:lumMod val="40000"/>
                  <a:lumOff val="6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4AC7-4E19-9022-8132B22708A0}"/>
              </c:ext>
            </c:extLst>
          </c:dPt>
          <c:dPt>
            <c:idx val="5"/>
            <c:bubble3D val="0"/>
            <c:spPr>
              <a:solidFill>
                <a:schemeClr val="tx1">
                  <a:lumMod val="8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4AC7-4E19-9022-8132B22708A0}"/>
              </c:ext>
            </c:extLst>
          </c:dPt>
          <c:cat>
            <c:strRef>
              <c:f>Sheet1!$A$2:$A$7</c:f>
              <c:strCache>
                <c:ptCount val="6"/>
                <c:pt idx="0">
                  <c:v>Series 1</c:v>
                </c:pt>
                <c:pt idx="1">
                  <c:v>Series 2</c:v>
                </c:pt>
                <c:pt idx="2">
                  <c:v>Series 3</c:v>
                </c:pt>
                <c:pt idx="3">
                  <c:v>Series 4</c:v>
                </c:pt>
                <c:pt idx="4">
                  <c:v>Series5</c:v>
                </c:pt>
                <c:pt idx="5">
                  <c:v>Series 6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15</c:v>
                </c:pt>
                <c:pt idx="1">
                  <c:v>15</c:v>
                </c:pt>
                <c:pt idx="2">
                  <c:v>15</c:v>
                </c:pt>
                <c:pt idx="3">
                  <c:v>15</c:v>
                </c:pt>
                <c:pt idx="4">
                  <c:v>15</c:v>
                </c:pt>
                <c:pt idx="5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AC7-4E19-9022-8132B22708A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3A553E8-0470-1349-956C-3CB18694582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67CBD2-00E1-E94C-B4F0-37C39C209DC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0B726A-C477-6444-83BF-F1538D69AD12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7C31E5-3BC8-F849-AC60-6FCBD80D554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01290B-DD02-C147-B1CC-37C02F331DB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DCDB93-7126-8142-8B95-E87AEC483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2277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" name="Shape 1055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56" name="Shape 105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228600" latinLnBrk="0">
      <a:lnSpc>
        <a:spcPct val="117999"/>
      </a:lnSpc>
      <a:defRPr sz="1100">
        <a:latin typeface="+mn-lt"/>
        <a:ea typeface="+mn-ea"/>
        <a:cs typeface="+mn-cs"/>
        <a:sym typeface="Helvetica Neue"/>
      </a:defRPr>
    </a:lvl1pPr>
    <a:lvl2pPr indent="114300" defTabSz="228600" latinLnBrk="0">
      <a:lnSpc>
        <a:spcPct val="117999"/>
      </a:lnSpc>
      <a:defRPr sz="1100">
        <a:latin typeface="+mn-lt"/>
        <a:ea typeface="+mn-ea"/>
        <a:cs typeface="+mn-cs"/>
        <a:sym typeface="Helvetica Neue"/>
      </a:defRPr>
    </a:lvl2pPr>
    <a:lvl3pPr indent="228600" defTabSz="228600" latinLnBrk="0">
      <a:lnSpc>
        <a:spcPct val="117999"/>
      </a:lnSpc>
      <a:defRPr sz="1100">
        <a:latin typeface="+mn-lt"/>
        <a:ea typeface="+mn-ea"/>
        <a:cs typeface="+mn-cs"/>
        <a:sym typeface="Helvetica Neue"/>
      </a:defRPr>
    </a:lvl3pPr>
    <a:lvl4pPr indent="342900" defTabSz="228600" latinLnBrk="0">
      <a:lnSpc>
        <a:spcPct val="117999"/>
      </a:lnSpc>
      <a:defRPr sz="1100">
        <a:latin typeface="+mn-lt"/>
        <a:ea typeface="+mn-ea"/>
        <a:cs typeface="+mn-cs"/>
        <a:sym typeface="Helvetica Neue"/>
      </a:defRPr>
    </a:lvl4pPr>
    <a:lvl5pPr indent="457200" defTabSz="228600" latinLnBrk="0">
      <a:lnSpc>
        <a:spcPct val="117999"/>
      </a:lnSpc>
      <a:defRPr sz="1100">
        <a:latin typeface="+mn-lt"/>
        <a:ea typeface="+mn-ea"/>
        <a:cs typeface="+mn-cs"/>
        <a:sym typeface="Helvetica Neue"/>
      </a:defRPr>
    </a:lvl5pPr>
    <a:lvl6pPr indent="571500" defTabSz="228600" latinLnBrk="0">
      <a:lnSpc>
        <a:spcPct val="117999"/>
      </a:lnSpc>
      <a:defRPr sz="1100">
        <a:latin typeface="+mn-lt"/>
        <a:ea typeface="+mn-ea"/>
        <a:cs typeface="+mn-cs"/>
        <a:sym typeface="Helvetica Neue"/>
      </a:defRPr>
    </a:lvl6pPr>
    <a:lvl7pPr indent="685800" defTabSz="228600" latinLnBrk="0">
      <a:lnSpc>
        <a:spcPct val="117999"/>
      </a:lnSpc>
      <a:defRPr sz="1100">
        <a:latin typeface="+mn-lt"/>
        <a:ea typeface="+mn-ea"/>
        <a:cs typeface="+mn-cs"/>
        <a:sym typeface="Helvetica Neue"/>
      </a:defRPr>
    </a:lvl7pPr>
    <a:lvl8pPr indent="800100" defTabSz="228600" latinLnBrk="0">
      <a:lnSpc>
        <a:spcPct val="117999"/>
      </a:lnSpc>
      <a:defRPr sz="1100">
        <a:latin typeface="+mn-lt"/>
        <a:ea typeface="+mn-ea"/>
        <a:cs typeface="+mn-cs"/>
        <a:sym typeface="Helvetica Neue"/>
      </a:defRPr>
    </a:lvl8pPr>
    <a:lvl9pPr indent="914400" defTabSz="228600" latinLnBrk="0">
      <a:lnSpc>
        <a:spcPct val="117999"/>
      </a:lnSpc>
      <a:defRPr sz="1100">
        <a:latin typeface="+mn-lt"/>
        <a:ea typeface="+mn-ea"/>
        <a:cs typeface="+mn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9579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3033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3301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078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1254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Blue A">
    <p:bg>
      <p:bgPr>
        <a:solidFill>
          <a:srgbClr val="184A8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"/>
          <p:cNvSpPr/>
          <p:nvPr/>
        </p:nvSpPr>
        <p:spPr>
          <a:xfrm>
            <a:off x="1469360" y="0"/>
            <a:ext cx="3430768" cy="539316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80" name="Square"/>
          <p:cNvSpPr/>
          <p:nvPr/>
        </p:nvSpPr>
        <p:spPr>
          <a:xfrm>
            <a:off x="861107" y="5390896"/>
            <a:ext cx="607299" cy="607299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81" name="Rectangle"/>
          <p:cNvSpPr/>
          <p:nvPr/>
        </p:nvSpPr>
        <p:spPr>
          <a:xfrm>
            <a:off x="576067" y="5108797"/>
            <a:ext cx="286654" cy="282073"/>
          </a:xfrm>
          <a:prstGeom prst="rect">
            <a:avLst/>
          </a:prstGeom>
          <a:solidFill>
            <a:srgbClr val="00C7FD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82" name="Square"/>
          <p:cNvSpPr/>
          <p:nvPr/>
        </p:nvSpPr>
        <p:spPr>
          <a:xfrm>
            <a:off x="861107" y="4952474"/>
            <a:ext cx="157461" cy="15746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31" name="Title Text">
            <a:extLst>
              <a:ext uri="{FF2B5EF4-FFF2-40B4-BE49-F238E27FC236}">
                <a16:creationId xmlns:a16="http://schemas.microsoft.com/office/drawing/2014/main" id="{89FD31ED-4225-F549-987B-028F84979F81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895475" y="3585279"/>
            <a:ext cx="10972801" cy="10918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Autofit/>
          </a:bodyPr>
          <a:lstStyle>
            <a:lvl1pPr>
              <a:defRPr sz="75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75 </a:t>
            </a:r>
            <a:r>
              <a:rPr lang="en-US" dirty="0" err="1"/>
              <a:t>pt</a:t>
            </a:r>
            <a:r>
              <a:rPr lang="en-US" dirty="0"/>
              <a:t> Intel Clear Light</a:t>
            </a:r>
            <a:endParaRPr dirty="0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75379059-B28C-483A-9CD1-B3EB81874AE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895475" y="3182315"/>
            <a:ext cx="10296524" cy="304800"/>
          </a:xfrm>
        </p:spPr>
        <p:txBody>
          <a:bodyPr>
            <a:normAutofit/>
          </a:bodyPr>
          <a:lstStyle>
            <a:lvl1pPr marL="0" indent="0">
              <a:buNone/>
              <a:defRPr sz="1600" b="1" i="0">
                <a:solidFill>
                  <a:srgbClr val="00C7FD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defRPr>
            </a:lvl1pPr>
          </a:lstStyle>
          <a:p>
            <a:r>
              <a:rPr lang="en-US" dirty="0"/>
              <a:t>16pt Intel Clear Bold Intro:</a:t>
            </a:r>
          </a:p>
        </p:txBody>
      </p: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BEFC1083-9176-4B55-B8AB-9F31A213ED26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908348" y="4778609"/>
            <a:ext cx="10283651" cy="326776"/>
          </a:xfrm>
        </p:spPr>
        <p:txBody>
          <a:bodyPr>
            <a:normAutofit/>
          </a:bodyPr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defRPr>
            </a:lvl1pPr>
          </a:lstStyle>
          <a:p>
            <a:r>
              <a:rPr lang="en-US" dirty="0"/>
              <a:t>18pt Intel Clear Subhead, Date, Etc.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98DF977-78B3-4C00-9E43-1223CD667932}"/>
              </a:ext>
            </a:extLst>
          </p:cNvPr>
          <p:cNvGrpSpPr/>
          <p:nvPr userDrawn="1"/>
        </p:nvGrpSpPr>
        <p:grpSpPr>
          <a:xfrm>
            <a:off x="1468406" y="5995719"/>
            <a:ext cx="1059754" cy="396801"/>
            <a:chOff x="1314450" y="6391094"/>
            <a:chExt cx="1123377" cy="420623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78F73C8D-05B1-4270-85FA-B1FD37A25A06}"/>
                </a:ext>
              </a:extLst>
            </p:cNvPr>
            <p:cNvSpPr/>
            <p:nvPr/>
          </p:nvSpPr>
          <p:spPr>
            <a:xfrm>
              <a:off x="1314450" y="6396809"/>
              <a:ext cx="78581" cy="78581"/>
            </a:xfrm>
            <a:custGeom>
              <a:avLst/>
              <a:gdLst>
                <a:gd name="connsiteX0" fmla="*/ 0 w 78581"/>
                <a:gd name="connsiteY0" fmla="*/ 0 h 78581"/>
                <a:gd name="connsiteX1" fmla="*/ 78581 w 78581"/>
                <a:gd name="connsiteY1" fmla="*/ 0 h 78581"/>
                <a:gd name="connsiteX2" fmla="*/ 78581 w 78581"/>
                <a:gd name="connsiteY2" fmla="*/ 78581 h 78581"/>
                <a:gd name="connsiteX3" fmla="*/ 0 w 78581"/>
                <a:gd name="connsiteY3" fmla="*/ 78581 h 78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8581" h="78581">
                  <a:moveTo>
                    <a:pt x="0" y="0"/>
                  </a:moveTo>
                  <a:lnTo>
                    <a:pt x="78581" y="0"/>
                  </a:lnTo>
                  <a:lnTo>
                    <a:pt x="78581" y="78581"/>
                  </a:lnTo>
                  <a:lnTo>
                    <a:pt x="0" y="78581"/>
                  </a:lnTo>
                  <a:close/>
                </a:path>
              </a:pathLst>
            </a:custGeom>
            <a:solidFill>
              <a:srgbClr val="00B2E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FC6580CA-6E37-4F04-8FAD-D6491FEE8CE6}"/>
                </a:ext>
              </a:extLst>
            </p:cNvPr>
            <p:cNvSpPr/>
            <p:nvPr/>
          </p:nvSpPr>
          <p:spPr>
            <a:xfrm>
              <a:off x="1316545" y="6391094"/>
              <a:ext cx="995171" cy="420623"/>
            </a:xfrm>
            <a:custGeom>
              <a:avLst/>
              <a:gdLst>
                <a:gd name="connsiteX0" fmla="*/ 74486 w 995171"/>
                <a:gd name="connsiteY0" fmla="*/ 131921 h 420623"/>
                <a:gd name="connsiteX1" fmla="*/ 0 w 995171"/>
                <a:gd name="connsiteY1" fmla="*/ 131921 h 420623"/>
                <a:gd name="connsiteX2" fmla="*/ 0 w 995171"/>
                <a:gd name="connsiteY2" fmla="*/ 414719 h 420623"/>
                <a:gd name="connsiteX3" fmla="*/ 74486 w 995171"/>
                <a:gd name="connsiteY3" fmla="*/ 414719 h 420623"/>
                <a:gd name="connsiteX4" fmla="*/ 74486 w 995171"/>
                <a:gd name="connsiteY4" fmla="*/ 131921 h 420623"/>
                <a:gd name="connsiteX5" fmla="*/ 568262 w 995171"/>
                <a:gd name="connsiteY5" fmla="*/ 417576 h 420623"/>
                <a:gd name="connsiteX6" fmla="*/ 568262 w 995171"/>
                <a:gd name="connsiteY6" fmla="*/ 348234 h 420623"/>
                <a:gd name="connsiteX7" fmla="*/ 541306 w 995171"/>
                <a:gd name="connsiteY7" fmla="*/ 346520 h 420623"/>
                <a:gd name="connsiteX8" fmla="*/ 523780 w 995171"/>
                <a:gd name="connsiteY8" fmla="*/ 338804 h 420623"/>
                <a:gd name="connsiteX9" fmla="*/ 516065 w 995171"/>
                <a:gd name="connsiteY9" fmla="*/ 321945 h 420623"/>
                <a:gd name="connsiteX10" fmla="*/ 514350 w 995171"/>
                <a:gd name="connsiteY10" fmla="*/ 294608 h 420623"/>
                <a:gd name="connsiteX11" fmla="*/ 514350 w 995171"/>
                <a:gd name="connsiteY11" fmla="*/ 195644 h 420623"/>
                <a:gd name="connsiteX12" fmla="*/ 568262 w 995171"/>
                <a:gd name="connsiteY12" fmla="*/ 195644 h 420623"/>
                <a:gd name="connsiteX13" fmla="*/ 568262 w 995171"/>
                <a:gd name="connsiteY13" fmla="*/ 131921 h 420623"/>
                <a:gd name="connsiteX14" fmla="*/ 514350 w 995171"/>
                <a:gd name="connsiteY14" fmla="*/ 131921 h 420623"/>
                <a:gd name="connsiteX15" fmla="*/ 514350 w 995171"/>
                <a:gd name="connsiteY15" fmla="*/ 21812 h 420623"/>
                <a:gd name="connsiteX16" fmla="*/ 439865 w 995171"/>
                <a:gd name="connsiteY16" fmla="*/ 21812 h 420623"/>
                <a:gd name="connsiteX17" fmla="*/ 439865 w 995171"/>
                <a:gd name="connsiteY17" fmla="*/ 295180 h 420623"/>
                <a:gd name="connsiteX18" fmla="*/ 445865 w 995171"/>
                <a:gd name="connsiteY18" fmla="*/ 353473 h 420623"/>
                <a:gd name="connsiteX19" fmla="*/ 465677 w 995171"/>
                <a:gd name="connsiteY19" fmla="*/ 391001 h 420623"/>
                <a:gd name="connsiteX20" fmla="*/ 502063 w 995171"/>
                <a:gd name="connsiteY20" fmla="*/ 411385 h 420623"/>
                <a:gd name="connsiteX21" fmla="*/ 558927 w 995171"/>
                <a:gd name="connsiteY21" fmla="*/ 417671 h 420623"/>
                <a:gd name="connsiteX22" fmla="*/ 568262 w 995171"/>
                <a:gd name="connsiteY22" fmla="*/ 417671 h 420623"/>
                <a:gd name="connsiteX23" fmla="*/ 995172 w 995171"/>
                <a:gd name="connsiteY23" fmla="*/ 0 h 420623"/>
                <a:gd name="connsiteX24" fmla="*/ 920687 w 995171"/>
                <a:gd name="connsiteY24" fmla="*/ 0 h 420623"/>
                <a:gd name="connsiteX25" fmla="*/ 920687 w 995171"/>
                <a:gd name="connsiteY25" fmla="*/ 414719 h 420623"/>
                <a:gd name="connsiteX26" fmla="*/ 995172 w 995171"/>
                <a:gd name="connsiteY26" fmla="*/ 414719 h 420623"/>
                <a:gd name="connsiteX27" fmla="*/ 995172 w 995171"/>
                <a:gd name="connsiteY27" fmla="*/ 0 h 420623"/>
                <a:gd name="connsiteX28" fmla="*/ 367951 w 995171"/>
                <a:gd name="connsiteY28" fmla="*/ 159830 h 420623"/>
                <a:gd name="connsiteX29" fmla="*/ 281273 w 995171"/>
                <a:gd name="connsiteY29" fmla="*/ 126206 h 420623"/>
                <a:gd name="connsiteX30" fmla="*/ 232410 w 995171"/>
                <a:gd name="connsiteY30" fmla="*/ 137065 h 420623"/>
                <a:gd name="connsiteX31" fmla="*/ 195358 w 995171"/>
                <a:gd name="connsiteY31" fmla="*/ 167259 h 420623"/>
                <a:gd name="connsiteX32" fmla="*/ 191262 w 995171"/>
                <a:gd name="connsiteY32" fmla="*/ 172498 h 420623"/>
                <a:gd name="connsiteX33" fmla="*/ 191262 w 995171"/>
                <a:gd name="connsiteY33" fmla="*/ 167831 h 420623"/>
                <a:gd name="connsiteX34" fmla="*/ 191262 w 995171"/>
                <a:gd name="connsiteY34" fmla="*/ 132017 h 420623"/>
                <a:gd name="connsiteX35" fmla="*/ 117920 w 995171"/>
                <a:gd name="connsiteY35" fmla="*/ 132017 h 420623"/>
                <a:gd name="connsiteX36" fmla="*/ 117920 w 995171"/>
                <a:gd name="connsiteY36" fmla="*/ 414814 h 420623"/>
                <a:gd name="connsiteX37" fmla="*/ 191929 w 995171"/>
                <a:gd name="connsiteY37" fmla="*/ 414814 h 420623"/>
                <a:gd name="connsiteX38" fmla="*/ 191929 w 995171"/>
                <a:gd name="connsiteY38" fmla="*/ 264128 h 420623"/>
                <a:gd name="connsiteX39" fmla="*/ 192024 w 995171"/>
                <a:gd name="connsiteY39" fmla="*/ 274606 h 420623"/>
                <a:gd name="connsiteX40" fmla="*/ 192119 w 995171"/>
                <a:gd name="connsiteY40" fmla="*/ 269558 h 420623"/>
                <a:gd name="connsiteX41" fmla="*/ 211741 w 995171"/>
                <a:gd name="connsiteY41" fmla="*/ 210884 h 420623"/>
                <a:gd name="connsiteX42" fmla="*/ 258985 w 995171"/>
                <a:gd name="connsiteY42" fmla="*/ 190786 h 420623"/>
                <a:gd name="connsiteX43" fmla="*/ 307753 w 995171"/>
                <a:gd name="connsiteY43" fmla="*/ 210407 h 420623"/>
                <a:gd name="connsiteX44" fmla="*/ 323945 w 995171"/>
                <a:gd name="connsiteY44" fmla="*/ 264605 h 420623"/>
                <a:gd name="connsiteX45" fmla="*/ 323945 w 995171"/>
                <a:gd name="connsiteY45" fmla="*/ 264605 h 420623"/>
                <a:gd name="connsiteX46" fmla="*/ 323945 w 995171"/>
                <a:gd name="connsiteY46" fmla="*/ 265176 h 420623"/>
                <a:gd name="connsiteX47" fmla="*/ 323945 w 995171"/>
                <a:gd name="connsiteY47" fmla="*/ 265271 h 420623"/>
                <a:gd name="connsiteX48" fmla="*/ 323945 w 995171"/>
                <a:gd name="connsiteY48" fmla="*/ 414814 h 420623"/>
                <a:gd name="connsiteX49" fmla="*/ 399098 w 995171"/>
                <a:gd name="connsiteY49" fmla="*/ 414814 h 420623"/>
                <a:gd name="connsiteX50" fmla="*/ 399098 w 995171"/>
                <a:gd name="connsiteY50" fmla="*/ 254222 h 420623"/>
                <a:gd name="connsiteX51" fmla="*/ 367951 w 995171"/>
                <a:gd name="connsiteY51" fmla="*/ 159830 h 420623"/>
                <a:gd name="connsiteX52" fmla="*/ 881825 w 995171"/>
                <a:gd name="connsiteY52" fmla="*/ 272796 h 420623"/>
                <a:gd name="connsiteX53" fmla="*/ 871061 w 995171"/>
                <a:gd name="connsiteY53" fmla="*/ 215646 h 420623"/>
                <a:gd name="connsiteX54" fmla="*/ 841057 w 995171"/>
                <a:gd name="connsiteY54" fmla="*/ 168974 h 420623"/>
                <a:gd name="connsiteX55" fmla="*/ 794957 w 995171"/>
                <a:gd name="connsiteY55" fmla="*/ 137636 h 420623"/>
                <a:gd name="connsiteX56" fmla="*/ 735806 w 995171"/>
                <a:gd name="connsiteY56" fmla="*/ 126302 h 420623"/>
                <a:gd name="connsiteX57" fmla="*/ 678371 w 995171"/>
                <a:gd name="connsiteY57" fmla="*/ 137922 h 420623"/>
                <a:gd name="connsiteX58" fmla="*/ 631698 w 995171"/>
                <a:gd name="connsiteY58" fmla="*/ 169355 h 420623"/>
                <a:gd name="connsiteX59" fmla="*/ 600266 w 995171"/>
                <a:gd name="connsiteY59" fmla="*/ 216027 h 420623"/>
                <a:gd name="connsiteX60" fmla="*/ 588645 w 995171"/>
                <a:gd name="connsiteY60" fmla="*/ 273463 h 420623"/>
                <a:gd name="connsiteX61" fmla="*/ 599694 w 995171"/>
                <a:gd name="connsiteY61" fmla="*/ 330899 h 420623"/>
                <a:gd name="connsiteX62" fmla="*/ 630269 w 995171"/>
                <a:gd name="connsiteY62" fmla="*/ 377571 h 420623"/>
                <a:gd name="connsiteX63" fmla="*/ 677513 w 995171"/>
                <a:gd name="connsiteY63" fmla="*/ 409004 h 420623"/>
                <a:gd name="connsiteX64" fmla="*/ 738092 w 995171"/>
                <a:gd name="connsiteY64" fmla="*/ 420624 h 420623"/>
                <a:gd name="connsiteX65" fmla="*/ 863918 w 995171"/>
                <a:gd name="connsiteY65" fmla="*/ 365093 h 420623"/>
                <a:gd name="connsiteX66" fmla="*/ 810292 w 995171"/>
                <a:gd name="connsiteY66" fmla="*/ 324231 h 420623"/>
                <a:gd name="connsiteX67" fmla="*/ 738664 w 995171"/>
                <a:gd name="connsiteY67" fmla="*/ 355854 h 420623"/>
                <a:gd name="connsiteX68" fmla="*/ 687229 w 995171"/>
                <a:gd name="connsiteY68" fmla="*/ 341376 h 420623"/>
                <a:gd name="connsiteX69" fmla="*/ 660368 w 995171"/>
                <a:gd name="connsiteY69" fmla="*/ 302133 h 420623"/>
                <a:gd name="connsiteX70" fmla="*/ 659606 w 995171"/>
                <a:gd name="connsiteY70" fmla="*/ 299466 h 420623"/>
                <a:gd name="connsiteX71" fmla="*/ 881825 w 995171"/>
                <a:gd name="connsiteY71" fmla="*/ 299466 h 420623"/>
                <a:gd name="connsiteX72" fmla="*/ 881825 w 995171"/>
                <a:gd name="connsiteY72" fmla="*/ 272796 h 420623"/>
                <a:gd name="connsiteX73" fmla="*/ 660368 w 995171"/>
                <a:gd name="connsiteY73" fmla="*/ 246793 h 420623"/>
                <a:gd name="connsiteX74" fmla="*/ 735330 w 995171"/>
                <a:gd name="connsiteY74" fmla="*/ 189929 h 420623"/>
                <a:gd name="connsiteX75" fmla="*/ 810387 w 995171"/>
                <a:gd name="connsiteY75" fmla="*/ 246698 h 420623"/>
                <a:gd name="connsiteX76" fmla="*/ 660368 w 995171"/>
                <a:gd name="connsiteY76" fmla="*/ 246793 h 420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995171" h="420623">
                  <a:moveTo>
                    <a:pt x="74486" y="131921"/>
                  </a:moveTo>
                  <a:lnTo>
                    <a:pt x="0" y="131921"/>
                  </a:lnTo>
                  <a:lnTo>
                    <a:pt x="0" y="414719"/>
                  </a:lnTo>
                  <a:lnTo>
                    <a:pt x="74486" y="414719"/>
                  </a:lnTo>
                  <a:lnTo>
                    <a:pt x="74486" y="131921"/>
                  </a:lnTo>
                  <a:close/>
                  <a:moveTo>
                    <a:pt x="568262" y="417576"/>
                  </a:moveTo>
                  <a:lnTo>
                    <a:pt x="568262" y="348234"/>
                  </a:lnTo>
                  <a:cubicBezTo>
                    <a:pt x="557308" y="348139"/>
                    <a:pt x="548259" y="347567"/>
                    <a:pt x="541306" y="346520"/>
                  </a:cubicBezTo>
                  <a:cubicBezTo>
                    <a:pt x="533591" y="345281"/>
                    <a:pt x="527685" y="342710"/>
                    <a:pt x="523780" y="338804"/>
                  </a:cubicBezTo>
                  <a:cubicBezTo>
                    <a:pt x="519875" y="334899"/>
                    <a:pt x="517303" y="329184"/>
                    <a:pt x="516065" y="321945"/>
                  </a:cubicBezTo>
                  <a:cubicBezTo>
                    <a:pt x="514922" y="314992"/>
                    <a:pt x="514350" y="305753"/>
                    <a:pt x="514350" y="294608"/>
                  </a:cubicBezTo>
                  <a:lnTo>
                    <a:pt x="514350" y="195644"/>
                  </a:lnTo>
                  <a:lnTo>
                    <a:pt x="568262" y="195644"/>
                  </a:lnTo>
                  <a:lnTo>
                    <a:pt x="568262" y="131921"/>
                  </a:lnTo>
                  <a:lnTo>
                    <a:pt x="514350" y="131921"/>
                  </a:lnTo>
                  <a:lnTo>
                    <a:pt x="514350" y="21812"/>
                  </a:lnTo>
                  <a:lnTo>
                    <a:pt x="439865" y="21812"/>
                  </a:lnTo>
                  <a:lnTo>
                    <a:pt x="439865" y="295180"/>
                  </a:lnTo>
                  <a:cubicBezTo>
                    <a:pt x="439865" y="318230"/>
                    <a:pt x="441865" y="337852"/>
                    <a:pt x="445865" y="353473"/>
                  </a:cubicBezTo>
                  <a:cubicBezTo>
                    <a:pt x="449771" y="368903"/>
                    <a:pt x="456438" y="381572"/>
                    <a:pt x="465677" y="391001"/>
                  </a:cubicBezTo>
                  <a:cubicBezTo>
                    <a:pt x="474917" y="400431"/>
                    <a:pt x="487204" y="407289"/>
                    <a:pt x="502063" y="411385"/>
                  </a:cubicBezTo>
                  <a:cubicBezTo>
                    <a:pt x="517112" y="415481"/>
                    <a:pt x="536258" y="417671"/>
                    <a:pt x="558927" y="417671"/>
                  </a:cubicBezTo>
                  <a:lnTo>
                    <a:pt x="568262" y="417671"/>
                  </a:lnTo>
                  <a:close/>
                  <a:moveTo>
                    <a:pt x="995172" y="0"/>
                  </a:moveTo>
                  <a:lnTo>
                    <a:pt x="920687" y="0"/>
                  </a:lnTo>
                  <a:lnTo>
                    <a:pt x="920687" y="414719"/>
                  </a:lnTo>
                  <a:lnTo>
                    <a:pt x="995172" y="414719"/>
                  </a:lnTo>
                  <a:lnTo>
                    <a:pt x="995172" y="0"/>
                  </a:lnTo>
                  <a:close/>
                  <a:moveTo>
                    <a:pt x="367951" y="159830"/>
                  </a:moveTo>
                  <a:cubicBezTo>
                    <a:pt x="347282" y="137541"/>
                    <a:pt x="318135" y="126206"/>
                    <a:pt x="281273" y="126206"/>
                  </a:cubicBezTo>
                  <a:cubicBezTo>
                    <a:pt x="263462" y="126206"/>
                    <a:pt x="247079" y="129921"/>
                    <a:pt x="232410" y="137065"/>
                  </a:cubicBezTo>
                  <a:cubicBezTo>
                    <a:pt x="217742" y="144304"/>
                    <a:pt x="205264" y="154496"/>
                    <a:pt x="195358" y="167259"/>
                  </a:cubicBezTo>
                  <a:lnTo>
                    <a:pt x="191262" y="172498"/>
                  </a:lnTo>
                  <a:lnTo>
                    <a:pt x="191262" y="167831"/>
                  </a:lnTo>
                  <a:lnTo>
                    <a:pt x="191262" y="132017"/>
                  </a:lnTo>
                  <a:lnTo>
                    <a:pt x="117920" y="132017"/>
                  </a:lnTo>
                  <a:lnTo>
                    <a:pt x="117920" y="414814"/>
                  </a:lnTo>
                  <a:lnTo>
                    <a:pt x="191929" y="414814"/>
                  </a:lnTo>
                  <a:lnTo>
                    <a:pt x="191929" y="264128"/>
                  </a:lnTo>
                  <a:lnTo>
                    <a:pt x="192024" y="274606"/>
                  </a:lnTo>
                  <a:cubicBezTo>
                    <a:pt x="192024" y="272891"/>
                    <a:pt x="192024" y="271177"/>
                    <a:pt x="192119" y="269558"/>
                  </a:cubicBezTo>
                  <a:cubicBezTo>
                    <a:pt x="192881" y="243173"/>
                    <a:pt x="199454" y="223456"/>
                    <a:pt x="211741" y="210884"/>
                  </a:cubicBezTo>
                  <a:cubicBezTo>
                    <a:pt x="224790" y="197549"/>
                    <a:pt x="240697" y="190786"/>
                    <a:pt x="258985" y="190786"/>
                  </a:cubicBezTo>
                  <a:cubicBezTo>
                    <a:pt x="280511" y="190786"/>
                    <a:pt x="296894" y="197358"/>
                    <a:pt x="307753" y="210407"/>
                  </a:cubicBezTo>
                  <a:cubicBezTo>
                    <a:pt x="318421" y="223171"/>
                    <a:pt x="323850" y="241364"/>
                    <a:pt x="323945" y="264605"/>
                  </a:cubicBezTo>
                  <a:lnTo>
                    <a:pt x="323945" y="264605"/>
                  </a:lnTo>
                  <a:lnTo>
                    <a:pt x="323945" y="265176"/>
                  </a:lnTo>
                  <a:lnTo>
                    <a:pt x="323945" y="265271"/>
                  </a:lnTo>
                  <a:lnTo>
                    <a:pt x="323945" y="414814"/>
                  </a:lnTo>
                  <a:lnTo>
                    <a:pt x="399098" y="414814"/>
                  </a:lnTo>
                  <a:lnTo>
                    <a:pt x="399098" y="254222"/>
                  </a:lnTo>
                  <a:cubicBezTo>
                    <a:pt x="399193" y="213931"/>
                    <a:pt x="388620" y="182118"/>
                    <a:pt x="367951" y="159830"/>
                  </a:cubicBezTo>
                  <a:moveTo>
                    <a:pt x="881825" y="272796"/>
                  </a:moveTo>
                  <a:cubicBezTo>
                    <a:pt x="881825" y="252508"/>
                    <a:pt x="878205" y="233267"/>
                    <a:pt x="871061" y="215646"/>
                  </a:cubicBezTo>
                  <a:cubicBezTo>
                    <a:pt x="863918" y="198025"/>
                    <a:pt x="853821" y="182309"/>
                    <a:pt x="841057" y="168974"/>
                  </a:cubicBezTo>
                  <a:cubicBezTo>
                    <a:pt x="828294" y="155639"/>
                    <a:pt x="812768" y="145066"/>
                    <a:pt x="794957" y="137636"/>
                  </a:cubicBezTo>
                  <a:cubicBezTo>
                    <a:pt x="777145" y="130112"/>
                    <a:pt x="757238" y="126302"/>
                    <a:pt x="735806" y="126302"/>
                  </a:cubicBezTo>
                  <a:cubicBezTo>
                    <a:pt x="715518" y="126302"/>
                    <a:pt x="696182" y="130207"/>
                    <a:pt x="678371" y="137922"/>
                  </a:cubicBezTo>
                  <a:cubicBezTo>
                    <a:pt x="660559" y="145637"/>
                    <a:pt x="644843" y="156210"/>
                    <a:pt x="631698" y="169355"/>
                  </a:cubicBezTo>
                  <a:cubicBezTo>
                    <a:pt x="618554" y="182499"/>
                    <a:pt x="607981" y="198215"/>
                    <a:pt x="600266" y="216027"/>
                  </a:cubicBezTo>
                  <a:cubicBezTo>
                    <a:pt x="592550" y="233839"/>
                    <a:pt x="588645" y="253175"/>
                    <a:pt x="588645" y="273463"/>
                  </a:cubicBezTo>
                  <a:cubicBezTo>
                    <a:pt x="588645" y="293751"/>
                    <a:pt x="592360" y="313087"/>
                    <a:pt x="599694" y="330899"/>
                  </a:cubicBezTo>
                  <a:cubicBezTo>
                    <a:pt x="607028" y="348710"/>
                    <a:pt x="617315" y="364426"/>
                    <a:pt x="630269" y="377571"/>
                  </a:cubicBezTo>
                  <a:cubicBezTo>
                    <a:pt x="643223" y="390716"/>
                    <a:pt x="659130" y="401288"/>
                    <a:pt x="677513" y="409004"/>
                  </a:cubicBezTo>
                  <a:cubicBezTo>
                    <a:pt x="695897" y="416719"/>
                    <a:pt x="716280" y="420624"/>
                    <a:pt x="738092" y="420624"/>
                  </a:cubicBezTo>
                  <a:cubicBezTo>
                    <a:pt x="801148" y="420624"/>
                    <a:pt x="840391" y="391954"/>
                    <a:pt x="863918" y="365093"/>
                  </a:cubicBezTo>
                  <a:lnTo>
                    <a:pt x="810292" y="324231"/>
                  </a:lnTo>
                  <a:cubicBezTo>
                    <a:pt x="798957" y="337661"/>
                    <a:pt x="772192" y="355854"/>
                    <a:pt x="738664" y="355854"/>
                  </a:cubicBezTo>
                  <a:cubicBezTo>
                    <a:pt x="717614" y="355854"/>
                    <a:pt x="700373" y="350996"/>
                    <a:pt x="687229" y="341376"/>
                  </a:cubicBezTo>
                  <a:cubicBezTo>
                    <a:pt x="674084" y="331756"/>
                    <a:pt x="665036" y="318611"/>
                    <a:pt x="660368" y="302133"/>
                  </a:cubicBezTo>
                  <a:lnTo>
                    <a:pt x="659606" y="299466"/>
                  </a:lnTo>
                  <a:lnTo>
                    <a:pt x="881825" y="299466"/>
                  </a:lnTo>
                  <a:lnTo>
                    <a:pt x="881825" y="272796"/>
                  </a:lnTo>
                  <a:close/>
                  <a:moveTo>
                    <a:pt x="660368" y="246793"/>
                  </a:moveTo>
                  <a:cubicBezTo>
                    <a:pt x="660368" y="226124"/>
                    <a:pt x="684086" y="189929"/>
                    <a:pt x="735330" y="189929"/>
                  </a:cubicBezTo>
                  <a:cubicBezTo>
                    <a:pt x="786575" y="189929"/>
                    <a:pt x="810387" y="226028"/>
                    <a:pt x="810387" y="246698"/>
                  </a:cubicBezTo>
                  <a:lnTo>
                    <a:pt x="660368" y="246793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1C614C49-972F-498A-9654-844CECF9AF64}"/>
                </a:ext>
              </a:extLst>
            </p:cNvPr>
            <p:cNvSpPr/>
            <p:nvPr/>
          </p:nvSpPr>
          <p:spPr>
            <a:xfrm>
              <a:off x="2358770" y="6728469"/>
              <a:ext cx="79057" cy="79057"/>
            </a:xfrm>
            <a:custGeom>
              <a:avLst/>
              <a:gdLst>
                <a:gd name="connsiteX0" fmla="*/ 39529 w 79057"/>
                <a:gd name="connsiteY0" fmla="*/ 5620 h 79057"/>
                <a:gd name="connsiteX1" fmla="*/ 73438 w 79057"/>
                <a:gd name="connsiteY1" fmla="*/ 39529 h 79057"/>
                <a:gd name="connsiteX2" fmla="*/ 39529 w 79057"/>
                <a:gd name="connsiteY2" fmla="*/ 73438 h 79057"/>
                <a:gd name="connsiteX3" fmla="*/ 5620 w 79057"/>
                <a:gd name="connsiteY3" fmla="*/ 39529 h 79057"/>
                <a:gd name="connsiteX4" fmla="*/ 39529 w 79057"/>
                <a:gd name="connsiteY4" fmla="*/ 5620 h 79057"/>
                <a:gd name="connsiteX5" fmla="*/ 39529 w 79057"/>
                <a:gd name="connsiteY5" fmla="*/ 0 h 79057"/>
                <a:gd name="connsiteX6" fmla="*/ 0 w 79057"/>
                <a:gd name="connsiteY6" fmla="*/ 39529 h 79057"/>
                <a:gd name="connsiteX7" fmla="*/ 39529 w 79057"/>
                <a:gd name="connsiteY7" fmla="*/ 79058 h 79057"/>
                <a:gd name="connsiteX8" fmla="*/ 79058 w 79057"/>
                <a:gd name="connsiteY8" fmla="*/ 39529 h 79057"/>
                <a:gd name="connsiteX9" fmla="*/ 39529 w 79057"/>
                <a:gd name="connsiteY9" fmla="*/ 0 h 79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79057">
                  <a:moveTo>
                    <a:pt x="39529" y="5620"/>
                  </a:moveTo>
                  <a:cubicBezTo>
                    <a:pt x="58198" y="5620"/>
                    <a:pt x="73438" y="20860"/>
                    <a:pt x="73438" y="39529"/>
                  </a:cubicBezTo>
                  <a:cubicBezTo>
                    <a:pt x="73438" y="58198"/>
                    <a:pt x="58198" y="73438"/>
                    <a:pt x="39529" y="73438"/>
                  </a:cubicBezTo>
                  <a:cubicBezTo>
                    <a:pt x="20860" y="73438"/>
                    <a:pt x="5620" y="58198"/>
                    <a:pt x="5620" y="39529"/>
                  </a:cubicBezTo>
                  <a:cubicBezTo>
                    <a:pt x="5620" y="20860"/>
                    <a:pt x="20860" y="5620"/>
                    <a:pt x="39529" y="5620"/>
                  </a:cubicBezTo>
                  <a:moveTo>
                    <a:pt x="39529" y="0"/>
                  </a:moveTo>
                  <a:cubicBezTo>
                    <a:pt x="17717" y="0"/>
                    <a:pt x="0" y="17717"/>
                    <a:pt x="0" y="39529"/>
                  </a:cubicBezTo>
                  <a:cubicBezTo>
                    <a:pt x="0" y="61341"/>
                    <a:pt x="17717" y="79058"/>
                    <a:pt x="39529" y="79058"/>
                  </a:cubicBezTo>
                  <a:cubicBezTo>
                    <a:pt x="61341" y="79058"/>
                    <a:pt x="79058" y="61341"/>
                    <a:pt x="79058" y="39529"/>
                  </a:cubicBezTo>
                  <a:cubicBezTo>
                    <a:pt x="79058" y="17717"/>
                    <a:pt x="61341" y="0"/>
                    <a:pt x="39529" y="0"/>
                  </a:cubicBezTo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922EBBE0-933B-4A65-BAAC-DC5972E3F9A4}"/>
                </a:ext>
              </a:extLst>
            </p:cNvPr>
            <p:cNvSpPr/>
            <p:nvPr/>
          </p:nvSpPr>
          <p:spPr>
            <a:xfrm>
              <a:off x="2384869" y="6748090"/>
              <a:ext cx="30765" cy="39528"/>
            </a:xfrm>
            <a:custGeom>
              <a:avLst/>
              <a:gdLst>
                <a:gd name="connsiteX0" fmla="*/ 16383 w 30765"/>
                <a:gd name="connsiteY0" fmla="*/ 95 h 39528"/>
                <a:gd name="connsiteX1" fmla="*/ 23051 w 30765"/>
                <a:gd name="connsiteY1" fmla="*/ 1715 h 39528"/>
                <a:gd name="connsiteX2" fmla="*/ 27718 w 30765"/>
                <a:gd name="connsiteY2" fmla="*/ 6191 h 39528"/>
                <a:gd name="connsiteX3" fmla="*/ 29337 w 30765"/>
                <a:gd name="connsiteY3" fmla="*/ 12478 h 39528"/>
                <a:gd name="connsiteX4" fmla="*/ 27146 w 30765"/>
                <a:gd name="connsiteY4" fmla="*/ 19622 h 39528"/>
                <a:gd name="connsiteX5" fmla="*/ 21812 w 30765"/>
                <a:gd name="connsiteY5" fmla="*/ 23717 h 39528"/>
                <a:gd name="connsiteX6" fmla="*/ 30766 w 30765"/>
                <a:gd name="connsiteY6" fmla="*/ 39529 h 39528"/>
                <a:gd name="connsiteX7" fmla="*/ 23717 w 30765"/>
                <a:gd name="connsiteY7" fmla="*/ 39529 h 39528"/>
                <a:gd name="connsiteX8" fmla="*/ 15526 w 30765"/>
                <a:gd name="connsiteY8" fmla="*/ 24860 h 39528"/>
                <a:gd name="connsiteX9" fmla="*/ 6191 w 30765"/>
                <a:gd name="connsiteY9" fmla="*/ 24860 h 39528"/>
                <a:gd name="connsiteX10" fmla="*/ 6191 w 30765"/>
                <a:gd name="connsiteY10" fmla="*/ 39529 h 39528"/>
                <a:gd name="connsiteX11" fmla="*/ 0 w 30765"/>
                <a:gd name="connsiteY11" fmla="*/ 39529 h 39528"/>
                <a:gd name="connsiteX12" fmla="*/ 0 w 30765"/>
                <a:gd name="connsiteY12" fmla="*/ 0 h 39528"/>
                <a:gd name="connsiteX13" fmla="*/ 16383 w 30765"/>
                <a:gd name="connsiteY13" fmla="*/ 0 h 39528"/>
                <a:gd name="connsiteX14" fmla="*/ 16383 w 30765"/>
                <a:gd name="connsiteY14" fmla="*/ 19336 h 39528"/>
                <a:gd name="connsiteX15" fmla="*/ 19907 w 30765"/>
                <a:gd name="connsiteY15" fmla="*/ 18478 h 39528"/>
                <a:gd name="connsiteX16" fmla="*/ 22289 w 30765"/>
                <a:gd name="connsiteY16" fmla="*/ 16097 h 39528"/>
                <a:gd name="connsiteX17" fmla="*/ 23146 w 30765"/>
                <a:gd name="connsiteY17" fmla="*/ 12573 h 39528"/>
                <a:gd name="connsiteX18" fmla="*/ 22289 w 30765"/>
                <a:gd name="connsiteY18" fmla="*/ 9049 h 39528"/>
                <a:gd name="connsiteX19" fmla="*/ 19907 w 30765"/>
                <a:gd name="connsiteY19" fmla="*/ 6668 h 39528"/>
                <a:gd name="connsiteX20" fmla="*/ 16383 w 30765"/>
                <a:gd name="connsiteY20" fmla="*/ 5810 h 39528"/>
                <a:gd name="connsiteX21" fmla="*/ 6191 w 30765"/>
                <a:gd name="connsiteY21" fmla="*/ 5810 h 39528"/>
                <a:gd name="connsiteX22" fmla="*/ 6191 w 30765"/>
                <a:gd name="connsiteY22" fmla="*/ 19336 h 39528"/>
                <a:gd name="connsiteX23" fmla="*/ 16383 w 30765"/>
                <a:gd name="connsiteY23" fmla="*/ 19336 h 39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0765" h="39528">
                  <a:moveTo>
                    <a:pt x="16383" y="95"/>
                  </a:moveTo>
                  <a:cubicBezTo>
                    <a:pt x="18860" y="95"/>
                    <a:pt x="21050" y="667"/>
                    <a:pt x="23051" y="1715"/>
                  </a:cubicBezTo>
                  <a:cubicBezTo>
                    <a:pt x="25051" y="2762"/>
                    <a:pt x="26575" y="4286"/>
                    <a:pt x="27718" y="6191"/>
                  </a:cubicBezTo>
                  <a:cubicBezTo>
                    <a:pt x="28861" y="8096"/>
                    <a:pt x="29337" y="10192"/>
                    <a:pt x="29337" y="12478"/>
                  </a:cubicBezTo>
                  <a:cubicBezTo>
                    <a:pt x="29337" y="15335"/>
                    <a:pt x="28575" y="17717"/>
                    <a:pt x="27146" y="19622"/>
                  </a:cubicBezTo>
                  <a:cubicBezTo>
                    <a:pt x="25718" y="21527"/>
                    <a:pt x="23908" y="22860"/>
                    <a:pt x="21812" y="23717"/>
                  </a:cubicBezTo>
                  <a:lnTo>
                    <a:pt x="30766" y="39529"/>
                  </a:lnTo>
                  <a:lnTo>
                    <a:pt x="23717" y="39529"/>
                  </a:lnTo>
                  <a:lnTo>
                    <a:pt x="15526" y="24860"/>
                  </a:lnTo>
                  <a:lnTo>
                    <a:pt x="6191" y="24860"/>
                  </a:lnTo>
                  <a:lnTo>
                    <a:pt x="6191" y="39529"/>
                  </a:lnTo>
                  <a:lnTo>
                    <a:pt x="0" y="39529"/>
                  </a:lnTo>
                  <a:lnTo>
                    <a:pt x="0" y="0"/>
                  </a:lnTo>
                  <a:lnTo>
                    <a:pt x="16383" y="0"/>
                  </a:lnTo>
                  <a:close/>
                  <a:moveTo>
                    <a:pt x="16383" y="19336"/>
                  </a:moveTo>
                  <a:cubicBezTo>
                    <a:pt x="17717" y="19336"/>
                    <a:pt x="18860" y="19050"/>
                    <a:pt x="19907" y="18478"/>
                  </a:cubicBezTo>
                  <a:cubicBezTo>
                    <a:pt x="20955" y="17907"/>
                    <a:pt x="21717" y="17050"/>
                    <a:pt x="22289" y="16097"/>
                  </a:cubicBezTo>
                  <a:cubicBezTo>
                    <a:pt x="22860" y="15050"/>
                    <a:pt x="23146" y="13906"/>
                    <a:pt x="23146" y="12573"/>
                  </a:cubicBezTo>
                  <a:cubicBezTo>
                    <a:pt x="23146" y="11240"/>
                    <a:pt x="22860" y="10097"/>
                    <a:pt x="22289" y="9049"/>
                  </a:cubicBezTo>
                  <a:cubicBezTo>
                    <a:pt x="21717" y="8001"/>
                    <a:pt x="20860" y="7239"/>
                    <a:pt x="19907" y="6668"/>
                  </a:cubicBezTo>
                  <a:cubicBezTo>
                    <a:pt x="18860" y="6096"/>
                    <a:pt x="17717" y="5810"/>
                    <a:pt x="16383" y="5810"/>
                  </a:cubicBezTo>
                  <a:lnTo>
                    <a:pt x="6191" y="5810"/>
                  </a:lnTo>
                  <a:lnTo>
                    <a:pt x="6191" y="19336"/>
                  </a:lnTo>
                  <a:lnTo>
                    <a:pt x="16383" y="19336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79684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Full Pag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AD9210-5064-4050-9368-9292054D59F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1286" y="0"/>
            <a:ext cx="11744325" cy="6401797"/>
          </a:xfrm>
          <a:noFill/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1" name="Title Text">
            <a:extLst>
              <a:ext uri="{FF2B5EF4-FFF2-40B4-BE49-F238E27FC236}">
                <a16:creationId xmlns:a16="http://schemas.microsoft.com/office/drawing/2014/main" id="{14AFAB66-6BED-5D47-B26F-D9C8808F3A18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0" y="571500"/>
            <a:ext cx="11010899" cy="876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Full page Image, Delete Title if Necessary</a:t>
            </a:r>
          </a:p>
        </p:txBody>
      </p:sp>
    </p:spTree>
    <p:extLst>
      <p:ext uri="{BB962C8B-B14F-4D97-AF65-F5344CB8AC3E}">
        <p14:creationId xmlns:p14="http://schemas.microsoft.com/office/powerpoint/2010/main" val="498565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Text">
            <a:extLst>
              <a:ext uri="{FF2B5EF4-FFF2-40B4-BE49-F238E27FC236}">
                <a16:creationId xmlns:a16="http://schemas.microsoft.com/office/drawing/2014/main" id="{145FA424-6F4D-7644-8964-49FF4943202D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1" y="571501"/>
            <a:ext cx="11022060" cy="8737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40pt Intel Clear Light Text Goes Here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F36A7C-A787-47EC-ACD5-77F3FD6AFB8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71500" y="1592529"/>
            <a:ext cx="11010900" cy="3727184"/>
          </a:xfrm>
        </p:spPr>
        <p:txBody>
          <a:bodyPr>
            <a:normAutofit/>
          </a:bodyPr>
          <a:lstStyle>
            <a:lvl1pPr marL="0" indent="0">
              <a:buNone/>
              <a:defRPr sz="6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4E196E31-7238-4049-821C-D94FDEAEDC56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5461818"/>
            <a:ext cx="11022013" cy="438150"/>
          </a:xfrm>
        </p:spPr>
        <p:txBody>
          <a:bodyPr/>
          <a:lstStyle>
            <a:lvl1pPr marL="0" indent="0">
              <a:buNone/>
              <a:defRPr>
                <a:solidFill>
                  <a:schemeClr val="accent2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85169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Chart Examp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7759918-59AA-4DFC-90DA-60CD5B2BD6B8}"/>
              </a:ext>
            </a:extLst>
          </p:cNvPr>
          <p:cNvSpPr/>
          <p:nvPr userDrawn="1"/>
        </p:nvSpPr>
        <p:spPr>
          <a:xfrm>
            <a:off x="0" y="6407451"/>
            <a:ext cx="11736987" cy="450549"/>
          </a:xfrm>
          <a:prstGeom prst="rect">
            <a:avLst/>
          </a:prstGeom>
          <a:solidFill>
            <a:schemeClr val="bg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6" name="Square">
            <a:extLst>
              <a:ext uri="{FF2B5EF4-FFF2-40B4-BE49-F238E27FC236}">
                <a16:creationId xmlns:a16="http://schemas.microsoft.com/office/drawing/2014/main" id="{D4662ED0-432E-6C48-8B26-9A21EDA54E68}"/>
              </a:ext>
            </a:extLst>
          </p:cNvPr>
          <p:cNvSpPr/>
          <p:nvPr userDrawn="1"/>
        </p:nvSpPr>
        <p:spPr>
          <a:xfrm>
            <a:off x="11741697" y="6407185"/>
            <a:ext cx="450068" cy="450068"/>
          </a:xfrm>
          <a:prstGeom prst="rect">
            <a:avLst/>
          </a:prstGeom>
          <a:solidFill>
            <a:schemeClr val="accent1">
              <a:alpha val="5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412750"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FDF4199-9905-E94D-9EEB-E7016E48C0FC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sp>
        <p:nvSpPr>
          <p:cNvPr id="10" name="Title Text">
            <a:extLst>
              <a:ext uri="{FF2B5EF4-FFF2-40B4-BE49-F238E27FC236}">
                <a16:creationId xmlns:a16="http://schemas.microsoft.com/office/drawing/2014/main" id="{145FA424-6F4D-7644-8964-49FF4943202D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1" y="571501"/>
            <a:ext cx="11022060" cy="8737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40pt Intel Clear Light Text Goes Here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F36A7C-A787-47EC-ACD5-77F3FD6AFB8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71500" y="1599816"/>
            <a:ext cx="11010900" cy="3719897"/>
          </a:xfrm>
        </p:spPr>
        <p:txBody>
          <a:bodyPr>
            <a:normAutofit/>
          </a:bodyPr>
          <a:lstStyle>
            <a:lvl1pPr marL="0" indent="0">
              <a:buNone/>
              <a:defRPr sz="6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1" name="Image" descr="Image">
            <a:extLst>
              <a:ext uri="{FF2B5EF4-FFF2-40B4-BE49-F238E27FC236}">
                <a16:creationId xmlns:a16="http://schemas.microsoft.com/office/drawing/2014/main" id="{B9FFF72B-62D2-4E22-9A98-EF3F6229F4A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EBD06FF7-C66A-4B8C-9693-1423A8337983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Intel Confidential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222ECF1F-2453-406E-AC0D-F6E6614ECF80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5476099"/>
            <a:ext cx="11022013" cy="438150"/>
          </a:xfrm>
        </p:spPr>
        <p:txBody>
          <a:bodyPr/>
          <a:lstStyle>
            <a:lvl1pPr marL="0" indent="0">
              <a:buNone/>
              <a:defRPr>
                <a:solidFill>
                  <a:schemeClr val="accent2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6C53A36-6661-45AA-8054-02BA7512E621}"/>
              </a:ext>
            </a:extLst>
          </p:cNvPr>
          <p:cNvSpPr/>
          <p:nvPr userDrawn="1"/>
        </p:nvSpPr>
        <p:spPr>
          <a:xfrm rot="5400000">
            <a:off x="8758537" y="2978453"/>
            <a:ext cx="6407450" cy="450549"/>
          </a:xfrm>
          <a:prstGeom prst="rect">
            <a:avLst/>
          </a:prstGeom>
          <a:solidFill>
            <a:schemeClr val="bg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2659977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Text">
            <a:extLst>
              <a:ext uri="{FF2B5EF4-FFF2-40B4-BE49-F238E27FC236}">
                <a16:creationId xmlns:a16="http://schemas.microsoft.com/office/drawing/2014/main" id="{56CA39C9-EAE4-4511-9CE8-BB4D4B47FC0C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370" y="2140785"/>
            <a:ext cx="11010816" cy="16516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b" anchorCtr="0">
            <a:noAutofit/>
          </a:bodyPr>
          <a:lstStyle>
            <a:lvl1pPr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Break Text Goes Here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4B923F7B-306D-4D7E-9DB3-5B163B8D53FC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3939750"/>
            <a:ext cx="11022013" cy="438150"/>
          </a:xfrm>
        </p:spPr>
        <p:txBody>
          <a:bodyPr/>
          <a:lstStyle>
            <a:lvl1pPr marL="0" indent="0">
              <a:buNone/>
              <a:defRPr>
                <a:solidFill>
                  <a:schemeClr val="accent2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6060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Break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8B5B8CD-DD94-44E8-9F69-C9075C2E0A93}"/>
              </a:ext>
            </a:extLst>
          </p:cNvPr>
          <p:cNvSpPr/>
          <p:nvPr userDrawn="1"/>
        </p:nvSpPr>
        <p:spPr>
          <a:xfrm>
            <a:off x="0" y="6407451"/>
            <a:ext cx="11736987" cy="450549"/>
          </a:xfrm>
          <a:prstGeom prst="rect">
            <a:avLst/>
          </a:prstGeom>
          <a:solidFill>
            <a:schemeClr val="bg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721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F655609-5439-9C4A-8F0D-9AB5A1AAC9A3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D4D76E8-466A-4C06-9261-BDE1AA914749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Intel Confidential</a:t>
            </a:r>
          </a:p>
        </p:txBody>
      </p:sp>
      <p:sp>
        <p:nvSpPr>
          <p:cNvPr id="16" name="Title Text">
            <a:extLst>
              <a:ext uri="{FF2B5EF4-FFF2-40B4-BE49-F238E27FC236}">
                <a16:creationId xmlns:a16="http://schemas.microsoft.com/office/drawing/2014/main" id="{38003A1C-51D1-4427-BFE8-8448E4C61D6B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370" y="2140785"/>
            <a:ext cx="11010816" cy="16516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b" anchorCtr="0">
            <a:noAutofit/>
          </a:bodyPr>
          <a:lstStyle>
            <a:lvl1pPr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Break Text Goes Here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130F9DFC-5AE2-4BB1-822C-8EAEAE2CA5F2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3948942"/>
            <a:ext cx="11022013" cy="438150"/>
          </a:xfrm>
        </p:spPr>
        <p:txBody>
          <a:bodyPr/>
          <a:lstStyle>
            <a:lvl1pPr marL="0" indent="0">
              <a:buNone/>
              <a:defRPr>
                <a:solidFill>
                  <a:schemeClr val="accent2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2519BB-51CE-4A9C-AFEF-514971F5D779}"/>
              </a:ext>
            </a:extLst>
          </p:cNvPr>
          <p:cNvSpPr/>
          <p:nvPr userDrawn="1"/>
        </p:nvSpPr>
        <p:spPr>
          <a:xfrm rot="5400000">
            <a:off x="8758537" y="2978453"/>
            <a:ext cx="6407450" cy="450549"/>
          </a:xfrm>
          <a:prstGeom prst="rect">
            <a:avLst/>
          </a:prstGeom>
          <a:solidFill>
            <a:schemeClr val="bg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111115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Break Light Blue"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07A2BC2-9250-4B6C-8674-1CD30F0A349F}"/>
              </a:ext>
            </a:extLst>
          </p:cNvPr>
          <p:cNvSpPr/>
          <p:nvPr userDrawn="1"/>
        </p:nvSpPr>
        <p:spPr>
          <a:xfrm>
            <a:off x="0" y="6407451"/>
            <a:ext cx="11736987" cy="450549"/>
          </a:xfrm>
          <a:prstGeom prst="rect">
            <a:avLst/>
          </a:prstGeom>
          <a:solidFill>
            <a:schemeClr val="accent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E22C60C-8CBC-40B8-ABEA-44BF775A3581}"/>
              </a:ext>
            </a:extLst>
          </p:cNvPr>
          <p:cNvSpPr/>
          <p:nvPr userDrawn="1"/>
        </p:nvSpPr>
        <p:spPr>
          <a:xfrm rot="5400000">
            <a:off x="8758537" y="2978453"/>
            <a:ext cx="6407450" cy="450549"/>
          </a:xfrm>
          <a:prstGeom prst="rect">
            <a:avLst/>
          </a:prstGeom>
          <a:solidFill>
            <a:schemeClr val="accent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862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866" name="Text"/>
          <p:cNvSpPr txBox="1"/>
          <p:nvPr/>
        </p:nvSpPr>
        <p:spPr>
          <a:xfrm>
            <a:off x="11942955" y="6538004"/>
            <a:ext cx="51361" cy="189796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b">
            <a:spAutoFit/>
          </a:bodyPr>
          <a:lstStyle/>
          <a:p>
            <a:pPr algn="ctr" defTabSz="292100">
              <a:lnSpc>
                <a:spcPct val="100000"/>
              </a:lnSpc>
              <a:spcBef>
                <a:spcPts val="0"/>
              </a:spcBef>
              <a:defRPr sz="1800">
                <a:solidFill>
                  <a:srgbClr val="FFFFFF"/>
                </a:solidFill>
                <a:latin typeface="Intel Clear"/>
                <a:ea typeface="Intel Clear"/>
                <a:cs typeface="Intel Clear"/>
                <a:sym typeface="Intel Clear"/>
              </a:defRPr>
            </a:pPr>
            <a:endParaRPr sz="9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4875CE-AB47-3643-8581-D89E9CF7EFC1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8A864FA-3818-4931-B452-798F1E7F5A67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Intel Confidential</a:t>
            </a:r>
          </a:p>
        </p:txBody>
      </p:sp>
      <p:sp>
        <p:nvSpPr>
          <p:cNvPr id="17" name="Title Text">
            <a:extLst>
              <a:ext uri="{FF2B5EF4-FFF2-40B4-BE49-F238E27FC236}">
                <a16:creationId xmlns:a16="http://schemas.microsoft.com/office/drawing/2014/main" id="{5844F860-03F8-4657-A6E6-4E8919DD4FFF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370" y="2140785"/>
            <a:ext cx="11010816" cy="16516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b" anchorCtr="0">
            <a:noAutofit/>
          </a:bodyPr>
          <a:lstStyle>
            <a:lvl1pPr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Break Text Goes Here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ADACC9CB-1B2F-42BF-8D9F-62EC595FEA6C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3964420"/>
            <a:ext cx="11022013" cy="438150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69130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, Sub &amp; Content Blu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quare">
            <a:extLst>
              <a:ext uri="{FF2B5EF4-FFF2-40B4-BE49-F238E27FC236}">
                <a16:creationId xmlns:a16="http://schemas.microsoft.com/office/drawing/2014/main" id="{4C58A6BF-BF0D-4749-B07B-7C0A27747D42}"/>
              </a:ext>
            </a:extLst>
          </p:cNvPr>
          <p:cNvSpPr/>
          <p:nvPr userDrawn="1"/>
        </p:nvSpPr>
        <p:spPr>
          <a:xfrm>
            <a:off x="11741697" y="6405280"/>
            <a:ext cx="450068" cy="45006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697" name="Square"/>
          <p:cNvSpPr/>
          <p:nvPr/>
        </p:nvSpPr>
        <p:spPr>
          <a:xfrm>
            <a:off x="709974" y="2295859"/>
            <a:ext cx="318638" cy="318638"/>
          </a:xfrm>
          <a:prstGeom prst="rect">
            <a:avLst/>
          </a:prstGeom>
          <a:solidFill>
            <a:srgbClr val="00C7FD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68B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698" name="Square"/>
          <p:cNvSpPr/>
          <p:nvPr/>
        </p:nvSpPr>
        <p:spPr>
          <a:xfrm>
            <a:off x="536812" y="2122317"/>
            <a:ext cx="174318" cy="174318"/>
          </a:xfrm>
          <a:prstGeom prst="rect">
            <a:avLst/>
          </a:prstGeom>
          <a:solidFill>
            <a:srgbClr val="7BDEF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699" name="Square"/>
          <p:cNvSpPr/>
          <p:nvPr/>
        </p:nvSpPr>
        <p:spPr>
          <a:xfrm>
            <a:off x="709974" y="2023075"/>
            <a:ext cx="98724" cy="98723"/>
          </a:xfrm>
          <a:prstGeom prst="rect">
            <a:avLst/>
          </a:prstGeom>
          <a:solidFill>
            <a:srgbClr val="B4F0F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700" name="Rectangle"/>
          <p:cNvSpPr/>
          <p:nvPr/>
        </p:nvSpPr>
        <p:spPr>
          <a:xfrm>
            <a:off x="5814183" y="402558"/>
            <a:ext cx="5927511" cy="600347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pic>
        <p:nvPicPr>
          <p:cNvPr id="705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5846515-4871-AA4D-B71A-1561CC2E3701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FE89D76-523B-456C-9EE9-BC9CB964E5C3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6394450" y="1974850"/>
            <a:ext cx="4852988" cy="370363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5D8740F-FED9-4D14-9DF3-3BA84ADF820C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Intel Confidential</a:t>
            </a:r>
          </a:p>
        </p:txBody>
      </p:sp>
      <p:sp>
        <p:nvSpPr>
          <p:cNvPr id="23" name="Title Text">
            <a:extLst>
              <a:ext uri="{FF2B5EF4-FFF2-40B4-BE49-F238E27FC236}">
                <a16:creationId xmlns:a16="http://schemas.microsoft.com/office/drawing/2014/main" id="{5F192548-45E5-4F50-A32B-E61F6CFA996F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014757" y="2545222"/>
            <a:ext cx="4785571" cy="2497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t" anchorCtr="0">
            <a:no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Text Goes Here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38703551-AC59-4BD9-8B3C-616B6DFB3DB4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394450" y="740229"/>
            <a:ext cx="4865211" cy="1078146"/>
          </a:xfrm>
        </p:spPr>
        <p:txBody>
          <a:bodyPr anchor="b" anchorCtr="0"/>
          <a:lstStyle>
            <a:lvl1pPr marL="0" indent="0">
              <a:buNone/>
              <a:defRPr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29401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, Sub &amp; Content Blue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quare">
            <a:extLst>
              <a:ext uri="{FF2B5EF4-FFF2-40B4-BE49-F238E27FC236}">
                <a16:creationId xmlns:a16="http://schemas.microsoft.com/office/drawing/2014/main" id="{3B808FDC-D2A2-42EB-B356-E69E4A048F8E}"/>
              </a:ext>
            </a:extLst>
          </p:cNvPr>
          <p:cNvSpPr/>
          <p:nvPr userDrawn="1"/>
        </p:nvSpPr>
        <p:spPr>
          <a:xfrm>
            <a:off x="11741697" y="6405280"/>
            <a:ext cx="450068" cy="45006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22" name="Rectangle">
            <a:extLst>
              <a:ext uri="{FF2B5EF4-FFF2-40B4-BE49-F238E27FC236}">
                <a16:creationId xmlns:a16="http://schemas.microsoft.com/office/drawing/2014/main" id="{8A1BD37C-2C85-4873-ABDD-4B358A87ED4B}"/>
              </a:ext>
            </a:extLst>
          </p:cNvPr>
          <p:cNvSpPr/>
          <p:nvPr userDrawn="1"/>
        </p:nvSpPr>
        <p:spPr>
          <a:xfrm>
            <a:off x="5814183" y="402558"/>
            <a:ext cx="5927511" cy="600347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670" name="Square"/>
          <p:cNvSpPr/>
          <p:nvPr/>
        </p:nvSpPr>
        <p:spPr>
          <a:xfrm>
            <a:off x="707513" y="2295859"/>
            <a:ext cx="318638" cy="318638"/>
          </a:xfrm>
          <a:prstGeom prst="rect">
            <a:avLst/>
          </a:prstGeom>
          <a:solidFill>
            <a:srgbClr val="D9692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68B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671" name="Square"/>
          <p:cNvSpPr/>
          <p:nvPr/>
        </p:nvSpPr>
        <p:spPr>
          <a:xfrm>
            <a:off x="533946" y="2122317"/>
            <a:ext cx="174318" cy="174318"/>
          </a:xfrm>
          <a:prstGeom prst="rect">
            <a:avLst/>
          </a:prstGeom>
          <a:solidFill>
            <a:srgbClr val="F6CB4B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672" name="Square"/>
          <p:cNvSpPr/>
          <p:nvPr/>
        </p:nvSpPr>
        <p:spPr>
          <a:xfrm>
            <a:off x="707513" y="2023075"/>
            <a:ext cx="98724" cy="98723"/>
          </a:xfrm>
          <a:prstGeom prst="rect">
            <a:avLst/>
          </a:prstGeom>
          <a:solidFill>
            <a:srgbClr val="D9692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pic>
        <p:nvPicPr>
          <p:cNvPr id="673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C90FD0E6-78D1-5F44-A938-3A961F43FACD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25002A24-73D0-4602-A8A1-5D9281BAF934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6394450" y="1974850"/>
            <a:ext cx="4852988" cy="370363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31659E3-0873-4033-A7E2-31DB4A07B08A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Intel Confidential</a:t>
            </a:r>
          </a:p>
        </p:txBody>
      </p:sp>
      <p:sp>
        <p:nvSpPr>
          <p:cNvPr id="25" name="Title Text">
            <a:extLst>
              <a:ext uri="{FF2B5EF4-FFF2-40B4-BE49-F238E27FC236}">
                <a16:creationId xmlns:a16="http://schemas.microsoft.com/office/drawing/2014/main" id="{1F252960-CAAB-483D-8A6A-5882E4B6282A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014757" y="2545222"/>
            <a:ext cx="4785571" cy="2497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t" anchorCtr="0">
            <a:no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Text Goes Here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AAFA146E-21CD-4BD6-A89D-E6C5A685081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394450" y="740229"/>
            <a:ext cx="4865211" cy="1078146"/>
          </a:xfrm>
        </p:spPr>
        <p:txBody>
          <a:bodyPr anchor="b" anchorCtr="0"/>
          <a:lstStyle>
            <a:lvl1pPr marL="0" indent="0">
              <a:buNone/>
              <a:defRPr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06316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, Sub &amp; Content Light Blu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quare">
            <a:extLst>
              <a:ext uri="{FF2B5EF4-FFF2-40B4-BE49-F238E27FC236}">
                <a16:creationId xmlns:a16="http://schemas.microsoft.com/office/drawing/2014/main" id="{FE9A3852-307B-4677-A2E2-D7DC495E366A}"/>
              </a:ext>
            </a:extLst>
          </p:cNvPr>
          <p:cNvSpPr/>
          <p:nvPr userDrawn="1"/>
        </p:nvSpPr>
        <p:spPr>
          <a:xfrm>
            <a:off x="11741697" y="6405280"/>
            <a:ext cx="450068" cy="45006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21" name="Rectangle">
            <a:extLst>
              <a:ext uri="{FF2B5EF4-FFF2-40B4-BE49-F238E27FC236}">
                <a16:creationId xmlns:a16="http://schemas.microsoft.com/office/drawing/2014/main" id="{1E9FE6C1-27FB-467A-8BF9-B80A0C35FEDB}"/>
              </a:ext>
            </a:extLst>
          </p:cNvPr>
          <p:cNvSpPr/>
          <p:nvPr userDrawn="1"/>
        </p:nvSpPr>
        <p:spPr>
          <a:xfrm>
            <a:off x="5814183" y="402558"/>
            <a:ext cx="5927511" cy="6003471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pic>
        <p:nvPicPr>
          <p:cNvPr id="862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866" name="Text"/>
          <p:cNvSpPr txBox="1"/>
          <p:nvPr/>
        </p:nvSpPr>
        <p:spPr>
          <a:xfrm>
            <a:off x="11942955" y="6538004"/>
            <a:ext cx="51361" cy="189796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b">
            <a:spAutoFit/>
          </a:bodyPr>
          <a:lstStyle/>
          <a:p>
            <a:pPr algn="ctr" defTabSz="292100">
              <a:lnSpc>
                <a:spcPct val="100000"/>
              </a:lnSpc>
              <a:spcBef>
                <a:spcPts val="0"/>
              </a:spcBef>
              <a:defRPr sz="1800">
                <a:solidFill>
                  <a:srgbClr val="FFFFFF"/>
                </a:solidFill>
                <a:latin typeface="Intel Clear"/>
                <a:ea typeface="Intel Clear"/>
                <a:cs typeface="Intel Clear"/>
                <a:sym typeface="Intel Clear"/>
              </a:defRPr>
            </a:pPr>
            <a:endParaRPr sz="9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4875CE-AB47-3643-8581-D89E9CF7EFC1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sp>
        <p:nvSpPr>
          <p:cNvPr id="11" name="Square">
            <a:extLst>
              <a:ext uri="{FF2B5EF4-FFF2-40B4-BE49-F238E27FC236}">
                <a16:creationId xmlns:a16="http://schemas.microsoft.com/office/drawing/2014/main" id="{C93C8C2E-66DD-E64F-BD60-42EBDC0E958E}"/>
              </a:ext>
            </a:extLst>
          </p:cNvPr>
          <p:cNvSpPr/>
          <p:nvPr userDrawn="1"/>
        </p:nvSpPr>
        <p:spPr>
          <a:xfrm>
            <a:off x="707513" y="2295859"/>
            <a:ext cx="318638" cy="318638"/>
          </a:xfrm>
          <a:prstGeom prst="rect">
            <a:avLst/>
          </a:prstGeom>
          <a:solidFill>
            <a:srgbClr val="004A86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68B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2" name="Square">
            <a:extLst>
              <a:ext uri="{FF2B5EF4-FFF2-40B4-BE49-F238E27FC236}">
                <a16:creationId xmlns:a16="http://schemas.microsoft.com/office/drawing/2014/main" id="{85A14FBD-B953-BA4F-8F83-DE73E3C37290}"/>
              </a:ext>
            </a:extLst>
          </p:cNvPr>
          <p:cNvSpPr/>
          <p:nvPr userDrawn="1"/>
        </p:nvSpPr>
        <p:spPr>
          <a:xfrm>
            <a:off x="533946" y="2122317"/>
            <a:ext cx="174318" cy="174318"/>
          </a:xfrm>
          <a:prstGeom prst="rect">
            <a:avLst/>
          </a:prstGeom>
          <a:solidFill>
            <a:srgbClr val="7BDEF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7" name="Square">
            <a:extLst>
              <a:ext uri="{FF2B5EF4-FFF2-40B4-BE49-F238E27FC236}">
                <a16:creationId xmlns:a16="http://schemas.microsoft.com/office/drawing/2014/main" id="{59044771-2E3B-C941-8593-8E508F542287}"/>
              </a:ext>
            </a:extLst>
          </p:cNvPr>
          <p:cNvSpPr/>
          <p:nvPr userDrawn="1"/>
        </p:nvSpPr>
        <p:spPr>
          <a:xfrm>
            <a:off x="707513" y="2023075"/>
            <a:ext cx="98724" cy="98723"/>
          </a:xfrm>
          <a:prstGeom prst="rect">
            <a:avLst/>
          </a:prstGeom>
          <a:solidFill>
            <a:srgbClr val="B4F0F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2093C42A-FAA6-40D8-A663-DDDE456C16CF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6394450" y="1974850"/>
            <a:ext cx="4852988" cy="370363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C1E74A4-2107-4448-BA31-9630404A452B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Intel Confidential</a:t>
            </a:r>
          </a:p>
        </p:txBody>
      </p:sp>
      <p:sp>
        <p:nvSpPr>
          <p:cNvPr id="23" name="Title Text">
            <a:extLst>
              <a:ext uri="{FF2B5EF4-FFF2-40B4-BE49-F238E27FC236}">
                <a16:creationId xmlns:a16="http://schemas.microsoft.com/office/drawing/2014/main" id="{5E5861BF-901F-47D4-91BC-0B353503F232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014757" y="2545222"/>
            <a:ext cx="4785571" cy="2497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t" anchorCtr="0">
            <a:no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Text Goes Here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3BA33390-07D4-4E2C-BDA6-AE147B9075AE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394450" y="740229"/>
            <a:ext cx="4865211" cy="1078146"/>
          </a:xfrm>
        </p:spPr>
        <p:txBody>
          <a:bodyPr anchor="b" anchorCtr="0"/>
          <a:lstStyle>
            <a:lvl1pPr marL="0" indent="0">
              <a:buNone/>
              <a:defRPr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48009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, Content Gra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quare">
            <a:extLst>
              <a:ext uri="{FF2B5EF4-FFF2-40B4-BE49-F238E27FC236}">
                <a16:creationId xmlns:a16="http://schemas.microsoft.com/office/drawing/2014/main" id="{55D0C779-F23A-40CE-B4C7-842A10085F59}"/>
              </a:ext>
            </a:extLst>
          </p:cNvPr>
          <p:cNvSpPr/>
          <p:nvPr userDrawn="1"/>
        </p:nvSpPr>
        <p:spPr>
          <a:xfrm>
            <a:off x="11741697" y="6405280"/>
            <a:ext cx="450068" cy="450068"/>
          </a:xfrm>
          <a:prstGeom prst="rect">
            <a:avLst/>
          </a:prstGeom>
          <a:solidFill>
            <a:schemeClr val="tx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9" name="Rectangle">
            <a:extLst>
              <a:ext uri="{FF2B5EF4-FFF2-40B4-BE49-F238E27FC236}">
                <a16:creationId xmlns:a16="http://schemas.microsoft.com/office/drawing/2014/main" id="{1EFAB719-B3C2-4520-AFF9-4A06F169DB2B}"/>
              </a:ext>
            </a:extLst>
          </p:cNvPr>
          <p:cNvSpPr/>
          <p:nvPr userDrawn="1"/>
        </p:nvSpPr>
        <p:spPr>
          <a:xfrm>
            <a:off x="5814183" y="402558"/>
            <a:ext cx="5927511" cy="6003471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511" name="Rectangle"/>
          <p:cNvSpPr/>
          <p:nvPr/>
        </p:nvSpPr>
        <p:spPr>
          <a:xfrm>
            <a:off x="5815052" y="401865"/>
            <a:ext cx="5927511" cy="600347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197FC80-1304-44AF-BD9E-CFB8D3B37C99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6394450" y="1974850"/>
            <a:ext cx="4852988" cy="370363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itle Text">
            <a:extLst>
              <a:ext uri="{FF2B5EF4-FFF2-40B4-BE49-F238E27FC236}">
                <a16:creationId xmlns:a16="http://schemas.microsoft.com/office/drawing/2014/main" id="{1B60A262-0CE7-4C6B-B734-0B0EA0F1A4A3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54183" y="2545222"/>
            <a:ext cx="4765744" cy="2497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t" anchorCtr="0">
            <a:no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Text Goes Here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7B80F0DD-816B-4E0B-8C85-8413DB8C70E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394450" y="740229"/>
            <a:ext cx="4865211" cy="1078146"/>
          </a:xfrm>
        </p:spPr>
        <p:txBody>
          <a:bodyPr anchor="b" anchorCtr="0"/>
          <a:lstStyle>
            <a:lvl1pPr marL="0" indent="0">
              <a:buNone/>
              <a:defRPr>
                <a:solidFill>
                  <a:schemeClr val="tx2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578484E-3DC4-4DF6-819B-FDDDA6F166CB}"/>
              </a:ext>
            </a:extLst>
          </p:cNvPr>
          <p:cNvSpPr txBox="1"/>
          <p:nvPr userDrawn="1"/>
        </p:nvSpPr>
        <p:spPr>
          <a:xfrm>
            <a:off x="11908632" y="6579173"/>
            <a:ext cx="128240" cy="12311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 anchorCtr="0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4F6B73DA-0149-4325-A7B8-AE29BD4BC701}" type="slidenum">
              <a:rPr kumimoji="0" lang="en-US" sz="800" b="0" i="0" u="none" strike="noStrike" cap="none" spc="0" normalizeH="0" baseline="0" smtClean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00" b="0" i="0" u="none" strike="noStrike" cap="none" spc="0" normalizeH="0" baseline="0" dirty="0" err="1">
              <a:ln>
                <a:noFill/>
              </a:ln>
              <a:solidFill>
                <a:schemeClr val="tx2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949666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Blue B">
    <p:bg>
      <p:bgPr>
        <a:solidFill>
          <a:srgbClr val="184A8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"/>
          <p:cNvSpPr/>
          <p:nvPr/>
        </p:nvSpPr>
        <p:spPr>
          <a:xfrm>
            <a:off x="1469360" y="0"/>
            <a:ext cx="3430768" cy="539316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6E706504-BEDA-1441-8BC1-243269FBBCB8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895475" y="3182315"/>
            <a:ext cx="10296524" cy="304800"/>
          </a:xfrm>
        </p:spPr>
        <p:txBody>
          <a:bodyPr>
            <a:normAutofit/>
          </a:bodyPr>
          <a:lstStyle>
            <a:lvl1pPr marL="0" indent="0">
              <a:buNone/>
              <a:defRPr sz="1600" b="1" i="0">
                <a:solidFill>
                  <a:srgbClr val="00C7FD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defRPr>
            </a:lvl1pPr>
          </a:lstStyle>
          <a:p>
            <a:r>
              <a:rPr lang="en-US" dirty="0"/>
              <a:t>16pt Intel Clear Bold Intro:</a:t>
            </a:r>
          </a:p>
        </p:txBody>
      </p:sp>
      <p:sp>
        <p:nvSpPr>
          <p:cNvPr id="31" name="Title Text">
            <a:extLst>
              <a:ext uri="{FF2B5EF4-FFF2-40B4-BE49-F238E27FC236}">
                <a16:creationId xmlns:a16="http://schemas.microsoft.com/office/drawing/2014/main" id="{89FD31ED-4225-F549-987B-028F84979F81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895475" y="3585279"/>
            <a:ext cx="10972801" cy="10918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Autofit/>
          </a:bodyPr>
          <a:lstStyle>
            <a:lvl1pPr>
              <a:defRPr sz="75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75 </a:t>
            </a:r>
            <a:r>
              <a:rPr lang="en-US" dirty="0" err="1"/>
              <a:t>pt</a:t>
            </a:r>
            <a:r>
              <a:rPr lang="en-US" dirty="0"/>
              <a:t> Intel Clear Light</a:t>
            </a:r>
            <a:endParaRPr dirty="0"/>
          </a:p>
        </p:txBody>
      </p:sp>
      <p:sp>
        <p:nvSpPr>
          <p:cNvPr id="21" name="Text Placeholder 6">
            <a:extLst>
              <a:ext uri="{FF2B5EF4-FFF2-40B4-BE49-F238E27FC236}">
                <a16:creationId xmlns:a16="http://schemas.microsoft.com/office/drawing/2014/main" id="{71E0DDC0-B435-4D0B-837E-0E27121099B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908348" y="4778609"/>
            <a:ext cx="10283651" cy="326776"/>
          </a:xfrm>
        </p:spPr>
        <p:txBody>
          <a:bodyPr>
            <a:normAutofit/>
          </a:bodyPr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defRPr>
            </a:lvl1pPr>
          </a:lstStyle>
          <a:p>
            <a:r>
              <a:rPr lang="en-US" dirty="0"/>
              <a:t>18pt Intel Clear Subhead, Date, Etc.</a:t>
            </a:r>
          </a:p>
        </p:txBody>
      </p:sp>
      <p:sp>
        <p:nvSpPr>
          <p:cNvPr id="10" name="Square">
            <a:extLst>
              <a:ext uri="{FF2B5EF4-FFF2-40B4-BE49-F238E27FC236}">
                <a16:creationId xmlns:a16="http://schemas.microsoft.com/office/drawing/2014/main" id="{5F1BD0FC-D3B7-4D2E-989A-64ED187DAF99}"/>
              </a:ext>
            </a:extLst>
          </p:cNvPr>
          <p:cNvSpPr/>
          <p:nvPr userDrawn="1"/>
        </p:nvSpPr>
        <p:spPr>
          <a:xfrm>
            <a:off x="861107" y="5390896"/>
            <a:ext cx="607299" cy="607299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1" name="Rectangle">
            <a:extLst>
              <a:ext uri="{FF2B5EF4-FFF2-40B4-BE49-F238E27FC236}">
                <a16:creationId xmlns:a16="http://schemas.microsoft.com/office/drawing/2014/main" id="{3D2DE0DF-793A-4E90-BB4C-004CD646F4EF}"/>
              </a:ext>
            </a:extLst>
          </p:cNvPr>
          <p:cNvSpPr/>
          <p:nvPr userDrawn="1"/>
        </p:nvSpPr>
        <p:spPr>
          <a:xfrm>
            <a:off x="576067" y="5108797"/>
            <a:ext cx="286654" cy="282073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2" name="Square">
            <a:extLst>
              <a:ext uri="{FF2B5EF4-FFF2-40B4-BE49-F238E27FC236}">
                <a16:creationId xmlns:a16="http://schemas.microsoft.com/office/drawing/2014/main" id="{C39C59F8-1EBA-44B6-940C-E67247F76722}"/>
              </a:ext>
            </a:extLst>
          </p:cNvPr>
          <p:cNvSpPr/>
          <p:nvPr userDrawn="1"/>
        </p:nvSpPr>
        <p:spPr>
          <a:xfrm>
            <a:off x="861107" y="4952474"/>
            <a:ext cx="157461" cy="15746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5251DAF-788D-46D0-84B3-34DFEE6262F3}"/>
              </a:ext>
            </a:extLst>
          </p:cNvPr>
          <p:cNvGrpSpPr/>
          <p:nvPr userDrawn="1"/>
        </p:nvGrpSpPr>
        <p:grpSpPr>
          <a:xfrm>
            <a:off x="1468406" y="5995719"/>
            <a:ext cx="1059754" cy="396801"/>
            <a:chOff x="1314450" y="6391094"/>
            <a:chExt cx="1123377" cy="420623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050DF4B-855E-41F4-9B0B-9B0BA01FB4FE}"/>
                </a:ext>
              </a:extLst>
            </p:cNvPr>
            <p:cNvSpPr/>
            <p:nvPr/>
          </p:nvSpPr>
          <p:spPr>
            <a:xfrm>
              <a:off x="1314450" y="6396809"/>
              <a:ext cx="78581" cy="78581"/>
            </a:xfrm>
            <a:custGeom>
              <a:avLst/>
              <a:gdLst>
                <a:gd name="connsiteX0" fmla="*/ 0 w 78581"/>
                <a:gd name="connsiteY0" fmla="*/ 0 h 78581"/>
                <a:gd name="connsiteX1" fmla="*/ 78581 w 78581"/>
                <a:gd name="connsiteY1" fmla="*/ 0 h 78581"/>
                <a:gd name="connsiteX2" fmla="*/ 78581 w 78581"/>
                <a:gd name="connsiteY2" fmla="*/ 78581 h 78581"/>
                <a:gd name="connsiteX3" fmla="*/ 0 w 78581"/>
                <a:gd name="connsiteY3" fmla="*/ 78581 h 78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8581" h="78581">
                  <a:moveTo>
                    <a:pt x="0" y="0"/>
                  </a:moveTo>
                  <a:lnTo>
                    <a:pt x="78581" y="0"/>
                  </a:lnTo>
                  <a:lnTo>
                    <a:pt x="78581" y="78581"/>
                  </a:lnTo>
                  <a:lnTo>
                    <a:pt x="0" y="78581"/>
                  </a:lnTo>
                  <a:close/>
                </a:path>
              </a:pathLst>
            </a:custGeom>
            <a:solidFill>
              <a:srgbClr val="00B2E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D5E76890-19E8-4E79-B88A-5E246700E0DB}"/>
                </a:ext>
              </a:extLst>
            </p:cNvPr>
            <p:cNvSpPr/>
            <p:nvPr/>
          </p:nvSpPr>
          <p:spPr>
            <a:xfrm>
              <a:off x="1316545" y="6391094"/>
              <a:ext cx="995171" cy="420623"/>
            </a:xfrm>
            <a:custGeom>
              <a:avLst/>
              <a:gdLst>
                <a:gd name="connsiteX0" fmla="*/ 74486 w 995171"/>
                <a:gd name="connsiteY0" fmla="*/ 131921 h 420623"/>
                <a:gd name="connsiteX1" fmla="*/ 0 w 995171"/>
                <a:gd name="connsiteY1" fmla="*/ 131921 h 420623"/>
                <a:gd name="connsiteX2" fmla="*/ 0 w 995171"/>
                <a:gd name="connsiteY2" fmla="*/ 414719 h 420623"/>
                <a:gd name="connsiteX3" fmla="*/ 74486 w 995171"/>
                <a:gd name="connsiteY3" fmla="*/ 414719 h 420623"/>
                <a:gd name="connsiteX4" fmla="*/ 74486 w 995171"/>
                <a:gd name="connsiteY4" fmla="*/ 131921 h 420623"/>
                <a:gd name="connsiteX5" fmla="*/ 568262 w 995171"/>
                <a:gd name="connsiteY5" fmla="*/ 417576 h 420623"/>
                <a:gd name="connsiteX6" fmla="*/ 568262 w 995171"/>
                <a:gd name="connsiteY6" fmla="*/ 348234 h 420623"/>
                <a:gd name="connsiteX7" fmla="*/ 541306 w 995171"/>
                <a:gd name="connsiteY7" fmla="*/ 346520 h 420623"/>
                <a:gd name="connsiteX8" fmla="*/ 523780 w 995171"/>
                <a:gd name="connsiteY8" fmla="*/ 338804 h 420623"/>
                <a:gd name="connsiteX9" fmla="*/ 516065 w 995171"/>
                <a:gd name="connsiteY9" fmla="*/ 321945 h 420623"/>
                <a:gd name="connsiteX10" fmla="*/ 514350 w 995171"/>
                <a:gd name="connsiteY10" fmla="*/ 294608 h 420623"/>
                <a:gd name="connsiteX11" fmla="*/ 514350 w 995171"/>
                <a:gd name="connsiteY11" fmla="*/ 195644 h 420623"/>
                <a:gd name="connsiteX12" fmla="*/ 568262 w 995171"/>
                <a:gd name="connsiteY12" fmla="*/ 195644 h 420623"/>
                <a:gd name="connsiteX13" fmla="*/ 568262 w 995171"/>
                <a:gd name="connsiteY13" fmla="*/ 131921 h 420623"/>
                <a:gd name="connsiteX14" fmla="*/ 514350 w 995171"/>
                <a:gd name="connsiteY14" fmla="*/ 131921 h 420623"/>
                <a:gd name="connsiteX15" fmla="*/ 514350 w 995171"/>
                <a:gd name="connsiteY15" fmla="*/ 21812 h 420623"/>
                <a:gd name="connsiteX16" fmla="*/ 439865 w 995171"/>
                <a:gd name="connsiteY16" fmla="*/ 21812 h 420623"/>
                <a:gd name="connsiteX17" fmla="*/ 439865 w 995171"/>
                <a:gd name="connsiteY17" fmla="*/ 295180 h 420623"/>
                <a:gd name="connsiteX18" fmla="*/ 445865 w 995171"/>
                <a:gd name="connsiteY18" fmla="*/ 353473 h 420623"/>
                <a:gd name="connsiteX19" fmla="*/ 465677 w 995171"/>
                <a:gd name="connsiteY19" fmla="*/ 391001 h 420623"/>
                <a:gd name="connsiteX20" fmla="*/ 502063 w 995171"/>
                <a:gd name="connsiteY20" fmla="*/ 411385 h 420623"/>
                <a:gd name="connsiteX21" fmla="*/ 558927 w 995171"/>
                <a:gd name="connsiteY21" fmla="*/ 417671 h 420623"/>
                <a:gd name="connsiteX22" fmla="*/ 568262 w 995171"/>
                <a:gd name="connsiteY22" fmla="*/ 417671 h 420623"/>
                <a:gd name="connsiteX23" fmla="*/ 995172 w 995171"/>
                <a:gd name="connsiteY23" fmla="*/ 0 h 420623"/>
                <a:gd name="connsiteX24" fmla="*/ 920687 w 995171"/>
                <a:gd name="connsiteY24" fmla="*/ 0 h 420623"/>
                <a:gd name="connsiteX25" fmla="*/ 920687 w 995171"/>
                <a:gd name="connsiteY25" fmla="*/ 414719 h 420623"/>
                <a:gd name="connsiteX26" fmla="*/ 995172 w 995171"/>
                <a:gd name="connsiteY26" fmla="*/ 414719 h 420623"/>
                <a:gd name="connsiteX27" fmla="*/ 995172 w 995171"/>
                <a:gd name="connsiteY27" fmla="*/ 0 h 420623"/>
                <a:gd name="connsiteX28" fmla="*/ 367951 w 995171"/>
                <a:gd name="connsiteY28" fmla="*/ 159830 h 420623"/>
                <a:gd name="connsiteX29" fmla="*/ 281273 w 995171"/>
                <a:gd name="connsiteY29" fmla="*/ 126206 h 420623"/>
                <a:gd name="connsiteX30" fmla="*/ 232410 w 995171"/>
                <a:gd name="connsiteY30" fmla="*/ 137065 h 420623"/>
                <a:gd name="connsiteX31" fmla="*/ 195358 w 995171"/>
                <a:gd name="connsiteY31" fmla="*/ 167259 h 420623"/>
                <a:gd name="connsiteX32" fmla="*/ 191262 w 995171"/>
                <a:gd name="connsiteY32" fmla="*/ 172498 h 420623"/>
                <a:gd name="connsiteX33" fmla="*/ 191262 w 995171"/>
                <a:gd name="connsiteY33" fmla="*/ 167831 h 420623"/>
                <a:gd name="connsiteX34" fmla="*/ 191262 w 995171"/>
                <a:gd name="connsiteY34" fmla="*/ 132017 h 420623"/>
                <a:gd name="connsiteX35" fmla="*/ 117920 w 995171"/>
                <a:gd name="connsiteY35" fmla="*/ 132017 h 420623"/>
                <a:gd name="connsiteX36" fmla="*/ 117920 w 995171"/>
                <a:gd name="connsiteY36" fmla="*/ 414814 h 420623"/>
                <a:gd name="connsiteX37" fmla="*/ 191929 w 995171"/>
                <a:gd name="connsiteY37" fmla="*/ 414814 h 420623"/>
                <a:gd name="connsiteX38" fmla="*/ 191929 w 995171"/>
                <a:gd name="connsiteY38" fmla="*/ 264128 h 420623"/>
                <a:gd name="connsiteX39" fmla="*/ 192024 w 995171"/>
                <a:gd name="connsiteY39" fmla="*/ 274606 h 420623"/>
                <a:gd name="connsiteX40" fmla="*/ 192119 w 995171"/>
                <a:gd name="connsiteY40" fmla="*/ 269558 h 420623"/>
                <a:gd name="connsiteX41" fmla="*/ 211741 w 995171"/>
                <a:gd name="connsiteY41" fmla="*/ 210884 h 420623"/>
                <a:gd name="connsiteX42" fmla="*/ 258985 w 995171"/>
                <a:gd name="connsiteY42" fmla="*/ 190786 h 420623"/>
                <a:gd name="connsiteX43" fmla="*/ 307753 w 995171"/>
                <a:gd name="connsiteY43" fmla="*/ 210407 h 420623"/>
                <a:gd name="connsiteX44" fmla="*/ 323945 w 995171"/>
                <a:gd name="connsiteY44" fmla="*/ 264605 h 420623"/>
                <a:gd name="connsiteX45" fmla="*/ 323945 w 995171"/>
                <a:gd name="connsiteY45" fmla="*/ 264605 h 420623"/>
                <a:gd name="connsiteX46" fmla="*/ 323945 w 995171"/>
                <a:gd name="connsiteY46" fmla="*/ 265176 h 420623"/>
                <a:gd name="connsiteX47" fmla="*/ 323945 w 995171"/>
                <a:gd name="connsiteY47" fmla="*/ 265271 h 420623"/>
                <a:gd name="connsiteX48" fmla="*/ 323945 w 995171"/>
                <a:gd name="connsiteY48" fmla="*/ 414814 h 420623"/>
                <a:gd name="connsiteX49" fmla="*/ 399098 w 995171"/>
                <a:gd name="connsiteY49" fmla="*/ 414814 h 420623"/>
                <a:gd name="connsiteX50" fmla="*/ 399098 w 995171"/>
                <a:gd name="connsiteY50" fmla="*/ 254222 h 420623"/>
                <a:gd name="connsiteX51" fmla="*/ 367951 w 995171"/>
                <a:gd name="connsiteY51" fmla="*/ 159830 h 420623"/>
                <a:gd name="connsiteX52" fmla="*/ 881825 w 995171"/>
                <a:gd name="connsiteY52" fmla="*/ 272796 h 420623"/>
                <a:gd name="connsiteX53" fmla="*/ 871061 w 995171"/>
                <a:gd name="connsiteY53" fmla="*/ 215646 h 420623"/>
                <a:gd name="connsiteX54" fmla="*/ 841057 w 995171"/>
                <a:gd name="connsiteY54" fmla="*/ 168974 h 420623"/>
                <a:gd name="connsiteX55" fmla="*/ 794957 w 995171"/>
                <a:gd name="connsiteY55" fmla="*/ 137636 h 420623"/>
                <a:gd name="connsiteX56" fmla="*/ 735806 w 995171"/>
                <a:gd name="connsiteY56" fmla="*/ 126302 h 420623"/>
                <a:gd name="connsiteX57" fmla="*/ 678371 w 995171"/>
                <a:gd name="connsiteY57" fmla="*/ 137922 h 420623"/>
                <a:gd name="connsiteX58" fmla="*/ 631698 w 995171"/>
                <a:gd name="connsiteY58" fmla="*/ 169355 h 420623"/>
                <a:gd name="connsiteX59" fmla="*/ 600266 w 995171"/>
                <a:gd name="connsiteY59" fmla="*/ 216027 h 420623"/>
                <a:gd name="connsiteX60" fmla="*/ 588645 w 995171"/>
                <a:gd name="connsiteY60" fmla="*/ 273463 h 420623"/>
                <a:gd name="connsiteX61" fmla="*/ 599694 w 995171"/>
                <a:gd name="connsiteY61" fmla="*/ 330899 h 420623"/>
                <a:gd name="connsiteX62" fmla="*/ 630269 w 995171"/>
                <a:gd name="connsiteY62" fmla="*/ 377571 h 420623"/>
                <a:gd name="connsiteX63" fmla="*/ 677513 w 995171"/>
                <a:gd name="connsiteY63" fmla="*/ 409004 h 420623"/>
                <a:gd name="connsiteX64" fmla="*/ 738092 w 995171"/>
                <a:gd name="connsiteY64" fmla="*/ 420624 h 420623"/>
                <a:gd name="connsiteX65" fmla="*/ 863918 w 995171"/>
                <a:gd name="connsiteY65" fmla="*/ 365093 h 420623"/>
                <a:gd name="connsiteX66" fmla="*/ 810292 w 995171"/>
                <a:gd name="connsiteY66" fmla="*/ 324231 h 420623"/>
                <a:gd name="connsiteX67" fmla="*/ 738664 w 995171"/>
                <a:gd name="connsiteY67" fmla="*/ 355854 h 420623"/>
                <a:gd name="connsiteX68" fmla="*/ 687229 w 995171"/>
                <a:gd name="connsiteY68" fmla="*/ 341376 h 420623"/>
                <a:gd name="connsiteX69" fmla="*/ 660368 w 995171"/>
                <a:gd name="connsiteY69" fmla="*/ 302133 h 420623"/>
                <a:gd name="connsiteX70" fmla="*/ 659606 w 995171"/>
                <a:gd name="connsiteY70" fmla="*/ 299466 h 420623"/>
                <a:gd name="connsiteX71" fmla="*/ 881825 w 995171"/>
                <a:gd name="connsiteY71" fmla="*/ 299466 h 420623"/>
                <a:gd name="connsiteX72" fmla="*/ 881825 w 995171"/>
                <a:gd name="connsiteY72" fmla="*/ 272796 h 420623"/>
                <a:gd name="connsiteX73" fmla="*/ 660368 w 995171"/>
                <a:gd name="connsiteY73" fmla="*/ 246793 h 420623"/>
                <a:gd name="connsiteX74" fmla="*/ 735330 w 995171"/>
                <a:gd name="connsiteY74" fmla="*/ 189929 h 420623"/>
                <a:gd name="connsiteX75" fmla="*/ 810387 w 995171"/>
                <a:gd name="connsiteY75" fmla="*/ 246698 h 420623"/>
                <a:gd name="connsiteX76" fmla="*/ 660368 w 995171"/>
                <a:gd name="connsiteY76" fmla="*/ 246793 h 420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995171" h="420623">
                  <a:moveTo>
                    <a:pt x="74486" y="131921"/>
                  </a:moveTo>
                  <a:lnTo>
                    <a:pt x="0" y="131921"/>
                  </a:lnTo>
                  <a:lnTo>
                    <a:pt x="0" y="414719"/>
                  </a:lnTo>
                  <a:lnTo>
                    <a:pt x="74486" y="414719"/>
                  </a:lnTo>
                  <a:lnTo>
                    <a:pt x="74486" y="131921"/>
                  </a:lnTo>
                  <a:close/>
                  <a:moveTo>
                    <a:pt x="568262" y="417576"/>
                  </a:moveTo>
                  <a:lnTo>
                    <a:pt x="568262" y="348234"/>
                  </a:lnTo>
                  <a:cubicBezTo>
                    <a:pt x="557308" y="348139"/>
                    <a:pt x="548259" y="347567"/>
                    <a:pt x="541306" y="346520"/>
                  </a:cubicBezTo>
                  <a:cubicBezTo>
                    <a:pt x="533591" y="345281"/>
                    <a:pt x="527685" y="342710"/>
                    <a:pt x="523780" y="338804"/>
                  </a:cubicBezTo>
                  <a:cubicBezTo>
                    <a:pt x="519875" y="334899"/>
                    <a:pt x="517303" y="329184"/>
                    <a:pt x="516065" y="321945"/>
                  </a:cubicBezTo>
                  <a:cubicBezTo>
                    <a:pt x="514922" y="314992"/>
                    <a:pt x="514350" y="305753"/>
                    <a:pt x="514350" y="294608"/>
                  </a:cubicBezTo>
                  <a:lnTo>
                    <a:pt x="514350" y="195644"/>
                  </a:lnTo>
                  <a:lnTo>
                    <a:pt x="568262" y="195644"/>
                  </a:lnTo>
                  <a:lnTo>
                    <a:pt x="568262" y="131921"/>
                  </a:lnTo>
                  <a:lnTo>
                    <a:pt x="514350" y="131921"/>
                  </a:lnTo>
                  <a:lnTo>
                    <a:pt x="514350" y="21812"/>
                  </a:lnTo>
                  <a:lnTo>
                    <a:pt x="439865" y="21812"/>
                  </a:lnTo>
                  <a:lnTo>
                    <a:pt x="439865" y="295180"/>
                  </a:lnTo>
                  <a:cubicBezTo>
                    <a:pt x="439865" y="318230"/>
                    <a:pt x="441865" y="337852"/>
                    <a:pt x="445865" y="353473"/>
                  </a:cubicBezTo>
                  <a:cubicBezTo>
                    <a:pt x="449771" y="368903"/>
                    <a:pt x="456438" y="381572"/>
                    <a:pt x="465677" y="391001"/>
                  </a:cubicBezTo>
                  <a:cubicBezTo>
                    <a:pt x="474917" y="400431"/>
                    <a:pt x="487204" y="407289"/>
                    <a:pt x="502063" y="411385"/>
                  </a:cubicBezTo>
                  <a:cubicBezTo>
                    <a:pt x="517112" y="415481"/>
                    <a:pt x="536258" y="417671"/>
                    <a:pt x="558927" y="417671"/>
                  </a:cubicBezTo>
                  <a:lnTo>
                    <a:pt x="568262" y="417671"/>
                  </a:lnTo>
                  <a:close/>
                  <a:moveTo>
                    <a:pt x="995172" y="0"/>
                  </a:moveTo>
                  <a:lnTo>
                    <a:pt x="920687" y="0"/>
                  </a:lnTo>
                  <a:lnTo>
                    <a:pt x="920687" y="414719"/>
                  </a:lnTo>
                  <a:lnTo>
                    <a:pt x="995172" y="414719"/>
                  </a:lnTo>
                  <a:lnTo>
                    <a:pt x="995172" y="0"/>
                  </a:lnTo>
                  <a:close/>
                  <a:moveTo>
                    <a:pt x="367951" y="159830"/>
                  </a:moveTo>
                  <a:cubicBezTo>
                    <a:pt x="347282" y="137541"/>
                    <a:pt x="318135" y="126206"/>
                    <a:pt x="281273" y="126206"/>
                  </a:cubicBezTo>
                  <a:cubicBezTo>
                    <a:pt x="263462" y="126206"/>
                    <a:pt x="247079" y="129921"/>
                    <a:pt x="232410" y="137065"/>
                  </a:cubicBezTo>
                  <a:cubicBezTo>
                    <a:pt x="217742" y="144304"/>
                    <a:pt x="205264" y="154496"/>
                    <a:pt x="195358" y="167259"/>
                  </a:cubicBezTo>
                  <a:lnTo>
                    <a:pt x="191262" y="172498"/>
                  </a:lnTo>
                  <a:lnTo>
                    <a:pt x="191262" y="167831"/>
                  </a:lnTo>
                  <a:lnTo>
                    <a:pt x="191262" y="132017"/>
                  </a:lnTo>
                  <a:lnTo>
                    <a:pt x="117920" y="132017"/>
                  </a:lnTo>
                  <a:lnTo>
                    <a:pt x="117920" y="414814"/>
                  </a:lnTo>
                  <a:lnTo>
                    <a:pt x="191929" y="414814"/>
                  </a:lnTo>
                  <a:lnTo>
                    <a:pt x="191929" y="264128"/>
                  </a:lnTo>
                  <a:lnTo>
                    <a:pt x="192024" y="274606"/>
                  </a:lnTo>
                  <a:cubicBezTo>
                    <a:pt x="192024" y="272891"/>
                    <a:pt x="192024" y="271177"/>
                    <a:pt x="192119" y="269558"/>
                  </a:cubicBezTo>
                  <a:cubicBezTo>
                    <a:pt x="192881" y="243173"/>
                    <a:pt x="199454" y="223456"/>
                    <a:pt x="211741" y="210884"/>
                  </a:cubicBezTo>
                  <a:cubicBezTo>
                    <a:pt x="224790" y="197549"/>
                    <a:pt x="240697" y="190786"/>
                    <a:pt x="258985" y="190786"/>
                  </a:cubicBezTo>
                  <a:cubicBezTo>
                    <a:pt x="280511" y="190786"/>
                    <a:pt x="296894" y="197358"/>
                    <a:pt x="307753" y="210407"/>
                  </a:cubicBezTo>
                  <a:cubicBezTo>
                    <a:pt x="318421" y="223171"/>
                    <a:pt x="323850" y="241364"/>
                    <a:pt x="323945" y="264605"/>
                  </a:cubicBezTo>
                  <a:lnTo>
                    <a:pt x="323945" y="264605"/>
                  </a:lnTo>
                  <a:lnTo>
                    <a:pt x="323945" y="265176"/>
                  </a:lnTo>
                  <a:lnTo>
                    <a:pt x="323945" y="265271"/>
                  </a:lnTo>
                  <a:lnTo>
                    <a:pt x="323945" y="414814"/>
                  </a:lnTo>
                  <a:lnTo>
                    <a:pt x="399098" y="414814"/>
                  </a:lnTo>
                  <a:lnTo>
                    <a:pt x="399098" y="254222"/>
                  </a:lnTo>
                  <a:cubicBezTo>
                    <a:pt x="399193" y="213931"/>
                    <a:pt x="388620" y="182118"/>
                    <a:pt x="367951" y="159830"/>
                  </a:cubicBezTo>
                  <a:moveTo>
                    <a:pt x="881825" y="272796"/>
                  </a:moveTo>
                  <a:cubicBezTo>
                    <a:pt x="881825" y="252508"/>
                    <a:pt x="878205" y="233267"/>
                    <a:pt x="871061" y="215646"/>
                  </a:cubicBezTo>
                  <a:cubicBezTo>
                    <a:pt x="863918" y="198025"/>
                    <a:pt x="853821" y="182309"/>
                    <a:pt x="841057" y="168974"/>
                  </a:cubicBezTo>
                  <a:cubicBezTo>
                    <a:pt x="828294" y="155639"/>
                    <a:pt x="812768" y="145066"/>
                    <a:pt x="794957" y="137636"/>
                  </a:cubicBezTo>
                  <a:cubicBezTo>
                    <a:pt x="777145" y="130112"/>
                    <a:pt x="757238" y="126302"/>
                    <a:pt x="735806" y="126302"/>
                  </a:cubicBezTo>
                  <a:cubicBezTo>
                    <a:pt x="715518" y="126302"/>
                    <a:pt x="696182" y="130207"/>
                    <a:pt x="678371" y="137922"/>
                  </a:cubicBezTo>
                  <a:cubicBezTo>
                    <a:pt x="660559" y="145637"/>
                    <a:pt x="644843" y="156210"/>
                    <a:pt x="631698" y="169355"/>
                  </a:cubicBezTo>
                  <a:cubicBezTo>
                    <a:pt x="618554" y="182499"/>
                    <a:pt x="607981" y="198215"/>
                    <a:pt x="600266" y="216027"/>
                  </a:cubicBezTo>
                  <a:cubicBezTo>
                    <a:pt x="592550" y="233839"/>
                    <a:pt x="588645" y="253175"/>
                    <a:pt x="588645" y="273463"/>
                  </a:cubicBezTo>
                  <a:cubicBezTo>
                    <a:pt x="588645" y="293751"/>
                    <a:pt x="592360" y="313087"/>
                    <a:pt x="599694" y="330899"/>
                  </a:cubicBezTo>
                  <a:cubicBezTo>
                    <a:pt x="607028" y="348710"/>
                    <a:pt x="617315" y="364426"/>
                    <a:pt x="630269" y="377571"/>
                  </a:cubicBezTo>
                  <a:cubicBezTo>
                    <a:pt x="643223" y="390716"/>
                    <a:pt x="659130" y="401288"/>
                    <a:pt x="677513" y="409004"/>
                  </a:cubicBezTo>
                  <a:cubicBezTo>
                    <a:pt x="695897" y="416719"/>
                    <a:pt x="716280" y="420624"/>
                    <a:pt x="738092" y="420624"/>
                  </a:cubicBezTo>
                  <a:cubicBezTo>
                    <a:pt x="801148" y="420624"/>
                    <a:pt x="840391" y="391954"/>
                    <a:pt x="863918" y="365093"/>
                  </a:cubicBezTo>
                  <a:lnTo>
                    <a:pt x="810292" y="324231"/>
                  </a:lnTo>
                  <a:cubicBezTo>
                    <a:pt x="798957" y="337661"/>
                    <a:pt x="772192" y="355854"/>
                    <a:pt x="738664" y="355854"/>
                  </a:cubicBezTo>
                  <a:cubicBezTo>
                    <a:pt x="717614" y="355854"/>
                    <a:pt x="700373" y="350996"/>
                    <a:pt x="687229" y="341376"/>
                  </a:cubicBezTo>
                  <a:cubicBezTo>
                    <a:pt x="674084" y="331756"/>
                    <a:pt x="665036" y="318611"/>
                    <a:pt x="660368" y="302133"/>
                  </a:cubicBezTo>
                  <a:lnTo>
                    <a:pt x="659606" y="299466"/>
                  </a:lnTo>
                  <a:lnTo>
                    <a:pt x="881825" y="299466"/>
                  </a:lnTo>
                  <a:lnTo>
                    <a:pt x="881825" y="272796"/>
                  </a:lnTo>
                  <a:close/>
                  <a:moveTo>
                    <a:pt x="660368" y="246793"/>
                  </a:moveTo>
                  <a:cubicBezTo>
                    <a:pt x="660368" y="226124"/>
                    <a:pt x="684086" y="189929"/>
                    <a:pt x="735330" y="189929"/>
                  </a:cubicBezTo>
                  <a:cubicBezTo>
                    <a:pt x="786575" y="189929"/>
                    <a:pt x="810387" y="226028"/>
                    <a:pt x="810387" y="246698"/>
                  </a:cubicBezTo>
                  <a:lnTo>
                    <a:pt x="660368" y="246793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1094D935-4B06-467E-ACD3-E78CD1B86EE3}"/>
                </a:ext>
              </a:extLst>
            </p:cNvPr>
            <p:cNvSpPr/>
            <p:nvPr/>
          </p:nvSpPr>
          <p:spPr>
            <a:xfrm>
              <a:off x="2358770" y="6728469"/>
              <a:ext cx="79057" cy="79057"/>
            </a:xfrm>
            <a:custGeom>
              <a:avLst/>
              <a:gdLst>
                <a:gd name="connsiteX0" fmla="*/ 39529 w 79057"/>
                <a:gd name="connsiteY0" fmla="*/ 5620 h 79057"/>
                <a:gd name="connsiteX1" fmla="*/ 73438 w 79057"/>
                <a:gd name="connsiteY1" fmla="*/ 39529 h 79057"/>
                <a:gd name="connsiteX2" fmla="*/ 39529 w 79057"/>
                <a:gd name="connsiteY2" fmla="*/ 73438 h 79057"/>
                <a:gd name="connsiteX3" fmla="*/ 5620 w 79057"/>
                <a:gd name="connsiteY3" fmla="*/ 39529 h 79057"/>
                <a:gd name="connsiteX4" fmla="*/ 39529 w 79057"/>
                <a:gd name="connsiteY4" fmla="*/ 5620 h 79057"/>
                <a:gd name="connsiteX5" fmla="*/ 39529 w 79057"/>
                <a:gd name="connsiteY5" fmla="*/ 0 h 79057"/>
                <a:gd name="connsiteX6" fmla="*/ 0 w 79057"/>
                <a:gd name="connsiteY6" fmla="*/ 39529 h 79057"/>
                <a:gd name="connsiteX7" fmla="*/ 39529 w 79057"/>
                <a:gd name="connsiteY7" fmla="*/ 79058 h 79057"/>
                <a:gd name="connsiteX8" fmla="*/ 79058 w 79057"/>
                <a:gd name="connsiteY8" fmla="*/ 39529 h 79057"/>
                <a:gd name="connsiteX9" fmla="*/ 39529 w 79057"/>
                <a:gd name="connsiteY9" fmla="*/ 0 h 79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79057">
                  <a:moveTo>
                    <a:pt x="39529" y="5620"/>
                  </a:moveTo>
                  <a:cubicBezTo>
                    <a:pt x="58198" y="5620"/>
                    <a:pt x="73438" y="20860"/>
                    <a:pt x="73438" y="39529"/>
                  </a:cubicBezTo>
                  <a:cubicBezTo>
                    <a:pt x="73438" y="58198"/>
                    <a:pt x="58198" y="73438"/>
                    <a:pt x="39529" y="73438"/>
                  </a:cubicBezTo>
                  <a:cubicBezTo>
                    <a:pt x="20860" y="73438"/>
                    <a:pt x="5620" y="58198"/>
                    <a:pt x="5620" y="39529"/>
                  </a:cubicBezTo>
                  <a:cubicBezTo>
                    <a:pt x="5620" y="20860"/>
                    <a:pt x="20860" y="5620"/>
                    <a:pt x="39529" y="5620"/>
                  </a:cubicBezTo>
                  <a:moveTo>
                    <a:pt x="39529" y="0"/>
                  </a:moveTo>
                  <a:cubicBezTo>
                    <a:pt x="17717" y="0"/>
                    <a:pt x="0" y="17717"/>
                    <a:pt x="0" y="39529"/>
                  </a:cubicBezTo>
                  <a:cubicBezTo>
                    <a:pt x="0" y="61341"/>
                    <a:pt x="17717" y="79058"/>
                    <a:pt x="39529" y="79058"/>
                  </a:cubicBezTo>
                  <a:cubicBezTo>
                    <a:pt x="61341" y="79058"/>
                    <a:pt x="79058" y="61341"/>
                    <a:pt x="79058" y="39529"/>
                  </a:cubicBezTo>
                  <a:cubicBezTo>
                    <a:pt x="79058" y="17717"/>
                    <a:pt x="61341" y="0"/>
                    <a:pt x="39529" y="0"/>
                  </a:cubicBezTo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C3E1BDA4-68F2-4FA3-BD91-CBC85BF15A79}"/>
                </a:ext>
              </a:extLst>
            </p:cNvPr>
            <p:cNvSpPr/>
            <p:nvPr/>
          </p:nvSpPr>
          <p:spPr>
            <a:xfrm>
              <a:off x="2384869" y="6748090"/>
              <a:ext cx="30765" cy="39528"/>
            </a:xfrm>
            <a:custGeom>
              <a:avLst/>
              <a:gdLst>
                <a:gd name="connsiteX0" fmla="*/ 16383 w 30765"/>
                <a:gd name="connsiteY0" fmla="*/ 95 h 39528"/>
                <a:gd name="connsiteX1" fmla="*/ 23051 w 30765"/>
                <a:gd name="connsiteY1" fmla="*/ 1715 h 39528"/>
                <a:gd name="connsiteX2" fmla="*/ 27718 w 30765"/>
                <a:gd name="connsiteY2" fmla="*/ 6191 h 39528"/>
                <a:gd name="connsiteX3" fmla="*/ 29337 w 30765"/>
                <a:gd name="connsiteY3" fmla="*/ 12478 h 39528"/>
                <a:gd name="connsiteX4" fmla="*/ 27146 w 30765"/>
                <a:gd name="connsiteY4" fmla="*/ 19622 h 39528"/>
                <a:gd name="connsiteX5" fmla="*/ 21812 w 30765"/>
                <a:gd name="connsiteY5" fmla="*/ 23717 h 39528"/>
                <a:gd name="connsiteX6" fmla="*/ 30766 w 30765"/>
                <a:gd name="connsiteY6" fmla="*/ 39529 h 39528"/>
                <a:gd name="connsiteX7" fmla="*/ 23717 w 30765"/>
                <a:gd name="connsiteY7" fmla="*/ 39529 h 39528"/>
                <a:gd name="connsiteX8" fmla="*/ 15526 w 30765"/>
                <a:gd name="connsiteY8" fmla="*/ 24860 h 39528"/>
                <a:gd name="connsiteX9" fmla="*/ 6191 w 30765"/>
                <a:gd name="connsiteY9" fmla="*/ 24860 h 39528"/>
                <a:gd name="connsiteX10" fmla="*/ 6191 w 30765"/>
                <a:gd name="connsiteY10" fmla="*/ 39529 h 39528"/>
                <a:gd name="connsiteX11" fmla="*/ 0 w 30765"/>
                <a:gd name="connsiteY11" fmla="*/ 39529 h 39528"/>
                <a:gd name="connsiteX12" fmla="*/ 0 w 30765"/>
                <a:gd name="connsiteY12" fmla="*/ 0 h 39528"/>
                <a:gd name="connsiteX13" fmla="*/ 16383 w 30765"/>
                <a:gd name="connsiteY13" fmla="*/ 0 h 39528"/>
                <a:gd name="connsiteX14" fmla="*/ 16383 w 30765"/>
                <a:gd name="connsiteY14" fmla="*/ 19336 h 39528"/>
                <a:gd name="connsiteX15" fmla="*/ 19907 w 30765"/>
                <a:gd name="connsiteY15" fmla="*/ 18478 h 39528"/>
                <a:gd name="connsiteX16" fmla="*/ 22289 w 30765"/>
                <a:gd name="connsiteY16" fmla="*/ 16097 h 39528"/>
                <a:gd name="connsiteX17" fmla="*/ 23146 w 30765"/>
                <a:gd name="connsiteY17" fmla="*/ 12573 h 39528"/>
                <a:gd name="connsiteX18" fmla="*/ 22289 w 30765"/>
                <a:gd name="connsiteY18" fmla="*/ 9049 h 39528"/>
                <a:gd name="connsiteX19" fmla="*/ 19907 w 30765"/>
                <a:gd name="connsiteY19" fmla="*/ 6668 h 39528"/>
                <a:gd name="connsiteX20" fmla="*/ 16383 w 30765"/>
                <a:gd name="connsiteY20" fmla="*/ 5810 h 39528"/>
                <a:gd name="connsiteX21" fmla="*/ 6191 w 30765"/>
                <a:gd name="connsiteY21" fmla="*/ 5810 h 39528"/>
                <a:gd name="connsiteX22" fmla="*/ 6191 w 30765"/>
                <a:gd name="connsiteY22" fmla="*/ 19336 h 39528"/>
                <a:gd name="connsiteX23" fmla="*/ 16383 w 30765"/>
                <a:gd name="connsiteY23" fmla="*/ 19336 h 39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0765" h="39528">
                  <a:moveTo>
                    <a:pt x="16383" y="95"/>
                  </a:moveTo>
                  <a:cubicBezTo>
                    <a:pt x="18860" y="95"/>
                    <a:pt x="21050" y="667"/>
                    <a:pt x="23051" y="1715"/>
                  </a:cubicBezTo>
                  <a:cubicBezTo>
                    <a:pt x="25051" y="2762"/>
                    <a:pt x="26575" y="4286"/>
                    <a:pt x="27718" y="6191"/>
                  </a:cubicBezTo>
                  <a:cubicBezTo>
                    <a:pt x="28861" y="8096"/>
                    <a:pt x="29337" y="10192"/>
                    <a:pt x="29337" y="12478"/>
                  </a:cubicBezTo>
                  <a:cubicBezTo>
                    <a:pt x="29337" y="15335"/>
                    <a:pt x="28575" y="17717"/>
                    <a:pt x="27146" y="19622"/>
                  </a:cubicBezTo>
                  <a:cubicBezTo>
                    <a:pt x="25718" y="21527"/>
                    <a:pt x="23908" y="22860"/>
                    <a:pt x="21812" y="23717"/>
                  </a:cubicBezTo>
                  <a:lnTo>
                    <a:pt x="30766" y="39529"/>
                  </a:lnTo>
                  <a:lnTo>
                    <a:pt x="23717" y="39529"/>
                  </a:lnTo>
                  <a:lnTo>
                    <a:pt x="15526" y="24860"/>
                  </a:lnTo>
                  <a:lnTo>
                    <a:pt x="6191" y="24860"/>
                  </a:lnTo>
                  <a:lnTo>
                    <a:pt x="6191" y="39529"/>
                  </a:lnTo>
                  <a:lnTo>
                    <a:pt x="0" y="39529"/>
                  </a:lnTo>
                  <a:lnTo>
                    <a:pt x="0" y="0"/>
                  </a:lnTo>
                  <a:lnTo>
                    <a:pt x="16383" y="0"/>
                  </a:lnTo>
                  <a:close/>
                  <a:moveTo>
                    <a:pt x="16383" y="19336"/>
                  </a:moveTo>
                  <a:cubicBezTo>
                    <a:pt x="17717" y="19336"/>
                    <a:pt x="18860" y="19050"/>
                    <a:pt x="19907" y="18478"/>
                  </a:cubicBezTo>
                  <a:cubicBezTo>
                    <a:pt x="20955" y="17907"/>
                    <a:pt x="21717" y="17050"/>
                    <a:pt x="22289" y="16097"/>
                  </a:cubicBezTo>
                  <a:cubicBezTo>
                    <a:pt x="22860" y="15050"/>
                    <a:pt x="23146" y="13906"/>
                    <a:pt x="23146" y="12573"/>
                  </a:cubicBezTo>
                  <a:cubicBezTo>
                    <a:pt x="23146" y="11240"/>
                    <a:pt x="22860" y="10097"/>
                    <a:pt x="22289" y="9049"/>
                  </a:cubicBezTo>
                  <a:cubicBezTo>
                    <a:pt x="21717" y="8001"/>
                    <a:pt x="20860" y="7239"/>
                    <a:pt x="19907" y="6668"/>
                  </a:cubicBezTo>
                  <a:cubicBezTo>
                    <a:pt x="18860" y="6096"/>
                    <a:pt x="17717" y="5810"/>
                    <a:pt x="16383" y="5810"/>
                  </a:cubicBezTo>
                  <a:lnTo>
                    <a:pt x="6191" y="5810"/>
                  </a:lnTo>
                  <a:lnTo>
                    <a:pt x="6191" y="19336"/>
                  </a:lnTo>
                  <a:lnTo>
                    <a:pt x="16383" y="19336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85001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, Sub &amp; Content Blue 3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FE89D76-523B-456C-9EE9-BC9CB964E5C3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6394450" y="1974850"/>
            <a:ext cx="4852988" cy="370363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itle Text">
            <a:extLst>
              <a:ext uri="{FF2B5EF4-FFF2-40B4-BE49-F238E27FC236}">
                <a16:creationId xmlns:a16="http://schemas.microsoft.com/office/drawing/2014/main" id="{72D74CEB-BA0A-43F1-82CE-384185B612C9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54183" y="2545222"/>
            <a:ext cx="4765744" cy="2497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t" anchorCtr="0">
            <a:noAutofit/>
          </a:bodyPr>
          <a:lstStyle>
            <a:lvl1pPr>
              <a:defRPr sz="400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Title Text Goes Here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50F55EEA-3D90-42F4-B8D0-30E0374D2A5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394450" y="740229"/>
            <a:ext cx="4865211" cy="1078146"/>
          </a:xfrm>
        </p:spPr>
        <p:txBody>
          <a:bodyPr anchor="b" anchorCtr="0"/>
          <a:lstStyle>
            <a:lvl1pPr marL="0" indent="0">
              <a:buNone/>
              <a:defRPr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CCC3F4-FFF1-4AD9-8605-41A61B8926CF}"/>
              </a:ext>
            </a:extLst>
          </p:cNvPr>
          <p:cNvSpPr/>
          <p:nvPr userDrawn="1"/>
        </p:nvSpPr>
        <p:spPr>
          <a:xfrm>
            <a:off x="0" y="6407451"/>
            <a:ext cx="11736987" cy="450549"/>
          </a:xfrm>
          <a:prstGeom prst="rect">
            <a:avLst/>
          </a:prstGeom>
          <a:solidFill>
            <a:schemeClr val="bg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4" name="Square">
            <a:extLst>
              <a:ext uri="{FF2B5EF4-FFF2-40B4-BE49-F238E27FC236}">
                <a16:creationId xmlns:a16="http://schemas.microsoft.com/office/drawing/2014/main" id="{C4A06178-9ACC-4082-8329-4A9A59924508}"/>
              </a:ext>
            </a:extLst>
          </p:cNvPr>
          <p:cNvSpPr/>
          <p:nvPr userDrawn="1"/>
        </p:nvSpPr>
        <p:spPr>
          <a:xfrm>
            <a:off x="11741697" y="6407185"/>
            <a:ext cx="450068" cy="450068"/>
          </a:xfrm>
          <a:prstGeom prst="rect">
            <a:avLst/>
          </a:prstGeom>
          <a:solidFill>
            <a:schemeClr val="accent1">
              <a:alpha val="5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412750"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C922DFF-5663-40DE-9B54-4149EDB7740E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pic>
        <p:nvPicPr>
          <p:cNvPr id="22" name="Image" descr="Image">
            <a:extLst>
              <a:ext uri="{FF2B5EF4-FFF2-40B4-BE49-F238E27FC236}">
                <a16:creationId xmlns:a16="http://schemas.microsoft.com/office/drawing/2014/main" id="{E5997704-33EA-4D7D-8B55-E46DD221681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3C3544D4-6B59-4B11-BC0E-2FD48F693641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Intel Confidential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73D4EB9-5CAF-4B81-91EA-AD490D0B13E4}"/>
              </a:ext>
            </a:extLst>
          </p:cNvPr>
          <p:cNvSpPr/>
          <p:nvPr userDrawn="1"/>
        </p:nvSpPr>
        <p:spPr>
          <a:xfrm rot="5400000">
            <a:off x="8758537" y="2978453"/>
            <a:ext cx="6407450" cy="450549"/>
          </a:xfrm>
          <a:prstGeom prst="rect">
            <a:avLst/>
          </a:prstGeom>
          <a:solidFill>
            <a:schemeClr val="bg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2721394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, Sub &amp; Content Light Blue 2"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2093C42A-FAA6-40D8-A663-DDDE456C16CF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6394450" y="1974850"/>
            <a:ext cx="4852988" cy="370363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3" name="Title Text">
            <a:extLst>
              <a:ext uri="{FF2B5EF4-FFF2-40B4-BE49-F238E27FC236}">
                <a16:creationId xmlns:a16="http://schemas.microsoft.com/office/drawing/2014/main" id="{6A03358B-3D25-4A6D-85E6-54F235A943A8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54183" y="2545222"/>
            <a:ext cx="4765744" cy="2497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t" anchorCtr="0">
            <a:no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Text Goes Here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F8EBE803-6659-42A1-A094-94B9EF7ABC2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394450" y="740229"/>
            <a:ext cx="4865211" cy="1078146"/>
          </a:xfrm>
        </p:spPr>
        <p:txBody>
          <a:bodyPr anchor="b" anchorCtr="0"/>
          <a:lstStyle>
            <a:lvl1pPr marL="0" indent="0">
              <a:buNone/>
              <a:defRPr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C0D4B91-0BAF-46EC-9A7C-9D57C3224A9C}"/>
              </a:ext>
            </a:extLst>
          </p:cNvPr>
          <p:cNvSpPr/>
          <p:nvPr userDrawn="1"/>
        </p:nvSpPr>
        <p:spPr>
          <a:xfrm>
            <a:off x="0" y="6407451"/>
            <a:ext cx="11736987" cy="450549"/>
          </a:xfrm>
          <a:prstGeom prst="rect">
            <a:avLst/>
          </a:prstGeom>
          <a:solidFill>
            <a:schemeClr val="accent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B30B67E-5DCD-4732-882C-64DE9CC86419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pic>
        <p:nvPicPr>
          <p:cNvPr id="18" name="Image" descr="Image">
            <a:extLst>
              <a:ext uri="{FF2B5EF4-FFF2-40B4-BE49-F238E27FC236}">
                <a16:creationId xmlns:a16="http://schemas.microsoft.com/office/drawing/2014/main" id="{2F70C4FC-7A21-4AFA-8998-5EAB2E19CBC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8D716FF7-59F9-414F-85CD-8E23360D2B4C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Intel Confidential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98FFA5B-1C6A-486A-A0FE-02206FCDC54A}"/>
              </a:ext>
            </a:extLst>
          </p:cNvPr>
          <p:cNvSpPr/>
          <p:nvPr userDrawn="1"/>
        </p:nvSpPr>
        <p:spPr>
          <a:xfrm rot="5400000">
            <a:off x="8758537" y="2978453"/>
            <a:ext cx="6407450" cy="450549"/>
          </a:xfrm>
          <a:prstGeom prst="rect">
            <a:avLst/>
          </a:prstGeom>
          <a:solidFill>
            <a:schemeClr val="accent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1275472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Text">
            <a:extLst>
              <a:ext uri="{FF2B5EF4-FFF2-40B4-BE49-F238E27FC236}">
                <a16:creationId xmlns:a16="http://schemas.microsoft.com/office/drawing/2014/main" id="{145FA424-6F4D-7644-8964-49FF4943202D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1" y="571501"/>
            <a:ext cx="11022060" cy="8737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40pt Intel Clear Light Text Goes Here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044D1EA-AB71-483D-A38D-B3B7B73FDE89}"/>
              </a:ext>
            </a:extLst>
          </p:cNvPr>
          <p:cNvSpPr/>
          <p:nvPr userDrawn="1"/>
        </p:nvSpPr>
        <p:spPr>
          <a:xfrm>
            <a:off x="0" y="0"/>
            <a:ext cx="11736987" cy="450549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BF3B183-64CC-4B66-856D-40373337AF18}"/>
              </a:ext>
            </a:extLst>
          </p:cNvPr>
          <p:cNvSpPr/>
          <p:nvPr userDrawn="1"/>
        </p:nvSpPr>
        <p:spPr>
          <a:xfrm rot="5400000">
            <a:off x="-2978450" y="2978453"/>
            <a:ext cx="6407450" cy="450549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2952289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Text">
            <a:extLst>
              <a:ext uri="{FF2B5EF4-FFF2-40B4-BE49-F238E27FC236}">
                <a16:creationId xmlns:a16="http://schemas.microsoft.com/office/drawing/2014/main" id="{145FA424-6F4D-7644-8964-49FF4943202D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1" y="571501"/>
            <a:ext cx="11022060" cy="8737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40pt Intel Clear Light Text Goes Here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882E257-2A76-E344-863C-0823669A239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71501" y="1524000"/>
            <a:ext cx="11010899" cy="4724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5EA1751-756A-4277-89A8-22853BBB6D43}"/>
              </a:ext>
            </a:extLst>
          </p:cNvPr>
          <p:cNvSpPr/>
          <p:nvPr userDrawn="1"/>
        </p:nvSpPr>
        <p:spPr>
          <a:xfrm>
            <a:off x="0" y="0"/>
            <a:ext cx="11736987" cy="450549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C5E81FB-A40F-442D-9F46-93B86A7867F5}"/>
              </a:ext>
            </a:extLst>
          </p:cNvPr>
          <p:cNvSpPr/>
          <p:nvPr userDrawn="1"/>
        </p:nvSpPr>
        <p:spPr>
          <a:xfrm rot="5400000">
            <a:off x="-2978450" y="2978453"/>
            <a:ext cx="6407450" cy="450549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405924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 &amp;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Text">
            <a:extLst>
              <a:ext uri="{FF2B5EF4-FFF2-40B4-BE49-F238E27FC236}">
                <a16:creationId xmlns:a16="http://schemas.microsoft.com/office/drawing/2014/main" id="{14C27936-4608-A44C-9C6E-3708646E2002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40pt Intel Clear Light Text Goes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A0C540-99BD-45E3-99D2-78C2032EBE57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571501" y="2139953"/>
            <a:ext cx="11010900" cy="40975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2EBDBCA7-2C63-493A-A58C-D158E3304A60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1612901"/>
            <a:ext cx="11022013" cy="438150"/>
          </a:xfrm>
        </p:spPr>
        <p:txBody>
          <a:bodyPr/>
          <a:lstStyle>
            <a:lvl1pPr marL="0" indent="0">
              <a:buNone/>
              <a:defRPr>
                <a:solidFill>
                  <a:schemeClr val="accent2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958B0C-7E1E-42D9-BA94-CF95319AC75D}"/>
              </a:ext>
            </a:extLst>
          </p:cNvPr>
          <p:cNvSpPr/>
          <p:nvPr userDrawn="1"/>
        </p:nvSpPr>
        <p:spPr>
          <a:xfrm>
            <a:off x="0" y="0"/>
            <a:ext cx="11736987" cy="450549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0930BE-2EF7-4A27-B574-CC7F56E23EEF}"/>
              </a:ext>
            </a:extLst>
          </p:cNvPr>
          <p:cNvSpPr/>
          <p:nvPr userDrawn="1"/>
        </p:nvSpPr>
        <p:spPr>
          <a:xfrm rot="5400000">
            <a:off x="-2978450" y="2978453"/>
            <a:ext cx="6407450" cy="450549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3482168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 &amp; 2 Content Column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Text">
            <a:extLst>
              <a:ext uri="{FF2B5EF4-FFF2-40B4-BE49-F238E27FC236}">
                <a16:creationId xmlns:a16="http://schemas.microsoft.com/office/drawing/2014/main" id="{EBEEA47F-E66C-C546-A539-293E792A32CD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0" y="571501"/>
            <a:ext cx="11010901" cy="952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40pt Intel Clear Light Text Goes Here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F33857-7180-4ED3-9FC7-EB424BBBE9C3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571500" y="2139952"/>
            <a:ext cx="5288525" cy="4118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FED0071-C45C-4C2F-B01D-42D95C2A5FB3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6289113" y="2139952"/>
            <a:ext cx="5288525" cy="4118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13C756FD-D367-4604-947F-678A59EDCA72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1612901"/>
            <a:ext cx="11022013" cy="438150"/>
          </a:xfrm>
        </p:spPr>
        <p:txBody>
          <a:bodyPr/>
          <a:lstStyle>
            <a:lvl1pPr marL="0" indent="0">
              <a:buNone/>
              <a:defRPr>
                <a:solidFill>
                  <a:schemeClr val="accent2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8AFAB4E-A299-44C8-AACE-69AB51C1E618}"/>
              </a:ext>
            </a:extLst>
          </p:cNvPr>
          <p:cNvSpPr/>
          <p:nvPr userDrawn="1"/>
        </p:nvSpPr>
        <p:spPr>
          <a:xfrm>
            <a:off x="0" y="0"/>
            <a:ext cx="11736987" cy="450549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4F3A26-C068-4B72-A83B-34EFCA4E47A5}"/>
              </a:ext>
            </a:extLst>
          </p:cNvPr>
          <p:cNvSpPr/>
          <p:nvPr userDrawn="1"/>
        </p:nvSpPr>
        <p:spPr>
          <a:xfrm rot="5400000">
            <a:off x="-2978450" y="2978453"/>
            <a:ext cx="6407450" cy="450549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2805820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 Content Column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Text">
            <a:extLst>
              <a:ext uri="{FF2B5EF4-FFF2-40B4-BE49-F238E27FC236}">
                <a16:creationId xmlns:a16="http://schemas.microsoft.com/office/drawing/2014/main" id="{EBEEA47F-E66C-C546-A539-293E792A32CD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0" y="571501"/>
            <a:ext cx="11010901" cy="952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40pt Intel Clear Light Text Goes Here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F33857-7180-4ED3-9FC7-EB424BBBE9C3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571500" y="1671285"/>
            <a:ext cx="5288525" cy="458694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FED0071-C45C-4C2F-B01D-42D95C2A5FB3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6289113" y="1671285"/>
            <a:ext cx="5288525" cy="458694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678EEDD-B39B-424B-A23C-C9AFBEFC8D27}"/>
              </a:ext>
            </a:extLst>
          </p:cNvPr>
          <p:cNvSpPr/>
          <p:nvPr userDrawn="1"/>
        </p:nvSpPr>
        <p:spPr>
          <a:xfrm>
            <a:off x="0" y="0"/>
            <a:ext cx="11736987" cy="450549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600D2CD-C9BB-4E5B-B736-64EC2EA21620}"/>
              </a:ext>
            </a:extLst>
          </p:cNvPr>
          <p:cNvSpPr/>
          <p:nvPr userDrawn="1"/>
        </p:nvSpPr>
        <p:spPr>
          <a:xfrm rot="5400000">
            <a:off x="-2978450" y="2978453"/>
            <a:ext cx="6407450" cy="450549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4085090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, Content &amp; 2 Pictur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Text">
            <a:extLst>
              <a:ext uri="{FF2B5EF4-FFF2-40B4-BE49-F238E27FC236}">
                <a16:creationId xmlns:a16="http://schemas.microsoft.com/office/drawing/2014/main" id="{FAEAC0A3-8438-1245-A28C-64BC26BFB231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84737" y="578113"/>
            <a:ext cx="5747107" cy="9458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40pt Intel Clear Light Text Goes Here</a:t>
            </a:r>
          </a:p>
        </p:txBody>
      </p:sp>
      <p:sp>
        <p:nvSpPr>
          <p:cNvPr id="15" name="Body Level One…">
            <a:extLst>
              <a:ext uri="{FF2B5EF4-FFF2-40B4-BE49-F238E27FC236}">
                <a16:creationId xmlns:a16="http://schemas.microsoft.com/office/drawing/2014/main" id="{DAF2E6DD-A697-4E26-BA6A-EF0449D7430B}"/>
              </a:ext>
            </a:extLst>
          </p:cNvPr>
          <p:cNvSpPr txBox="1">
            <a:spLocks noGrp="1"/>
          </p:cNvSpPr>
          <p:nvPr>
            <p:ph idx="27" hasCustomPrompt="1"/>
          </p:nvPr>
        </p:nvSpPr>
        <p:spPr>
          <a:xfrm>
            <a:off x="6609331" y="2978828"/>
            <a:ext cx="4668837" cy="3453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numCol="1">
            <a:normAutofit/>
          </a:bodyPr>
          <a:lstStyle>
            <a:lvl1pPr marL="0" marR="0" indent="0" algn="l" defTabSz="609600" eaLnBrk="1" fontAlgn="auto" latinLnBrk="0" hangingPunct="1">
              <a:lnSpc>
                <a:spcPts val="24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Image Caption 16pt gray text</a:t>
            </a:r>
          </a:p>
        </p:txBody>
      </p:sp>
      <p:sp>
        <p:nvSpPr>
          <p:cNvPr id="16" name="Body Level One…">
            <a:extLst>
              <a:ext uri="{FF2B5EF4-FFF2-40B4-BE49-F238E27FC236}">
                <a16:creationId xmlns:a16="http://schemas.microsoft.com/office/drawing/2014/main" id="{028C5B46-7804-4459-9F82-F56352D0EE54}"/>
              </a:ext>
            </a:extLst>
          </p:cNvPr>
          <p:cNvSpPr txBox="1">
            <a:spLocks noGrp="1"/>
          </p:cNvSpPr>
          <p:nvPr>
            <p:ph idx="28" hasCustomPrompt="1"/>
          </p:nvPr>
        </p:nvSpPr>
        <p:spPr>
          <a:xfrm>
            <a:off x="6609331" y="5929172"/>
            <a:ext cx="4668837" cy="3453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numCol="1">
            <a:normAutofit/>
          </a:bodyPr>
          <a:lstStyle>
            <a:lvl1pPr marL="0" marR="0" indent="0" algn="l" defTabSz="609600" eaLnBrk="1" fontAlgn="auto" latinLnBrk="0" hangingPunct="1">
              <a:lnSpc>
                <a:spcPts val="24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Image Caption 16pt gray text</a:t>
            </a:r>
          </a:p>
        </p:txBody>
      </p:sp>
      <p:sp>
        <p:nvSpPr>
          <p:cNvPr id="18" name="Picture Placeholder 4">
            <a:extLst>
              <a:ext uri="{FF2B5EF4-FFF2-40B4-BE49-F238E27FC236}">
                <a16:creationId xmlns:a16="http://schemas.microsoft.com/office/drawing/2014/main" id="{947F6B19-5E1B-43E2-BA93-7E68A56CB620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6609331" y="571500"/>
            <a:ext cx="4668837" cy="238125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9" name="Picture Placeholder 4">
            <a:extLst>
              <a:ext uri="{FF2B5EF4-FFF2-40B4-BE49-F238E27FC236}">
                <a16:creationId xmlns:a16="http://schemas.microsoft.com/office/drawing/2014/main" id="{CDDC13B9-04CD-43E8-B565-A92ABD110AA2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609331" y="3537061"/>
            <a:ext cx="4668837" cy="238125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6F999432-84A5-47D5-B81D-D131E93A939B}"/>
              </a:ext>
            </a:extLst>
          </p:cNvPr>
          <p:cNvSpPr>
            <a:spLocks noGrp="1"/>
          </p:cNvSpPr>
          <p:nvPr>
            <p:ph sz="quarter" idx="32"/>
          </p:nvPr>
        </p:nvSpPr>
        <p:spPr>
          <a:xfrm>
            <a:off x="571500" y="2139952"/>
            <a:ext cx="5760344" cy="41084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B65378F4-C669-453E-AB16-D61CB1EBDA73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1" y="1612901"/>
            <a:ext cx="5760344" cy="438150"/>
          </a:xfrm>
        </p:spPr>
        <p:txBody>
          <a:bodyPr/>
          <a:lstStyle>
            <a:lvl1pPr marL="0" indent="0">
              <a:buNone/>
              <a:defRPr>
                <a:solidFill>
                  <a:schemeClr val="accent2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A888EEF-DC90-47D1-B68D-DAD1BA7BE428}"/>
              </a:ext>
            </a:extLst>
          </p:cNvPr>
          <p:cNvSpPr/>
          <p:nvPr userDrawn="1"/>
        </p:nvSpPr>
        <p:spPr>
          <a:xfrm>
            <a:off x="0" y="0"/>
            <a:ext cx="11736987" cy="450549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0F12B19-CF53-47D7-9EA3-459DABB1406B}"/>
              </a:ext>
            </a:extLst>
          </p:cNvPr>
          <p:cNvSpPr/>
          <p:nvPr userDrawn="1"/>
        </p:nvSpPr>
        <p:spPr>
          <a:xfrm rot="5400000">
            <a:off x="-2978450" y="2978453"/>
            <a:ext cx="6407450" cy="450549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2105255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, Content &amp; Pictur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B3C6455-4913-47BC-8232-AB0BABBA08C3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6615046" y="403981"/>
            <a:ext cx="5129422" cy="6012186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3" name="Title Text">
            <a:extLst>
              <a:ext uri="{FF2B5EF4-FFF2-40B4-BE49-F238E27FC236}">
                <a16:creationId xmlns:a16="http://schemas.microsoft.com/office/drawing/2014/main" id="{FAEAC0A3-8438-1245-A28C-64BC26BFB231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84737" y="578113"/>
            <a:ext cx="5747107" cy="9458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40pt Intel Clear Light Text Goes Here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7AB9BADD-04D4-4686-970E-FB0049CC09CC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571500" y="2139952"/>
            <a:ext cx="5760344" cy="41084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3DA4378E-36CA-41C6-8E85-727E1F91A670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1612901"/>
            <a:ext cx="5760343" cy="438150"/>
          </a:xfrm>
        </p:spPr>
        <p:txBody>
          <a:bodyPr/>
          <a:lstStyle>
            <a:lvl1pPr marL="0" indent="0">
              <a:buNone/>
              <a:defRPr>
                <a:solidFill>
                  <a:schemeClr val="accent2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E14A5EA-7602-4C8C-B95C-5306CD887FFF}"/>
              </a:ext>
            </a:extLst>
          </p:cNvPr>
          <p:cNvSpPr/>
          <p:nvPr userDrawn="1"/>
        </p:nvSpPr>
        <p:spPr>
          <a:xfrm>
            <a:off x="0" y="0"/>
            <a:ext cx="11736987" cy="450549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435B75-DFD3-4791-ACEA-AF630FFAB9AF}"/>
              </a:ext>
            </a:extLst>
          </p:cNvPr>
          <p:cNvSpPr/>
          <p:nvPr userDrawn="1"/>
        </p:nvSpPr>
        <p:spPr>
          <a:xfrm rot="5400000">
            <a:off x="-2978450" y="2978453"/>
            <a:ext cx="6407450" cy="450549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45598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&amp; 1 Horizonta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>
            <a:extLst>
              <a:ext uri="{FF2B5EF4-FFF2-40B4-BE49-F238E27FC236}">
                <a16:creationId xmlns:a16="http://schemas.microsoft.com/office/drawing/2014/main" id="{9F7D84C5-5DAC-2A42-8A41-9D307F3BF637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0" y="571500"/>
            <a:ext cx="11010900" cy="952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40pt Intel Clear Light Text Goes Here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8044E1-ECF5-4A18-811C-E489992140A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96152" y="3513864"/>
            <a:ext cx="11347450" cy="2890837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8289E3F-4BC9-4A42-9F40-7227194C57DB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571500" y="1556672"/>
            <a:ext cx="11010900" cy="17881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A88EB66-8674-4A4F-B55A-79488DD6B4DC}"/>
              </a:ext>
            </a:extLst>
          </p:cNvPr>
          <p:cNvSpPr/>
          <p:nvPr userDrawn="1"/>
        </p:nvSpPr>
        <p:spPr>
          <a:xfrm>
            <a:off x="0" y="0"/>
            <a:ext cx="11736987" cy="450549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FB9E7C7-FA12-4331-A70E-193D07092A46}"/>
              </a:ext>
            </a:extLst>
          </p:cNvPr>
          <p:cNvSpPr/>
          <p:nvPr userDrawn="1"/>
        </p:nvSpPr>
        <p:spPr>
          <a:xfrm rot="5400000">
            <a:off x="-2978450" y="2978453"/>
            <a:ext cx="6407450" cy="450549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692702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Text">
            <a:extLst>
              <a:ext uri="{FF2B5EF4-FFF2-40B4-BE49-F238E27FC236}">
                <a16:creationId xmlns:a16="http://schemas.microsoft.com/office/drawing/2014/main" id="{14C27936-4608-A44C-9C6E-3708646E2002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40pt Intel Clear Light Text Goes Here</a:t>
            </a:r>
          </a:p>
        </p:txBody>
      </p:sp>
    </p:spTree>
    <p:extLst>
      <p:ext uri="{BB962C8B-B14F-4D97-AF65-F5344CB8AC3E}">
        <p14:creationId xmlns:p14="http://schemas.microsoft.com/office/powerpoint/2010/main" val="2554795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Full Page Pictur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AD9210-5064-4050-9368-9292054D59F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50550" y="450549"/>
            <a:ext cx="11305062" cy="5956776"/>
          </a:xfrm>
          <a:noFill/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itle Text">
            <a:extLst>
              <a:ext uri="{FF2B5EF4-FFF2-40B4-BE49-F238E27FC236}">
                <a16:creationId xmlns:a16="http://schemas.microsoft.com/office/drawing/2014/main" id="{14AFAB66-6BED-5D47-B26F-D9C8808F3A18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0" y="571500"/>
            <a:ext cx="11010899" cy="876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Full page Image, Delete Title if Necessary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4EAB082-32C5-47FD-9ECB-602F4FA1556E}"/>
              </a:ext>
            </a:extLst>
          </p:cNvPr>
          <p:cNvSpPr/>
          <p:nvPr userDrawn="1"/>
        </p:nvSpPr>
        <p:spPr>
          <a:xfrm>
            <a:off x="0" y="0"/>
            <a:ext cx="11736987" cy="450549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28E4005-6DA6-4443-A120-563FA414CBD8}"/>
              </a:ext>
            </a:extLst>
          </p:cNvPr>
          <p:cNvSpPr/>
          <p:nvPr userDrawn="1"/>
        </p:nvSpPr>
        <p:spPr>
          <a:xfrm rot="5400000">
            <a:off x="-2978450" y="2978453"/>
            <a:ext cx="6407450" cy="450549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1955180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har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Text">
            <a:extLst>
              <a:ext uri="{FF2B5EF4-FFF2-40B4-BE49-F238E27FC236}">
                <a16:creationId xmlns:a16="http://schemas.microsoft.com/office/drawing/2014/main" id="{145FA424-6F4D-7644-8964-49FF4943202D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1" y="571501"/>
            <a:ext cx="11022060" cy="8737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40pt Intel Clear Light Text Goes Here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F36A7C-A787-47EC-ACD5-77F3FD6AFB8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71500" y="1592529"/>
            <a:ext cx="11010900" cy="3727184"/>
          </a:xfrm>
        </p:spPr>
        <p:txBody>
          <a:bodyPr>
            <a:normAutofit/>
          </a:bodyPr>
          <a:lstStyle>
            <a:lvl1pPr marL="0" indent="0">
              <a:buNone/>
              <a:defRPr sz="6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A7C9FC2E-0D67-4420-A61E-1D363937D03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5461818"/>
            <a:ext cx="11022013" cy="438150"/>
          </a:xfrm>
        </p:spPr>
        <p:txBody>
          <a:bodyPr/>
          <a:lstStyle>
            <a:lvl1pPr marL="0" indent="0">
              <a:buNone/>
              <a:defRPr>
                <a:solidFill>
                  <a:schemeClr val="accent2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60905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Chart 5">
            <a:extLst>
              <a:ext uri="{FF2B5EF4-FFF2-40B4-BE49-F238E27FC236}">
                <a16:creationId xmlns:a16="http://schemas.microsoft.com/office/drawing/2014/main" id="{F0529FEA-BEC4-644C-94EE-601D5BED26F3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680995965"/>
              </p:ext>
            </p:extLst>
          </p:nvPr>
        </p:nvGraphicFramePr>
        <p:xfrm>
          <a:off x="7201593" y="1799047"/>
          <a:ext cx="3472287" cy="40256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Title Text">
            <a:extLst>
              <a:ext uri="{FF2B5EF4-FFF2-40B4-BE49-F238E27FC236}">
                <a16:creationId xmlns:a16="http://schemas.microsoft.com/office/drawing/2014/main" id="{0EA1A176-5931-41CA-86D5-15FC4398AA40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444480" y="1917036"/>
            <a:ext cx="9303040" cy="30239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 anchorCtr="0">
            <a:noAutofit/>
          </a:bodyPr>
          <a:lstStyle>
            <a:lvl1pPr algn="ctr"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48pt Intel Clear Light Body. For content that is not a section, but has a big idea in text only.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97652EB-8B2D-46CC-B147-89A4C26A2D8F}"/>
              </a:ext>
            </a:extLst>
          </p:cNvPr>
          <p:cNvSpPr/>
          <p:nvPr userDrawn="1"/>
        </p:nvSpPr>
        <p:spPr>
          <a:xfrm>
            <a:off x="0" y="0"/>
            <a:ext cx="11736987" cy="450549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71A480A-B7B4-498C-9868-A91E2651D429}"/>
              </a:ext>
            </a:extLst>
          </p:cNvPr>
          <p:cNvSpPr/>
          <p:nvPr userDrawn="1"/>
        </p:nvSpPr>
        <p:spPr>
          <a:xfrm rot="5400000">
            <a:off x="-2978450" y="2978453"/>
            <a:ext cx="6407450" cy="450549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2511187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&amp; Sub Blu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Rectangle"/>
          <p:cNvSpPr/>
          <p:nvPr userDrawn="1"/>
        </p:nvSpPr>
        <p:spPr>
          <a:xfrm>
            <a:off x="471054" y="464127"/>
            <a:ext cx="11272494" cy="594483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861" name="Square"/>
          <p:cNvSpPr/>
          <p:nvPr/>
        </p:nvSpPr>
        <p:spPr>
          <a:xfrm>
            <a:off x="11743603" y="6405281"/>
            <a:ext cx="448398" cy="45272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pic>
        <p:nvPicPr>
          <p:cNvPr id="862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866" name="Text"/>
          <p:cNvSpPr txBox="1"/>
          <p:nvPr/>
        </p:nvSpPr>
        <p:spPr>
          <a:xfrm>
            <a:off x="11942955" y="6538004"/>
            <a:ext cx="51361" cy="189796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b">
            <a:spAutoFit/>
          </a:bodyPr>
          <a:lstStyle/>
          <a:p>
            <a:pPr algn="ctr" defTabSz="292100">
              <a:lnSpc>
                <a:spcPct val="100000"/>
              </a:lnSpc>
              <a:spcBef>
                <a:spcPts val="0"/>
              </a:spcBef>
              <a:defRPr sz="1800">
                <a:solidFill>
                  <a:srgbClr val="FFFFFF"/>
                </a:solidFill>
                <a:latin typeface="Intel Clear"/>
                <a:ea typeface="Intel Clear"/>
                <a:cs typeface="Intel Clear"/>
                <a:sym typeface="Intel Clear"/>
              </a:defRPr>
            </a:pPr>
            <a:endParaRPr sz="9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4875CE-AB47-3643-8581-D89E9CF7EFC1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1A778AB-F6EC-4101-87E6-DECF7944E661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Intel Confidential</a:t>
            </a:r>
          </a:p>
        </p:txBody>
      </p:sp>
      <p:sp>
        <p:nvSpPr>
          <p:cNvPr id="10" name="Title Text">
            <a:extLst>
              <a:ext uri="{FF2B5EF4-FFF2-40B4-BE49-F238E27FC236}">
                <a16:creationId xmlns:a16="http://schemas.microsoft.com/office/drawing/2014/main" id="{E400EEBB-F912-40CA-A759-DEFE15164979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444480" y="1917036"/>
            <a:ext cx="9303040" cy="30239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 anchorCtr="0">
            <a:noAutofit/>
          </a:bodyPr>
          <a:lstStyle>
            <a:lvl1pPr algn="ctr"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48pt Intel Clear Light Body. For content that is not a section, but has a big idea in text only.</a:t>
            </a:r>
          </a:p>
        </p:txBody>
      </p:sp>
    </p:spTree>
    <p:extLst>
      <p:ext uri="{BB962C8B-B14F-4D97-AF65-F5344CB8AC3E}">
        <p14:creationId xmlns:p14="http://schemas.microsoft.com/office/powerpoint/2010/main" val="4037652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&amp; Sub Light Blue">
    <p:bg>
      <p:bgPr>
        <a:solidFill>
          <a:srgbClr val="00C7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Rectangle"/>
          <p:cNvSpPr/>
          <p:nvPr userDrawn="1"/>
        </p:nvSpPr>
        <p:spPr>
          <a:xfrm>
            <a:off x="471054" y="464127"/>
            <a:ext cx="11272494" cy="594483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861" name="Square"/>
          <p:cNvSpPr/>
          <p:nvPr/>
        </p:nvSpPr>
        <p:spPr>
          <a:xfrm>
            <a:off x="11743603" y="6405281"/>
            <a:ext cx="448398" cy="45272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pic>
        <p:nvPicPr>
          <p:cNvPr id="862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866" name="Text"/>
          <p:cNvSpPr txBox="1"/>
          <p:nvPr/>
        </p:nvSpPr>
        <p:spPr>
          <a:xfrm>
            <a:off x="11942955" y="6538004"/>
            <a:ext cx="51361" cy="189796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b">
            <a:spAutoFit/>
          </a:bodyPr>
          <a:lstStyle/>
          <a:p>
            <a:pPr algn="ctr" defTabSz="292100">
              <a:lnSpc>
                <a:spcPct val="100000"/>
              </a:lnSpc>
              <a:spcBef>
                <a:spcPts val="0"/>
              </a:spcBef>
              <a:defRPr sz="1800">
                <a:solidFill>
                  <a:srgbClr val="FFFFFF"/>
                </a:solidFill>
                <a:latin typeface="Intel Clear"/>
                <a:ea typeface="Intel Clear"/>
                <a:cs typeface="Intel Clear"/>
                <a:sym typeface="Intel Clear"/>
              </a:defRPr>
            </a:pPr>
            <a:endParaRPr sz="9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4875CE-AB47-3643-8581-D89E9CF7EFC1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2E60B70-5DF3-4398-B558-301661292DFC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Intel Confidential</a:t>
            </a:r>
          </a:p>
        </p:txBody>
      </p:sp>
      <p:sp>
        <p:nvSpPr>
          <p:cNvPr id="10" name="Title Text">
            <a:extLst>
              <a:ext uri="{FF2B5EF4-FFF2-40B4-BE49-F238E27FC236}">
                <a16:creationId xmlns:a16="http://schemas.microsoft.com/office/drawing/2014/main" id="{93B25211-1805-4C17-8545-7E02A6786392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444480" y="1917036"/>
            <a:ext cx="9303040" cy="30239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 anchorCtr="0">
            <a:noAutofit/>
          </a:bodyPr>
          <a:lstStyle>
            <a:lvl1pPr algn="ctr"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48pt Intel Clear Light Body. For content that is not a section, but has a big idea in text only.</a:t>
            </a:r>
          </a:p>
        </p:txBody>
      </p:sp>
    </p:spTree>
    <p:extLst>
      <p:ext uri="{BB962C8B-B14F-4D97-AF65-F5344CB8AC3E}">
        <p14:creationId xmlns:p14="http://schemas.microsoft.com/office/powerpoint/2010/main" val="3163764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BDA94F2D-B7BD-4CE9-A606-F00802F3131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99949" y="2409775"/>
            <a:ext cx="4080108" cy="152139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F655609-5439-9C4A-8F0D-9AB5A1AAC9A3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9112354-342E-49CE-8E3C-E078BBE1ADF7}"/>
              </a:ext>
            </a:extLst>
          </p:cNvPr>
          <p:cNvSpPr/>
          <p:nvPr userDrawn="1"/>
        </p:nvSpPr>
        <p:spPr>
          <a:xfrm>
            <a:off x="0" y="6407451"/>
            <a:ext cx="11736987" cy="450549"/>
          </a:xfrm>
          <a:prstGeom prst="rect">
            <a:avLst/>
          </a:prstGeom>
          <a:solidFill>
            <a:schemeClr val="bg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D21D8AD-9194-4DBA-8221-7F294421810B}"/>
              </a:ext>
            </a:extLst>
          </p:cNvPr>
          <p:cNvSpPr/>
          <p:nvPr userDrawn="1"/>
        </p:nvSpPr>
        <p:spPr>
          <a:xfrm rot="5400000">
            <a:off x="8758537" y="2978453"/>
            <a:ext cx="6407450" cy="450549"/>
          </a:xfrm>
          <a:prstGeom prst="rect">
            <a:avLst/>
          </a:prstGeom>
          <a:solidFill>
            <a:schemeClr val="bg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1008318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Text">
            <a:extLst>
              <a:ext uri="{FF2B5EF4-FFF2-40B4-BE49-F238E27FC236}">
                <a16:creationId xmlns:a16="http://schemas.microsoft.com/office/drawing/2014/main" id="{14C27936-4608-A44C-9C6E-3708646E2002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40pt Intel Clear Light Text Goes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A0C540-99BD-45E3-99D2-78C2032EBE57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571370" y="1673454"/>
            <a:ext cx="11010900" cy="457494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255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Text">
            <a:extLst>
              <a:ext uri="{FF2B5EF4-FFF2-40B4-BE49-F238E27FC236}">
                <a16:creationId xmlns:a16="http://schemas.microsoft.com/office/drawing/2014/main" id="{14C27936-4608-A44C-9C6E-3708646E2002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40pt Intel Clear Light Text Goes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A0C540-99BD-45E3-99D2-78C2032EBE57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571370" y="2139953"/>
            <a:ext cx="11010900" cy="41084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D980C114-FE9A-4B63-B509-F59F1A2C55A5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370" y="1612901"/>
            <a:ext cx="11022013" cy="438150"/>
          </a:xfrm>
        </p:spPr>
        <p:txBody>
          <a:bodyPr/>
          <a:lstStyle>
            <a:lvl1pPr marL="0" indent="0">
              <a:buNone/>
              <a:defRPr>
                <a:solidFill>
                  <a:schemeClr val="accent2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06991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 &amp; 2 Content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Text">
            <a:extLst>
              <a:ext uri="{FF2B5EF4-FFF2-40B4-BE49-F238E27FC236}">
                <a16:creationId xmlns:a16="http://schemas.microsoft.com/office/drawing/2014/main" id="{EBEEA47F-E66C-C546-A539-293E792A32CD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0" y="571501"/>
            <a:ext cx="11010901" cy="952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40pt Intel Clear Light Text Goes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5712A-D685-7146-A64F-2AEC13EF76F9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571500" y="2139951"/>
            <a:ext cx="5288525" cy="4118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A8FE6631-4BAF-4E4B-B6F0-F9ED72A3155E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6289113" y="2139951"/>
            <a:ext cx="5288525" cy="4118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D4EEAA39-7062-4DCE-91B8-83056F818FA8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1612901"/>
            <a:ext cx="11022013" cy="438150"/>
          </a:xfrm>
        </p:spPr>
        <p:txBody>
          <a:bodyPr/>
          <a:lstStyle>
            <a:lvl1pPr marL="0" indent="0">
              <a:buNone/>
              <a:defRPr>
                <a:solidFill>
                  <a:schemeClr val="accent2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11918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 Content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Text">
            <a:extLst>
              <a:ext uri="{FF2B5EF4-FFF2-40B4-BE49-F238E27FC236}">
                <a16:creationId xmlns:a16="http://schemas.microsoft.com/office/drawing/2014/main" id="{EBEEA47F-E66C-C546-A539-293E792A32CD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0" y="571501"/>
            <a:ext cx="11010901" cy="952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40pt Intel Clear Light Text Goes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5712A-D685-7146-A64F-2AEC13EF76F9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571500" y="1673402"/>
            <a:ext cx="5288525" cy="458483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A8FE6631-4BAF-4E4B-B6F0-F9ED72A3155E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6289113" y="1673402"/>
            <a:ext cx="5288525" cy="458483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236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, Content &amp;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Text">
            <a:extLst>
              <a:ext uri="{FF2B5EF4-FFF2-40B4-BE49-F238E27FC236}">
                <a16:creationId xmlns:a16="http://schemas.microsoft.com/office/drawing/2014/main" id="{FAEAC0A3-8438-1245-A28C-64BC26BFB231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0" y="567227"/>
            <a:ext cx="5755707" cy="9458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40pt Intel Clear Light Text Goes Here</a:t>
            </a:r>
          </a:p>
        </p:txBody>
      </p:sp>
      <p:sp>
        <p:nvSpPr>
          <p:cNvPr id="25" name="Body Level One…">
            <a:extLst>
              <a:ext uri="{FF2B5EF4-FFF2-40B4-BE49-F238E27FC236}">
                <a16:creationId xmlns:a16="http://schemas.microsoft.com/office/drawing/2014/main" id="{6903F994-74B2-4D40-AA5F-7F3D24A00171}"/>
              </a:ext>
            </a:extLst>
          </p:cNvPr>
          <p:cNvSpPr txBox="1">
            <a:spLocks noGrp="1"/>
          </p:cNvSpPr>
          <p:nvPr>
            <p:ph idx="27" hasCustomPrompt="1"/>
          </p:nvPr>
        </p:nvSpPr>
        <p:spPr>
          <a:xfrm>
            <a:off x="6609331" y="2978828"/>
            <a:ext cx="4668837" cy="3453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numCol="1">
            <a:normAutofit/>
          </a:bodyPr>
          <a:lstStyle>
            <a:lvl1pPr marL="0" marR="0" indent="0" algn="l" defTabSz="609600" eaLnBrk="1" fontAlgn="auto" latinLnBrk="0" hangingPunct="1">
              <a:lnSpc>
                <a:spcPts val="24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Image Caption 16pt gray text</a:t>
            </a:r>
          </a:p>
        </p:txBody>
      </p:sp>
      <p:sp>
        <p:nvSpPr>
          <p:cNvPr id="26" name="Body Level One…">
            <a:extLst>
              <a:ext uri="{FF2B5EF4-FFF2-40B4-BE49-F238E27FC236}">
                <a16:creationId xmlns:a16="http://schemas.microsoft.com/office/drawing/2014/main" id="{BF74888E-798E-B543-94EF-279F3EA6E46B}"/>
              </a:ext>
            </a:extLst>
          </p:cNvPr>
          <p:cNvSpPr txBox="1">
            <a:spLocks noGrp="1"/>
          </p:cNvSpPr>
          <p:nvPr>
            <p:ph idx="28" hasCustomPrompt="1"/>
          </p:nvPr>
        </p:nvSpPr>
        <p:spPr>
          <a:xfrm>
            <a:off x="6609331" y="5929172"/>
            <a:ext cx="4668837" cy="3453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numCol="1">
            <a:normAutofit/>
          </a:bodyPr>
          <a:lstStyle>
            <a:lvl1pPr marL="0" marR="0" indent="0" algn="l" defTabSz="609600" eaLnBrk="1" fontAlgn="auto" latinLnBrk="0" hangingPunct="1">
              <a:lnSpc>
                <a:spcPts val="24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Image Caption 16pt gray text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B3C6455-4913-47BC-8232-AB0BABBA08C3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6609331" y="571500"/>
            <a:ext cx="4668837" cy="238125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0" name="Picture Placeholder 4">
            <a:extLst>
              <a:ext uri="{FF2B5EF4-FFF2-40B4-BE49-F238E27FC236}">
                <a16:creationId xmlns:a16="http://schemas.microsoft.com/office/drawing/2014/main" id="{5CA48836-DAA2-4E4F-A22A-2F5682E12CEF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609331" y="3537061"/>
            <a:ext cx="4668837" cy="238125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DC0D3278-E8A7-4B14-A5ED-BE235CEC6F80}"/>
              </a:ext>
            </a:extLst>
          </p:cNvPr>
          <p:cNvSpPr>
            <a:spLocks noGrp="1"/>
          </p:cNvSpPr>
          <p:nvPr>
            <p:ph sz="quarter" idx="32"/>
          </p:nvPr>
        </p:nvSpPr>
        <p:spPr>
          <a:xfrm>
            <a:off x="571500" y="2139952"/>
            <a:ext cx="5768944" cy="4118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403FD6E6-528D-49D5-BBAB-B26572C15F20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1612901"/>
            <a:ext cx="5768944" cy="438150"/>
          </a:xfrm>
        </p:spPr>
        <p:txBody>
          <a:bodyPr/>
          <a:lstStyle>
            <a:lvl1pPr marL="0" indent="0">
              <a:buNone/>
              <a:defRPr>
                <a:solidFill>
                  <a:schemeClr val="accent2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10512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, Content &amp;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B3C6455-4913-47BC-8232-AB0BABBA08C3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6615046" y="0"/>
            <a:ext cx="5129422" cy="6416167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3" name="Title Text">
            <a:extLst>
              <a:ext uri="{FF2B5EF4-FFF2-40B4-BE49-F238E27FC236}">
                <a16:creationId xmlns:a16="http://schemas.microsoft.com/office/drawing/2014/main" id="{FAEAC0A3-8438-1245-A28C-64BC26BFB231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0" y="567227"/>
            <a:ext cx="5747107" cy="9458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40pt Intel Clear Light Text Goes Here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B7FB3F6-9C71-45A0-8236-12671533CA22}"/>
              </a:ext>
            </a:extLst>
          </p:cNvPr>
          <p:cNvSpPr>
            <a:spLocks noGrp="1"/>
          </p:cNvSpPr>
          <p:nvPr>
            <p:ph sz="quarter" idx="32"/>
          </p:nvPr>
        </p:nvSpPr>
        <p:spPr>
          <a:xfrm>
            <a:off x="571500" y="2139952"/>
            <a:ext cx="5768944" cy="4118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B1C73349-1E00-4922-970C-187F97CE0620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1612901"/>
            <a:ext cx="5768944" cy="438150"/>
          </a:xfrm>
        </p:spPr>
        <p:txBody>
          <a:bodyPr/>
          <a:lstStyle>
            <a:lvl1pPr marL="0" indent="0">
              <a:buNone/>
              <a:defRPr>
                <a:solidFill>
                  <a:schemeClr val="accent2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57877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1C80E488-8534-4743-924A-62CA17A7A192}"/>
              </a:ext>
            </a:extLst>
          </p:cNvPr>
          <p:cNvSpPr/>
          <p:nvPr userDrawn="1"/>
        </p:nvSpPr>
        <p:spPr>
          <a:xfrm>
            <a:off x="0" y="6407451"/>
            <a:ext cx="11736987" cy="450549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F27ABEE-91E1-420E-AD52-066ECB7CBDFC}"/>
              </a:ext>
            </a:extLst>
          </p:cNvPr>
          <p:cNvSpPr/>
          <p:nvPr userDrawn="1"/>
        </p:nvSpPr>
        <p:spPr>
          <a:xfrm rot="5400000">
            <a:off x="8758537" y="2978453"/>
            <a:ext cx="6407450" cy="450549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592915" y="1524000"/>
            <a:ext cx="10972801" cy="47244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r>
              <a:rPr lang="en-US" dirty="0"/>
              <a:t>Body copy Intel clear light 28 point</a:t>
            </a:r>
          </a:p>
          <a:p>
            <a:pPr lvl="1"/>
            <a:r>
              <a:rPr lang="en-US" dirty="0"/>
              <a:t>Sub Bullet one 24 point</a:t>
            </a:r>
          </a:p>
          <a:p>
            <a:pPr lvl="2"/>
            <a:r>
              <a:rPr lang="en-US" dirty="0"/>
              <a:t>Sub Bullet two 20 point</a:t>
            </a:r>
          </a:p>
          <a:p>
            <a:pPr lvl="3"/>
            <a:r>
              <a:rPr lang="en-US" dirty="0"/>
              <a:t>Sub Bullet three 18 point</a:t>
            </a:r>
          </a:p>
          <a:p>
            <a:pPr lvl="4"/>
            <a:r>
              <a:rPr lang="en-US" dirty="0"/>
              <a:t>Sub Bullet four 16 point</a:t>
            </a:r>
            <a:br>
              <a:rPr lang="en-US" dirty="0"/>
            </a:br>
            <a:endParaRPr lang="en-US" dirty="0"/>
          </a:p>
          <a:p>
            <a:pPr lvl="2"/>
            <a:endParaRPr dirty="0"/>
          </a:p>
        </p:txBody>
      </p:sp>
      <p:sp>
        <p:nvSpPr>
          <p:cNvPr id="4" name="Title Text"/>
          <p:cNvSpPr txBox="1">
            <a:spLocks noGrp="1"/>
          </p:cNvSpPr>
          <p:nvPr>
            <p:ph type="title"/>
          </p:nvPr>
        </p:nvSpPr>
        <p:spPr>
          <a:xfrm>
            <a:off x="592916" y="571500"/>
            <a:ext cx="10972801" cy="8836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Autofit/>
          </a:bodyPr>
          <a:lstStyle/>
          <a:p>
            <a:r>
              <a:rPr lang="en-US" dirty="0"/>
              <a:t>40pt Intel Clear Light Text Goes Here</a:t>
            </a:r>
            <a:endParaRPr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D33D527-2918-4752-A9A7-0BDBA010BB39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Intel Confidential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520E06-BF98-49FF-91DB-15EBE855DD9E}"/>
              </a:ext>
            </a:extLst>
          </p:cNvPr>
          <p:cNvSpPr txBox="1"/>
          <p:nvPr userDrawn="1"/>
        </p:nvSpPr>
        <p:spPr>
          <a:xfrm>
            <a:off x="11908632" y="6579173"/>
            <a:ext cx="128240" cy="12311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 anchorCtr="0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4F6B73DA-0149-4325-A7B8-AE29BD4BC701}" type="slidenum">
              <a:rPr kumimoji="0" lang="en-US" sz="800" b="0" i="0" u="none" strike="noStrike" cap="none" spc="0" normalizeH="0" baseline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00" b="0" i="0" u="none" strike="noStrike" cap="none" spc="0" normalizeH="0" baseline="0" dirty="0" err="1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pic>
        <p:nvPicPr>
          <p:cNvPr id="10" name="Image" descr="Image">
            <a:extLst>
              <a:ext uri="{FF2B5EF4-FFF2-40B4-BE49-F238E27FC236}">
                <a16:creationId xmlns:a16="http://schemas.microsoft.com/office/drawing/2014/main" id="{C6A53413-DBC6-A349-994F-CB2790ACF8D3}"/>
              </a:ext>
            </a:extLst>
          </p:cNvPr>
          <p:cNvPicPr>
            <a:picLocks noChangeAspect="1"/>
          </p:cNvPicPr>
          <p:nvPr userDrawn="1"/>
        </p:nvPicPr>
        <p:blipFill>
          <a:blip r:embed="rId37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67" r:id="rId2"/>
    <p:sldLayoutId id="2147483756" r:id="rId3"/>
    <p:sldLayoutId id="2147483759" r:id="rId4"/>
    <p:sldLayoutId id="2147483755" r:id="rId5"/>
    <p:sldLayoutId id="2147483722" r:id="rId6"/>
    <p:sldLayoutId id="2147483778" r:id="rId7"/>
    <p:sldLayoutId id="2147483724" r:id="rId8"/>
    <p:sldLayoutId id="2147483751" r:id="rId9"/>
    <p:sldLayoutId id="2147483730" r:id="rId10"/>
    <p:sldLayoutId id="2147483754" r:id="rId11"/>
    <p:sldLayoutId id="2147483761" r:id="rId12"/>
    <p:sldLayoutId id="2147483749" r:id="rId13"/>
    <p:sldLayoutId id="2147483746" r:id="rId14"/>
    <p:sldLayoutId id="2147483747" r:id="rId15"/>
    <p:sldLayoutId id="2147483769" r:id="rId16"/>
    <p:sldLayoutId id="2147483768" r:id="rId17"/>
    <p:sldLayoutId id="2147483723" r:id="rId18"/>
    <p:sldLayoutId id="2147483770" r:id="rId19"/>
    <p:sldLayoutId id="2147483771" r:id="rId20"/>
    <p:sldLayoutId id="2147483772" r:id="rId21"/>
    <p:sldLayoutId id="2147483752" r:id="rId22"/>
    <p:sldLayoutId id="2147483732" r:id="rId23"/>
    <p:sldLayoutId id="2147483758" r:id="rId24"/>
    <p:sldLayoutId id="2147483757" r:id="rId25"/>
    <p:sldLayoutId id="2147483779" r:id="rId26"/>
    <p:sldLayoutId id="2147483753" r:id="rId27"/>
    <p:sldLayoutId id="2147483763" r:id="rId28"/>
    <p:sldLayoutId id="2147483729" r:id="rId29"/>
    <p:sldLayoutId id="2147483760" r:id="rId30"/>
    <p:sldLayoutId id="2147483764" r:id="rId31"/>
    <p:sldLayoutId id="2147483745" r:id="rId32"/>
    <p:sldLayoutId id="2147483780" r:id="rId33"/>
    <p:sldLayoutId id="2147483744" r:id="rId34"/>
    <p:sldLayoutId id="2147483750" r:id="rId3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marL="0" marR="0" indent="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solidFill>
            <a:schemeClr val="tx1"/>
          </a:solidFill>
          <a:uFillTx/>
          <a:latin typeface="Intel Clear Light" panose="020B0404020203020204" pitchFamily="34" charset="0"/>
          <a:ea typeface="Intel Clear Light" panose="020B0404020203020204" pitchFamily="34" charset="0"/>
          <a:cs typeface="Intel Clear Light" panose="020B0404020203020204" pitchFamily="34" charset="0"/>
          <a:sym typeface="Helvetica"/>
        </a:defRPr>
      </a:lvl1pPr>
      <a:lvl2pPr marL="0" marR="0" indent="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1" i="0" u="none" strike="noStrike" cap="none" spc="0" baseline="0">
          <a:solidFill>
            <a:srgbClr val="535353"/>
          </a:solidFill>
          <a:uFillTx/>
          <a:latin typeface="Helvetica"/>
          <a:ea typeface="Helvetica"/>
          <a:cs typeface="Helvetica"/>
          <a:sym typeface="Helvetica"/>
        </a:defRPr>
      </a:lvl2pPr>
      <a:lvl3pPr marL="0" marR="0" indent="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1" i="0" u="none" strike="noStrike" cap="none" spc="0" baseline="0">
          <a:solidFill>
            <a:srgbClr val="535353"/>
          </a:solidFill>
          <a:uFillTx/>
          <a:latin typeface="Helvetica"/>
          <a:ea typeface="Helvetica"/>
          <a:cs typeface="Helvetica"/>
          <a:sym typeface="Helvetica"/>
        </a:defRPr>
      </a:lvl3pPr>
      <a:lvl4pPr marL="0" marR="0" indent="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1" i="0" u="none" strike="noStrike" cap="none" spc="0" baseline="0">
          <a:solidFill>
            <a:srgbClr val="535353"/>
          </a:solidFill>
          <a:uFillTx/>
          <a:latin typeface="Helvetica"/>
          <a:ea typeface="Helvetica"/>
          <a:cs typeface="Helvetica"/>
          <a:sym typeface="Helvetica"/>
        </a:defRPr>
      </a:lvl4pPr>
      <a:lvl5pPr marL="0" marR="0" indent="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1" i="0" u="none" strike="noStrike" cap="none" spc="0" baseline="0">
          <a:solidFill>
            <a:srgbClr val="535353"/>
          </a:solidFill>
          <a:uFillTx/>
          <a:latin typeface="Helvetica"/>
          <a:ea typeface="Helvetica"/>
          <a:cs typeface="Helvetica"/>
          <a:sym typeface="Helvetica"/>
        </a:defRPr>
      </a:lvl5pPr>
      <a:lvl6pPr marL="0" marR="0" indent="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1" i="0" u="none" strike="noStrike" cap="none" spc="0" baseline="0">
          <a:solidFill>
            <a:srgbClr val="535353"/>
          </a:solidFill>
          <a:uFillTx/>
          <a:latin typeface="Helvetica"/>
          <a:ea typeface="Helvetica"/>
          <a:cs typeface="Helvetica"/>
          <a:sym typeface="Helvetica"/>
        </a:defRPr>
      </a:lvl6pPr>
      <a:lvl7pPr marL="0" marR="0" indent="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1" i="0" u="none" strike="noStrike" cap="none" spc="0" baseline="0">
          <a:solidFill>
            <a:srgbClr val="535353"/>
          </a:solidFill>
          <a:uFillTx/>
          <a:latin typeface="Helvetica"/>
          <a:ea typeface="Helvetica"/>
          <a:cs typeface="Helvetica"/>
          <a:sym typeface="Helvetica"/>
        </a:defRPr>
      </a:lvl7pPr>
      <a:lvl8pPr marL="0" marR="0" indent="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1" i="0" u="none" strike="noStrike" cap="none" spc="0" baseline="0">
          <a:solidFill>
            <a:srgbClr val="535353"/>
          </a:solidFill>
          <a:uFillTx/>
          <a:latin typeface="Helvetica"/>
          <a:ea typeface="Helvetica"/>
          <a:cs typeface="Helvetica"/>
          <a:sym typeface="Helvetica"/>
        </a:defRPr>
      </a:lvl8pPr>
      <a:lvl9pPr marL="0" marR="0" indent="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1" i="0" u="none" strike="noStrike" cap="none" spc="0" baseline="0">
          <a:solidFill>
            <a:srgbClr val="535353"/>
          </a:solidFill>
          <a:uFillTx/>
          <a:latin typeface="Helvetica"/>
          <a:ea typeface="Helvetica"/>
          <a:cs typeface="Helvetica"/>
          <a:sym typeface="Helvetica"/>
        </a:defRPr>
      </a:lvl9pPr>
    </p:titleStyle>
    <p:bodyStyle>
      <a:lvl1pPr marL="228600" marR="0" indent="-228600" algn="l" defTabSz="609600" eaLnBrk="1" latinLnBrk="0" hangingPunct="1">
        <a:lnSpc>
          <a:spcPct val="100000"/>
        </a:lnSpc>
        <a:spcBef>
          <a:spcPts val="1200"/>
        </a:spcBef>
        <a:spcAft>
          <a:spcPts val="0"/>
        </a:spcAft>
        <a:buClrTx/>
        <a:buSzTx/>
        <a:buFont typeface="Wingdings" pitchFamily="2" charset="2"/>
        <a:buChar char="§"/>
        <a:tabLst/>
        <a:defRPr sz="2800" b="0" i="0" u="none" strike="noStrike" cap="none" spc="0" baseline="0">
          <a:solidFill>
            <a:schemeClr val="tx1"/>
          </a:solidFill>
          <a:uFillTx/>
          <a:latin typeface="Intel Clear Light" panose="020B0404020203020204" pitchFamily="34" charset="0"/>
          <a:ea typeface="Intel Clear Light" panose="020B0404020203020204" pitchFamily="34" charset="0"/>
          <a:cs typeface="Intel Clear Light" panose="020B0404020203020204" pitchFamily="34" charset="0"/>
          <a:sym typeface="Helvetica"/>
        </a:defRPr>
      </a:lvl1pPr>
      <a:lvl2pPr marL="431800" marR="0" indent="-203200" algn="l" defTabSz="609600" eaLnBrk="1" latinLnBrk="0" hangingPunct="1">
        <a:lnSpc>
          <a:spcPct val="100000"/>
        </a:lnSpc>
        <a:spcBef>
          <a:spcPts val="12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2400" b="0" i="0" u="none" strike="noStrike" cap="none" spc="0" baseline="0">
          <a:solidFill>
            <a:schemeClr val="tx1"/>
          </a:solidFill>
          <a:uFillTx/>
          <a:latin typeface="Intel Clear Light" panose="020B0404020203020204" pitchFamily="34" charset="0"/>
          <a:ea typeface="Intel Clear Light" panose="020B0404020203020204" pitchFamily="34" charset="0"/>
          <a:cs typeface="Intel Clear Light" panose="020B0404020203020204" pitchFamily="34" charset="0"/>
          <a:sym typeface="Helvetica"/>
        </a:defRPr>
      </a:lvl2pPr>
      <a:lvl3pPr marL="686594" marR="0" indent="-197644" algn="l" defTabSz="609600" eaLnBrk="1" latinLnBrk="0" hangingPunct="1">
        <a:lnSpc>
          <a:spcPct val="100000"/>
        </a:lnSpc>
        <a:spcBef>
          <a:spcPts val="12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800" b="0" i="0" u="none" strike="noStrike" cap="none" spc="0" baseline="0">
          <a:solidFill>
            <a:schemeClr val="tx1"/>
          </a:solidFill>
          <a:uFillTx/>
          <a:latin typeface="Intel Clear Light" panose="020B0404020203020204" pitchFamily="34" charset="0"/>
          <a:ea typeface="Intel Clear Light" panose="020B0404020203020204" pitchFamily="34" charset="0"/>
          <a:cs typeface="Intel Clear Light" panose="020B0404020203020204" pitchFamily="34" charset="0"/>
          <a:sym typeface="Helvetica"/>
        </a:defRPr>
      </a:lvl3pPr>
      <a:lvl4pPr marL="919957" marR="0" indent="-228600" algn="l" defTabSz="609600" eaLnBrk="1" latinLnBrk="0" hangingPunct="1">
        <a:lnSpc>
          <a:spcPct val="100000"/>
        </a:lnSpc>
        <a:spcBef>
          <a:spcPts val="12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800" b="0" i="0" u="none" strike="noStrike" cap="none" spc="0" baseline="0">
          <a:solidFill>
            <a:schemeClr val="tx1"/>
          </a:solidFill>
          <a:uFillTx/>
          <a:latin typeface="Intel Clear Light" panose="020B0404020203020204" pitchFamily="34" charset="0"/>
          <a:ea typeface="Intel Clear Light" panose="020B0404020203020204" pitchFamily="34" charset="0"/>
          <a:cs typeface="Intel Clear Light" panose="020B0404020203020204" pitchFamily="34" charset="0"/>
          <a:sym typeface="Helvetica"/>
        </a:defRPr>
      </a:lvl4pPr>
      <a:lvl5pPr marL="1148557" marR="0" indent="-228600" algn="l" defTabSz="609600" eaLnBrk="1" latinLnBrk="0" hangingPunct="1">
        <a:lnSpc>
          <a:spcPct val="100000"/>
        </a:lnSpc>
        <a:spcBef>
          <a:spcPts val="12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600" b="0" i="0" u="none" strike="noStrike" cap="none" spc="0" baseline="0">
          <a:solidFill>
            <a:schemeClr val="tx1"/>
          </a:solidFill>
          <a:uFillTx/>
          <a:latin typeface="Intel Clear Light" panose="020B0404020203020204" pitchFamily="34" charset="0"/>
          <a:ea typeface="Intel Clear Light" panose="020B0404020203020204" pitchFamily="34" charset="0"/>
          <a:cs typeface="Intel Clear Light" panose="020B0404020203020204" pitchFamily="34" charset="0"/>
          <a:sym typeface="Helvetica"/>
        </a:defRPr>
      </a:lvl5pPr>
      <a:lvl6pPr marL="0" marR="0" indent="57150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rgbClr val="5E5E5E"/>
          </a:solidFill>
          <a:uFillTx/>
          <a:latin typeface="Helvetica"/>
          <a:ea typeface="Helvetica"/>
          <a:cs typeface="Helvetica"/>
          <a:sym typeface="Helvetica"/>
        </a:defRPr>
      </a:lvl6pPr>
      <a:lvl7pPr marL="0" marR="0" indent="68580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rgbClr val="5E5E5E"/>
          </a:solidFill>
          <a:uFillTx/>
          <a:latin typeface="Helvetica"/>
          <a:ea typeface="Helvetica"/>
          <a:cs typeface="Helvetica"/>
          <a:sym typeface="Helvetica"/>
        </a:defRPr>
      </a:lvl7pPr>
      <a:lvl8pPr marL="0" marR="0" indent="80010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rgbClr val="5E5E5E"/>
          </a:solidFill>
          <a:uFillTx/>
          <a:latin typeface="Helvetica"/>
          <a:ea typeface="Helvetica"/>
          <a:cs typeface="Helvetica"/>
          <a:sym typeface="Helvetica"/>
        </a:defRPr>
      </a:lvl8pPr>
      <a:lvl9pPr marL="0" marR="0" indent="91440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rgbClr val="5E5E5E"/>
          </a:solidFill>
          <a:uFillTx/>
          <a:latin typeface="Helvetica"/>
          <a:ea typeface="Helvetica"/>
          <a:cs typeface="Helvetica"/>
          <a:sym typeface="Helvetica"/>
        </a:defRPr>
      </a:lvl9pPr>
    </p:bodyStyle>
    <p:otherStyle>
      <a:lvl1pPr marL="0" marR="0" indent="0" algn="r" defTabSz="6096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1pPr>
      <a:lvl2pPr marL="0" marR="0" indent="228600" algn="r" defTabSz="6096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2pPr>
      <a:lvl3pPr marL="0" marR="0" indent="457200" algn="r" defTabSz="6096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3pPr>
      <a:lvl4pPr marL="0" marR="0" indent="685800" algn="r" defTabSz="6096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4pPr>
      <a:lvl5pPr marL="0" marR="0" indent="914400" algn="r" defTabSz="6096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5pPr>
      <a:lvl6pPr marL="0" marR="0" indent="1143000" algn="r" defTabSz="6096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6pPr>
      <a:lvl7pPr marL="0" marR="0" indent="1371600" algn="r" defTabSz="6096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7pPr>
      <a:lvl8pPr marL="0" marR="0" indent="1600200" algn="r" defTabSz="6096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8pPr>
      <a:lvl9pPr marL="0" marR="0" indent="1828800" algn="r" defTabSz="6096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9pPr>
    </p:otherStyle>
  </p:txStyles>
  <p:extLst>
    <p:ext uri="{27BBF7A9-308A-43DC-89C8-2F10F3537804}">
      <p15:sldGuideLst xmlns:p15="http://schemas.microsoft.com/office/powerpoint/2012/main">
        <p15:guide id="3" pos="729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3.xml"/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2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0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9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79F4BE2-8E4A-4003-B816-9E34781F7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ML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BEAF9F9-E88D-44A4-A1B6-BAA2E532B65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/>
              <a:t>Ritu Garg, Shashank Shrivastava</a:t>
            </a:r>
          </a:p>
        </p:txBody>
      </p:sp>
    </p:spTree>
    <p:extLst>
      <p:ext uri="{BB962C8B-B14F-4D97-AF65-F5344CB8AC3E}">
        <p14:creationId xmlns:p14="http://schemas.microsoft.com/office/powerpoint/2010/main" val="2086400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A2FBA-7EDD-4043-BE3B-D129FBD69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Intel Clear Light Title Text Goes Here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4FAFE2-DBEC-4F9C-B1D1-F0422FA2B2C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“Quote text goes here…”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A7FD73-9114-41CE-B1DA-445DE4C91983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US" dirty="0"/>
              <a:t>—Source of Quote goes here</a:t>
            </a:r>
          </a:p>
        </p:txBody>
      </p:sp>
    </p:spTree>
    <p:extLst>
      <p:ext uri="{BB962C8B-B14F-4D97-AF65-F5344CB8AC3E}">
        <p14:creationId xmlns:p14="http://schemas.microsoft.com/office/powerpoint/2010/main" val="169360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506DC-FC54-4629-94B1-5BCC629C9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40pt Intel Clear Light Title Text Goes Here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1F2B7AE-D7E6-4FB1-9D00-76CAC4F8657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“Quote text goes here…”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8555BEC-8D6F-4DC5-8539-78E6E17A149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US" dirty="0"/>
              <a:t>—Source of quote goes here</a:t>
            </a:r>
          </a:p>
        </p:txBody>
      </p:sp>
    </p:spTree>
    <p:extLst>
      <p:ext uri="{BB962C8B-B14F-4D97-AF65-F5344CB8AC3E}">
        <p14:creationId xmlns:p14="http://schemas.microsoft.com/office/powerpoint/2010/main" val="4224440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5372A153-66DD-4DCD-9F4A-97B2FB814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Break Text Goes Here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5293A40-AD51-4281-A953-0D5B5C5DF6B0}"/>
              </a:ext>
            </a:extLst>
          </p:cNvPr>
          <p:cNvSpPr>
            <a:spLocks noGrp="1"/>
          </p:cNvSpPr>
          <p:nvPr>
            <p:ph idx="29"/>
          </p:nvPr>
        </p:nvSpPr>
        <p:spPr/>
        <p:txBody>
          <a:bodyPr/>
          <a:lstStyle/>
          <a:p>
            <a:r>
              <a:rPr lang="en-US" dirty="0"/>
              <a:t>Subtitle Text Goes Here</a:t>
            </a:r>
          </a:p>
        </p:txBody>
      </p:sp>
    </p:spTree>
    <p:extLst>
      <p:ext uri="{BB962C8B-B14F-4D97-AF65-F5344CB8AC3E}">
        <p14:creationId xmlns:p14="http://schemas.microsoft.com/office/powerpoint/2010/main" val="1309855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567C550-8534-4752-A750-4145E9563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Break Text Goes Here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5293A40-AD51-4281-A953-0D5B5C5DF6B0}"/>
              </a:ext>
            </a:extLst>
          </p:cNvPr>
          <p:cNvSpPr>
            <a:spLocks noGrp="1"/>
          </p:cNvSpPr>
          <p:nvPr>
            <p:ph idx="29"/>
          </p:nvPr>
        </p:nvSpPr>
        <p:spPr/>
        <p:txBody>
          <a:bodyPr/>
          <a:lstStyle/>
          <a:p>
            <a:r>
              <a:rPr lang="en-US" dirty="0"/>
              <a:t>Subtitle Text Goes Here</a:t>
            </a:r>
          </a:p>
        </p:txBody>
      </p:sp>
    </p:spTree>
    <p:extLst>
      <p:ext uri="{BB962C8B-B14F-4D97-AF65-F5344CB8AC3E}">
        <p14:creationId xmlns:p14="http://schemas.microsoft.com/office/powerpoint/2010/main" val="3615015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80A6AB4-780B-4E87-A888-331E828CA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Break Text Goes Here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5293A40-AD51-4281-A953-0D5B5C5DF6B0}"/>
              </a:ext>
            </a:extLst>
          </p:cNvPr>
          <p:cNvSpPr>
            <a:spLocks noGrp="1"/>
          </p:cNvSpPr>
          <p:nvPr>
            <p:ph idx="29"/>
          </p:nvPr>
        </p:nvSpPr>
        <p:spPr/>
        <p:txBody>
          <a:bodyPr/>
          <a:lstStyle/>
          <a:p>
            <a:r>
              <a:rPr lang="en-US" dirty="0"/>
              <a:t>Subtitle Text Goes Here</a:t>
            </a:r>
          </a:p>
        </p:txBody>
      </p:sp>
    </p:spTree>
    <p:extLst>
      <p:ext uri="{BB962C8B-B14F-4D97-AF65-F5344CB8AC3E}">
        <p14:creationId xmlns:p14="http://schemas.microsoft.com/office/powerpoint/2010/main" val="343892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44C983-2BFC-4D06-A5A3-74582FFE52CD}"/>
              </a:ext>
            </a:extLst>
          </p:cNvPr>
          <p:cNvSpPr>
            <a:spLocks noGrp="1"/>
          </p:cNvSpPr>
          <p:nvPr>
            <p:ph sz="quarter" idx="2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0E8E113-A48A-4DB4-A276-859C429E8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Text is 40pt Intel Clear Light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FB5B3F-7CBF-4A0A-B825-BD540138655A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US" dirty="0"/>
              <a:t>28pt Title Text Goes Here and Can Use Two Lines</a:t>
            </a:r>
          </a:p>
        </p:txBody>
      </p:sp>
    </p:spTree>
    <p:extLst>
      <p:ext uri="{BB962C8B-B14F-4D97-AF65-F5344CB8AC3E}">
        <p14:creationId xmlns:p14="http://schemas.microsoft.com/office/powerpoint/2010/main" val="410737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CFA30F-40D4-4CFB-A571-0180515CF48D}"/>
              </a:ext>
            </a:extLst>
          </p:cNvPr>
          <p:cNvSpPr>
            <a:spLocks noGrp="1"/>
          </p:cNvSpPr>
          <p:nvPr>
            <p:ph sz="quarter" idx="2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9691E512-174F-4CE4-876B-6EC2FB295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Text is 40pt Intel Clear Light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0F41568-89B4-4166-8BC4-506E5671D93C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US" dirty="0"/>
              <a:t>28pt Title Text Goes Here and Can Use Two Lines</a:t>
            </a:r>
          </a:p>
        </p:txBody>
      </p:sp>
    </p:spTree>
    <p:extLst>
      <p:ext uri="{BB962C8B-B14F-4D97-AF65-F5344CB8AC3E}">
        <p14:creationId xmlns:p14="http://schemas.microsoft.com/office/powerpoint/2010/main" val="3856083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A148EF-B285-4600-A087-8DED8E7C6A3A}"/>
              </a:ext>
            </a:extLst>
          </p:cNvPr>
          <p:cNvSpPr>
            <a:spLocks noGrp="1"/>
          </p:cNvSpPr>
          <p:nvPr>
            <p:ph sz="quarter" idx="2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9515F43A-D868-4672-ACEB-6E387653E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Text is 40pt Intel Clear Light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0A3786A-F1B7-4B52-AE7D-047DAB954CB7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US" dirty="0"/>
              <a:t>28pt Title Text Goes Here and Can Use Two Lines</a:t>
            </a:r>
          </a:p>
        </p:txBody>
      </p:sp>
    </p:spTree>
    <p:extLst>
      <p:ext uri="{BB962C8B-B14F-4D97-AF65-F5344CB8AC3E}">
        <p14:creationId xmlns:p14="http://schemas.microsoft.com/office/powerpoint/2010/main" val="1007033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F81A83-ACC2-43E1-AC71-4F3F153AD628}"/>
              </a:ext>
            </a:extLst>
          </p:cNvPr>
          <p:cNvSpPr>
            <a:spLocks noGrp="1"/>
          </p:cNvSpPr>
          <p:nvPr>
            <p:ph sz="quarter" idx="2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FC66957B-C80A-4B62-8435-EDA564428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Text is 40pt Intel Clear Light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3D9F88-8E71-4BD9-B2BA-E1025D3EF59E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US" dirty="0"/>
              <a:t>28pt Title Text Goes Here and Can Use Two Lines</a:t>
            </a:r>
          </a:p>
        </p:txBody>
      </p:sp>
    </p:spTree>
    <p:extLst>
      <p:ext uri="{BB962C8B-B14F-4D97-AF65-F5344CB8AC3E}">
        <p14:creationId xmlns:p14="http://schemas.microsoft.com/office/powerpoint/2010/main" val="1157106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F30CB4-F156-41D8-9EF2-4A350DF53317}"/>
              </a:ext>
            </a:extLst>
          </p:cNvPr>
          <p:cNvSpPr>
            <a:spLocks noGrp="1"/>
          </p:cNvSpPr>
          <p:nvPr>
            <p:ph sz="quarter" idx="2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78A85EE8-B549-4D9D-A429-B61B24905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Text is 40pt Intel Clear Light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543E55B-F7A4-419E-83FD-1B371B53A168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US" dirty="0"/>
              <a:t>28pt Title Text Goes Here and Can Use Two Lines</a:t>
            </a:r>
          </a:p>
        </p:txBody>
      </p:sp>
    </p:spTree>
    <p:extLst>
      <p:ext uri="{BB962C8B-B14F-4D97-AF65-F5344CB8AC3E}">
        <p14:creationId xmlns:p14="http://schemas.microsoft.com/office/powerpoint/2010/main" val="3781727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E56D1-11A7-BC4F-9A96-5CA6CF893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EFD3FC-D9CC-CE4E-9D43-8F8C205AB3CF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571500" y="1528859"/>
            <a:ext cx="10288178" cy="4584830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What is ML										3 mins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Types of Learning – 3    							4 mins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Example – use cases 4 per usage				       6 mins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What and how is Learned						       10 mins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Trivia Question									5 mins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Deep learning Intro	</a:t>
            </a:r>
          </a:p>
          <a:p>
            <a:pPr marL="717550" lvl="1" indent="-514350">
              <a:buFont typeface="+mj-lt"/>
              <a:buAutoNum type="arabicPeriod"/>
            </a:pPr>
            <a:r>
              <a:rPr lang="en-US" dirty="0"/>
              <a:t>Biological motivation							         5 mins</a:t>
            </a:r>
          </a:p>
          <a:p>
            <a:pPr marL="717550" lvl="1" indent="-514350">
              <a:buFont typeface="+mj-lt"/>
              <a:buAutoNum type="arabicPeriod"/>
            </a:pPr>
            <a:r>
              <a:rPr lang="en-US" dirty="0"/>
              <a:t>Single neuron									        10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DL Vs ML										2 mins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483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B32BB6-4E28-418E-ACB1-77344D8B1439}"/>
              </a:ext>
            </a:extLst>
          </p:cNvPr>
          <p:cNvSpPr>
            <a:spLocks noGrp="1"/>
          </p:cNvSpPr>
          <p:nvPr>
            <p:ph sz="quarter" idx="2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18D3F57A-38E8-408A-9C54-476F250F8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Text is 40pt Intel Clear Light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6096F3F-0EFC-4FE8-B8B7-BBE339AA6A48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US" dirty="0"/>
              <a:t>28pt Title Text Goes Here and Can Use Two Lines</a:t>
            </a:r>
          </a:p>
        </p:txBody>
      </p:sp>
    </p:spTree>
    <p:extLst>
      <p:ext uri="{BB962C8B-B14F-4D97-AF65-F5344CB8AC3E}">
        <p14:creationId xmlns:p14="http://schemas.microsoft.com/office/powerpoint/2010/main" val="1360025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6FBCB-1B4D-4012-B81D-E6095CE92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Only Example</a:t>
            </a:r>
          </a:p>
        </p:txBody>
      </p:sp>
    </p:spTree>
    <p:extLst>
      <p:ext uri="{BB962C8B-B14F-4D97-AF65-F5344CB8AC3E}">
        <p14:creationId xmlns:p14="http://schemas.microsoft.com/office/powerpoint/2010/main" val="1456771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39AC8-9BED-4AD2-AD59-0455A6422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Blue Column Chart Example</a:t>
            </a:r>
          </a:p>
        </p:txBody>
      </p:sp>
      <p:graphicFrame>
        <p:nvGraphicFramePr>
          <p:cNvPr id="7" name="Content Placeholder 6" descr="Sample Column char in shades of blue">
            <a:extLst>
              <a:ext uri="{FF2B5EF4-FFF2-40B4-BE49-F238E27FC236}">
                <a16:creationId xmlns:a16="http://schemas.microsoft.com/office/drawing/2014/main" id="{D8E15B88-2AAB-45F5-9F7F-BC82C79A36B3}"/>
              </a:ext>
            </a:extLst>
          </p:cNvPr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2296373308"/>
              </p:ext>
            </p:extLst>
          </p:nvPr>
        </p:nvGraphicFramePr>
        <p:xfrm>
          <a:off x="571500" y="1524000"/>
          <a:ext cx="11010900" cy="4724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01973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39AC8-9BED-4AD2-AD59-0455A6422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Column Chart Example with Text On Two Lines and a Subtitle</a:t>
            </a:r>
          </a:p>
        </p:txBody>
      </p:sp>
      <p:graphicFrame>
        <p:nvGraphicFramePr>
          <p:cNvPr id="7" name="Content Placeholder 6" descr="Sample Column Chart">
            <a:extLst>
              <a:ext uri="{FF2B5EF4-FFF2-40B4-BE49-F238E27FC236}">
                <a16:creationId xmlns:a16="http://schemas.microsoft.com/office/drawing/2014/main" id="{D8E15B88-2AAB-45F5-9F7F-BC82C79A36B3}"/>
              </a:ext>
            </a:extLst>
          </p:cNvPr>
          <p:cNvGraphicFramePr>
            <a:graphicFrameLocks noGrp="1"/>
          </p:cNvGraphicFramePr>
          <p:nvPr>
            <p:ph sz="quarter" idx="28"/>
            <p:extLst>
              <p:ext uri="{D42A27DB-BD31-4B8C-83A1-F6EECF244321}">
                <p14:modId xmlns:p14="http://schemas.microsoft.com/office/powerpoint/2010/main" val="4088366743"/>
              </p:ext>
            </p:extLst>
          </p:nvPr>
        </p:nvGraphicFramePr>
        <p:xfrm>
          <a:off x="571500" y="2139950"/>
          <a:ext cx="11010900" cy="4097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932F02-014E-4790-9B7E-F4CA9EC13468}"/>
              </a:ext>
            </a:extLst>
          </p:cNvPr>
          <p:cNvSpPr>
            <a:spLocks noGrp="1"/>
          </p:cNvSpPr>
          <p:nvPr>
            <p:ph sz="quarter" idx="29"/>
          </p:nvPr>
        </p:nvSpPr>
        <p:spPr/>
        <p:txBody>
          <a:bodyPr/>
          <a:lstStyle/>
          <a:p>
            <a:r>
              <a:rPr lang="en-US" dirty="0"/>
              <a:t>28pt Intel Clear Blue Subtitle Text Goes Here</a:t>
            </a:r>
          </a:p>
        </p:txBody>
      </p:sp>
    </p:spTree>
    <p:extLst>
      <p:ext uri="{BB962C8B-B14F-4D97-AF65-F5344CB8AC3E}">
        <p14:creationId xmlns:p14="http://schemas.microsoft.com/office/powerpoint/2010/main" val="827128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A487F-9415-4C3C-9870-97C47ECD7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Columns of Content Example with Text On Two Lines and a Subtitle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6FD1E5-48F6-4803-AA6A-58CBF4C85C9E}"/>
              </a:ext>
            </a:extLst>
          </p:cNvPr>
          <p:cNvSpPr>
            <a:spLocks noGrp="1"/>
          </p:cNvSpPr>
          <p:nvPr>
            <p:ph sz="quarter" idx="27"/>
          </p:nvPr>
        </p:nvSpPr>
        <p:spPr/>
        <p:txBody>
          <a:bodyPr/>
          <a:lstStyle/>
          <a:p>
            <a:r>
              <a:rPr lang="en-US" dirty="0"/>
              <a:t>Bullet text Goes Here</a:t>
            </a:r>
          </a:p>
          <a:p>
            <a:pPr lvl="1"/>
            <a:r>
              <a:rPr lang="en-US" dirty="0"/>
              <a:t>Sub bullet text goes here</a:t>
            </a:r>
          </a:p>
        </p:txBody>
      </p:sp>
      <p:graphicFrame>
        <p:nvGraphicFramePr>
          <p:cNvPr id="8" name="Content Placeholder 7" descr="Sample Column Chart in Blues">
            <a:extLst>
              <a:ext uri="{FF2B5EF4-FFF2-40B4-BE49-F238E27FC236}">
                <a16:creationId xmlns:a16="http://schemas.microsoft.com/office/drawing/2014/main" id="{DED8952A-F248-4AAE-AECC-90801E4EAF29}"/>
              </a:ext>
            </a:extLst>
          </p:cNvPr>
          <p:cNvGraphicFramePr>
            <a:graphicFrameLocks noGrp="1"/>
          </p:cNvGraphicFramePr>
          <p:nvPr>
            <p:ph sz="quarter" idx="28"/>
          </p:nvPr>
        </p:nvGraphicFramePr>
        <p:xfrm>
          <a:off x="6289675" y="2139950"/>
          <a:ext cx="5287963" cy="41179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0BA66-CE34-488F-974C-E58BA9FBC3A3}"/>
              </a:ext>
            </a:extLst>
          </p:cNvPr>
          <p:cNvSpPr>
            <a:spLocks noGrp="1"/>
          </p:cNvSpPr>
          <p:nvPr>
            <p:ph sz="quarter" idx="29"/>
          </p:nvPr>
        </p:nvSpPr>
        <p:spPr/>
        <p:txBody>
          <a:bodyPr/>
          <a:lstStyle/>
          <a:p>
            <a:r>
              <a:rPr lang="en-US" dirty="0"/>
              <a:t>28pt Intel Clear Blue Subtitle Text Goes Here</a:t>
            </a:r>
          </a:p>
        </p:txBody>
      </p:sp>
    </p:spTree>
    <p:extLst>
      <p:ext uri="{BB962C8B-B14F-4D97-AF65-F5344CB8AC3E}">
        <p14:creationId xmlns:p14="http://schemas.microsoft.com/office/powerpoint/2010/main" val="1880875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A487F-9415-4C3C-9870-97C47ECD7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Columns of Content Example with Text On Two Lines and a Subtitle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6FD1E5-48F6-4803-AA6A-58CBF4C85C9E}"/>
              </a:ext>
            </a:extLst>
          </p:cNvPr>
          <p:cNvSpPr>
            <a:spLocks noGrp="1"/>
          </p:cNvSpPr>
          <p:nvPr>
            <p:ph sz="quarter" idx="27"/>
          </p:nvPr>
        </p:nvSpPr>
        <p:spPr/>
        <p:txBody>
          <a:bodyPr/>
          <a:lstStyle/>
          <a:p>
            <a:r>
              <a:rPr lang="en-US" dirty="0"/>
              <a:t>Bullet text Goes Here</a:t>
            </a:r>
          </a:p>
          <a:p>
            <a:pPr lvl="1"/>
            <a:r>
              <a:rPr lang="en-US" dirty="0"/>
              <a:t>Sub bullet text goes here</a:t>
            </a:r>
          </a:p>
        </p:txBody>
      </p:sp>
      <p:graphicFrame>
        <p:nvGraphicFramePr>
          <p:cNvPr id="8" name="Content Placeholder 7" descr="Sample Column Chart">
            <a:extLst>
              <a:ext uri="{FF2B5EF4-FFF2-40B4-BE49-F238E27FC236}">
                <a16:creationId xmlns:a16="http://schemas.microsoft.com/office/drawing/2014/main" id="{DED8952A-F248-4AAE-AECC-90801E4EAF29}"/>
              </a:ext>
            </a:extLst>
          </p:cNvPr>
          <p:cNvGraphicFramePr>
            <a:graphicFrameLocks noGrp="1"/>
          </p:cNvGraphicFramePr>
          <p:nvPr>
            <p:ph sz="quarter" idx="28"/>
            <p:extLst>
              <p:ext uri="{D42A27DB-BD31-4B8C-83A1-F6EECF244321}">
                <p14:modId xmlns:p14="http://schemas.microsoft.com/office/powerpoint/2010/main" val="1363528330"/>
              </p:ext>
            </p:extLst>
          </p:nvPr>
        </p:nvGraphicFramePr>
        <p:xfrm>
          <a:off x="6289675" y="2139950"/>
          <a:ext cx="5287963" cy="41179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0BA66-CE34-488F-974C-E58BA9FBC3A3}"/>
              </a:ext>
            </a:extLst>
          </p:cNvPr>
          <p:cNvSpPr>
            <a:spLocks noGrp="1"/>
          </p:cNvSpPr>
          <p:nvPr>
            <p:ph sz="quarter" idx="29"/>
          </p:nvPr>
        </p:nvSpPr>
        <p:spPr/>
        <p:txBody>
          <a:bodyPr/>
          <a:lstStyle/>
          <a:p>
            <a:r>
              <a:rPr lang="en-US" dirty="0"/>
              <a:t>28pt Intel Clear Blue Subtitle Text Goes Here</a:t>
            </a:r>
          </a:p>
        </p:txBody>
      </p:sp>
    </p:spTree>
    <p:extLst>
      <p:ext uri="{BB962C8B-B14F-4D97-AF65-F5344CB8AC3E}">
        <p14:creationId xmlns:p14="http://schemas.microsoft.com/office/powerpoint/2010/main" val="696078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510157E-852C-419E-88D7-C16C33F19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Blue Bar Chart Example</a:t>
            </a:r>
          </a:p>
        </p:txBody>
      </p:sp>
      <p:graphicFrame>
        <p:nvGraphicFramePr>
          <p:cNvPr id="8" name="Content Placeholder 7" descr="Sample Bar Chart in blues">
            <a:extLst>
              <a:ext uri="{FF2B5EF4-FFF2-40B4-BE49-F238E27FC236}">
                <a16:creationId xmlns:a16="http://schemas.microsoft.com/office/drawing/2014/main" id="{C8D82450-D7F8-49AE-A992-49FF8C634537}"/>
              </a:ext>
            </a:extLst>
          </p:cNvPr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2458088889"/>
              </p:ext>
            </p:extLst>
          </p:nvPr>
        </p:nvGraphicFramePr>
        <p:xfrm>
          <a:off x="571500" y="1524000"/>
          <a:ext cx="11010900" cy="4724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75463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510157E-852C-419E-88D7-C16C33F19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Bar Chart Example</a:t>
            </a:r>
          </a:p>
        </p:txBody>
      </p:sp>
      <p:graphicFrame>
        <p:nvGraphicFramePr>
          <p:cNvPr id="8" name="Content Placeholder 7" descr="Sample Bar Chart">
            <a:extLst>
              <a:ext uri="{FF2B5EF4-FFF2-40B4-BE49-F238E27FC236}">
                <a16:creationId xmlns:a16="http://schemas.microsoft.com/office/drawing/2014/main" id="{C8D82450-D7F8-49AE-A992-49FF8C634537}"/>
              </a:ext>
            </a:extLst>
          </p:cNvPr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1377957387"/>
              </p:ext>
            </p:extLst>
          </p:nvPr>
        </p:nvGraphicFramePr>
        <p:xfrm>
          <a:off x="571500" y="1524000"/>
          <a:ext cx="11010900" cy="4724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19259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510157E-852C-419E-88D7-C16C33F19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Columns of Content Example</a:t>
            </a:r>
          </a:p>
        </p:txBody>
      </p:sp>
      <p:graphicFrame>
        <p:nvGraphicFramePr>
          <p:cNvPr id="9" name="Content Placeholder 8" descr="Sample Pie chart">
            <a:extLst>
              <a:ext uri="{FF2B5EF4-FFF2-40B4-BE49-F238E27FC236}">
                <a16:creationId xmlns:a16="http://schemas.microsoft.com/office/drawing/2014/main" id="{DBDD79C7-14E5-4675-B576-7017C390109F}"/>
              </a:ext>
            </a:extLst>
          </p:cNvPr>
          <p:cNvGraphicFramePr>
            <a:graphicFrameLocks noGrp="1"/>
          </p:cNvGraphicFramePr>
          <p:nvPr>
            <p:ph sz="quarter" idx="27"/>
            <p:extLst>
              <p:ext uri="{D42A27DB-BD31-4B8C-83A1-F6EECF244321}">
                <p14:modId xmlns:p14="http://schemas.microsoft.com/office/powerpoint/2010/main" val="1170502887"/>
              </p:ext>
            </p:extLst>
          </p:nvPr>
        </p:nvGraphicFramePr>
        <p:xfrm>
          <a:off x="571500" y="1693863"/>
          <a:ext cx="5287963" cy="45640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2" name="Content Placeholder 11" descr="Sample Pie chart in blue">
            <a:extLst>
              <a:ext uri="{FF2B5EF4-FFF2-40B4-BE49-F238E27FC236}">
                <a16:creationId xmlns:a16="http://schemas.microsoft.com/office/drawing/2014/main" id="{9156140E-F409-4B94-BF28-8E7F49EADAF5}"/>
              </a:ext>
            </a:extLst>
          </p:cNvPr>
          <p:cNvGraphicFramePr>
            <a:graphicFrameLocks noGrp="1"/>
          </p:cNvGraphicFramePr>
          <p:nvPr>
            <p:ph sz="quarter" idx="28"/>
            <p:extLst>
              <p:ext uri="{D42A27DB-BD31-4B8C-83A1-F6EECF244321}">
                <p14:modId xmlns:p14="http://schemas.microsoft.com/office/powerpoint/2010/main" val="2569365992"/>
              </p:ext>
            </p:extLst>
          </p:nvPr>
        </p:nvGraphicFramePr>
        <p:xfrm>
          <a:off x="6289675" y="1693863"/>
          <a:ext cx="5287963" cy="45640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450465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510157E-852C-419E-88D7-C16C33F19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Columns of Content Example</a:t>
            </a:r>
          </a:p>
        </p:txBody>
      </p:sp>
      <p:graphicFrame>
        <p:nvGraphicFramePr>
          <p:cNvPr id="9" name="Content Placeholder 8" descr="Sample pie chart">
            <a:extLst>
              <a:ext uri="{FF2B5EF4-FFF2-40B4-BE49-F238E27FC236}">
                <a16:creationId xmlns:a16="http://schemas.microsoft.com/office/drawing/2014/main" id="{DBDD79C7-14E5-4675-B576-7017C390109F}"/>
              </a:ext>
            </a:extLst>
          </p:cNvPr>
          <p:cNvGraphicFramePr>
            <a:graphicFrameLocks noGrp="1"/>
          </p:cNvGraphicFramePr>
          <p:nvPr>
            <p:ph sz="quarter" idx="27"/>
            <p:extLst>
              <p:ext uri="{D42A27DB-BD31-4B8C-83A1-F6EECF244321}">
                <p14:modId xmlns:p14="http://schemas.microsoft.com/office/powerpoint/2010/main" val="2762027617"/>
              </p:ext>
            </p:extLst>
          </p:nvPr>
        </p:nvGraphicFramePr>
        <p:xfrm>
          <a:off x="571500" y="1693863"/>
          <a:ext cx="5287963" cy="45640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2" name="Content Placeholder 11" descr="sample pie chart in blues">
            <a:extLst>
              <a:ext uri="{FF2B5EF4-FFF2-40B4-BE49-F238E27FC236}">
                <a16:creationId xmlns:a16="http://schemas.microsoft.com/office/drawing/2014/main" id="{9156140E-F409-4B94-BF28-8E7F49EADAF5}"/>
              </a:ext>
            </a:extLst>
          </p:cNvPr>
          <p:cNvGraphicFramePr>
            <a:graphicFrameLocks noGrp="1"/>
          </p:cNvGraphicFramePr>
          <p:nvPr>
            <p:ph sz="quarter" idx="28"/>
            <p:extLst>
              <p:ext uri="{D42A27DB-BD31-4B8C-83A1-F6EECF244321}">
                <p14:modId xmlns:p14="http://schemas.microsoft.com/office/powerpoint/2010/main" val="3744891546"/>
              </p:ext>
            </p:extLst>
          </p:nvPr>
        </p:nvGraphicFramePr>
        <p:xfrm>
          <a:off x="6289675" y="1693863"/>
          <a:ext cx="5287963" cy="45640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701906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010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510157E-852C-419E-88D7-C16C33F19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968375" algn="l"/>
              </a:tabLst>
            </a:pPr>
            <a:r>
              <a:rPr lang="en-US" dirty="0"/>
              <a:t>Two Columns of Content Example</a:t>
            </a:r>
          </a:p>
        </p:txBody>
      </p:sp>
      <p:graphicFrame>
        <p:nvGraphicFramePr>
          <p:cNvPr id="8" name="Content Placeholder 7" descr="Sample line chart">
            <a:extLst>
              <a:ext uri="{FF2B5EF4-FFF2-40B4-BE49-F238E27FC236}">
                <a16:creationId xmlns:a16="http://schemas.microsoft.com/office/drawing/2014/main" id="{04C629EC-A48B-4527-8239-33D28B1D5ABA}"/>
              </a:ext>
            </a:extLst>
          </p:cNvPr>
          <p:cNvGraphicFramePr>
            <a:graphicFrameLocks noGrp="1"/>
          </p:cNvGraphicFramePr>
          <p:nvPr>
            <p:ph sz="quarter" idx="27"/>
          </p:nvPr>
        </p:nvGraphicFramePr>
        <p:xfrm>
          <a:off x="571500" y="1693863"/>
          <a:ext cx="5287963" cy="45640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3" name="Content Placeholder 12" descr="sample line chart in blues">
            <a:extLst>
              <a:ext uri="{FF2B5EF4-FFF2-40B4-BE49-F238E27FC236}">
                <a16:creationId xmlns:a16="http://schemas.microsoft.com/office/drawing/2014/main" id="{0CDB5D6D-842A-4DD5-921F-E0F92AB3FA2F}"/>
              </a:ext>
            </a:extLst>
          </p:cNvPr>
          <p:cNvGraphicFramePr>
            <a:graphicFrameLocks noGrp="1"/>
          </p:cNvGraphicFramePr>
          <p:nvPr>
            <p:ph sz="quarter" idx="28"/>
            <p:extLst>
              <p:ext uri="{D42A27DB-BD31-4B8C-83A1-F6EECF244321}">
                <p14:modId xmlns:p14="http://schemas.microsoft.com/office/powerpoint/2010/main" val="3375707374"/>
              </p:ext>
            </p:extLst>
          </p:nvPr>
        </p:nvGraphicFramePr>
        <p:xfrm>
          <a:off x="6289675" y="1693863"/>
          <a:ext cx="5287963" cy="45640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967528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7F5BC-A07A-4317-9E14-903B9DE46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Example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FCE6065-C5B4-41EE-A598-81FCA3861504}"/>
              </a:ext>
            </a:extLst>
          </p:cNvPr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2350844436"/>
              </p:ext>
            </p:extLst>
          </p:nvPr>
        </p:nvGraphicFramePr>
        <p:xfrm>
          <a:off x="571500" y="1524000"/>
          <a:ext cx="11010900" cy="4613274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835150">
                  <a:extLst>
                    <a:ext uri="{9D8B030D-6E8A-4147-A177-3AD203B41FA5}">
                      <a16:colId xmlns:a16="http://schemas.microsoft.com/office/drawing/2014/main" val="73454223"/>
                    </a:ext>
                  </a:extLst>
                </a:gridCol>
                <a:gridCol w="1835150">
                  <a:extLst>
                    <a:ext uri="{9D8B030D-6E8A-4147-A177-3AD203B41FA5}">
                      <a16:colId xmlns:a16="http://schemas.microsoft.com/office/drawing/2014/main" val="3230829779"/>
                    </a:ext>
                  </a:extLst>
                </a:gridCol>
                <a:gridCol w="1835150">
                  <a:extLst>
                    <a:ext uri="{9D8B030D-6E8A-4147-A177-3AD203B41FA5}">
                      <a16:colId xmlns:a16="http://schemas.microsoft.com/office/drawing/2014/main" val="3319739649"/>
                    </a:ext>
                  </a:extLst>
                </a:gridCol>
                <a:gridCol w="1835150">
                  <a:extLst>
                    <a:ext uri="{9D8B030D-6E8A-4147-A177-3AD203B41FA5}">
                      <a16:colId xmlns:a16="http://schemas.microsoft.com/office/drawing/2014/main" val="2820279767"/>
                    </a:ext>
                  </a:extLst>
                </a:gridCol>
                <a:gridCol w="1835150">
                  <a:extLst>
                    <a:ext uri="{9D8B030D-6E8A-4147-A177-3AD203B41FA5}">
                      <a16:colId xmlns:a16="http://schemas.microsoft.com/office/drawing/2014/main" val="893412697"/>
                    </a:ext>
                  </a:extLst>
                </a:gridCol>
                <a:gridCol w="1835150">
                  <a:extLst>
                    <a:ext uri="{9D8B030D-6E8A-4147-A177-3AD203B41FA5}">
                      <a16:colId xmlns:a16="http://schemas.microsoft.com/office/drawing/2014/main" val="2659090497"/>
                    </a:ext>
                  </a:extLst>
                </a:gridCol>
              </a:tblGrid>
              <a:tr h="660795">
                <a:tc>
                  <a:txBody>
                    <a:bodyPr/>
                    <a:lstStyle/>
                    <a:p>
                      <a:pPr algn="ctr" defTabSz="457200">
                        <a:defRPr b="0"/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Intel Clear"/>
                          <a:ea typeface="Intel Clear"/>
                          <a:cs typeface="Intel Clear"/>
                          <a:sym typeface="Intel Clear"/>
                        </a:rPr>
                        <a:t>Column Heading</a:t>
                      </a:r>
                    </a:p>
                  </a:txBody>
                  <a:tcPr marL="17145" marR="17145" marT="17145" marB="17145" anchor="ctr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defRPr b="0"/>
                      </a:pPr>
                      <a:r>
                        <a:rPr sz="1600">
                          <a:solidFill>
                            <a:srgbClr val="FFFFFF"/>
                          </a:solidFill>
                          <a:latin typeface="Intel Clear"/>
                          <a:ea typeface="Intel Clear"/>
                          <a:cs typeface="Intel Clear"/>
                          <a:sym typeface="Intel Clear"/>
                        </a:rPr>
                        <a:t>Column Heading Centered</a:t>
                      </a:r>
                    </a:p>
                  </a:txBody>
                  <a:tcPr marL="17145" marR="17145" marT="17145" marB="17145" anchor="ctr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defRPr b="0"/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Intel Clear"/>
                          <a:ea typeface="Intel Clear"/>
                          <a:cs typeface="Intel Clear"/>
                          <a:sym typeface="Intel Clear"/>
                        </a:rPr>
                        <a:t>Intel Clear</a:t>
                      </a:r>
                      <a:r>
                        <a:rPr lang="en-US" sz="1600" dirty="0">
                          <a:solidFill>
                            <a:srgbClr val="FFFFFF"/>
                          </a:solidFill>
                          <a:latin typeface="Intel Clear"/>
                          <a:ea typeface="Intel Clear"/>
                          <a:cs typeface="Intel Clear"/>
                          <a:sym typeface="Intel Clear"/>
                        </a:rPr>
                        <a:t> </a:t>
                      </a:r>
                      <a:r>
                        <a:rPr sz="1600" dirty="0">
                          <a:solidFill>
                            <a:srgbClr val="FFFFFF"/>
                          </a:solidFill>
                          <a:latin typeface="Intel Clear"/>
                          <a:ea typeface="Intel Clear"/>
                          <a:cs typeface="Intel Clear"/>
                          <a:sym typeface="Intel Clear"/>
                        </a:rPr>
                        <a:t>Title Text</a:t>
                      </a:r>
                    </a:p>
                  </a:txBody>
                  <a:tcPr marL="17145" marR="17145" marT="17145" marB="17145" anchor="ctr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defRPr b="0"/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Intel Clear"/>
                          <a:ea typeface="Intel Clear"/>
                          <a:cs typeface="Intel Clear"/>
                          <a:sym typeface="Intel Clear"/>
                        </a:rPr>
                        <a:t>Column Headings </a:t>
                      </a:r>
                      <a:r>
                        <a:rPr lang="en-US" sz="1600" dirty="0">
                          <a:solidFill>
                            <a:srgbClr val="FFFFFF"/>
                          </a:solidFill>
                          <a:latin typeface="Intel Clear"/>
                          <a:ea typeface="Intel Clear"/>
                          <a:cs typeface="Intel Clear"/>
                          <a:sym typeface="Intel Clear"/>
                        </a:rPr>
                        <a:t>Center</a:t>
                      </a:r>
                      <a:r>
                        <a:rPr sz="1600" dirty="0">
                          <a:solidFill>
                            <a:srgbClr val="FFFFFF"/>
                          </a:solidFill>
                          <a:latin typeface="Intel Clear"/>
                          <a:ea typeface="Intel Clear"/>
                          <a:cs typeface="Intel Clear"/>
                          <a:sym typeface="Intel Clear"/>
                        </a:rPr>
                        <a:t> Aligned</a:t>
                      </a:r>
                    </a:p>
                  </a:txBody>
                  <a:tcPr marL="17145" marR="17145" marT="17145" marB="17145" anchor="ctr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defRPr b="0"/>
                      </a:pPr>
                      <a:r>
                        <a:rPr sz="1600" b="1">
                          <a:solidFill>
                            <a:srgbClr val="FFFFFF"/>
                          </a:solidFill>
                          <a:latin typeface="Intel Clear"/>
                          <a:ea typeface="Intel Clear"/>
                          <a:cs typeface="Intel Clear"/>
                          <a:sym typeface="Intel Clear"/>
                        </a:rPr>
                        <a:t>Highlighted Column Bolded </a:t>
                      </a:r>
                    </a:p>
                  </a:txBody>
                  <a:tcPr marL="17145" marR="17145" marT="17145" marB="17145" anchor="ctr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defRPr b="0"/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Intel Clear"/>
                          <a:ea typeface="Intel Clear"/>
                          <a:cs typeface="Intel Clear"/>
                          <a:sym typeface="Intel Clear"/>
                        </a:rPr>
                        <a:t>Label Row in Dark Blue</a:t>
                      </a:r>
                    </a:p>
                  </a:txBody>
                  <a:tcPr marL="17145" marR="17145" marT="17145" marB="17145" anchor="ctr" horzOverflow="overflow"/>
                </a:tc>
                <a:extLst>
                  <a:ext uri="{0D108BD9-81ED-4DB2-BD59-A6C34878D82A}">
                    <a16:rowId xmlns:a16="http://schemas.microsoft.com/office/drawing/2014/main" val="3506764071"/>
                  </a:ext>
                </a:extLst>
              </a:tr>
              <a:tr h="660795">
                <a:tc>
                  <a:txBody>
                    <a:bodyPr/>
                    <a:lstStyle/>
                    <a:p>
                      <a:pPr algn="ctr" defTabSz="457200"/>
                      <a:r>
                        <a:rPr sz="1600" dirty="0">
                          <a:solidFill>
                            <a:schemeClr val="tx1"/>
                          </a:solidFill>
                          <a:latin typeface="Intel Clear"/>
                          <a:ea typeface="Intel Clear"/>
                          <a:cs typeface="Intel Clear"/>
                          <a:sym typeface="Intel Clear"/>
                        </a:rPr>
                        <a:t>Row Heading</a:t>
                      </a:r>
                    </a:p>
                  </a:txBody>
                  <a:tcPr marL="17145" marR="17145" marT="17145" marB="17145" anchor="ctr" horzOverflow="overflow"/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457200"/>
                      <a:r>
                        <a:rPr sz="1600" dirty="0">
                          <a:solidFill>
                            <a:schemeClr val="tx1"/>
                          </a:solidFill>
                          <a:latin typeface="Intel Clear"/>
                          <a:ea typeface="Intel Clear"/>
                          <a:cs typeface="Intel Clear"/>
                          <a:sym typeface="Intel Clear"/>
                        </a:rPr>
                        <a:t>1.25</a:t>
                      </a:r>
                    </a:p>
                  </a:txBody>
                  <a:tcPr marL="17145" marR="17145" marT="17145" marB="17145" anchor="ctr" horzOverflow="overflow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0673247"/>
                  </a:ext>
                </a:extLst>
              </a:tr>
              <a:tr h="660795">
                <a:tc>
                  <a:txBody>
                    <a:bodyPr/>
                    <a:lstStyle/>
                    <a:p>
                      <a:pPr algn="ctr" defTabSz="457200"/>
                      <a:r>
                        <a:rPr sz="1600" dirty="0">
                          <a:solidFill>
                            <a:schemeClr val="tx1"/>
                          </a:solidFill>
                          <a:latin typeface="Intel Clear"/>
                          <a:ea typeface="Intel Clear"/>
                          <a:cs typeface="Intel Clear"/>
                          <a:sym typeface="Intel Clear"/>
                        </a:rPr>
                        <a:t>Row Heading</a:t>
                      </a:r>
                    </a:p>
                  </a:txBody>
                  <a:tcPr marL="17145" marR="17145" marT="17145" marB="17145" anchor="ctr" horzOverflow="overflow"/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457200"/>
                      <a:r>
                        <a:rPr sz="1600" dirty="0">
                          <a:solidFill>
                            <a:schemeClr val="tx1"/>
                          </a:solidFill>
                          <a:latin typeface="Intel Clear"/>
                          <a:ea typeface="Intel Clear"/>
                          <a:cs typeface="Intel Clear"/>
                          <a:sym typeface="Intel Clear"/>
                        </a:rPr>
                        <a:t>3.57</a:t>
                      </a:r>
                    </a:p>
                  </a:txBody>
                  <a:tcPr marL="17145" marR="17145" marT="17145" marB="17145" anchor="ctr" horzOverflow="overflow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5121481"/>
                  </a:ext>
                </a:extLst>
              </a:tr>
              <a:tr h="660795">
                <a:tc>
                  <a:txBody>
                    <a:bodyPr/>
                    <a:lstStyle/>
                    <a:p>
                      <a:pPr algn="ctr" defTabSz="457200"/>
                      <a:r>
                        <a:rPr sz="1600" b="1" dirty="0">
                          <a:solidFill>
                            <a:schemeClr val="tx1"/>
                          </a:solidFill>
                          <a:latin typeface="Intel Clear"/>
                          <a:ea typeface="Intel Clear"/>
                          <a:cs typeface="Intel Clear"/>
                          <a:sym typeface="Intel Clear"/>
                        </a:rPr>
                        <a:t>Highlighted Row
Bolded</a:t>
                      </a:r>
                    </a:p>
                  </a:txBody>
                  <a:tcPr marL="17145" marR="17145" marT="17145" marB="17145" anchor="ctr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/>
                      <a:r>
                        <a:rPr sz="1600" b="1" dirty="0">
                          <a:solidFill>
                            <a:schemeClr val="tx1"/>
                          </a:solidFill>
                          <a:latin typeface="Intel Clear"/>
                          <a:ea typeface="Intel Clear"/>
                          <a:cs typeface="Intel Clear"/>
                          <a:sym typeface="Intel Clear"/>
                        </a:rPr>
                        <a:t>2.99</a:t>
                      </a:r>
                    </a:p>
                  </a:txBody>
                  <a:tcPr marL="17145" marR="17145" marT="17145" marB="17145" anchor="ctr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6109774"/>
                  </a:ext>
                </a:extLst>
              </a:tr>
              <a:tr h="660795">
                <a:tc>
                  <a:txBody>
                    <a:bodyPr/>
                    <a:lstStyle/>
                    <a:p>
                      <a:pPr algn="ctr" defTabSz="457200"/>
                      <a:r>
                        <a:rPr sz="1600" dirty="0">
                          <a:solidFill>
                            <a:schemeClr val="tx1"/>
                          </a:solidFill>
                          <a:latin typeface="Intel Clear"/>
                          <a:ea typeface="Intel Clear"/>
                          <a:cs typeface="Intel Clear"/>
                          <a:sym typeface="Intel Clear"/>
                        </a:rPr>
                        <a:t>Rows Alternate Coloring</a:t>
                      </a:r>
                    </a:p>
                  </a:txBody>
                  <a:tcPr marL="17145" marR="17145" marT="17145" marB="17145" anchor="ctr" horzOverflow="overflow"/>
                </a:tc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457200"/>
                      <a:r>
                        <a:rPr sz="1600" dirty="0">
                          <a:solidFill>
                            <a:schemeClr val="tx1"/>
                          </a:solidFill>
                          <a:latin typeface="Intel Clear"/>
                          <a:ea typeface="Intel Clear"/>
                          <a:cs typeface="Intel Clear"/>
                          <a:sym typeface="Intel Clear"/>
                        </a:rPr>
                        <a:t>3.02</a:t>
                      </a:r>
                    </a:p>
                  </a:txBody>
                  <a:tcPr marL="17145" marR="17145" marT="17145" marB="17145" anchor="ctr" horzOverflow="overflow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0946897"/>
                  </a:ext>
                </a:extLst>
              </a:tr>
              <a:tr h="660795">
                <a:tc>
                  <a:txBody>
                    <a:bodyPr/>
                    <a:lstStyle/>
                    <a:p>
                      <a:pPr algn="ctr" defTabSz="457200"/>
                      <a:r>
                        <a:rPr sz="1600" dirty="0">
                          <a:solidFill>
                            <a:schemeClr val="tx1"/>
                          </a:solidFill>
                          <a:latin typeface="Intel Clear"/>
                          <a:ea typeface="Intel Clear"/>
                          <a:cs typeface="Intel Clear"/>
                          <a:sym typeface="Intel Clear"/>
                        </a:rPr>
                        <a:t>Text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Intel Clear"/>
                          <a:ea typeface="Intel Clear"/>
                          <a:cs typeface="Intel Clear"/>
                          <a:sym typeface="Intel Clear"/>
                        </a:rPr>
                        <a:t>Center</a:t>
                      </a:r>
                      <a:r>
                        <a:rPr sz="1600" dirty="0">
                          <a:solidFill>
                            <a:schemeClr val="tx1"/>
                          </a:solidFill>
                          <a:latin typeface="Intel Clear"/>
                          <a:ea typeface="Intel Clear"/>
                          <a:cs typeface="Intel Clear"/>
                          <a:sym typeface="Intel Clear"/>
                        </a:rPr>
                        <a:t> Aligned</a:t>
                      </a:r>
                    </a:p>
                  </a:txBody>
                  <a:tcPr marL="17145" marR="17145" marT="17145" marB="17145" anchor="ctr" horzOverflow="overflow"/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457200"/>
                      <a:r>
                        <a:rPr sz="1600" dirty="0">
                          <a:solidFill>
                            <a:schemeClr val="tx1"/>
                          </a:solidFill>
                          <a:latin typeface="Intel Clear"/>
                          <a:ea typeface="Intel Clear"/>
                          <a:cs typeface="Intel Clear"/>
                          <a:sym typeface="Intel Clear"/>
                        </a:rPr>
                        <a:t>1.00</a:t>
                      </a:r>
                    </a:p>
                  </a:txBody>
                  <a:tcPr marL="17145" marR="17145" marT="17145" marB="17145" anchor="ctr" horzOverflow="overflow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2756514"/>
                  </a:ext>
                </a:extLst>
              </a:tr>
              <a:tr h="648504">
                <a:tc>
                  <a:txBody>
                    <a:bodyPr/>
                    <a:lstStyle/>
                    <a:p>
                      <a:pPr algn="ctr" defTabSz="457200"/>
                      <a:r>
                        <a:rPr sz="1600" dirty="0">
                          <a:solidFill>
                            <a:schemeClr val="tx1"/>
                          </a:solidFill>
                          <a:latin typeface="Intel Clear"/>
                          <a:ea typeface="Intel Clear"/>
                          <a:cs typeface="Intel Clear"/>
                          <a:sym typeface="Intel Clear"/>
                        </a:rPr>
                        <a:t>Intel Clear</a:t>
                      </a:r>
                    </a:p>
                  </a:txBody>
                  <a:tcPr marL="17145" marR="17145" marT="17145" marB="17145" anchor="ctr" horzOverflow="overflow"/>
                </a:tc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457200"/>
                      <a:r>
                        <a:rPr sz="1600" dirty="0">
                          <a:solidFill>
                            <a:schemeClr val="tx1"/>
                          </a:solidFill>
                          <a:latin typeface="Intel Clear"/>
                          <a:ea typeface="Intel Clear"/>
                          <a:cs typeface="Intel Clear"/>
                          <a:sym typeface="Intel Clear"/>
                        </a:rPr>
                        <a:t>6.80</a:t>
                      </a:r>
                    </a:p>
                  </a:txBody>
                  <a:tcPr marL="17145" marR="17145" marT="17145" marB="17145" anchor="ctr" horzOverflow="overflow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9528555"/>
                  </a:ext>
                </a:extLst>
              </a:tr>
            </a:tbl>
          </a:graphicData>
        </a:graphic>
      </p:graphicFrame>
      <p:sp>
        <p:nvSpPr>
          <p:cNvPr id="7" name="Rectangle 6" descr="hight light box over column example">
            <a:extLst>
              <a:ext uri="{FF2B5EF4-FFF2-40B4-BE49-F238E27FC236}">
                <a16:creationId xmlns:a16="http://schemas.microsoft.com/office/drawing/2014/main" id="{1C8CC615-599E-472D-8C33-8E0AC4D96C5F}"/>
              </a:ext>
            </a:extLst>
          </p:cNvPr>
          <p:cNvSpPr/>
          <p:nvPr/>
        </p:nvSpPr>
        <p:spPr>
          <a:xfrm>
            <a:off x="7968342" y="1531708"/>
            <a:ext cx="1719943" cy="4613274"/>
          </a:xfrm>
          <a:prstGeom prst="rect">
            <a:avLst/>
          </a:prstGeom>
          <a:noFill/>
          <a:ln w="63500" cap="flat">
            <a:solidFill>
              <a:schemeClr val="accent4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1772410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2663D-45B3-4649-8561-CAC895958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Photo Example with Subtitle Text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D487026-368F-4BAB-97EF-687024EF9C2F}"/>
              </a:ext>
            </a:extLst>
          </p:cNvPr>
          <p:cNvSpPr>
            <a:spLocks noGrp="1"/>
          </p:cNvSpPr>
          <p:nvPr>
            <p:ph idx="2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261028EE-1A12-4D2C-B345-F38525690B48}"/>
              </a:ext>
            </a:extLst>
          </p:cNvPr>
          <p:cNvSpPr>
            <a:spLocks noGrp="1"/>
          </p:cNvSpPr>
          <p:nvPr>
            <p:ph idx="28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" name="Picture Placeholder 9" descr="Photo example">
            <a:extLst>
              <a:ext uri="{FF2B5EF4-FFF2-40B4-BE49-F238E27FC236}">
                <a16:creationId xmlns:a16="http://schemas.microsoft.com/office/drawing/2014/main" id="{D3D04B4A-FB33-408A-9900-247FDF986B42}"/>
              </a:ext>
            </a:extLst>
          </p:cNvPr>
          <p:cNvPicPr>
            <a:picLocks noGrp="1" noChangeAspect="1"/>
          </p:cNvPicPr>
          <p:nvPr>
            <p:ph type="pic" sz="quarter" idx="30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1" b="1911"/>
          <a:stretch>
            <a:fillRect/>
          </a:stretch>
        </p:blipFill>
        <p:spPr/>
      </p:pic>
      <p:pic>
        <p:nvPicPr>
          <p:cNvPr id="12" name="Picture Placeholder 11" descr="Photo example">
            <a:extLst>
              <a:ext uri="{FF2B5EF4-FFF2-40B4-BE49-F238E27FC236}">
                <a16:creationId xmlns:a16="http://schemas.microsoft.com/office/drawing/2014/main" id="{084347A9-B439-4B6B-9406-146F4C4123A2}"/>
              </a:ext>
            </a:extLst>
          </p:cNvPr>
          <p:cNvPicPr>
            <a:picLocks noGrp="1" noChangeAspect="1"/>
          </p:cNvPicPr>
          <p:nvPr>
            <p:ph type="pic" sz="quarter" idx="3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1" b="1911"/>
          <a:stretch>
            <a:fillRect/>
          </a:stretch>
        </p:blipFill>
        <p:spPr/>
      </p:pic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5B683ACF-8B84-4C4E-9B04-D113FA94FFD8}"/>
              </a:ext>
            </a:extLst>
          </p:cNvPr>
          <p:cNvSpPr>
            <a:spLocks noGrp="1"/>
          </p:cNvSpPr>
          <p:nvPr>
            <p:ph sz="quarter" idx="3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5B6A1D3F-A269-47F1-85B9-E6829D3F8489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324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A picture containing blue&#10;&#10;Description automatically generated">
            <a:extLst>
              <a:ext uri="{FF2B5EF4-FFF2-40B4-BE49-F238E27FC236}">
                <a16:creationId xmlns:a16="http://schemas.microsoft.com/office/drawing/2014/main" id="{FC6363CB-0BE1-4E92-95C4-A64DC2DEA5AE}"/>
              </a:ext>
            </a:extLst>
          </p:cNvPr>
          <p:cNvPicPr>
            <a:picLocks noGrp="1" noChangeAspect="1"/>
          </p:cNvPicPr>
          <p:nvPr>
            <p:ph type="pic" sz="quarter" idx="3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35" r="6035"/>
          <a:stretch>
            <a:fillRect/>
          </a:stretch>
        </p:blipFill>
        <p:spPr/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30F2EEA-94EB-4A08-B877-2D49C595F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Photo Example with Subtitle Text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9FACF2D-32CA-45DE-9D3C-19E1B34C729C}"/>
              </a:ext>
            </a:extLst>
          </p:cNvPr>
          <p:cNvSpPr>
            <a:spLocks noGrp="1"/>
          </p:cNvSpPr>
          <p:nvPr>
            <p:ph sz="quarter" idx="2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51F1B64-FB0C-42C5-A355-8CAD1522EBB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852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Photo example">
            <a:extLst>
              <a:ext uri="{FF2B5EF4-FFF2-40B4-BE49-F238E27FC236}">
                <a16:creationId xmlns:a16="http://schemas.microsoft.com/office/drawing/2014/main" id="{110BCEA8-2F61-4B2F-810E-79809EFD2B3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" r="16"/>
          <a:stretch>
            <a:fillRect/>
          </a:stretch>
        </p:blipFill>
        <p:spPr/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D2165D85-3302-415E-871F-83071D5CA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Photo Example with Title Text</a:t>
            </a:r>
          </a:p>
        </p:txBody>
      </p:sp>
    </p:spTree>
    <p:extLst>
      <p:ext uri="{BB962C8B-B14F-4D97-AF65-F5344CB8AC3E}">
        <p14:creationId xmlns:p14="http://schemas.microsoft.com/office/powerpoint/2010/main" val="1381023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10EA7-9284-4B6C-9802-E973E20DA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Photo Example On Lower Half</a:t>
            </a:r>
          </a:p>
        </p:txBody>
      </p:sp>
      <p:pic>
        <p:nvPicPr>
          <p:cNvPr id="6" name="Picture Placeholder 5" descr="photo example">
            <a:extLst>
              <a:ext uri="{FF2B5EF4-FFF2-40B4-BE49-F238E27FC236}">
                <a16:creationId xmlns:a16="http://schemas.microsoft.com/office/drawing/2014/main" id="{13B0E1F9-2D5D-4AD9-B12F-88041FD1CDB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" b="68"/>
          <a:stretch>
            <a:fillRect/>
          </a:stretch>
        </p:blipFill>
        <p:spPr/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331000-9ABC-4BD6-BC60-C4E8081D61D3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830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D2275CB-6F9D-4B1A-A205-A6EC6BDAF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40pt Intel Clear Light Title Text Goes Here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D19222-3D1B-45CF-B8FE-AB47057C75D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“Quote text goes here…”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08C812-5969-408B-BCDA-50B15CFD14EE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US" dirty="0"/>
              <a:t>—Source of quote goes here</a:t>
            </a:r>
          </a:p>
        </p:txBody>
      </p:sp>
    </p:spTree>
    <p:extLst>
      <p:ext uri="{BB962C8B-B14F-4D97-AF65-F5344CB8AC3E}">
        <p14:creationId xmlns:p14="http://schemas.microsoft.com/office/powerpoint/2010/main" val="848850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B1E34-0059-4884-8B66-90158125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48pt Intel Clear Light Body. For content that is not a section but has a big idea in text only.</a:t>
            </a:r>
          </a:p>
        </p:txBody>
      </p:sp>
    </p:spTree>
    <p:extLst>
      <p:ext uri="{BB962C8B-B14F-4D97-AF65-F5344CB8AC3E}">
        <p14:creationId xmlns:p14="http://schemas.microsoft.com/office/powerpoint/2010/main" val="3294570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5CC22-DC2C-4C24-BE25-246FD2AA9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48pt Intel Clear Light Body. For content that is not a section, but has a big idea in text only.</a:t>
            </a:r>
          </a:p>
        </p:txBody>
      </p:sp>
    </p:spTree>
    <p:extLst>
      <p:ext uri="{BB962C8B-B14F-4D97-AF65-F5344CB8AC3E}">
        <p14:creationId xmlns:p14="http://schemas.microsoft.com/office/powerpoint/2010/main" val="1758287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8C1EB90-A40E-489A-9A9B-B6F754A58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48pt Intel Clear Light Body. For content that is not a section, but has a big idea in text only.</a:t>
            </a:r>
          </a:p>
        </p:txBody>
      </p:sp>
    </p:spTree>
    <p:extLst>
      <p:ext uri="{BB962C8B-B14F-4D97-AF65-F5344CB8AC3E}">
        <p14:creationId xmlns:p14="http://schemas.microsoft.com/office/powerpoint/2010/main" val="3261445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881B3-737E-D747-80B7-14A637123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1AA62C-746E-FF47-A6CE-3F5C5C885747}"/>
              </a:ext>
            </a:extLst>
          </p:cNvPr>
          <p:cNvSpPr>
            <a:spLocks noGrp="1"/>
          </p:cNvSpPr>
          <p:nvPr>
            <p:ph sz="quarter" idx="2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D4E48F-9660-7848-B718-81C3FD059066}"/>
              </a:ext>
            </a:extLst>
          </p:cNvPr>
          <p:cNvSpPr>
            <a:spLocks noGrp="1"/>
          </p:cNvSpPr>
          <p:nvPr>
            <p:ph sz="quarter" idx="28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120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6920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3398D-6596-CF45-854F-8370DBDD0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27ED9A-FE88-054E-B3A3-F20F6D410960}"/>
              </a:ext>
            </a:extLst>
          </p:cNvPr>
          <p:cNvSpPr>
            <a:spLocks noGrp="1"/>
          </p:cNvSpPr>
          <p:nvPr>
            <p:ph idx="2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2DACE8-862C-B24F-A690-B7DB149B9EF6}"/>
              </a:ext>
            </a:extLst>
          </p:cNvPr>
          <p:cNvSpPr>
            <a:spLocks noGrp="1"/>
          </p:cNvSpPr>
          <p:nvPr>
            <p:ph idx="2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D097A42F-3A7D-F84C-80FC-2ECC187E6D36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/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CFD5268B-55AB-2042-BBEE-8DCD3BEE9999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/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2430AE0-0802-624F-A148-F04081FC60A3}"/>
              </a:ext>
            </a:extLst>
          </p:cNvPr>
          <p:cNvSpPr>
            <a:spLocks noGrp="1"/>
          </p:cNvSpPr>
          <p:nvPr>
            <p:ph sz="quarter" idx="3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2814657-F0EB-8343-BC76-FA11DAA156C6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228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F86110AA-AC66-604E-B312-5B421A8E20D3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/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4127C66-C870-4A41-B4A0-763D28675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9B1266-F98B-A74D-917D-B4072139AF31}"/>
              </a:ext>
            </a:extLst>
          </p:cNvPr>
          <p:cNvSpPr>
            <a:spLocks noGrp="1"/>
          </p:cNvSpPr>
          <p:nvPr>
            <p:ph sz="quarter" idx="3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43A375-127D-4442-A14F-22F97646F97C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626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2663D-45B3-4649-8561-CAC895958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Photo Example with Subtitle Text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FC11DC7-32E7-4F33-9714-3D8B5B8CF979}"/>
              </a:ext>
            </a:extLst>
          </p:cNvPr>
          <p:cNvSpPr>
            <a:spLocks noGrp="1"/>
          </p:cNvSpPr>
          <p:nvPr>
            <p:ph idx="2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E866B8-3D49-4A1C-BF09-17689E827820}"/>
              </a:ext>
            </a:extLst>
          </p:cNvPr>
          <p:cNvSpPr>
            <a:spLocks noGrp="1"/>
          </p:cNvSpPr>
          <p:nvPr>
            <p:ph idx="28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" name="Picture Placeholder 9" descr="Photo example">
            <a:extLst>
              <a:ext uri="{FF2B5EF4-FFF2-40B4-BE49-F238E27FC236}">
                <a16:creationId xmlns:a16="http://schemas.microsoft.com/office/drawing/2014/main" id="{D3D04B4A-FB33-408A-9900-247FDF986B42}"/>
              </a:ext>
            </a:extLst>
          </p:cNvPr>
          <p:cNvPicPr>
            <a:picLocks noGrp="1" noChangeAspect="1"/>
          </p:cNvPicPr>
          <p:nvPr>
            <p:ph type="pic" sz="quarter" idx="30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1" b="1911"/>
          <a:stretch>
            <a:fillRect/>
          </a:stretch>
        </p:blipFill>
        <p:spPr/>
      </p:pic>
      <p:pic>
        <p:nvPicPr>
          <p:cNvPr id="12" name="Picture Placeholder 11" descr="Photo example">
            <a:extLst>
              <a:ext uri="{FF2B5EF4-FFF2-40B4-BE49-F238E27FC236}">
                <a16:creationId xmlns:a16="http://schemas.microsoft.com/office/drawing/2014/main" id="{084347A9-B439-4B6B-9406-146F4C4123A2}"/>
              </a:ext>
            </a:extLst>
          </p:cNvPr>
          <p:cNvPicPr>
            <a:picLocks noGrp="1" noChangeAspect="1"/>
          </p:cNvPicPr>
          <p:nvPr>
            <p:ph type="pic" sz="quarter" idx="3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1" b="1911"/>
          <a:stretch>
            <a:fillRect/>
          </a:stretch>
        </p:blipFill>
        <p:spPr/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C1B9702-F99F-4EAA-8581-231F4A4B3B57}"/>
              </a:ext>
            </a:extLst>
          </p:cNvPr>
          <p:cNvSpPr>
            <a:spLocks noGrp="1"/>
          </p:cNvSpPr>
          <p:nvPr>
            <p:ph sz="quarter" idx="3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820C7C4-339B-4EF8-A4AE-6ED5CFAD6012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864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A picture containing blue&#10;&#10;Description automatically generated">
            <a:extLst>
              <a:ext uri="{FF2B5EF4-FFF2-40B4-BE49-F238E27FC236}">
                <a16:creationId xmlns:a16="http://schemas.microsoft.com/office/drawing/2014/main" id="{FC6363CB-0BE1-4E92-95C4-A64DC2DEA5AE}"/>
              </a:ext>
            </a:extLst>
          </p:cNvPr>
          <p:cNvPicPr>
            <a:picLocks noGrp="1" noChangeAspect="1"/>
          </p:cNvPicPr>
          <p:nvPr>
            <p:ph type="pic" sz="quarter" idx="3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63" r="8863"/>
          <a:stretch>
            <a:fillRect/>
          </a:stretch>
        </p:blipFill>
        <p:spPr/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30F2EEA-94EB-4A08-B877-2D49C595F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Photo Example with Subtitle Text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20A01C76-EF7E-4F28-A36B-BE7D19AC4925}"/>
              </a:ext>
            </a:extLst>
          </p:cNvPr>
          <p:cNvSpPr>
            <a:spLocks noGrp="1"/>
          </p:cNvSpPr>
          <p:nvPr>
            <p:ph sz="quarter" idx="3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DBE73F6A-40B4-486E-A1A5-79249425D4B3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036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Photo example">
            <a:extLst>
              <a:ext uri="{FF2B5EF4-FFF2-40B4-BE49-F238E27FC236}">
                <a16:creationId xmlns:a16="http://schemas.microsoft.com/office/drawing/2014/main" id="{110BCEA8-2F61-4B2F-810E-79809EFD2B3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3" r="1493"/>
          <a:stretch>
            <a:fillRect/>
          </a:stretch>
        </p:blipFill>
        <p:spPr/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D2165D85-3302-415E-871F-83071D5CA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Photo Example with Title Text</a:t>
            </a:r>
          </a:p>
        </p:txBody>
      </p:sp>
    </p:spTree>
    <p:extLst>
      <p:ext uri="{BB962C8B-B14F-4D97-AF65-F5344CB8AC3E}">
        <p14:creationId xmlns:p14="http://schemas.microsoft.com/office/powerpoint/2010/main" val="3734415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21_BasicWhite">
  <a:themeElements>
    <a:clrScheme name="Custom 1">
      <a:dk1>
        <a:srgbClr val="FFFFFF"/>
      </a:dk1>
      <a:lt1>
        <a:srgbClr val="000000"/>
      </a:lt1>
      <a:dk2>
        <a:srgbClr val="525252"/>
      </a:dk2>
      <a:lt2>
        <a:srgbClr val="004A86"/>
      </a:lt2>
      <a:accent1>
        <a:srgbClr val="0068B5"/>
      </a:accent1>
      <a:accent2>
        <a:srgbClr val="00C7FD"/>
      </a:accent2>
      <a:accent3>
        <a:srgbClr val="F6CB4B"/>
      </a:accent3>
      <a:accent4>
        <a:srgbClr val="D96930"/>
      </a:accent4>
      <a:accent5>
        <a:srgbClr val="8F5DA2"/>
      </a:accent5>
      <a:accent6>
        <a:srgbClr val="8BAE46"/>
      </a:accent6>
      <a:hlink>
        <a:srgbClr val="0068B5"/>
      </a:hlink>
      <a:folHlink>
        <a:srgbClr val="0068B5"/>
      </a:folHlink>
    </a:clrScheme>
    <a:fontScheme name="Custom 11">
      <a:majorFont>
        <a:latin typeface="Intel Clear Light"/>
        <a:ea typeface="Helvetica Neue"/>
        <a:cs typeface="Helvetica Neue"/>
      </a:majorFont>
      <a:minorFont>
        <a:latin typeface="Intel Clear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none" lIns="0" tIns="0" rIns="0" bIns="0" numCol="1" spcCol="38100" rtlCol="0" anchor="t" anchorCtr="0">
        <a:spAutoFit/>
      </a:bodyPr>
      <a:lstStyle>
        <a:defPPr marL="0" marR="0" indent="0" algn="l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b="0" i="0" u="none" strike="noStrike" cap="none" spc="0" normalizeH="0" baseline="0" dirty="0" err="1" smtClean="0">
            <a:ln>
              <a:noFill/>
            </a:ln>
            <a:solidFill>
              <a:schemeClr val="tx2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Intel_Internal _PPT_Template_Final_Blue.pptx" id="{8750B7C5-7717-4CC8-AC27-783A0E1BA29E}" vid="{6C183B76-2606-423B-9002-A64FA49A0906}"/>
    </a:ext>
  </a:extLst>
</a:theme>
</file>

<file path=ppt/theme/theme2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kumimoji="0" sz="4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C5967B1E29274CA6A143F9D247F5D2" ma:contentTypeVersion="6" ma:contentTypeDescription="Create a new document." ma:contentTypeScope="" ma:versionID="8c7ada0d2541b3c76c8f207e1093c101">
  <xsd:schema xmlns:xsd="http://www.w3.org/2001/XMLSchema" xmlns:xs="http://www.w3.org/2001/XMLSchema" xmlns:p="http://schemas.microsoft.com/office/2006/metadata/properties" xmlns:ns2="9d0ad4f0-f6c6-4618-80e3-c8c887f74e95" targetNamespace="http://schemas.microsoft.com/office/2006/metadata/properties" ma:root="true" ma:fieldsID="7462750b7d2688179e63734641db1365" ns2:_="">
    <xsd:import namespace="9d0ad4f0-f6c6-4618-80e3-c8c887f74e9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d0ad4f0-f6c6-4618-80e3-c8c887f74e9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13A797E-CC7C-4F3F-BB25-AB24C199DA1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ACFA823-4070-48F9-936E-99DDE63D7A6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d0ad4f0-f6c6-4618-80e3-c8c887f74e9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A3ED84F-6B91-4310-AFAE-A1F2388C37CA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PowerPoint template for Keynote Speeches</Template>
  <TotalTime>4369</TotalTime>
  <Words>593</Words>
  <Application>Microsoft Office PowerPoint</Application>
  <PresentationFormat>Widescreen</PresentationFormat>
  <Paragraphs>98</Paragraphs>
  <Slides>40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9" baseType="lpstr">
      <vt:lpstr>Arial</vt:lpstr>
      <vt:lpstr>Calibri</vt:lpstr>
      <vt:lpstr>Helvetica</vt:lpstr>
      <vt:lpstr>Helvetica Neue</vt:lpstr>
      <vt:lpstr>Helvetica Neue Medium</vt:lpstr>
      <vt:lpstr>Intel Clear</vt:lpstr>
      <vt:lpstr>Intel Clear Light</vt:lpstr>
      <vt:lpstr>Wingdings</vt:lpstr>
      <vt:lpstr>21_BasicWhite</vt:lpstr>
      <vt:lpstr>Introduction to ML</vt:lpstr>
      <vt:lpstr>Layout</vt:lpstr>
      <vt:lpstr>PowerPoint Presentation</vt:lpstr>
      <vt:lpstr>PowerPoint Presentation</vt:lpstr>
      <vt:lpstr>PowerPoint Presentation</vt:lpstr>
      <vt:lpstr>PowerPoint Presentation</vt:lpstr>
      <vt:lpstr>Two Photo Example with Subtitle Text</vt:lpstr>
      <vt:lpstr>Photo Example with Subtitle Text</vt:lpstr>
      <vt:lpstr>Photo Example with Title Text</vt:lpstr>
      <vt:lpstr>Intel Clear Light Title Text Goes Here</vt:lpstr>
      <vt:lpstr>40pt Intel Clear Light Title Text Goes Here</vt:lpstr>
      <vt:lpstr>Section Break Text Goes Here</vt:lpstr>
      <vt:lpstr>Section Break Text Goes Here</vt:lpstr>
      <vt:lpstr>Section Break Text Goes Here</vt:lpstr>
      <vt:lpstr>Title Text is 40pt Intel Clear Light</vt:lpstr>
      <vt:lpstr>Title Text is 40pt Intel Clear Light</vt:lpstr>
      <vt:lpstr>Title Text is 40pt Intel Clear Light</vt:lpstr>
      <vt:lpstr>Title Text is 40pt Intel Clear Light</vt:lpstr>
      <vt:lpstr>Title Text is 40pt Intel Clear Light</vt:lpstr>
      <vt:lpstr>Title Text is 40pt Intel Clear Light</vt:lpstr>
      <vt:lpstr>Title Only Example</vt:lpstr>
      <vt:lpstr>Blue Column Chart Example</vt:lpstr>
      <vt:lpstr>Column Chart Example with Text On Two Lines and a Subtitle</vt:lpstr>
      <vt:lpstr>Two Columns of Content Example with Text On Two Lines and a Subtitle</vt:lpstr>
      <vt:lpstr>Two Columns of Content Example with Text On Two Lines and a Subtitle</vt:lpstr>
      <vt:lpstr>Blue Bar Chart Example</vt:lpstr>
      <vt:lpstr>Bar Chart Example</vt:lpstr>
      <vt:lpstr>Two Columns of Content Example</vt:lpstr>
      <vt:lpstr>Two Columns of Content Example</vt:lpstr>
      <vt:lpstr>Two Columns of Content Example</vt:lpstr>
      <vt:lpstr>Table Example</vt:lpstr>
      <vt:lpstr>Two Photo Example with Subtitle Text</vt:lpstr>
      <vt:lpstr>Photo Example with Subtitle Text</vt:lpstr>
      <vt:lpstr>Photo Example with Title Text</vt:lpstr>
      <vt:lpstr>Photo Example On Lower Half</vt:lpstr>
      <vt:lpstr>40pt Intel Clear Light Title Text Goes Here</vt:lpstr>
      <vt:lpstr>48pt Intel Clear Light Body. For content that is not a section but has a big idea in text only.</vt:lpstr>
      <vt:lpstr>48pt Intel Clear Light Body. For content that is not a section, but has a big idea in text only.</vt:lpstr>
      <vt:lpstr>48pt Intel Clear Light Body. For content that is not a section, but has a big idea in text only.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Sample Title Text</dc:title>
  <dc:creator>Srivastava, Shashank</dc:creator>
  <cp:keywords>CTPClassification=CTP_NT</cp:keywords>
  <cp:lastModifiedBy>Srivastava, Shashank</cp:lastModifiedBy>
  <cp:revision>1</cp:revision>
  <dcterms:created xsi:type="dcterms:W3CDTF">2021-11-30T10:56:22Z</dcterms:created>
  <dcterms:modified xsi:type="dcterms:W3CDTF">2021-12-17T07:35:36Z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974286d5-b26c-40f6-9830-fcc1aeb0e2a3</vt:lpwstr>
  </property>
  <property fmtid="{D5CDD505-2E9C-101B-9397-08002B2CF9AE}" pid="3" name="CTP_TimeStamp">
    <vt:lpwstr>2020-08-18 17:58:45Z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  <property fmtid="{D5CDD505-2E9C-101B-9397-08002B2CF9AE}" pid="8" name="ContentTypeId">
    <vt:lpwstr>0x01010079C5967B1E29274CA6A143F9D247F5D2</vt:lpwstr>
  </property>
</Properties>
</file>