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F_3A02D9F7.xml" ContentType="application/vnd.ms-powerpoint.comments+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9" r:id="rId4"/>
    <p:sldId id="259" r:id="rId5"/>
    <p:sldId id="280" r:id="rId6"/>
    <p:sldId id="258" r:id="rId7"/>
    <p:sldId id="263" r:id="rId8"/>
    <p:sldId id="264" r:id="rId9"/>
    <p:sldId id="266" r:id="rId10"/>
    <p:sldId id="267" r:id="rId11"/>
    <p:sldId id="268" r:id="rId12"/>
    <p:sldId id="269" r:id="rId13"/>
    <p:sldId id="270" r:id="rId14"/>
    <p:sldId id="261" r:id="rId15"/>
    <p:sldId id="265" r:id="rId16"/>
    <p:sldId id="271" r:id="rId17"/>
    <p:sldId id="272" r:id="rId18"/>
    <p:sldId id="273" r:id="rId19"/>
    <p:sldId id="274" r:id="rId20"/>
    <p:sldId id="262" r:id="rId21"/>
    <p:sldId id="275" r:id="rId22"/>
    <p:sldId id="276" r:id="rId23"/>
    <p:sldId id="277" r:id="rId24"/>
    <p:sldId id="278" r:id="rId25"/>
    <p:sldId id="281" r:id="rId26"/>
    <p:sldId id="26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542259-FE87-CBB4-775B-3BBBD9A07897}" name="Srivastava, Shashank" initials="SS" userId="S::shashank.srivastava@intel.com::4a4a45cf-0bce-432b-b8e4-c038fc1510d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3792" autoAdjust="0"/>
  </p:normalViewPr>
  <p:slideViewPr>
    <p:cSldViewPr snapToGrid="0">
      <p:cViewPr varScale="1">
        <p:scale>
          <a:sx n="74" d="100"/>
          <a:sy n="74" d="100"/>
        </p:scale>
        <p:origin x="2270" y="67"/>
      </p:cViewPr>
      <p:guideLst/>
    </p:cSldViewPr>
  </p:slideViewPr>
  <p:outlineViewPr>
    <p:cViewPr>
      <p:scale>
        <a:sx n="33" d="100"/>
        <a:sy n="33" d="100"/>
      </p:scale>
      <p:origin x="0" y="-1256"/>
    </p:cViewPr>
  </p:outlineViewPr>
  <p:notesTextViewPr>
    <p:cViewPr>
      <p:scale>
        <a:sx n="1" d="1"/>
        <a:sy n="1" d="1"/>
      </p:scale>
      <p:origin x="0" y="0"/>
    </p:cViewPr>
  </p:notesTextViewPr>
  <p:notesViewPr>
    <p:cSldViewPr snapToGrid="0">
      <p:cViewPr varScale="1">
        <p:scale>
          <a:sx n="65" d="100"/>
          <a:sy n="65" d="100"/>
        </p:scale>
        <p:origin x="3715"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astava, Shashank" userId="4a4a45cf-0bce-432b-b8e4-c038fc1510d7" providerId="ADAL" clId="{49385AE6-A348-4117-8CEB-AF53F41B2FB7}"/>
    <pc:docChg chg="undo custSel addSld delSld modSld sldOrd">
      <pc:chgData name="Srivastava, Shashank" userId="4a4a45cf-0bce-432b-b8e4-c038fc1510d7" providerId="ADAL" clId="{49385AE6-A348-4117-8CEB-AF53F41B2FB7}" dt="2023-01-30T05:36:29.767" v="8904" actId="58"/>
      <pc:docMkLst>
        <pc:docMk/>
      </pc:docMkLst>
      <pc:sldChg chg="addSp modSp mod">
        <pc:chgData name="Srivastava, Shashank" userId="4a4a45cf-0bce-432b-b8e4-c038fc1510d7" providerId="ADAL" clId="{49385AE6-A348-4117-8CEB-AF53F41B2FB7}" dt="2023-01-21T18:26:41.165" v="114" actId="14100"/>
        <pc:sldMkLst>
          <pc:docMk/>
          <pc:sldMk cId="3002737342" sldId="256"/>
        </pc:sldMkLst>
        <pc:spChg chg="add mod">
          <ac:chgData name="Srivastava, Shashank" userId="4a4a45cf-0bce-432b-b8e4-c038fc1510d7" providerId="ADAL" clId="{49385AE6-A348-4117-8CEB-AF53F41B2FB7}" dt="2023-01-21T18:26:41.165" v="114" actId="14100"/>
          <ac:spMkLst>
            <pc:docMk/>
            <pc:sldMk cId="3002737342" sldId="256"/>
            <ac:spMk id="4" creationId="{7E595EB7-1DC7-C1BB-CCDC-05226D48D8A8}"/>
          </ac:spMkLst>
        </pc:spChg>
      </pc:sldChg>
      <pc:sldChg chg="addSp delSp modSp mod delAnim modAnim">
        <pc:chgData name="Srivastava, Shashank" userId="4a4a45cf-0bce-432b-b8e4-c038fc1510d7" providerId="ADAL" clId="{49385AE6-A348-4117-8CEB-AF53F41B2FB7}" dt="2023-01-22T19:35:45.238" v="7795" actId="478"/>
        <pc:sldMkLst>
          <pc:docMk/>
          <pc:sldMk cId="1040185719" sldId="257"/>
        </pc:sldMkLst>
        <pc:spChg chg="mod">
          <ac:chgData name="Srivastava, Shashank" userId="4a4a45cf-0bce-432b-b8e4-c038fc1510d7" providerId="ADAL" clId="{49385AE6-A348-4117-8CEB-AF53F41B2FB7}" dt="2023-01-21T18:37:11.917" v="392" actId="1076"/>
          <ac:spMkLst>
            <pc:docMk/>
            <pc:sldMk cId="1040185719" sldId="257"/>
            <ac:spMk id="10" creationId="{EF7B53B2-ACF7-8AAD-7CC8-FF229E1F9B9D}"/>
          </ac:spMkLst>
        </pc:spChg>
        <pc:spChg chg="mod">
          <ac:chgData name="Srivastava, Shashank" userId="4a4a45cf-0bce-432b-b8e4-c038fc1510d7" providerId="ADAL" clId="{49385AE6-A348-4117-8CEB-AF53F41B2FB7}" dt="2023-01-21T19:07:47.562" v="864" actId="1076"/>
          <ac:spMkLst>
            <pc:docMk/>
            <pc:sldMk cId="1040185719" sldId="257"/>
            <ac:spMk id="12" creationId="{7B12C4C1-AB07-9F19-2EE2-93F278CDD39E}"/>
          </ac:spMkLst>
        </pc:spChg>
        <pc:spChg chg="mod">
          <ac:chgData name="Srivastava, Shashank" userId="4a4a45cf-0bce-432b-b8e4-c038fc1510d7" providerId="ADAL" clId="{49385AE6-A348-4117-8CEB-AF53F41B2FB7}" dt="2023-01-21T19:07:52.236" v="865" actId="1076"/>
          <ac:spMkLst>
            <pc:docMk/>
            <pc:sldMk cId="1040185719" sldId="257"/>
            <ac:spMk id="14" creationId="{548CC257-BB64-42EB-5084-8E73C20E57AA}"/>
          </ac:spMkLst>
        </pc:spChg>
        <pc:spChg chg="mod">
          <ac:chgData name="Srivastava, Shashank" userId="4a4a45cf-0bce-432b-b8e4-c038fc1510d7" providerId="ADAL" clId="{49385AE6-A348-4117-8CEB-AF53F41B2FB7}" dt="2023-01-21T18:37:33.110" v="396" actId="1076"/>
          <ac:spMkLst>
            <pc:docMk/>
            <pc:sldMk cId="1040185719" sldId="257"/>
            <ac:spMk id="17" creationId="{278DAD57-AA00-20CD-7716-8110E800DE61}"/>
          </ac:spMkLst>
        </pc:spChg>
        <pc:spChg chg="mod">
          <ac:chgData name="Srivastava, Shashank" userId="4a4a45cf-0bce-432b-b8e4-c038fc1510d7" providerId="ADAL" clId="{49385AE6-A348-4117-8CEB-AF53F41B2FB7}" dt="2023-01-21T18:37:33.110" v="396" actId="1076"/>
          <ac:spMkLst>
            <pc:docMk/>
            <pc:sldMk cId="1040185719" sldId="257"/>
            <ac:spMk id="19" creationId="{40CFF4DC-A5EF-A91C-A7D5-36794273BCBA}"/>
          </ac:spMkLst>
        </pc:spChg>
        <pc:spChg chg="add del mod">
          <ac:chgData name="Srivastava, Shashank" userId="4a4a45cf-0bce-432b-b8e4-c038fc1510d7" providerId="ADAL" clId="{49385AE6-A348-4117-8CEB-AF53F41B2FB7}" dt="2023-01-21T18:22:12.808" v="8" actId="478"/>
          <ac:spMkLst>
            <pc:docMk/>
            <pc:sldMk cId="1040185719" sldId="257"/>
            <ac:spMk id="38" creationId="{0F09398E-92C5-A106-81B6-865D1CF6A206}"/>
          </ac:spMkLst>
        </pc:spChg>
        <pc:spChg chg="add mod">
          <ac:chgData name="Srivastava, Shashank" userId="4a4a45cf-0bce-432b-b8e4-c038fc1510d7" providerId="ADAL" clId="{49385AE6-A348-4117-8CEB-AF53F41B2FB7}" dt="2023-01-21T20:06:42.364" v="1124" actId="1037"/>
          <ac:spMkLst>
            <pc:docMk/>
            <pc:sldMk cId="1040185719" sldId="257"/>
            <ac:spMk id="39" creationId="{42EA6D2C-60D3-2543-4921-B91B91D32A63}"/>
          </ac:spMkLst>
        </pc:spChg>
        <pc:spChg chg="add mod">
          <ac:chgData name="Srivastava, Shashank" userId="4a4a45cf-0bce-432b-b8e4-c038fc1510d7" providerId="ADAL" clId="{49385AE6-A348-4117-8CEB-AF53F41B2FB7}" dt="2023-01-21T18:37:33.110" v="396" actId="1076"/>
          <ac:spMkLst>
            <pc:docMk/>
            <pc:sldMk cId="1040185719" sldId="257"/>
            <ac:spMk id="40" creationId="{C11F6B0C-0D41-BD47-FEA0-2DC5A3E68CA4}"/>
          </ac:spMkLst>
        </pc:spChg>
        <pc:spChg chg="add mod">
          <ac:chgData name="Srivastava, Shashank" userId="4a4a45cf-0bce-432b-b8e4-c038fc1510d7" providerId="ADAL" clId="{49385AE6-A348-4117-8CEB-AF53F41B2FB7}" dt="2023-01-21T18:37:43.938" v="397" actId="1076"/>
          <ac:spMkLst>
            <pc:docMk/>
            <pc:sldMk cId="1040185719" sldId="257"/>
            <ac:spMk id="41" creationId="{C19381A8-4ABF-7DDD-A117-7C64E3C1B90B}"/>
          </ac:spMkLst>
        </pc:spChg>
        <pc:spChg chg="add mod">
          <ac:chgData name="Srivastava, Shashank" userId="4a4a45cf-0bce-432b-b8e4-c038fc1510d7" providerId="ADAL" clId="{49385AE6-A348-4117-8CEB-AF53F41B2FB7}" dt="2023-01-21T18:37:33.110" v="396" actId="1076"/>
          <ac:spMkLst>
            <pc:docMk/>
            <pc:sldMk cId="1040185719" sldId="257"/>
            <ac:spMk id="42" creationId="{E2CF35A0-3F39-65C9-1812-131B8646E656}"/>
          </ac:spMkLst>
        </pc:spChg>
        <pc:spChg chg="add mod">
          <ac:chgData name="Srivastava, Shashank" userId="4a4a45cf-0bce-432b-b8e4-c038fc1510d7" providerId="ADAL" clId="{49385AE6-A348-4117-8CEB-AF53F41B2FB7}" dt="2023-01-21T18:37:33.110" v="396" actId="1076"/>
          <ac:spMkLst>
            <pc:docMk/>
            <pc:sldMk cId="1040185719" sldId="257"/>
            <ac:spMk id="43" creationId="{72CDB62F-928C-B7E2-BE5E-C6910476B2FB}"/>
          </ac:spMkLst>
        </pc:spChg>
        <pc:spChg chg="add mod">
          <ac:chgData name="Srivastava, Shashank" userId="4a4a45cf-0bce-432b-b8e4-c038fc1510d7" providerId="ADAL" clId="{49385AE6-A348-4117-8CEB-AF53F41B2FB7}" dt="2023-01-21T18:48:00.030" v="576" actId="1037"/>
          <ac:spMkLst>
            <pc:docMk/>
            <pc:sldMk cId="1040185719" sldId="257"/>
            <ac:spMk id="44" creationId="{265CA66F-3433-6C84-09EF-DFB3AB09D543}"/>
          </ac:spMkLst>
        </pc:spChg>
        <pc:spChg chg="add del mod">
          <ac:chgData name="Srivastava, Shashank" userId="4a4a45cf-0bce-432b-b8e4-c038fc1510d7" providerId="ADAL" clId="{49385AE6-A348-4117-8CEB-AF53F41B2FB7}" dt="2023-01-22T19:35:45.238" v="7795" actId="478"/>
          <ac:spMkLst>
            <pc:docMk/>
            <pc:sldMk cId="1040185719" sldId="257"/>
            <ac:spMk id="48" creationId="{7377CCA8-E2E2-7998-C2E2-4CBCA535D721}"/>
          </ac:spMkLst>
        </pc:spChg>
        <pc:graphicFrameChg chg="add mod modGraphic">
          <ac:chgData name="Srivastava, Shashank" userId="4a4a45cf-0bce-432b-b8e4-c038fc1510d7" providerId="ADAL" clId="{49385AE6-A348-4117-8CEB-AF53F41B2FB7}" dt="2023-01-21T18:42:21.742" v="507" actId="14100"/>
          <ac:graphicFrameMkLst>
            <pc:docMk/>
            <pc:sldMk cId="1040185719" sldId="257"/>
            <ac:graphicFrameMk id="49" creationId="{F85B2ED8-E1C1-EE47-7E6F-91CC6651783D}"/>
          </ac:graphicFrameMkLst>
        </pc:graphicFrameChg>
        <pc:graphicFrameChg chg="add del mod">
          <ac:chgData name="Srivastava, Shashank" userId="4a4a45cf-0bce-432b-b8e4-c038fc1510d7" providerId="ADAL" clId="{49385AE6-A348-4117-8CEB-AF53F41B2FB7}" dt="2023-01-21T18:42:30.250" v="509" actId="478"/>
          <ac:graphicFrameMkLst>
            <pc:docMk/>
            <pc:sldMk cId="1040185719" sldId="257"/>
            <ac:graphicFrameMk id="50" creationId="{6B11966C-F312-F3E3-22DE-E20863B2D4CA}"/>
          </ac:graphicFrameMkLst>
        </pc:graphicFrameChg>
        <pc:picChg chg="mod">
          <ac:chgData name="Srivastava, Shashank" userId="4a4a45cf-0bce-432b-b8e4-c038fc1510d7" providerId="ADAL" clId="{49385AE6-A348-4117-8CEB-AF53F41B2FB7}" dt="2023-01-21T18:37:33.110" v="396" actId="1076"/>
          <ac:picMkLst>
            <pc:docMk/>
            <pc:sldMk cId="1040185719" sldId="257"/>
            <ac:picMk id="9" creationId="{528C5EEE-CFD9-8FB9-6BE8-A91635D2EDCB}"/>
          </ac:picMkLst>
        </pc:picChg>
        <pc:picChg chg="mod">
          <ac:chgData name="Srivastava, Shashank" userId="4a4a45cf-0bce-432b-b8e4-c038fc1510d7" providerId="ADAL" clId="{49385AE6-A348-4117-8CEB-AF53F41B2FB7}" dt="2023-01-21T18:37:33.110" v="396" actId="1076"/>
          <ac:picMkLst>
            <pc:docMk/>
            <pc:sldMk cId="1040185719" sldId="257"/>
            <ac:picMk id="15" creationId="{E8C4EC35-D53F-EA4C-998E-982233C8E908}"/>
          </ac:picMkLst>
        </pc:picChg>
        <pc:cxnChg chg="mod ord">
          <ac:chgData name="Srivastava, Shashank" userId="4a4a45cf-0bce-432b-b8e4-c038fc1510d7" providerId="ADAL" clId="{49385AE6-A348-4117-8CEB-AF53F41B2FB7}" dt="2023-01-21T18:37:33.110" v="396" actId="1076"/>
          <ac:cxnSpMkLst>
            <pc:docMk/>
            <pc:sldMk cId="1040185719" sldId="257"/>
            <ac:cxnSpMk id="21" creationId="{D834203A-0FA7-2A00-8A17-5F1A4C4666B7}"/>
          </ac:cxnSpMkLst>
        </pc:cxnChg>
        <pc:cxnChg chg="mod ord">
          <ac:chgData name="Srivastava, Shashank" userId="4a4a45cf-0bce-432b-b8e4-c038fc1510d7" providerId="ADAL" clId="{49385AE6-A348-4117-8CEB-AF53F41B2FB7}" dt="2023-01-21T18:37:33.110" v="396" actId="1076"/>
          <ac:cxnSpMkLst>
            <pc:docMk/>
            <pc:sldMk cId="1040185719" sldId="257"/>
            <ac:cxnSpMk id="27" creationId="{1712388D-81FC-139B-B125-E1E1E64C04DD}"/>
          </ac:cxnSpMkLst>
        </pc:cxnChg>
        <pc:cxnChg chg="mod">
          <ac:chgData name="Srivastava, Shashank" userId="4a4a45cf-0bce-432b-b8e4-c038fc1510d7" providerId="ADAL" clId="{49385AE6-A348-4117-8CEB-AF53F41B2FB7}" dt="2023-01-21T18:37:33.110" v="396" actId="1076"/>
          <ac:cxnSpMkLst>
            <pc:docMk/>
            <pc:sldMk cId="1040185719" sldId="257"/>
            <ac:cxnSpMk id="30" creationId="{41F345C3-E620-CC6A-7901-680B43D311BA}"/>
          </ac:cxnSpMkLst>
        </pc:cxnChg>
        <pc:cxnChg chg="mod">
          <ac:chgData name="Srivastava, Shashank" userId="4a4a45cf-0bce-432b-b8e4-c038fc1510d7" providerId="ADAL" clId="{49385AE6-A348-4117-8CEB-AF53F41B2FB7}" dt="2023-01-21T18:37:33.110" v="396" actId="1076"/>
          <ac:cxnSpMkLst>
            <pc:docMk/>
            <pc:sldMk cId="1040185719" sldId="257"/>
            <ac:cxnSpMk id="34" creationId="{313517E1-A52D-A674-7585-23E2DD64B845}"/>
          </ac:cxnSpMkLst>
        </pc:cxnChg>
      </pc:sldChg>
      <pc:sldChg chg="addSp delSp modSp new mod modAnim">
        <pc:chgData name="Srivastava, Shashank" userId="4a4a45cf-0bce-432b-b8e4-c038fc1510d7" providerId="ADAL" clId="{49385AE6-A348-4117-8CEB-AF53F41B2FB7}" dt="2023-01-21T21:19:23.111" v="2240" actId="20577"/>
        <pc:sldMkLst>
          <pc:docMk/>
          <pc:sldMk cId="3199887345" sldId="258"/>
        </pc:sldMkLst>
        <pc:spChg chg="del">
          <ac:chgData name="Srivastava, Shashank" userId="4a4a45cf-0bce-432b-b8e4-c038fc1510d7" providerId="ADAL" clId="{49385AE6-A348-4117-8CEB-AF53F41B2FB7}" dt="2023-01-21T18:35:30.474" v="386" actId="478"/>
          <ac:spMkLst>
            <pc:docMk/>
            <pc:sldMk cId="3199887345" sldId="258"/>
            <ac:spMk id="2" creationId="{E63632C4-6439-F4E5-5EAF-7D6249F669C6}"/>
          </ac:spMkLst>
        </pc:spChg>
        <pc:spChg chg="del">
          <ac:chgData name="Srivastava, Shashank" userId="4a4a45cf-0bce-432b-b8e4-c038fc1510d7" providerId="ADAL" clId="{49385AE6-A348-4117-8CEB-AF53F41B2FB7}" dt="2023-01-21T18:35:30.474" v="386" actId="478"/>
          <ac:spMkLst>
            <pc:docMk/>
            <pc:sldMk cId="3199887345" sldId="258"/>
            <ac:spMk id="3" creationId="{073E8368-1D9A-05CB-7DB8-85D39EE672F3}"/>
          </ac:spMkLst>
        </pc:spChg>
        <pc:spChg chg="add mod">
          <ac:chgData name="Srivastava, Shashank" userId="4a4a45cf-0bce-432b-b8e4-c038fc1510d7" providerId="ADAL" clId="{49385AE6-A348-4117-8CEB-AF53F41B2FB7}" dt="2023-01-21T18:42:07.182" v="504" actId="164"/>
          <ac:spMkLst>
            <pc:docMk/>
            <pc:sldMk cId="3199887345" sldId="258"/>
            <ac:spMk id="5" creationId="{3D039DEC-58DF-8976-F486-0D5F6FCBF99E}"/>
          </ac:spMkLst>
        </pc:spChg>
        <pc:spChg chg="add del mod">
          <ac:chgData name="Srivastava, Shashank" userId="4a4a45cf-0bce-432b-b8e4-c038fc1510d7" providerId="ADAL" clId="{49385AE6-A348-4117-8CEB-AF53F41B2FB7}" dt="2023-01-21T18:40:27.840" v="486" actId="478"/>
          <ac:spMkLst>
            <pc:docMk/>
            <pc:sldMk cId="3199887345" sldId="258"/>
            <ac:spMk id="6" creationId="{1AA66718-2C16-6535-C723-68425B377FFA}"/>
          </ac:spMkLst>
        </pc:spChg>
        <pc:spChg chg="add mod">
          <ac:chgData name="Srivastava, Shashank" userId="4a4a45cf-0bce-432b-b8e4-c038fc1510d7" providerId="ADAL" clId="{49385AE6-A348-4117-8CEB-AF53F41B2FB7}" dt="2023-01-21T18:42:07.182" v="504" actId="164"/>
          <ac:spMkLst>
            <pc:docMk/>
            <pc:sldMk cId="3199887345" sldId="258"/>
            <ac:spMk id="7" creationId="{6EDE05F1-D26C-ACD3-CEE5-40093A6FFD39}"/>
          </ac:spMkLst>
        </pc:spChg>
        <pc:spChg chg="add del mod">
          <ac:chgData name="Srivastava, Shashank" userId="4a4a45cf-0bce-432b-b8e4-c038fc1510d7" providerId="ADAL" clId="{49385AE6-A348-4117-8CEB-AF53F41B2FB7}" dt="2023-01-21T18:50:12.569" v="591"/>
          <ac:spMkLst>
            <pc:docMk/>
            <pc:sldMk cId="3199887345" sldId="258"/>
            <ac:spMk id="19" creationId="{3714B27F-603B-8845-6D35-8559D3E1116E}"/>
          </ac:spMkLst>
        </pc:spChg>
        <pc:spChg chg="add mod ord">
          <ac:chgData name="Srivastava, Shashank" userId="4a4a45cf-0bce-432b-b8e4-c038fc1510d7" providerId="ADAL" clId="{49385AE6-A348-4117-8CEB-AF53F41B2FB7}" dt="2023-01-21T19:07:05.713" v="863" actId="1037"/>
          <ac:spMkLst>
            <pc:docMk/>
            <pc:sldMk cId="3199887345" sldId="258"/>
            <ac:spMk id="20" creationId="{B3F8D767-8189-1D0F-A3A7-EF93BF7F0B3E}"/>
          </ac:spMkLst>
        </pc:spChg>
        <pc:spChg chg="add del mod">
          <ac:chgData name="Srivastava, Shashank" userId="4a4a45cf-0bce-432b-b8e4-c038fc1510d7" providerId="ADAL" clId="{49385AE6-A348-4117-8CEB-AF53F41B2FB7}" dt="2023-01-21T19:02:46.767" v="773" actId="478"/>
          <ac:spMkLst>
            <pc:docMk/>
            <pc:sldMk cId="3199887345" sldId="258"/>
            <ac:spMk id="48" creationId="{B830E91F-12E4-E18A-F6EA-DE99E4C3EFFE}"/>
          </ac:spMkLst>
        </pc:spChg>
        <pc:spChg chg="add mod">
          <ac:chgData name="Srivastava, Shashank" userId="4a4a45cf-0bce-432b-b8e4-c038fc1510d7" providerId="ADAL" clId="{49385AE6-A348-4117-8CEB-AF53F41B2FB7}" dt="2023-01-21T19:07:05.713" v="863" actId="1037"/>
          <ac:spMkLst>
            <pc:docMk/>
            <pc:sldMk cId="3199887345" sldId="258"/>
            <ac:spMk id="49" creationId="{7C5B364C-915D-AEEC-AE71-8444F69E33B9}"/>
          </ac:spMkLst>
        </pc:spChg>
        <pc:spChg chg="add mod">
          <ac:chgData name="Srivastava, Shashank" userId="4a4a45cf-0bce-432b-b8e4-c038fc1510d7" providerId="ADAL" clId="{49385AE6-A348-4117-8CEB-AF53F41B2FB7}" dt="2023-01-21T19:07:05.713" v="863" actId="1037"/>
          <ac:spMkLst>
            <pc:docMk/>
            <pc:sldMk cId="3199887345" sldId="258"/>
            <ac:spMk id="50" creationId="{6F1CF529-D4D2-1EEE-F6B2-0D8BB95F59DD}"/>
          </ac:spMkLst>
        </pc:spChg>
        <pc:spChg chg="add mod">
          <ac:chgData name="Srivastava, Shashank" userId="4a4a45cf-0bce-432b-b8e4-c038fc1510d7" providerId="ADAL" clId="{49385AE6-A348-4117-8CEB-AF53F41B2FB7}" dt="2023-01-21T19:07:05.713" v="863" actId="1037"/>
          <ac:spMkLst>
            <pc:docMk/>
            <pc:sldMk cId="3199887345" sldId="258"/>
            <ac:spMk id="55" creationId="{4D7D28AA-E6D8-0A6C-9F69-9694B535A653}"/>
          </ac:spMkLst>
        </pc:spChg>
        <pc:spChg chg="add mod">
          <ac:chgData name="Srivastava, Shashank" userId="4a4a45cf-0bce-432b-b8e4-c038fc1510d7" providerId="ADAL" clId="{49385AE6-A348-4117-8CEB-AF53F41B2FB7}" dt="2023-01-21T20:14:25.454" v="1559" actId="114"/>
          <ac:spMkLst>
            <pc:docMk/>
            <pc:sldMk cId="3199887345" sldId="258"/>
            <ac:spMk id="56" creationId="{32B18119-E137-2A8B-F6D7-90B72CC50B37}"/>
          </ac:spMkLst>
        </pc:spChg>
        <pc:spChg chg="add mod">
          <ac:chgData name="Srivastava, Shashank" userId="4a4a45cf-0bce-432b-b8e4-c038fc1510d7" providerId="ADAL" clId="{49385AE6-A348-4117-8CEB-AF53F41B2FB7}" dt="2023-01-21T20:24:15.123" v="1893" actId="58"/>
          <ac:spMkLst>
            <pc:docMk/>
            <pc:sldMk cId="3199887345" sldId="258"/>
            <ac:spMk id="57" creationId="{F98CC0D2-56DA-3641-C680-CA9FA16BC48F}"/>
          </ac:spMkLst>
        </pc:spChg>
        <pc:spChg chg="add del mod">
          <ac:chgData name="Srivastava, Shashank" userId="4a4a45cf-0bce-432b-b8e4-c038fc1510d7" providerId="ADAL" clId="{49385AE6-A348-4117-8CEB-AF53F41B2FB7}" dt="2023-01-21T20:19:00.677" v="1687" actId="478"/>
          <ac:spMkLst>
            <pc:docMk/>
            <pc:sldMk cId="3199887345" sldId="258"/>
            <ac:spMk id="58" creationId="{48202145-A1B0-277F-DD16-0D3273158444}"/>
          </ac:spMkLst>
        </pc:spChg>
        <pc:spChg chg="add mod">
          <ac:chgData name="Srivastava, Shashank" userId="4a4a45cf-0bce-432b-b8e4-c038fc1510d7" providerId="ADAL" clId="{49385AE6-A348-4117-8CEB-AF53F41B2FB7}" dt="2023-01-21T20:22:06.554" v="1797"/>
          <ac:spMkLst>
            <pc:docMk/>
            <pc:sldMk cId="3199887345" sldId="258"/>
            <ac:spMk id="59" creationId="{FF97F2D8-3729-67D0-C644-62D4F870C83C}"/>
          </ac:spMkLst>
        </pc:spChg>
        <pc:spChg chg="add mod">
          <ac:chgData name="Srivastava, Shashank" userId="4a4a45cf-0bce-432b-b8e4-c038fc1510d7" providerId="ADAL" clId="{49385AE6-A348-4117-8CEB-AF53F41B2FB7}" dt="2023-01-21T21:15:22.042" v="2192" actId="20577"/>
          <ac:spMkLst>
            <pc:docMk/>
            <pc:sldMk cId="3199887345" sldId="258"/>
            <ac:spMk id="60" creationId="{6D7B886E-1FF4-2BD8-F242-B80622348253}"/>
          </ac:spMkLst>
        </pc:spChg>
        <pc:spChg chg="add mod">
          <ac:chgData name="Srivastava, Shashank" userId="4a4a45cf-0bce-432b-b8e4-c038fc1510d7" providerId="ADAL" clId="{49385AE6-A348-4117-8CEB-AF53F41B2FB7}" dt="2023-01-21T21:19:23.111" v="2240" actId="20577"/>
          <ac:spMkLst>
            <pc:docMk/>
            <pc:sldMk cId="3199887345" sldId="258"/>
            <ac:spMk id="62" creationId="{C83C005B-E2BF-CF1C-4C44-6E87118870BF}"/>
          </ac:spMkLst>
        </pc:spChg>
        <pc:grpChg chg="add mod">
          <ac:chgData name="Srivastava, Shashank" userId="4a4a45cf-0bce-432b-b8e4-c038fc1510d7" providerId="ADAL" clId="{49385AE6-A348-4117-8CEB-AF53F41B2FB7}" dt="2023-01-21T19:07:05.713" v="863" actId="1037"/>
          <ac:grpSpMkLst>
            <pc:docMk/>
            <pc:sldMk cId="3199887345" sldId="258"/>
            <ac:grpSpMk id="8" creationId="{7C8C3609-F9ED-83BF-584C-92777BA29CDF}"/>
          </ac:grpSpMkLst>
        </pc:grpChg>
        <pc:graphicFrameChg chg="add mod modGraphic">
          <ac:chgData name="Srivastava, Shashank" userId="4a4a45cf-0bce-432b-b8e4-c038fc1510d7" providerId="ADAL" clId="{49385AE6-A348-4117-8CEB-AF53F41B2FB7}" dt="2023-01-21T20:15:28.806" v="1569" actId="20577"/>
          <ac:graphicFrameMkLst>
            <pc:docMk/>
            <pc:sldMk cId="3199887345" sldId="258"/>
            <ac:graphicFrameMk id="4" creationId="{AAB343F7-DADD-106D-60E1-15C78857D4BF}"/>
          </ac:graphicFrameMkLst>
        </pc:graphicFrameChg>
        <pc:graphicFrameChg chg="add del mod">
          <ac:chgData name="Srivastava, Shashank" userId="4a4a45cf-0bce-432b-b8e4-c038fc1510d7" providerId="ADAL" clId="{49385AE6-A348-4117-8CEB-AF53F41B2FB7}" dt="2023-01-21T18:43:02.308" v="548" actId="478"/>
          <ac:graphicFrameMkLst>
            <pc:docMk/>
            <pc:sldMk cId="3199887345" sldId="258"/>
            <ac:graphicFrameMk id="9" creationId="{D5954301-9DB7-6EA3-0E30-0902A1F63125}"/>
          </ac:graphicFrameMkLst>
        </pc:graphicFrameChg>
        <pc:inkChg chg="add del">
          <ac:chgData name="Srivastava, Shashank" userId="4a4a45cf-0bce-432b-b8e4-c038fc1510d7" providerId="ADAL" clId="{49385AE6-A348-4117-8CEB-AF53F41B2FB7}" dt="2023-01-21T18:49:10.306" v="578" actId="478"/>
          <ac:inkMkLst>
            <pc:docMk/>
            <pc:sldMk cId="3199887345" sldId="258"/>
            <ac:inkMk id="10" creationId="{FCB9754C-435F-CC66-87DE-75A9DB4A15EB}"/>
          </ac:inkMkLst>
        </pc:inkChg>
        <pc:cxnChg chg="add mod">
          <ac:chgData name="Srivastava, Shashank" userId="4a4a45cf-0bce-432b-b8e4-c038fc1510d7" providerId="ADAL" clId="{49385AE6-A348-4117-8CEB-AF53F41B2FB7}" dt="2023-01-21T19:07:05.713" v="863" actId="1037"/>
          <ac:cxnSpMkLst>
            <pc:docMk/>
            <pc:sldMk cId="3199887345" sldId="258"/>
            <ac:cxnSpMk id="12" creationId="{64B07F1A-51C4-5F56-3D34-AE0DECC61EFA}"/>
          </ac:cxnSpMkLst>
        </pc:cxnChg>
        <pc:cxnChg chg="add mod">
          <ac:chgData name="Srivastava, Shashank" userId="4a4a45cf-0bce-432b-b8e4-c038fc1510d7" providerId="ADAL" clId="{49385AE6-A348-4117-8CEB-AF53F41B2FB7}" dt="2023-01-21T19:07:05.713" v="863" actId="1037"/>
          <ac:cxnSpMkLst>
            <pc:docMk/>
            <pc:sldMk cId="3199887345" sldId="258"/>
            <ac:cxnSpMk id="13" creationId="{FB6E087B-8F69-95C7-71D3-C56BBAC28522}"/>
          </ac:cxnSpMkLst>
        </pc:cxnChg>
        <pc:cxnChg chg="add del mod">
          <ac:chgData name="Srivastava, Shashank" userId="4a4a45cf-0bce-432b-b8e4-c038fc1510d7" providerId="ADAL" clId="{49385AE6-A348-4117-8CEB-AF53F41B2FB7}" dt="2023-01-21T18:50:07.374" v="588" actId="478"/>
          <ac:cxnSpMkLst>
            <pc:docMk/>
            <pc:sldMk cId="3199887345" sldId="258"/>
            <ac:cxnSpMk id="16" creationId="{2F1FF3A0-99A4-7382-B524-51FD498E4CED}"/>
          </ac:cxnSpMkLst>
        </pc:cxnChg>
        <pc:cxnChg chg="add mod">
          <ac:chgData name="Srivastava, Shashank" userId="4a4a45cf-0bce-432b-b8e4-c038fc1510d7" providerId="ADAL" clId="{49385AE6-A348-4117-8CEB-AF53F41B2FB7}" dt="2023-01-21T19:07:05.713" v="863" actId="1037"/>
          <ac:cxnSpMkLst>
            <pc:docMk/>
            <pc:sldMk cId="3199887345" sldId="258"/>
            <ac:cxnSpMk id="23" creationId="{FEDB0B47-57E4-BED2-1ADF-6921C24FDFA0}"/>
          </ac:cxnSpMkLst>
        </pc:cxnChg>
        <pc:cxnChg chg="add mod">
          <ac:chgData name="Srivastava, Shashank" userId="4a4a45cf-0bce-432b-b8e4-c038fc1510d7" providerId="ADAL" clId="{49385AE6-A348-4117-8CEB-AF53F41B2FB7}" dt="2023-01-21T19:07:05.713" v="863" actId="1037"/>
          <ac:cxnSpMkLst>
            <pc:docMk/>
            <pc:sldMk cId="3199887345" sldId="258"/>
            <ac:cxnSpMk id="35" creationId="{2BB62B47-4DF1-D38E-EB5F-270047384488}"/>
          </ac:cxnSpMkLst>
        </pc:cxnChg>
        <pc:cxnChg chg="add del mod">
          <ac:chgData name="Srivastava, Shashank" userId="4a4a45cf-0bce-432b-b8e4-c038fc1510d7" providerId="ADAL" clId="{49385AE6-A348-4117-8CEB-AF53F41B2FB7}" dt="2023-01-21T18:52:47.342" v="692" actId="478"/>
          <ac:cxnSpMkLst>
            <pc:docMk/>
            <pc:sldMk cId="3199887345" sldId="258"/>
            <ac:cxnSpMk id="38" creationId="{835FCFA7-08F4-5E01-DE25-C6EBF093DAB1}"/>
          </ac:cxnSpMkLst>
        </pc:cxnChg>
        <pc:cxnChg chg="add mod">
          <ac:chgData name="Srivastava, Shashank" userId="4a4a45cf-0bce-432b-b8e4-c038fc1510d7" providerId="ADAL" clId="{49385AE6-A348-4117-8CEB-AF53F41B2FB7}" dt="2023-01-21T19:07:05.713" v="863" actId="1037"/>
          <ac:cxnSpMkLst>
            <pc:docMk/>
            <pc:sldMk cId="3199887345" sldId="258"/>
            <ac:cxnSpMk id="43" creationId="{38F2D481-E4DA-A472-5B7D-904453987CD6}"/>
          </ac:cxnSpMkLst>
        </pc:cxnChg>
        <pc:cxnChg chg="add mod">
          <ac:chgData name="Srivastava, Shashank" userId="4a4a45cf-0bce-432b-b8e4-c038fc1510d7" providerId="ADAL" clId="{49385AE6-A348-4117-8CEB-AF53F41B2FB7}" dt="2023-01-21T19:07:05.713" v="863" actId="1037"/>
          <ac:cxnSpMkLst>
            <pc:docMk/>
            <pc:sldMk cId="3199887345" sldId="258"/>
            <ac:cxnSpMk id="51" creationId="{68C2E2A6-FA5D-0938-33B5-D0892BF58A45}"/>
          </ac:cxnSpMkLst>
        </pc:cxnChg>
      </pc:sldChg>
      <pc:sldChg chg="addSp delSp modSp add mod delAnim modAnim">
        <pc:chgData name="Srivastava, Shashank" userId="4a4a45cf-0bce-432b-b8e4-c038fc1510d7" providerId="ADAL" clId="{49385AE6-A348-4117-8CEB-AF53F41B2FB7}" dt="2023-01-22T19:54:37.555" v="8658" actId="20577"/>
        <pc:sldMkLst>
          <pc:docMk/>
          <pc:sldMk cId="4088247270" sldId="259"/>
        </pc:sldMkLst>
        <pc:spChg chg="del">
          <ac:chgData name="Srivastava, Shashank" userId="4a4a45cf-0bce-432b-b8e4-c038fc1510d7" providerId="ADAL" clId="{49385AE6-A348-4117-8CEB-AF53F41B2FB7}" dt="2023-01-21T19:50:01.685" v="870" actId="478"/>
          <ac:spMkLst>
            <pc:docMk/>
            <pc:sldMk cId="4088247270" sldId="259"/>
            <ac:spMk id="10" creationId="{EF7B53B2-ACF7-8AAD-7CC8-FF229E1F9B9D}"/>
          </ac:spMkLst>
        </pc:spChg>
        <pc:spChg chg="del">
          <ac:chgData name="Srivastava, Shashank" userId="4a4a45cf-0bce-432b-b8e4-c038fc1510d7" providerId="ADAL" clId="{49385AE6-A348-4117-8CEB-AF53F41B2FB7}" dt="2023-01-21T19:50:01.685" v="870" actId="478"/>
          <ac:spMkLst>
            <pc:docMk/>
            <pc:sldMk cId="4088247270" sldId="259"/>
            <ac:spMk id="12" creationId="{7B12C4C1-AB07-9F19-2EE2-93F278CDD39E}"/>
          </ac:spMkLst>
        </pc:spChg>
        <pc:spChg chg="del">
          <ac:chgData name="Srivastava, Shashank" userId="4a4a45cf-0bce-432b-b8e4-c038fc1510d7" providerId="ADAL" clId="{49385AE6-A348-4117-8CEB-AF53F41B2FB7}" dt="2023-01-21T19:49:48.889" v="867" actId="478"/>
          <ac:spMkLst>
            <pc:docMk/>
            <pc:sldMk cId="4088247270" sldId="259"/>
            <ac:spMk id="14" creationId="{548CC257-BB64-42EB-5084-8E73C20E57AA}"/>
          </ac:spMkLst>
        </pc:spChg>
        <pc:spChg chg="del">
          <ac:chgData name="Srivastava, Shashank" userId="4a4a45cf-0bce-432b-b8e4-c038fc1510d7" providerId="ADAL" clId="{49385AE6-A348-4117-8CEB-AF53F41B2FB7}" dt="2023-01-21T19:49:48.889" v="867" actId="478"/>
          <ac:spMkLst>
            <pc:docMk/>
            <pc:sldMk cId="4088247270" sldId="259"/>
            <ac:spMk id="17" creationId="{278DAD57-AA00-20CD-7716-8110E800DE61}"/>
          </ac:spMkLst>
        </pc:spChg>
        <pc:spChg chg="del">
          <ac:chgData name="Srivastava, Shashank" userId="4a4a45cf-0bce-432b-b8e4-c038fc1510d7" providerId="ADAL" clId="{49385AE6-A348-4117-8CEB-AF53F41B2FB7}" dt="2023-01-21T19:49:55.122" v="869" actId="478"/>
          <ac:spMkLst>
            <pc:docMk/>
            <pc:sldMk cId="4088247270" sldId="259"/>
            <ac:spMk id="19" creationId="{40CFF4DC-A5EF-A91C-A7D5-36794273BCBA}"/>
          </ac:spMkLst>
        </pc:spChg>
        <pc:spChg chg="del">
          <ac:chgData name="Srivastava, Shashank" userId="4a4a45cf-0bce-432b-b8e4-c038fc1510d7" providerId="ADAL" clId="{49385AE6-A348-4117-8CEB-AF53F41B2FB7}" dt="2023-01-21T19:49:48.889" v="867" actId="478"/>
          <ac:spMkLst>
            <pc:docMk/>
            <pc:sldMk cId="4088247270" sldId="259"/>
            <ac:spMk id="39" creationId="{42EA6D2C-60D3-2543-4921-B91B91D32A63}"/>
          </ac:spMkLst>
        </pc:spChg>
        <pc:spChg chg="del">
          <ac:chgData name="Srivastava, Shashank" userId="4a4a45cf-0bce-432b-b8e4-c038fc1510d7" providerId="ADAL" clId="{49385AE6-A348-4117-8CEB-AF53F41B2FB7}" dt="2023-01-21T19:49:48.889" v="867" actId="478"/>
          <ac:spMkLst>
            <pc:docMk/>
            <pc:sldMk cId="4088247270" sldId="259"/>
            <ac:spMk id="40" creationId="{C11F6B0C-0D41-BD47-FEA0-2DC5A3E68CA4}"/>
          </ac:spMkLst>
        </pc:spChg>
        <pc:spChg chg="del">
          <ac:chgData name="Srivastava, Shashank" userId="4a4a45cf-0bce-432b-b8e4-c038fc1510d7" providerId="ADAL" clId="{49385AE6-A348-4117-8CEB-AF53F41B2FB7}" dt="2023-01-21T19:50:01.685" v="870" actId="478"/>
          <ac:spMkLst>
            <pc:docMk/>
            <pc:sldMk cId="4088247270" sldId="259"/>
            <ac:spMk id="41" creationId="{C19381A8-4ABF-7DDD-A117-7C64E3C1B90B}"/>
          </ac:spMkLst>
        </pc:spChg>
        <pc:spChg chg="del">
          <ac:chgData name="Srivastava, Shashank" userId="4a4a45cf-0bce-432b-b8e4-c038fc1510d7" providerId="ADAL" clId="{49385AE6-A348-4117-8CEB-AF53F41B2FB7}" dt="2023-01-21T19:49:48.889" v="867" actId="478"/>
          <ac:spMkLst>
            <pc:docMk/>
            <pc:sldMk cId="4088247270" sldId="259"/>
            <ac:spMk id="42" creationId="{E2CF35A0-3F39-65C9-1812-131B8646E656}"/>
          </ac:spMkLst>
        </pc:spChg>
        <pc:spChg chg="del">
          <ac:chgData name="Srivastava, Shashank" userId="4a4a45cf-0bce-432b-b8e4-c038fc1510d7" providerId="ADAL" clId="{49385AE6-A348-4117-8CEB-AF53F41B2FB7}" dt="2023-01-21T19:49:48.889" v="867" actId="478"/>
          <ac:spMkLst>
            <pc:docMk/>
            <pc:sldMk cId="4088247270" sldId="259"/>
            <ac:spMk id="43" creationId="{72CDB62F-928C-B7E2-BE5E-C6910476B2FB}"/>
          </ac:spMkLst>
        </pc:spChg>
        <pc:spChg chg="del">
          <ac:chgData name="Srivastava, Shashank" userId="4a4a45cf-0bce-432b-b8e4-c038fc1510d7" providerId="ADAL" clId="{49385AE6-A348-4117-8CEB-AF53F41B2FB7}" dt="2023-01-21T19:49:48.889" v="867" actId="478"/>
          <ac:spMkLst>
            <pc:docMk/>
            <pc:sldMk cId="4088247270" sldId="259"/>
            <ac:spMk id="44" creationId="{265CA66F-3433-6C84-09EF-DFB3AB09D543}"/>
          </ac:spMkLst>
        </pc:spChg>
        <pc:spChg chg="del mod">
          <ac:chgData name="Srivastava, Shashank" userId="4a4a45cf-0bce-432b-b8e4-c038fc1510d7" providerId="ADAL" clId="{49385AE6-A348-4117-8CEB-AF53F41B2FB7}" dt="2023-01-22T19:40:17.808" v="8177" actId="478"/>
          <ac:spMkLst>
            <pc:docMk/>
            <pc:sldMk cId="4088247270" sldId="259"/>
            <ac:spMk id="48" creationId="{7377CCA8-E2E2-7998-C2E2-4CBCA535D721}"/>
          </ac:spMkLst>
        </pc:spChg>
        <pc:spChg chg="add mod">
          <ac:chgData name="Srivastava, Shashank" userId="4a4a45cf-0bce-432b-b8e4-c038fc1510d7" providerId="ADAL" clId="{49385AE6-A348-4117-8CEB-AF53F41B2FB7}" dt="2023-01-22T19:54:37.555" v="8658" actId="20577"/>
          <ac:spMkLst>
            <pc:docMk/>
            <pc:sldMk cId="4088247270" sldId="259"/>
            <ac:spMk id="2083" creationId="{4BB9DA7F-0C1D-8E60-4C7A-C68FFBFFAAB1}"/>
          </ac:spMkLst>
        </pc:spChg>
        <pc:grpChg chg="add del mod">
          <ac:chgData name="Srivastava, Shashank" userId="4a4a45cf-0bce-432b-b8e4-c038fc1510d7" providerId="ADAL" clId="{49385AE6-A348-4117-8CEB-AF53F41B2FB7}" dt="2023-01-21T21:12:38.866" v="2175" actId="478"/>
          <ac:grpSpMkLst>
            <pc:docMk/>
            <pc:sldMk cId="4088247270" sldId="259"/>
            <ac:grpSpMk id="533" creationId="{642A1135-AF05-167E-3FE0-9888765FBB21}"/>
          </ac:grpSpMkLst>
        </pc:grpChg>
        <pc:grpChg chg="add del mod">
          <ac:chgData name="Srivastava, Shashank" userId="4a4a45cf-0bce-432b-b8e4-c038fc1510d7" providerId="ADAL" clId="{49385AE6-A348-4117-8CEB-AF53F41B2FB7}" dt="2023-01-21T21:12:41.201" v="2176" actId="478"/>
          <ac:grpSpMkLst>
            <pc:docMk/>
            <pc:sldMk cId="4088247270" sldId="259"/>
            <ac:grpSpMk id="534" creationId="{982B08C1-782C-AD96-2029-22A0F948200B}"/>
          </ac:grpSpMkLst>
        </pc:grpChg>
        <pc:grpChg chg="add del mod">
          <ac:chgData name="Srivastava, Shashank" userId="4a4a45cf-0bce-432b-b8e4-c038fc1510d7" providerId="ADAL" clId="{49385AE6-A348-4117-8CEB-AF53F41B2FB7}" dt="2023-01-21T21:12:37.111" v="2174" actId="478"/>
          <ac:grpSpMkLst>
            <pc:docMk/>
            <pc:sldMk cId="4088247270" sldId="259"/>
            <ac:grpSpMk id="1047" creationId="{EC64170D-06AA-35F2-4C07-110E3DAC43EC}"/>
          </ac:grpSpMkLst>
        </pc:grpChg>
        <pc:grpChg chg="add del mod">
          <ac:chgData name="Srivastava, Shashank" userId="4a4a45cf-0bce-432b-b8e4-c038fc1510d7" providerId="ADAL" clId="{49385AE6-A348-4117-8CEB-AF53F41B2FB7}" dt="2023-01-21T21:12:43.299" v="2177" actId="478"/>
          <ac:grpSpMkLst>
            <pc:docMk/>
            <pc:sldMk cId="4088247270" sldId="259"/>
            <ac:grpSpMk id="1560" creationId="{8AEFB140-B80F-9E0D-8801-DFF95F993CF2}"/>
          </ac:grpSpMkLst>
        </pc:grpChg>
        <pc:picChg chg="add mod">
          <ac:chgData name="Srivastava, Shashank" userId="4a4a45cf-0bce-432b-b8e4-c038fc1510d7" providerId="ADAL" clId="{49385AE6-A348-4117-8CEB-AF53F41B2FB7}" dt="2023-01-21T21:10:38.896" v="2167" actId="164"/>
          <ac:picMkLst>
            <pc:docMk/>
            <pc:sldMk cId="4088247270" sldId="259"/>
            <ac:picMk id="2" creationId="{8E9A853D-5283-D21A-A3C5-0619613D070B}"/>
          </ac:picMkLst>
        </pc:picChg>
        <pc:picChg chg="add mod">
          <ac:chgData name="Srivastava, Shashank" userId="4a4a45cf-0bce-432b-b8e4-c038fc1510d7" providerId="ADAL" clId="{49385AE6-A348-4117-8CEB-AF53F41B2FB7}" dt="2023-01-21T21:10:38.896" v="2167" actId="164"/>
          <ac:picMkLst>
            <pc:docMk/>
            <pc:sldMk cId="4088247270" sldId="259"/>
            <ac:picMk id="3" creationId="{E17EA515-9E6A-1FBA-0A4F-0E21A68EF01C}"/>
          </ac:picMkLst>
        </pc:picChg>
        <pc:picChg chg="add mod">
          <ac:chgData name="Srivastava, Shashank" userId="4a4a45cf-0bce-432b-b8e4-c038fc1510d7" providerId="ADAL" clId="{49385AE6-A348-4117-8CEB-AF53F41B2FB7}" dt="2023-01-21T21:10:38.896" v="2167" actId="164"/>
          <ac:picMkLst>
            <pc:docMk/>
            <pc:sldMk cId="4088247270" sldId="259"/>
            <ac:picMk id="4" creationId="{7B9C1F8B-6D16-EA4D-A7DE-9F1EAE32079D}"/>
          </ac:picMkLst>
        </pc:picChg>
        <pc:picChg chg="add mod">
          <ac:chgData name="Srivastava, Shashank" userId="4a4a45cf-0bce-432b-b8e4-c038fc1510d7" providerId="ADAL" clId="{49385AE6-A348-4117-8CEB-AF53F41B2FB7}" dt="2023-01-21T21:10:38.896" v="2167" actId="164"/>
          <ac:picMkLst>
            <pc:docMk/>
            <pc:sldMk cId="4088247270" sldId="259"/>
            <ac:picMk id="5" creationId="{2B127C91-CC3C-50CC-6951-22DC156DA637}"/>
          </ac:picMkLst>
        </pc:picChg>
        <pc:picChg chg="add mod">
          <ac:chgData name="Srivastava, Shashank" userId="4a4a45cf-0bce-432b-b8e4-c038fc1510d7" providerId="ADAL" clId="{49385AE6-A348-4117-8CEB-AF53F41B2FB7}" dt="2023-01-21T21:10:38.896" v="2167" actId="164"/>
          <ac:picMkLst>
            <pc:docMk/>
            <pc:sldMk cId="4088247270" sldId="259"/>
            <ac:picMk id="6" creationId="{E1D50F7D-BD71-B576-99C3-A442D06ECE16}"/>
          </ac:picMkLst>
        </pc:picChg>
        <pc:picChg chg="add mod">
          <ac:chgData name="Srivastava, Shashank" userId="4a4a45cf-0bce-432b-b8e4-c038fc1510d7" providerId="ADAL" clId="{49385AE6-A348-4117-8CEB-AF53F41B2FB7}" dt="2023-01-21T21:10:38.896" v="2167" actId="164"/>
          <ac:picMkLst>
            <pc:docMk/>
            <pc:sldMk cId="4088247270" sldId="259"/>
            <ac:picMk id="7" creationId="{A1AC2FC5-390B-DF34-4B9B-BFC02EA8EDD1}"/>
          </ac:picMkLst>
        </pc:picChg>
        <pc:picChg chg="add mod">
          <ac:chgData name="Srivastava, Shashank" userId="4a4a45cf-0bce-432b-b8e4-c038fc1510d7" providerId="ADAL" clId="{49385AE6-A348-4117-8CEB-AF53F41B2FB7}" dt="2023-01-21T21:10:38.896" v="2167" actId="164"/>
          <ac:picMkLst>
            <pc:docMk/>
            <pc:sldMk cId="4088247270" sldId="259"/>
            <ac:picMk id="8" creationId="{EFD1A57B-505E-522D-C6E7-9C822ACE996C}"/>
          </ac:picMkLst>
        </pc:picChg>
        <pc:picChg chg="del">
          <ac:chgData name="Srivastava, Shashank" userId="4a4a45cf-0bce-432b-b8e4-c038fc1510d7" providerId="ADAL" clId="{49385AE6-A348-4117-8CEB-AF53F41B2FB7}" dt="2023-01-21T19:50:01.685" v="870" actId="478"/>
          <ac:picMkLst>
            <pc:docMk/>
            <pc:sldMk cId="4088247270" sldId="259"/>
            <ac:picMk id="9" creationId="{528C5EEE-CFD9-8FB9-6BE8-A91635D2EDCB}"/>
          </ac:picMkLst>
        </pc:picChg>
        <pc:picChg chg="add mod">
          <ac:chgData name="Srivastava, Shashank" userId="4a4a45cf-0bce-432b-b8e4-c038fc1510d7" providerId="ADAL" clId="{49385AE6-A348-4117-8CEB-AF53F41B2FB7}" dt="2023-01-21T21:10:38.896" v="2167" actId="164"/>
          <ac:picMkLst>
            <pc:docMk/>
            <pc:sldMk cId="4088247270" sldId="259"/>
            <ac:picMk id="11" creationId="{0646BCBC-8726-0504-5DCB-1E4827F121A2}"/>
          </ac:picMkLst>
        </pc:picChg>
        <pc:picChg chg="add mod">
          <ac:chgData name="Srivastava, Shashank" userId="4a4a45cf-0bce-432b-b8e4-c038fc1510d7" providerId="ADAL" clId="{49385AE6-A348-4117-8CEB-AF53F41B2FB7}" dt="2023-01-21T21:10:38.896" v="2167" actId="164"/>
          <ac:picMkLst>
            <pc:docMk/>
            <pc:sldMk cId="4088247270" sldId="259"/>
            <ac:picMk id="13" creationId="{A3A2BBC8-FC2A-BD62-3E46-4ABC4D73EF0F}"/>
          </ac:picMkLst>
        </pc:picChg>
        <pc:picChg chg="del">
          <ac:chgData name="Srivastava, Shashank" userId="4a4a45cf-0bce-432b-b8e4-c038fc1510d7" providerId="ADAL" clId="{49385AE6-A348-4117-8CEB-AF53F41B2FB7}" dt="2023-01-21T19:49:51.695" v="868" actId="478"/>
          <ac:picMkLst>
            <pc:docMk/>
            <pc:sldMk cId="4088247270" sldId="259"/>
            <ac:picMk id="15" creationId="{E8C4EC35-D53F-EA4C-998E-982233C8E908}"/>
          </ac:picMkLst>
        </pc:picChg>
        <pc:picChg chg="add mod">
          <ac:chgData name="Srivastava, Shashank" userId="4a4a45cf-0bce-432b-b8e4-c038fc1510d7" providerId="ADAL" clId="{49385AE6-A348-4117-8CEB-AF53F41B2FB7}" dt="2023-01-21T21:10:38.896" v="2167" actId="164"/>
          <ac:picMkLst>
            <pc:docMk/>
            <pc:sldMk cId="4088247270" sldId="259"/>
            <ac:picMk id="16" creationId="{3E1B7044-2243-F067-194D-8A1AE3294115}"/>
          </ac:picMkLst>
        </pc:picChg>
        <pc:picChg chg="add mod">
          <ac:chgData name="Srivastava, Shashank" userId="4a4a45cf-0bce-432b-b8e4-c038fc1510d7" providerId="ADAL" clId="{49385AE6-A348-4117-8CEB-AF53F41B2FB7}" dt="2023-01-21T21:10:38.896" v="2167" actId="164"/>
          <ac:picMkLst>
            <pc:docMk/>
            <pc:sldMk cId="4088247270" sldId="259"/>
            <ac:picMk id="18" creationId="{299A1152-2439-17A9-ED96-032AAED79AE2}"/>
          </ac:picMkLst>
        </pc:picChg>
        <pc:picChg chg="add mod">
          <ac:chgData name="Srivastava, Shashank" userId="4a4a45cf-0bce-432b-b8e4-c038fc1510d7" providerId="ADAL" clId="{49385AE6-A348-4117-8CEB-AF53F41B2FB7}" dt="2023-01-21T21:10:38.896" v="2167" actId="164"/>
          <ac:picMkLst>
            <pc:docMk/>
            <pc:sldMk cId="4088247270" sldId="259"/>
            <ac:picMk id="20" creationId="{AB42DB60-DBA8-7CC0-2D99-4CAA9DB2F4D3}"/>
          </ac:picMkLst>
        </pc:picChg>
        <pc:picChg chg="add mod">
          <ac:chgData name="Srivastava, Shashank" userId="4a4a45cf-0bce-432b-b8e4-c038fc1510d7" providerId="ADAL" clId="{49385AE6-A348-4117-8CEB-AF53F41B2FB7}" dt="2023-01-21T21:10:38.896" v="2167" actId="164"/>
          <ac:picMkLst>
            <pc:docMk/>
            <pc:sldMk cId="4088247270" sldId="259"/>
            <ac:picMk id="22" creationId="{85CB16D2-7E2C-999A-CBFC-044CEE7852F7}"/>
          </ac:picMkLst>
        </pc:picChg>
        <pc:picChg chg="add mod">
          <ac:chgData name="Srivastava, Shashank" userId="4a4a45cf-0bce-432b-b8e4-c038fc1510d7" providerId="ADAL" clId="{49385AE6-A348-4117-8CEB-AF53F41B2FB7}" dt="2023-01-21T21:10:38.896" v="2167" actId="164"/>
          <ac:picMkLst>
            <pc:docMk/>
            <pc:sldMk cId="4088247270" sldId="259"/>
            <ac:picMk id="23" creationId="{0D207FDF-35F1-EE9A-3A7E-71808200C2B9}"/>
          </ac:picMkLst>
        </pc:picChg>
        <pc:picChg chg="add mod">
          <ac:chgData name="Srivastava, Shashank" userId="4a4a45cf-0bce-432b-b8e4-c038fc1510d7" providerId="ADAL" clId="{49385AE6-A348-4117-8CEB-AF53F41B2FB7}" dt="2023-01-21T21:10:38.896" v="2167" actId="164"/>
          <ac:picMkLst>
            <pc:docMk/>
            <pc:sldMk cId="4088247270" sldId="259"/>
            <ac:picMk id="24" creationId="{29D7E688-7652-2D8E-5C14-F4F635FB98B4}"/>
          </ac:picMkLst>
        </pc:picChg>
        <pc:picChg chg="add mod">
          <ac:chgData name="Srivastava, Shashank" userId="4a4a45cf-0bce-432b-b8e4-c038fc1510d7" providerId="ADAL" clId="{49385AE6-A348-4117-8CEB-AF53F41B2FB7}" dt="2023-01-21T21:10:38.896" v="2167" actId="164"/>
          <ac:picMkLst>
            <pc:docMk/>
            <pc:sldMk cId="4088247270" sldId="259"/>
            <ac:picMk id="25" creationId="{591D1341-BAB3-92A1-DB53-CB9D2319ECA8}"/>
          </ac:picMkLst>
        </pc:picChg>
        <pc:picChg chg="add mod">
          <ac:chgData name="Srivastava, Shashank" userId="4a4a45cf-0bce-432b-b8e4-c038fc1510d7" providerId="ADAL" clId="{49385AE6-A348-4117-8CEB-AF53F41B2FB7}" dt="2023-01-21T21:10:38.896" v="2167" actId="164"/>
          <ac:picMkLst>
            <pc:docMk/>
            <pc:sldMk cId="4088247270" sldId="259"/>
            <ac:picMk id="26" creationId="{74B3676A-0BB4-98CF-280C-48BC1E2E16B9}"/>
          </ac:picMkLst>
        </pc:picChg>
        <pc:picChg chg="add mod">
          <ac:chgData name="Srivastava, Shashank" userId="4a4a45cf-0bce-432b-b8e4-c038fc1510d7" providerId="ADAL" clId="{49385AE6-A348-4117-8CEB-AF53F41B2FB7}" dt="2023-01-21T21:10:38.896" v="2167" actId="164"/>
          <ac:picMkLst>
            <pc:docMk/>
            <pc:sldMk cId="4088247270" sldId="259"/>
            <ac:picMk id="28" creationId="{B3B10343-3FD8-99FB-CEA9-2200FE2B924A}"/>
          </ac:picMkLst>
        </pc:picChg>
        <pc:picChg chg="add mod">
          <ac:chgData name="Srivastava, Shashank" userId="4a4a45cf-0bce-432b-b8e4-c038fc1510d7" providerId="ADAL" clId="{49385AE6-A348-4117-8CEB-AF53F41B2FB7}" dt="2023-01-21T21:10:38.896" v="2167" actId="164"/>
          <ac:picMkLst>
            <pc:docMk/>
            <pc:sldMk cId="4088247270" sldId="259"/>
            <ac:picMk id="29" creationId="{776CF326-8BF9-B7F0-69EF-2BFE505347D2}"/>
          </ac:picMkLst>
        </pc:picChg>
        <pc:picChg chg="add mod">
          <ac:chgData name="Srivastava, Shashank" userId="4a4a45cf-0bce-432b-b8e4-c038fc1510d7" providerId="ADAL" clId="{49385AE6-A348-4117-8CEB-AF53F41B2FB7}" dt="2023-01-21T21:10:38.896" v="2167" actId="164"/>
          <ac:picMkLst>
            <pc:docMk/>
            <pc:sldMk cId="4088247270" sldId="259"/>
            <ac:picMk id="31" creationId="{D55E800D-747A-9EED-B39C-7E2F0247529B}"/>
          </ac:picMkLst>
        </pc:picChg>
        <pc:picChg chg="add mod">
          <ac:chgData name="Srivastava, Shashank" userId="4a4a45cf-0bce-432b-b8e4-c038fc1510d7" providerId="ADAL" clId="{49385AE6-A348-4117-8CEB-AF53F41B2FB7}" dt="2023-01-21T21:10:38.896" v="2167" actId="164"/>
          <ac:picMkLst>
            <pc:docMk/>
            <pc:sldMk cId="4088247270" sldId="259"/>
            <ac:picMk id="32" creationId="{6B658F20-5F4A-F6D7-55CF-4FC3E94BE5BF}"/>
          </ac:picMkLst>
        </pc:picChg>
        <pc:picChg chg="add mod">
          <ac:chgData name="Srivastava, Shashank" userId="4a4a45cf-0bce-432b-b8e4-c038fc1510d7" providerId="ADAL" clId="{49385AE6-A348-4117-8CEB-AF53F41B2FB7}" dt="2023-01-21T21:10:38.896" v="2167" actId="164"/>
          <ac:picMkLst>
            <pc:docMk/>
            <pc:sldMk cId="4088247270" sldId="259"/>
            <ac:picMk id="33" creationId="{59EF12D9-715B-5CA8-5538-0C150F286A07}"/>
          </ac:picMkLst>
        </pc:picChg>
        <pc:picChg chg="add mod">
          <ac:chgData name="Srivastava, Shashank" userId="4a4a45cf-0bce-432b-b8e4-c038fc1510d7" providerId="ADAL" clId="{49385AE6-A348-4117-8CEB-AF53F41B2FB7}" dt="2023-01-21T21:10:38.896" v="2167" actId="164"/>
          <ac:picMkLst>
            <pc:docMk/>
            <pc:sldMk cId="4088247270" sldId="259"/>
            <ac:picMk id="35" creationId="{04A4E969-A120-A913-9AA4-647A2CFA8B9D}"/>
          </ac:picMkLst>
        </pc:picChg>
        <pc:picChg chg="add mod">
          <ac:chgData name="Srivastava, Shashank" userId="4a4a45cf-0bce-432b-b8e4-c038fc1510d7" providerId="ADAL" clId="{49385AE6-A348-4117-8CEB-AF53F41B2FB7}" dt="2023-01-21T21:10:38.896" v="2167" actId="164"/>
          <ac:picMkLst>
            <pc:docMk/>
            <pc:sldMk cId="4088247270" sldId="259"/>
            <ac:picMk id="36" creationId="{14969AA8-211F-79C5-FAA1-EFF1A625D530}"/>
          </ac:picMkLst>
        </pc:picChg>
        <pc:picChg chg="add mod">
          <ac:chgData name="Srivastava, Shashank" userId="4a4a45cf-0bce-432b-b8e4-c038fc1510d7" providerId="ADAL" clId="{49385AE6-A348-4117-8CEB-AF53F41B2FB7}" dt="2023-01-21T21:10:38.896" v="2167" actId="164"/>
          <ac:picMkLst>
            <pc:docMk/>
            <pc:sldMk cId="4088247270" sldId="259"/>
            <ac:picMk id="37" creationId="{6EF74412-6EB3-63FB-8790-5D9229A7C5DC}"/>
          </ac:picMkLst>
        </pc:picChg>
        <pc:picChg chg="add mod">
          <ac:chgData name="Srivastava, Shashank" userId="4a4a45cf-0bce-432b-b8e4-c038fc1510d7" providerId="ADAL" clId="{49385AE6-A348-4117-8CEB-AF53F41B2FB7}" dt="2023-01-21T21:10:38.896" v="2167" actId="164"/>
          <ac:picMkLst>
            <pc:docMk/>
            <pc:sldMk cId="4088247270" sldId="259"/>
            <ac:picMk id="38" creationId="{04DB8B83-0D36-16D4-0318-AB2966137AF5}"/>
          </ac:picMkLst>
        </pc:picChg>
        <pc:picChg chg="add mod">
          <ac:chgData name="Srivastava, Shashank" userId="4a4a45cf-0bce-432b-b8e4-c038fc1510d7" providerId="ADAL" clId="{49385AE6-A348-4117-8CEB-AF53F41B2FB7}" dt="2023-01-21T21:10:38.896" v="2167" actId="164"/>
          <ac:picMkLst>
            <pc:docMk/>
            <pc:sldMk cId="4088247270" sldId="259"/>
            <ac:picMk id="45" creationId="{CD125BF5-3615-C700-6954-5358F7A72E4E}"/>
          </ac:picMkLst>
        </pc:picChg>
        <pc:picChg chg="add mod">
          <ac:chgData name="Srivastava, Shashank" userId="4a4a45cf-0bce-432b-b8e4-c038fc1510d7" providerId="ADAL" clId="{49385AE6-A348-4117-8CEB-AF53F41B2FB7}" dt="2023-01-21T21:10:38.896" v="2167" actId="164"/>
          <ac:picMkLst>
            <pc:docMk/>
            <pc:sldMk cId="4088247270" sldId="259"/>
            <ac:picMk id="46" creationId="{9D014C12-18D0-D5CB-73A9-9945C4A9259B}"/>
          </ac:picMkLst>
        </pc:picChg>
        <pc:picChg chg="add mod">
          <ac:chgData name="Srivastava, Shashank" userId="4a4a45cf-0bce-432b-b8e4-c038fc1510d7" providerId="ADAL" clId="{49385AE6-A348-4117-8CEB-AF53F41B2FB7}" dt="2023-01-21T21:10:38.896" v="2167" actId="164"/>
          <ac:picMkLst>
            <pc:docMk/>
            <pc:sldMk cId="4088247270" sldId="259"/>
            <ac:picMk id="47" creationId="{050DF209-4DD6-6DCF-4379-6E046B035DDA}"/>
          </ac:picMkLst>
        </pc:picChg>
        <pc:picChg chg="add mod">
          <ac:chgData name="Srivastava, Shashank" userId="4a4a45cf-0bce-432b-b8e4-c038fc1510d7" providerId="ADAL" clId="{49385AE6-A348-4117-8CEB-AF53F41B2FB7}" dt="2023-01-21T21:10:38.896" v="2167" actId="164"/>
          <ac:picMkLst>
            <pc:docMk/>
            <pc:sldMk cId="4088247270" sldId="259"/>
            <ac:picMk id="50" creationId="{599D4626-B48B-963E-08C6-BB786CA09245}"/>
          </ac:picMkLst>
        </pc:picChg>
        <pc:picChg chg="add mod">
          <ac:chgData name="Srivastava, Shashank" userId="4a4a45cf-0bce-432b-b8e4-c038fc1510d7" providerId="ADAL" clId="{49385AE6-A348-4117-8CEB-AF53F41B2FB7}" dt="2023-01-21T21:10:38.896" v="2167" actId="164"/>
          <ac:picMkLst>
            <pc:docMk/>
            <pc:sldMk cId="4088247270" sldId="259"/>
            <ac:picMk id="51" creationId="{DD1DD491-6D59-F588-EE69-8F1F0866C45D}"/>
          </ac:picMkLst>
        </pc:picChg>
        <pc:picChg chg="add mod">
          <ac:chgData name="Srivastava, Shashank" userId="4a4a45cf-0bce-432b-b8e4-c038fc1510d7" providerId="ADAL" clId="{49385AE6-A348-4117-8CEB-AF53F41B2FB7}" dt="2023-01-21T21:10:38.896" v="2167" actId="164"/>
          <ac:picMkLst>
            <pc:docMk/>
            <pc:sldMk cId="4088247270" sldId="259"/>
            <ac:picMk id="52" creationId="{C1089EA1-4DDB-DA76-D9CF-5C9FE471C0D7}"/>
          </ac:picMkLst>
        </pc:picChg>
        <pc:picChg chg="add mod">
          <ac:chgData name="Srivastava, Shashank" userId="4a4a45cf-0bce-432b-b8e4-c038fc1510d7" providerId="ADAL" clId="{49385AE6-A348-4117-8CEB-AF53F41B2FB7}" dt="2023-01-21T21:10:38.896" v="2167" actId="164"/>
          <ac:picMkLst>
            <pc:docMk/>
            <pc:sldMk cId="4088247270" sldId="259"/>
            <ac:picMk id="53" creationId="{FF03940C-399B-E548-EB13-A7D7D4A5C4EB}"/>
          </ac:picMkLst>
        </pc:picChg>
        <pc:picChg chg="add mod">
          <ac:chgData name="Srivastava, Shashank" userId="4a4a45cf-0bce-432b-b8e4-c038fc1510d7" providerId="ADAL" clId="{49385AE6-A348-4117-8CEB-AF53F41B2FB7}" dt="2023-01-21T21:10:38.896" v="2167" actId="164"/>
          <ac:picMkLst>
            <pc:docMk/>
            <pc:sldMk cId="4088247270" sldId="259"/>
            <ac:picMk id="54" creationId="{E65958ED-CC70-75E6-A059-2B467BADCAF4}"/>
          </ac:picMkLst>
        </pc:picChg>
        <pc:picChg chg="add mod">
          <ac:chgData name="Srivastava, Shashank" userId="4a4a45cf-0bce-432b-b8e4-c038fc1510d7" providerId="ADAL" clId="{49385AE6-A348-4117-8CEB-AF53F41B2FB7}" dt="2023-01-21T21:10:38.896" v="2167" actId="164"/>
          <ac:picMkLst>
            <pc:docMk/>
            <pc:sldMk cId="4088247270" sldId="259"/>
            <ac:picMk id="55" creationId="{1DE37095-CBC2-CD27-79B0-2DDC9AF1C7AD}"/>
          </ac:picMkLst>
        </pc:picChg>
        <pc:picChg chg="add mod">
          <ac:chgData name="Srivastava, Shashank" userId="4a4a45cf-0bce-432b-b8e4-c038fc1510d7" providerId="ADAL" clId="{49385AE6-A348-4117-8CEB-AF53F41B2FB7}" dt="2023-01-21T21:10:38.896" v="2167" actId="164"/>
          <ac:picMkLst>
            <pc:docMk/>
            <pc:sldMk cId="4088247270" sldId="259"/>
            <ac:picMk id="56" creationId="{3170DD86-DE41-425E-991B-16C43DC2180F}"/>
          </ac:picMkLst>
        </pc:picChg>
        <pc:picChg chg="add mod">
          <ac:chgData name="Srivastava, Shashank" userId="4a4a45cf-0bce-432b-b8e4-c038fc1510d7" providerId="ADAL" clId="{49385AE6-A348-4117-8CEB-AF53F41B2FB7}" dt="2023-01-21T21:10:38.896" v="2167" actId="164"/>
          <ac:picMkLst>
            <pc:docMk/>
            <pc:sldMk cId="4088247270" sldId="259"/>
            <ac:picMk id="57" creationId="{4EEDBE21-39C7-DFCC-816B-3929F55D001A}"/>
          </ac:picMkLst>
        </pc:picChg>
        <pc:picChg chg="add mod">
          <ac:chgData name="Srivastava, Shashank" userId="4a4a45cf-0bce-432b-b8e4-c038fc1510d7" providerId="ADAL" clId="{49385AE6-A348-4117-8CEB-AF53F41B2FB7}" dt="2023-01-21T21:10:38.896" v="2167" actId="164"/>
          <ac:picMkLst>
            <pc:docMk/>
            <pc:sldMk cId="4088247270" sldId="259"/>
            <ac:picMk id="58" creationId="{7A75AB53-2F80-6464-273A-4B1F5D592710}"/>
          </ac:picMkLst>
        </pc:picChg>
        <pc:picChg chg="add mod">
          <ac:chgData name="Srivastava, Shashank" userId="4a4a45cf-0bce-432b-b8e4-c038fc1510d7" providerId="ADAL" clId="{49385AE6-A348-4117-8CEB-AF53F41B2FB7}" dt="2023-01-21T21:10:38.896" v="2167" actId="164"/>
          <ac:picMkLst>
            <pc:docMk/>
            <pc:sldMk cId="4088247270" sldId="259"/>
            <ac:picMk id="59" creationId="{0F3FBE2C-AD98-664D-C90A-FBC597216BA2}"/>
          </ac:picMkLst>
        </pc:picChg>
        <pc:picChg chg="add mod">
          <ac:chgData name="Srivastava, Shashank" userId="4a4a45cf-0bce-432b-b8e4-c038fc1510d7" providerId="ADAL" clId="{49385AE6-A348-4117-8CEB-AF53F41B2FB7}" dt="2023-01-21T21:10:38.896" v="2167" actId="164"/>
          <ac:picMkLst>
            <pc:docMk/>
            <pc:sldMk cId="4088247270" sldId="259"/>
            <ac:picMk id="60" creationId="{C8EC53F4-E2A3-2074-0B69-B423694FD87B}"/>
          </ac:picMkLst>
        </pc:picChg>
        <pc:picChg chg="add mod">
          <ac:chgData name="Srivastava, Shashank" userId="4a4a45cf-0bce-432b-b8e4-c038fc1510d7" providerId="ADAL" clId="{49385AE6-A348-4117-8CEB-AF53F41B2FB7}" dt="2023-01-21T21:10:38.896" v="2167" actId="164"/>
          <ac:picMkLst>
            <pc:docMk/>
            <pc:sldMk cId="4088247270" sldId="259"/>
            <ac:picMk id="61" creationId="{CC4BAF17-44F3-C124-6F94-239F615A030D}"/>
          </ac:picMkLst>
        </pc:picChg>
        <pc:picChg chg="add mod">
          <ac:chgData name="Srivastava, Shashank" userId="4a4a45cf-0bce-432b-b8e4-c038fc1510d7" providerId="ADAL" clId="{49385AE6-A348-4117-8CEB-AF53F41B2FB7}" dt="2023-01-21T21:10:38.896" v="2167" actId="164"/>
          <ac:picMkLst>
            <pc:docMk/>
            <pc:sldMk cId="4088247270" sldId="259"/>
            <ac:picMk id="62" creationId="{3234008B-29F3-5CAC-D66A-34C736C35CC0}"/>
          </ac:picMkLst>
        </pc:picChg>
        <pc:picChg chg="add mod">
          <ac:chgData name="Srivastava, Shashank" userId="4a4a45cf-0bce-432b-b8e4-c038fc1510d7" providerId="ADAL" clId="{49385AE6-A348-4117-8CEB-AF53F41B2FB7}" dt="2023-01-21T21:10:38.896" v="2167" actId="164"/>
          <ac:picMkLst>
            <pc:docMk/>
            <pc:sldMk cId="4088247270" sldId="259"/>
            <ac:picMk id="63" creationId="{3C53A5D2-6B77-CA95-9844-03C10EF6F5CB}"/>
          </ac:picMkLst>
        </pc:picChg>
        <pc:picChg chg="add mod">
          <ac:chgData name="Srivastava, Shashank" userId="4a4a45cf-0bce-432b-b8e4-c038fc1510d7" providerId="ADAL" clId="{49385AE6-A348-4117-8CEB-AF53F41B2FB7}" dt="2023-01-21T21:10:38.896" v="2167" actId="164"/>
          <ac:picMkLst>
            <pc:docMk/>
            <pc:sldMk cId="4088247270" sldId="259"/>
            <ac:picMk id="64" creationId="{63627502-FA29-0E90-7943-4DBFE09E9FA1}"/>
          </ac:picMkLst>
        </pc:picChg>
        <pc:picChg chg="add mod">
          <ac:chgData name="Srivastava, Shashank" userId="4a4a45cf-0bce-432b-b8e4-c038fc1510d7" providerId="ADAL" clId="{49385AE6-A348-4117-8CEB-AF53F41B2FB7}" dt="2023-01-21T21:10:38.896" v="2167" actId="164"/>
          <ac:picMkLst>
            <pc:docMk/>
            <pc:sldMk cId="4088247270" sldId="259"/>
            <ac:picMk id="65" creationId="{7C37F51E-F923-1AEC-697B-63CD45D38A90}"/>
          </ac:picMkLst>
        </pc:picChg>
        <pc:picChg chg="add mod">
          <ac:chgData name="Srivastava, Shashank" userId="4a4a45cf-0bce-432b-b8e4-c038fc1510d7" providerId="ADAL" clId="{49385AE6-A348-4117-8CEB-AF53F41B2FB7}" dt="2023-01-21T21:10:38.896" v="2167" actId="164"/>
          <ac:picMkLst>
            <pc:docMk/>
            <pc:sldMk cId="4088247270" sldId="259"/>
            <ac:picMk id="66" creationId="{DE82B63A-EEB7-E11B-E347-775A6024C955}"/>
          </ac:picMkLst>
        </pc:picChg>
        <pc:picChg chg="add mod">
          <ac:chgData name="Srivastava, Shashank" userId="4a4a45cf-0bce-432b-b8e4-c038fc1510d7" providerId="ADAL" clId="{49385AE6-A348-4117-8CEB-AF53F41B2FB7}" dt="2023-01-21T21:10:38.896" v="2167" actId="164"/>
          <ac:picMkLst>
            <pc:docMk/>
            <pc:sldMk cId="4088247270" sldId="259"/>
            <ac:picMk id="67" creationId="{C189B040-1D08-5C0C-7BCD-988306BB7376}"/>
          </ac:picMkLst>
        </pc:picChg>
        <pc:picChg chg="add mod">
          <ac:chgData name="Srivastava, Shashank" userId="4a4a45cf-0bce-432b-b8e4-c038fc1510d7" providerId="ADAL" clId="{49385AE6-A348-4117-8CEB-AF53F41B2FB7}" dt="2023-01-21T21:10:38.896" v="2167" actId="164"/>
          <ac:picMkLst>
            <pc:docMk/>
            <pc:sldMk cId="4088247270" sldId="259"/>
            <ac:picMk id="68" creationId="{9CAED96D-5942-25A0-DD32-9B67E86E35D7}"/>
          </ac:picMkLst>
        </pc:picChg>
        <pc:picChg chg="add mod">
          <ac:chgData name="Srivastava, Shashank" userId="4a4a45cf-0bce-432b-b8e4-c038fc1510d7" providerId="ADAL" clId="{49385AE6-A348-4117-8CEB-AF53F41B2FB7}" dt="2023-01-21T21:10:38.896" v="2167" actId="164"/>
          <ac:picMkLst>
            <pc:docMk/>
            <pc:sldMk cId="4088247270" sldId="259"/>
            <ac:picMk id="69" creationId="{3F03EAF0-E48A-45CB-50FD-0D000526814E}"/>
          </ac:picMkLst>
        </pc:picChg>
        <pc:picChg chg="add mod">
          <ac:chgData name="Srivastava, Shashank" userId="4a4a45cf-0bce-432b-b8e4-c038fc1510d7" providerId="ADAL" clId="{49385AE6-A348-4117-8CEB-AF53F41B2FB7}" dt="2023-01-21T21:10:38.896" v="2167" actId="164"/>
          <ac:picMkLst>
            <pc:docMk/>
            <pc:sldMk cId="4088247270" sldId="259"/>
            <ac:picMk id="70" creationId="{8F9AC856-1B98-4280-1D03-D25EE3DE8C46}"/>
          </ac:picMkLst>
        </pc:picChg>
        <pc:picChg chg="add mod">
          <ac:chgData name="Srivastava, Shashank" userId="4a4a45cf-0bce-432b-b8e4-c038fc1510d7" providerId="ADAL" clId="{49385AE6-A348-4117-8CEB-AF53F41B2FB7}" dt="2023-01-21T21:10:38.896" v="2167" actId="164"/>
          <ac:picMkLst>
            <pc:docMk/>
            <pc:sldMk cId="4088247270" sldId="259"/>
            <ac:picMk id="71" creationId="{BDCFA709-A68A-07CE-5283-D5E0C202539A}"/>
          </ac:picMkLst>
        </pc:picChg>
        <pc:picChg chg="add mod">
          <ac:chgData name="Srivastava, Shashank" userId="4a4a45cf-0bce-432b-b8e4-c038fc1510d7" providerId="ADAL" clId="{49385AE6-A348-4117-8CEB-AF53F41B2FB7}" dt="2023-01-21T21:10:38.896" v="2167" actId="164"/>
          <ac:picMkLst>
            <pc:docMk/>
            <pc:sldMk cId="4088247270" sldId="259"/>
            <ac:picMk id="72" creationId="{1AA480E1-7D7D-606A-6CE4-80A4D3EA708E}"/>
          </ac:picMkLst>
        </pc:picChg>
        <pc:picChg chg="add mod">
          <ac:chgData name="Srivastava, Shashank" userId="4a4a45cf-0bce-432b-b8e4-c038fc1510d7" providerId="ADAL" clId="{49385AE6-A348-4117-8CEB-AF53F41B2FB7}" dt="2023-01-21T21:10:38.896" v="2167" actId="164"/>
          <ac:picMkLst>
            <pc:docMk/>
            <pc:sldMk cId="4088247270" sldId="259"/>
            <ac:picMk id="73" creationId="{83526C9C-A364-F181-DBEE-C98780913E59}"/>
          </ac:picMkLst>
        </pc:picChg>
        <pc:picChg chg="add mod">
          <ac:chgData name="Srivastava, Shashank" userId="4a4a45cf-0bce-432b-b8e4-c038fc1510d7" providerId="ADAL" clId="{49385AE6-A348-4117-8CEB-AF53F41B2FB7}" dt="2023-01-21T21:10:38.896" v="2167" actId="164"/>
          <ac:picMkLst>
            <pc:docMk/>
            <pc:sldMk cId="4088247270" sldId="259"/>
            <ac:picMk id="74" creationId="{3BC365D7-FE61-3DB3-EF4F-32FCEE258F0B}"/>
          </ac:picMkLst>
        </pc:picChg>
        <pc:picChg chg="add mod">
          <ac:chgData name="Srivastava, Shashank" userId="4a4a45cf-0bce-432b-b8e4-c038fc1510d7" providerId="ADAL" clId="{49385AE6-A348-4117-8CEB-AF53F41B2FB7}" dt="2023-01-21T21:10:38.896" v="2167" actId="164"/>
          <ac:picMkLst>
            <pc:docMk/>
            <pc:sldMk cId="4088247270" sldId="259"/>
            <ac:picMk id="75" creationId="{BDC74E31-2066-F65A-F2FC-EB81CC72EDB1}"/>
          </ac:picMkLst>
        </pc:picChg>
        <pc:picChg chg="add mod">
          <ac:chgData name="Srivastava, Shashank" userId="4a4a45cf-0bce-432b-b8e4-c038fc1510d7" providerId="ADAL" clId="{49385AE6-A348-4117-8CEB-AF53F41B2FB7}" dt="2023-01-21T21:10:38.896" v="2167" actId="164"/>
          <ac:picMkLst>
            <pc:docMk/>
            <pc:sldMk cId="4088247270" sldId="259"/>
            <ac:picMk id="76" creationId="{3DB9275C-F2F4-AD2A-FFDD-82D550B1BF43}"/>
          </ac:picMkLst>
        </pc:picChg>
        <pc:picChg chg="add mod">
          <ac:chgData name="Srivastava, Shashank" userId="4a4a45cf-0bce-432b-b8e4-c038fc1510d7" providerId="ADAL" clId="{49385AE6-A348-4117-8CEB-AF53F41B2FB7}" dt="2023-01-21T21:10:38.896" v="2167" actId="164"/>
          <ac:picMkLst>
            <pc:docMk/>
            <pc:sldMk cId="4088247270" sldId="259"/>
            <ac:picMk id="77" creationId="{A4942196-8E23-5560-B879-55C96988B332}"/>
          </ac:picMkLst>
        </pc:picChg>
        <pc:picChg chg="add mod">
          <ac:chgData name="Srivastava, Shashank" userId="4a4a45cf-0bce-432b-b8e4-c038fc1510d7" providerId="ADAL" clId="{49385AE6-A348-4117-8CEB-AF53F41B2FB7}" dt="2023-01-21T21:10:38.896" v="2167" actId="164"/>
          <ac:picMkLst>
            <pc:docMk/>
            <pc:sldMk cId="4088247270" sldId="259"/>
            <ac:picMk id="78" creationId="{02CF2BA6-671A-20BA-F09B-6C37E0851A26}"/>
          </ac:picMkLst>
        </pc:picChg>
        <pc:picChg chg="add mod">
          <ac:chgData name="Srivastava, Shashank" userId="4a4a45cf-0bce-432b-b8e4-c038fc1510d7" providerId="ADAL" clId="{49385AE6-A348-4117-8CEB-AF53F41B2FB7}" dt="2023-01-21T21:10:38.896" v="2167" actId="164"/>
          <ac:picMkLst>
            <pc:docMk/>
            <pc:sldMk cId="4088247270" sldId="259"/>
            <ac:picMk id="79" creationId="{EB1A7037-A05A-8ED5-7C5D-56021EC5708D}"/>
          </ac:picMkLst>
        </pc:picChg>
        <pc:picChg chg="add mod">
          <ac:chgData name="Srivastava, Shashank" userId="4a4a45cf-0bce-432b-b8e4-c038fc1510d7" providerId="ADAL" clId="{49385AE6-A348-4117-8CEB-AF53F41B2FB7}" dt="2023-01-21T21:10:38.896" v="2167" actId="164"/>
          <ac:picMkLst>
            <pc:docMk/>
            <pc:sldMk cId="4088247270" sldId="259"/>
            <ac:picMk id="80" creationId="{CCF84A69-5E2A-35A6-671D-B12031299497}"/>
          </ac:picMkLst>
        </pc:picChg>
        <pc:picChg chg="add mod">
          <ac:chgData name="Srivastava, Shashank" userId="4a4a45cf-0bce-432b-b8e4-c038fc1510d7" providerId="ADAL" clId="{49385AE6-A348-4117-8CEB-AF53F41B2FB7}" dt="2023-01-21T21:10:38.896" v="2167" actId="164"/>
          <ac:picMkLst>
            <pc:docMk/>
            <pc:sldMk cId="4088247270" sldId="259"/>
            <ac:picMk id="81" creationId="{653062A9-D4DD-DACB-A543-C0C111BCE434}"/>
          </ac:picMkLst>
        </pc:picChg>
        <pc:picChg chg="add mod">
          <ac:chgData name="Srivastava, Shashank" userId="4a4a45cf-0bce-432b-b8e4-c038fc1510d7" providerId="ADAL" clId="{49385AE6-A348-4117-8CEB-AF53F41B2FB7}" dt="2023-01-21T21:10:38.896" v="2167" actId="164"/>
          <ac:picMkLst>
            <pc:docMk/>
            <pc:sldMk cId="4088247270" sldId="259"/>
            <ac:picMk id="82" creationId="{389E1126-7400-CCF3-C1AC-FA305E1D204D}"/>
          </ac:picMkLst>
        </pc:picChg>
        <pc:picChg chg="add mod">
          <ac:chgData name="Srivastava, Shashank" userId="4a4a45cf-0bce-432b-b8e4-c038fc1510d7" providerId="ADAL" clId="{49385AE6-A348-4117-8CEB-AF53F41B2FB7}" dt="2023-01-21T21:10:38.896" v="2167" actId="164"/>
          <ac:picMkLst>
            <pc:docMk/>
            <pc:sldMk cId="4088247270" sldId="259"/>
            <ac:picMk id="83" creationId="{607B9021-6977-02B7-1FD9-71467139CD1E}"/>
          </ac:picMkLst>
        </pc:picChg>
        <pc:picChg chg="add mod">
          <ac:chgData name="Srivastava, Shashank" userId="4a4a45cf-0bce-432b-b8e4-c038fc1510d7" providerId="ADAL" clId="{49385AE6-A348-4117-8CEB-AF53F41B2FB7}" dt="2023-01-21T21:10:38.896" v="2167" actId="164"/>
          <ac:picMkLst>
            <pc:docMk/>
            <pc:sldMk cId="4088247270" sldId="259"/>
            <ac:picMk id="84" creationId="{B5FD4363-C0F0-3722-4207-D773EC8EEB3B}"/>
          </ac:picMkLst>
        </pc:picChg>
        <pc:picChg chg="add mod">
          <ac:chgData name="Srivastava, Shashank" userId="4a4a45cf-0bce-432b-b8e4-c038fc1510d7" providerId="ADAL" clId="{49385AE6-A348-4117-8CEB-AF53F41B2FB7}" dt="2023-01-21T21:10:38.896" v="2167" actId="164"/>
          <ac:picMkLst>
            <pc:docMk/>
            <pc:sldMk cId="4088247270" sldId="259"/>
            <ac:picMk id="85" creationId="{5A7CDA76-754E-8846-8E61-1DBE8421D4CD}"/>
          </ac:picMkLst>
        </pc:picChg>
        <pc:picChg chg="add mod">
          <ac:chgData name="Srivastava, Shashank" userId="4a4a45cf-0bce-432b-b8e4-c038fc1510d7" providerId="ADAL" clId="{49385AE6-A348-4117-8CEB-AF53F41B2FB7}" dt="2023-01-21T21:10:38.896" v="2167" actId="164"/>
          <ac:picMkLst>
            <pc:docMk/>
            <pc:sldMk cId="4088247270" sldId="259"/>
            <ac:picMk id="86" creationId="{9FB3CFB3-75EB-1330-B075-A7284D3B60A6}"/>
          </ac:picMkLst>
        </pc:picChg>
        <pc:picChg chg="add mod">
          <ac:chgData name="Srivastava, Shashank" userId="4a4a45cf-0bce-432b-b8e4-c038fc1510d7" providerId="ADAL" clId="{49385AE6-A348-4117-8CEB-AF53F41B2FB7}" dt="2023-01-21T21:10:38.896" v="2167" actId="164"/>
          <ac:picMkLst>
            <pc:docMk/>
            <pc:sldMk cId="4088247270" sldId="259"/>
            <ac:picMk id="87" creationId="{6447DD4F-B56F-DAC4-CE8C-365AE52B9A97}"/>
          </ac:picMkLst>
        </pc:picChg>
        <pc:picChg chg="add mod">
          <ac:chgData name="Srivastava, Shashank" userId="4a4a45cf-0bce-432b-b8e4-c038fc1510d7" providerId="ADAL" clId="{49385AE6-A348-4117-8CEB-AF53F41B2FB7}" dt="2023-01-21T21:10:38.896" v="2167" actId="164"/>
          <ac:picMkLst>
            <pc:docMk/>
            <pc:sldMk cId="4088247270" sldId="259"/>
            <ac:picMk id="88" creationId="{40A60BF6-019F-F224-1F15-6F0402DB10B2}"/>
          </ac:picMkLst>
        </pc:picChg>
        <pc:picChg chg="add mod">
          <ac:chgData name="Srivastava, Shashank" userId="4a4a45cf-0bce-432b-b8e4-c038fc1510d7" providerId="ADAL" clId="{49385AE6-A348-4117-8CEB-AF53F41B2FB7}" dt="2023-01-21T21:10:38.896" v="2167" actId="164"/>
          <ac:picMkLst>
            <pc:docMk/>
            <pc:sldMk cId="4088247270" sldId="259"/>
            <ac:picMk id="89" creationId="{B973D6F7-39C9-5379-9D8C-87156DCECF8B}"/>
          </ac:picMkLst>
        </pc:picChg>
        <pc:picChg chg="add mod">
          <ac:chgData name="Srivastava, Shashank" userId="4a4a45cf-0bce-432b-b8e4-c038fc1510d7" providerId="ADAL" clId="{49385AE6-A348-4117-8CEB-AF53F41B2FB7}" dt="2023-01-21T21:10:38.896" v="2167" actId="164"/>
          <ac:picMkLst>
            <pc:docMk/>
            <pc:sldMk cId="4088247270" sldId="259"/>
            <ac:picMk id="90" creationId="{8329F96D-80AE-4D85-A3C6-22117FE6583D}"/>
          </ac:picMkLst>
        </pc:picChg>
        <pc:picChg chg="add mod">
          <ac:chgData name="Srivastava, Shashank" userId="4a4a45cf-0bce-432b-b8e4-c038fc1510d7" providerId="ADAL" clId="{49385AE6-A348-4117-8CEB-AF53F41B2FB7}" dt="2023-01-21T21:10:38.896" v="2167" actId="164"/>
          <ac:picMkLst>
            <pc:docMk/>
            <pc:sldMk cId="4088247270" sldId="259"/>
            <ac:picMk id="91" creationId="{D6802857-7802-7201-90F1-AD6C5B36EB74}"/>
          </ac:picMkLst>
        </pc:picChg>
        <pc:picChg chg="add mod">
          <ac:chgData name="Srivastava, Shashank" userId="4a4a45cf-0bce-432b-b8e4-c038fc1510d7" providerId="ADAL" clId="{49385AE6-A348-4117-8CEB-AF53F41B2FB7}" dt="2023-01-21T21:10:38.896" v="2167" actId="164"/>
          <ac:picMkLst>
            <pc:docMk/>
            <pc:sldMk cId="4088247270" sldId="259"/>
            <ac:picMk id="92" creationId="{B3078E9E-DFC5-30F3-2F77-620826318D85}"/>
          </ac:picMkLst>
        </pc:picChg>
        <pc:picChg chg="add mod">
          <ac:chgData name="Srivastava, Shashank" userId="4a4a45cf-0bce-432b-b8e4-c038fc1510d7" providerId="ADAL" clId="{49385AE6-A348-4117-8CEB-AF53F41B2FB7}" dt="2023-01-21T21:10:38.896" v="2167" actId="164"/>
          <ac:picMkLst>
            <pc:docMk/>
            <pc:sldMk cId="4088247270" sldId="259"/>
            <ac:picMk id="93" creationId="{FCF4F5FE-2D2A-4007-9AD8-B9B6E56AC896}"/>
          </ac:picMkLst>
        </pc:picChg>
        <pc:picChg chg="add mod">
          <ac:chgData name="Srivastava, Shashank" userId="4a4a45cf-0bce-432b-b8e4-c038fc1510d7" providerId="ADAL" clId="{49385AE6-A348-4117-8CEB-AF53F41B2FB7}" dt="2023-01-21T21:10:38.896" v="2167" actId="164"/>
          <ac:picMkLst>
            <pc:docMk/>
            <pc:sldMk cId="4088247270" sldId="259"/>
            <ac:picMk id="94" creationId="{D39E0B89-3B20-E277-9346-09958A8447EE}"/>
          </ac:picMkLst>
        </pc:picChg>
        <pc:picChg chg="add mod">
          <ac:chgData name="Srivastava, Shashank" userId="4a4a45cf-0bce-432b-b8e4-c038fc1510d7" providerId="ADAL" clId="{49385AE6-A348-4117-8CEB-AF53F41B2FB7}" dt="2023-01-21T21:10:38.896" v="2167" actId="164"/>
          <ac:picMkLst>
            <pc:docMk/>
            <pc:sldMk cId="4088247270" sldId="259"/>
            <ac:picMk id="95" creationId="{DDA8CA3F-65B4-8463-3B3B-DF6D2FCCE94F}"/>
          </ac:picMkLst>
        </pc:picChg>
        <pc:picChg chg="add mod">
          <ac:chgData name="Srivastava, Shashank" userId="4a4a45cf-0bce-432b-b8e4-c038fc1510d7" providerId="ADAL" clId="{49385AE6-A348-4117-8CEB-AF53F41B2FB7}" dt="2023-01-21T21:10:38.896" v="2167" actId="164"/>
          <ac:picMkLst>
            <pc:docMk/>
            <pc:sldMk cId="4088247270" sldId="259"/>
            <ac:picMk id="96" creationId="{88BEA66E-A358-0557-2D4E-1F0AD5A2EF4F}"/>
          </ac:picMkLst>
        </pc:picChg>
        <pc:picChg chg="add mod">
          <ac:chgData name="Srivastava, Shashank" userId="4a4a45cf-0bce-432b-b8e4-c038fc1510d7" providerId="ADAL" clId="{49385AE6-A348-4117-8CEB-AF53F41B2FB7}" dt="2023-01-21T21:10:38.896" v="2167" actId="164"/>
          <ac:picMkLst>
            <pc:docMk/>
            <pc:sldMk cId="4088247270" sldId="259"/>
            <ac:picMk id="97" creationId="{38740B81-44DB-367A-31CD-8359695673A1}"/>
          </ac:picMkLst>
        </pc:picChg>
        <pc:picChg chg="add mod">
          <ac:chgData name="Srivastava, Shashank" userId="4a4a45cf-0bce-432b-b8e4-c038fc1510d7" providerId="ADAL" clId="{49385AE6-A348-4117-8CEB-AF53F41B2FB7}" dt="2023-01-21T21:10:38.896" v="2167" actId="164"/>
          <ac:picMkLst>
            <pc:docMk/>
            <pc:sldMk cId="4088247270" sldId="259"/>
            <ac:picMk id="98" creationId="{41501AA7-22CF-343F-C25E-C8E6E87B0B7B}"/>
          </ac:picMkLst>
        </pc:picChg>
        <pc:picChg chg="add mod">
          <ac:chgData name="Srivastava, Shashank" userId="4a4a45cf-0bce-432b-b8e4-c038fc1510d7" providerId="ADAL" clId="{49385AE6-A348-4117-8CEB-AF53F41B2FB7}" dt="2023-01-21T21:10:38.896" v="2167" actId="164"/>
          <ac:picMkLst>
            <pc:docMk/>
            <pc:sldMk cId="4088247270" sldId="259"/>
            <ac:picMk id="99" creationId="{7CC1EF0C-57BC-FC14-3BDC-ABCEB6120C06}"/>
          </ac:picMkLst>
        </pc:picChg>
        <pc:picChg chg="add mod">
          <ac:chgData name="Srivastava, Shashank" userId="4a4a45cf-0bce-432b-b8e4-c038fc1510d7" providerId="ADAL" clId="{49385AE6-A348-4117-8CEB-AF53F41B2FB7}" dt="2023-01-21T21:10:38.896" v="2167" actId="164"/>
          <ac:picMkLst>
            <pc:docMk/>
            <pc:sldMk cId="4088247270" sldId="259"/>
            <ac:picMk id="100" creationId="{A65CE48B-48CF-E266-A0AF-F1DD30E59624}"/>
          </ac:picMkLst>
        </pc:picChg>
        <pc:picChg chg="add mod">
          <ac:chgData name="Srivastava, Shashank" userId="4a4a45cf-0bce-432b-b8e4-c038fc1510d7" providerId="ADAL" clId="{49385AE6-A348-4117-8CEB-AF53F41B2FB7}" dt="2023-01-21T21:10:38.896" v="2167" actId="164"/>
          <ac:picMkLst>
            <pc:docMk/>
            <pc:sldMk cId="4088247270" sldId="259"/>
            <ac:picMk id="101" creationId="{C088CF73-CFEB-F7DA-1106-2F6B685FAA60}"/>
          </ac:picMkLst>
        </pc:picChg>
        <pc:picChg chg="add mod">
          <ac:chgData name="Srivastava, Shashank" userId="4a4a45cf-0bce-432b-b8e4-c038fc1510d7" providerId="ADAL" clId="{49385AE6-A348-4117-8CEB-AF53F41B2FB7}" dt="2023-01-21T21:10:38.896" v="2167" actId="164"/>
          <ac:picMkLst>
            <pc:docMk/>
            <pc:sldMk cId="4088247270" sldId="259"/>
            <ac:picMk id="102" creationId="{A11674AF-050F-3040-E2DF-9B3D8F4BE67B}"/>
          </ac:picMkLst>
        </pc:picChg>
        <pc:picChg chg="add mod">
          <ac:chgData name="Srivastava, Shashank" userId="4a4a45cf-0bce-432b-b8e4-c038fc1510d7" providerId="ADAL" clId="{49385AE6-A348-4117-8CEB-AF53F41B2FB7}" dt="2023-01-21T21:10:38.896" v="2167" actId="164"/>
          <ac:picMkLst>
            <pc:docMk/>
            <pc:sldMk cId="4088247270" sldId="259"/>
            <ac:picMk id="103" creationId="{422E29E6-800A-CEC4-0ACF-9E388E6912F4}"/>
          </ac:picMkLst>
        </pc:picChg>
        <pc:picChg chg="add mod">
          <ac:chgData name="Srivastava, Shashank" userId="4a4a45cf-0bce-432b-b8e4-c038fc1510d7" providerId="ADAL" clId="{49385AE6-A348-4117-8CEB-AF53F41B2FB7}" dt="2023-01-21T21:10:38.896" v="2167" actId="164"/>
          <ac:picMkLst>
            <pc:docMk/>
            <pc:sldMk cId="4088247270" sldId="259"/>
            <ac:picMk id="104" creationId="{4EC5F442-6AAF-7BCB-113C-029359400CEB}"/>
          </ac:picMkLst>
        </pc:picChg>
        <pc:picChg chg="add mod">
          <ac:chgData name="Srivastava, Shashank" userId="4a4a45cf-0bce-432b-b8e4-c038fc1510d7" providerId="ADAL" clId="{49385AE6-A348-4117-8CEB-AF53F41B2FB7}" dt="2023-01-21T21:10:38.896" v="2167" actId="164"/>
          <ac:picMkLst>
            <pc:docMk/>
            <pc:sldMk cId="4088247270" sldId="259"/>
            <ac:picMk id="105" creationId="{942F3801-D86F-0BC8-E44A-B5F751275D0D}"/>
          </ac:picMkLst>
        </pc:picChg>
        <pc:picChg chg="add mod">
          <ac:chgData name="Srivastava, Shashank" userId="4a4a45cf-0bce-432b-b8e4-c038fc1510d7" providerId="ADAL" clId="{49385AE6-A348-4117-8CEB-AF53F41B2FB7}" dt="2023-01-21T21:10:38.896" v="2167" actId="164"/>
          <ac:picMkLst>
            <pc:docMk/>
            <pc:sldMk cId="4088247270" sldId="259"/>
            <ac:picMk id="106" creationId="{C92F9575-0FED-B7DF-C104-A77BBAF3AD52}"/>
          </ac:picMkLst>
        </pc:picChg>
        <pc:picChg chg="add mod">
          <ac:chgData name="Srivastava, Shashank" userId="4a4a45cf-0bce-432b-b8e4-c038fc1510d7" providerId="ADAL" clId="{49385AE6-A348-4117-8CEB-AF53F41B2FB7}" dt="2023-01-21T21:10:38.896" v="2167" actId="164"/>
          <ac:picMkLst>
            <pc:docMk/>
            <pc:sldMk cId="4088247270" sldId="259"/>
            <ac:picMk id="107" creationId="{9CAB5816-0C32-7A08-6C52-725EC96B52AC}"/>
          </ac:picMkLst>
        </pc:picChg>
        <pc:picChg chg="add mod">
          <ac:chgData name="Srivastava, Shashank" userId="4a4a45cf-0bce-432b-b8e4-c038fc1510d7" providerId="ADAL" clId="{49385AE6-A348-4117-8CEB-AF53F41B2FB7}" dt="2023-01-21T21:10:38.896" v="2167" actId="164"/>
          <ac:picMkLst>
            <pc:docMk/>
            <pc:sldMk cId="4088247270" sldId="259"/>
            <ac:picMk id="108" creationId="{0D023E04-0350-AE48-8EC6-A731BD0D2FA1}"/>
          </ac:picMkLst>
        </pc:picChg>
        <pc:picChg chg="add mod">
          <ac:chgData name="Srivastava, Shashank" userId="4a4a45cf-0bce-432b-b8e4-c038fc1510d7" providerId="ADAL" clId="{49385AE6-A348-4117-8CEB-AF53F41B2FB7}" dt="2023-01-21T21:10:38.896" v="2167" actId="164"/>
          <ac:picMkLst>
            <pc:docMk/>
            <pc:sldMk cId="4088247270" sldId="259"/>
            <ac:picMk id="109" creationId="{BCC66A9E-4A16-448C-4AB1-0C4DE7449DFE}"/>
          </ac:picMkLst>
        </pc:picChg>
        <pc:picChg chg="add mod">
          <ac:chgData name="Srivastava, Shashank" userId="4a4a45cf-0bce-432b-b8e4-c038fc1510d7" providerId="ADAL" clId="{49385AE6-A348-4117-8CEB-AF53F41B2FB7}" dt="2023-01-21T21:10:38.896" v="2167" actId="164"/>
          <ac:picMkLst>
            <pc:docMk/>
            <pc:sldMk cId="4088247270" sldId="259"/>
            <ac:picMk id="110" creationId="{107CD27C-9849-5A76-CF40-F26B44CAADE9}"/>
          </ac:picMkLst>
        </pc:picChg>
        <pc:picChg chg="add mod">
          <ac:chgData name="Srivastava, Shashank" userId="4a4a45cf-0bce-432b-b8e4-c038fc1510d7" providerId="ADAL" clId="{49385AE6-A348-4117-8CEB-AF53F41B2FB7}" dt="2023-01-21T21:10:38.896" v="2167" actId="164"/>
          <ac:picMkLst>
            <pc:docMk/>
            <pc:sldMk cId="4088247270" sldId="259"/>
            <ac:picMk id="111" creationId="{C8A27344-A421-BF1D-23AE-82325F237ECC}"/>
          </ac:picMkLst>
        </pc:picChg>
        <pc:picChg chg="add mod">
          <ac:chgData name="Srivastava, Shashank" userId="4a4a45cf-0bce-432b-b8e4-c038fc1510d7" providerId="ADAL" clId="{49385AE6-A348-4117-8CEB-AF53F41B2FB7}" dt="2023-01-21T21:10:38.896" v="2167" actId="164"/>
          <ac:picMkLst>
            <pc:docMk/>
            <pc:sldMk cId="4088247270" sldId="259"/>
            <ac:picMk id="112" creationId="{363933E6-B6D8-B31F-10DE-9D35D6C42509}"/>
          </ac:picMkLst>
        </pc:picChg>
        <pc:picChg chg="add mod">
          <ac:chgData name="Srivastava, Shashank" userId="4a4a45cf-0bce-432b-b8e4-c038fc1510d7" providerId="ADAL" clId="{49385AE6-A348-4117-8CEB-AF53F41B2FB7}" dt="2023-01-21T21:10:38.896" v="2167" actId="164"/>
          <ac:picMkLst>
            <pc:docMk/>
            <pc:sldMk cId="4088247270" sldId="259"/>
            <ac:picMk id="113" creationId="{E1CD6AE1-3526-E1F5-0393-31C8AE42E1B6}"/>
          </ac:picMkLst>
        </pc:picChg>
        <pc:picChg chg="add mod">
          <ac:chgData name="Srivastava, Shashank" userId="4a4a45cf-0bce-432b-b8e4-c038fc1510d7" providerId="ADAL" clId="{49385AE6-A348-4117-8CEB-AF53F41B2FB7}" dt="2023-01-21T21:10:38.896" v="2167" actId="164"/>
          <ac:picMkLst>
            <pc:docMk/>
            <pc:sldMk cId="4088247270" sldId="259"/>
            <ac:picMk id="114" creationId="{7EFADC5A-15F2-AA89-7167-112B7A404A12}"/>
          </ac:picMkLst>
        </pc:picChg>
        <pc:picChg chg="add mod">
          <ac:chgData name="Srivastava, Shashank" userId="4a4a45cf-0bce-432b-b8e4-c038fc1510d7" providerId="ADAL" clId="{49385AE6-A348-4117-8CEB-AF53F41B2FB7}" dt="2023-01-21T21:10:38.896" v="2167" actId="164"/>
          <ac:picMkLst>
            <pc:docMk/>
            <pc:sldMk cId="4088247270" sldId="259"/>
            <ac:picMk id="115" creationId="{A20775A8-3EF9-6FC4-C898-5226635AA98D}"/>
          </ac:picMkLst>
        </pc:picChg>
        <pc:picChg chg="add mod">
          <ac:chgData name="Srivastava, Shashank" userId="4a4a45cf-0bce-432b-b8e4-c038fc1510d7" providerId="ADAL" clId="{49385AE6-A348-4117-8CEB-AF53F41B2FB7}" dt="2023-01-21T21:10:38.896" v="2167" actId="164"/>
          <ac:picMkLst>
            <pc:docMk/>
            <pc:sldMk cId="4088247270" sldId="259"/>
            <ac:picMk id="116" creationId="{36CA96E8-C041-D10A-CD68-A34AC1859A76}"/>
          </ac:picMkLst>
        </pc:picChg>
        <pc:picChg chg="add mod">
          <ac:chgData name="Srivastava, Shashank" userId="4a4a45cf-0bce-432b-b8e4-c038fc1510d7" providerId="ADAL" clId="{49385AE6-A348-4117-8CEB-AF53F41B2FB7}" dt="2023-01-21T21:10:38.896" v="2167" actId="164"/>
          <ac:picMkLst>
            <pc:docMk/>
            <pc:sldMk cId="4088247270" sldId="259"/>
            <ac:picMk id="117" creationId="{7C49D91D-6C50-4D4B-DC01-E60D16125B5D}"/>
          </ac:picMkLst>
        </pc:picChg>
        <pc:picChg chg="add mod">
          <ac:chgData name="Srivastava, Shashank" userId="4a4a45cf-0bce-432b-b8e4-c038fc1510d7" providerId="ADAL" clId="{49385AE6-A348-4117-8CEB-AF53F41B2FB7}" dt="2023-01-21T21:10:38.896" v="2167" actId="164"/>
          <ac:picMkLst>
            <pc:docMk/>
            <pc:sldMk cId="4088247270" sldId="259"/>
            <ac:picMk id="118" creationId="{7BDECEEB-3111-D304-1D1D-AE4EDBA6A0FE}"/>
          </ac:picMkLst>
        </pc:picChg>
        <pc:picChg chg="add mod">
          <ac:chgData name="Srivastava, Shashank" userId="4a4a45cf-0bce-432b-b8e4-c038fc1510d7" providerId="ADAL" clId="{49385AE6-A348-4117-8CEB-AF53F41B2FB7}" dt="2023-01-21T21:10:38.896" v="2167" actId="164"/>
          <ac:picMkLst>
            <pc:docMk/>
            <pc:sldMk cId="4088247270" sldId="259"/>
            <ac:picMk id="119" creationId="{6707E90C-07B3-48F3-01F1-9E0336F1E363}"/>
          </ac:picMkLst>
        </pc:picChg>
        <pc:picChg chg="add mod">
          <ac:chgData name="Srivastava, Shashank" userId="4a4a45cf-0bce-432b-b8e4-c038fc1510d7" providerId="ADAL" clId="{49385AE6-A348-4117-8CEB-AF53F41B2FB7}" dt="2023-01-21T21:10:38.896" v="2167" actId="164"/>
          <ac:picMkLst>
            <pc:docMk/>
            <pc:sldMk cId="4088247270" sldId="259"/>
            <ac:picMk id="120" creationId="{C2863CFD-5CA4-6D70-5F30-A5F57CD4DC02}"/>
          </ac:picMkLst>
        </pc:picChg>
        <pc:picChg chg="add mod">
          <ac:chgData name="Srivastava, Shashank" userId="4a4a45cf-0bce-432b-b8e4-c038fc1510d7" providerId="ADAL" clId="{49385AE6-A348-4117-8CEB-AF53F41B2FB7}" dt="2023-01-21T21:10:38.896" v="2167" actId="164"/>
          <ac:picMkLst>
            <pc:docMk/>
            <pc:sldMk cId="4088247270" sldId="259"/>
            <ac:picMk id="121" creationId="{75612FDC-00BB-9E6F-D872-7D6454E309E8}"/>
          </ac:picMkLst>
        </pc:picChg>
        <pc:picChg chg="add mod">
          <ac:chgData name="Srivastava, Shashank" userId="4a4a45cf-0bce-432b-b8e4-c038fc1510d7" providerId="ADAL" clId="{49385AE6-A348-4117-8CEB-AF53F41B2FB7}" dt="2023-01-21T21:10:38.896" v="2167" actId="164"/>
          <ac:picMkLst>
            <pc:docMk/>
            <pc:sldMk cId="4088247270" sldId="259"/>
            <ac:picMk id="122" creationId="{1860C6FF-61C3-0603-6683-5197D1D59A71}"/>
          </ac:picMkLst>
        </pc:picChg>
        <pc:picChg chg="add mod">
          <ac:chgData name="Srivastava, Shashank" userId="4a4a45cf-0bce-432b-b8e4-c038fc1510d7" providerId="ADAL" clId="{49385AE6-A348-4117-8CEB-AF53F41B2FB7}" dt="2023-01-21T21:10:38.896" v="2167" actId="164"/>
          <ac:picMkLst>
            <pc:docMk/>
            <pc:sldMk cId="4088247270" sldId="259"/>
            <ac:picMk id="123" creationId="{5936D445-EC77-9A61-CB12-75B3778DB2A4}"/>
          </ac:picMkLst>
        </pc:picChg>
        <pc:picChg chg="add mod">
          <ac:chgData name="Srivastava, Shashank" userId="4a4a45cf-0bce-432b-b8e4-c038fc1510d7" providerId="ADAL" clId="{49385AE6-A348-4117-8CEB-AF53F41B2FB7}" dt="2023-01-21T21:10:38.896" v="2167" actId="164"/>
          <ac:picMkLst>
            <pc:docMk/>
            <pc:sldMk cId="4088247270" sldId="259"/>
            <ac:picMk id="124" creationId="{46129139-8DB1-EFBB-A7A4-A156AD498660}"/>
          </ac:picMkLst>
        </pc:picChg>
        <pc:picChg chg="add mod">
          <ac:chgData name="Srivastava, Shashank" userId="4a4a45cf-0bce-432b-b8e4-c038fc1510d7" providerId="ADAL" clId="{49385AE6-A348-4117-8CEB-AF53F41B2FB7}" dt="2023-01-21T21:10:38.896" v="2167" actId="164"/>
          <ac:picMkLst>
            <pc:docMk/>
            <pc:sldMk cId="4088247270" sldId="259"/>
            <ac:picMk id="125" creationId="{4DDEBB33-5174-5FAD-B222-5805B74C295E}"/>
          </ac:picMkLst>
        </pc:picChg>
        <pc:picChg chg="add mod">
          <ac:chgData name="Srivastava, Shashank" userId="4a4a45cf-0bce-432b-b8e4-c038fc1510d7" providerId="ADAL" clId="{49385AE6-A348-4117-8CEB-AF53F41B2FB7}" dt="2023-01-21T21:10:38.896" v="2167" actId="164"/>
          <ac:picMkLst>
            <pc:docMk/>
            <pc:sldMk cId="4088247270" sldId="259"/>
            <ac:picMk id="126" creationId="{3238005C-4897-6078-FFBB-3E4327D63BF5}"/>
          </ac:picMkLst>
        </pc:picChg>
        <pc:picChg chg="add mod">
          <ac:chgData name="Srivastava, Shashank" userId="4a4a45cf-0bce-432b-b8e4-c038fc1510d7" providerId="ADAL" clId="{49385AE6-A348-4117-8CEB-AF53F41B2FB7}" dt="2023-01-21T21:10:38.896" v="2167" actId="164"/>
          <ac:picMkLst>
            <pc:docMk/>
            <pc:sldMk cId="4088247270" sldId="259"/>
            <ac:picMk id="127" creationId="{2A85596A-D021-7156-1D11-297FF24D2B45}"/>
          </ac:picMkLst>
        </pc:picChg>
        <pc:picChg chg="add mod">
          <ac:chgData name="Srivastava, Shashank" userId="4a4a45cf-0bce-432b-b8e4-c038fc1510d7" providerId="ADAL" clId="{49385AE6-A348-4117-8CEB-AF53F41B2FB7}" dt="2023-01-21T21:10:38.896" v="2167" actId="164"/>
          <ac:picMkLst>
            <pc:docMk/>
            <pc:sldMk cId="4088247270" sldId="259"/>
            <ac:picMk id="128" creationId="{BB213A7D-937C-F0CC-4690-D6378E214E37}"/>
          </ac:picMkLst>
        </pc:picChg>
        <pc:picChg chg="add mod">
          <ac:chgData name="Srivastava, Shashank" userId="4a4a45cf-0bce-432b-b8e4-c038fc1510d7" providerId="ADAL" clId="{49385AE6-A348-4117-8CEB-AF53F41B2FB7}" dt="2023-01-21T21:10:38.896" v="2167" actId="164"/>
          <ac:picMkLst>
            <pc:docMk/>
            <pc:sldMk cId="4088247270" sldId="259"/>
            <ac:picMk id="129" creationId="{5382436F-4D76-E048-2D3C-96B65677F09C}"/>
          </ac:picMkLst>
        </pc:picChg>
        <pc:picChg chg="add mod">
          <ac:chgData name="Srivastava, Shashank" userId="4a4a45cf-0bce-432b-b8e4-c038fc1510d7" providerId="ADAL" clId="{49385AE6-A348-4117-8CEB-AF53F41B2FB7}" dt="2023-01-21T21:10:38.896" v="2167" actId="164"/>
          <ac:picMkLst>
            <pc:docMk/>
            <pc:sldMk cId="4088247270" sldId="259"/>
            <ac:picMk id="130" creationId="{C378962B-0C68-3128-FECC-425BD1E78D8F}"/>
          </ac:picMkLst>
        </pc:picChg>
        <pc:picChg chg="add mod">
          <ac:chgData name="Srivastava, Shashank" userId="4a4a45cf-0bce-432b-b8e4-c038fc1510d7" providerId="ADAL" clId="{49385AE6-A348-4117-8CEB-AF53F41B2FB7}" dt="2023-01-21T21:10:38.896" v="2167" actId="164"/>
          <ac:picMkLst>
            <pc:docMk/>
            <pc:sldMk cId="4088247270" sldId="259"/>
            <ac:picMk id="131" creationId="{B0732489-1D44-B166-2062-1EB7C8339061}"/>
          </ac:picMkLst>
        </pc:picChg>
        <pc:picChg chg="add mod">
          <ac:chgData name="Srivastava, Shashank" userId="4a4a45cf-0bce-432b-b8e4-c038fc1510d7" providerId="ADAL" clId="{49385AE6-A348-4117-8CEB-AF53F41B2FB7}" dt="2023-01-21T21:10:38.896" v="2167" actId="164"/>
          <ac:picMkLst>
            <pc:docMk/>
            <pc:sldMk cId="4088247270" sldId="259"/>
            <ac:picMk id="132" creationId="{1A188FD1-EB1D-8D05-CB0C-367DE93DF6E1}"/>
          </ac:picMkLst>
        </pc:picChg>
        <pc:picChg chg="add mod">
          <ac:chgData name="Srivastava, Shashank" userId="4a4a45cf-0bce-432b-b8e4-c038fc1510d7" providerId="ADAL" clId="{49385AE6-A348-4117-8CEB-AF53F41B2FB7}" dt="2023-01-21T21:10:38.896" v="2167" actId="164"/>
          <ac:picMkLst>
            <pc:docMk/>
            <pc:sldMk cId="4088247270" sldId="259"/>
            <ac:picMk id="133" creationId="{B017565C-F46A-FAC6-745E-1D7CB81ED437}"/>
          </ac:picMkLst>
        </pc:picChg>
        <pc:picChg chg="add mod">
          <ac:chgData name="Srivastava, Shashank" userId="4a4a45cf-0bce-432b-b8e4-c038fc1510d7" providerId="ADAL" clId="{49385AE6-A348-4117-8CEB-AF53F41B2FB7}" dt="2023-01-21T21:10:38.896" v="2167" actId="164"/>
          <ac:picMkLst>
            <pc:docMk/>
            <pc:sldMk cId="4088247270" sldId="259"/>
            <ac:picMk id="134" creationId="{716206C2-03DC-60E7-3C08-3B3107DA5681}"/>
          </ac:picMkLst>
        </pc:picChg>
        <pc:picChg chg="add mod">
          <ac:chgData name="Srivastava, Shashank" userId="4a4a45cf-0bce-432b-b8e4-c038fc1510d7" providerId="ADAL" clId="{49385AE6-A348-4117-8CEB-AF53F41B2FB7}" dt="2023-01-21T21:10:38.896" v="2167" actId="164"/>
          <ac:picMkLst>
            <pc:docMk/>
            <pc:sldMk cId="4088247270" sldId="259"/>
            <ac:picMk id="135" creationId="{5A8CE2E9-B9F9-2391-B6D3-B8C3586D68AA}"/>
          </ac:picMkLst>
        </pc:picChg>
        <pc:picChg chg="add mod">
          <ac:chgData name="Srivastava, Shashank" userId="4a4a45cf-0bce-432b-b8e4-c038fc1510d7" providerId="ADAL" clId="{49385AE6-A348-4117-8CEB-AF53F41B2FB7}" dt="2023-01-21T21:10:38.896" v="2167" actId="164"/>
          <ac:picMkLst>
            <pc:docMk/>
            <pc:sldMk cId="4088247270" sldId="259"/>
            <ac:picMk id="136" creationId="{1E8CD684-D15F-8432-159A-F8F14336F2CD}"/>
          </ac:picMkLst>
        </pc:picChg>
        <pc:picChg chg="add mod">
          <ac:chgData name="Srivastava, Shashank" userId="4a4a45cf-0bce-432b-b8e4-c038fc1510d7" providerId="ADAL" clId="{49385AE6-A348-4117-8CEB-AF53F41B2FB7}" dt="2023-01-21T21:10:38.896" v="2167" actId="164"/>
          <ac:picMkLst>
            <pc:docMk/>
            <pc:sldMk cId="4088247270" sldId="259"/>
            <ac:picMk id="137" creationId="{69DA0AE0-63F7-3D78-5E28-3A195F7AFED3}"/>
          </ac:picMkLst>
        </pc:picChg>
        <pc:picChg chg="add mod">
          <ac:chgData name="Srivastava, Shashank" userId="4a4a45cf-0bce-432b-b8e4-c038fc1510d7" providerId="ADAL" clId="{49385AE6-A348-4117-8CEB-AF53F41B2FB7}" dt="2023-01-21T21:10:38.896" v="2167" actId="164"/>
          <ac:picMkLst>
            <pc:docMk/>
            <pc:sldMk cId="4088247270" sldId="259"/>
            <ac:picMk id="138" creationId="{1EC65782-1A53-38A1-382B-9A9FBF750CD3}"/>
          </ac:picMkLst>
        </pc:picChg>
        <pc:picChg chg="add mod">
          <ac:chgData name="Srivastava, Shashank" userId="4a4a45cf-0bce-432b-b8e4-c038fc1510d7" providerId="ADAL" clId="{49385AE6-A348-4117-8CEB-AF53F41B2FB7}" dt="2023-01-21T21:10:38.896" v="2167" actId="164"/>
          <ac:picMkLst>
            <pc:docMk/>
            <pc:sldMk cId="4088247270" sldId="259"/>
            <ac:picMk id="139" creationId="{5E4069CC-0804-40DF-1DD3-36ECC0519697}"/>
          </ac:picMkLst>
        </pc:picChg>
        <pc:picChg chg="add mod">
          <ac:chgData name="Srivastava, Shashank" userId="4a4a45cf-0bce-432b-b8e4-c038fc1510d7" providerId="ADAL" clId="{49385AE6-A348-4117-8CEB-AF53F41B2FB7}" dt="2023-01-21T21:10:38.896" v="2167" actId="164"/>
          <ac:picMkLst>
            <pc:docMk/>
            <pc:sldMk cId="4088247270" sldId="259"/>
            <ac:picMk id="140" creationId="{6DD8989C-99A9-CE87-75D3-53FC9CE9D6D6}"/>
          </ac:picMkLst>
        </pc:picChg>
        <pc:picChg chg="add mod">
          <ac:chgData name="Srivastava, Shashank" userId="4a4a45cf-0bce-432b-b8e4-c038fc1510d7" providerId="ADAL" clId="{49385AE6-A348-4117-8CEB-AF53F41B2FB7}" dt="2023-01-21T21:10:38.896" v="2167" actId="164"/>
          <ac:picMkLst>
            <pc:docMk/>
            <pc:sldMk cId="4088247270" sldId="259"/>
            <ac:picMk id="141" creationId="{2B6A860D-925A-3D84-FD64-3304190A1386}"/>
          </ac:picMkLst>
        </pc:picChg>
        <pc:picChg chg="add mod">
          <ac:chgData name="Srivastava, Shashank" userId="4a4a45cf-0bce-432b-b8e4-c038fc1510d7" providerId="ADAL" clId="{49385AE6-A348-4117-8CEB-AF53F41B2FB7}" dt="2023-01-21T21:10:38.896" v="2167" actId="164"/>
          <ac:picMkLst>
            <pc:docMk/>
            <pc:sldMk cId="4088247270" sldId="259"/>
            <ac:picMk id="142" creationId="{E371BB8C-642D-958A-2B47-D4EC0BA213A2}"/>
          </ac:picMkLst>
        </pc:picChg>
        <pc:picChg chg="add mod">
          <ac:chgData name="Srivastava, Shashank" userId="4a4a45cf-0bce-432b-b8e4-c038fc1510d7" providerId="ADAL" clId="{49385AE6-A348-4117-8CEB-AF53F41B2FB7}" dt="2023-01-21T21:10:38.896" v="2167" actId="164"/>
          <ac:picMkLst>
            <pc:docMk/>
            <pc:sldMk cId="4088247270" sldId="259"/>
            <ac:picMk id="143" creationId="{DC04C80E-C079-5A3C-311C-A54547A9E47F}"/>
          </ac:picMkLst>
        </pc:picChg>
        <pc:picChg chg="add mod">
          <ac:chgData name="Srivastava, Shashank" userId="4a4a45cf-0bce-432b-b8e4-c038fc1510d7" providerId="ADAL" clId="{49385AE6-A348-4117-8CEB-AF53F41B2FB7}" dt="2023-01-21T21:10:38.896" v="2167" actId="164"/>
          <ac:picMkLst>
            <pc:docMk/>
            <pc:sldMk cId="4088247270" sldId="259"/>
            <ac:picMk id="144" creationId="{5C13DA4A-6C92-69C5-D7C1-55365EDA5C68}"/>
          </ac:picMkLst>
        </pc:picChg>
        <pc:picChg chg="add mod">
          <ac:chgData name="Srivastava, Shashank" userId="4a4a45cf-0bce-432b-b8e4-c038fc1510d7" providerId="ADAL" clId="{49385AE6-A348-4117-8CEB-AF53F41B2FB7}" dt="2023-01-21T21:10:38.896" v="2167" actId="164"/>
          <ac:picMkLst>
            <pc:docMk/>
            <pc:sldMk cId="4088247270" sldId="259"/>
            <ac:picMk id="145" creationId="{A5BE184A-A35E-D832-2CCB-C3EC4998B297}"/>
          </ac:picMkLst>
        </pc:picChg>
        <pc:picChg chg="add mod">
          <ac:chgData name="Srivastava, Shashank" userId="4a4a45cf-0bce-432b-b8e4-c038fc1510d7" providerId="ADAL" clId="{49385AE6-A348-4117-8CEB-AF53F41B2FB7}" dt="2023-01-21T21:10:38.896" v="2167" actId="164"/>
          <ac:picMkLst>
            <pc:docMk/>
            <pc:sldMk cId="4088247270" sldId="259"/>
            <ac:picMk id="146" creationId="{6D3FD854-D9A9-2096-3E7F-7F00FE2E55F2}"/>
          </ac:picMkLst>
        </pc:picChg>
        <pc:picChg chg="add mod">
          <ac:chgData name="Srivastava, Shashank" userId="4a4a45cf-0bce-432b-b8e4-c038fc1510d7" providerId="ADAL" clId="{49385AE6-A348-4117-8CEB-AF53F41B2FB7}" dt="2023-01-21T21:10:38.896" v="2167" actId="164"/>
          <ac:picMkLst>
            <pc:docMk/>
            <pc:sldMk cId="4088247270" sldId="259"/>
            <ac:picMk id="147" creationId="{726F0731-37CE-8207-972F-C5E46FC70195}"/>
          </ac:picMkLst>
        </pc:picChg>
        <pc:picChg chg="add mod">
          <ac:chgData name="Srivastava, Shashank" userId="4a4a45cf-0bce-432b-b8e4-c038fc1510d7" providerId="ADAL" clId="{49385AE6-A348-4117-8CEB-AF53F41B2FB7}" dt="2023-01-21T21:10:38.896" v="2167" actId="164"/>
          <ac:picMkLst>
            <pc:docMk/>
            <pc:sldMk cId="4088247270" sldId="259"/>
            <ac:picMk id="148" creationId="{31D35123-F4E2-F0B5-20D0-F60917DF73E2}"/>
          </ac:picMkLst>
        </pc:picChg>
        <pc:picChg chg="add mod">
          <ac:chgData name="Srivastava, Shashank" userId="4a4a45cf-0bce-432b-b8e4-c038fc1510d7" providerId="ADAL" clId="{49385AE6-A348-4117-8CEB-AF53F41B2FB7}" dt="2023-01-21T21:10:38.896" v="2167" actId="164"/>
          <ac:picMkLst>
            <pc:docMk/>
            <pc:sldMk cId="4088247270" sldId="259"/>
            <ac:picMk id="149" creationId="{CAB792DC-7E11-1C34-4A58-65622F0E3EF6}"/>
          </ac:picMkLst>
        </pc:picChg>
        <pc:picChg chg="add mod">
          <ac:chgData name="Srivastava, Shashank" userId="4a4a45cf-0bce-432b-b8e4-c038fc1510d7" providerId="ADAL" clId="{49385AE6-A348-4117-8CEB-AF53F41B2FB7}" dt="2023-01-21T21:10:38.896" v="2167" actId="164"/>
          <ac:picMkLst>
            <pc:docMk/>
            <pc:sldMk cId="4088247270" sldId="259"/>
            <ac:picMk id="150" creationId="{D4C8571F-5A59-2375-840E-CF570BAEA2B6}"/>
          </ac:picMkLst>
        </pc:picChg>
        <pc:picChg chg="add mod">
          <ac:chgData name="Srivastava, Shashank" userId="4a4a45cf-0bce-432b-b8e4-c038fc1510d7" providerId="ADAL" clId="{49385AE6-A348-4117-8CEB-AF53F41B2FB7}" dt="2023-01-21T21:10:38.896" v="2167" actId="164"/>
          <ac:picMkLst>
            <pc:docMk/>
            <pc:sldMk cId="4088247270" sldId="259"/>
            <ac:picMk id="151" creationId="{1F9B1115-8CE6-B11F-D3C7-D756F84D50BD}"/>
          </ac:picMkLst>
        </pc:picChg>
        <pc:picChg chg="add mod">
          <ac:chgData name="Srivastava, Shashank" userId="4a4a45cf-0bce-432b-b8e4-c038fc1510d7" providerId="ADAL" clId="{49385AE6-A348-4117-8CEB-AF53F41B2FB7}" dt="2023-01-21T21:10:38.896" v="2167" actId="164"/>
          <ac:picMkLst>
            <pc:docMk/>
            <pc:sldMk cId="4088247270" sldId="259"/>
            <ac:picMk id="152" creationId="{E2030335-B3F6-DB06-4214-54F25EA8A6B5}"/>
          </ac:picMkLst>
        </pc:picChg>
        <pc:picChg chg="add mod">
          <ac:chgData name="Srivastava, Shashank" userId="4a4a45cf-0bce-432b-b8e4-c038fc1510d7" providerId="ADAL" clId="{49385AE6-A348-4117-8CEB-AF53F41B2FB7}" dt="2023-01-21T21:10:38.896" v="2167" actId="164"/>
          <ac:picMkLst>
            <pc:docMk/>
            <pc:sldMk cId="4088247270" sldId="259"/>
            <ac:picMk id="153" creationId="{9B696D97-D40D-4F75-9D1D-42C70DAEA0D8}"/>
          </ac:picMkLst>
        </pc:picChg>
        <pc:picChg chg="add mod">
          <ac:chgData name="Srivastava, Shashank" userId="4a4a45cf-0bce-432b-b8e4-c038fc1510d7" providerId="ADAL" clId="{49385AE6-A348-4117-8CEB-AF53F41B2FB7}" dt="2023-01-21T21:10:38.896" v="2167" actId="164"/>
          <ac:picMkLst>
            <pc:docMk/>
            <pc:sldMk cId="4088247270" sldId="259"/>
            <ac:picMk id="154" creationId="{2325EF68-1661-9EB3-A0DF-C74DCA8AB058}"/>
          </ac:picMkLst>
        </pc:picChg>
        <pc:picChg chg="add mod">
          <ac:chgData name="Srivastava, Shashank" userId="4a4a45cf-0bce-432b-b8e4-c038fc1510d7" providerId="ADAL" clId="{49385AE6-A348-4117-8CEB-AF53F41B2FB7}" dt="2023-01-21T21:10:38.896" v="2167" actId="164"/>
          <ac:picMkLst>
            <pc:docMk/>
            <pc:sldMk cId="4088247270" sldId="259"/>
            <ac:picMk id="155" creationId="{2E528958-6287-8191-8D68-CE9EA8B38767}"/>
          </ac:picMkLst>
        </pc:picChg>
        <pc:picChg chg="add mod">
          <ac:chgData name="Srivastava, Shashank" userId="4a4a45cf-0bce-432b-b8e4-c038fc1510d7" providerId="ADAL" clId="{49385AE6-A348-4117-8CEB-AF53F41B2FB7}" dt="2023-01-21T21:10:38.896" v="2167" actId="164"/>
          <ac:picMkLst>
            <pc:docMk/>
            <pc:sldMk cId="4088247270" sldId="259"/>
            <ac:picMk id="156" creationId="{00A50D12-85FF-5FCF-6E6C-EE23B096CE02}"/>
          </ac:picMkLst>
        </pc:picChg>
        <pc:picChg chg="add mod">
          <ac:chgData name="Srivastava, Shashank" userId="4a4a45cf-0bce-432b-b8e4-c038fc1510d7" providerId="ADAL" clId="{49385AE6-A348-4117-8CEB-AF53F41B2FB7}" dt="2023-01-21T21:10:38.896" v="2167" actId="164"/>
          <ac:picMkLst>
            <pc:docMk/>
            <pc:sldMk cId="4088247270" sldId="259"/>
            <ac:picMk id="157" creationId="{C1DAC385-59C2-BA4B-6E07-E346D0674358}"/>
          </ac:picMkLst>
        </pc:picChg>
        <pc:picChg chg="add mod">
          <ac:chgData name="Srivastava, Shashank" userId="4a4a45cf-0bce-432b-b8e4-c038fc1510d7" providerId="ADAL" clId="{49385AE6-A348-4117-8CEB-AF53F41B2FB7}" dt="2023-01-21T21:10:38.896" v="2167" actId="164"/>
          <ac:picMkLst>
            <pc:docMk/>
            <pc:sldMk cId="4088247270" sldId="259"/>
            <ac:picMk id="158" creationId="{60EEA665-AF9B-D761-480B-E4F973A42900}"/>
          </ac:picMkLst>
        </pc:picChg>
        <pc:picChg chg="add mod">
          <ac:chgData name="Srivastava, Shashank" userId="4a4a45cf-0bce-432b-b8e4-c038fc1510d7" providerId="ADAL" clId="{49385AE6-A348-4117-8CEB-AF53F41B2FB7}" dt="2023-01-21T21:10:38.896" v="2167" actId="164"/>
          <ac:picMkLst>
            <pc:docMk/>
            <pc:sldMk cId="4088247270" sldId="259"/>
            <ac:picMk id="159" creationId="{02916730-390D-7787-1439-227E3118EEDD}"/>
          </ac:picMkLst>
        </pc:picChg>
        <pc:picChg chg="add mod">
          <ac:chgData name="Srivastava, Shashank" userId="4a4a45cf-0bce-432b-b8e4-c038fc1510d7" providerId="ADAL" clId="{49385AE6-A348-4117-8CEB-AF53F41B2FB7}" dt="2023-01-21T21:10:38.896" v="2167" actId="164"/>
          <ac:picMkLst>
            <pc:docMk/>
            <pc:sldMk cId="4088247270" sldId="259"/>
            <ac:picMk id="160" creationId="{B81F26CB-9579-1261-FCD2-3507D179AF3C}"/>
          </ac:picMkLst>
        </pc:picChg>
        <pc:picChg chg="add mod">
          <ac:chgData name="Srivastava, Shashank" userId="4a4a45cf-0bce-432b-b8e4-c038fc1510d7" providerId="ADAL" clId="{49385AE6-A348-4117-8CEB-AF53F41B2FB7}" dt="2023-01-21T21:10:38.896" v="2167" actId="164"/>
          <ac:picMkLst>
            <pc:docMk/>
            <pc:sldMk cId="4088247270" sldId="259"/>
            <ac:picMk id="161" creationId="{E0CFD07D-FD60-7D78-2AD6-F32178B658F7}"/>
          </ac:picMkLst>
        </pc:picChg>
        <pc:picChg chg="add mod">
          <ac:chgData name="Srivastava, Shashank" userId="4a4a45cf-0bce-432b-b8e4-c038fc1510d7" providerId="ADAL" clId="{49385AE6-A348-4117-8CEB-AF53F41B2FB7}" dt="2023-01-21T21:10:38.896" v="2167" actId="164"/>
          <ac:picMkLst>
            <pc:docMk/>
            <pc:sldMk cId="4088247270" sldId="259"/>
            <ac:picMk id="162" creationId="{21BE3185-C06B-73C7-FCC5-703242C22E99}"/>
          </ac:picMkLst>
        </pc:picChg>
        <pc:picChg chg="add mod">
          <ac:chgData name="Srivastava, Shashank" userId="4a4a45cf-0bce-432b-b8e4-c038fc1510d7" providerId="ADAL" clId="{49385AE6-A348-4117-8CEB-AF53F41B2FB7}" dt="2023-01-21T21:10:38.896" v="2167" actId="164"/>
          <ac:picMkLst>
            <pc:docMk/>
            <pc:sldMk cId="4088247270" sldId="259"/>
            <ac:picMk id="163" creationId="{29F52B91-4965-D778-2449-F15EAAC59EC2}"/>
          </ac:picMkLst>
        </pc:picChg>
        <pc:picChg chg="add mod">
          <ac:chgData name="Srivastava, Shashank" userId="4a4a45cf-0bce-432b-b8e4-c038fc1510d7" providerId="ADAL" clId="{49385AE6-A348-4117-8CEB-AF53F41B2FB7}" dt="2023-01-21T21:10:38.896" v="2167" actId="164"/>
          <ac:picMkLst>
            <pc:docMk/>
            <pc:sldMk cId="4088247270" sldId="259"/>
            <ac:picMk id="164" creationId="{01F8404B-D1F1-E004-3A45-CE65E4B49286}"/>
          </ac:picMkLst>
        </pc:picChg>
        <pc:picChg chg="add mod">
          <ac:chgData name="Srivastava, Shashank" userId="4a4a45cf-0bce-432b-b8e4-c038fc1510d7" providerId="ADAL" clId="{49385AE6-A348-4117-8CEB-AF53F41B2FB7}" dt="2023-01-21T21:10:38.896" v="2167" actId="164"/>
          <ac:picMkLst>
            <pc:docMk/>
            <pc:sldMk cId="4088247270" sldId="259"/>
            <ac:picMk id="165" creationId="{B60F7A96-B6BC-4BB3-1EC2-E2B816991043}"/>
          </ac:picMkLst>
        </pc:picChg>
        <pc:picChg chg="add mod">
          <ac:chgData name="Srivastava, Shashank" userId="4a4a45cf-0bce-432b-b8e4-c038fc1510d7" providerId="ADAL" clId="{49385AE6-A348-4117-8CEB-AF53F41B2FB7}" dt="2023-01-21T21:10:38.896" v="2167" actId="164"/>
          <ac:picMkLst>
            <pc:docMk/>
            <pc:sldMk cId="4088247270" sldId="259"/>
            <ac:picMk id="166" creationId="{DE0502EA-34EB-12C2-2F1F-860753DDFE47}"/>
          </ac:picMkLst>
        </pc:picChg>
        <pc:picChg chg="add mod">
          <ac:chgData name="Srivastava, Shashank" userId="4a4a45cf-0bce-432b-b8e4-c038fc1510d7" providerId="ADAL" clId="{49385AE6-A348-4117-8CEB-AF53F41B2FB7}" dt="2023-01-21T21:10:38.896" v="2167" actId="164"/>
          <ac:picMkLst>
            <pc:docMk/>
            <pc:sldMk cId="4088247270" sldId="259"/>
            <ac:picMk id="167" creationId="{8CAFEC24-BF01-05D8-A589-335BFAF446A9}"/>
          </ac:picMkLst>
        </pc:picChg>
        <pc:picChg chg="add mod">
          <ac:chgData name="Srivastava, Shashank" userId="4a4a45cf-0bce-432b-b8e4-c038fc1510d7" providerId="ADAL" clId="{49385AE6-A348-4117-8CEB-AF53F41B2FB7}" dt="2023-01-21T21:10:38.896" v="2167" actId="164"/>
          <ac:picMkLst>
            <pc:docMk/>
            <pc:sldMk cId="4088247270" sldId="259"/>
            <ac:picMk id="168" creationId="{4CF5C309-B2EA-25D6-326F-BC6301DC8DF6}"/>
          </ac:picMkLst>
        </pc:picChg>
        <pc:picChg chg="add mod">
          <ac:chgData name="Srivastava, Shashank" userId="4a4a45cf-0bce-432b-b8e4-c038fc1510d7" providerId="ADAL" clId="{49385AE6-A348-4117-8CEB-AF53F41B2FB7}" dt="2023-01-21T21:10:38.896" v="2167" actId="164"/>
          <ac:picMkLst>
            <pc:docMk/>
            <pc:sldMk cId="4088247270" sldId="259"/>
            <ac:picMk id="169" creationId="{E6B3E857-01E9-99FF-D7A9-B841F3BAF508}"/>
          </ac:picMkLst>
        </pc:picChg>
        <pc:picChg chg="add mod">
          <ac:chgData name="Srivastava, Shashank" userId="4a4a45cf-0bce-432b-b8e4-c038fc1510d7" providerId="ADAL" clId="{49385AE6-A348-4117-8CEB-AF53F41B2FB7}" dt="2023-01-21T21:10:38.896" v="2167" actId="164"/>
          <ac:picMkLst>
            <pc:docMk/>
            <pc:sldMk cId="4088247270" sldId="259"/>
            <ac:picMk id="170" creationId="{8FFF9145-202F-D1F1-19BB-6521997E02C8}"/>
          </ac:picMkLst>
        </pc:picChg>
        <pc:picChg chg="add mod">
          <ac:chgData name="Srivastava, Shashank" userId="4a4a45cf-0bce-432b-b8e4-c038fc1510d7" providerId="ADAL" clId="{49385AE6-A348-4117-8CEB-AF53F41B2FB7}" dt="2023-01-21T21:10:38.896" v="2167" actId="164"/>
          <ac:picMkLst>
            <pc:docMk/>
            <pc:sldMk cId="4088247270" sldId="259"/>
            <ac:picMk id="171" creationId="{D6D20950-BCF5-DE71-9AA7-BF87128451EF}"/>
          </ac:picMkLst>
        </pc:picChg>
        <pc:picChg chg="add mod">
          <ac:chgData name="Srivastava, Shashank" userId="4a4a45cf-0bce-432b-b8e4-c038fc1510d7" providerId="ADAL" clId="{49385AE6-A348-4117-8CEB-AF53F41B2FB7}" dt="2023-01-21T21:10:38.896" v="2167" actId="164"/>
          <ac:picMkLst>
            <pc:docMk/>
            <pc:sldMk cId="4088247270" sldId="259"/>
            <ac:picMk id="172" creationId="{C91AFEE8-2A7C-A0C4-6D2A-66F6910EE632}"/>
          </ac:picMkLst>
        </pc:picChg>
        <pc:picChg chg="add mod">
          <ac:chgData name="Srivastava, Shashank" userId="4a4a45cf-0bce-432b-b8e4-c038fc1510d7" providerId="ADAL" clId="{49385AE6-A348-4117-8CEB-AF53F41B2FB7}" dt="2023-01-21T21:10:38.896" v="2167" actId="164"/>
          <ac:picMkLst>
            <pc:docMk/>
            <pc:sldMk cId="4088247270" sldId="259"/>
            <ac:picMk id="173" creationId="{65793255-7080-5A91-3507-C68BE3920A1B}"/>
          </ac:picMkLst>
        </pc:picChg>
        <pc:picChg chg="add mod">
          <ac:chgData name="Srivastava, Shashank" userId="4a4a45cf-0bce-432b-b8e4-c038fc1510d7" providerId="ADAL" clId="{49385AE6-A348-4117-8CEB-AF53F41B2FB7}" dt="2023-01-21T21:10:38.896" v="2167" actId="164"/>
          <ac:picMkLst>
            <pc:docMk/>
            <pc:sldMk cId="4088247270" sldId="259"/>
            <ac:picMk id="174" creationId="{74322454-E097-4FDF-945E-403F8323566D}"/>
          </ac:picMkLst>
        </pc:picChg>
        <pc:picChg chg="add mod">
          <ac:chgData name="Srivastava, Shashank" userId="4a4a45cf-0bce-432b-b8e4-c038fc1510d7" providerId="ADAL" clId="{49385AE6-A348-4117-8CEB-AF53F41B2FB7}" dt="2023-01-21T21:10:38.896" v="2167" actId="164"/>
          <ac:picMkLst>
            <pc:docMk/>
            <pc:sldMk cId="4088247270" sldId="259"/>
            <ac:picMk id="175" creationId="{DDC31474-5778-74C4-5BE2-B8FB5F92DC1A}"/>
          </ac:picMkLst>
        </pc:picChg>
        <pc:picChg chg="add mod">
          <ac:chgData name="Srivastava, Shashank" userId="4a4a45cf-0bce-432b-b8e4-c038fc1510d7" providerId="ADAL" clId="{49385AE6-A348-4117-8CEB-AF53F41B2FB7}" dt="2023-01-21T21:10:38.896" v="2167" actId="164"/>
          <ac:picMkLst>
            <pc:docMk/>
            <pc:sldMk cId="4088247270" sldId="259"/>
            <ac:picMk id="176" creationId="{2833DDB2-C9C6-4F06-04A3-C5F33291DC95}"/>
          </ac:picMkLst>
        </pc:picChg>
        <pc:picChg chg="add mod">
          <ac:chgData name="Srivastava, Shashank" userId="4a4a45cf-0bce-432b-b8e4-c038fc1510d7" providerId="ADAL" clId="{49385AE6-A348-4117-8CEB-AF53F41B2FB7}" dt="2023-01-21T21:10:38.896" v="2167" actId="164"/>
          <ac:picMkLst>
            <pc:docMk/>
            <pc:sldMk cId="4088247270" sldId="259"/>
            <ac:picMk id="177" creationId="{35935669-6C3B-0BBC-4075-C3E305499884}"/>
          </ac:picMkLst>
        </pc:picChg>
        <pc:picChg chg="add mod">
          <ac:chgData name="Srivastava, Shashank" userId="4a4a45cf-0bce-432b-b8e4-c038fc1510d7" providerId="ADAL" clId="{49385AE6-A348-4117-8CEB-AF53F41B2FB7}" dt="2023-01-21T21:10:38.896" v="2167" actId="164"/>
          <ac:picMkLst>
            <pc:docMk/>
            <pc:sldMk cId="4088247270" sldId="259"/>
            <ac:picMk id="178" creationId="{2D35E86F-935F-B9E3-94C0-7DD0D696891C}"/>
          </ac:picMkLst>
        </pc:picChg>
        <pc:picChg chg="add mod">
          <ac:chgData name="Srivastava, Shashank" userId="4a4a45cf-0bce-432b-b8e4-c038fc1510d7" providerId="ADAL" clId="{49385AE6-A348-4117-8CEB-AF53F41B2FB7}" dt="2023-01-21T21:10:38.896" v="2167" actId="164"/>
          <ac:picMkLst>
            <pc:docMk/>
            <pc:sldMk cId="4088247270" sldId="259"/>
            <ac:picMk id="179" creationId="{D7296FA6-A774-EDD2-823D-F7EBCF12D3AC}"/>
          </ac:picMkLst>
        </pc:picChg>
        <pc:picChg chg="add mod">
          <ac:chgData name="Srivastava, Shashank" userId="4a4a45cf-0bce-432b-b8e4-c038fc1510d7" providerId="ADAL" clId="{49385AE6-A348-4117-8CEB-AF53F41B2FB7}" dt="2023-01-21T21:10:38.896" v="2167" actId="164"/>
          <ac:picMkLst>
            <pc:docMk/>
            <pc:sldMk cId="4088247270" sldId="259"/>
            <ac:picMk id="180" creationId="{FEDB02A1-2E11-D804-C9E5-984B6F436AA6}"/>
          </ac:picMkLst>
        </pc:picChg>
        <pc:picChg chg="add mod">
          <ac:chgData name="Srivastava, Shashank" userId="4a4a45cf-0bce-432b-b8e4-c038fc1510d7" providerId="ADAL" clId="{49385AE6-A348-4117-8CEB-AF53F41B2FB7}" dt="2023-01-21T21:10:38.896" v="2167" actId="164"/>
          <ac:picMkLst>
            <pc:docMk/>
            <pc:sldMk cId="4088247270" sldId="259"/>
            <ac:picMk id="181" creationId="{4A6132B6-289C-F479-307D-558CB85CC83B}"/>
          </ac:picMkLst>
        </pc:picChg>
        <pc:picChg chg="add mod">
          <ac:chgData name="Srivastava, Shashank" userId="4a4a45cf-0bce-432b-b8e4-c038fc1510d7" providerId="ADAL" clId="{49385AE6-A348-4117-8CEB-AF53F41B2FB7}" dt="2023-01-21T21:10:38.896" v="2167" actId="164"/>
          <ac:picMkLst>
            <pc:docMk/>
            <pc:sldMk cId="4088247270" sldId="259"/>
            <ac:picMk id="182" creationId="{723697F2-A779-9412-5EB4-F92849286FFF}"/>
          </ac:picMkLst>
        </pc:picChg>
        <pc:picChg chg="add mod">
          <ac:chgData name="Srivastava, Shashank" userId="4a4a45cf-0bce-432b-b8e4-c038fc1510d7" providerId="ADAL" clId="{49385AE6-A348-4117-8CEB-AF53F41B2FB7}" dt="2023-01-21T21:10:38.896" v="2167" actId="164"/>
          <ac:picMkLst>
            <pc:docMk/>
            <pc:sldMk cId="4088247270" sldId="259"/>
            <ac:picMk id="183" creationId="{5958B646-B7D1-AC52-C2D6-9CEEBA9A6678}"/>
          </ac:picMkLst>
        </pc:picChg>
        <pc:picChg chg="add mod">
          <ac:chgData name="Srivastava, Shashank" userId="4a4a45cf-0bce-432b-b8e4-c038fc1510d7" providerId="ADAL" clId="{49385AE6-A348-4117-8CEB-AF53F41B2FB7}" dt="2023-01-21T21:10:38.896" v="2167" actId="164"/>
          <ac:picMkLst>
            <pc:docMk/>
            <pc:sldMk cId="4088247270" sldId="259"/>
            <ac:picMk id="184" creationId="{8C58F399-E475-1C20-2265-B54DD1FCF337}"/>
          </ac:picMkLst>
        </pc:picChg>
        <pc:picChg chg="add mod">
          <ac:chgData name="Srivastava, Shashank" userId="4a4a45cf-0bce-432b-b8e4-c038fc1510d7" providerId="ADAL" clId="{49385AE6-A348-4117-8CEB-AF53F41B2FB7}" dt="2023-01-21T21:10:38.896" v="2167" actId="164"/>
          <ac:picMkLst>
            <pc:docMk/>
            <pc:sldMk cId="4088247270" sldId="259"/>
            <ac:picMk id="185" creationId="{7327168C-FF96-B7D3-3E06-7D78F404CD45}"/>
          </ac:picMkLst>
        </pc:picChg>
        <pc:picChg chg="add mod">
          <ac:chgData name="Srivastava, Shashank" userId="4a4a45cf-0bce-432b-b8e4-c038fc1510d7" providerId="ADAL" clId="{49385AE6-A348-4117-8CEB-AF53F41B2FB7}" dt="2023-01-21T21:10:38.896" v="2167" actId="164"/>
          <ac:picMkLst>
            <pc:docMk/>
            <pc:sldMk cId="4088247270" sldId="259"/>
            <ac:picMk id="186" creationId="{18990764-7BCD-F9CB-F452-7E4D19E5F5A8}"/>
          </ac:picMkLst>
        </pc:picChg>
        <pc:picChg chg="add mod">
          <ac:chgData name="Srivastava, Shashank" userId="4a4a45cf-0bce-432b-b8e4-c038fc1510d7" providerId="ADAL" clId="{49385AE6-A348-4117-8CEB-AF53F41B2FB7}" dt="2023-01-21T21:10:38.896" v="2167" actId="164"/>
          <ac:picMkLst>
            <pc:docMk/>
            <pc:sldMk cId="4088247270" sldId="259"/>
            <ac:picMk id="187" creationId="{5DE2A027-2715-7B5A-5B7D-0C317EBAB9AA}"/>
          </ac:picMkLst>
        </pc:picChg>
        <pc:picChg chg="add mod">
          <ac:chgData name="Srivastava, Shashank" userId="4a4a45cf-0bce-432b-b8e4-c038fc1510d7" providerId="ADAL" clId="{49385AE6-A348-4117-8CEB-AF53F41B2FB7}" dt="2023-01-21T21:10:38.896" v="2167" actId="164"/>
          <ac:picMkLst>
            <pc:docMk/>
            <pc:sldMk cId="4088247270" sldId="259"/>
            <ac:picMk id="188" creationId="{3A40BFB7-3021-FA6E-3163-9FDE2486FE3F}"/>
          </ac:picMkLst>
        </pc:picChg>
        <pc:picChg chg="add mod">
          <ac:chgData name="Srivastava, Shashank" userId="4a4a45cf-0bce-432b-b8e4-c038fc1510d7" providerId="ADAL" clId="{49385AE6-A348-4117-8CEB-AF53F41B2FB7}" dt="2023-01-21T21:10:38.896" v="2167" actId="164"/>
          <ac:picMkLst>
            <pc:docMk/>
            <pc:sldMk cId="4088247270" sldId="259"/>
            <ac:picMk id="189" creationId="{09C78430-31D4-4E01-BFBA-B73F8EDCBAC3}"/>
          </ac:picMkLst>
        </pc:picChg>
        <pc:picChg chg="add mod">
          <ac:chgData name="Srivastava, Shashank" userId="4a4a45cf-0bce-432b-b8e4-c038fc1510d7" providerId="ADAL" clId="{49385AE6-A348-4117-8CEB-AF53F41B2FB7}" dt="2023-01-21T21:10:38.896" v="2167" actId="164"/>
          <ac:picMkLst>
            <pc:docMk/>
            <pc:sldMk cId="4088247270" sldId="259"/>
            <ac:picMk id="190" creationId="{ABDFC3D9-08C1-DE0B-5D29-1FC8E0C31D9B}"/>
          </ac:picMkLst>
        </pc:picChg>
        <pc:picChg chg="add mod">
          <ac:chgData name="Srivastava, Shashank" userId="4a4a45cf-0bce-432b-b8e4-c038fc1510d7" providerId="ADAL" clId="{49385AE6-A348-4117-8CEB-AF53F41B2FB7}" dt="2023-01-21T21:10:38.896" v="2167" actId="164"/>
          <ac:picMkLst>
            <pc:docMk/>
            <pc:sldMk cId="4088247270" sldId="259"/>
            <ac:picMk id="191" creationId="{9DC6E30C-E713-C8B7-8FD0-1E5A649B96B9}"/>
          </ac:picMkLst>
        </pc:picChg>
        <pc:picChg chg="add mod">
          <ac:chgData name="Srivastava, Shashank" userId="4a4a45cf-0bce-432b-b8e4-c038fc1510d7" providerId="ADAL" clId="{49385AE6-A348-4117-8CEB-AF53F41B2FB7}" dt="2023-01-21T21:10:38.896" v="2167" actId="164"/>
          <ac:picMkLst>
            <pc:docMk/>
            <pc:sldMk cId="4088247270" sldId="259"/>
            <ac:picMk id="192" creationId="{850FCFC0-7B9A-E71F-2F2A-04564D48FEE8}"/>
          </ac:picMkLst>
        </pc:picChg>
        <pc:picChg chg="add mod">
          <ac:chgData name="Srivastava, Shashank" userId="4a4a45cf-0bce-432b-b8e4-c038fc1510d7" providerId="ADAL" clId="{49385AE6-A348-4117-8CEB-AF53F41B2FB7}" dt="2023-01-21T21:10:38.896" v="2167" actId="164"/>
          <ac:picMkLst>
            <pc:docMk/>
            <pc:sldMk cId="4088247270" sldId="259"/>
            <ac:picMk id="193" creationId="{8D7BD1BB-549E-C14F-A79C-5A4B80082155}"/>
          </ac:picMkLst>
        </pc:picChg>
        <pc:picChg chg="add mod">
          <ac:chgData name="Srivastava, Shashank" userId="4a4a45cf-0bce-432b-b8e4-c038fc1510d7" providerId="ADAL" clId="{49385AE6-A348-4117-8CEB-AF53F41B2FB7}" dt="2023-01-21T21:10:38.896" v="2167" actId="164"/>
          <ac:picMkLst>
            <pc:docMk/>
            <pc:sldMk cId="4088247270" sldId="259"/>
            <ac:picMk id="194" creationId="{8BCAB629-FA0F-A858-351E-D57756338631}"/>
          </ac:picMkLst>
        </pc:picChg>
        <pc:picChg chg="add mod">
          <ac:chgData name="Srivastava, Shashank" userId="4a4a45cf-0bce-432b-b8e4-c038fc1510d7" providerId="ADAL" clId="{49385AE6-A348-4117-8CEB-AF53F41B2FB7}" dt="2023-01-21T21:10:38.896" v="2167" actId="164"/>
          <ac:picMkLst>
            <pc:docMk/>
            <pc:sldMk cId="4088247270" sldId="259"/>
            <ac:picMk id="195" creationId="{23D30CD6-D81E-28C0-556F-9086C5CC7E3A}"/>
          </ac:picMkLst>
        </pc:picChg>
        <pc:picChg chg="add mod">
          <ac:chgData name="Srivastava, Shashank" userId="4a4a45cf-0bce-432b-b8e4-c038fc1510d7" providerId="ADAL" clId="{49385AE6-A348-4117-8CEB-AF53F41B2FB7}" dt="2023-01-21T21:10:38.896" v="2167" actId="164"/>
          <ac:picMkLst>
            <pc:docMk/>
            <pc:sldMk cId="4088247270" sldId="259"/>
            <ac:picMk id="196" creationId="{9A3434EB-E83F-7D42-D558-3233FA6FD879}"/>
          </ac:picMkLst>
        </pc:picChg>
        <pc:picChg chg="add mod">
          <ac:chgData name="Srivastava, Shashank" userId="4a4a45cf-0bce-432b-b8e4-c038fc1510d7" providerId="ADAL" clId="{49385AE6-A348-4117-8CEB-AF53F41B2FB7}" dt="2023-01-21T21:10:38.896" v="2167" actId="164"/>
          <ac:picMkLst>
            <pc:docMk/>
            <pc:sldMk cId="4088247270" sldId="259"/>
            <ac:picMk id="197" creationId="{B9891B59-3332-5FE6-BB96-1D34B4ECBC20}"/>
          </ac:picMkLst>
        </pc:picChg>
        <pc:picChg chg="add mod">
          <ac:chgData name="Srivastava, Shashank" userId="4a4a45cf-0bce-432b-b8e4-c038fc1510d7" providerId="ADAL" clId="{49385AE6-A348-4117-8CEB-AF53F41B2FB7}" dt="2023-01-21T21:10:38.896" v="2167" actId="164"/>
          <ac:picMkLst>
            <pc:docMk/>
            <pc:sldMk cId="4088247270" sldId="259"/>
            <ac:picMk id="198" creationId="{B1E4CC5E-D28E-5A9E-20CE-83ACF626F2C6}"/>
          </ac:picMkLst>
        </pc:picChg>
        <pc:picChg chg="add mod">
          <ac:chgData name="Srivastava, Shashank" userId="4a4a45cf-0bce-432b-b8e4-c038fc1510d7" providerId="ADAL" clId="{49385AE6-A348-4117-8CEB-AF53F41B2FB7}" dt="2023-01-21T21:10:38.896" v="2167" actId="164"/>
          <ac:picMkLst>
            <pc:docMk/>
            <pc:sldMk cId="4088247270" sldId="259"/>
            <ac:picMk id="199" creationId="{47FAACD3-DB15-1F20-9304-99FB1D01BBCF}"/>
          </ac:picMkLst>
        </pc:picChg>
        <pc:picChg chg="add mod">
          <ac:chgData name="Srivastava, Shashank" userId="4a4a45cf-0bce-432b-b8e4-c038fc1510d7" providerId="ADAL" clId="{49385AE6-A348-4117-8CEB-AF53F41B2FB7}" dt="2023-01-21T21:10:38.896" v="2167" actId="164"/>
          <ac:picMkLst>
            <pc:docMk/>
            <pc:sldMk cId="4088247270" sldId="259"/>
            <ac:picMk id="200" creationId="{C2863D73-28EC-161B-EA3A-53E0CCA97EF5}"/>
          </ac:picMkLst>
        </pc:picChg>
        <pc:picChg chg="add mod">
          <ac:chgData name="Srivastava, Shashank" userId="4a4a45cf-0bce-432b-b8e4-c038fc1510d7" providerId="ADAL" clId="{49385AE6-A348-4117-8CEB-AF53F41B2FB7}" dt="2023-01-21T21:10:38.896" v="2167" actId="164"/>
          <ac:picMkLst>
            <pc:docMk/>
            <pc:sldMk cId="4088247270" sldId="259"/>
            <ac:picMk id="201" creationId="{B9BDE507-A021-B5A8-3EF3-BFF8E7A295A3}"/>
          </ac:picMkLst>
        </pc:picChg>
        <pc:picChg chg="add mod">
          <ac:chgData name="Srivastava, Shashank" userId="4a4a45cf-0bce-432b-b8e4-c038fc1510d7" providerId="ADAL" clId="{49385AE6-A348-4117-8CEB-AF53F41B2FB7}" dt="2023-01-21T21:10:38.896" v="2167" actId="164"/>
          <ac:picMkLst>
            <pc:docMk/>
            <pc:sldMk cId="4088247270" sldId="259"/>
            <ac:picMk id="202" creationId="{48206F60-0A81-F3AF-B4EF-CE9AA4438B74}"/>
          </ac:picMkLst>
        </pc:picChg>
        <pc:picChg chg="add mod">
          <ac:chgData name="Srivastava, Shashank" userId="4a4a45cf-0bce-432b-b8e4-c038fc1510d7" providerId="ADAL" clId="{49385AE6-A348-4117-8CEB-AF53F41B2FB7}" dt="2023-01-21T21:10:38.896" v="2167" actId="164"/>
          <ac:picMkLst>
            <pc:docMk/>
            <pc:sldMk cId="4088247270" sldId="259"/>
            <ac:picMk id="203" creationId="{2A8358B7-3DED-7998-DB96-6ABACFFE3E76}"/>
          </ac:picMkLst>
        </pc:picChg>
        <pc:picChg chg="add mod">
          <ac:chgData name="Srivastava, Shashank" userId="4a4a45cf-0bce-432b-b8e4-c038fc1510d7" providerId="ADAL" clId="{49385AE6-A348-4117-8CEB-AF53F41B2FB7}" dt="2023-01-21T21:10:38.896" v="2167" actId="164"/>
          <ac:picMkLst>
            <pc:docMk/>
            <pc:sldMk cId="4088247270" sldId="259"/>
            <ac:picMk id="204" creationId="{A79D0C07-A2C4-A3E7-7266-0B17F6B6C556}"/>
          </ac:picMkLst>
        </pc:picChg>
        <pc:picChg chg="add mod">
          <ac:chgData name="Srivastava, Shashank" userId="4a4a45cf-0bce-432b-b8e4-c038fc1510d7" providerId="ADAL" clId="{49385AE6-A348-4117-8CEB-AF53F41B2FB7}" dt="2023-01-21T21:10:38.896" v="2167" actId="164"/>
          <ac:picMkLst>
            <pc:docMk/>
            <pc:sldMk cId="4088247270" sldId="259"/>
            <ac:picMk id="205" creationId="{28617D7E-5E5D-479D-49B4-BE4FFD5F6EB4}"/>
          </ac:picMkLst>
        </pc:picChg>
        <pc:picChg chg="add mod">
          <ac:chgData name="Srivastava, Shashank" userId="4a4a45cf-0bce-432b-b8e4-c038fc1510d7" providerId="ADAL" clId="{49385AE6-A348-4117-8CEB-AF53F41B2FB7}" dt="2023-01-21T21:10:38.896" v="2167" actId="164"/>
          <ac:picMkLst>
            <pc:docMk/>
            <pc:sldMk cId="4088247270" sldId="259"/>
            <ac:picMk id="206" creationId="{E466042C-1110-F043-C98D-AE6256F221B7}"/>
          </ac:picMkLst>
        </pc:picChg>
        <pc:picChg chg="add mod">
          <ac:chgData name="Srivastava, Shashank" userId="4a4a45cf-0bce-432b-b8e4-c038fc1510d7" providerId="ADAL" clId="{49385AE6-A348-4117-8CEB-AF53F41B2FB7}" dt="2023-01-21T21:10:38.896" v="2167" actId="164"/>
          <ac:picMkLst>
            <pc:docMk/>
            <pc:sldMk cId="4088247270" sldId="259"/>
            <ac:picMk id="207" creationId="{5AFF87AB-32BC-5A77-6211-C10FE4B5EAD2}"/>
          </ac:picMkLst>
        </pc:picChg>
        <pc:picChg chg="add mod">
          <ac:chgData name="Srivastava, Shashank" userId="4a4a45cf-0bce-432b-b8e4-c038fc1510d7" providerId="ADAL" clId="{49385AE6-A348-4117-8CEB-AF53F41B2FB7}" dt="2023-01-21T21:10:38.896" v="2167" actId="164"/>
          <ac:picMkLst>
            <pc:docMk/>
            <pc:sldMk cId="4088247270" sldId="259"/>
            <ac:picMk id="208" creationId="{E404B23F-F1A7-526F-B72B-B49E35A4B0D0}"/>
          </ac:picMkLst>
        </pc:picChg>
        <pc:picChg chg="add mod">
          <ac:chgData name="Srivastava, Shashank" userId="4a4a45cf-0bce-432b-b8e4-c038fc1510d7" providerId="ADAL" clId="{49385AE6-A348-4117-8CEB-AF53F41B2FB7}" dt="2023-01-21T21:10:38.896" v="2167" actId="164"/>
          <ac:picMkLst>
            <pc:docMk/>
            <pc:sldMk cId="4088247270" sldId="259"/>
            <ac:picMk id="209" creationId="{E6ED1E3C-D472-AC31-D57C-829CB6BA9768}"/>
          </ac:picMkLst>
        </pc:picChg>
        <pc:picChg chg="add mod">
          <ac:chgData name="Srivastava, Shashank" userId="4a4a45cf-0bce-432b-b8e4-c038fc1510d7" providerId="ADAL" clId="{49385AE6-A348-4117-8CEB-AF53F41B2FB7}" dt="2023-01-21T21:10:38.896" v="2167" actId="164"/>
          <ac:picMkLst>
            <pc:docMk/>
            <pc:sldMk cId="4088247270" sldId="259"/>
            <ac:picMk id="210" creationId="{E594DC36-288D-F4F1-B67B-BAD725AFEB34}"/>
          </ac:picMkLst>
        </pc:picChg>
        <pc:picChg chg="add mod">
          <ac:chgData name="Srivastava, Shashank" userId="4a4a45cf-0bce-432b-b8e4-c038fc1510d7" providerId="ADAL" clId="{49385AE6-A348-4117-8CEB-AF53F41B2FB7}" dt="2023-01-21T21:10:38.896" v="2167" actId="164"/>
          <ac:picMkLst>
            <pc:docMk/>
            <pc:sldMk cId="4088247270" sldId="259"/>
            <ac:picMk id="211" creationId="{F4E30BE5-E9CD-AA5D-4E86-1971731AE170}"/>
          </ac:picMkLst>
        </pc:picChg>
        <pc:picChg chg="add mod">
          <ac:chgData name="Srivastava, Shashank" userId="4a4a45cf-0bce-432b-b8e4-c038fc1510d7" providerId="ADAL" clId="{49385AE6-A348-4117-8CEB-AF53F41B2FB7}" dt="2023-01-21T21:10:38.896" v="2167" actId="164"/>
          <ac:picMkLst>
            <pc:docMk/>
            <pc:sldMk cId="4088247270" sldId="259"/>
            <ac:picMk id="212" creationId="{9409DEDD-82BD-077F-9467-04C98DE8B6F5}"/>
          </ac:picMkLst>
        </pc:picChg>
        <pc:picChg chg="add mod">
          <ac:chgData name="Srivastava, Shashank" userId="4a4a45cf-0bce-432b-b8e4-c038fc1510d7" providerId="ADAL" clId="{49385AE6-A348-4117-8CEB-AF53F41B2FB7}" dt="2023-01-21T21:10:38.896" v="2167" actId="164"/>
          <ac:picMkLst>
            <pc:docMk/>
            <pc:sldMk cId="4088247270" sldId="259"/>
            <ac:picMk id="213" creationId="{4950BF68-FBB6-AA22-9CD0-FFBDAA028779}"/>
          </ac:picMkLst>
        </pc:picChg>
        <pc:picChg chg="add mod">
          <ac:chgData name="Srivastava, Shashank" userId="4a4a45cf-0bce-432b-b8e4-c038fc1510d7" providerId="ADAL" clId="{49385AE6-A348-4117-8CEB-AF53F41B2FB7}" dt="2023-01-21T21:10:38.896" v="2167" actId="164"/>
          <ac:picMkLst>
            <pc:docMk/>
            <pc:sldMk cId="4088247270" sldId="259"/>
            <ac:picMk id="214" creationId="{36FF835E-378B-B067-9782-50BB69B8CD28}"/>
          </ac:picMkLst>
        </pc:picChg>
        <pc:picChg chg="add mod">
          <ac:chgData name="Srivastava, Shashank" userId="4a4a45cf-0bce-432b-b8e4-c038fc1510d7" providerId="ADAL" clId="{49385AE6-A348-4117-8CEB-AF53F41B2FB7}" dt="2023-01-21T21:10:38.896" v="2167" actId="164"/>
          <ac:picMkLst>
            <pc:docMk/>
            <pc:sldMk cId="4088247270" sldId="259"/>
            <ac:picMk id="215" creationId="{7769B5C3-68D8-0906-9AE3-0EA4A39B6E85}"/>
          </ac:picMkLst>
        </pc:picChg>
        <pc:picChg chg="add mod">
          <ac:chgData name="Srivastava, Shashank" userId="4a4a45cf-0bce-432b-b8e4-c038fc1510d7" providerId="ADAL" clId="{49385AE6-A348-4117-8CEB-AF53F41B2FB7}" dt="2023-01-21T21:10:38.896" v="2167" actId="164"/>
          <ac:picMkLst>
            <pc:docMk/>
            <pc:sldMk cId="4088247270" sldId="259"/>
            <ac:picMk id="216" creationId="{ECA1BDBA-CFAD-D739-ABBC-F86514E51444}"/>
          </ac:picMkLst>
        </pc:picChg>
        <pc:picChg chg="add mod">
          <ac:chgData name="Srivastava, Shashank" userId="4a4a45cf-0bce-432b-b8e4-c038fc1510d7" providerId="ADAL" clId="{49385AE6-A348-4117-8CEB-AF53F41B2FB7}" dt="2023-01-21T21:10:38.896" v="2167" actId="164"/>
          <ac:picMkLst>
            <pc:docMk/>
            <pc:sldMk cId="4088247270" sldId="259"/>
            <ac:picMk id="217" creationId="{199DDDF4-2103-B060-B761-F04523D8C701}"/>
          </ac:picMkLst>
        </pc:picChg>
        <pc:picChg chg="add mod">
          <ac:chgData name="Srivastava, Shashank" userId="4a4a45cf-0bce-432b-b8e4-c038fc1510d7" providerId="ADAL" clId="{49385AE6-A348-4117-8CEB-AF53F41B2FB7}" dt="2023-01-21T21:10:38.896" v="2167" actId="164"/>
          <ac:picMkLst>
            <pc:docMk/>
            <pc:sldMk cId="4088247270" sldId="259"/>
            <ac:picMk id="218" creationId="{29451356-1FE2-11FF-FECA-17201F840469}"/>
          </ac:picMkLst>
        </pc:picChg>
        <pc:picChg chg="add mod">
          <ac:chgData name="Srivastava, Shashank" userId="4a4a45cf-0bce-432b-b8e4-c038fc1510d7" providerId="ADAL" clId="{49385AE6-A348-4117-8CEB-AF53F41B2FB7}" dt="2023-01-21T21:10:38.896" v="2167" actId="164"/>
          <ac:picMkLst>
            <pc:docMk/>
            <pc:sldMk cId="4088247270" sldId="259"/>
            <ac:picMk id="219" creationId="{959F68DC-6878-D738-27EC-2474D4F7A4FF}"/>
          </ac:picMkLst>
        </pc:picChg>
        <pc:picChg chg="add mod">
          <ac:chgData name="Srivastava, Shashank" userId="4a4a45cf-0bce-432b-b8e4-c038fc1510d7" providerId="ADAL" clId="{49385AE6-A348-4117-8CEB-AF53F41B2FB7}" dt="2023-01-21T21:10:38.896" v="2167" actId="164"/>
          <ac:picMkLst>
            <pc:docMk/>
            <pc:sldMk cId="4088247270" sldId="259"/>
            <ac:picMk id="220" creationId="{8DED7A47-7428-D8A4-E223-6A124F30B3D5}"/>
          </ac:picMkLst>
        </pc:picChg>
        <pc:picChg chg="add mod">
          <ac:chgData name="Srivastava, Shashank" userId="4a4a45cf-0bce-432b-b8e4-c038fc1510d7" providerId="ADAL" clId="{49385AE6-A348-4117-8CEB-AF53F41B2FB7}" dt="2023-01-21T21:10:38.896" v="2167" actId="164"/>
          <ac:picMkLst>
            <pc:docMk/>
            <pc:sldMk cId="4088247270" sldId="259"/>
            <ac:picMk id="221" creationId="{D233F84D-EA2E-2891-71D7-147DD9FFD93F}"/>
          </ac:picMkLst>
        </pc:picChg>
        <pc:picChg chg="add mod">
          <ac:chgData name="Srivastava, Shashank" userId="4a4a45cf-0bce-432b-b8e4-c038fc1510d7" providerId="ADAL" clId="{49385AE6-A348-4117-8CEB-AF53F41B2FB7}" dt="2023-01-21T21:10:38.896" v="2167" actId="164"/>
          <ac:picMkLst>
            <pc:docMk/>
            <pc:sldMk cId="4088247270" sldId="259"/>
            <ac:picMk id="222" creationId="{BD783454-D098-C920-BE1B-8D32C54221D6}"/>
          </ac:picMkLst>
        </pc:picChg>
        <pc:picChg chg="add mod">
          <ac:chgData name="Srivastava, Shashank" userId="4a4a45cf-0bce-432b-b8e4-c038fc1510d7" providerId="ADAL" clId="{49385AE6-A348-4117-8CEB-AF53F41B2FB7}" dt="2023-01-21T21:10:38.896" v="2167" actId="164"/>
          <ac:picMkLst>
            <pc:docMk/>
            <pc:sldMk cId="4088247270" sldId="259"/>
            <ac:picMk id="223" creationId="{BA50BF48-7802-6A8F-90F0-47564616786E}"/>
          </ac:picMkLst>
        </pc:picChg>
        <pc:picChg chg="add mod">
          <ac:chgData name="Srivastava, Shashank" userId="4a4a45cf-0bce-432b-b8e4-c038fc1510d7" providerId="ADAL" clId="{49385AE6-A348-4117-8CEB-AF53F41B2FB7}" dt="2023-01-21T21:10:38.896" v="2167" actId="164"/>
          <ac:picMkLst>
            <pc:docMk/>
            <pc:sldMk cId="4088247270" sldId="259"/>
            <ac:picMk id="224" creationId="{121CD860-8B56-DAC1-3188-B1C3C084090F}"/>
          </ac:picMkLst>
        </pc:picChg>
        <pc:picChg chg="add mod">
          <ac:chgData name="Srivastava, Shashank" userId="4a4a45cf-0bce-432b-b8e4-c038fc1510d7" providerId="ADAL" clId="{49385AE6-A348-4117-8CEB-AF53F41B2FB7}" dt="2023-01-21T21:10:38.896" v="2167" actId="164"/>
          <ac:picMkLst>
            <pc:docMk/>
            <pc:sldMk cId="4088247270" sldId="259"/>
            <ac:picMk id="225" creationId="{595268B5-C51D-AC9A-146E-F584F090B6FE}"/>
          </ac:picMkLst>
        </pc:picChg>
        <pc:picChg chg="add mod">
          <ac:chgData name="Srivastava, Shashank" userId="4a4a45cf-0bce-432b-b8e4-c038fc1510d7" providerId="ADAL" clId="{49385AE6-A348-4117-8CEB-AF53F41B2FB7}" dt="2023-01-21T21:10:38.896" v="2167" actId="164"/>
          <ac:picMkLst>
            <pc:docMk/>
            <pc:sldMk cId="4088247270" sldId="259"/>
            <ac:picMk id="226" creationId="{60664391-6056-5E07-2B8F-F21266CFA3C4}"/>
          </ac:picMkLst>
        </pc:picChg>
        <pc:picChg chg="add mod">
          <ac:chgData name="Srivastava, Shashank" userId="4a4a45cf-0bce-432b-b8e4-c038fc1510d7" providerId="ADAL" clId="{49385AE6-A348-4117-8CEB-AF53F41B2FB7}" dt="2023-01-21T21:10:38.896" v="2167" actId="164"/>
          <ac:picMkLst>
            <pc:docMk/>
            <pc:sldMk cId="4088247270" sldId="259"/>
            <ac:picMk id="227" creationId="{169C83CA-1668-5091-7D07-7B8B2BC19DD0}"/>
          </ac:picMkLst>
        </pc:picChg>
        <pc:picChg chg="add mod">
          <ac:chgData name="Srivastava, Shashank" userId="4a4a45cf-0bce-432b-b8e4-c038fc1510d7" providerId="ADAL" clId="{49385AE6-A348-4117-8CEB-AF53F41B2FB7}" dt="2023-01-21T21:10:38.896" v="2167" actId="164"/>
          <ac:picMkLst>
            <pc:docMk/>
            <pc:sldMk cId="4088247270" sldId="259"/>
            <ac:picMk id="228" creationId="{406D4F7B-3B43-64D1-C8BB-DF06B69D2F50}"/>
          </ac:picMkLst>
        </pc:picChg>
        <pc:picChg chg="add mod">
          <ac:chgData name="Srivastava, Shashank" userId="4a4a45cf-0bce-432b-b8e4-c038fc1510d7" providerId="ADAL" clId="{49385AE6-A348-4117-8CEB-AF53F41B2FB7}" dt="2023-01-21T21:10:38.896" v="2167" actId="164"/>
          <ac:picMkLst>
            <pc:docMk/>
            <pc:sldMk cId="4088247270" sldId="259"/>
            <ac:picMk id="229" creationId="{54E3F81F-B8A0-5B34-B0C8-5A9CB29CCDEA}"/>
          </ac:picMkLst>
        </pc:picChg>
        <pc:picChg chg="add mod">
          <ac:chgData name="Srivastava, Shashank" userId="4a4a45cf-0bce-432b-b8e4-c038fc1510d7" providerId="ADAL" clId="{49385AE6-A348-4117-8CEB-AF53F41B2FB7}" dt="2023-01-21T21:10:38.896" v="2167" actId="164"/>
          <ac:picMkLst>
            <pc:docMk/>
            <pc:sldMk cId="4088247270" sldId="259"/>
            <ac:picMk id="230" creationId="{DF7DC1F5-4F90-B0D6-3B21-AA047B205D39}"/>
          </ac:picMkLst>
        </pc:picChg>
        <pc:picChg chg="add mod">
          <ac:chgData name="Srivastava, Shashank" userId="4a4a45cf-0bce-432b-b8e4-c038fc1510d7" providerId="ADAL" clId="{49385AE6-A348-4117-8CEB-AF53F41B2FB7}" dt="2023-01-21T21:10:38.896" v="2167" actId="164"/>
          <ac:picMkLst>
            <pc:docMk/>
            <pc:sldMk cId="4088247270" sldId="259"/>
            <ac:picMk id="231" creationId="{04876011-46BA-3328-AB9A-6BE0FD0EA508}"/>
          </ac:picMkLst>
        </pc:picChg>
        <pc:picChg chg="add mod">
          <ac:chgData name="Srivastava, Shashank" userId="4a4a45cf-0bce-432b-b8e4-c038fc1510d7" providerId="ADAL" clId="{49385AE6-A348-4117-8CEB-AF53F41B2FB7}" dt="2023-01-21T21:10:38.896" v="2167" actId="164"/>
          <ac:picMkLst>
            <pc:docMk/>
            <pc:sldMk cId="4088247270" sldId="259"/>
            <ac:picMk id="232" creationId="{ADC87284-2C72-F29D-97B8-2A12911D3003}"/>
          </ac:picMkLst>
        </pc:picChg>
        <pc:picChg chg="add mod">
          <ac:chgData name="Srivastava, Shashank" userId="4a4a45cf-0bce-432b-b8e4-c038fc1510d7" providerId="ADAL" clId="{49385AE6-A348-4117-8CEB-AF53F41B2FB7}" dt="2023-01-21T21:10:38.896" v="2167" actId="164"/>
          <ac:picMkLst>
            <pc:docMk/>
            <pc:sldMk cId="4088247270" sldId="259"/>
            <ac:picMk id="233" creationId="{CCC4A1CC-5627-86AE-DAD2-23D4A4595902}"/>
          </ac:picMkLst>
        </pc:picChg>
        <pc:picChg chg="add mod">
          <ac:chgData name="Srivastava, Shashank" userId="4a4a45cf-0bce-432b-b8e4-c038fc1510d7" providerId="ADAL" clId="{49385AE6-A348-4117-8CEB-AF53F41B2FB7}" dt="2023-01-21T21:10:38.896" v="2167" actId="164"/>
          <ac:picMkLst>
            <pc:docMk/>
            <pc:sldMk cId="4088247270" sldId="259"/>
            <ac:picMk id="234" creationId="{6E806DC6-EFF4-E777-820F-FD82945AD296}"/>
          </ac:picMkLst>
        </pc:picChg>
        <pc:picChg chg="add mod">
          <ac:chgData name="Srivastava, Shashank" userId="4a4a45cf-0bce-432b-b8e4-c038fc1510d7" providerId="ADAL" clId="{49385AE6-A348-4117-8CEB-AF53F41B2FB7}" dt="2023-01-21T21:10:38.896" v="2167" actId="164"/>
          <ac:picMkLst>
            <pc:docMk/>
            <pc:sldMk cId="4088247270" sldId="259"/>
            <ac:picMk id="235" creationId="{EB9BF688-5E31-EF9A-6E82-26403B9EF9E3}"/>
          </ac:picMkLst>
        </pc:picChg>
        <pc:picChg chg="add mod">
          <ac:chgData name="Srivastava, Shashank" userId="4a4a45cf-0bce-432b-b8e4-c038fc1510d7" providerId="ADAL" clId="{49385AE6-A348-4117-8CEB-AF53F41B2FB7}" dt="2023-01-21T21:10:38.896" v="2167" actId="164"/>
          <ac:picMkLst>
            <pc:docMk/>
            <pc:sldMk cId="4088247270" sldId="259"/>
            <ac:picMk id="236" creationId="{E927266F-203C-1C18-A2D4-6944069BF39A}"/>
          </ac:picMkLst>
        </pc:picChg>
        <pc:picChg chg="add mod">
          <ac:chgData name="Srivastava, Shashank" userId="4a4a45cf-0bce-432b-b8e4-c038fc1510d7" providerId="ADAL" clId="{49385AE6-A348-4117-8CEB-AF53F41B2FB7}" dt="2023-01-21T21:10:38.896" v="2167" actId="164"/>
          <ac:picMkLst>
            <pc:docMk/>
            <pc:sldMk cId="4088247270" sldId="259"/>
            <ac:picMk id="237" creationId="{3D108AAB-7B2A-0925-CFF1-FF5CD921D551}"/>
          </ac:picMkLst>
        </pc:picChg>
        <pc:picChg chg="add mod">
          <ac:chgData name="Srivastava, Shashank" userId="4a4a45cf-0bce-432b-b8e4-c038fc1510d7" providerId="ADAL" clId="{49385AE6-A348-4117-8CEB-AF53F41B2FB7}" dt="2023-01-21T21:10:38.896" v="2167" actId="164"/>
          <ac:picMkLst>
            <pc:docMk/>
            <pc:sldMk cId="4088247270" sldId="259"/>
            <ac:picMk id="238" creationId="{7CC180F4-9EF3-6DFC-DCAD-BFDA7AEE24E1}"/>
          </ac:picMkLst>
        </pc:picChg>
        <pc:picChg chg="add mod">
          <ac:chgData name="Srivastava, Shashank" userId="4a4a45cf-0bce-432b-b8e4-c038fc1510d7" providerId="ADAL" clId="{49385AE6-A348-4117-8CEB-AF53F41B2FB7}" dt="2023-01-21T21:10:38.896" v="2167" actId="164"/>
          <ac:picMkLst>
            <pc:docMk/>
            <pc:sldMk cId="4088247270" sldId="259"/>
            <ac:picMk id="239" creationId="{D7805775-5640-3E32-67E4-7C1F9E2359C0}"/>
          </ac:picMkLst>
        </pc:picChg>
        <pc:picChg chg="add mod">
          <ac:chgData name="Srivastava, Shashank" userId="4a4a45cf-0bce-432b-b8e4-c038fc1510d7" providerId="ADAL" clId="{49385AE6-A348-4117-8CEB-AF53F41B2FB7}" dt="2023-01-21T21:10:38.896" v="2167" actId="164"/>
          <ac:picMkLst>
            <pc:docMk/>
            <pc:sldMk cId="4088247270" sldId="259"/>
            <ac:picMk id="240" creationId="{C9E77AAE-9BF7-F090-DA84-2C5B0B4D56F4}"/>
          </ac:picMkLst>
        </pc:picChg>
        <pc:picChg chg="add mod">
          <ac:chgData name="Srivastava, Shashank" userId="4a4a45cf-0bce-432b-b8e4-c038fc1510d7" providerId="ADAL" clId="{49385AE6-A348-4117-8CEB-AF53F41B2FB7}" dt="2023-01-21T21:10:38.896" v="2167" actId="164"/>
          <ac:picMkLst>
            <pc:docMk/>
            <pc:sldMk cId="4088247270" sldId="259"/>
            <ac:picMk id="241" creationId="{CDD26487-32EA-B6CD-15A1-97EC50FBCE64}"/>
          </ac:picMkLst>
        </pc:picChg>
        <pc:picChg chg="add mod">
          <ac:chgData name="Srivastava, Shashank" userId="4a4a45cf-0bce-432b-b8e4-c038fc1510d7" providerId="ADAL" clId="{49385AE6-A348-4117-8CEB-AF53F41B2FB7}" dt="2023-01-21T21:10:38.896" v="2167" actId="164"/>
          <ac:picMkLst>
            <pc:docMk/>
            <pc:sldMk cId="4088247270" sldId="259"/>
            <ac:picMk id="242" creationId="{5F89E4BA-1DB7-0AB1-977B-FEA878BABE34}"/>
          </ac:picMkLst>
        </pc:picChg>
        <pc:picChg chg="add mod">
          <ac:chgData name="Srivastava, Shashank" userId="4a4a45cf-0bce-432b-b8e4-c038fc1510d7" providerId="ADAL" clId="{49385AE6-A348-4117-8CEB-AF53F41B2FB7}" dt="2023-01-21T21:10:38.896" v="2167" actId="164"/>
          <ac:picMkLst>
            <pc:docMk/>
            <pc:sldMk cId="4088247270" sldId="259"/>
            <ac:picMk id="243" creationId="{32395B26-3046-B8E3-F2DE-B17BB51EBF34}"/>
          </ac:picMkLst>
        </pc:picChg>
        <pc:picChg chg="add mod">
          <ac:chgData name="Srivastava, Shashank" userId="4a4a45cf-0bce-432b-b8e4-c038fc1510d7" providerId="ADAL" clId="{49385AE6-A348-4117-8CEB-AF53F41B2FB7}" dt="2023-01-21T21:10:38.896" v="2167" actId="164"/>
          <ac:picMkLst>
            <pc:docMk/>
            <pc:sldMk cId="4088247270" sldId="259"/>
            <ac:picMk id="244" creationId="{99DB5E2A-E970-CBA8-1A8E-650924F90340}"/>
          </ac:picMkLst>
        </pc:picChg>
        <pc:picChg chg="add mod">
          <ac:chgData name="Srivastava, Shashank" userId="4a4a45cf-0bce-432b-b8e4-c038fc1510d7" providerId="ADAL" clId="{49385AE6-A348-4117-8CEB-AF53F41B2FB7}" dt="2023-01-21T21:10:38.896" v="2167" actId="164"/>
          <ac:picMkLst>
            <pc:docMk/>
            <pc:sldMk cId="4088247270" sldId="259"/>
            <ac:picMk id="245" creationId="{DD50486E-0234-6512-21A6-060427CC13F9}"/>
          </ac:picMkLst>
        </pc:picChg>
        <pc:picChg chg="add mod">
          <ac:chgData name="Srivastava, Shashank" userId="4a4a45cf-0bce-432b-b8e4-c038fc1510d7" providerId="ADAL" clId="{49385AE6-A348-4117-8CEB-AF53F41B2FB7}" dt="2023-01-21T21:10:38.896" v="2167" actId="164"/>
          <ac:picMkLst>
            <pc:docMk/>
            <pc:sldMk cId="4088247270" sldId="259"/>
            <ac:picMk id="246" creationId="{63B900E3-52CB-237B-0CAD-5C3684E37EF3}"/>
          </ac:picMkLst>
        </pc:picChg>
        <pc:picChg chg="add mod">
          <ac:chgData name="Srivastava, Shashank" userId="4a4a45cf-0bce-432b-b8e4-c038fc1510d7" providerId="ADAL" clId="{49385AE6-A348-4117-8CEB-AF53F41B2FB7}" dt="2023-01-21T21:10:38.896" v="2167" actId="164"/>
          <ac:picMkLst>
            <pc:docMk/>
            <pc:sldMk cId="4088247270" sldId="259"/>
            <ac:picMk id="247" creationId="{C10D25B7-FED4-C3DB-ADC8-43517EAD2C6B}"/>
          </ac:picMkLst>
        </pc:picChg>
        <pc:picChg chg="add mod">
          <ac:chgData name="Srivastava, Shashank" userId="4a4a45cf-0bce-432b-b8e4-c038fc1510d7" providerId="ADAL" clId="{49385AE6-A348-4117-8CEB-AF53F41B2FB7}" dt="2023-01-21T21:10:38.896" v="2167" actId="164"/>
          <ac:picMkLst>
            <pc:docMk/>
            <pc:sldMk cId="4088247270" sldId="259"/>
            <ac:picMk id="248" creationId="{CE28AA75-49E9-D4F1-392E-831E18DE2625}"/>
          </ac:picMkLst>
        </pc:picChg>
        <pc:picChg chg="add mod">
          <ac:chgData name="Srivastava, Shashank" userId="4a4a45cf-0bce-432b-b8e4-c038fc1510d7" providerId="ADAL" clId="{49385AE6-A348-4117-8CEB-AF53F41B2FB7}" dt="2023-01-21T21:10:38.896" v="2167" actId="164"/>
          <ac:picMkLst>
            <pc:docMk/>
            <pc:sldMk cId="4088247270" sldId="259"/>
            <ac:picMk id="249" creationId="{1447963D-691B-7905-03D5-8CC382FCC955}"/>
          </ac:picMkLst>
        </pc:picChg>
        <pc:picChg chg="add mod">
          <ac:chgData name="Srivastava, Shashank" userId="4a4a45cf-0bce-432b-b8e4-c038fc1510d7" providerId="ADAL" clId="{49385AE6-A348-4117-8CEB-AF53F41B2FB7}" dt="2023-01-21T21:10:38.896" v="2167" actId="164"/>
          <ac:picMkLst>
            <pc:docMk/>
            <pc:sldMk cId="4088247270" sldId="259"/>
            <ac:picMk id="250" creationId="{E646CB05-9A5E-0935-F5DD-E5A77C0025B1}"/>
          </ac:picMkLst>
        </pc:picChg>
        <pc:picChg chg="add mod">
          <ac:chgData name="Srivastava, Shashank" userId="4a4a45cf-0bce-432b-b8e4-c038fc1510d7" providerId="ADAL" clId="{49385AE6-A348-4117-8CEB-AF53F41B2FB7}" dt="2023-01-21T21:10:38.896" v="2167" actId="164"/>
          <ac:picMkLst>
            <pc:docMk/>
            <pc:sldMk cId="4088247270" sldId="259"/>
            <ac:picMk id="251" creationId="{CCBEC749-CA14-C6C3-77A6-1E394F77AC17}"/>
          </ac:picMkLst>
        </pc:picChg>
        <pc:picChg chg="add mod">
          <ac:chgData name="Srivastava, Shashank" userId="4a4a45cf-0bce-432b-b8e4-c038fc1510d7" providerId="ADAL" clId="{49385AE6-A348-4117-8CEB-AF53F41B2FB7}" dt="2023-01-21T21:10:38.896" v="2167" actId="164"/>
          <ac:picMkLst>
            <pc:docMk/>
            <pc:sldMk cId="4088247270" sldId="259"/>
            <ac:picMk id="252" creationId="{0934B03F-C78A-228F-353B-B8FCBD0038D4}"/>
          </ac:picMkLst>
        </pc:picChg>
        <pc:picChg chg="add mod">
          <ac:chgData name="Srivastava, Shashank" userId="4a4a45cf-0bce-432b-b8e4-c038fc1510d7" providerId="ADAL" clId="{49385AE6-A348-4117-8CEB-AF53F41B2FB7}" dt="2023-01-21T21:10:38.896" v="2167" actId="164"/>
          <ac:picMkLst>
            <pc:docMk/>
            <pc:sldMk cId="4088247270" sldId="259"/>
            <ac:picMk id="253" creationId="{7DF89CB2-AF9B-7921-602D-54C7BE45C76A}"/>
          </ac:picMkLst>
        </pc:picChg>
        <pc:picChg chg="add mod">
          <ac:chgData name="Srivastava, Shashank" userId="4a4a45cf-0bce-432b-b8e4-c038fc1510d7" providerId="ADAL" clId="{49385AE6-A348-4117-8CEB-AF53F41B2FB7}" dt="2023-01-21T21:10:38.896" v="2167" actId="164"/>
          <ac:picMkLst>
            <pc:docMk/>
            <pc:sldMk cId="4088247270" sldId="259"/>
            <ac:picMk id="254" creationId="{E8AFD6EB-E184-653F-28F7-DA9E4C63A4D2}"/>
          </ac:picMkLst>
        </pc:picChg>
        <pc:picChg chg="add mod">
          <ac:chgData name="Srivastava, Shashank" userId="4a4a45cf-0bce-432b-b8e4-c038fc1510d7" providerId="ADAL" clId="{49385AE6-A348-4117-8CEB-AF53F41B2FB7}" dt="2023-01-21T21:10:38.896" v="2167" actId="164"/>
          <ac:picMkLst>
            <pc:docMk/>
            <pc:sldMk cId="4088247270" sldId="259"/>
            <ac:picMk id="255" creationId="{3AFC538E-D8FB-42AB-9725-4FB5162D4EB2}"/>
          </ac:picMkLst>
        </pc:picChg>
        <pc:picChg chg="add mod">
          <ac:chgData name="Srivastava, Shashank" userId="4a4a45cf-0bce-432b-b8e4-c038fc1510d7" providerId="ADAL" clId="{49385AE6-A348-4117-8CEB-AF53F41B2FB7}" dt="2023-01-21T21:10:38.896" v="2167" actId="164"/>
          <ac:picMkLst>
            <pc:docMk/>
            <pc:sldMk cId="4088247270" sldId="259"/>
            <ac:picMk id="256" creationId="{026F9B19-437C-B303-AC31-86BDF44CB159}"/>
          </ac:picMkLst>
        </pc:picChg>
        <pc:picChg chg="add mod">
          <ac:chgData name="Srivastava, Shashank" userId="4a4a45cf-0bce-432b-b8e4-c038fc1510d7" providerId="ADAL" clId="{49385AE6-A348-4117-8CEB-AF53F41B2FB7}" dt="2023-01-21T21:10:38.896" v="2167" actId="164"/>
          <ac:picMkLst>
            <pc:docMk/>
            <pc:sldMk cId="4088247270" sldId="259"/>
            <ac:picMk id="257" creationId="{D94CC813-E894-48F2-56B3-D202729BB92F}"/>
          </ac:picMkLst>
        </pc:picChg>
        <pc:picChg chg="add mod">
          <ac:chgData name="Srivastava, Shashank" userId="4a4a45cf-0bce-432b-b8e4-c038fc1510d7" providerId="ADAL" clId="{49385AE6-A348-4117-8CEB-AF53F41B2FB7}" dt="2023-01-21T21:10:38.896" v="2167" actId="164"/>
          <ac:picMkLst>
            <pc:docMk/>
            <pc:sldMk cId="4088247270" sldId="259"/>
            <ac:picMk id="258" creationId="{61DED032-A52A-9969-490D-B9E71D6A6AC1}"/>
          </ac:picMkLst>
        </pc:picChg>
        <pc:picChg chg="add mod">
          <ac:chgData name="Srivastava, Shashank" userId="4a4a45cf-0bce-432b-b8e4-c038fc1510d7" providerId="ADAL" clId="{49385AE6-A348-4117-8CEB-AF53F41B2FB7}" dt="2023-01-21T21:10:38.896" v="2167" actId="164"/>
          <ac:picMkLst>
            <pc:docMk/>
            <pc:sldMk cId="4088247270" sldId="259"/>
            <ac:picMk id="259" creationId="{5F87E7A8-B25E-65F8-5B2A-0DEC6A188F7A}"/>
          </ac:picMkLst>
        </pc:picChg>
        <pc:picChg chg="add mod">
          <ac:chgData name="Srivastava, Shashank" userId="4a4a45cf-0bce-432b-b8e4-c038fc1510d7" providerId="ADAL" clId="{49385AE6-A348-4117-8CEB-AF53F41B2FB7}" dt="2023-01-21T21:10:38.896" v="2167" actId="164"/>
          <ac:picMkLst>
            <pc:docMk/>
            <pc:sldMk cId="4088247270" sldId="259"/>
            <ac:picMk id="260" creationId="{F6277C50-C3BD-38D7-D462-F5FDFE464285}"/>
          </ac:picMkLst>
        </pc:picChg>
        <pc:picChg chg="add mod">
          <ac:chgData name="Srivastava, Shashank" userId="4a4a45cf-0bce-432b-b8e4-c038fc1510d7" providerId="ADAL" clId="{49385AE6-A348-4117-8CEB-AF53F41B2FB7}" dt="2023-01-21T21:10:38.896" v="2167" actId="164"/>
          <ac:picMkLst>
            <pc:docMk/>
            <pc:sldMk cId="4088247270" sldId="259"/>
            <ac:picMk id="261" creationId="{BF7DB756-F967-E9F7-B3CB-3F74EFC0D089}"/>
          </ac:picMkLst>
        </pc:picChg>
        <pc:picChg chg="add mod">
          <ac:chgData name="Srivastava, Shashank" userId="4a4a45cf-0bce-432b-b8e4-c038fc1510d7" providerId="ADAL" clId="{49385AE6-A348-4117-8CEB-AF53F41B2FB7}" dt="2023-01-21T21:10:38.896" v="2167" actId="164"/>
          <ac:picMkLst>
            <pc:docMk/>
            <pc:sldMk cId="4088247270" sldId="259"/>
            <ac:picMk id="262" creationId="{D5D6ECFC-2FCE-431B-D1DC-8E1EFB465D29}"/>
          </ac:picMkLst>
        </pc:picChg>
        <pc:picChg chg="add mod">
          <ac:chgData name="Srivastava, Shashank" userId="4a4a45cf-0bce-432b-b8e4-c038fc1510d7" providerId="ADAL" clId="{49385AE6-A348-4117-8CEB-AF53F41B2FB7}" dt="2023-01-21T21:10:38.896" v="2167" actId="164"/>
          <ac:picMkLst>
            <pc:docMk/>
            <pc:sldMk cId="4088247270" sldId="259"/>
            <ac:picMk id="263" creationId="{728B913D-A032-113A-FCC6-EBF22234A960}"/>
          </ac:picMkLst>
        </pc:picChg>
        <pc:picChg chg="add mod">
          <ac:chgData name="Srivastava, Shashank" userId="4a4a45cf-0bce-432b-b8e4-c038fc1510d7" providerId="ADAL" clId="{49385AE6-A348-4117-8CEB-AF53F41B2FB7}" dt="2023-01-21T21:10:38.896" v="2167" actId="164"/>
          <ac:picMkLst>
            <pc:docMk/>
            <pc:sldMk cId="4088247270" sldId="259"/>
            <ac:picMk id="264" creationId="{578D622E-6C38-37AB-C255-60FDFE623640}"/>
          </ac:picMkLst>
        </pc:picChg>
        <pc:picChg chg="add mod">
          <ac:chgData name="Srivastava, Shashank" userId="4a4a45cf-0bce-432b-b8e4-c038fc1510d7" providerId="ADAL" clId="{49385AE6-A348-4117-8CEB-AF53F41B2FB7}" dt="2023-01-21T21:10:38.896" v="2167" actId="164"/>
          <ac:picMkLst>
            <pc:docMk/>
            <pc:sldMk cId="4088247270" sldId="259"/>
            <ac:picMk id="265" creationId="{122EE984-6BB2-AA38-26D6-1DC14A4D31E7}"/>
          </ac:picMkLst>
        </pc:picChg>
        <pc:picChg chg="add mod">
          <ac:chgData name="Srivastava, Shashank" userId="4a4a45cf-0bce-432b-b8e4-c038fc1510d7" providerId="ADAL" clId="{49385AE6-A348-4117-8CEB-AF53F41B2FB7}" dt="2023-01-21T21:10:38.896" v="2167" actId="164"/>
          <ac:picMkLst>
            <pc:docMk/>
            <pc:sldMk cId="4088247270" sldId="259"/>
            <ac:picMk id="266" creationId="{220AC11E-18F2-73DE-2423-76FDA5BF320A}"/>
          </ac:picMkLst>
        </pc:picChg>
        <pc:picChg chg="add mod">
          <ac:chgData name="Srivastava, Shashank" userId="4a4a45cf-0bce-432b-b8e4-c038fc1510d7" providerId="ADAL" clId="{49385AE6-A348-4117-8CEB-AF53F41B2FB7}" dt="2023-01-21T21:10:38.896" v="2167" actId="164"/>
          <ac:picMkLst>
            <pc:docMk/>
            <pc:sldMk cId="4088247270" sldId="259"/>
            <ac:picMk id="267" creationId="{4A74FB61-478B-2D34-27E4-9D7C25CC80B8}"/>
          </ac:picMkLst>
        </pc:picChg>
        <pc:picChg chg="add mod">
          <ac:chgData name="Srivastava, Shashank" userId="4a4a45cf-0bce-432b-b8e4-c038fc1510d7" providerId="ADAL" clId="{49385AE6-A348-4117-8CEB-AF53F41B2FB7}" dt="2023-01-21T21:10:38.896" v="2167" actId="164"/>
          <ac:picMkLst>
            <pc:docMk/>
            <pc:sldMk cId="4088247270" sldId="259"/>
            <ac:picMk id="268" creationId="{780B7C0E-3668-11C5-3B63-BD8F84D9FA1C}"/>
          </ac:picMkLst>
        </pc:picChg>
        <pc:picChg chg="add mod">
          <ac:chgData name="Srivastava, Shashank" userId="4a4a45cf-0bce-432b-b8e4-c038fc1510d7" providerId="ADAL" clId="{49385AE6-A348-4117-8CEB-AF53F41B2FB7}" dt="2023-01-21T21:10:38.896" v="2167" actId="164"/>
          <ac:picMkLst>
            <pc:docMk/>
            <pc:sldMk cId="4088247270" sldId="259"/>
            <ac:picMk id="269" creationId="{D0409E49-9EB3-0FF0-0D81-CB95BD5C9304}"/>
          </ac:picMkLst>
        </pc:picChg>
        <pc:picChg chg="add mod">
          <ac:chgData name="Srivastava, Shashank" userId="4a4a45cf-0bce-432b-b8e4-c038fc1510d7" providerId="ADAL" clId="{49385AE6-A348-4117-8CEB-AF53F41B2FB7}" dt="2023-01-21T21:10:38.896" v="2167" actId="164"/>
          <ac:picMkLst>
            <pc:docMk/>
            <pc:sldMk cId="4088247270" sldId="259"/>
            <ac:picMk id="270" creationId="{E8D0CE09-A9E7-225E-6AD4-4E21A12268C8}"/>
          </ac:picMkLst>
        </pc:picChg>
        <pc:picChg chg="add mod">
          <ac:chgData name="Srivastava, Shashank" userId="4a4a45cf-0bce-432b-b8e4-c038fc1510d7" providerId="ADAL" clId="{49385AE6-A348-4117-8CEB-AF53F41B2FB7}" dt="2023-01-21T21:10:38.896" v="2167" actId="164"/>
          <ac:picMkLst>
            <pc:docMk/>
            <pc:sldMk cId="4088247270" sldId="259"/>
            <ac:picMk id="271" creationId="{20C5C9E4-54B5-1708-4ADD-6EAD400A68A8}"/>
          </ac:picMkLst>
        </pc:picChg>
        <pc:picChg chg="add mod">
          <ac:chgData name="Srivastava, Shashank" userId="4a4a45cf-0bce-432b-b8e4-c038fc1510d7" providerId="ADAL" clId="{49385AE6-A348-4117-8CEB-AF53F41B2FB7}" dt="2023-01-21T21:10:38.896" v="2167" actId="164"/>
          <ac:picMkLst>
            <pc:docMk/>
            <pc:sldMk cId="4088247270" sldId="259"/>
            <ac:picMk id="272" creationId="{62A96987-6547-4EDF-C996-5916465557B1}"/>
          </ac:picMkLst>
        </pc:picChg>
        <pc:picChg chg="add mod">
          <ac:chgData name="Srivastava, Shashank" userId="4a4a45cf-0bce-432b-b8e4-c038fc1510d7" providerId="ADAL" clId="{49385AE6-A348-4117-8CEB-AF53F41B2FB7}" dt="2023-01-21T21:10:38.896" v="2167" actId="164"/>
          <ac:picMkLst>
            <pc:docMk/>
            <pc:sldMk cId="4088247270" sldId="259"/>
            <ac:picMk id="273" creationId="{46EC1A72-6857-3721-14AB-1B62F6D53F55}"/>
          </ac:picMkLst>
        </pc:picChg>
        <pc:picChg chg="add mod">
          <ac:chgData name="Srivastava, Shashank" userId="4a4a45cf-0bce-432b-b8e4-c038fc1510d7" providerId="ADAL" clId="{49385AE6-A348-4117-8CEB-AF53F41B2FB7}" dt="2023-01-21T21:10:38.896" v="2167" actId="164"/>
          <ac:picMkLst>
            <pc:docMk/>
            <pc:sldMk cId="4088247270" sldId="259"/>
            <ac:picMk id="274" creationId="{455D8497-089D-E230-117F-2E5D4A787ABA}"/>
          </ac:picMkLst>
        </pc:picChg>
        <pc:picChg chg="add mod">
          <ac:chgData name="Srivastava, Shashank" userId="4a4a45cf-0bce-432b-b8e4-c038fc1510d7" providerId="ADAL" clId="{49385AE6-A348-4117-8CEB-AF53F41B2FB7}" dt="2023-01-21T21:10:38.896" v="2167" actId="164"/>
          <ac:picMkLst>
            <pc:docMk/>
            <pc:sldMk cId="4088247270" sldId="259"/>
            <ac:picMk id="275" creationId="{26DB4BC9-C68F-7CBB-DDDF-E8E13156B2EE}"/>
          </ac:picMkLst>
        </pc:picChg>
        <pc:picChg chg="add mod">
          <ac:chgData name="Srivastava, Shashank" userId="4a4a45cf-0bce-432b-b8e4-c038fc1510d7" providerId="ADAL" clId="{49385AE6-A348-4117-8CEB-AF53F41B2FB7}" dt="2023-01-21T21:10:38.896" v="2167" actId="164"/>
          <ac:picMkLst>
            <pc:docMk/>
            <pc:sldMk cId="4088247270" sldId="259"/>
            <ac:picMk id="276" creationId="{8EC307A2-8169-0ABE-1F45-62D38735480E}"/>
          </ac:picMkLst>
        </pc:picChg>
        <pc:picChg chg="add mod">
          <ac:chgData name="Srivastava, Shashank" userId="4a4a45cf-0bce-432b-b8e4-c038fc1510d7" providerId="ADAL" clId="{49385AE6-A348-4117-8CEB-AF53F41B2FB7}" dt="2023-01-21T21:10:38.896" v="2167" actId="164"/>
          <ac:picMkLst>
            <pc:docMk/>
            <pc:sldMk cId="4088247270" sldId="259"/>
            <ac:picMk id="277" creationId="{36FBA5C8-282B-55B4-3263-C2D48FE7566B}"/>
          </ac:picMkLst>
        </pc:picChg>
        <pc:picChg chg="add mod">
          <ac:chgData name="Srivastava, Shashank" userId="4a4a45cf-0bce-432b-b8e4-c038fc1510d7" providerId="ADAL" clId="{49385AE6-A348-4117-8CEB-AF53F41B2FB7}" dt="2023-01-21T21:10:38.896" v="2167" actId="164"/>
          <ac:picMkLst>
            <pc:docMk/>
            <pc:sldMk cId="4088247270" sldId="259"/>
            <ac:picMk id="278" creationId="{43C9BBF0-F2F4-037B-D835-50DE19FA41E1}"/>
          </ac:picMkLst>
        </pc:picChg>
        <pc:picChg chg="add mod">
          <ac:chgData name="Srivastava, Shashank" userId="4a4a45cf-0bce-432b-b8e4-c038fc1510d7" providerId="ADAL" clId="{49385AE6-A348-4117-8CEB-AF53F41B2FB7}" dt="2023-01-21T21:10:38.896" v="2167" actId="164"/>
          <ac:picMkLst>
            <pc:docMk/>
            <pc:sldMk cId="4088247270" sldId="259"/>
            <ac:picMk id="279" creationId="{0BD9EAA6-B876-4DC5-429C-AC34E2F20B3E}"/>
          </ac:picMkLst>
        </pc:picChg>
        <pc:picChg chg="add mod">
          <ac:chgData name="Srivastava, Shashank" userId="4a4a45cf-0bce-432b-b8e4-c038fc1510d7" providerId="ADAL" clId="{49385AE6-A348-4117-8CEB-AF53F41B2FB7}" dt="2023-01-21T21:10:38.896" v="2167" actId="164"/>
          <ac:picMkLst>
            <pc:docMk/>
            <pc:sldMk cId="4088247270" sldId="259"/>
            <ac:picMk id="280" creationId="{9DF2E193-F34E-D665-2679-FB3E4615C1C2}"/>
          </ac:picMkLst>
        </pc:picChg>
        <pc:picChg chg="add mod">
          <ac:chgData name="Srivastava, Shashank" userId="4a4a45cf-0bce-432b-b8e4-c038fc1510d7" providerId="ADAL" clId="{49385AE6-A348-4117-8CEB-AF53F41B2FB7}" dt="2023-01-21T21:10:38.896" v="2167" actId="164"/>
          <ac:picMkLst>
            <pc:docMk/>
            <pc:sldMk cId="4088247270" sldId="259"/>
            <ac:picMk id="281" creationId="{DA24529A-5F88-AC4F-E637-A3550B69C665}"/>
          </ac:picMkLst>
        </pc:picChg>
        <pc:picChg chg="add mod">
          <ac:chgData name="Srivastava, Shashank" userId="4a4a45cf-0bce-432b-b8e4-c038fc1510d7" providerId="ADAL" clId="{49385AE6-A348-4117-8CEB-AF53F41B2FB7}" dt="2023-01-21T21:10:38.896" v="2167" actId="164"/>
          <ac:picMkLst>
            <pc:docMk/>
            <pc:sldMk cId="4088247270" sldId="259"/>
            <ac:picMk id="282" creationId="{872C87B1-03FF-6EB7-D9F2-7F64872CDE04}"/>
          </ac:picMkLst>
        </pc:picChg>
        <pc:picChg chg="add mod">
          <ac:chgData name="Srivastava, Shashank" userId="4a4a45cf-0bce-432b-b8e4-c038fc1510d7" providerId="ADAL" clId="{49385AE6-A348-4117-8CEB-AF53F41B2FB7}" dt="2023-01-21T21:10:38.896" v="2167" actId="164"/>
          <ac:picMkLst>
            <pc:docMk/>
            <pc:sldMk cId="4088247270" sldId="259"/>
            <ac:picMk id="283" creationId="{6D7F12DE-CDF8-EA69-8E30-8FAA344A934B}"/>
          </ac:picMkLst>
        </pc:picChg>
        <pc:picChg chg="add mod">
          <ac:chgData name="Srivastava, Shashank" userId="4a4a45cf-0bce-432b-b8e4-c038fc1510d7" providerId="ADAL" clId="{49385AE6-A348-4117-8CEB-AF53F41B2FB7}" dt="2023-01-21T21:10:38.896" v="2167" actId="164"/>
          <ac:picMkLst>
            <pc:docMk/>
            <pc:sldMk cId="4088247270" sldId="259"/>
            <ac:picMk id="284" creationId="{04A08A46-4BAE-AB91-188D-88C40E72D802}"/>
          </ac:picMkLst>
        </pc:picChg>
        <pc:picChg chg="add mod">
          <ac:chgData name="Srivastava, Shashank" userId="4a4a45cf-0bce-432b-b8e4-c038fc1510d7" providerId="ADAL" clId="{49385AE6-A348-4117-8CEB-AF53F41B2FB7}" dt="2023-01-21T21:10:38.896" v="2167" actId="164"/>
          <ac:picMkLst>
            <pc:docMk/>
            <pc:sldMk cId="4088247270" sldId="259"/>
            <ac:picMk id="285" creationId="{D95AEB1E-462B-73E4-5131-896712DEA415}"/>
          </ac:picMkLst>
        </pc:picChg>
        <pc:picChg chg="add mod">
          <ac:chgData name="Srivastava, Shashank" userId="4a4a45cf-0bce-432b-b8e4-c038fc1510d7" providerId="ADAL" clId="{49385AE6-A348-4117-8CEB-AF53F41B2FB7}" dt="2023-01-21T21:10:38.896" v="2167" actId="164"/>
          <ac:picMkLst>
            <pc:docMk/>
            <pc:sldMk cId="4088247270" sldId="259"/>
            <ac:picMk id="286" creationId="{7B1AC7CE-09B9-72B8-0516-289056FEFFC5}"/>
          </ac:picMkLst>
        </pc:picChg>
        <pc:picChg chg="add mod">
          <ac:chgData name="Srivastava, Shashank" userId="4a4a45cf-0bce-432b-b8e4-c038fc1510d7" providerId="ADAL" clId="{49385AE6-A348-4117-8CEB-AF53F41B2FB7}" dt="2023-01-21T21:10:38.896" v="2167" actId="164"/>
          <ac:picMkLst>
            <pc:docMk/>
            <pc:sldMk cId="4088247270" sldId="259"/>
            <ac:picMk id="287" creationId="{470522B5-62FD-140F-324A-1A22C176723B}"/>
          </ac:picMkLst>
        </pc:picChg>
        <pc:picChg chg="add mod">
          <ac:chgData name="Srivastava, Shashank" userId="4a4a45cf-0bce-432b-b8e4-c038fc1510d7" providerId="ADAL" clId="{49385AE6-A348-4117-8CEB-AF53F41B2FB7}" dt="2023-01-21T21:10:38.896" v="2167" actId="164"/>
          <ac:picMkLst>
            <pc:docMk/>
            <pc:sldMk cId="4088247270" sldId="259"/>
            <ac:picMk id="288" creationId="{5C4D4171-3D12-1C50-2748-4E26CEE3D289}"/>
          </ac:picMkLst>
        </pc:picChg>
        <pc:picChg chg="add mod">
          <ac:chgData name="Srivastava, Shashank" userId="4a4a45cf-0bce-432b-b8e4-c038fc1510d7" providerId="ADAL" clId="{49385AE6-A348-4117-8CEB-AF53F41B2FB7}" dt="2023-01-21T21:10:38.896" v="2167" actId="164"/>
          <ac:picMkLst>
            <pc:docMk/>
            <pc:sldMk cId="4088247270" sldId="259"/>
            <ac:picMk id="289" creationId="{51555C0B-5CBD-2FAB-F636-88BC5F7EA7A1}"/>
          </ac:picMkLst>
        </pc:picChg>
        <pc:picChg chg="add mod">
          <ac:chgData name="Srivastava, Shashank" userId="4a4a45cf-0bce-432b-b8e4-c038fc1510d7" providerId="ADAL" clId="{49385AE6-A348-4117-8CEB-AF53F41B2FB7}" dt="2023-01-21T21:10:38.896" v="2167" actId="164"/>
          <ac:picMkLst>
            <pc:docMk/>
            <pc:sldMk cId="4088247270" sldId="259"/>
            <ac:picMk id="290" creationId="{7FB7CA6C-78A2-6CBD-0738-0B533063CBCA}"/>
          </ac:picMkLst>
        </pc:picChg>
        <pc:picChg chg="add mod">
          <ac:chgData name="Srivastava, Shashank" userId="4a4a45cf-0bce-432b-b8e4-c038fc1510d7" providerId="ADAL" clId="{49385AE6-A348-4117-8CEB-AF53F41B2FB7}" dt="2023-01-21T21:10:38.896" v="2167" actId="164"/>
          <ac:picMkLst>
            <pc:docMk/>
            <pc:sldMk cId="4088247270" sldId="259"/>
            <ac:picMk id="291" creationId="{1FBA2A68-A270-2D3C-26ED-5C48DF1BD3E4}"/>
          </ac:picMkLst>
        </pc:picChg>
        <pc:picChg chg="add mod">
          <ac:chgData name="Srivastava, Shashank" userId="4a4a45cf-0bce-432b-b8e4-c038fc1510d7" providerId="ADAL" clId="{49385AE6-A348-4117-8CEB-AF53F41B2FB7}" dt="2023-01-21T21:10:38.896" v="2167" actId="164"/>
          <ac:picMkLst>
            <pc:docMk/>
            <pc:sldMk cId="4088247270" sldId="259"/>
            <ac:picMk id="292" creationId="{27A7C463-ECC7-A1B6-55E3-0D6DF8AD32B0}"/>
          </ac:picMkLst>
        </pc:picChg>
        <pc:picChg chg="add mod">
          <ac:chgData name="Srivastava, Shashank" userId="4a4a45cf-0bce-432b-b8e4-c038fc1510d7" providerId="ADAL" clId="{49385AE6-A348-4117-8CEB-AF53F41B2FB7}" dt="2023-01-21T21:10:38.896" v="2167" actId="164"/>
          <ac:picMkLst>
            <pc:docMk/>
            <pc:sldMk cId="4088247270" sldId="259"/>
            <ac:picMk id="293" creationId="{E5733614-0D78-47B3-F54E-ACD5C5E033D6}"/>
          </ac:picMkLst>
        </pc:picChg>
        <pc:picChg chg="add mod">
          <ac:chgData name="Srivastava, Shashank" userId="4a4a45cf-0bce-432b-b8e4-c038fc1510d7" providerId="ADAL" clId="{49385AE6-A348-4117-8CEB-AF53F41B2FB7}" dt="2023-01-21T21:10:38.896" v="2167" actId="164"/>
          <ac:picMkLst>
            <pc:docMk/>
            <pc:sldMk cId="4088247270" sldId="259"/>
            <ac:picMk id="294" creationId="{AF7F5CD3-15D2-8653-A7C5-046BF8C5611B}"/>
          </ac:picMkLst>
        </pc:picChg>
        <pc:picChg chg="add mod">
          <ac:chgData name="Srivastava, Shashank" userId="4a4a45cf-0bce-432b-b8e4-c038fc1510d7" providerId="ADAL" clId="{49385AE6-A348-4117-8CEB-AF53F41B2FB7}" dt="2023-01-21T21:10:38.896" v="2167" actId="164"/>
          <ac:picMkLst>
            <pc:docMk/>
            <pc:sldMk cId="4088247270" sldId="259"/>
            <ac:picMk id="295" creationId="{5959BE12-F7D1-799A-C4C7-B3FC828D5341}"/>
          </ac:picMkLst>
        </pc:picChg>
        <pc:picChg chg="add mod">
          <ac:chgData name="Srivastava, Shashank" userId="4a4a45cf-0bce-432b-b8e4-c038fc1510d7" providerId="ADAL" clId="{49385AE6-A348-4117-8CEB-AF53F41B2FB7}" dt="2023-01-21T21:10:38.896" v="2167" actId="164"/>
          <ac:picMkLst>
            <pc:docMk/>
            <pc:sldMk cId="4088247270" sldId="259"/>
            <ac:picMk id="296" creationId="{3C192D85-19DB-5398-BCDB-77ADF1A32D9C}"/>
          </ac:picMkLst>
        </pc:picChg>
        <pc:picChg chg="add mod">
          <ac:chgData name="Srivastava, Shashank" userId="4a4a45cf-0bce-432b-b8e4-c038fc1510d7" providerId="ADAL" clId="{49385AE6-A348-4117-8CEB-AF53F41B2FB7}" dt="2023-01-21T21:10:38.896" v="2167" actId="164"/>
          <ac:picMkLst>
            <pc:docMk/>
            <pc:sldMk cId="4088247270" sldId="259"/>
            <ac:picMk id="297" creationId="{949B554C-9DF5-CD8F-3FBF-22346CCED6DB}"/>
          </ac:picMkLst>
        </pc:picChg>
        <pc:picChg chg="add mod">
          <ac:chgData name="Srivastava, Shashank" userId="4a4a45cf-0bce-432b-b8e4-c038fc1510d7" providerId="ADAL" clId="{49385AE6-A348-4117-8CEB-AF53F41B2FB7}" dt="2023-01-21T21:10:38.896" v="2167" actId="164"/>
          <ac:picMkLst>
            <pc:docMk/>
            <pc:sldMk cId="4088247270" sldId="259"/>
            <ac:picMk id="298" creationId="{8D7087F5-73BF-A1D2-1A45-A409FD21E9F1}"/>
          </ac:picMkLst>
        </pc:picChg>
        <pc:picChg chg="add mod">
          <ac:chgData name="Srivastava, Shashank" userId="4a4a45cf-0bce-432b-b8e4-c038fc1510d7" providerId="ADAL" clId="{49385AE6-A348-4117-8CEB-AF53F41B2FB7}" dt="2023-01-21T21:10:38.896" v="2167" actId="164"/>
          <ac:picMkLst>
            <pc:docMk/>
            <pc:sldMk cId="4088247270" sldId="259"/>
            <ac:picMk id="299" creationId="{A116B266-4AE7-FA3B-174A-04250FC45879}"/>
          </ac:picMkLst>
        </pc:picChg>
        <pc:picChg chg="add mod">
          <ac:chgData name="Srivastava, Shashank" userId="4a4a45cf-0bce-432b-b8e4-c038fc1510d7" providerId="ADAL" clId="{49385AE6-A348-4117-8CEB-AF53F41B2FB7}" dt="2023-01-21T21:10:38.896" v="2167" actId="164"/>
          <ac:picMkLst>
            <pc:docMk/>
            <pc:sldMk cId="4088247270" sldId="259"/>
            <ac:picMk id="300" creationId="{9CBD5A7B-FA68-5A3A-FDE4-FCB2E652A336}"/>
          </ac:picMkLst>
        </pc:picChg>
        <pc:picChg chg="add mod">
          <ac:chgData name="Srivastava, Shashank" userId="4a4a45cf-0bce-432b-b8e4-c038fc1510d7" providerId="ADAL" clId="{49385AE6-A348-4117-8CEB-AF53F41B2FB7}" dt="2023-01-21T21:10:38.896" v="2167" actId="164"/>
          <ac:picMkLst>
            <pc:docMk/>
            <pc:sldMk cId="4088247270" sldId="259"/>
            <ac:picMk id="301" creationId="{8C00B9DE-7E04-84E8-C65D-4CCD1B8C171B}"/>
          </ac:picMkLst>
        </pc:picChg>
        <pc:picChg chg="add mod">
          <ac:chgData name="Srivastava, Shashank" userId="4a4a45cf-0bce-432b-b8e4-c038fc1510d7" providerId="ADAL" clId="{49385AE6-A348-4117-8CEB-AF53F41B2FB7}" dt="2023-01-21T21:10:38.896" v="2167" actId="164"/>
          <ac:picMkLst>
            <pc:docMk/>
            <pc:sldMk cId="4088247270" sldId="259"/>
            <ac:picMk id="302" creationId="{16C35674-C9DC-2F7A-06A7-58033A42F529}"/>
          </ac:picMkLst>
        </pc:picChg>
        <pc:picChg chg="add mod">
          <ac:chgData name="Srivastava, Shashank" userId="4a4a45cf-0bce-432b-b8e4-c038fc1510d7" providerId="ADAL" clId="{49385AE6-A348-4117-8CEB-AF53F41B2FB7}" dt="2023-01-21T21:10:38.896" v="2167" actId="164"/>
          <ac:picMkLst>
            <pc:docMk/>
            <pc:sldMk cId="4088247270" sldId="259"/>
            <ac:picMk id="303" creationId="{B611C371-3359-83C8-9F41-767BB28006D8}"/>
          </ac:picMkLst>
        </pc:picChg>
        <pc:picChg chg="add mod">
          <ac:chgData name="Srivastava, Shashank" userId="4a4a45cf-0bce-432b-b8e4-c038fc1510d7" providerId="ADAL" clId="{49385AE6-A348-4117-8CEB-AF53F41B2FB7}" dt="2023-01-21T21:10:38.896" v="2167" actId="164"/>
          <ac:picMkLst>
            <pc:docMk/>
            <pc:sldMk cId="4088247270" sldId="259"/>
            <ac:picMk id="304" creationId="{160F8CEA-53F1-D5F8-A733-8224CFAFC256}"/>
          </ac:picMkLst>
        </pc:picChg>
        <pc:picChg chg="add mod">
          <ac:chgData name="Srivastava, Shashank" userId="4a4a45cf-0bce-432b-b8e4-c038fc1510d7" providerId="ADAL" clId="{49385AE6-A348-4117-8CEB-AF53F41B2FB7}" dt="2023-01-21T21:10:38.896" v="2167" actId="164"/>
          <ac:picMkLst>
            <pc:docMk/>
            <pc:sldMk cId="4088247270" sldId="259"/>
            <ac:picMk id="305" creationId="{93157F61-4A91-260D-34F5-31A72A9FEB28}"/>
          </ac:picMkLst>
        </pc:picChg>
        <pc:picChg chg="add mod">
          <ac:chgData name="Srivastava, Shashank" userId="4a4a45cf-0bce-432b-b8e4-c038fc1510d7" providerId="ADAL" clId="{49385AE6-A348-4117-8CEB-AF53F41B2FB7}" dt="2023-01-21T21:10:38.896" v="2167" actId="164"/>
          <ac:picMkLst>
            <pc:docMk/>
            <pc:sldMk cId="4088247270" sldId="259"/>
            <ac:picMk id="306" creationId="{91662624-5958-CDB5-2CE6-00911A5BC0C4}"/>
          </ac:picMkLst>
        </pc:picChg>
        <pc:picChg chg="add mod">
          <ac:chgData name="Srivastava, Shashank" userId="4a4a45cf-0bce-432b-b8e4-c038fc1510d7" providerId="ADAL" clId="{49385AE6-A348-4117-8CEB-AF53F41B2FB7}" dt="2023-01-21T21:10:38.896" v="2167" actId="164"/>
          <ac:picMkLst>
            <pc:docMk/>
            <pc:sldMk cId="4088247270" sldId="259"/>
            <ac:picMk id="307" creationId="{7D244047-A46D-9A35-6E0A-654EE05FB2BB}"/>
          </ac:picMkLst>
        </pc:picChg>
        <pc:picChg chg="add mod">
          <ac:chgData name="Srivastava, Shashank" userId="4a4a45cf-0bce-432b-b8e4-c038fc1510d7" providerId="ADAL" clId="{49385AE6-A348-4117-8CEB-AF53F41B2FB7}" dt="2023-01-21T21:10:38.896" v="2167" actId="164"/>
          <ac:picMkLst>
            <pc:docMk/>
            <pc:sldMk cId="4088247270" sldId="259"/>
            <ac:picMk id="308" creationId="{7EF9B8CE-BCFA-E21B-2F4D-85BD0229FD77}"/>
          </ac:picMkLst>
        </pc:picChg>
        <pc:picChg chg="add mod">
          <ac:chgData name="Srivastava, Shashank" userId="4a4a45cf-0bce-432b-b8e4-c038fc1510d7" providerId="ADAL" clId="{49385AE6-A348-4117-8CEB-AF53F41B2FB7}" dt="2023-01-21T21:10:38.896" v="2167" actId="164"/>
          <ac:picMkLst>
            <pc:docMk/>
            <pc:sldMk cId="4088247270" sldId="259"/>
            <ac:picMk id="309" creationId="{DC0E023A-E69A-4A3F-06F3-BBC176EF27F1}"/>
          </ac:picMkLst>
        </pc:picChg>
        <pc:picChg chg="add mod">
          <ac:chgData name="Srivastava, Shashank" userId="4a4a45cf-0bce-432b-b8e4-c038fc1510d7" providerId="ADAL" clId="{49385AE6-A348-4117-8CEB-AF53F41B2FB7}" dt="2023-01-21T21:10:38.896" v="2167" actId="164"/>
          <ac:picMkLst>
            <pc:docMk/>
            <pc:sldMk cId="4088247270" sldId="259"/>
            <ac:picMk id="310" creationId="{7F0719E9-4BF2-BBC7-63F2-CDA540987C93}"/>
          </ac:picMkLst>
        </pc:picChg>
        <pc:picChg chg="add mod">
          <ac:chgData name="Srivastava, Shashank" userId="4a4a45cf-0bce-432b-b8e4-c038fc1510d7" providerId="ADAL" clId="{49385AE6-A348-4117-8CEB-AF53F41B2FB7}" dt="2023-01-21T21:10:38.896" v="2167" actId="164"/>
          <ac:picMkLst>
            <pc:docMk/>
            <pc:sldMk cId="4088247270" sldId="259"/>
            <ac:picMk id="311" creationId="{84FAA6A2-5195-83BA-2B27-B3C4D52B9C51}"/>
          </ac:picMkLst>
        </pc:picChg>
        <pc:picChg chg="add mod">
          <ac:chgData name="Srivastava, Shashank" userId="4a4a45cf-0bce-432b-b8e4-c038fc1510d7" providerId="ADAL" clId="{49385AE6-A348-4117-8CEB-AF53F41B2FB7}" dt="2023-01-21T21:10:38.896" v="2167" actId="164"/>
          <ac:picMkLst>
            <pc:docMk/>
            <pc:sldMk cId="4088247270" sldId="259"/>
            <ac:picMk id="312" creationId="{B4689539-DE3B-E90E-5495-3C5EB1B0541D}"/>
          </ac:picMkLst>
        </pc:picChg>
        <pc:picChg chg="add mod">
          <ac:chgData name="Srivastava, Shashank" userId="4a4a45cf-0bce-432b-b8e4-c038fc1510d7" providerId="ADAL" clId="{49385AE6-A348-4117-8CEB-AF53F41B2FB7}" dt="2023-01-21T21:10:38.896" v="2167" actId="164"/>
          <ac:picMkLst>
            <pc:docMk/>
            <pc:sldMk cId="4088247270" sldId="259"/>
            <ac:picMk id="313" creationId="{B1F4D5BC-1660-6688-AE74-FFABC9948023}"/>
          </ac:picMkLst>
        </pc:picChg>
        <pc:picChg chg="add mod">
          <ac:chgData name="Srivastava, Shashank" userId="4a4a45cf-0bce-432b-b8e4-c038fc1510d7" providerId="ADAL" clId="{49385AE6-A348-4117-8CEB-AF53F41B2FB7}" dt="2023-01-21T21:10:38.896" v="2167" actId="164"/>
          <ac:picMkLst>
            <pc:docMk/>
            <pc:sldMk cId="4088247270" sldId="259"/>
            <ac:picMk id="314" creationId="{C7DD6997-D09E-D918-4CDA-15F426C19C14}"/>
          </ac:picMkLst>
        </pc:picChg>
        <pc:picChg chg="add mod">
          <ac:chgData name="Srivastava, Shashank" userId="4a4a45cf-0bce-432b-b8e4-c038fc1510d7" providerId="ADAL" clId="{49385AE6-A348-4117-8CEB-AF53F41B2FB7}" dt="2023-01-21T21:10:38.896" v="2167" actId="164"/>
          <ac:picMkLst>
            <pc:docMk/>
            <pc:sldMk cId="4088247270" sldId="259"/>
            <ac:picMk id="315" creationId="{90AA1087-7942-1D4E-84C5-63E17710B2B6}"/>
          </ac:picMkLst>
        </pc:picChg>
        <pc:picChg chg="add mod">
          <ac:chgData name="Srivastava, Shashank" userId="4a4a45cf-0bce-432b-b8e4-c038fc1510d7" providerId="ADAL" clId="{49385AE6-A348-4117-8CEB-AF53F41B2FB7}" dt="2023-01-21T21:10:38.896" v="2167" actId="164"/>
          <ac:picMkLst>
            <pc:docMk/>
            <pc:sldMk cId="4088247270" sldId="259"/>
            <ac:picMk id="316" creationId="{148F0AAD-4A4C-E34F-9AD9-1D1550011252}"/>
          </ac:picMkLst>
        </pc:picChg>
        <pc:picChg chg="add mod">
          <ac:chgData name="Srivastava, Shashank" userId="4a4a45cf-0bce-432b-b8e4-c038fc1510d7" providerId="ADAL" clId="{49385AE6-A348-4117-8CEB-AF53F41B2FB7}" dt="2023-01-21T21:10:38.896" v="2167" actId="164"/>
          <ac:picMkLst>
            <pc:docMk/>
            <pc:sldMk cId="4088247270" sldId="259"/>
            <ac:picMk id="317" creationId="{EDD04606-641A-5BCF-23BB-75074B49FC15}"/>
          </ac:picMkLst>
        </pc:picChg>
        <pc:picChg chg="add mod">
          <ac:chgData name="Srivastava, Shashank" userId="4a4a45cf-0bce-432b-b8e4-c038fc1510d7" providerId="ADAL" clId="{49385AE6-A348-4117-8CEB-AF53F41B2FB7}" dt="2023-01-21T21:10:38.896" v="2167" actId="164"/>
          <ac:picMkLst>
            <pc:docMk/>
            <pc:sldMk cId="4088247270" sldId="259"/>
            <ac:picMk id="318" creationId="{05B5AA2E-B878-6FA4-C497-CE9E8E45CE77}"/>
          </ac:picMkLst>
        </pc:picChg>
        <pc:picChg chg="add mod">
          <ac:chgData name="Srivastava, Shashank" userId="4a4a45cf-0bce-432b-b8e4-c038fc1510d7" providerId="ADAL" clId="{49385AE6-A348-4117-8CEB-AF53F41B2FB7}" dt="2023-01-21T21:10:38.896" v="2167" actId="164"/>
          <ac:picMkLst>
            <pc:docMk/>
            <pc:sldMk cId="4088247270" sldId="259"/>
            <ac:picMk id="319" creationId="{2C47607E-4E6A-0533-4573-79170E42A3F3}"/>
          </ac:picMkLst>
        </pc:picChg>
        <pc:picChg chg="add mod">
          <ac:chgData name="Srivastava, Shashank" userId="4a4a45cf-0bce-432b-b8e4-c038fc1510d7" providerId="ADAL" clId="{49385AE6-A348-4117-8CEB-AF53F41B2FB7}" dt="2023-01-21T21:10:38.896" v="2167" actId="164"/>
          <ac:picMkLst>
            <pc:docMk/>
            <pc:sldMk cId="4088247270" sldId="259"/>
            <ac:picMk id="320" creationId="{38000938-E183-0F21-A09A-EE11D0C2918B}"/>
          </ac:picMkLst>
        </pc:picChg>
        <pc:picChg chg="add mod">
          <ac:chgData name="Srivastava, Shashank" userId="4a4a45cf-0bce-432b-b8e4-c038fc1510d7" providerId="ADAL" clId="{49385AE6-A348-4117-8CEB-AF53F41B2FB7}" dt="2023-01-21T21:10:38.896" v="2167" actId="164"/>
          <ac:picMkLst>
            <pc:docMk/>
            <pc:sldMk cId="4088247270" sldId="259"/>
            <ac:picMk id="321" creationId="{0051DA5E-1215-5846-9AB4-4111268B64D3}"/>
          </ac:picMkLst>
        </pc:picChg>
        <pc:picChg chg="add mod">
          <ac:chgData name="Srivastava, Shashank" userId="4a4a45cf-0bce-432b-b8e4-c038fc1510d7" providerId="ADAL" clId="{49385AE6-A348-4117-8CEB-AF53F41B2FB7}" dt="2023-01-21T21:10:38.896" v="2167" actId="164"/>
          <ac:picMkLst>
            <pc:docMk/>
            <pc:sldMk cId="4088247270" sldId="259"/>
            <ac:picMk id="322" creationId="{12DC72B1-DDB7-6715-F3D4-297666196374}"/>
          </ac:picMkLst>
        </pc:picChg>
        <pc:picChg chg="add mod">
          <ac:chgData name="Srivastava, Shashank" userId="4a4a45cf-0bce-432b-b8e4-c038fc1510d7" providerId="ADAL" clId="{49385AE6-A348-4117-8CEB-AF53F41B2FB7}" dt="2023-01-21T21:10:38.896" v="2167" actId="164"/>
          <ac:picMkLst>
            <pc:docMk/>
            <pc:sldMk cId="4088247270" sldId="259"/>
            <ac:picMk id="323" creationId="{D31A0F98-FB2D-B7B9-B100-9B86D44BA9D5}"/>
          </ac:picMkLst>
        </pc:picChg>
        <pc:picChg chg="add mod">
          <ac:chgData name="Srivastava, Shashank" userId="4a4a45cf-0bce-432b-b8e4-c038fc1510d7" providerId="ADAL" clId="{49385AE6-A348-4117-8CEB-AF53F41B2FB7}" dt="2023-01-21T21:10:38.896" v="2167" actId="164"/>
          <ac:picMkLst>
            <pc:docMk/>
            <pc:sldMk cId="4088247270" sldId="259"/>
            <ac:picMk id="324" creationId="{3AE886BF-3353-E489-9271-06282DB181AF}"/>
          </ac:picMkLst>
        </pc:picChg>
        <pc:picChg chg="add mod">
          <ac:chgData name="Srivastava, Shashank" userId="4a4a45cf-0bce-432b-b8e4-c038fc1510d7" providerId="ADAL" clId="{49385AE6-A348-4117-8CEB-AF53F41B2FB7}" dt="2023-01-21T21:10:38.896" v="2167" actId="164"/>
          <ac:picMkLst>
            <pc:docMk/>
            <pc:sldMk cId="4088247270" sldId="259"/>
            <ac:picMk id="325" creationId="{4B96BC7D-7CA1-72A6-9FC1-7FD291610505}"/>
          </ac:picMkLst>
        </pc:picChg>
        <pc:picChg chg="add mod">
          <ac:chgData name="Srivastava, Shashank" userId="4a4a45cf-0bce-432b-b8e4-c038fc1510d7" providerId="ADAL" clId="{49385AE6-A348-4117-8CEB-AF53F41B2FB7}" dt="2023-01-21T21:10:38.896" v="2167" actId="164"/>
          <ac:picMkLst>
            <pc:docMk/>
            <pc:sldMk cId="4088247270" sldId="259"/>
            <ac:picMk id="326" creationId="{FD8C878E-ADCB-EDCC-961E-5843CF811EC5}"/>
          </ac:picMkLst>
        </pc:picChg>
        <pc:picChg chg="add mod">
          <ac:chgData name="Srivastava, Shashank" userId="4a4a45cf-0bce-432b-b8e4-c038fc1510d7" providerId="ADAL" clId="{49385AE6-A348-4117-8CEB-AF53F41B2FB7}" dt="2023-01-21T21:10:38.896" v="2167" actId="164"/>
          <ac:picMkLst>
            <pc:docMk/>
            <pc:sldMk cId="4088247270" sldId="259"/>
            <ac:picMk id="327" creationId="{945E5147-8594-B877-247D-EB2D4F26D530}"/>
          </ac:picMkLst>
        </pc:picChg>
        <pc:picChg chg="add mod">
          <ac:chgData name="Srivastava, Shashank" userId="4a4a45cf-0bce-432b-b8e4-c038fc1510d7" providerId="ADAL" clId="{49385AE6-A348-4117-8CEB-AF53F41B2FB7}" dt="2023-01-21T21:10:38.896" v="2167" actId="164"/>
          <ac:picMkLst>
            <pc:docMk/>
            <pc:sldMk cId="4088247270" sldId="259"/>
            <ac:picMk id="328" creationId="{383BE32A-E6DE-59E1-A1C6-6D579A377DC2}"/>
          </ac:picMkLst>
        </pc:picChg>
        <pc:picChg chg="add mod">
          <ac:chgData name="Srivastava, Shashank" userId="4a4a45cf-0bce-432b-b8e4-c038fc1510d7" providerId="ADAL" clId="{49385AE6-A348-4117-8CEB-AF53F41B2FB7}" dt="2023-01-21T21:10:38.896" v="2167" actId="164"/>
          <ac:picMkLst>
            <pc:docMk/>
            <pc:sldMk cId="4088247270" sldId="259"/>
            <ac:picMk id="329" creationId="{18F9CB0E-24FC-0AA3-06F0-F49882AC5E10}"/>
          </ac:picMkLst>
        </pc:picChg>
        <pc:picChg chg="add mod">
          <ac:chgData name="Srivastava, Shashank" userId="4a4a45cf-0bce-432b-b8e4-c038fc1510d7" providerId="ADAL" clId="{49385AE6-A348-4117-8CEB-AF53F41B2FB7}" dt="2023-01-21T21:10:38.896" v="2167" actId="164"/>
          <ac:picMkLst>
            <pc:docMk/>
            <pc:sldMk cId="4088247270" sldId="259"/>
            <ac:picMk id="330" creationId="{3BD337AC-9E6C-BE21-7710-64F192D5F135}"/>
          </ac:picMkLst>
        </pc:picChg>
        <pc:picChg chg="add mod">
          <ac:chgData name="Srivastava, Shashank" userId="4a4a45cf-0bce-432b-b8e4-c038fc1510d7" providerId="ADAL" clId="{49385AE6-A348-4117-8CEB-AF53F41B2FB7}" dt="2023-01-21T21:10:38.896" v="2167" actId="164"/>
          <ac:picMkLst>
            <pc:docMk/>
            <pc:sldMk cId="4088247270" sldId="259"/>
            <ac:picMk id="331" creationId="{0B4F2E38-BE0B-5F6F-A66A-6532462E5560}"/>
          </ac:picMkLst>
        </pc:picChg>
        <pc:picChg chg="add mod">
          <ac:chgData name="Srivastava, Shashank" userId="4a4a45cf-0bce-432b-b8e4-c038fc1510d7" providerId="ADAL" clId="{49385AE6-A348-4117-8CEB-AF53F41B2FB7}" dt="2023-01-21T21:10:38.896" v="2167" actId="164"/>
          <ac:picMkLst>
            <pc:docMk/>
            <pc:sldMk cId="4088247270" sldId="259"/>
            <ac:picMk id="332" creationId="{46EFADA4-D2CA-1985-1B7E-1916BE424311}"/>
          </ac:picMkLst>
        </pc:picChg>
        <pc:picChg chg="add mod">
          <ac:chgData name="Srivastava, Shashank" userId="4a4a45cf-0bce-432b-b8e4-c038fc1510d7" providerId="ADAL" clId="{49385AE6-A348-4117-8CEB-AF53F41B2FB7}" dt="2023-01-21T21:10:38.896" v="2167" actId="164"/>
          <ac:picMkLst>
            <pc:docMk/>
            <pc:sldMk cId="4088247270" sldId="259"/>
            <ac:picMk id="333" creationId="{B35DCECA-8F88-78AD-20DC-D47E7484A24C}"/>
          </ac:picMkLst>
        </pc:picChg>
        <pc:picChg chg="add mod">
          <ac:chgData name="Srivastava, Shashank" userId="4a4a45cf-0bce-432b-b8e4-c038fc1510d7" providerId="ADAL" clId="{49385AE6-A348-4117-8CEB-AF53F41B2FB7}" dt="2023-01-21T21:10:38.896" v="2167" actId="164"/>
          <ac:picMkLst>
            <pc:docMk/>
            <pc:sldMk cId="4088247270" sldId="259"/>
            <ac:picMk id="334" creationId="{5488784C-9248-4796-1734-80791F133263}"/>
          </ac:picMkLst>
        </pc:picChg>
        <pc:picChg chg="add mod">
          <ac:chgData name="Srivastava, Shashank" userId="4a4a45cf-0bce-432b-b8e4-c038fc1510d7" providerId="ADAL" clId="{49385AE6-A348-4117-8CEB-AF53F41B2FB7}" dt="2023-01-21T21:10:38.896" v="2167" actId="164"/>
          <ac:picMkLst>
            <pc:docMk/>
            <pc:sldMk cId="4088247270" sldId="259"/>
            <ac:picMk id="335" creationId="{F0579DE7-5AAE-7830-2CD6-E7629FA1731E}"/>
          </ac:picMkLst>
        </pc:picChg>
        <pc:picChg chg="add mod">
          <ac:chgData name="Srivastava, Shashank" userId="4a4a45cf-0bce-432b-b8e4-c038fc1510d7" providerId="ADAL" clId="{49385AE6-A348-4117-8CEB-AF53F41B2FB7}" dt="2023-01-21T21:10:38.896" v="2167" actId="164"/>
          <ac:picMkLst>
            <pc:docMk/>
            <pc:sldMk cId="4088247270" sldId="259"/>
            <ac:picMk id="336" creationId="{0D000179-0E8C-ADEC-A727-85DA2CAA6312}"/>
          </ac:picMkLst>
        </pc:picChg>
        <pc:picChg chg="add mod">
          <ac:chgData name="Srivastava, Shashank" userId="4a4a45cf-0bce-432b-b8e4-c038fc1510d7" providerId="ADAL" clId="{49385AE6-A348-4117-8CEB-AF53F41B2FB7}" dt="2023-01-21T21:10:38.896" v="2167" actId="164"/>
          <ac:picMkLst>
            <pc:docMk/>
            <pc:sldMk cId="4088247270" sldId="259"/>
            <ac:picMk id="337" creationId="{BF736651-3932-6C15-216F-D4CC854D396A}"/>
          </ac:picMkLst>
        </pc:picChg>
        <pc:picChg chg="add mod">
          <ac:chgData name="Srivastava, Shashank" userId="4a4a45cf-0bce-432b-b8e4-c038fc1510d7" providerId="ADAL" clId="{49385AE6-A348-4117-8CEB-AF53F41B2FB7}" dt="2023-01-21T21:10:38.896" v="2167" actId="164"/>
          <ac:picMkLst>
            <pc:docMk/>
            <pc:sldMk cId="4088247270" sldId="259"/>
            <ac:picMk id="338" creationId="{6C6B9FD2-658F-2117-C336-3797AC241499}"/>
          </ac:picMkLst>
        </pc:picChg>
        <pc:picChg chg="add mod">
          <ac:chgData name="Srivastava, Shashank" userId="4a4a45cf-0bce-432b-b8e4-c038fc1510d7" providerId="ADAL" clId="{49385AE6-A348-4117-8CEB-AF53F41B2FB7}" dt="2023-01-21T21:10:38.896" v="2167" actId="164"/>
          <ac:picMkLst>
            <pc:docMk/>
            <pc:sldMk cId="4088247270" sldId="259"/>
            <ac:picMk id="339" creationId="{CEEFE014-8BB7-2F31-8302-E88A29CE9DAE}"/>
          </ac:picMkLst>
        </pc:picChg>
        <pc:picChg chg="add mod">
          <ac:chgData name="Srivastava, Shashank" userId="4a4a45cf-0bce-432b-b8e4-c038fc1510d7" providerId="ADAL" clId="{49385AE6-A348-4117-8CEB-AF53F41B2FB7}" dt="2023-01-21T21:10:38.896" v="2167" actId="164"/>
          <ac:picMkLst>
            <pc:docMk/>
            <pc:sldMk cId="4088247270" sldId="259"/>
            <ac:picMk id="340" creationId="{6ACEB1C7-3FB4-E688-0BCF-16AA7D4CEF98}"/>
          </ac:picMkLst>
        </pc:picChg>
        <pc:picChg chg="add mod">
          <ac:chgData name="Srivastava, Shashank" userId="4a4a45cf-0bce-432b-b8e4-c038fc1510d7" providerId="ADAL" clId="{49385AE6-A348-4117-8CEB-AF53F41B2FB7}" dt="2023-01-21T21:10:38.896" v="2167" actId="164"/>
          <ac:picMkLst>
            <pc:docMk/>
            <pc:sldMk cId="4088247270" sldId="259"/>
            <ac:picMk id="341" creationId="{351DFBF1-DBDF-13F1-2DA7-B589A2C0E8E2}"/>
          </ac:picMkLst>
        </pc:picChg>
        <pc:picChg chg="add mod">
          <ac:chgData name="Srivastava, Shashank" userId="4a4a45cf-0bce-432b-b8e4-c038fc1510d7" providerId="ADAL" clId="{49385AE6-A348-4117-8CEB-AF53F41B2FB7}" dt="2023-01-21T21:10:38.896" v="2167" actId="164"/>
          <ac:picMkLst>
            <pc:docMk/>
            <pc:sldMk cId="4088247270" sldId="259"/>
            <ac:picMk id="342" creationId="{F45C8354-6667-00F0-19FB-DDB5D3F70F4A}"/>
          </ac:picMkLst>
        </pc:picChg>
        <pc:picChg chg="add mod">
          <ac:chgData name="Srivastava, Shashank" userId="4a4a45cf-0bce-432b-b8e4-c038fc1510d7" providerId="ADAL" clId="{49385AE6-A348-4117-8CEB-AF53F41B2FB7}" dt="2023-01-21T21:10:38.896" v="2167" actId="164"/>
          <ac:picMkLst>
            <pc:docMk/>
            <pc:sldMk cId="4088247270" sldId="259"/>
            <ac:picMk id="343" creationId="{1E5446FD-21C3-76BD-3A1A-C19D989172A2}"/>
          </ac:picMkLst>
        </pc:picChg>
        <pc:picChg chg="add mod">
          <ac:chgData name="Srivastava, Shashank" userId="4a4a45cf-0bce-432b-b8e4-c038fc1510d7" providerId="ADAL" clId="{49385AE6-A348-4117-8CEB-AF53F41B2FB7}" dt="2023-01-21T21:10:38.896" v="2167" actId="164"/>
          <ac:picMkLst>
            <pc:docMk/>
            <pc:sldMk cId="4088247270" sldId="259"/>
            <ac:picMk id="344" creationId="{A9C27565-3524-9A87-E682-E50389823EA2}"/>
          </ac:picMkLst>
        </pc:picChg>
        <pc:picChg chg="add mod">
          <ac:chgData name="Srivastava, Shashank" userId="4a4a45cf-0bce-432b-b8e4-c038fc1510d7" providerId="ADAL" clId="{49385AE6-A348-4117-8CEB-AF53F41B2FB7}" dt="2023-01-21T21:10:38.896" v="2167" actId="164"/>
          <ac:picMkLst>
            <pc:docMk/>
            <pc:sldMk cId="4088247270" sldId="259"/>
            <ac:picMk id="345" creationId="{702B0F2C-8449-AE37-1D25-EFBE9FC30841}"/>
          </ac:picMkLst>
        </pc:picChg>
        <pc:picChg chg="add mod">
          <ac:chgData name="Srivastava, Shashank" userId="4a4a45cf-0bce-432b-b8e4-c038fc1510d7" providerId="ADAL" clId="{49385AE6-A348-4117-8CEB-AF53F41B2FB7}" dt="2023-01-21T21:10:38.896" v="2167" actId="164"/>
          <ac:picMkLst>
            <pc:docMk/>
            <pc:sldMk cId="4088247270" sldId="259"/>
            <ac:picMk id="346" creationId="{DE1C80DB-E1DD-DF7D-8419-B830CBD6DE88}"/>
          </ac:picMkLst>
        </pc:picChg>
        <pc:picChg chg="add mod">
          <ac:chgData name="Srivastava, Shashank" userId="4a4a45cf-0bce-432b-b8e4-c038fc1510d7" providerId="ADAL" clId="{49385AE6-A348-4117-8CEB-AF53F41B2FB7}" dt="2023-01-21T21:10:38.896" v="2167" actId="164"/>
          <ac:picMkLst>
            <pc:docMk/>
            <pc:sldMk cId="4088247270" sldId="259"/>
            <ac:picMk id="347" creationId="{D9FB94D3-69CB-F245-3E4C-654757C6203D}"/>
          </ac:picMkLst>
        </pc:picChg>
        <pc:picChg chg="add mod">
          <ac:chgData name="Srivastava, Shashank" userId="4a4a45cf-0bce-432b-b8e4-c038fc1510d7" providerId="ADAL" clId="{49385AE6-A348-4117-8CEB-AF53F41B2FB7}" dt="2023-01-21T21:10:38.896" v="2167" actId="164"/>
          <ac:picMkLst>
            <pc:docMk/>
            <pc:sldMk cId="4088247270" sldId="259"/>
            <ac:picMk id="348" creationId="{FB3A81E6-3A0C-A2F0-DF73-428AE531C60C}"/>
          </ac:picMkLst>
        </pc:picChg>
        <pc:picChg chg="add mod">
          <ac:chgData name="Srivastava, Shashank" userId="4a4a45cf-0bce-432b-b8e4-c038fc1510d7" providerId="ADAL" clId="{49385AE6-A348-4117-8CEB-AF53F41B2FB7}" dt="2023-01-21T21:10:38.896" v="2167" actId="164"/>
          <ac:picMkLst>
            <pc:docMk/>
            <pc:sldMk cId="4088247270" sldId="259"/>
            <ac:picMk id="349" creationId="{51EE71E6-D96D-0ECD-3718-95ED678B3CAE}"/>
          </ac:picMkLst>
        </pc:picChg>
        <pc:picChg chg="add mod">
          <ac:chgData name="Srivastava, Shashank" userId="4a4a45cf-0bce-432b-b8e4-c038fc1510d7" providerId="ADAL" clId="{49385AE6-A348-4117-8CEB-AF53F41B2FB7}" dt="2023-01-21T21:10:38.896" v="2167" actId="164"/>
          <ac:picMkLst>
            <pc:docMk/>
            <pc:sldMk cId="4088247270" sldId="259"/>
            <ac:picMk id="350" creationId="{69E42E95-707C-8D8E-1B3B-B22D78131EE9}"/>
          </ac:picMkLst>
        </pc:picChg>
        <pc:picChg chg="add mod">
          <ac:chgData name="Srivastava, Shashank" userId="4a4a45cf-0bce-432b-b8e4-c038fc1510d7" providerId="ADAL" clId="{49385AE6-A348-4117-8CEB-AF53F41B2FB7}" dt="2023-01-21T21:10:38.896" v="2167" actId="164"/>
          <ac:picMkLst>
            <pc:docMk/>
            <pc:sldMk cId="4088247270" sldId="259"/>
            <ac:picMk id="351" creationId="{6257C472-7988-D367-E154-15B58F381453}"/>
          </ac:picMkLst>
        </pc:picChg>
        <pc:picChg chg="add mod">
          <ac:chgData name="Srivastava, Shashank" userId="4a4a45cf-0bce-432b-b8e4-c038fc1510d7" providerId="ADAL" clId="{49385AE6-A348-4117-8CEB-AF53F41B2FB7}" dt="2023-01-21T21:10:38.896" v="2167" actId="164"/>
          <ac:picMkLst>
            <pc:docMk/>
            <pc:sldMk cId="4088247270" sldId="259"/>
            <ac:picMk id="352" creationId="{39C3DCF9-75A2-7FA1-B977-F8617097516D}"/>
          </ac:picMkLst>
        </pc:picChg>
        <pc:picChg chg="add mod">
          <ac:chgData name="Srivastava, Shashank" userId="4a4a45cf-0bce-432b-b8e4-c038fc1510d7" providerId="ADAL" clId="{49385AE6-A348-4117-8CEB-AF53F41B2FB7}" dt="2023-01-21T21:10:38.896" v="2167" actId="164"/>
          <ac:picMkLst>
            <pc:docMk/>
            <pc:sldMk cId="4088247270" sldId="259"/>
            <ac:picMk id="353" creationId="{457C0DDB-D6D9-9B6C-604A-B884BB012199}"/>
          </ac:picMkLst>
        </pc:picChg>
        <pc:picChg chg="add mod">
          <ac:chgData name="Srivastava, Shashank" userId="4a4a45cf-0bce-432b-b8e4-c038fc1510d7" providerId="ADAL" clId="{49385AE6-A348-4117-8CEB-AF53F41B2FB7}" dt="2023-01-21T21:10:38.896" v="2167" actId="164"/>
          <ac:picMkLst>
            <pc:docMk/>
            <pc:sldMk cId="4088247270" sldId="259"/>
            <ac:picMk id="354" creationId="{BF677252-37E2-05C7-82B0-8529CFEFBB3D}"/>
          </ac:picMkLst>
        </pc:picChg>
        <pc:picChg chg="add mod">
          <ac:chgData name="Srivastava, Shashank" userId="4a4a45cf-0bce-432b-b8e4-c038fc1510d7" providerId="ADAL" clId="{49385AE6-A348-4117-8CEB-AF53F41B2FB7}" dt="2023-01-21T21:10:38.896" v="2167" actId="164"/>
          <ac:picMkLst>
            <pc:docMk/>
            <pc:sldMk cId="4088247270" sldId="259"/>
            <ac:picMk id="355" creationId="{493189B0-182B-78BE-AB3E-3E4E8B5600DE}"/>
          </ac:picMkLst>
        </pc:picChg>
        <pc:picChg chg="add mod">
          <ac:chgData name="Srivastava, Shashank" userId="4a4a45cf-0bce-432b-b8e4-c038fc1510d7" providerId="ADAL" clId="{49385AE6-A348-4117-8CEB-AF53F41B2FB7}" dt="2023-01-21T21:10:38.896" v="2167" actId="164"/>
          <ac:picMkLst>
            <pc:docMk/>
            <pc:sldMk cId="4088247270" sldId="259"/>
            <ac:picMk id="356" creationId="{488A6C77-D827-916C-63AA-0C53E91B036E}"/>
          </ac:picMkLst>
        </pc:picChg>
        <pc:picChg chg="add mod">
          <ac:chgData name="Srivastava, Shashank" userId="4a4a45cf-0bce-432b-b8e4-c038fc1510d7" providerId="ADAL" clId="{49385AE6-A348-4117-8CEB-AF53F41B2FB7}" dt="2023-01-21T21:10:38.896" v="2167" actId="164"/>
          <ac:picMkLst>
            <pc:docMk/>
            <pc:sldMk cId="4088247270" sldId="259"/>
            <ac:picMk id="357" creationId="{9D436546-CA6F-6750-5395-7EA9A22180B3}"/>
          </ac:picMkLst>
        </pc:picChg>
        <pc:picChg chg="add mod">
          <ac:chgData name="Srivastava, Shashank" userId="4a4a45cf-0bce-432b-b8e4-c038fc1510d7" providerId="ADAL" clId="{49385AE6-A348-4117-8CEB-AF53F41B2FB7}" dt="2023-01-21T21:10:38.896" v="2167" actId="164"/>
          <ac:picMkLst>
            <pc:docMk/>
            <pc:sldMk cId="4088247270" sldId="259"/>
            <ac:picMk id="358" creationId="{2B7E2F60-AFCF-F1CC-CD64-E5EA317A2CF6}"/>
          </ac:picMkLst>
        </pc:picChg>
        <pc:picChg chg="add mod">
          <ac:chgData name="Srivastava, Shashank" userId="4a4a45cf-0bce-432b-b8e4-c038fc1510d7" providerId="ADAL" clId="{49385AE6-A348-4117-8CEB-AF53F41B2FB7}" dt="2023-01-21T21:10:38.896" v="2167" actId="164"/>
          <ac:picMkLst>
            <pc:docMk/>
            <pc:sldMk cId="4088247270" sldId="259"/>
            <ac:picMk id="359" creationId="{F26A3495-CF67-013B-1C7A-97D902BD58C2}"/>
          </ac:picMkLst>
        </pc:picChg>
        <pc:picChg chg="add mod">
          <ac:chgData name="Srivastava, Shashank" userId="4a4a45cf-0bce-432b-b8e4-c038fc1510d7" providerId="ADAL" clId="{49385AE6-A348-4117-8CEB-AF53F41B2FB7}" dt="2023-01-21T21:10:38.896" v="2167" actId="164"/>
          <ac:picMkLst>
            <pc:docMk/>
            <pc:sldMk cId="4088247270" sldId="259"/>
            <ac:picMk id="360" creationId="{D93BDDF3-554F-DA11-7858-8BE76EDEFD3E}"/>
          </ac:picMkLst>
        </pc:picChg>
        <pc:picChg chg="add mod">
          <ac:chgData name="Srivastava, Shashank" userId="4a4a45cf-0bce-432b-b8e4-c038fc1510d7" providerId="ADAL" clId="{49385AE6-A348-4117-8CEB-AF53F41B2FB7}" dt="2023-01-21T21:10:38.896" v="2167" actId="164"/>
          <ac:picMkLst>
            <pc:docMk/>
            <pc:sldMk cId="4088247270" sldId="259"/>
            <ac:picMk id="361" creationId="{71D110D9-B3C5-8BA3-E438-D1F843561DA9}"/>
          </ac:picMkLst>
        </pc:picChg>
        <pc:picChg chg="add mod">
          <ac:chgData name="Srivastava, Shashank" userId="4a4a45cf-0bce-432b-b8e4-c038fc1510d7" providerId="ADAL" clId="{49385AE6-A348-4117-8CEB-AF53F41B2FB7}" dt="2023-01-21T21:10:38.896" v="2167" actId="164"/>
          <ac:picMkLst>
            <pc:docMk/>
            <pc:sldMk cId="4088247270" sldId="259"/>
            <ac:picMk id="362" creationId="{610EB489-2980-5807-5535-72F32637040B}"/>
          </ac:picMkLst>
        </pc:picChg>
        <pc:picChg chg="add mod">
          <ac:chgData name="Srivastava, Shashank" userId="4a4a45cf-0bce-432b-b8e4-c038fc1510d7" providerId="ADAL" clId="{49385AE6-A348-4117-8CEB-AF53F41B2FB7}" dt="2023-01-21T21:10:38.896" v="2167" actId="164"/>
          <ac:picMkLst>
            <pc:docMk/>
            <pc:sldMk cId="4088247270" sldId="259"/>
            <ac:picMk id="363" creationId="{5CA33779-6E3C-F6E7-9736-DF2E6EAAB176}"/>
          </ac:picMkLst>
        </pc:picChg>
        <pc:picChg chg="add mod">
          <ac:chgData name="Srivastava, Shashank" userId="4a4a45cf-0bce-432b-b8e4-c038fc1510d7" providerId="ADAL" clId="{49385AE6-A348-4117-8CEB-AF53F41B2FB7}" dt="2023-01-21T21:10:38.896" v="2167" actId="164"/>
          <ac:picMkLst>
            <pc:docMk/>
            <pc:sldMk cId="4088247270" sldId="259"/>
            <ac:picMk id="364" creationId="{E363FA3C-8DF3-A120-B366-D8DA64921A81}"/>
          </ac:picMkLst>
        </pc:picChg>
        <pc:picChg chg="add mod">
          <ac:chgData name="Srivastava, Shashank" userId="4a4a45cf-0bce-432b-b8e4-c038fc1510d7" providerId="ADAL" clId="{49385AE6-A348-4117-8CEB-AF53F41B2FB7}" dt="2023-01-21T21:10:38.896" v="2167" actId="164"/>
          <ac:picMkLst>
            <pc:docMk/>
            <pc:sldMk cId="4088247270" sldId="259"/>
            <ac:picMk id="365" creationId="{7E5F8942-DEAC-7C05-A4D6-BB3FAC0A6CD8}"/>
          </ac:picMkLst>
        </pc:picChg>
        <pc:picChg chg="add mod">
          <ac:chgData name="Srivastava, Shashank" userId="4a4a45cf-0bce-432b-b8e4-c038fc1510d7" providerId="ADAL" clId="{49385AE6-A348-4117-8CEB-AF53F41B2FB7}" dt="2023-01-21T21:10:38.896" v="2167" actId="164"/>
          <ac:picMkLst>
            <pc:docMk/>
            <pc:sldMk cId="4088247270" sldId="259"/>
            <ac:picMk id="366" creationId="{D243F101-C202-4B29-47DB-9BF40680EBCC}"/>
          </ac:picMkLst>
        </pc:picChg>
        <pc:picChg chg="add mod">
          <ac:chgData name="Srivastava, Shashank" userId="4a4a45cf-0bce-432b-b8e4-c038fc1510d7" providerId="ADAL" clId="{49385AE6-A348-4117-8CEB-AF53F41B2FB7}" dt="2023-01-21T21:10:38.896" v="2167" actId="164"/>
          <ac:picMkLst>
            <pc:docMk/>
            <pc:sldMk cId="4088247270" sldId="259"/>
            <ac:picMk id="367" creationId="{37DAB0FC-83E1-B51A-E72F-71A979E9C22C}"/>
          </ac:picMkLst>
        </pc:picChg>
        <pc:picChg chg="add mod">
          <ac:chgData name="Srivastava, Shashank" userId="4a4a45cf-0bce-432b-b8e4-c038fc1510d7" providerId="ADAL" clId="{49385AE6-A348-4117-8CEB-AF53F41B2FB7}" dt="2023-01-21T21:10:38.896" v="2167" actId="164"/>
          <ac:picMkLst>
            <pc:docMk/>
            <pc:sldMk cId="4088247270" sldId="259"/>
            <ac:picMk id="368" creationId="{E4DE509C-5BFD-83ED-372C-09FC1CB8C2C0}"/>
          </ac:picMkLst>
        </pc:picChg>
        <pc:picChg chg="add mod">
          <ac:chgData name="Srivastava, Shashank" userId="4a4a45cf-0bce-432b-b8e4-c038fc1510d7" providerId="ADAL" clId="{49385AE6-A348-4117-8CEB-AF53F41B2FB7}" dt="2023-01-21T21:10:38.896" v="2167" actId="164"/>
          <ac:picMkLst>
            <pc:docMk/>
            <pc:sldMk cId="4088247270" sldId="259"/>
            <ac:picMk id="369" creationId="{6D9FF165-84A9-36B5-51A8-B68DFFCDC3A2}"/>
          </ac:picMkLst>
        </pc:picChg>
        <pc:picChg chg="add mod">
          <ac:chgData name="Srivastava, Shashank" userId="4a4a45cf-0bce-432b-b8e4-c038fc1510d7" providerId="ADAL" clId="{49385AE6-A348-4117-8CEB-AF53F41B2FB7}" dt="2023-01-21T21:10:38.896" v="2167" actId="164"/>
          <ac:picMkLst>
            <pc:docMk/>
            <pc:sldMk cId="4088247270" sldId="259"/>
            <ac:picMk id="370" creationId="{0D7E1850-ED38-B020-4305-8E561AA954A0}"/>
          </ac:picMkLst>
        </pc:picChg>
        <pc:picChg chg="add mod">
          <ac:chgData name="Srivastava, Shashank" userId="4a4a45cf-0bce-432b-b8e4-c038fc1510d7" providerId="ADAL" clId="{49385AE6-A348-4117-8CEB-AF53F41B2FB7}" dt="2023-01-21T21:10:38.896" v="2167" actId="164"/>
          <ac:picMkLst>
            <pc:docMk/>
            <pc:sldMk cId="4088247270" sldId="259"/>
            <ac:picMk id="371" creationId="{483D2886-F04D-42D1-D0D7-02D0DC7C3CDD}"/>
          </ac:picMkLst>
        </pc:picChg>
        <pc:picChg chg="add mod">
          <ac:chgData name="Srivastava, Shashank" userId="4a4a45cf-0bce-432b-b8e4-c038fc1510d7" providerId="ADAL" clId="{49385AE6-A348-4117-8CEB-AF53F41B2FB7}" dt="2023-01-21T21:10:38.896" v="2167" actId="164"/>
          <ac:picMkLst>
            <pc:docMk/>
            <pc:sldMk cId="4088247270" sldId="259"/>
            <ac:picMk id="372" creationId="{150F8FC5-3784-67A7-405F-205B3396FF50}"/>
          </ac:picMkLst>
        </pc:picChg>
        <pc:picChg chg="add mod">
          <ac:chgData name="Srivastava, Shashank" userId="4a4a45cf-0bce-432b-b8e4-c038fc1510d7" providerId="ADAL" clId="{49385AE6-A348-4117-8CEB-AF53F41B2FB7}" dt="2023-01-21T21:10:38.896" v="2167" actId="164"/>
          <ac:picMkLst>
            <pc:docMk/>
            <pc:sldMk cId="4088247270" sldId="259"/>
            <ac:picMk id="373" creationId="{C05A08AB-AFC9-F28A-628F-430047B8A957}"/>
          </ac:picMkLst>
        </pc:picChg>
        <pc:picChg chg="add mod">
          <ac:chgData name="Srivastava, Shashank" userId="4a4a45cf-0bce-432b-b8e4-c038fc1510d7" providerId="ADAL" clId="{49385AE6-A348-4117-8CEB-AF53F41B2FB7}" dt="2023-01-21T21:10:38.896" v="2167" actId="164"/>
          <ac:picMkLst>
            <pc:docMk/>
            <pc:sldMk cId="4088247270" sldId="259"/>
            <ac:picMk id="374" creationId="{AF0480FF-B59F-58D5-C801-42D2704D5528}"/>
          </ac:picMkLst>
        </pc:picChg>
        <pc:picChg chg="add mod">
          <ac:chgData name="Srivastava, Shashank" userId="4a4a45cf-0bce-432b-b8e4-c038fc1510d7" providerId="ADAL" clId="{49385AE6-A348-4117-8CEB-AF53F41B2FB7}" dt="2023-01-21T21:10:38.896" v="2167" actId="164"/>
          <ac:picMkLst>
            <pc:docMk/>
            <pc:sldMk cId="4088247270" sldId="259"/>
            <ac:picMk id="375" creationId="{6FAE423C-C949-3044-DF4D-58C879F399BE}"/>
          </ac:picMkLst>
        </pc:picChg>
        <pc:picChg chg="add mod">
          <ac:chgData name="Srivastava, Shashank" userId="4a4a45cf-0bce-432b-b8e4-c038fc1510d7" providerId="ADAL" clId="{49385AE6-A348-4117-8CEB-AF53F41B2FB7}" dt="2023-01-21T21:10:38.896" v="2167" actId="164"/>
          <ac:picMkLst>
            <pc:docMk/>
            <pc:sldMk cId="4088247270" sldId="259"/>
            <ac:picMk id="376" creationId="{25B96A57-40AA-92E2-0E85-7D25EFCAACF4}"/>
          </ac:picMkLst>
        </pc:picChg>
        <pc:picChg chg="add mod">
          <ac:chgData name="Srivastava, Shashank" userId="4a4a45cf-0bce-432b-b8e4-c038fc1510d7" providerId="ADAL" clId="{49385AE6-A348-4117-8CEB-AF53F41B2FB7}" dt="2023-01-21T21:10:38.896" v="2167" actId="164"/>
          <ac:picMkLst>
            <pc:docMk/>
            <pc:sldMk cId="4088247270" sldId="259"/>
            <ac:picMk id="377" creationId="{5A2E06C1-14CD-3BB9-DA6C-4D49BBDD8611}"/>
          </ac:picMkLst>
        </pc:picChg>
        <pc:picChg chg="add mod">
          <ac:chgData name="Srivastava, Shashank" userId="4a4a45cf-0bce-432b-b8e4-c038fc1510d7" providerId="ADAL" clId="{49385AE6-A348-4117-8CEB-AF53F41B2FB7}" dt="2023-01-21T21:10:38.896" v="2167" actId="164"/>
          <ac:picMkLst>
            <pc:docMk/>
            <pc:sldMk cId="4088247270" sldId="259"/>
            <ac:picMk id="378" creationId="{512089AA-0645-5744-D1AA-85C40B9D16E8}"/>
          </ac:picMkLst>
        </pc:picChg>
        <pc:picChg chg="add mod">
          <ac:chgData name="Srivastava, Shashank" userId="4a4a45cf-0bce-432b-b8e4-c038fc1510d7" providerId="ADAL" clId="{49385AE6-A348-4117-8CEB-AF53F41B2FB7}" dt="2023-01-21T21:10:38.896" v="2167" actId="164"/>
          <ac:picMkLst>
            <pc:docMk/>
            <pc:sldMk cId="4088247270" sldId="259"/>
            <ac:picMk id="379" creationId="{96FDABC4-2E49-CE6A-14E2-37FA8313650C}"/>
          </ac:picMkLst>
        </pc:picChg>
        <pc:picChg chg="add mod">
          <ac:chgData name="Srivastava, Shashank" userId="4a4a45cf-0bce-432b-b8e4-c038fc1510d7" providerId="ADAL" clId="{49385AE6-A348-4117-8CEB-AF53F41B2FB7}" dt="2023-01-21T21:10:38.896" v="2167" actId="164"/>
          <ac:picMkLst>
            <pc:docMk/>
            <pc:sldMk cId="4088247270" sldId="259"/>
            <ac:picMk id="380" creationId="{9A9D6A63-9AA3-0E1C-570B-E75D87363142}"/>
          </ac:picMkLst>
        </pc:picChg>
        <pc:picChg chg="add mod">
          <ac:chgData name="Srivastava, Shashank" userId="4a4a45cf-0bce-432b-b8e4-c038fc1510d7" providerId="ADAL" clId="{49385AE6-A348-4117-8CEB-AF53F41B2FB7}" dt="2023-01-21T21:10:38.896" v="2167" actId="164"/>
          <ac:picMkLst>
            <pc:docMk/>
            <pc:sldMk cId="4088247270" sldId="259"/>
            <ac:picMk id="381" creationId="{37191450-269A-D3BD-B8FB-FA07F9BFD632}"/>
          </ac:picMkLst>
        </pc:picChg>
        <pc:picChg chg="add mod">
          <ac:chgData name="Srivastava, Shashank" userId="4a4a45cf-0bce-432b-b8e4-c038fc1510d7" providerId="ADAL" clId="{49385AE6-A348-4117-8CEB-AF53F41B2FB7}" dt="2023-01-21T21:10:38.896" v="2167" actId="164"/>
          <ac:picMkLst>
            <pc:docMk/>
            <pc:sldMk cId="4088247270" sldId="259"/>
            <ac:picMk id="382" creationId="{5DD59EB4-4F6D-B7FE-4204-39F0568E9861}"/>
          </ac:picMkLst>
        </pc:picChg>
        <pc:picChg chg="add mod">
          <ac:chgData name="Srivastava, Shashank" userId="4a4a45cf-0bce-432b-b8e4-c038fc1510d7" providerId="ADAL" clId="{49385AE6-A348-4117-8CEB-AF53F41B2FB7}" dt="2023-01-21T21:10:38.896" v="2167" actId="164"/>
          <ac:picMkLst>
            <pc:docMk/>
            <pc:sldMk cId="4088247270" sldId="259"/>
            <ac:picMk id="383" creationId="{4ED48DA6-774D-8AB9-164B-05C706D49717}"/>
          </ac:picMkLst>
        </pc:picChg>
        <pc:picChg chg="add mod">
          <ac:chgData name="Srivastava, Shashank" userId="4a4a45cf-0bce-432b-b8e4-c038fc1510d7" providerId="ADAL" clId="{49385AE6-A348-4117-8CEB-AF53F41B2FB7}" dt="2023-01-21T21:10:38.896" v="2167" actId="164"/>
          <ac:picMkLst>
            <pc:docMk/>
            <pc:sldMk cId="4088247270" sldId="259"/>
            <ac:picMk id="384" creationId="{C08AAE9C-68EB-3F16-F426-343D243B4C0A}"/>
          </ac:picMkLst>
        </pc:picChg>
        <pc:picChg chg="add mod">
          <ac:chgData name="Srivastava, Shashank" userId="4a4a45cf-0bce-432b-b8e4-c038fc1510d7" providerId="ADAL" clId="{49385AE6-A348-4117-8CEB-AF53F41B2FB7}" dt="2023-01-21T21:10:38.896" v="2167" actId="164"/>
          <ac:picMkLst>
            <pc:docMk/>
            <pc:sldMk cId="4088247270" sldId="259"/>
            <ac:picMk id="385" creationId="{51FE55E1-1FFE-CD1F-90A0-C802F3C197E3}"/>
          </ac:picMkLst>
        </pc:picChg>
        <pc:picChg chg="add mod">
          <ac:chgData name="Srivastava, Shashank" userId="4a4a45cf-0bce-432b-b8e4-c038fc1510d7" providerId="ADAL" clId="{49385AE6-A348-4117-8CEB-AF53F41B2FB7}" dt="2023-01-21T21:10:38.896" v="2167" actId="164"/>
          <ac:picMkLst>
            <pc:docMk/>
            <pc:sldMk cId="4088247270" sldId="259"/>
            <ac:picMk id="386" creationId="{319E1BC5-090E-9D0A-F4EE-F107DA7CDD26}"/>
          </ac:picMkLst>
        </pc:picChg>
        <pc:picChg chg="add mod">
          <ac:chgData name="Srivastava, Shashank" userId="4a4a45cf-0bce-432b-b8e4-c038fc1510d7" providerId="ADAL" clId="{49385AE6-A348-4117-8CEB-AF53F41B2FB7}" dt="2023-01-21T21:10:38.896" v="2167" actId="164"/>
          <ac:picMkLst>
            <pc:docMk/>
            <pc:sldMk cId="4088247270" sldId="259"/>
            <ac:picMk id="387" creationId="{35CB8C8F-8FDD-6A6D-0C8D-739077F62823}"/>
          </ac:picMkLst>
        </pc:picChg>
        <pc:picChg chg="add mod">
          <ac:chgData name="Srivastava, Shashank" userId="4a4a45cf-0bce-432b-b8e4-c038fc1510d7" providerId="ADAL" clId="{49385AE6-A348-4117-8CEB-AF53F41B2FB7}" dt="2023-01-21T21:10:38.896" v="2167" actId="164"/>
          <ac:picMkLst>
            <pc:docMk/>
            <pc:sldMk cId="4088247270" sldId="259"/>
            <ac:picMk id="388" creationId="{3205F69D-9332-3906-E636-792795DCF79A}"/>
          </ac:picMkLst>
        </pc:picChg>
        <pc:picChg chg="add mod">
          <ac:chgData name="Srivastava, Shashank" userId="4a4a45cf-0bce-432b-b8e4-c038fc1510d7" providerId="ADAL" clId="{49385AE6-A348-4117-8CEB-AF53F41B2FB7}" dt="2023-01-21T21:10:38.896" v="2167" actId="164"/>
          <ac:picMkLst>
            <pc:docMk/>
            <pc:sldMk cId="4088247270" sldId="259"/>
            <ac:picMk id="389" creationId="{4E7034B6-44E6-782C-AF9D-281D2C0A0F27}"/>
          </ac:picMkLst>
        </pc:picChg>
        <pc:picChg chg="add mod">
          <ac:chgData name="Srivastava, Shashank" userId="4a4a45cf-0bce-432b-b8e4-c038fc1510d7" providerId="ADAL" clId="{49385AE6-A348-4117-8CEB-AF53F41B2FB7}" dt="2023-01-21T21:10:38.896" v="2167" actId="164"/>
          <ac:picMkLst>
            <pc:docMk/>
            <pc:sldMk cId="4088247270" sldId="259"/>
            <ac:picMk id="390" creationId="{23A5B267-0FD2-E29B-F602-71B0164EF823}"/>
          </ac:picMkLst>
        </pc:picChg>
        <pc:picChg chg="add mod">
          <ac:chgData name="Srivastava, Shashank" userId="4a4a45cf-0bce-432b-b8e4-c038fc1510d7" providerId="ADAL" clId="{49385AE6-A348-4117-8CEB-AF53F41B2FB7}" dt="2023-01-21T21:10:38.896" v="2167" actId="164"/>
          <ac:picMkLst>
            <pc:docMk/>
            <pc:sldMk cId="4088247270" sldId="259"/>
            <ac:picMk id="391" creationId="{C5813785-1F15-7E03-BD12-C1B7297A8D98}"/>
          </ac:picMkLst>
        </pc:picChg>
        <pc:picChg chg="add mod">
          <ac:chgData name="Srivastava, Shashank" userId="4a4a45cf-0bce-432b-b8e4-c038fc1510d7" providerId="ADAL" clId="{49385AE6-A348-4117-8CEB-AF53F41B2FB7}" dt="2023-01-21T21:10:38.896" v="2167" actId="164"/>
          <ac:picMkLst>
            <pc:docMk/>
            <pc:sldMk cId="4088247270" sldId="259"/>
            <ac:picMk id="392" creationId="{5ABE533C-96C2-A7A1-6015-CE090590B54D}"/>
          </ac:picMkLst>
        </pc:picChg>
        <pc:picChg chg="add mod">
          <ac:chgData name="Srivastava, Shashank" userId="4a4a45cf-0bce-432b-b8e4-c038fc1510d7" providerId="ADAL" clId="{49385AE6-A348-4117-8CEB-AF53F41B2FB7}" dt="2023-01-21T21:10:38.896" v="2167" actId="164"/>
          <ac:picMkLst>
            <pc:docMk/>
            <pc:sldMk cId="4088247270" sldId="259"/>
            <ac:picMk id="393" creationId="{4CA7612E-8EF0-6573-89DC-AD333AF6299A}"/>
          </ac:picMkLst>
        </pc:picChg>
        <pc:picChg chg="add mod">
          <ac:chgData name="Srivastava, Shashank" userId="4a4a45cf-0bce-432b-b8e4-c038fc1510d7" providerId="ADAL" clId="{49385AE6-A348-4117-8CEB-AF53F41B2FB7}" dt="2023-01-21T21:10:38.896" v="2167" actId="164"/>
          <ac:picMkLst>
            <pc:docMk/>
            <pc:sldMk cId="4088247270" sldId="259"/>
            <ac:picMk id="394" creationId="{9ADE3099-CCEA-CCF2-AC7E-2DC547A03A44}"/>
          </ac:picMkLst>
        </pc:picChg>
        <pc:picChg chg="add mod">
          <ac:chgData name="Srivastava, Shashank" userId="4a4a45cf-0bce-432b-b8e4-c038fc1510d7" providerId="ADAL" clId="{49385AE6-A348-4117-8CEB-AF53F41B2FB7}" dt="2023-01-21T21:10:38.896" v="2167" actId="164"/>
          <ac:picMkLst>
            <pc:docMk/>
            <pc:sldMk cId="4088247270" sldId="259"/>
            <ac:picMk id="395" creationId="{5D457A09-C7EF-2466-9FD4-F17B2FFD6A5E}"/>
          </ac:picMkLst>
        </pc:picChg>
        <pc:picChg chg="add mod">
          <ac:chgData name="Srivastava, Shashank" userId="4a4a45cf-0bce-432b-b8e4-c038fc1510d7" providerId="ADAL" clId="{49385AE6-A348-4117-8CEB-AF53F41B2FB7}" dt="2023-01-21T21:10:38.896" v="2167" actId="164"/>
          <ac:picMkLst>
            <pc:docMk/>
            <pc:sldMk cId="4088247270" sldId="259"/>
            <ac:picMk id="396" creationId="{859C6E3E-BB6D-0134-34FD-226EAE24382D}"/>
          </ac:picMkLst>
        </pc:picChg>
        <pc:picChg chg="add mod">
          <ac:chgData name="Srivastava, Shashank" userId="4a4a45cf-0bce-432b-b8e4-c038fc1510d7" providerId="ADAL" clId="{49385AE6-A348-4117-8CEB-AF53F41B2FB7}" dt="2023-01-21T21:10:38.896" v="2167" actId="164"/>
          <ac:picMkLst>
            <pc:docMk/>
            <pc:sldMk cId="4088247270" sldId="259"/>
            <ac:picMk id="397" creationId="{8A2DBB58-4D55-CE92-2F8C-A71D2FA5B827}"/>
          </ac:picMkLst>
        </pc:picChg>
        <pc:picChg chg="add mod">
          <ac:chgData name="Srivastava, Shashank" userId="4a4a45cf-0bce-432b-b8e4-c038fc1510d7" providerId="ADAL" clId="{49385AE6-A348-4117-8CEB-AF53F41B2FB7}" dt="2023-01-21T21:10:38.896" v="2167" actId="164"/>
          <ac:picMkLst>
            <pc:docMk/>
            <pc:sldMk cId="4088247270" sldId="259"/>
            <ac:picMk id="398" creationId="{60C3658F-8544-54A1-EBCC-DDE0C7EA12F6}"/>
          </ac:picMkLst>
        </pc:picChg>
        <pc:picChg chg="add mod">
          <ac:chgData name="Srivastava, Shashank" userId="4a4a45cf-0bce-432b-b8e4-c038fc1510d7" providerId="ADAL" clId="{49385AE6-A348-4117-8CEB-AF53F41B2FB7}" dt="2023-01-21T21:10:38.896" v="2167" actId="164"/>
          <ac:picMkLst>
            <pc:docMk/>
            <pc:sldMk cId="4088247270" sldId="259"/>
            <ac:picMk id="399" creationId="{B3802189-689E-5BA9-57B5-892D7F797EAB}"/>
          </ac:picMkLst>
        </pc:picChg>
        <pc:picChg chg="add mod">
          <ac:chgData name="Srivastava, Shashank" userId="4a4a45cf-0bce-432b-b8e4-c038fc1510d7" providerId="ADAL" clId="{49385AE6-A348-4117-8CEB-AF53F41B2FB7}" dt="2023-01-21T21:10:38.896" v="2167" actId="164"/>
          <ac:picMkLst>
            <pc:docMk/>
            <pc:sldMk cId="4088247270" sldId="259"/>
            <ac:picMk id="400" creationId="{B95F8554-D11A-D420-05B5-0E162D784377}"/>
          </ac:picMkLst>
        </pc:picChg>
        <pc:picChg chg="add mod">
          <ac:chgData name="Srivastava, Shashank" userId="4a4a45cf-0bce-432b-b8e4-c038fc1510d7" providerId="ADAL" clId="{49385AE6-A348-4117-8CEB-AF53F41B2FB7}" dt="2023-01-21T21:10:38.896" v="2167" actId="164"/>
          <ac:picMkLst>
            <pc:docMk/>
            <pc:sldMk cId="4088247270" sldId="259"/>
            <ac:picMk id="401" creationId="{D7C3A52F-02D7-5065-D074-349A2B4A0442}"/>
          </ac:picMkLst>
        </pc:picChg>
        <pc:picChg chg="add mod">
          <ac:chgData name="Srivastava, Shashank" userId="4a4a45cf-0bce-432b-b8e4-c038fc1510d7" providerId="ADAL" clId="{49385AE6-A348-4117-8CEB-AF53F41B2FB7}" dt="2023-01-21T21:10:38.896" v="2167" actId="164"/>
          <ac:picMkLst>
            <pc:docMk/>
            <pc:sldMk cId="4088247270" sldId="259"/>
            <ac:picMk id="402" creationId="{8FBA08AD-AC68-672F-B8CC-32B59E6439BD}"/>
          </ac:picMkLst>
        </pc:picChg>
        <pc:picChg chg="add mod">
          <ac:chgData name="Srivastava, Shashank" userId="4a4a45cf-0bce-432b-b8e4-c038fc1510d7" providerId="ADAL" clId="{49385AE6-A348-4117-8CEB-AF53F41B2FB7}" dt="2023-01-21T21:10:38.896" v="2167" actId="164"/>
          <ac:picMkLst>
            <pc:docMk/>
            <pc:sldMk cId="4088247270" sldId="259"/>
            <ac:picMk id="403" creationId="{67209F13-7E87-3CCE-AEC3-D230FF67A43B}"/>
          </ac:picMkLst>
        </pc:picChg>
        <pc:picChg chg="add mod">
          <ac:chgData name="Srivastava, Shashank" userId="4a4a45cf-0bce-432b-b8e4-c038fc1510d7" providerId="ADAL" clId="{49385AE6-A348-4117-8CEB-AF53F41B2FB7}" dt="2023-01-21T21:10:38.896" v="2167" actId="164"/>
          <ac:picMkLst>
            <pc:docMk/>
            <pc:sldMk cId="4088247270" sldId="259"/>
            <ac:picMk id="404" creationId="{50CF3C14-C038-206A-48E3-220A795A760F}"/>
          </ac:picMkLst>
        </pc:picChg>
        <pc:picChg chg="add mod">
          <ac:chgData name="Srivastava, Shashank" userId="4a4a45cf-0bce-432b-b8e4-c038fc1510d7" providerId="ADAL" clId="{49385AE6-A348-4117-8CEB-AF53F41B2FB7}" dt="2023-01-21T21:10:38.896" v="2167" actId="164"/>
          <ac:picMkLst>
            <pc:docMk/>
            <pc:sldMk cId="4088247270" sldId="259"/>
            <ac:picMk id="405" creationId="{A69BAFCD-795D-9222-1D96-2862D1A3CEB9}"/>
          </ac:picMkLst>
        </pc:picChg>
        <pc:picChg chg="add mod">
          <ac:chgData name="Srivastava, Shashank" userId="4a4a45cf-0bce-432b-b8e4-c038fc1510d7" providerId="ADAL" clId="{49385AE6-A348-4117-8CEB-AF53F41B2FB7}" dt="2023-01-21T21:10:38.896" v="2167" actId="164"/>
          <ac:picMkLst>
            <pc:docMk/>
            <pc:sldMk cId="4088247270" sldId="259"/>
            <ac:picMk id="406" creationId="{22A5F70F-46ED-595D-566F-C68545C12FE0}"/>
          </ac:picMkLst>
        </pc:picChg>
        <pc:picChg chg="add mod">
          <ac:chgData name="Srivastava, Shashank" userId="4a4a45cf-0bce-432b-b8e4-c038fc1510d7" providerId="ADAL" clId="{49385AE6-A348-4117-8CEB-AF53F41B2FB7}" dt="2023-01-21T21:10:38.896" v="2167" actId="164"/>
          <ac:picMkLst>
            <pc:docMk/>
            <pc:sldMk cId="4088247270" sldId="259"/>
            <ac:picMk id="407" creationId="{F1C5DAFB-0EE5-2CEF-9DE0-287AF54D258D}"/>
          </ac:picMkLst>
        </pc:picChg>
        <pc:picChg chg="add mod">
          <ac:chgData name="Srivastava, Shashank" userId="4a4a45cf-0bce-432b-b8e4-c038fc1510d7" providerId="ADAL" clId="{49385AE6-A348-4117-8CEB-AF53F41B2FB7}" dt="2023-01-21T21:10:38.896" v="2167" actId="164"/>
          <ac:picMkLst>
            <pc:docMk/>
            <pc:sldMk cId="4088247270" sldId="259"/>
            <ac:picMk id="408" creationId="{FD5085CD-29D5-8A29-208C-97ADE1595254}"/>
          </ac:picMkLst>
        </pc:picChg>
        <pc:picChg chg="add mod">
          <ac:chgData name="Srivastava, Shashank" userId="4a4a45cf-0bce-432b-b8e4-c038fc1510d7" providerId="ADAL" clId="{49385AE6-A348-4117-8CEB-AF53F41B2FB7}" dt="2023-01-21T21:10:38.896" v="2167" actId="164"/>
          <ac:picMkLst>
            <pc:docMk/>
            <pc:sldMk cId="4088247270" sldId="259"/>
            <ac:picMk id="409" creationId="{0F1A55BB-259D-7F92-4EEC-C485A171A11E}"/>
          </ac:picMkLst>
        </pc:picChg>
        <pc:picChg chg="add mod">
          <ac:chgData name="Srivastava, Shashank" userId="4a4a45cf-0bce-432b-b8e4-c038fc1510d7" providerId="ADAL" clId="{49385AE6-A348-4117-8CEB-AF53F41B2FB7}" dt="2023-01-21T21:10:38.896" v="2167" actId="164"/>
          <ac:picMkLst>
            <pc:docMk/>
            <pc:sldMk cId="4088247270" sldId="259"/>
            <ac:picMk id="410" creationId="{3CAF935C-2513-DC54-08E1-6FE29B2BA8FF}"/>
          </ac:picMkLst>
        </pc:picChg>
        <pc:picChg chg="add mod">
          <ac:chgData name="Srivastava, Shashank" userId="4a4a45cf-0bce-432b-b8e4-c038fc1510d7" providerId="ADAL" clId="{49385AE6-A348-4117-8CEB-AF53F41B2FB7}" dt="2023-01-21T21:10:38.896" v="2167" actId="164"/>
          <ac:picMkLst>
            <pc:docMk/>
            <pc:sldMk cId="4088247270" sldId="259"/>
            <ac:picMk id="411" creationId="{65E9E752-73FF-8C93-25F1-5F379692257D}"/>
          </ac:picMkLst>
        </pc:picChg>
        <pc:picChg chg="add mod">
          <ac:chgData name="Srivastava, Shashank" userId="4a4a45cf-0bce-432b-b8e4-c038fc1510d7" providerId="ADAL" clId="{49385AE6-A348-4117-8CEB-AF53F41B2FB7}" dt="2023-01-21T21:10:38.896" v="2167" actId="164"/>
          <ac:picMkLst>
            <pc:docMk/>
            <pc:sldMk cId="4088247270" sldId="259"/>
            <ac:picMk id="412" creationId="{B43DE113-9E63-43AE-0D71-5F7D8F0F5382}"/>
          </ac:picMkLst>
        </pc:picChg>
        <pc:picChg chg="add mod">
          <ac:chgData name="Srivastava, Shashank" userId="4a4a45cf-0bce-432b-b8e4-c038fc1510d7" providerId="ADAL" clId="{49385AE6-A348-4117-8CEB-AF53F41B2FB7}" dt="2023-01-21T21:10:38.896" v="2167" actId="164"/>
          <ac:picMkLst>
            <pc:docMk/>
            <pc:sldMk cId="4088247270" sldId="259"/>
            <ac:picMk id="413" creationId="{4232D4D8-6A55-2DA1-57F2-27155F0B66BA}"/>
          </ac:picMkLst>
        </pc:picChg>
        <pc:picChg chg="add mod">
          <ac:chgData name="Srivastava, Shashank" userId="4a4a45cf-0bce-432b-b8e4-c038fc1510d7" providerId="ADAL" clId="{49385AE6-A348-4117-8CEB-AF53F41B2FB7}" dt="2023-01-21T21:10:38.896" v="2167" actId="164"/>
          <ac:picMkLst>
            <pc:docMk/>
            <pc:sldMk cId="4088247270" sldId="259"/>
            <ac:picMk id="414" creationId="{F148BA5C-2296-060C-2B5A-FC291AE7F18C}"/>
          </ac:picMkLst>
        </pc:picChg>
        <pc:picChg chg="add mod">
          <ac:chgData name="Srivastava, Shashank" userId="4a4a45cf-0bce-432b-b8e4-c038fc1510d7" providerId="ADAL" clId="{49385AE6-A348-4117-8CEB-AF53F41B2FB7}" dt="2023-01-21T21:10:38.896" v="2167" actId="164"/>
          <ac:picMkLst>
            <pc:docMk/>
            <pc:sldMk cId="4088247270" sldId="259"/>
            <ac:picMk id="415" creationId="{31F50BC8-7526-D60C-5FF7-BFF09B2184CC}"/>
          </ac:picMkLst>
        </pc:picChg>
        <pc:picChg chg="add mod">
          <ac:chgData name="Srivastava, Shashank" userId="4a4a45cf-0bce-432b-b8e4-c038fc1510d7" providerId="ADAL" clId="{49385AE6-A348-4117-8CEB-AF53F41B2FB7}" dt="2023-01-21T21:10:38.896" v="2167" actId="164"/>
          <ac:picMkLst>
            <pc:docMk/>
            <pc:sldMk cId="4088247270" sldId="259"/>
            <ac:picMk id="416" creationId="{F53F0BB1-42F2-6985-AF3A-13B24D29A78F}"/>
          </ac:picMkLst>
        </pc:picChg>
        <pc:picChg chg="add mod">
          <ac:chgData name="Srivastava, Shashank" userId="4a4a45cf-0bce-432b-b8e4-c038fc1510d7" providerId="ADAL" clId="{49385AE6-A348-4117-8CEB-AF53F41B2FB7}" dt="2023-01-21T21:10:38.896" v="2167" actId="164"/>
          <ac:picMkLst>
            <pc:docMk/>
            <pc:sldMk cId="4088247270" sldId="259"/>
            <ac:picMk id="417" creationId="{56A9742D-6139-FDCD-BED5-C1B55B3630C4}"/>
          </ac:picMkLst>
        </pc:picChg>
        <pc:picChg chg="add mod">
          <ac:chgData name="Srivastava, Shashank" userId="4a4a45cf-0bce-432b-b8e4-c038fc1510d7" providerId="ADAL" clId="{49385AE6-A348-4117-8CEB-AF53F41B2FB7}" dt="2023-01-21T21:10:38.896" v="2167" actId="164"/>
          <ac:picMkLst>
            <pc:docMk/>
            <pc:sldMk cId="4088247270" sldId="259"/>
            <ac:picMk id="418" creationId="{E52ED393-A8A0-C6B3-7725-CB5AAFE97DB9}"/>
          </ac:picMkLst>
        </pc:picChg>
        <pc:picChg chg="add mod">
          <ac:chgData name="Srivastava, Shashank" userId="4a4a45cf-0bce-432b-b8e4-c038fc1510d7" providerId="ADAL" clId="{49385AE6-A348-4117-8CEB-AF53F41B2FB7}" dt="2023-01-21T21:10:38.896" v="2167" actId="164"/>
          <ac:picMkLst>
            <pc:docMk/>
            <pc:sldMk cId="4088247270" sldId="259"/>
            <ac:picMk id="419" creationId="{249A77AD-0012-F9F1-AF84-6E7B651A35BE}"/>
          </ac:picMkLst>
        </pc:picChg>
        <pc:picChg chg="add mod">
          <ac:chgData name="Srivastava, Shashank" userId="4a4a45cf-0bce-432b-b8e4-c038fc1510d7" providerId="ADAL" clId="{49385AE6-A348-4117-8CEB-AF53F41B2FB7}" dt="2023-01-21T21:10:38.896" v="2167" actId="164"/>
          <ac:picMkLst>
            <pc:docMk/>
            <pc:sldMk cId="4088247270" sldId="259"/>
            <ac:picMk id="420" creationId="{DF7C3FDD-04FB-747E-7589-8D9A54DAE276}"/>
          </ac:picMkLst>
        </pc:picChg>
        <pc:picChg chg="add mod">
          <ac:chgData name="Srivastava, Shashank" userId="4a4a45cf-0bce-432b-b8e4-c038fc1510d7" providerId="ADAL" clId="{49385AE6-A348-4117-8CEB-AF53F41B2FB7}" dt="2023-01-21T21:10:38.896" v="2167" actId="164"/>
          <ac:picMkLst>
            <pc:docMk/>
            <pc:sldMk cId="4088247270" sldId="259"/>
            <ac:picMk id="421" creationId="{25B07B17-2C25-4FA9-77FE-EB5B40D31B76}"/>
          </ac:picMkLst>
        </pc:picChg>
        <pc:picChg chg="add mod">
          <ac:chgData name="Srivastava, Shashank" userId="4a4a45cf-0bce-432b-b8e4-c038fc1510d7" providerId="ADAL" clId="{49385AE6-A348-4117-8CEB-AF53F41B2FB7}" dt="2023-01-21T21:10:38.896" v="2167" actId="164"/>
          <ac:picMkLst>
            <pc:docMk/>
            <pc:sldMk cId="4088247270" sldId="259"/>
            <ac:picMk id="422" creationId="{B9536B12-F7EC-C9DD-89DD-3014602D3281}"/>
          </ac:picMkLst>
        </pc:picChg>
        <pc:picChg chg="add mod">
          <ac:chgData name="Srivastava, Shashank" userId="4a4a45cf-0bce-432b-b8e4-c038fc1510d7" providerId="ADAL" clId="{49385AE6-A348-4117-8CEB-AF53F41B2FB7}" dt="2023-01-21T21:10:38.896" v="2167" actId="164"/>
          <ac:picMkLst>
            <pc:docMk/>
            <pc:sldMk cId="4088247270" sldId="259"/>
            <ac:picMk id="423" creationId="{81922F67-DFC2-4777-2AFB-0B4C9F2C1306}"/>
          </ac:picMkLst>
        </pc:picChg>
        <pc:picChg chg="add mod">
          <ac:chgData name="Srivastava, Shashank" userId="4a4a45cf-0bce-432b-b8e4-c038fc1510d7" providerId="ADAL" clId="{49385AE6-A348-4117-8CEB-AF53F41B2FB7}" dt="2023-01-21T21:10:38.896" v="2167" actId="164"/>
          <ac:picMkLst>
            <pc:docMk/>
            <pc:sldMk cId="4088247270" sldId="259"/>
            <ac:picMk id="424" creationId="{30E22389-9921-55EC-9254-21B63065BB88}"/>
          </ac:picMkLst>
        </pc:picChg>
        <pc:picChg chg="add mod">
          <ac:chgData name="Srivastava, Shashank" userId="4a4a45cf-0bce-432b-b8e4-c038fc1510d7" providerId="ADAL" clId="{49385AE6-A348-4117-8CEB-AF53F41B2FB7}" dt="2023-01-21T21:10:38.896" v="2167" actId="164"/>
          <ac:picMkLst>
            <pc:docMk/>
            <pc:sldMk cId="4088247270" sldId="259"/>
            <ac:picMk id="425" creationId="{147992AF-1284-8A50-4BB5-1043F7718EC0}"/>
          </ac:picMkLst>
        </pc:picChg>
        <pc:picChg chg="add mod">
          <ac:chgData name="Srivastava, Shashank" userId="4a4a45cf-0bce-432b-b8e4-c038fc1510d7" providerId="ADAL" clId="{49385AE6-A348-4117-8CEB-AF53F41B2FB7}" dt="2023-01-21T21:10:38.896" v="2167" actId="164"/>
          <ac:picMkLst>
            <pc:docMk/>
            <pc:sldMk cId="4088247270" sldId="259"/>
            <ac:picMk id="426" creationId="{9EDB4CC0-7E8C-3DD5-FE50-8263E66E9C6C}"/>
          </ac:picMkLst>
        </pc:picChg>
        <pc:picChg chg="add mod">
          <ac:chgData name="Srivastava, Shashank" userId="4a4a45cf-0bce-432b-b8e4-c038fc1510d7" providerId="ADAL" clId="{49385AE6-A348-4117-8CEB-AF53F41B2FB7}" dt="2023-01-21T21:10:38.896" v="2167" actId="164"/>
          <ac:picMkLst>
            <pc:docMk/>
            <pc:sldMk cId="4088247270" sldId="259"/>
            <ac:picMk id="427" creationId="{4C5AA030-D240-9C31-A50C-F3A778B6FEA7}"/>
          </ac:picMkLst>
        </pc:picChg>
        <pc:picChg chg="add mod">
          <ac:chgData name="Srivastava, Shashank" userId="4a4a45cf-0bce-432b-b8e4-c038fc1510d7" providerId="ADAL" clId="{49385AE6-A348-4117-8CEB-AF53F41B2FB7}" dt="2023-01-21T21:10:38.896" v="2167" actId="164"/>
          <ac:picMkLst>
            <pc:docMk/>
            <pc:sldMk cId="4088247270" sldId="259"/>
            <ac:picMk id="428" creationId="{463DCA05-D02E-C7D3-4F5F-99357F7D6C91}"/>
          </ac:picMkLst>
        </pc:picChg>
        <pc:picChg chg="add mod">
          <ac:chgData name="Srivastava, Shashank" userId="4a4a45cf-0bce-432b-b8e4-c038fc1510d7" providerId="ADAL" clId="{49385AE6-A348-4117-8CEB-AF53F41B2FB7}" dt="2023-01-21T21:10:38.896" v="2167" actId="164"/>
          <ac:picMkLst>
            <pc:docMk/>
            <pc:sldMk cId="4088247270" sldId="259"/>
            <ac:picMk id="429" creationId="{D735FBDE-9551-A513-6A0D-6C1F49C8609C}"/>
          </ac:picMkLst>
        </pc:picChg>
        <pc:picChg chg="add mod">
          <ac:chgData name="Srivastava, Shashank" userId="4a4a45cf-0bce-432b-b8e4-c038fc1510d7" providerId="ADAL" clId="{49385AE6-A348-4117-8CEB-AF53F41B2FB7}" dt="2023-01-21T21:10:38.896" v="2167" actId="164"/>
          <ac:picMkLst>
            <pc:docMk/>
            <pc:sldMk cId="4088247270" sldId="259"/>
            <ac:picMk id="430" creationId="{9F8AE539-E06E-66C3-4EE3-3A330756F783}"/>
          </ac:picMkLst>
        </pc:picChg>
        <pc:picChg chg="add mod">
          <ac:chgData name="Srivastava, Shashank" userId="4a4a45cf-0bce-432b-b8e4-c038fc1510d7" providerId="ADAL" clId="{49385AE6-A348-4117-8CEB-AF53F41B2FB7}" dt="2023-01-21T21:10:38.896" v="2167" actId="164"/>
          <ac:picMkLst>
            <pc:docMk/>
            <pc:sldMk cId="4088247270" sldId="259"/>
            <ac:picMk id="431" creationId="{0F9873FC-553A-F957-908F-8FCF2654F0C4}"/>
          </ac:picMkLst>
        </pc:picChg>
        <pc:picChg chg="add mod">
          <ac:chgData name="Srivastava, Shashank" userId="4a4a45cf-0bce-432b-b8e4-c038fc1510d7" providerId="ADAL" clId="{49385AE6-A348-4117-8CEB-AF53F41B2FB7}" dt="2023-01-21T21:10:38.896" v="2167" actId="164"/>
          <ac:picMkLst>
            <pc:docMk/>
            <pc:sldMk cId="4088247270" sldId="259"/>
            <ac:picMk id="432" creationId="{14EA901D-25BB-3BEA-E824-BE4F456CA1B8}"/>
          </ac:picMkLst>
        </pc:picChg>
        <pc:picChg chg="add mod">
          <ac:chgData name="Srivastava, Shashank" userId="4a4a45cf-0bce-432b-b8e4-c038fc1510d7" providerId="ADAL" clId="{49385AE6-A348-4117-8CEB-AF53F41B2FB7}" dt="2023-01-21T21:10:38.896" v="2167" actId="164"/>
          <ac:picMkLst>
            <pc:docMk/>
            <pc:sldMk cId="4088247270" sldId="259"/>
            <ac:picMk id="433" creationId="{1CB1760B-930A-BA5F-28C9-7BCAA46C9F63}"/>
          </ac:picMkLst>
        </pc:picChg>
        <pc:picChg chg="add mod">
          <ac:chgData name="Srivastava, Shashank" userId="4a4a45cf-0bce-432b-b8e4-c038fc1510d7" providerId="ADAL" clId="{49385AE6-A348-4117-8CEB-AF53F41B2FB7}" dt="2023-01-21T21:10:38.896" v="2167" actId="164"/>
          <ac:picMkLst>
            <pc:docMk/>
            <pc:sldMk cId="4088247270" sldId="259"/>
            <ac:picMk id="434" creationId="{3A82D00C-59BD-F48A-0C93-DE94C1836881}"/>
          </ac:picMkLst>
        </pc:picChg>
        <pc:picChg chg="add mod">
          <ac:chgData name="Srivastava, Shashank" userId="4a4a45cf-0bce-432b-b8e4-c038fc1510d7" providerId="ADAL" clId="{49385AE6-A348-4117-8CEB-AF53F41B2FB7}" dt="2023-01-21T21:10:38.896" v="2167" actId="164"/>
          <ac:picMkLst>
            <pc:docMk/>
            <pc:sldMk cId="4088247270" sldId="259"/>
            <ac:picMk id="435" creationId="{9BD27ED7-4FD2-F8B4-C1FB-2E84ECCAFE6A}"/>
          </ac:picMkLst>
        </pc:picChg>
        <pc:picChg chg="add mod">
          <ac:chgData name="Srivastava, Shashank" userId="4a4a45cf-0bce-432b-b8e4-c038fc1510d7" providerId="ADAL" clId="{49385AE6-A348-4117-8CEB-AF53F41B2FB7}" dt="2023-01-21T21:10:38.896" v="2167" actId="164"/>
          <ac:picMkLst>
            <pc:docMk/>
            <pc:sldMk cId="4088247270" sldId="259"/>
            <ac:picMk id="436" creationId="{E801A3FF-33FE-8025-764D-4B8C8372D59B}"/>
          </ac:picMkLst>
        </pc:picChg>
        <pc:picChg chg="add mod">
          <ac:chgData name="Srivastava, Shashank" userId="4a4a45cf-0bce-432b-b8e4-c038fc1510d7" providerId="ADAL" clId="{49385AE6-A348-4117-8CEB-AF53F41B2FB7}" dt="2023-01-21T21:10:38.896" v="2167" actId="164"/>
          <ac:picMkLst>
            <pc:docMk/>
            <pc:sldMk cId="4088247270" sldId="259"/>
            <ac:picMk id="437" creationId="{FB61D3CE-634B-D3E5-6AAE-6855A8BA60E8}"/>
          </ac:picMkLst>
        </pc:picChg>
        <pc:picChg chg="add mod">
          <ac:chgData name="Srivastava, Shashank" userId="4a4a45cf-0bce-432b-b8e4-c038fc1510d7" providerId="ADAL" clId="{49385AE6-A348-4117-8CEB-AF53F41B2FB7}" dt="2023-01-21T21:10:38.896" v="2167" actId="164"/>
          <ac:picMkLst>
            <pc:docMk/>
            <pc:sldMk cId="4088247270" sldId="259"/>
            <ac:picMk id="438" creationId="{B9985B89-D38F-26C4-6231-6DC667BBFD3B}"/>
          </ac:picMkLst>
        </pc:picChg>
        <pc:picChg chg="add mod">
          <ac:chgData name="Srivastava, Shashank" userId="4a4a45cf-0bce-432b-b8e4-c038fc1510d7" providerId="ADAL" clId="{49385AE6-A348-4117-8CEB-AF53F41B2FB7}" dt="2023-01-21T21:10:38.896" v="2167" actId="164"/>
          <ac:picMkLst>
            <pc:docMk/>
            <pc:sldMk cId="4088247270" sldId="259"/>
            <ac:picMk id="439" creationId="{FD8EC1C6-1876-E1BC-041F-96B43C5AB281}"/>
          </ac:picMkLst>
        </pc:picChg>
        <pc:picChg chg="add mod">
          <ac:chgData name="Srivastava, Shashank" userId="4a4a45cf-0bce-432b-b8e4-c038fc1510d7" providerId="ADAL" clId="{49385AE6-A348-4117-8CEB-AF53F41B2FB7}" dt="2023-01-21T21:10:38.896" v="2167" actId="164"/>
          <ac:picMkLst>
            <pc:docMk/>
            <pc:sldMk cId="4088247270" sldId="259"/>
            <ac:picMk id="440" creationId="{99D72145-A376-AA1C-4658-BE5F37F980A1}"/>
          </ac:picMkLst>
        </pc:picChg>
        <pc:picChg chg="add mod">
          <ac:chgData name="Srivastava, Shashank" userId="4a4a45cf-0bce-432b-b8e4-c038fc1510d7" providerId="ADAL" clId="{49385AE6-A348-4117-8CEB-AF53F41B2FB7}" dt="2023-01-21T21:10:38.896" v="2167" actId="164"/>
          <ac:picMkLst>
            <pc:docMk/>
            <pc:sldMk cId="4088247270" sldId="259"/>
            <ac:picMk id="441" creationId="{03064F27-677A-724A-E2A9-FF8EDCAA5692}"/>
          </ac:picMkLst>
        </pc:picChg>
        <pc:picChg chg="add mod">
          <ac:chgData name="Srivastava, Shashank" userId="4a4a45cf-0bce-432b-b8e4-c038fc1510d7" providerId="ADAL" clId="{49385AE6-A348-4117-8CEB-AF53F41B2FB7}" dt="2023-01-21T21:10:38.896" v="2167" actId="164"/>
          <ac:picMkLst>
            <pc:docMk/>
            <pc:sldMk cId="4088247270" sldId="259"/>
            <ac:picMk id="442" creationId="{70508C1C-C347-8DF3-9C24-C1C1C1493837}"/>
          </ac:picMkLst>
        </pc:picChg>
        <pc:picChg chg="add mod">
          <ac:chgData name="Srivastava, Shashank" userId="4a4a45cf-0bce-432b-b8e4-c038fc1510d7" providerId="ADAL" clId="{49385AE6-A348-4117-8CEB-AF53F41B2FB7}" dt="2023-01-21T21:10:38.896" v="2167" actId="164"/>
          <ac:picMkLst>
            <pc:docMk/>
            <pc:sldMk cId="4088247270" sldId="259"/>
            <ac:picMk id="443" creationId="{BA05D474-BF98-F0E8-157A-919EDFBCDCBB}"/>
          </ac:picMkLst>
        </pc:picChg>
        <pc:picChg chg="add mod">
          <ac:chgData name="Srivastava, Shashank" userId="4a4a45cf-0bce-432b-b8e4-c038fc1510d7" providerId="ADAL" clId="{49385AE6-A348-4117-8CEB-AF53F41B2FB7}" dt="2023-01-21T21:10:38.896" v="2167" actId="164"/>
          <ac:picMkLst>
            <pc:docMk/>
            <pc:sldMk cId="4088247270" sldId="259"/>
            <ac:picMk id="444" creationId="{31D1B6DD-E372-4A45-569D-545EB6D5ECB2}"/>
          </ac:picMkLst>
        </pc:picChg>
        <pc:picChg chg="add mod">
          <ac:chgData name="Srivastava, Shashank" userId="4a4a45cf-0bce-432b-b8e4-c038fc1510d7" providerId="ADAL" clId="{49385AE6-A348-4117-8CEB-AF53F41B2FB7}" dt="2023-01-21T21:10:38.896" v="2167" actId="164"/>
          <ac:picMkLst>
            <pc:docMk/>
            <pc:sldMk cId="4088247270" sldId="259"/>
            <ac:picMk id="445" creationId="{3DB74C2E-68A0-F386-7D4D-E5D276AA06D3}"/>
          </ac:picMkLst>
        </pc:picChg>
        <pc:picChg chg="add mod">
          <ac:chgData name="Srivastava, Shashank" userId="4a4a45cf-0bce-432b-b8e4-c038fc1510d7" providerId="ADAL" clId="{49385AE6-A348-4117-8CEB-AF53F41B2FB7}" dt="2023-01-21T21:10:38.896" v="2167" actId="164"/>
          <ac:picMkLst>
            <pc:docMk/>
            <pc:sldMk cId="4088247270" sldId="259"/>
            <ac:picMk id="446" creationId="{DA80ACEE-E10B-6D7B-1766-3B5780217305}"/>
          </ac:picMkLst>
        </pc:picChg>
        <pc:picChg chg="add mod">
          <ac:chgData name="Srivastava, Shashank" userId="4a4a45cf-0bce-432b-b8e4-c038fc1510d7" providerId="ADAL" clId="{49385AE6-A348-4117-8CEB-AF53F41B2FB7}" dt="2023-01-21T21:10:38.896" v="2167" actId="164"/>
          <ac:picMkLst>
            <pc:docMk/>
            <pc:sldMk cId="4088247270" sldId="259"/>
            <ac:picMk id="447" creationId="{38D0EAC3-B2CA-6C9E-61A7-9E032687E036}"/>
          </ac:picMkLst>
        </pc:picChg>
        <pc:picChg chg="add mod">
          <ac:chgData name="Srivastava, Shashank" userId="4a4a45cf-0bce-432b-b8e4-c038fc1510d7" providerId="ADAL" clId="{49385AE6-A348-4117-8CEB-AF53F41B2FB7}" dt="2023-01-21T21:10:38.896" v="2167" actId="164"/>
          <ac:picMkLst>
            <pc:docMk/>
            <pc:sldMk cId="4088247270" sldId="259"/>
            <ac:picMk id="448" creationId="{BE8FE39D-E5C5-5F66-630E-2DDBDC056B06}"/>
          </ac:picMkLst>
        </pc:picChg>
        <pc:picChg chg="add mod">
          <ac:chgData name="Srivastava, Shashank" userId="4a4a45cf-0bce-432b-b8e4-c038fc1510d7" providerId="ADAL" clId="{49385AE6-A348-4117-8CEB-AF53F41B2FB7}" dt="2023-01-21T21:10:38.896" v="2167" actId="164"/>
          <ac:picMkLst>
            <pc:docMk/>
            <pc:sldMk cId="4088247270" sldId="259"/>
            <ac:picMk id="449" creationId="{DE55ABDF-2F5D-0828-757C-ED929221838B}"/>
          </ac:picMkLst>
        </pc:picChg>
        <pc:picChg chg="add mod">
          <ac:chgData name="Srivastava, Shashank" userId="4a4a45cf-0bce-432b-b8e4-c038fc1510d7" providerId="ADAL" clId="{49385AE6-A348-4117-8CEB-AF53F41B2FB7}" dt="2023-01-21T21:10:38.896" v="2167" actId="164"/>
          <ac:picMkLst>
            <pc:docMk/>
            <pc:sldMk cId="4088247270" sldId="259"/>
            <ac:picMk id="450" creationId="{5A758338-24D7-35AC-716A-75FD0A14EFB5}"/>
          </ac:picMkLst>
        </pc:picChg>
        <pc:picChg chg="add mod">
          <ac:chgData name="Srivastava, Shashank" userId="4a4a45cf-0bce-432b-b8e4-c038fc1510d7" providerId="ADAL" clId="{49385AE6-A348-4117-8CEB-AF53F41B2FB7}" dt="2023-01-21T21:10:38.896" v="2167" actId="164"/>
          <ac:picMkLst>
            <pc:docMk/>
            <pc:sldMk cId="4088247270" sldId="259"/>
            <ac:picMk id="451" creationId="{4CB2FC87-B0A9-3321-7DB8-DCCE3BA6ABA5}"/>
          </ac:picMkLst>
        </pc:picChg>
        <pc:picChg chg="add mod">
          <ac:chgData name="Srivastava, Shashank" userId="4a4a45cf-0bce-432b-b8e4-c038fc1510d7" providerId="ADAL" clId="{49385AE6-A348-4117-8CEB-AF53F41B2FB7}" dt="2023-01-21T21:10:38.896" v="2167" actId="164"/>
          <ac:picMkLst>
            <pc:docMk/>
            <pc:sldMk cId="4088247270" sldId="259"/>
            <ac:picMk id="452" creationId="{05119D55-A99B-757A-84FD-9943F2E574FA}"/>
          </ac:picMkLst>
        </pc:picChg>
        <pc:picChg chg="add mod">
          <ac:chgData name="Srivastava, Shashank" userId="4a4a45cf-0bce-432b-b8e4-c038fc1510d7" providerId="ADAL" clId="{49385AE6-A348-4117-8CEB-AF53F41B2FB7}" dt="2023-01-21T21:10:38.896" v="2167" actId="164"/>
          <ac:picMkLst>
            <pc:docMk/>
            <pc:sldMk cId="4088247270" sldId="259"/>
            <ac:picMk id="453" creationId="{D4468791-EE81-926C-CA62-9566DD82E505}"/>
          </ac:picMkLst>
        </pc:picChg>
        <pc:picChg chg="add mod">
          <ac:chgData name="Srivastava, Shashank" userId="4a4a45cf-0bce-432b-b8e4-c038fc1510d7" providerId="ADAL" clId="{49385AE6-A348-4117-8CEB-AF53F41B2FB7}" dt="2023-01-21T21:10:38.896" v="2167" actId="164"/>
          <ac:picMkLst>
            <pc:docMk/>
            <pc:sldMk cId="4088247270" sldId="259"/>
            <ac:picMk id="454" creationId="{7347EBB4-5128-8F56-4BAC-D21893EFAA90}"/>
          </ac:picMkLst>
        </pc:picChg>
        <pc:picChg chg="add mod">
          <ac:chgData name="Srivastava, Shashank" userId="4a4a45cf-0bce-432b-b8e4-c038fc1510d7" providerId="ADAL" clId="{49385AE6-A348-4117-8CEB-AF53F41B2FB7}" dt="2023-01-21T21:10:38.896" v="2167" actId="164"/>
          <ac:picMkLst>
            <pc:docMk/>
            <pc:sldMk cId="4088247270" sldId="259"/>
            <ac:picMk id="455" creationId="{D2872B83-2F65-7996-4B33-B574A69B20BD}"/>
          </ac:picMkLst>
        </pc:picChg>
        <pc:picChg chg="add mod">
          <ac:chgData name="Srivastava, Shashank" userId="4a4a45cf-0bce-432b-b8e4-c038fc1510d7" providerId="ADAL" clId="{49385AE6-A348-4117-8CEB-AF53F41B2FB7}" dt="2023-01-21T21:10:38.896" v="2167" actId="164"/>
          <ac:picMkLst>
            <pc:docMk/>
            <pc:sldMk cId="4088247270" sldId="259"/>
            <ac:picMk id="456" creationId="{18719642-B3DB-B5B1-4D93-1D8DC3AC45BA}"/>
          </ac:picMkLst>
        </pc:picChg>
        <pc:picChg chg="add mod">
          <ac:chgData name="Srivastava, Shashank" userId="4a4a45cf-0bce-432b-b8e4-c038fc1510d7" providerId="ADAL" clId="{49385AE6-A348-4117-8CEB-AF53F41B2FB7}" dt="2023-01-21T21:10:38.896" v="2167" actId="164"/>
          <ac:picMkLst>
            <pc:docMk/>
            <pc:sldMk cId="4088247270" sldId="259"/>
            <ac:picMk id="457" creationId="{44D8F16A-1B51-0A07-466A-919C3892750C}"/>
          </ac:picMkLst>
        </pc:picChg>
        <pc:picChg chg="add mod">
          <ac:chgData name="Srivastava, Shashank" userId="4a4a45cf-0bce-432b-b8e4-c038fc1510d7" providerId="ADAL" clId="{49385AE6-A348-4117-8CEB-AF53F41B2FB7}" dt="2023-01-21T21:10:38.896" v="2167" actId="164"/>
          <ac:picMkLst>
            <pc:docMk/>
            <pc:sldMk cId="4088247270" sldId="259"/>
            <ac:picMk id="458" creationId="{8BE787A1-A891-E7B7-69B5-9A539A591BED}"/>
          </ac:picMkLst>
        </pc:picChg>
        <pc:picChg chg="add mod">
          <ac:chgData name="Srivastava, Shashank" userId="4a4a45cf-0bce-432b-b8e4-c038fc1510d7" providerId="ADAL" clId="{49385AE6-A348-4117-8CEB-AF53F41B2FB7}" dt="2023-01-21T21:10:38.896" v="2167" actId="164"/>
          <ac:picMkLst>
            <pc:docMk/>
            <pc:sldMk cId="4088247270" sldId="259"/>
            <ac:picMk id="459" creationId="{81B4F37E-00F4-1C63-8283-E15DACE7C190}"/>
          </ac:picMkLst>
        </pc:picChg>
        <pc:picChg chg="add mod">
          <ac:chgData name="Srivastava, Shashank" userId="4a4a45cf-0bce-432b-b8e4-c038fc1510d7" providerId="ADAL" clId="{49385AE6-A348-4117-8CEB-AF53F41B2FB7}" dt="2023-01-21T21:10:38.896" v="2167" actId="164"/>
          <ac:picMkLst>
            <pc:docMk/>
            <pc:sldMk cId="4088247270" sldId="259"/>
            <ac:picMk id="460" creationId="{D0A0903D-BBEC-D9F6-7DFD-80E86BEE3E1C}"/>
          </ac:picMkLst>
        </pc:picChg>
        <pc:picChg chg="add mod">
          <ac:chgData name="Srivastava, Shashank" userId="4a4a45cf-0bce-432b-b8e4-c038fc1510d7" providerId="ADAL" clId="{49385AE6-A348-4117-8CEB-AF53F41B2FB7}" dt="2023-01-21T21:10:38.896" v="2167" actId="164"/>
          <ac:picMkLst>
            <pc:docMk/>
            <pc:sldMk cId="4088247270" sldId="259"/>
            <ac:picMk id="461" creationId="{2262E820-D584-2B8B-1AC6-408DBFB02FA0}"/>
          </ac:picMkLst>
        </pc:picChg>
        <pc:picChg chg="add mod">
          <ac:chgData name="Srivastava, Shashank" userId="4a4a45cf-0bce-432b-b8e4-c038fc1510d7" providerId="ADAL" clId="{49385AE6-A348-4117-8CEB-AF53F41B2FB7}" dt="2023-01-21T21:10:38.896" v="2167" actId="164"/>
          <ac:picMkLst>
            <pc:docMk/>
            <pc:sldMk cId="4088247270" sldId="259"/>
            <ac:picMk id="462" creationId="{B5916D81-A020-8985-02B8-5ACE56F8F7BB}"/>
          </ac:picMkLst>
        </pc:picChg>
        <pc:picChg chg="add mod">
          <ac:chgData name="Srivastava, Shashank" userId="4a4a45cf-0bce-432b-b8e4-c038fc1510d7" providerId="ADAL" clId="{49385AE6-A348-4117-8CEB-AF53F41B2FB7}" dt="2023-01-21T21:10:38.896" v="2167" actId="164"/>
          <ac:picMkLst>
            <pc:docMk/>
            <pc:sldMk cId="4088247270" sldId="259"/>
            <ac:picMk id="463" creationId="{A77B0FF7-44BA-FECB-3C96-F468683B53ED}"/>
          </ac:picMkLst>
        </pc:picChg>
        <pc:picChg chg="add mod">
          <ac:chgData name="Srivastava, Shashank" userId="4a4a45cf-0bce-432b-b8e4-c038fc1510d7" providerId="ADAL" clId="{49385AE6-A348-4117-8CEB-AF53F41B2FB7}" dt="2023-01-21T21:10:38.896" v="2167" actId="164"/>
          <ac:picMkLst>
            <pc:docMk/>
            <pc:sldMk cId="4088247270" sldId="259"/>
            <ac:picMk id="464" creationId="{64C87082-FE66-0379-83F7-2A8AFFB60679}"/>
          </ac:picMkLst>
        </pc:picChg>
        <pc:picChg chg="add mod">
          <ac:chgData name="Srivastava, Shashank" userId="4a4a45cf-0bce-432b-b8e4-c038fc1510d7" providerId="ADAL" clId="{49385AE6-A348-4117-8CEB-AF53F41B2FB7}" dt="2023-01-21T21:10:38.896" v="2167" actId="164"/>
          <ac:picMkLst>
            <pc:docMk/>
            <pc:sldMk cId="4088247270" sldId="259"/>
            <ac:picMk id="465" creationId="{69A2B31B-D20F-21D3-70C7-B0A77C24625B}"/>
          </ac:picMkLst>
        </pc:picChg>
        <pc:picChg chg="add mod">
          <ac:chgData name="Srivastava, Shashank" userId="4a4a45cf-0bce-432b-b8e4-c038fc1510d7" providerId="ADAL" clId="{49385AE6-A348-4117-8CEB-AF53F41B2FB7}" dt="2023-01-21T21:10:38.896" v="2167" actId="164"/>
          <ac:picMkLst>
            <pc:docMk/>
            <pc:sldMk cId="4088247270" sldId="259"/>
            <ac:picMk id="466" creationId="{C35934CA-00D6-E92E-EF20-C9BEF9BEB2EC}"/>
          </ac:picMkLst>
        </pc:picChg>
        <pc:picChg chg="add mod">
          <ac:chgData name="Srivastava, Shashank" userId="4a4a45cf-0bce-432b-b8e4-c038fc1510d7" providerId="ADAL" clId="{49385AE6-A348-4117-8CEB-AF53F41B2FB7}" dt="2023-01-21T21:10:38.896" v="2167" actId="164"/>
          <ac:picMkLst>
            <pc:docMk/>
            <pc:sldMk cId="4088247270" sldId="259"/>
            <ac:picMk id="467" creationId="{9005BF02-96D3-B242-6225-41FED065E0A7}"/>
          </ac:picMkLst>
        </pc:picChg>
        <pc:picChg chg="add mod">
          <ac:chgData name="Srivastava, Shashank" userId="4a4a45cf-0bce-432b-b8e4-c038fc1510d7" providerId="ADAL" clId="{49385AE6-A348-4117-8CEB-AF53F41B2FB7}" dt="2023-01-21T21:10:38.896" v="2167" actId="164"/>
          <ac:picMkLst>
            <pc:docMk/>
            <pc:sldMk cId="4088247270" sldId="259"/>
            <ac:picMk id="468" creationId="{75ABFF81-DEFD-C20D-FE30-7ABF1A19EFC8}"/>
          </ac:picMkLst>
        </pc:picChg>
        <pc:picChg chg="add mod">
          <ac:chgData name="Srivastava, Shashank" userId="4a4a45cf-0bce-432b-b8e4-c038fc1510d7" providerId="ADAL" clId="{49385AE6-A348-4117-8CEB-AF53F41B2FB7}" dt="2023-01-21T21:10:38.896" v="2167" actId="164"/>
          <ac:picMkLst>
            <pc:docMk/>
            <pc:sldMk cId="4088247270" sldId="259"/>
            <ac:picMk id="469" creationId="{91832C01-A0AC-709D-B10C-91EE705769DE}"/>
          </ac:picMkLst>
        </pc:picChg>
        <pc:picChg chg="add mod">
          <ac:chgData name="Srivastava, Shashank" userId="4a4a45cf-0bce-432b-b8e4-c038fc1510d7" providerId="ADAL" clId="{49385AE6-A348-4117-8CEB-AF53F41B2FB7}" dt="2023-01-21T21:10:38.896" v="2167" actId="164"/>
          <ac:picMkLst>
            <pc:docMk/>
            <pc:sldMk cId="4088247270" sldId="259"/>
            <ac:picMk id="470" creationId="{15946094-4941-2876-72E1-A9E9E4529A7C}"/>
          </ac:picMkLst>
        </pc:picChg>
        <pc:picChg chg="add mod">
          <ac:chgData name="Srivastava, Shashank" userId="4a4a45cf-0bce-432b-b8e4-c038fc1510d7" providerId="ADAL" clId="{49385AE6-A348-4117-8CEB-AF53F41B2FB7}" dt="2023-01-21T21:10:38.896" v="2167" actId="164"/>
          <ac:picMkLst>
            <pc:docMk/>
            <pc:sldMk cId="4088247270" sldId="259"/>
            <ac:picMk id="471" creationId="{D8C8112D-CAD9-66C1-A046-7B63C7D78050}"/>
          </ac:picMkLst>
        </pc:picChg>
        <pc:picChg chg="add mod">
          <ac:chgData name="Srivastava, Shashank" userId="4a4a45cf-0bce-432b-b8e4-c038fc1510d7" providerId="ADAL" clId="{49385AE6-A348-4117-8CEB-AF53F41B2FB7}" dt="2023-01-21T21:10:38.896" v="2167" actId="164"/>
          <ac:picMkLst>
            <pc:docMk/>
            <pc:sldMk cId="4088247270" sldId="259"/>
            <ac:picMk id="472" creationId="{590C3B6C-6F67-D933-69C4-470555355888}"/>
          </ac:picMkLst>
        </pc:picChg>
        <pc:picChg chg="add mod">
          <ac:chgData name="Srivastava, Shashank" userId="4a4a45cf-0bce-432b-b8e4-c038fc1510d7" providerId="ADAL" clId="{49385AE6-A348-4117-8CEB-AF53F41B2FB7}" dt="2023-01-21T21:10:38.896" v="2167" actId="164"/>
          <ac:picMkLst>
            <pc:docMk/>
            <pc:sldMk cId="4088247270" sldId="259"/>
            <ac:picMk id="473" creationId="{8AC67917-F654-0B93-8EB7-79CA8567BC99}"/>
          </ac:picMkLst>
        </pc:picChg>
        <pc:picChg chg="add mod">
          <ac:chgData name="Srivastava, Shashank" userId="4a4a45cf-0bce-432b-b8e4-c038fc1510d7" providerId="ADAL" clId="{49385AE6-A348-4117-8CEB-AF53F41B2FB7}" dt="2023-01-21T21:10:38.896" v="2167" actId="164"/>
          <ac:picMkLst>
            <pc:docMk/>
            <pc:sldMk cId="4088247270" sldId="259"/>
            <ac:picMk id="474" creationId="{CF105D57-2E4F-447A-F0EA-3DC5F2A4748C}"/>
          </ac:picMkLst>
        </pc:picChg>
        <pc:picChg chg="add mod">
          <ac:chgData name="Srivastava, Shashank" userId="4a4a45cf-0bce-432b-b8e4-c038fc1510d7" providerId="ADAL" clId="{49385AE6-A348-4117-8CEB-AF53F41B2FB7}" dt="2023-01-21T21:10:38.896" v="2167" actId="164"/>
          <ac:picMkLst>
            <pc:docMk/>
            <pc:sldMk cId="4088247270" sldId="259"/>
            <ac:picMk id="475" creationId="{A03EF112-09A9-7BE4-75E5-EFF455C90C4E}"/>
          </ac:picMkLst>
        </pc:picChg>
        <pc:picChg chg="add mod">
          <ac:chgData name="Srivastava, Shashank" userId="4a4a45cf-0bce-432b-b8e4-c038fc1510d7" providerId="ADAL" clId="{49385AE6-A348-4117-8CEB-AF53F41B2FB7}" dt="2023-01-21T21:10:38.896" v="2167" actId="164"/>
          <ac:picMkLst>
            <pc:docMk/>
            <pc:sldMk cId="4088247270" sldId="259"/>
            <ac:picMk id="476" creationId="{6C488C05-AF2D-1ABE-9B0D-833AC48B55BE}"/>
          </ac:picMkLst>
        </pc:picChg>
        <pc:picChg chg="add mod">
          <ac:chgData name="Srivastava, Shashank" userId="4a4a45cf-0bce-432b-b8e4-c038fc1510d7" providerId="ADAL" clId="{49385AE6-A348-4117-8CEB-AF53F41B2FB7}" dt="2023-01-21T21:10:38.896" v="2167" actId="164"/>
          <ac:picMkLst>
            <pc:docMk/>
            <pc:sldMk cId="4088247270" sldId="259"/>
            <ac:picMk id="477" creationId="{A74180A8-A50F-49A6-76CB-8830C8A898E7}"/>
          </ac:picMkLst>
        </pc:picChg>
        <pc:picChg chg="add mod">
          <ac:chgData name="Srivastava, Shashank" userId="4a4a45cf-0bce-432b-b8e4-c038fc1510d7" providerId="ADAL" clId="{49385AE6-A348-4117-8CEB-AF53F41B2FB7}" dt="2023-01-21T21:10:38.896" v="2167" actId="164"/>
          <ac:picMkLst>
            <pc:docMk/>
            <pc:sldMk cId="4088247270" sldId="259"/>
            <ac:picMk id="478" creationId="{2EDBA80F-0AB8-3F98-0699-01CE6171D242}"/>
          </ac:picMkLst>
        </pc:picChg>
        <pc:picChg chg="add mod">
          <ac:chgData name="Srivastava, Shashank" userId="4a4a45cf-0bce-432b-b8e4-c038fc1510d7" providerId="ADAL" clId="{49385AE6-A348-4117-8CEB-AF53F41B2FB7}" dt="2023-01-21T21:10:38.896" v="2167" actId="164"/>
          <ac:picMkLst>
            <pc:docMk/>
            <pc:sldMk cId="4088247270" sldId="259"/>
            <ac:picMk id="479" creationId="{E4AAFA37-7794-22CB-C9E5-3A977752CFA5}"/>
          </ac:picMkLst>
        </pc:picChg>
        <pc:picChg chg="add mod">
          <ac:chgData name="Srivastava, Shashank" userId="4a4a45cf-0bce-432b-b8e4-c038fc1510d7" providerId="ADAL" clId="{49385AE6-A348-4117-8CEB-AF53F41B2FB7}" dt="2023-01-21T21:10:38.896" v="2167" actId="164"/>
          <ac:picMkLst>
            <pc:docMk/>
            <pc:sldMk cId="4088247270" sldId="259"/>
            <ac:picMk id="480" creationId="{F1DBFE4F-D1AC-C3C3-73EC-2368A7672185}"/>
          </ac:picMkLst>
        </pc:picChg>
        <pc:picChg chg="add mod">
          <ac:chgData name="Srivastava, Shashank" userId="4a4a45cf-0bce-432b-b8e4-c038fc1510d7" providerId="ADAL" clId="{49385AE6-A348-4117-8CEB-AF53F41B2FB7}" dt="2023-01-21T21:10:38.896" v="2167" actId="164"/>
          <ac:picMkLst>
            <pc:docMk/>
            <pc:sldMk cId="4088247270" sldId="259"/>
            <ac:picMk id="481" creationId="{C5CEA85C-A034-8F07-3C51-747266245C05}"/>
          </ac:picMkLst>
        </pc:picChg>
        <pc:picChg chg="add mod">
          <ac:chgData name="Srivastava, Shashank" userId="4a4a45cf-0bce-432b-b8e4-c038fc1510d7" providerId="ADAL" clId="{49385AE6-A348-4117-8CEB-AF53F41B2FB7}" dt="2023-01-21T21:10:38.896" v="2167" actId="164"/>
          <ac:picMkLst>
            <pc:docMk/>
            <pc:sldMk cId="4088247270" sldId="259"/>
            <ac:picMk id="482" creationId="{56575A47-F677-075B-C422-FCFE237F8A04}"/>
          </ac:picMkLst>
        </pc:picChg>
        <pc:picChg chg="add mod">
          <ac:chgData name="Srivastava, Shashank" userId="4a4a45cf-0bce-432b-b8e4-c038fc1510d7" providerId="ADAL" clId="{49385AE6-A348-4117-8CEB-AF53F41B2FB7}" dt="2023-01-21T21:10:38.896" v="2167" actId="164"/>
          <ac:picMkLst>
            <pc:docMk/>
            <pc:sldMk cId="4088247270" sldId="259"/>
            <ac:picMk id="483" creationId="{561DB7A5-D9EB-7A68-56F3-9E08F645AF97}"/>
          </ac:picMkLst>
        </pc:picChg>
        <pc:picChg chg="add mod">
          <ac:chgData name="Srivastava, Shashank" userId="4a4a45cf-0bce-432b-b8e4-c038fc1510d7" providerId="ADAL" clId="{49385AE6-A348-4117-8CEB-AF53F41B2FB7}" dt="2023-01-21T21:10:38.896" v="2167" actId="164"/>
          <ac:picMkLst>
            <pc:docMk/>
            <pc:sldMk cId="4088247270" sldId="259"/>
            <ac:picMk id="484" creationId="{FA387847-EB6B-89BD-B95B-75AB5496AA43}"/>
          </ac:picMkLst>
        </pc:picChg>
        <pc:picChg chg="add mod">
          <ac:chgData name="Srivastava, Shashank" userId="4a4a45cf-0bce-432b-b8e4-c038fc1510d7" providerId="ADAL" clId="{49385AE6-A348-4117-8CEB-AF53F41B2FB7}" dt="2023-01-21T21:10:38.896" v="2167" actId="164"/>
          <ac:picMkLst>
            <pc:docMk/>
            <pc:sldMk cId="4088247270" sldId="259"/>
            <ac:picMk id="485" creationId="{78B8B8F7-5331-5EDC-75CC-2C0B1B633B46}"/>
          </ac:picMkLst>
        </pc:picChg>
        <pc:picChg chg="add mod">
          <ac:chgData name="Srivastava, Shashank" userId="4a4a45cf-0bce-432b-b8e4-c038fc1510d7" providerId="ADAL" clId="{49385AE6-A348-4117-8CEB-AF53F41B2FB7}" dt="2023-01-21T21:10:38.896" v="2167" actId="164"/>
          <ac:picMkLst>
            <pc:docMk/>
            <pc:sldMk cId="4088247270" sldId="259"/>
            <ac:picMk id="486" creationId="{08FA481F-EAD0-8BBF-77E5-CF07DBF5B3E3}"/>
          </ac:picMkLst>
        </pc:picChg>
        <pc:picChg chg="add mod">
          <ac:chgData name="Srivastava, Shashank" userId="4a4a45cf-0bce-432b-b8e4-c038fc1510d7" providerId="ADAL" clId="{49385AE6-A348-4117-8CEB-AF53F41B2FB7}" dt="2023-01-21T21:10:38.896" v="2167" actId="164"/>
          <ac:picMkLst>
            <pc:docMk/>
            <pc:sldMk cId="4088247270" sldId="259"/>
            <ac:picMk id="487" creationId="{7B935ED8-0DAD-8652-4843-924E8C2D3692}"/>
          </ac:picMkLst>
        </pc:picChg>
        <pc:picChg chg="add mod">
          <ac:chgData name="Srivastava, Shashank" userId="4a4a45cf-0bce-432b-b8e4-c038fc1510d7" providerId="ADAL" clId="{49385AE6-A348-4117-8CEB-AF53F41B2FB7}" dt="2023-01-21T21:10:38.896" v="2167" actId="164"/>
          <ac:picMkLst>
            <pc:docMk/>
            <pc:sldMk cId="4088247270" sldId="259"/>
            <ac:picMk id="488" creationId="{E67D453C-3DE2-70B4-3D55-14F93E894608}"/>
          </ac:picMkLst>
        </pc:picChg>
        <pc:picChg chg="add mod">
          <ac:chgData name="Srivastava, Shashank" userId="4a4a45cf-0bce-432b-b8e4-c038fc1510d7" providerId="ADAL" clId="{49385AE6-A348-4117-8CEB-AF53F41B2FB7}" dt="2023-01-21T21:10:38.896" v="2167" actId="164"/>
          <ac:picMkLst>
            <pc:docMk/>
            <pc:sldMk cId="4088247270" sldId="259"/>
            <ac:picMk id="489" creationId="{82822935-02D9-5439-7814-A82107027084}"/>
          </ac:picMkLst>
        </pc:picChg>
        <pc:picChg chg="add mod">
          <ac:chgData name="Srivastava, Shashank" userId="4a4a45cf-0bce-432b-b8e4-c038fc1510d7" providerId="ADAL" clId="{49385AE6-A348-4117-8CEB-AF53F41B2FB7}" dt="2023-01-21T21:10:38.896" v="2167" actId="164"/>
          <ac:picMkLst>
            <pc:docMk/>
            <pc:sldMk cId="4088247270" sldId="259"/>
            <ac:picMk id="490" creationId="{55F005D1-8881-2759-4633-1941640CA350}"/>
          </ac:picMkLst>
        </pc:picChg>
        <pc:picChg chg="add mod">
          <ac:chgData name="Srivastava, Shashank" userId="4a4a45cf-0bce-432b-b8e4-c038fc1510d7" providerId="ADAL" clId="{49385AE6-A348-4117-8CEB-AF53F41B2FB7}" dt="2023-01-21T21:10:38.896" v="2167" actId="164"/>
          <ac:picMkLst>
            <pc:docMk/>
            <pc:sldMk cId="4088247270" sldId="259"/>
            <ac:picMk id="491" creationId="{C1910302-D18C-8216-581C-169AF461D8F0}"/>
          </ac:picMkLst>
        </pc:picChg>
        <pc:picChg chg="add mod">
          <ac:chgData name="Srivastava, Shashank" userId="4a4a45cf-0bce-432b-b8e4-c038fc1510d7" providerId="ADAL" clId="{49385AE6-A348-4117-8CEB-AF53F41B2FB7}" dt="2023-01-21T21:10:38.896" v="2167" actId="164"/>
          <ac:picMkLst>
            <pc:docMk/>
            <pc:sldMk cId="4088247270" sldId="259"/>
            <ac:picMk id="492" creationId="{CB330995-7D89-CECB-6CCB-624023146A4F}"/>
          </ac:picMkLst>
        </pc:picChg>
        <pc:picChg chg="add mod">
          <ac:chgData name="Srivastava, Shashank" userId="4a4a45cf-0bce-432b-b8e4-c038fc1510d7" providerId="ADAL" clId="{49385AE6-A348-4117-8CEB-AF53F41B2FB7}" dt="2023-01-21T21:10:38.896" v="2167" actId="164"/>
          <ac:picMkLst>
            <pc:docMk/>
            <pc:sldMk cId="4088247270" sldId="259"/>
            <ac:picMk id="493" creationId="{C51B0219-D38B-1315-F644-289E0769A8C0}"/>
          </ac:picMkLst>
        </pc:picChg>
        <pc:picChg chg="add mod">
          <ac:chgData name="Srivastava, Shashank" userId="4a4a45cf-0bce-432b-b8e4-c038fc1510d7" providerId="ADAL" clId="{49385AE6-A348-4117-8CEB-AF53F41B2FB7}" dt="2023-01-21T21:10:38.896" v="2167" actId="164"/>
          <ac:picMkLst>
            <pc:docMk/>
            <pc:sldMk cId="4088247270" sldId="259"/>
            <ac:picMk id="494" creationId="{80F7AAC1-7D59-B0C0-8458-23B30D6094BF}"/>
          </ac:picMkLst>
        </pc:picChg>
        <pc:picChg chg="add mod">
          <ac:chgData name="Srivastava, Shashank" userId="4a4a45cf-0bce-432b-b8e4-c038fc1510d7" providerId="ADAL" clId="{49385AE6-A348-4117-8CEB-AF53F41B2FB7}" dt="2023-01-21T21:10:38.896" v="2167" actId="164"/>
          <ac:picMkLst>
            <pc:docMk/>
            <pc:sldMk cId="4088247270" sldId="259"/>
            <ac:picMk id="495" creationId="{1C1E98F6-934F-2894-5029-CFBB8CD12581}"/>
          </ac:picMkLst>
        </pc:picChg>
        <pc:picChg chg="add mod">
          <ac:chgData name="Srivastava, Shashank" userId="4a4a45cf-0bce-432b-b8e4-c038fc1510d7" providerId="ADAL" clId="{49385AE6-A348-4117-8CEB-AF53F41B2FB7}" dt="2023-01-21T21:10:38.896" v="2167" actId="164"/>
          <ac:picMkLst>
            <pc:docMk/>
            <pc:sldMk cId="4088247270" sldId="259"/>
            <ac:picMk id="496" creationId="{1BA5864C-78FC-3807-11D9-A481C095FA4E}"/>
          </ac:picMkLst>
        </pc:picChg>
        <pc:picChg chg="add mod">
          <ac:chgData name="Srivastava, Shashank" userId="4a4a45cf-0bce-432b-b8e4-c038fc1510d7" providerId="ADAL" clId="{49385AE6-A348-4117-8CEB-AF53F41B2FB7}" dt="2023-01-21T21:10:38.896" v="2167" actId="164"/>
          <ac:picMkLst>
            <pc:docMk/>
            <pc:sldMk cId="4088247270" sldId="259"/>
            <ac:picMk id="497" creationId="{02FE7DCF-7D9A-8939-AA8B-0BB9D0BB3DE0}"/>
          </ac:picMkLst>
        </pc:picChg>
        <pc:picChg chg="add mod">
          <ac:chgData name="Srivastava, Shashank" userId="4a4a45cf-0bce-432b-b8e4-c038fc1510d7" providerId="ADAL" clId="{49385AE6-A348-4117-8CEB-AF53F41B2FB7}" dt="2023-01-21T21:10:38.896" v="2167" actId="164"/>
          <ac:picMkLst>
            <pc:docMk/>
            <pc:sldMk cId="4088247270" sldId="259"/>
            <ac:picMk id="498" creationId="{D00271A3-5ACA-7E04-4272-55EA92D55818}"/>
          </ac:picMkLst>
        </pc:picChg>
        <pc:picChg chg="add mod">
          <ac:chgData name="Srivastava, Shashank" userId="4a4a45cf-0bce-432b-b8e4-c038fc1510d7" providerId="ADAL" clId="{49385AE6-A348-4117-8CEB-AF53F41B2FB7}" dt="2023-01-21T21:10:38.896" v="2167" actId="164"/>
          <ac:picMkLst>
            <pc:docMk/>
            <pc:sldMk cId="4088247270" sldId="259"/>
            <ac:picMk id="499" creationId="{A5AC0177-2F5F-10D9-F270-74D575FD9344}"/>
          </ac:picMkLst>
        </pc:picChg>
        <pc:picChg chg="add mod">
          <ac:chgData name="Srivastava, Shashank" userId="4a4a45cf-0bce-432b-b8e4-c038fc1510d7" providerId="ADAL" clId="{49385AE6-A348-4117-8CEB-AF53F41B2FB7}" dt="2023-01-21T21:10:38.896" v="2167" actId="164"/>
          <ac:picMkLst>
            <pc:docMk/>
            <pc:sldMk cId="4088247270" sldId="259"/>
            <ac:picMk id="500" creationId="{4EDBCDB1-3494-B1DD-932C-9B7842D41AD5}"/>
          </ac:picMkLst>
        </pc:picChg>
        <pc:picChg chg="add mod">
          <ac:chgData name="Srivastava, Shashank" userId="4a4a45cf-0bce-432b-b8e4-c038fc1510d7" providerId="ADAL" clId="{49385AE6-A348-4117-8CEB-AF53F41B2FB7}" dt="2023-01-21T21:10:38.896" v="2167" actId="164"/>
          <ac:picMkLst>
            <pc:docMk/>
            <pc:sldMk cId="4088247270" sldId="259"/>
            <ac:picMk id="501" creationId="{47802200-2DC0-F1D7-178F-BD2D1A7C0F12}"/>
          </ac:picMkLst>
        </pc:picChg>
        <pc:picChg chg="add mod">
          <ac:chgData name="Srivastava, Shashank" userId="4a4a45cf-0bce-432b-b8e4-c038fc1510d7" providerId="ADAL" clId="{49385AE6-A348-4117-8CEB-AF53F41B2FB7}" dt="2023-01-21T21:10:38.896" v="2167" actId="164"/>
          <ac:picMkLst>
            <pc:docMk/>
            <pc:sldMk cId="4088247270" sldId="259"/>
            <ac:picMk id="502" creationId="{24D2AB7B-5CDB-88E4-3145-59478A87D747}"/>
          </ac:picMkLst>
        </pc:picChg>
        <pc:picChg chg="add mod">
          <ac:chgData name="Srivastava, Shashank" userId="4a4a45cf-0bce-432b-b8e4-c038fc1510d7" providerId="ADAL" clId="{49385AE6-A348-4117-8CEB-AF53F41B2FB7}" dt="2023-01-21T21:10:38.896" v="2167" actId="164"/>
          <ac:picMkLst>
            <pc:docMk/>
            <pc:sldMk cId="4088247270" sldId="259"/>
            <ac:picMk id="503" creationId="{C4F6C76F-713D-9421-D0FB-BB6162245E16}"/>
          </ac:picMkLst>
        </pc:picChg>
        <pc:picChg chg="add mod">
          <ac:chgData name="Srivastava, Shashank" userId="4a4a45cf-0bce-432b-b8e4-c038fc1510d7" providerId="ADAL" clId="{49385AE6-A348-4117-8CEB-AF53F41B2FB7}" dt="2023-01-21T21:10:38.896" v="2167" actId="164"/>
          <ac:picMkLst>
            <pc:docMk/>
            <pc:sldMk cId="4088247270" sldId="259"/>
            <ac:picMk id="504" creationId="{E11144AC-167B-42CD-322C-BAFA0829A18F}"/>
          </ac:picMkLst>
        </pc:picChg>
        <pc:picChg chg="add mod">
          <ac:chgData name="Srivastava, Shashank" userId="4a4a45cf-0bce-432b-b8e4-c038fc1510d7" providerId="ADAL" clId="{49385AE6-A348-4117-8CEB-AF53F41B2FB7}" dt="2023-01-21T21:10:38.896" v="2167" actId="164"/>
          <ac:picMkLst>
            <pc:docMk/>
            <pc:sldMk cId="4088247270" sldId="259"/>
            <ac:picMk id="505" creationId="{54BDA1D5-C9C9-F837-D6A8-46CCC8F5CD1C}"/>
          </ac:picMkLst>
        </pc:picChg>
        <pc:picChg chg="add mod">
          <ac:chgData name="Srivastava, Shashank" userId="4a4a45cf-0bce-432b-b8e4-c038fc1510d7" providerId="ADAL" clId="{49385AE6-A348-4117-8CEB-AF53F41B2FB7}" dt="2023-01-21T21:10:38.896" v="2167" actId="164"/>
          <ac:picMkLst>
            <pc:docMk/>
            <pc:sldMk cId="4088247270" sldId="259"/>
            <ac:picMk id="506" creationId="{C7BCF790-4E23-1B35-3C6B-208B09ED49B5}"/>
          </ac:picMkLst>
        </pc:picChg>
        <pc:picChg chg="add mod">
          <ac:chgData name="Srivastava, Shashank" userId="4a4a45cf-0bce-432b-b8e4-c038fc1510d7" providerId="ADAL" clId="{49385AE6-A348-4117-8CEB-AF53F41B2FB7}" dt="2023-01-21T21:10:38.896" v="2167" actId="164"/>
          <ac:picMkLst>
            <pc:docMk/>
            <pc:sldMk cId="4088247270" sldId="259"/>
            <ac:picMk id="507" creationId="{A3573C59-2218-90AC-423F-E35EA167233B}"/>
          </ac:picMkLst>
        </pc:picChg>
        <pc:picChg chg="add mod">
          <ac:chgData name="Srivastava, Shashank" userId="4a4a45cf-0bce-432b-b8e4-c038fc1510d7" providerId="ADAL" clId="{49385AE6-A348-4117-8CEB-AF53F41B2FB7}" dt="2023-01-21T21:10:38.896" v="2167" actId="164"/>
          <ac:picMkLst>
            <pc:docMk/>
            <pc:sldMk cId="4088247270" sldId="259"/>
            <ac:picMk id="508" creationId="{E590C778-F911-ED9E-0EA7-68A0D529D2FC}"/>
          </ac:picMkLst>
        </pc:picChg>
        <pc:picChg chg="add mod">
          <ac:chgData name="Srivastava, Shashank" userId="4a4a45cf-0bce-432b-b8e4-c038fc1510d7" providerId="ADAL" clId="{49385AE6-A348-4117-8CEB-AF53F41B2FB7}" dt="2023-01-21T21:10:38.896" v="2167" actId="164"/>
          <ac:picMkLst>
            <pc:docMk/>
            <pc:sldMk cId="4088247270" sldId="259"/>
            <ac:picMk id="509" creationId="{676F4FA9-ED4F-4995-DCC1-4BCF77FA7E40}"/>
          </ac:picMkLst>
        </pc:picChg>
        <pc:picChg chg="add mod">
          <ac:chgData name="Srivastava, Shashank" userId="4a4a45cf-0bce-432b-b8e4-c038fc1510d7" providerId="ADAL" clId="{49385AE6-A348-4117-8CEB-AF53F41B2FB7}" dt="2023-01-21T21:10:38.896" v="2167" actId="164"/>
          <ac:picMkLst>
            <pc:docMk/>
            <pc:sldMk cId="4088247270" sldId="259"/>
            <ac:picMk id="510" creationId="{A66B40AB-DF31-372B-52AD-12118B8C39F2}"/>
          </ac:picMkLst>
        </pc:picChg>
        <pc:picChg chg="add mod">
          <ac:chgData name="Srivastava, Shashank" userId="4a4a45cf-0bce-432b-b8e4-c038fc1510d7" providerId="ADAL" clId="{49385AE6-A348-4117-8CEB-AF53F41B2FB7}" dt="2023-01-21T21:10:38.896" v="2167" actId="164"/>
          <ac:picMkLst>
            <pc:docMk/>
            <pc:sldMk cId="4088247270" sldId="259"/>
            <ac:picMk id="511" creationId="{8F996F52-C1C6-2DFD-9130-B43A94099E3A}"/>
          </ac:picMkLst>
        </pc:picChg>
        <pc:picChg chg="add mod">
          <ac:chgData name="Srivastava, Shashank" userId="4a4a45cf-0bce-432b-b8e4-c038fc1510d7" providerId="ADAL" clId="{49385AE6-A348-4117-8CEB-AF53F41B2FB7}" dt="2023-01-21T21:10:38.896" v="2167" actId="164"/>
          <ac:picMkLst>
            <pc:docMk/>
            <pc:sldMk cId="4088247270" sldId="259"/>
            <ac:picMk id="512" creationId="{14BC4B5E-9F81-E8B8-8A62-0765A00E52DE}"/>
          </ac:picMkLst>
        </pc:picChg>
        <pc:picChg chg="add mod">
          <ac:chgData name="Srivastava, Shashank" userId="4a4a45cf-0bce-432b-b8e4-c038fc1510d7" providerId="ADAL" clId="{49385AE6-A348-4117-8CEB-AF53F41B2FB7}" dt="2023-01-21T21:10:38.896" v="2167" actId="164"/>
          <ac:picMkLst>
            <pc:docMk/>
            <pc:sldMk cId="4088247270" sldId="259"/>
            <ac:picMk id="513" creationId="{F34B3BA6-DACD-9055-0D43-B6EC8EF6DDDD}"/>
          </ac:picMkLst>
        </pc:picChg>
        <pc:picChg chg="add mod">
          <ac:chgData name="Srivastava, Shashank" userId="4a4a45cf-0bce-432b-b8e4-c038fc1510d7" providerId="ADAL" clId="{49385AE6-A348-4117-8CEB-AF53F41B2FB7}" dt="2023-01-21T21:10:38.896" v="2167" actId="164"/>
          <ac:picMkLst>
            <pc:docMk/>
            <pc:sldMk cId="4088247270" sldId="259"/>
            <ac:picMk id="514" creationId="{48E42EC9-AAA1-E019-B289-156B2C19939B}"/>
          </ac:picMkLst>
        </pc:picChg>
        <pc:picChg chg="add mod">
          <ac:chgData name="Srivastava, Shashank" userId="4a4a45cf-0bce-432b-b8e4-c038fc1510d7" providerId="ADAL" clId="{49385AE6-A348-4117-8CEB-AF53F41B2FB7}" dt="2023-01-21T21:10:38.896" v="2167" actId="164"/>
          <ac:picMkLst>
            <pc:docMk/>
            <pc:sldMk cId="4088247270" sldId="259"/>
            <ac:picMk id="515" creationId="{0E86BF03-5A97-D0C2-51EB-6552BF866FE3}"/>
          </ac:picMkLst>
        </pc:picChg>
        <pc:picChg chg="add mod">
          <ac:chgData name="Srivastava, Shashank" userId="4a4a45cf-0bce-432b-b8e4-c038fc1510d7" providerId="ADAL" clId="{49385AE6-A348-4117-8CEB-AF53F41B2FB7}" dt="2023-01-21T21:10:38.896" v="2167" actId="164"/>
          <ac:picMkLst>
            <pc:docMk/>
            <pc:sldMk cId="4088247270" sldId="259"/>
            <ac:picMk id="516" creationId="{F8376A4B-16F2-E5B9-9F10-81CFA66E726D}"/>
          </ac:picMkLst>
        </pc:picChg>
        <pc:picChg chg="add mod">
          <ac:chgData name="Srivastava, Shashank" userId="4a4a45cf-0bce-432b-b8e4-c038fc1510d7" providerId="ADAL" clId="{49385AE6-A348-4117-8CEB-AF53F41B2FB7}" dt="2023-01-21T21:10:38.896" v="2167" actId="164"/>
          <ac:picMkLst>
            <pc:docMk/>
            <pc:sldMk cId="4088247270" sldId="259"/>
            <ac:picMk id="517" creationId="{E8EA7253-CBA4-E636-DC9E-D84473DE6477}"/>
          </ac:picMkLst>
        </pc:picChg>
        <pc:picChg chg="add mod">
          <ac:chgData name="Srivastava, Shashank" userId="4a4a45cf-0bce-432b-b8e4-c038fc1510d7" providerId="ADAL" clId="{49385AE6-A348-4117-8CEB-AF53F41B2FB7}" dt="2023-01-21T21:10:38.896" v="2167" actId="164"/>
          <ac:picMkLst>
            <pc:docMk/>
            <pc:sldMk cId="4088247270" sldId="259"/>
            <ac:picMk id="518" creationId="{0D659423-5C03-F967-9361-E88535B5480A}"/>
          </ac:picMkLst>
        </pc:picChg>
        <pc:picChg chg="add mod">
          <ac:chgData name="Srivastava, Shashank" userId="4a4a45cf-0bce-432b-b8e4-c038fc1510d7" providerId="ADAL" clId="{49385AE6-A348-4117-8CEB-AF53F41B2FB7}" dt="2023-01-21T21:10:38.896" v="2167" actId="164"/>
          <ac:picMkLst>
            <pc:docMk/>
            <pc:sldMk cId="4088247270" sldId="259"/>
            <ac:picMk id="519" creationId="{51803F69-7E75-A39E-0F35-31EFE01A53BE}"/>
          </ac:picMkLst>
        </pc:picChg>
        <pc:picChg chg="add mod">
          <ac:chgData name="Srivastava, Shashank" userId="4a4a45cf-0bce-432b-b8e4-c038fc1510d7" providerId="ADAL" clId="{49385AE6-A348-4117-8CEB-AF53F41B2FB7}" dt="2023-01-21T21:10:38.896" v="2167" actId="164"/>
          <ac:picMkLst>
            <pc:docMk/>
            <pc:sldMk cId="4088247270" sldId="259"/>
            <ac:picMk id="520" creationId="{CE2719A6-EECF-FDFD-C943-4EABF076B803}"/>
          </ac:picMkLst>
        </pc:picChg>
        <pc:picChg chg="add mod">
          <ac:chgData name="Srivastava, Shashank" userId="4a4a45cf-0bce-432b-b8e4-c038fc1510d7" providerId="ADAL" clId="{49385AE6-A348-4117-8CEB-AF53F41B2FB7}" dt="2023-01-21T21:10:38.896" v="2167" actId="164"/>
          <ac:picMkLst>
            <pc:docMk/>
            <pc:sldMk cId="4088247270" sldId="259"/>
            <ac:picMk id="521" creationId="{73BF2703-F740-60B4-6286-43B596DD0354}"/>
          </ac:picMkLst>
        </pc:picChg>
        <pc:picChg chg="add mod">
          <ac:chgData name="Srivastava, Shashank" userId="4a4a45cf-0bce-432b-b8e4-c038fc1510d7" providerId="ADAL" clId="{49385AE6-A348-4117-8CEB-AF53F41B2FB7}" dt="2023-01-21T21:10:38.896" v="2167" actId="164"/>
          <ac:picMkLst>
            <pc:docMk/>
            <pc:sldMk cId="4088247270" sldId="259"/>
            <ac:picMk id="522" creationId="{9BEE9244-9136-7130-7E6B-15F6C9976EB0}"/>
          </ac:picMkLst>
        </pc:picChg>
        <pc:picChg chg="add mod">
          <ac:chgData name="Srivastava, Shashank" userId="4a4a45cf-0bce-432b-b8e4-c038fc1510d7" providerId="ADAL" clId="{49385AE6-A348-4117-8CEB-AF53F41B2FB7}" dt="2023-01-21T21:10:38.896" v="2167" actId="164"/>
          <ac:picMkLst>
            <pc:docMk/>
            <pc:sldMk cId="4088247270" sldId="259"/>
            <ac:picMk id="523" creationId="{31F1E998-396B-10C8-D77B-E5AD3A6C9C53}"/>
          </ac:picMkLst>
        </pc:picChg>
        <pc:picChg chg="add mod">
          <ac:chgData name="Srivastava, Shashank" userId="4a4a45cf-0bce-432b-b8e4-c038fc1510d7" providerId="ADAL" clId="{49385AE6-A348-4117-8CEB-AF53F41B2FB7}" dt="2023-01-21T21:10:38.896" v="2167" actId="164"/>
          <ac:picMkLst>
            <pc:docMk/>
            <pc:sldMk cId="4088247270" sldId="259"/>
            <ac:picMk id="524" creationId="{73CFEDB8-E98D-16FF-2244-35D7AF6CD6D4}"/>
          </ac:picMkLst>
        </pc:picChg>
        <pc:picChg chg="add mod">
          <ac:chgData name="Srivastava, Shashank" userId="4a4a45cf-0bce-432b-b8e4-c038fc1510d7" providerId="ADAL" clId="{49385AE6-A348-4117-8CEB-AF53F41B2FB7}" dt="2023-01-21T21:10:38.896" v="2167" actId="164"/>
          <ac:picMkLst>
            <pc:docMk/>
            <pc:sldMk cId="4088247270" sldId="259"/>
            <ac:picMk id="525" creationId="{939A7ABC-387F-BC7C-E4DD-0B7662777633}"/>
          </ac:picMkLst>
        </pc:picChg>
        <pc:picChg chg="add mod">
          <ac:chgData name="Srivastava, Shashank" userId="4a4a45cf-0bce-432b-b8e4-c038fc1510d7" providerId="ADAL" clId="{49385AE6-A348-4117-8CEB-AF53F41B2FB7}" dt="2023-01-21T21:10:38.896" v="2167" actId="164"/>
          <ac:picMkLst>
            <pc:docMk/>
            <pc:sldMk cId="4088247270" sldId="259"/>
            <ac:picMk id="526" creationId="{F9FEBD16-0981-976B-2649-8AFB8FF25120}"/>
          </ac:picMkLst>
        </pc:picChg>
        <pc:picChg chg="add mod">
          <ac:chgData name="Srivastava, Shashank" userId="4a4a45cf-0bce-432b-b8e4-c038fc1510d7" providerId="ADAL" clId="{49385AE6-A348-4117-8CEB-AF53F41B2FB7}" dt="2023-01-21T21:10:38.896" v="2167" actId="164"/>
          <ac:picMkLst>
            <pc:docMk/>
            <pc:sldMk cId="4088247270" sldId="259"/>
            <ac:picMk id="527" creationId="{18C57B3E-C5A1-A452-B784-FAB9EF2FD217}"/>
          </ac:picMkLst>
        </pc:picChg>
        <pc:picChg chg="add mod">
          <ac:chgData name="Srivastava, Shashank" userId="4a4a45cf-0bce-432b-b8e4-c038fc1510d7" providerId="ADAL" clId="{49385AE6-A348-4117-8CEB-AF53F41B2FB7}" dt="2023-01-21T21:10:38.896" v="2167" actId="164"/>
          <ac:picMkLst>
            <pc:docMk/>
            <pc:sldMk cId="4088247270" sldId="259"/>
            <ac:picMk id="528" creationId="{7C993B62-F955-9DA6-77AB-F66449F49B10}"/>
          </ac:picMkLst>
        </pc:picChg>
        <pc:picChg chg="add mod">
          <ac:chgData name="Srivastava, Shashank" userId="4a4a45cf-0bce-432b-b8e4-c038fc1510d7" providerId="ADAL" clId="{49385AE6-A348-4117-8CEB-AF53F41B2FB7}" dt="2023-01-21T21:10:38.896" v="2167" actId="164"/>
          <ac:picMkLst>
            <pc:docMk/>
            <pc:sldMk cId="4088247270" sldId="259"/>
            <ac:picMk id="529" creationId="{8A7476E9-8067-F6AC-2BE2-BEB3FF9C3675}"/>
          </ac:picMkLst>
        </pc:picChg>
        <pc:picChg chg="add mod">
          <ac:chgData name="Srivastava, Shashank" userId="4a4a45cf-0bce-432b-b8e4-c038fc1510d7" providerId="ADAL" clId="{49385AE6-A348-4117-8CEB-AF53F41B2FB7}" dt="2023-01-21T21:10:38.896" v="2167" actId="164"/>
          <ac:picMkLst>
            <pc:docMk/>
            <pc:sldMk cId="4088247270" sldId="259"/>
            <ac:picMk id="530" creationId="{E52B6D30-F0FE-24DC-D939-90EC55EA73CF}"/>
          </ac:picMkLst>
        </pc:picChg>
        <pc:picChg chg="add mod">
          <ac:chgData name="Srivastava, Shashank" userId="4a4a45cf-0bce-432b-b8e4-c038fc1510d7" providerId="ADAL" clId="{49385AE6-A348-4117-8CEB-AF53F41B2FB7}" dt="2023-01-21T21:10:38.896" v="2167" actId="164"/>
          <ac:picMkLst>
            <pc:docMk/>
            <pc:sldMk cId="4088247270" sldId="259"/>
            <ac:picMk id="531" creationId="{6B450245-6E09-B37B-8514-7154E51CA84D}"/>
          </ac:picMkLst>
        </pc:picChg>
        <pc:picChg chg="add mod">
          <ac:chgData name="Srivastava, Shashank" userId="4a4a45cf-0bce-432b-b8e4-c038fc1510d7" providerId="ADAL" clId="{49385AE6-A348-4117-8CEB-AF53F41B2FB7}" dt="2023-01-21T21:10:38.896" v="2167" actId="164"/>
          <ac:picMkLst>
            <pc:docMk/>
            <pc:sldMk cId="4088247270" sldId="259"/>
            <ac:picMk id="532" creationId="{438BB142-ACA8-D069-90BC-9791E1D7CC7D}"/>
          </ac:picMkLst>
        </pc:picChg>
        <pc:picChg chg="mod">
          <ac:chgData name="Srivastava, Shashank" userId="4a4a45cf-0bce-432b-b8e4-c038fc1510d7" providerId="ADAL" clId="{49385AE6-A348-4117-8CEB-AF53F41B2FB7}" dt="2023-01-21T21:10:52.429" v="2169"/>
          <ac:picMkLst>
            <pc:docMk/>
            <pc:sldMk cId="4088247270" sldId="259"/>
            <ac:picMk id="535" creationId="{9B29BB08-E33B-0507-44B8-E4155B9CDF1C}"/>
          </ac:picMkLst>
        </pc:picChg>
        <pc:picChg chg="mod">
          <ac:chgData name="Srivastava, Shashank" userId="4a4a45cf-0bce-432b-b8e4-c038fc1510d7" providerId="ADAL" clId="{49385AE6-A348-4117-8CEB-AF53F41B2FB7}" dt="2023-01-21T21:10:52.429" v="2169"/>
          <ac:picMkLst>
            <pc:docMk/>
            <pc:sldMk cId="4088247270" sldId="259"/>
            <ac:picMk id="536" creationId="{ECD1E0CD-0A7F-9BCF-AA44-BAC49ED56096}"/>
          </ac:picMkLst>
        </pc:picChg>
        <pc:picChg chg="mod">
          <ac:chgData name="Srivastava, Shashank" userId="4a4a45cf-0bce-432b-b8e4-c038fc1510d7" providerId="ADAL" clId="{49385AE6-A348-4117-8CEB-AF53F41B2FB7}" dt="2023-01-21T21:10:52.429" v="2169"/>
          <ac:picMkLst>
            <pc:docMk/>
            <pc:sldMk cId="4088247270" sldId="259"/>
            <ac:picMk id="537" creationId="{7F670914-CB34-DAA6-7957-A65D5C34C618}"/>
          </ac:picMkLst>
        </pc:picChg>
        <pc:picChg chg="mod">
          <ac:chgData name="Srivastava, Shashank" userId="4a4a45cf-0bce-432b-b8e4-c038fc1510d7" providerId="ADAL" clId="{49385AE6-A348-4117-8CEB-AF53F41B2FB7}" dt="2023-01-21T21:10:52.429" v="2169"/>
          <ac:picMkLst>
            <pc:docMk/>
            <pc:sldMk cId="4088247270" sldId="259"/>
            <ac:picMk id="538" creationId="{6E7EFE48-480C-E1F2-407C-4458C26E0E97}"/>
          </ac:picMkLst>
        </pc:picChg>
        <pc:picChg chg="mod">
          <ac:chgData name="Srivastava, Shashank" userId="4a4a45cf-0bce-432b-b8e4-c038fc1510d7" providerId="ADAL" clId="{49385AE6-A348-4117-8CEB-AF53F41B2FB7}" dt="2023-01-21T21:10:52.429" v="2169"/>
          <ac:picMkLst>
            <pc:docMk/>
            <pc:sldMk cId="4088247270" sldId="259"/>
            <ac:picMk id="539" creationId="{531AC5E1-5699-C0B9-7B5C-AE86C4C9A74D}"/>
          </ac:picMkLst>
        </pc:picChg>
        <pc:picChg chg="mod">
          <ac:chgData name="Srivastava, Shashank" userId="4a4a45cf-0bce-432b-b8e4-c038fc1510d7" providerId="ADAL" clId="{49385AE6-A348-4117-8CEB-AF53F41B2FB7}" dt="2023-01-21T21:10:52.429" v="2169"/>
          <ac:picMkLst>
            <pc:docMk/>
            <pc:sldMk cId="4088247270" sldId="259"/>
            <ac:picMk id="540" creationId="{71BE3246-B093-7709-2278-73FAE9CD4C6F}"/>
          </ac:picMkLst>
        </pc:picChg>
        <pc:picChg chg="mod">
          <ac:chgData name="Srivastava, Shashank" userId="4a4a45cf-0bce-432b-b8e4-c038fc1510d7" providerId="ADAL" clId="{49385AE6-A348-4117-8CEB-AF53F41B2FB7}" dt="2023-01-21T21:10:52.429" v="2169"/>
          <ac:picMkLst>
            <pc:docMk/>
            <pc:sldMk cId="4088247270" sldId="259"/>
            <ac:picMk id="541" creationId="{1CAD6690-BB27-EBF1-6BCA-293CF01E1791}"/>
          </ac:picMkLst>
        </pc:picChg>
        <pc:picChg chg="mod">
          <ac:chgData name="Srivastava, Shashank" userId="4a4a45cf-0bce-432b-b8e4-c038fc1510d7" providerId="ADAL" clId="{49385AE6-A348-4117-8CEB-AF53F41B2FB7}" dt="2023-01-21T21:10:52.429" v="2169"/>
          <ac:picMkLst>
            <pc:docMk/>
            <pc:sldMk cId="4088247270" sldId="259"/>
            <ac:picMk id="542" creationId="{37218F30-DC93-90A1-FE6A-58BAD07D6F8A}"/>
          </ac:picMkLst>
        </pc:picChg>
        <pc:picChg chg="mod">
          <ac:chgData name="Srivastava, Shashank" userId="4a4a45cf-0bce-432b-b8e4-c038fc1510d7" providerId="ADAL" clId="{49385AE6-A348-4117-8CEB-AF53F41B2FB7}" dt="2023-01-21T21:10:52.429" v="2169"/>
          <ac:picMkLst>
            <pc:docMk/>
            <pc:sldMk cId="4088247270" sldId="259"/>
            <ac:picMk id="543" creationId="{78317A18-5756-6CF9-5715-E79F1E65D635}"/>
          </ac:picMkLst>
        </pc:picChg>
        <pc:picChg chg="mod">
          <ac:chgData name="Srivastava, Shashank" userId="4a4a45cf-0bce-432b-b8e4-c038fc1510d7" providerId="ADAL" clId="{49385AE6-A348-4117-8CEB-AF53F41B2FB7}" dt="2023-01-21T21:10:52.429" v="2169"/>
          <ac:picMkLst>
            <pc:docMk/>
            <pc:sldMk cId="4088247270" sldId="259"/>
            <ac:picMk id="544" creationId="{5917014A-54BA-378F-3843-39E08BAAE435}"/>
          </ac:picMkLst>
        </pc:picChg>
        <pc:picChg chg="mod">
          <ac:chgData name="Srivastava, Shashank" userId="4a4a45cf-0bce-432b-b8e4-c038fc1510d7" providerId="ADAL" clId="{49385AE6-A348-4117-8CEB-AF53F41B2FB7}" dt="2023-01-21T21:10:52.429" v="2169"/>
          <ac:picMkLst>
            <pc:docMk/>
            <pc:sldMk cId="4088247270" sldId="259"/>
            <ac:picMk id="545" creationId="{B074EF5B-5C84-C06F-9302-5FA1C6B8E52B}"/>
          </ac:picMkLst>
        </pc:picChg>
        <pc:picChg chg="mod">
          <ac:chgData name="Srivastava, Shashank" userId="4a4a45cf-0bce-432b-b8e4-c038fc1510d7" providerId="ADAL" clId="{49385AE6-A348-4117-8CEB-AF53F41B2FB7}" dt="2023-01-21T21:10:52.429" v="2169"/>
          <ac:picMkLst>
            <pc:docMk/>
            <pc:sldMk cId="4088247270" sldId="259"/>
            <ac:picMk id="546" creationId="{D0019B6A-FADE-90B1-A6CC-0BD6A4732F4B}"/>
          </ac:picMkLst>
        </pc:picChg>
        <pc:picChg chg="mod">
          <ac:chgData name="Srivastava, Shashank" userId="4a4a45cf-0bce-432b-b8e4-c038fc1510d7" providerId="ADAL" clId="{49385AE6-A348-4117-8CEB-AF53F41B2FB7}" dt="2023-01-21T21:10:52.429" v="2169"/>
          <ac:picMkLst>
            <pc:docMk/>
            <pc:sldMk cId="4088247270" sldId="259"/>
            <ac:picMk id="547" creationId="{7C0D2E15-480E-0BBC-52A3-5BF538DB86E1}"/>
          </ac:picMkLst>
        </pc:picChg>
        <pc:picChg chg="mod">
          <ac:chgData name="Srivastava, Shashank" userId="4a4a45cf-0bce-432b-b8e4-c038fc1510d7" providerId="ADAL" clId="{49385AE6-A348-4117-8CEB-AF53F41B2FB7}" dt="2023-01-21T21:10:52.429" v="2169"/>
          <ac:picMkLst>
            <pc:docMk/>
            <pc:sldMk cId="4088247270" sldId="259"/>
            <ac:picMk id="548" creationId="{5F8036E8-1E68-A977-FDB4-9E550B989B52}"/>
          </ac:picMkLst>
        </pc:picChg>
        <pc:picChg chg="mod">
          <ac:chgData name="Srivastava, Shashank" userId="4a4a45cf-0bce-432b-b8e4-c038fc1510d7" providerId="ADAL" clId="{49385AE6-A348-4117-8CEB-AF53F41B2FB7}" dt="2023-01-21T21:10:52.429" v="2169"/>
          <ac:picMkLst>
            <pc:docMk/>
            <pc:sldMk cId="4088247270" sldId="259"/>
            <ac:picMk id="549" creationId="{71C04D68-F479-1BD6-467A-1A953F99601D}"/>
          </ac:picMkLst>
        </pc:picChg>
        <pc:picChg chg="mod">
          <ac:chgData name="Srivastava, Shashank" userId="4a4a45cf-0bce-432b-b8e4-c038fc1510d7" providerId="ADAL" clId="{49385AE6-A348-4117-8CEB-AF53F41B2FB7}" dt="2023-01-21T21:10:52.429" v="2169"/>
          <ac:picMkLst>
            <pc:docMk/>
            <pc:sldMk cId="4088247270" sldId="259"/>
            <ac:picMk id="550" creationId="{23605209-4645-87BB-5EA8-AEB37737E0B5}"/>
          </ac:picMkLst>
        </pc:picChg>
        <pc:picChg chg="mod">
          <ac:chgData name="Srivastava, Shashank" userId="4a4a45cf-0bce-432b-b8e4-c038fc1510d7" providerId="ADAL" clId="{49385AE6-A348-4117-8CEB-AF53F41B2FB7}" dt="2023-01-21T21:10:52.429" v="2169"/>
          <ac:picMkLst>
            <pc:docMk/>
            <pc:sldMk cId="4088247270" sldId="259"/>
            <ac:picMk id="551" creationId="{BD80366F-E4BD-55C3-78BD-CB819C5280C5}"/>
          </ac:picMkLst>
        </pc:picChg>
        <pc:picChg chg="mod">
          <ac:chgData name="Srivastava, Shashank" userId="4a4a45cf-0bce-432b-b8e4-c038fc1510d7" providerId="ADAL" clId="{49385AE6-A348-4117-8CEB-AF53F41B2FB7}" dt="2023-01-21T21:10:52.429" v="2169"/>
          <ac:picMkLst>
            <pc:docMk/>
            <pc:sldMk cId="4088247270" sldId="259"/>
            <ac:picMk id="552" creationId="{91012124-8787-8D47-FEBC-76C2F232066F}"/>
          </ac:picMkLst>
        </pc:picChg>
        <pc:picChg chg="mod">
          <ac:chgData name="Srivastava, Shashank" userId="4a4a45cf-0bce-432b-b8e4-c038fc1510d7" providerId="ADAL" clId="{49385AE6-A348-4117-8CEB-AF53F41B2FB7}" dt="2023-01-21T21:10:52.429" v="2169"/>
          <ac:picMkLst>
            <pc:docMk/>
            <pc:sldMk cId="4088247270" sldId="259"/>
            <ac:picMk id="553" creationId="{8F3890E4-62C5-A04B-CA46-D548BDB1EAC5}"/>
          </ac:picMkLst>
        </pc:picChg>
        <pc:picChg chg="mod">
          <ac:chgData name="Srivastava, Shashank" userId="4a4a45cf-0bce-432b-b8e4-c038fc1510d7" providerId="ADAL" clId="{49385AE6-A348-4117-8CEB-AF53F41B2FB7}" dt="2023-01-21T21:10:52.429" v="2169"/>
          <ac:picMkLst>
            <pc:docMk/>
            <pc:sldMk cId="4088247270" sldId="259"/>
            <ac:picMk id="554" creationId="{39CA1A75-5960-5645-F8F8-C56A0EA7FD3B}"/>
          </ac:picMkLst>
        </pc:picChg>
        <pc:picChg chg="mod">
          <ac:chgData name="Srivastava, Shashank" userId="4a4a45cf-0bce-432b-b8e4-c038fc1510d7" providerId="ADAL" clId="{49385AE6-A348-4117-8CEB-AF53F41B2FB7}" dt="2023-01-21T21:10:52.429" v="2169"/>
          <ac:picMkLst>
            <pc:docMk/>
            <pc:sldMk cId="4088247270" sldId="259"/>
            <ac:picMk id="555" creationId="{9E15DD65-80D8-8686-56DC-18B3C54EAD1C}"/>
          </ac:picMkLst>
        </pc:picChg>
        <pc:picChg chg="mod">
          <ac:chgData name="Srivastava, Shashank" userId="4a4a45cf-0bce-432b-b8e4-c038fc1510d7" providerId="ADAL" clId="{49385AE6-A348-4117-8CEB-AF53F41B2FB7}" dt="2023-01-21T21:10:52.429" v="2169"/>
          <ac:picMkLst>
            <pc:docMk/>
            <pc:sldMk cId="4088247270" sldId="259"/>
            <ac:picMk id="556" creationId="{986A310B-6502-D3D9-3533-2B6023390FBC}"/>
          </ac:picMkLst>
        </pc:picChg>
        <pc:picChg chg="mod">
          <ac:chgData name="Srivastava, Shashank" userId="4a4a45cf-0bce-432b-b8e4-c038fc1510d7" providerId="ADAL" clId="{49385AE6-A348-4117-8CEB-AF53F41B2FB7}" dt="2023-01-21T21:10:52.429" v="2169"/>
          <ac:picMkLst>
            <pc:docMk/>
            <pc:sldMk cId="4088247270" sldId="259"/>
            <ac:picMk id="557" creationId="{5CE5530C-2B0C-B24E-B909-D62B6A554BE8}"/>
          </ac:picMkLst>
        </pc:picChg>
        <pc:picChg chg="mod">
          <ac:chgData name="Srivastava, Shashank" userId="4a4a45cf-0bce-432b-b8e4-c038fc1510d7" providerId="ADAL" clId="{49385AE6-A348-4117-8CEB-AF53F41B2FB7}" dt="2023-01-21T21:10:52.429" v="2169"/>
          <ac:picMkLst>
            <pc:docMk/>
            <pc:sldMk cId="4088247270" sldId="259"/>
            <ac:picMk id="558" creationId="{DD28155A-8A85-B530-3C23-A3417270DE6A}"/>
          </ac:picMkLst>
        </pc:picChg>
        <pc:picChg chg="mod">
          <ac:chgData name="Srivastava, Shashank" userId="4a4a45cf-0bce-432b-b8e4-c038fc1510d7" providerId="ADAL" clId="{49385AE6-A348-4117-8CEB-AF53F41B2FB7}" dt="2023-01-21T21:10:52.429" v="2169"/>
          <ac:picMkLst>
            <pc:docMk/>
            <pc:sldMk cId="4088247270" sldId="259"/>
            <ac:picMk id="559" creationId="{C18DC20D-0263-F0B1-09B7-39B29B94F0BC}"/>
          </ac:picMkLst>
        </pc:picChg>
        <pc:picChg chg="mod">
          <ac:chgData name="Srivastava, Shashank" userId="4a4a45cf-0bce-432b-b8e4-c038fc1510d7" providerId="ADAL" clId="{49385AE6-A348-4117-8CEB-AF53F41B2FB7}" dt="2023-01-21T21:10:52.429" v="2169"/>
          <ac:picMkLst>
            <pc:docMk/>
            <pc:sldMk cId="4088247270" sldId="259"/>
            <ac:picMk id="560" creationId="{FE9DA8C9-75F8-3AD9-F0D3-48EC2AED83CF}"/>
          </ac:picMkLst>
        </pc:picChg>
        <pc:picChg chg="mod">
          <ac:chgData name="Srivastava, Shashank" userId="4a4a45cf-0bce-432b-b8e4-c038fc1510d7" providerId="ADAL" clId="{49385AE6-A348-4117-8CEB-AF53F41B2FB7}" dt="2023-01-21T21:10:52.429" v="2169"/>
          <ac:picMkLst>
            <pc:docMk/>
            <pc:sldMk cId="4088247270" sldId="259"/>
            <ac:picMk id="561" creationId="{5A11483E-2CB0-AA5F-B8A3-31D54703D90D}"/>
          </ac:picMkLst>
        </pc:picChg>
        <pc:picChg chg="mod">
          <ac:chgData name="Srivastava, Shashank" userId="4a4a45cf-0bce-432b-b8e4-c038fc1510d7" providerId="ADAL" clId="{49385AE6-A348-4117-8CEB-AF53F41B2FB7}" dt="2023-01-21T21:10:52.429" v="2169"/>
          <ac:picMkLst>
            <pc:docMk/>
            <pc:sldMk cId="4088247270" sldId="259"/>
            <ac:picMk id="562" creationId="{168D4402-2D2F-65BD-79D1-80A51C551673}"/>
          </ac:picMkLst>
        </pc:picChg>
        <pc:picChg chg="mod">
          <ac:chgData name="Srivastava, Shashank" userId="4a4a45cf-0bce-432b-b8e4-c038fc1510d7" providerId="ADAL" clId="{49385AE6-A348-4117-8CEB-AF53F41B2FB7}" dt="2023-01-21T21:10:52.429" v="2169"/>
          <ac:picMkLst>
            <pc:docMk/>
            <pc:sldMk cId="4088247270" sldId="259"/>
            <ac:picMk id="563" creationId="{C7751C82-3E9D-DE23-E920-A46156E07BC8}"/>
          </ac:picMkLst>
        </pc:picChg>
        <pc:picChg chg="mod">
          <ac:chgData name="Srivastava, Shashank" userId="4a4a45cf-0bce-432b-b8e4-c038fc1510d7" providerId="ADAL" clId="{49385AE6-A348-4117-8CEB-AF53F41B2FB7}" dt="2023-01-21T21:10:52.429" v="2169"/>
          <ac:picMkLst>
            <pc:docMk/>
            <pc:sldMk cId="4088247270" sldId="259"/>
            <ac:picMk id="564" creationId="{E9DE7DC6-FEC7-4502-3595-0ABF77F42BA9}"/>
          </ac:picMkLst>
        </pc:picChg>
        <pc:picChg chg="mod">
          <ac:chgData name="Srivastava, Shashank" userId="4a4a45cf-0bce-432b-b8e4-c038fc1510d7" providerId="ADAL" clId="{49385AE6-A348-4117-8CEB-AF53F41B2FB7}" dt="2023-01-21T21:10:52.429" v="2169"/>
          <ac:picMkLst>
            <pc:docMk/>
            <pc:sldMk cId="4088247270" sldId="259"/>
            <ac:picMk id="565" creationId="{0131A40E-4EAB-5EE3-BF35-6487C0D79374}"/>
          </ac:picMkLst>
        </pc:picChg>
        <pc:picChg chg="mod">
          <ac:chgData name="Srivastava, Shashank" userId="4a4a45cf-0bce-432b-b8e4-c038fc1510d7" providerId="ADAL" clId="{49385AE6-A348-4117-8CEB-AF53F41B2FB7}" dt="2023-01-21T21:10:52.429" v="2169"/>
          <ac:picMkLst>
            <pc:docMk/>
            <pc:sldMk cId="4088247270" sldId="259"/>
            <ac:picMk id="566" creationId="{F407E6BD-1CF4-B40A-D2C7-8525876126AE}"/>
          </ac:picMkLst>
        </pc:picChg>
        <pc:picChg chg="mod">
          <ac:chgData name="Srivastava, Shashank" userId="4a4a45cf-0bce-432b-b8e4-c038fc1510d7" providerId="ADAL" clId="{49385AE6-A348-4117-8CEB-AF53F41B2FB7}" dt="2023-01-21T21:10:52.429" v="2169"/>
          <ac:picMkLst>
            <pc:docMk/>
            <pc:sldMk cId="4088247270" sldId="259"/>
            <ac:picMk id="567" creationId="{053F51FE-CE50-E946-B2A9-5FD4C536D8D1}"/>
          </ac:picMkLst>
        </pc:picChg>
        <pc:picChg chg="mod">
          <ac:chgData name="Srivastava, Shashank" userId="4a4a45cf-0bce-432b-b8e4-c038fc1510d7" providerId="ADAL" clId="{49385AE6-A348-4117-8CEB-AF53F41B2FB7}" dt="2023-01-21T21:10:52.429" v="2169"/>
          <ac:picMkLst>
            <pc:docMk/>
            <pc:sldMk cId="4088247270" sldId="259"/>
            <ac:picMk id="568" creationId="{E25F3502-B9A2-FFE2-90BC-43727433DFDF}"/>
          </ac:picMkLst>
        </pc:picChg>
        <pc:picChg chg="mod">
          <ac:chgData name="Srivastava, Shashank" userId="4a4a45cf-0bce-432b-b8e4-c038fc1510d7" providerId="ADAL" clId="{49385AE6-A348-4117-8CEB-AF53F41B2FB7}" dt="2023-01-21T21:10:52.429" v="2169"/>
          <ac:picMkLst>
            <pc:docMk/>
            <pc:sldMk cId="4088247270" sldId="259"/>
            <ac:picMk id="569" creationId="{DDA52205-8ADF-D8F8-6260-7A35C7F6BF42}"/>
          </ac:picMkLst>
        </pc:picChg>
        <pc:picChg chg="mod">
          <ac:chgData name="Srivastava, Shashank" userId="4a4a45cf-0bce-432b-b8e4-c038fc1510d7" providerId="ADAL" clId="{49385AE6-A348-4117-8CEB-AF53F41B2FB7}" dt="2023-01-21T21:10:52.429" v="2169"/>
          <ac:picMkLst>
            <pc:docMk/>
            <pc:sldMk cId="4088247270" sldId="259"/>
            <ac:picMk id="570" creationId="{F498674A-B987-DF4E-29A9-D964753B6D01}"/>
          </ac:picMkLst>
        </pc:picChg>
        <pc:picChg chg="mod">
          <ac:chgData name="Srivastava, Shashank" userId="4a4a45cf-0bce-432b-b8e4-c038fc1510d7" providerId="ADAL" clId="{49385AE6-A348-4117-8CEB-AF53F41B2FB7}" dt="2023-01-21T21:10:52.429" v="2169"/>
          <ac:picMkLst>
            <pc:docMk/>
            <pc:sldMk cId="4088247270" sldId="259"/>
            <ac:picMk id="571" creationId="{47FEB4EF-9A0C-BD6C-EEDD-B9DFBCBE89BF}"/>
          </ac:picMkLst>
        </pc:picChg>
        <pc:picChg chg="mod">
          <ac:chgData name="Srivastava, Shashank" userId="4a4a45cf-0bce-432b-b8e4-c038fc1510d7" providerId="ADAL" clId="{49385AE6-A348-4117-8CEB-AF53F41B2FB7}" dt="2023-01-21T21:10:52.429" v="2169"/>
          <ac:picMkLst>
            <pc:docMk/>
            <pc:sldMk cId="4088247270" sldId="259"/>
            <ac:picMk id="572" creationId="{6362EAE6-04CB-0A3E-8C2A-9F2A9B76C612}"/>
          </ac:picMkLst>
        </pc:picChg>
        <pc:picChg chg="mod">
          <ac:chgData name="Srivastava, Shashank" userId="4a4a45cf-0bce-432b-b8e4-c038fc1510d7" providerId="ADAL" clId="{49385AE6-A348-4117-8CEB-AF53F41B2FB7}" dt="2023-01-21T21:10:52.429" v="2169"/>
          <ac:picMkLst>
            <pc:docMk/>
            <pc:sldMk cId="4088247270" sldId="259"/>
            <ac:picMk id="573" creationId="{6EBBD59B-86E7-D106-8D6F-CA83B069B144}"/>
          </ac:picMkLst>
        </pc:picChg>
        <pc:picChg chg="mod">
          <ac:chgData name="Srivastava, Shashank" userId="4a4a45cf-0bce-432b-b8e4-c038fc1510d7" providerId="ADAL" clId="{49385AE6-A348-4117-8CEB-AF53F41B2FB7}" dt="2023-01-21T21:10:52.429" v="2169"/>
          <ac:picMkLst>
            <pc:docMk/>
            <pc:sldMk cId="4088247270" sldId="259"/>
            <ac:picMk id="574" creationId="{8B6F7F2C-C258-9537-6CAC-24740C16BC65}"/>
          </ac:picMkLst>
        </pc:picChg>
        <pc:picChg chg="mod">
          <ac:chgData name="Srivastava, Shashank" userId="4a4a45cf-0bce-432b-b8e4-c038fc1510d7" providerId="ADAL" clId="{49385AE6-A348-4117-8CEB-AF53F41B2FB7}" dt="2023-01-21T21:10:52.429" v="2169"/>
          <ac:picMkLst>
            <pc:docMk/>
            <pc:sldMk cId="4088247270" sldId="259"/>
            <ac:picMk id="575" creationId="{F707E952-6B81-AFC9-7549-DAD66FEEE274}"/>
          </ac:picMkLst>
        </pc:picChg>
        <pc:picChg chg="mod">
          <ac:chgData name="Srivastava, Shashank" userId="4a4a45cf-0bce-432b-b8e4-c038fc1510d7" providerId="ADAL" clId="{49385AE6-A348-4117-8CEB-AF53F41B2FB7}" dt="2023-01-21T21:10:52.429" v="2169"/>
          <ac:picMkLst>
            <pc:docMk/>
            <pc:sldMk cId="4088247270" sldId="259"/>
            <ac:picMk id="576" creationId="{F0F55541-8BFB-D161-AE48-B9038F5D73D9}"/>
          </ac:picMkLst>
        </pc:picChg>
        <pc:picChg chg="mod">
          <ac:chgData name="Srivastava, Shashank" userId="4a4a45cf-0bce-432b-b8e4-c038fc1510d7" providerId="ADAL" clId="{49385AE6-A348-4117-8CEB-AF53F41B2FB7}" dt="2023-01-21T21:10:52.429" v="2169"/>
          <ac:picMkLst>
            <pc:docMk/>
            <pc:sldMk cId="4088247270" sldId="259"/>
            <ac:picMk id="577" creationId="{5441B263-555C-04F9-4F5A-678CA2A4F97B}"/>
          </ac:picMkLst>
        </pc:picChg>
        <pc:picChg chg="mod">
          <ac:chgData name="Srivastava, Shashank" userId="4a4a45cf-0bce-432b-b8e4-c038fc1510d7" providerId="ADAL" clId="{49385AE6-A348-4117-8CEB-AF53F41B2FB7}" dt="2023-01-21T21:10:52.429" v="2169"/>
          <ac:picMkLst>
            <pc:docMk/>
            <pc:sldMk cId="4088247270" sldId="259"/>
            <ac:picMk id="578" creationId="{3CCEE7EE-6B00-5F43-4FEE-7197A7792AA4}"/>
          </ac:picMkLst>
        </pc:picChg>
        <pc:picChg chg="mod">
          <ac:chgData name="Srivastava, Shashank" userId="4a4a45cf-0bce-432b-b8e4-c038fc1510d7" providerId="ADAL" clId="{49385AE6-A348-4117-8CEB-AF53F41B2FB7}" dt="2023-01-21T21:10:52.429" v="2169"/>
          <ac:picMkLst>
            <pc:docMk/>
            <pc:sldMk cId="4088247270" sldId="259"/>
            <ac:picMk id="579" creationId="{4F3CAAAE-DE1B-DFB4-39DF-CA2FC2FD2478}"/>
          </ac:picMkLst>
        </pc:picChg>
        <pc:picChg chg="mod">
          <ac:chgData name="Srivastava, Shashank" userId="4a4a45cf-0bce-432b-b8e4-c038fc1510d7" providerId="ADAL" clId="{49385AE6-A348-4117-8CEB-AF53F41B2FB7}" dt="2023-01-21T21:10:52.429" v="2169"/>
          <ac:picMkLst>
            <pc:docMk/>
            <pc:sldMk cId="4088247270" sldId="259"/>
            <ac:picMk id="580" creationId="{29664338-CD9F-D053-8EC3-257B27DF9D17}"/>
          </ac:picMkLst>
        </pc:picChg>
        <pc:picChg chg="mod">
          <ac:chgData name="Srivastava, Shashank" userId="4a4a45cf-0bce-432b-b8e4-c038fc1510d7" providerId="ADAL" clId="{49385AE6-A348-4117-8CEB-AF53F41B2FB7}" dt="2023-01-21T21:10:52.429" v="2169"/>
          <ac:picMkLst>
            <pc:docMk/>
            <pc:sldMk cId="4088247270" sldId="259"/>
            <ac:picMk id="581" creationId="{B9157037-5626-D649-AEB3-3183CC8AF68C}"/>
          </ac:picMkLst>
        </pc:picChg>
        <pc:picChg chg="mod">
          <ac:chgData name="Srivastava, Shashank" userId="4a4a45cf-0bce-432b-b8e4-c038fc1510d7" providerId="ADAL" clId="{49385AE6-A348-4117-8CEB-AF53F41B2FB7}" dt="2023-01-21T21:10:52.429" v="2169"/>
          <ac:picMkLst>
            <pc:docMk/>
            <pc:sldMk cId="4088247270" sldId="259"/>
            <ac:picMk id="582" creationId="{8BA8FD9D-250F-1F72-9F2E-FA0EA82337EA}"/>
          </ac:picMkLst>
        </pc:picChg>
        <pc:picChg chg="mod">
          <ac:chgData name="Srivastava, Shashank" userId="4a4a45cf-0bce-432b-b8e4-c038fc1510d7" providerId="ADAL" clId="{49385AE6-A348-4117-8CEB-AF53F41B2FB7}" dt="2023-01-21T21:10:52.429" v="2169"/>
          <ac:picMkLst>
            <pc:docMk/>
            <pc:sldMk cId="4088247270" sldId="259"/>
            <ac:picMk id="583" creationId="{50DF5D58-9944-50E9-FA4B-E8F7D32D6E2A}"/>
          </ac:picMkLst>
        </pc:picChg>
        <pc:picChg chg="mod">
          <ac:chgData name="Srivastava, Shashank" userId="4a4a45cf-0bce-432b-b8e4-c038fc1510d7" providerId="ADAL" clId="{49385AE6-A348-4117-8CEB-AF53F41B2FB7}" dt="2023-01-21T21:10:52.429" v="2169"/>
          <ac:picMkLst>
            <pc:docMk/>
            <pc:sldMk cId="4088247270" sldId="259"/>
            <ac:picMk id="584" creationId="{BD28221D-A6BC-8904-6AB8-52FBE08894F4}"/>
          </ac:picMkLst>
        </pc:picChg>
        <pc:picChg chg="mod">
          <ac:chgData name="Srivastava, Shashank" userId="4a4a45cf-0bce-432b-b8e4-c038fc1510d7" providerId="ADAL" clId="{49385AE6-A348-4117-8CEB-AF53F41B2FB7}" dt="2023-01-21T21:10:52.429" v="2169"/>
          <ac:picMkLst>
            <pc:docMk/>
            <pc:sldMk cId="4088247270" sldId="259"/>
            <ac:picMk id="585" creationId="{97A5C979-3F71-839D-AE60-4E0CCF18718A}"/>
          </ac:picMkLst>
        </pc:picChg>
        <pc:picChg chg="mod">
          <ac:chgData name="Srivastava, Shashank" userId="4a4a45cf-0bce-432b-b8e4-c038fc1510d7" providerId="ADAL" clId="{49385AE6-A348-4117-8CEB-AF53F41B2FB7}" dt="2023-01-21T21:10:52.429" v="2169"/>
          <ac:picMkLst>
            <pc:docMk/>
            <pc:sldMk cId="4088247270" sldId="259"/>
            <ac:picMk id="586" creationId="{FFA859F1-5296-A83C-90D9-7E5D486DEB63}"/>
          </ac:picMkLst>
        </pc:picChg>
        <pc:picChg chg="mod">
          <ac:chgData name="Srivastava, Shashank" userId="4a4a45cf-0bce-432b-b8e4-c038fc1510d7" providerId="ADAL" clId="{49385AE6-A348-4117-8CEB-AF53F41B2FB7}" dt="2023-01-21T21:10:52.429" v="2169"/>
          <ac:picMkLst>
            <pc:docMk/>
            <pc:sldMk cId="4088247270" sldId="259"/>
            <ac:picMk id="587" creationId="{99D34766-7496-BC3B-6772-63D27528B530}"/>
          </ac:picMkLst>
        </pc:picChg>
        <pc:picChg chg="mod">
          <ac:chgData name="Srivastava, Shashank" userId="4a4a45cf-0bce-432b-b8e4-c038fc1510d7" providerId="ADAL" clId="{49385AE6-A348-4117-8CEB-AF53F41B2FB7}" dt="2023-01-21T21:10:52.429" v="2169"/>
          <ac:picMkLst>
            <pc:docMk/>
            <pc:sldMk cId="4088247270" sldId="259"/>
            <ac:picMk id="588" creationId="{6F1A2929-A275-5F13-D6A7-275333BE66F2}"/>
          </ac:picMkLst>
        </pc:picChg>
        <pc:picChg chg="mod">
          <ac:chgData name="Srivastava, Shashank" userId="4a4a45cf-0bce-432b-b8e4-c038fc1510d7" providerId="ADAL" clId="{49385AE6-A348-4117-8CEB-AF53F41B2FB7}" dt="2023-01-21T21:10:52.429" v="2169"/>
          <ac:picMkLst>
            <pc:docMk/>
            <pc:sldMk cId="4088247270" sldId="259"/>
            <ac:picMk id="589" creationId="{068E733F-7558-3DB2-BD3E-BD57DCAD2D71}"/>
          </ac:picMkLst>
        </pc:picChg>
        <pc:picChg chg="mod">
          <ac:chgData name="Srivastava, Shashank" userId="4a4a45cf-0bce-432b-b8e4-c038fc1510d7" providerId="ADAL" clId="{49385AE6-A348-4117-8CEB-AF53F41B2FB7}" dt="2023-01-21T21:10:52.429" v="2169"/>
          <ac:picMkLst>
            <pc:docMk/>
            <pc:sldMk cId="4088247270" sldId="259"/>
            <ac:picMk id="590" creationId="{933277C9-AD4C-A9AF-AB4C-C6A49EA381C6}"/>
          </ac:picMkLst>
        </pc:picChg>
        <pc:picChg chg="mod">
          <ac:chgData name="Srivastava, Shashank" userId="4a4a45cf-0bce-432b-b8e4-c038fc1510d7" providerId="ADAL" clId="{49385AE6-A348-4117-8CEB-AF53F41B2FB7}" dt="2023-01-21T21:10:52.429" v="2169"/>
          <ac:picMkLst>
            <pc:docMk/>
            <pc:sldMk cId="4088247270" sldId="259"/>
            <ac:picMk id="591" creationId="{255DD612-7D45-947D-F0A2-FC40B84EAE69}"/>
          </ac:picMkLst>
        </pc:picChg>
        <pc:picChg chg="mod">
          <ac:chgData name="Srivastava, Shashank" userId="4a4a45cf-0bce-432b-b8e4-c038fc1510d7" providerId="ADAL" clId="{49385AE6-A348-4117-8CEB-AF53F41B2FB7}" dt="2023-01-21T21:10:52.429" v="2169"/>
          <ac:picMkLst>
            <pc:docMk/>
            <pc:sldMk cId="4088247270" sldId="259"/>
            <ac:picMk id="592" creationId="{EDA4B8B9-0D31-45BD-3DCA-820A9F385DAE}"/>
          </ac:picMkLst>
        </pc:picChg>
        <pc:picChg chg="mod">
          <ac:chgData name="Srivastava, Shashank" userId="4a4a45cf-0bce-432b-b8e4-c038fc1510d7" providerId="ADAL" clId="{49385AE6-A348-4117-8CEB-AF53F41B2FB7}" dt="2023-01-21T21:10:52.429" v="2169"/>
          <ac:picMkLst>
            <pc:docMk/>
            <pc:sldMk cId="4088247270" sldId="259"/>
            <ac:picMk id="593" creationId="{55496B79-7F4D-B737-A1DE-DC5484A00595}"/>
          </ac:picMkLst>
        </pc:picChg>
        <pc:picChg chg="mod">
          <ac:chgData name="Srivastava, Shashank" userId="4a4a45cf-0bce-432b-b8e4-c038fc1510d7" providerId="ADAL" clId="{49385AE6-A348-4117-8CEB-AF53F41B2FB7}" dt="2023-01-21T21:10:52.429" v="2169"/>
          <ac:picMkLst>
            <pc:docMk/>
            <pc:sldMk cId="4088247270" sldId="259"/>
            <ac:picMk id="594" creationId="{37862289-9871-FBE4-5FDE-380D18D3CE7E}"/>
          </ac:picMkLst>
        </pc:picChg>
        <pc:picChg chg="mod">
          <ac:chgData name="Srivastava, Shashank" userId="4a4a45cf-0bce-432b-b8e4-c038fc1510d7" providerId="ADAL" clId="{49385AE6-A348-4117-8CEB-AF53F41B2FB7}" dt="2023-01-21T21:10:52.429" v="2169"/>
          <ac:picMkLst>
            <pc:docMk/>
            <pc:sldMk cId="4088247270" sldId="259"/>
            <ac:picMk id="595" creationId="{26724099-6BE6-F729-5D75-5B1131A13019}"/>
          </ac:picMkLst>
        </pc:picChg>
        <pc:picChg chg="mod">
          <ac:chgData name="Srivastava, Shashank" userId="4a4a45cf-0bce-432b-b8e4-c038fc1510d7" providerId="ADAL" clId="{49385AE6-A348-4117-8CEB-AF53F41B2FB7}" dt="2023-01-21T21:10:52.429" v="2169"/>
          <ac:picMkLst>
            <pc:docMk/>
            <pc:sldMk cId="4088247270" sldId="259"/>
            <ac:picMk id="596" creationId="{C411D965-82BE-990D-1B26-227555A75439}"/>
          </ac:picMkLst>
        </pc:picChg>
        <pc:picChg chg="mod">
          <ac:chgData name="Srivastava, Shashank" userId="4a4a45cf-0bce-432b-b8e4-c038fc1510d7" providerId="ADAL" clId="{49385AE6-A348-4117-8CEB-AF53F41B2FB7}" dt="2023-01-21T21:10:52.429" v="2169"/>
          <ac:picMkLst>
            <pc:docMk/>
            <pc:sldMk cId="4088247270" sldId="259"/>
            <ac:picMk id="597" creationId="{3A775C22-6CB3-99EA-054E-60391571F34D}"/>
          </ac:picMkLst>
        </pc:picChg>
        <pc:picChg chg="mod">
          <ac:chgData name="Srivastava, Shashank" userId="4a4a45cf-0bce-432b-b8e4-c038fc1510d7" providerId="ADAL" clId="{49385AE6-A348-4117-8CEB-AF53F41B2FB7}" dt="2023-01-21T21:10:52.429" v="2169"/>
          <ac:picMkLst>
            <pc:docMk/>
            <pc:sldMk cId="4088247270" sldId="259"/>
            <ac:picMk id="598" creationId="{B0BAB313-7BAF-AF3A-CE93-E79C38E21163}"/>
          </ac:picMkLst>
        </pc:picChg>
        <pc:picChg chg="mod">
          <ac:chgData name="Srivastava, Shashank" userId="4a4a45cf-0bce-432b-b8e4-c038fc1510d7" providerId="ADAL" clId="{49385AE6-A348-4117-8CEB-AF53F41B2FB7}" dt="2023-01-21T21:10:52.429" v="2169"/>
          <ac:picMkLst>
            <pc:docMk/>
            <pc:sldMk cId="4088247270" sldId="259"/>
            <ac:picMk id="599" creationId="{BF668A55-2F41-ADBA-E409-8A3B6AFFCB9F}"/>
          </ac:picMkLst>
        </pc:picChg>
        <pc:picChg chg="mod">
          <ac:chgData name="Srivastava, Shashank" userId="4a4a45cf-0bce-432b-b8e4-c038fc1510d7" providerId="ADAL" clId="{49385AE6-A348-4117-8CEB-AF53F41B2FB7}" dt="2023-01-21T21:10:52.429" v="2169"/>
          <ac:picMkLst>
            <pc:docMk/>
            <pc:sldMk cId="4088247270" sldId="259"/>
            <ac:picMk id="600" creationId="{469E1C53-3397-F83B-DF26-2DA1EC62F586}"/>
          </ac:picMkLst>
        </pc:picChg>
        <pc:picChg chg="mod">
          <ac:chgData name="Srivastava, Shashank" userId="4a4a45cf-0bce-432b-b8e4-c038fc1510d7" providerId="ADAL" clId="{49385AE6-A348-4117-8CEB-AF53F41B2FB7}" dt="2023-01-21T21:10:52.429" v="2169"/>
          <ac:picMkLst>
            <pc:docMk/>
            <pc:sldMk cId="4088247270" sldId="259"/>
            <ac:picMk id="601" creationId="{53D61F5E-D24E-1452-D793-6AC6B04C7E7E}"/>
          </ac:picMkLst>
        </pc:picChg>
        <pc:picChg chg="mod">
          <ac:chgData name="Srivastava, Shashank" userId="4a4a45cf-0bce-432b-b8e4-c038fc1510d7" providerId="ADAL" clId="{49385AE6-A348-4117-8CEB-AF53F41B2FB7}" dt="2023-01-21T21:10:52.429" v="2169"/>
          <ac:picMkLst>
            <pc:docMk/>
            <pc:sldMk cId="4088247270" sldId="259"/>
            <ac:picMk id="602" creationId="{6B341471-5224-F257-F8CD-5F7B390FA8B9}"/>
          </ac:picMkLst>
        </pc:picChg>
        <pc:picChg chg="mod">
          <ac:chgData name="Srivastava, Shashank" userId="4a4a45cf-0bce-432b-b8e4-c038fc1510d7" providerId="ADAL" clId="{49385AE6-A348-4117-8CEB-AF53F41B2FB7}" dt="2023-01-21T21:10:52.429" v="2169"/>
          <ac:picMkLst>
            <pc:docMk/>
            <pc:sldMk cId="4088247270" sldId="259"/>
            <ac:picMk id="603" creationId="{1AD2CB54-D536-EA0B-60F1-F8E0F3878665}"/>
          </ac:picMkLst>
        </pc:picChg>
        <pc:picChg chg="mod">
          <ac:chgData name="Srivastava, Shashank" userId="4a4a45cf-0bce-432b-b8e4-c038fc1510d7" providerId="ADAL" clId="{49385AE6-A348-4117-8CEB-AF53F41B2FB7}" dt="2023-01-21T21:10:52.429" v="2169"/>
          <ac:picMkLst>
            <pc:docMk/>
            <pc:sldMk cId="4088247270" sldId="259"/>
            <ac:picMk id="604" creationId="{CBA3BC75-06C8-6A40-F764-0945D6AD7F37}"/>
          </ac:picMkLst>
        </pc:picChg>
        <pc:picChg chg="mod">
          <ac:chgData name="Srivastava, Shashank" userId="4a4a45cf-0bce-432b-b8e4-c038fc1510d7" providerId="ADAL" clId="{49385AE6-A348-4117-8CEB-AF53F41B2FB7}" dt="2023-01-21T21:10:52.429" v="2169"/>
          <ac:picMkLst>
            <pc:docMk/>
            <pc:sldMk cId="4088247270" sldId="259"/>
            <ac:picMk id="605" creationId="{6EF1640B-4DE4-0012-8D3F-894D98E8FA4B}"/>
          </ac:picMkLst>
        </pc:picChg>
        <pc:picChg chg="mod">
          <ac:chgData name="Srivastava, Shashank" userId="4a4a45cf-0bce-432b-b8e4-c038fc1510d7" providerId="ADAL" clId="{49385AE6-A348-4117-8CEB-AF53F41B2FB7}" dt="2023-01-21T21:10:52.429" v="2169"/>
          <ac:picMkLst>
            <pc:docMk/>
            <pc:sldMk cId="4088247270" sldId="259"/>
            <ac:picMk id="606" creationId="{98D96A39-77C2-B2CB-B39E-7005D74DD1B3}"/>
          </ac:picMkLst>
        </pc:picChg>
        <pc:picChg chg="mod">
          <ac:chgData name="Srivastava, Shashank" userId="4a4a45cf-0bce-432b-b8e4-c038fc1510d7" providerId="ADAL" clId="{49385AE6-A348-4117-8CEB-AF53F41B2FB7}" dt="2023-01-21T21:10:52.429" v="2169"/>
          <ac:picMkLst>
            <pc:docMk/>
            <pc:sldMk cId="4088247270" sldId="259"/>
            <ac:picMk id="607" creationId="{1CA36D37-E4B4-D1C4-FAFD-AEFA5ED54669}"/>
          </ac:picMkLst>
        </pc:picChg>
        <pc:picChg chg="mod">
          <ac:chgData name="Srivastava, Shashank" userId="4a4a45cf-0bce-432b-b8e4-c038fc1510d7" providerId="ADAL" clId="{49385AE6-A348-4117-8CEB-AF53F41B2FB7}" dt="2023-01-21T21:10:52.429" v="2169"/>
          <ac:picMkLst>
            <pc:docMk/>
            <pc:sldMk cId="4088247270" sldId="259"/>
            <ac:picMk id="608" creationId="{C4FDDB7A-2EC4-88A2-B3F8-D87E0DEA8D71}"/>
          </ac:picMkLst>
        </pc:picChg>
        <pc:picChg chg="mod">
          <ac:chgData name="Srivastava, Shashank" userId="4a4a45cf-0bce-432b-b8e4-c038fc1510d7" providerId="ADAL" clId="{49385AE6-A348-4117-8CEB-AF53F41B2FB7}" dt="2023-01-21T21:10:52.429" v="2169"/>
          <ac:picMkLst>
            <pc:docMk/>
            <pc:sldMk cId="4088247270" sldId="259"/>
            <ac:picMk id="609" creationId="{76FC48D8-29D5-474E-CD6F-6B823184BAFD}"/>
          </ac:picMkLst>
        </pc:picChg>
        <pc:picChg chg="mod">
          <ac:chgData name="Srivastava, Shashank" userId="4a4a45cf-0bce-432b-b8e4-c038fc1510d7" providerId="ADAL" clId="{49385AE6-A348-4117-8CEB-AF53F41B2FB7}" dt="2023-01-21T21:10:52.429" v="2169"/>
          <ac:picMkLst>
            <pc:docMk/>
            <pc:sldMk cId="4088247270" sldId="259"/>
            <ac:picMk id="610" creationId="{D0F901D2-2A47-C568-98C9-0679BC82BD30}"/>
          </ac:picMkLst>
        </pc:picChg>
        <pc:picChg chg="mod">
          <ac:chgData name="Srivastava, Shashank" userId="4a4a45cf-0bce-432b-b8e4-c038fc1510d7" providerId="ADAL" clId="{49385AE6-A348-4117-8CEB-AF53F41B2FB7}" dt="2023-01-21T21:10:52.429" v="2169"/>
          <ac:picMkLst>
            <pc:docMk/>
            <pc:sldMk cId="4088247270" sldId="259"/>
            <ac:picMk id="611" creationId="{2E348E3E-52BB-D469-9C97-271B713C9F9A}"/>
          </ac:picMkLst>
        </pc:picChg>
        <pc:picChg chg="mod">
          <ac:chgData name="Srivastava, Shashank" userId="4a4a45cf-0bce-432b-b8e4-c038fc1510d7" providerId="ADAL" clId="{49385AE6-A348-4117-8CEB-AF53F41B2FB7}" dt="2023-01-21T21:10:52.429" v="2169"/>
          <ac:picMkLst>
            <pc:docMk/>
            <pc:sldMk cId="4088247270" sldId="259"/>
            <ac:picMk id="612" creationId="{BB7F2FEF-4FCB-EFFA-E28F-888A4C7A4429}"/>
          </ac:picMkLst>
        </pc:picChg>
        <pc:picChg chg="mod">
          <ac:chgData name="Srivastava, Shashank" userId="4a4a45cf-0bce-432b-b8e4-c038fc1510d7" providerId="ADAL" clId="{49385AE6-A348-4117-8CEB-AF53F41B2FB7}" dt="2023-01-21T21:10:52.429" v="2169"/>
          <ac:picMkLst>
            <pc:docMk/>
            <pc:sldMk cId="4088247270" sldId="259"/>
            <ac:picMk id="613" creationId="{FA786540-48B8-4C12-6CD1-CF2FADF17F0B}"/>
          </ac:picMkLst>
        </pc:picChg>
        <pc:picChg chg="mod">
          <ac:chgData name="Srivastava, Shashank" userId="4a4a45cf-0bce-432b-b8e4-c038fc1510d7" providerId="ADAL" clId="{49385AE6-A348-4117-8CEB-AF53F41B2FB7}" dt="2023-01-21T21:10:52.429" v="2169"/>
          <ac:picMkLst>
            <pc:docMk/>
            <pc:sldMk cId="4088247270" sldId="259"/>
            <ac:picMk id="614" creationId="{3EAC9D81-8E67-7913-E3C0-131253393FF3}"/>
          </ac:picMkLst>
        </pc:picChg>
        <pc:picChg chg="mod">
          <ac:chgData name="Srivastava, Shashank" userId="4a4a45cf-0bce-432b-b8e4-c038fc1510d7" providerId="ADAL" clId="{49385AE6-A348-4117-8CEB-AF53F41B2FB7}" dt="2023-01-21T21:10:52.429" v="2169"/>
          <ac:picMkLst>
            <pc:docMk/>
            <pc:sldMk cId="4088247270" sldId="259"/>
            <ac:picMk id="615" creationId="{CBFCA9E9-152F-29D7-455D-8B043D91B068}"/>
          </ac:picMkLst>
        </pc:picChg>
        <pc:picChg chg="mod">
          <ac:chgData name="Srivastava, Shashank" userId="4a4a45cf-0bce-432b-b8e4-c038fc1510d7" providerId="ADAL" clId="{49385AE6-A348-4117-8CEB-AF53F41B2FB7}" dt="2023-01-21T21:10:52.429" v="2169"/>
          <ac:picMkLst>
            <pc:docMk/>
            <pc:sldMk cId="4088247270" sldId="259"/>
            <ac:picMk id="616" creationId="{3BEF19C5-0A0F-2CEF-F4F1-BFB070BE6710}"/>
          </ac:picMkLst>
        </pc:picChg>
        <pc:picChg chg="mod">
          <ac:chgData name="Srivastava, Shashank" userId="4a4a45cf-0bce-432b-b8e4-c038fc1510d7" providerId="ADAL" clId="{49385AE6-A348-4117-8CEB-AF53F41B2FB7}" dt="2023-01-21T21:10:52.429" v="2169"/>
          <ac:picMkLst>
            <pc:docMk/>
            <pc:sldMk cId="4088247270" sldId="259"/>
            <ac:picMk id="617" creationId="{157E107C-6789-9257-6ECD-17F6480034EC}"/>
          </ac:picMkLst>
        </pc:picChg>
        <pc:picChg chg="mod">
          <ac:chgData name="Srivastava, Shashank" userId="4a4a45cf-0bce-432b-b8e4-c038fc1510d7" providerId="ADAL" clId="{49385AE6-A348-4117-8CEB-AF53F41B2FB7}" dt="2023-01-21T21:10:52.429" v="2169"/>
          <ac:picMkLst>
            <pc:docMk/>
            <pc:sldMk cId="4088247270" sldId="259"/>
            <ac:picMk id="618" creationId="{6FB568CA-0DF4-A094-3D9E-1B56F2E431A6}"/>
          </ac:picMkLst>
        </pc:picChg>
        <pc:picChg chg="mod">
          <ac:chgData name="Srivastava, Shashank" userId="4a4a45cf-0bce-432b-b8e4-c038fc1510d7" providerId="ADAL" clId="{49385AE6-A348-4117-8CEB-AF53F41B2FB7}" dt="2023-01-21T21:10:52.429" v="2169"/>
          <ac:picMkLst>
            <pc:docMk/>
            <pc:sldMk cId="4088247270" sldId="259"/>
            <ac:picMk id="619" creationId="{DBB938C4-F0C9-C483-490B-258EB9B8F10B}"/>
          </ac:picMkLst>
        </pc:picChg>
        <pc:picChg chg="mod">
          <ac:chgData name="Srivastava, Shashank" userId="4a4a45cf-0bce-432b-b8e4-c038fc1510d7" providerId="ADAL" clId="{49385AE6-A348-4117-8CEB-AF53F41B2FB7}" dt="2023-01-21T21:10:52.429" v="2169"/>
          <ac:picMkLst>
            <pc:docMk/>
            <pc:sldMk cId="4088247270" sldId="259"/>
            <ac:picMk id="620" creationId="{FD72B148-127A-5215-CBBF-B3827BC1A81F}"/>
          </ac:picMkLst>
        </pc:picChg>
        <pc:picChg chg="mod">
          <ac:chgData name="Srivastava, Shashank" userId="4a4a45cf-0bce-432b-b8e4-c038fc1510d7" providerId="ADAL" clId="{49385AE6-A348-4117-8CEB-AF53F41B2FB7}" dt="2023-01-21T21:10:52.429" v="2169"/>
          <ac:picMkLst>
            <pc:docMk/>
            <pc:sldMk cId="4088247270" sldId="259"/>
            <ac:picMk id="621" creationId="{59A024FB-50D5-67D6-7C1C-A2ACA985AB67}"/>
          </ac:picMkLst>
        </pc:picChg>
        <pc:picChg chg="mod">
          <ac:chgData name="Srivastava, Shashank" userId="4a4a45cf-0bce-432b-b8e4-c038fc1510d7" providerId="ADAL" clId="{49385AE6-A348-4117-8CEB-AF53F41B2FB7}" dt="2023-01-21T21:10:52.429" v="2169"/>
          <ac:picMkLst>
            <pc:docMk/>
            <pc:sldMk cId="4088247270" sldId="259"/>
            <ac:picMk id="622" creationId="{029DF973-457A-45FB-F45D-1D0BA1A4B2A2}"/>
          </ac:picMkLst>
        </pc:picChg>
        <pc:picChg chg="mod">
          <ac:chgData name="Srivastava, Shashank" userId="4a4a45cf-0bce-432b-b8e4-c038fc1510d7" providerId="ADAL" clId="{49385AE6-A348-4117-8CEB-AF53F41B2FB7}" dt="2023-01-21T21:10:52.429" v="2169"/>
          <ac:picMkLst>
            <pc:docMk/>
            <pc:sldMk cId="4088247270" sldId="259"/>
            <ac:picMk id="623" creationId="{B5728E4B-7BBE-2A82-BD74-FCBCC2C064B2}"/>
          </ac:picMkLst>
        </pc:picChg>
        <pc:picChg chg="mod">
          <ac:chgData name="Srivastava, Shashank" userId="4a4a45cf-0bce-432b-b8e4-c038fc1510d7" providerId="ADAL" clId="{49385AE6-A348-4117-8CEB-AF53F41B2FB7}" dt="2023-01-21T21:10:52.429" v="2169"/>
          <ac:picMkLst>
            <pc:docMk/>
            <pc:sldMk cId="4088247270" sldId="259"/>
            <ac:picMk id="624" creationId="{0C4762D1-1448-AA01-AE50-559F3695EBDF}"/>
          </ac:picMkLst>
        </pc:picChg>
        <pc:picChg chg="mod">
          <ac:chgData name="Srivastava, Shashank" userId="4a4a45cf-0bce-432b-b8e4-c038fc1510d7" providerId="ADAL" clId="{49385AE6-A348-4117-8CEB-AF53F41B2FB7}" dt="2023-01-21T21:10:52.429" v="2169"/>
          <ac:picMkLst>
            <pc:docMk/>
            <pc:sldMk cId="4088247270" sldId="259"/>
            <ac:picMk id="625" creationId="{7EE76311-55A8-D40A-F6F3-0172EE7D2FFD}"/>
          </ac:picMkLst>
        </pc:picChg>
        <pc:picChg chg="mod">
          <ac:chgData name="Srivastava, Shashank" userId="4a4a45cf-0bce-432b-b8e4-c038fc1510d7" providerId="ADAL" clId="{49385AE6-A348-4117-8CEB-AF53F41B2FB7}" dt="2023-01-21T21:10:52.429" v="2169"/>
          <ac:picMkLst>
            <pc:docMk/>
            <pc:sldMk cId="4088247270" sldId="259"/>
            <ac:picMk id="626" creationId="{8B84CFCB-F468-FEBD-1395-A93B04EA2530}"/>
          </ac:picMkLst>
        </pc:picChg>
        <pc:picChg chg="mod">
          <ac:chgData name="Srivastava, Shashank" userId="4a4a45cf-0bce-432b-b8e4-c038fc1510d7" providerId="ADAL" clId="{49385AE6-A348-4117-8CEB-AF53F41B2FB7}" dt="2023-01-21T21:10:52.429" v="2169"/>
          <ac:picMkLst>
            <pc:docMk/>
            <pc:sldMk cId="4088247270" sldId="259"/>
            <ac:picMk id="627" creationId="{83B83E2F-6CC4-4238-292E-DF4B931F6007}"/>
          </ac:picMkLst>
        </pc:picChg>
        <pc:picChg chg="mod">
          <ac:chgData name="Srivastava, Shashank" userId="4a4a45cf-0bce-432b-b8e4-c038fc1510d7" providerId="ADAL" clId="{49385AE6-A348-4117-8CEB-AF53F41B2FB7}" dt="2023-01-21T21:10:52.429" v="2169"/>
          <ac:picMkLst>
            <pc:docMk/>
            <pc:sldMk cId="4088247270" sldId="259"/>
            <ac:picMk id="628" creationId="{91055C8A-EF1D-6BD8-343F-63A85E6F7157}"/>
          </ac:picMkLst>
        </pc:picChg>
        <pc:picChg chg="mod">
          <ac:chgData name="Srivastava, Shashank" userId="4a4a45cf-0bce-432b-b8e4-c038fc1510d7" providerId="ADAL" clId="{49385AE6-A348-4117-8CEB-AF53F41B2FB7}" dt="2023-01-21T21:10:52.429" v="2169"/>
          <ac:picMkLst>
            <pc:docMk/>
            <pc:sldMk cId="4088247270" sldId="259"/>
            <ac:picMk id="629" creationId="{91DB388F-9E0C-169E-6AFB-A9F37CB75CBF}"/>
          </ac:picMkLst>
        </pc:picChg>
        <pc:picChg chg="mod">
          <ac:chgData name="Srivastava, Shashank" userId="4a4a45cf-0bce-432b-b8e4-c038fc1510d7" providerId="ADAL" clId="{49385AE6-A348-4117-8CEB-AF53F41B2FB7}" dt="2023-01-21T21:10:52.429" v="2169"/>
          <ac:picMkLst>
            <pc:docMk/>
            <pc:sldMk cId="4088247270" sldId="259"/>
            <ac:picMk id="630" creationId="{27C92A35-504D-B8A0-A224-1AE45BF039F9}"/>
          </ac:picMkLst>
        </pc:picChg>
        <pc:picChg chg="mod">
          <ac:chgData name="Srivastava, Shashank" userId="4a4a45cf-0bce-432b-b8e4-c038fc1510d7" providerId="ADAL" clId="{49385AE6-A348-4117-8CEB-AF53F41B2FB7}" dt="2023-01-21T21:10:52.429" v="2169"/>
          <ac:picMkLst>
            <pc:docMk/>
            <pc:sldMk cId="4088247270" sldId="259"/>
            <ac:picMk id="631" creationId="{EAAFB38F-84A7-87E5-3451-980E142C1774}"/>
          </ac:picMkLst>
        </pc:picChg>
        <pc:picChg chg="mod">
          <ac:chgData name="Srivastava, Shashank" userId="4a4a45cf-0bce-432b-b8e4-c038fc1510d7" providerId="ADAL" clId="{49385AE6-A348-4117-8CEB-AF53F41B2FB7}" dt="2023-01-21T21:10:52.429" v="2169"/>
          <ac:picMkLst>
            <pc:docMk/>
            <pc:sldMk cId="4088247270" sldId="259"/>
            <ac:picMk id="632" creationId="{E4444AC0-A46C-1C71-D080-5EFB13D6F171}"/>
          </ac:picMkLst>
        </pc:picChg>
        <pc:picChg chg="mod">
          <ac:chgData name="Srivastava, Shashank" userId="4a4a45cf-0bce-432b-b8e4-c038fc1510d7" providerId="ADAL" clId="{49385AE6-A348-4117-8CEB-AF53F41B2FB7}" dt="2023-01-21T21:10:52.429" v="2169"/>
          <ac:picMkLst>
            <pc:docMk/>
            <pc:sldMk cId="4088247270" sldId="259"/>
            <ac:picMk id="633" creationId="{744FA730-FD8C-192A-1263-41E08367E077}"/>
          </ac:picMkLst>
        </pc:picChg>
        <pc:picChg chg="mod">
          <ac:chgData name="Srivastava, Shashank" userId="4a4a45cf-0bce-432b-b8e4-c038fc1510d7" providerId="ADAL" clId="{49385AE6-A348-4117-8CEB-AF53F41B2FB7}" dt="2023-01-21T21:10:52.429" v="2169"/>
          <ac:picMkLst>
            <pc:docMk/>
            <pc:sldMk cId="4088247270" sldId="259"/>
            <ac:picMk id="634" creationId="{9339CA58-8464-B616-BBCC-BFB4D8855EDD}"/>
          </ac:picMkLst>
        </pc:picChg>
        <pc:picChg chg="mod">
          <ac:chgData name="Srivastava, Shashank" userId="4a4a45cf-0bce-432b-b8e4-c038fc1510d7" providerId="ADAL" clId="{49385AE6-A348-4117-8CEB-AF53F41B2FB7}" dt="2023-01-21T21:10:52.429" v="2169"/>
          <ac:picMkLst>
            <pc:docMk/>
            <pc:sldMk cId="4088247270" sldId="259"/>
            <ac:picMk id="635" creationId="{5ACCBF1E-7907-6942-A01A-2503AC04C4BF}"/>
          </ac:picMkLst>
        </pc:picChg>
        <pc:picChg chg="mod">
          <ac:chgData name="Srivastava, Shashank" userId="4a4a45cf-0bce-432b-b8e4-c038fc1510d7" providerId="ADAL" clId="{49385AE6-A348-4117-8CEB-AF53F41B2FB7}" dt="2023-01-21T21:10:52.429" v="2169"/>
          <ac:picMkLst>
            <pc:docMk/>
            <pc:sldMk cId="4088247270" sldId="259"/>
            <ac:picMk id="636" creationId="{9C39DFB8-B767-7666-ACCC-ABCA91141151}"/>
          </ac:picMkLst>
        </pc:picChg>
        <pc:picChg chg="mod">
          <ac:chgData name="Srivastava, Shashank" userId="4a4a45cf-0bce-432b-b8e4-c038fc1510d7" providerId="ADAL" clId="{49385AE6-A348-4117-8CEB-AF53F41B2FB7}" dt="2023-01-21T21:10:52.429" v="2169"/>
          <ac:picMkLst>
            <pc:docMk/>
            <pc:sldMk cId="4088247270" sldId="259"/>
            <ac:picMk id="637" creationId="{B12D479F-6C05-FE62-399F-768DC436D7AD}"/>
          </ac:picMkLst>
        </pc:picChg>
        <pc:picChg chg="mod">
          <ac:chgData name="Srivastava, Shashank" userId="4a4a45cf-0bce-432b-b8e4-c038fc1510d7" providerId="ADAL" clId="{49385AE6-A348-4117-8CEB-AF53F41B2FB7}" dt="2023-01-21T21:10:52.429" v="2169"/>
          <ac:picMkLst>
            <pc:docMk/>
            <pc:sldMk cId="4088247270" sldId="259"/>
            <ac:picMk id="638" creationId="{4CAB8F93-19F4-AE7D-9AD9-A06A4FF16496}"/>
          </ac:picMkLst>
        </pc:picChg>
        <pc:picChg chg="mod">
          <ac:chgData name="Srivastava, Shashank" userId="4a4a45cf-0bce-432b-b8e4-c038fc1510d7" providerId="ADAL" clId="{49385AE6-A348-4117-8CEB-AF53F41B2FB7}" dt="2023-01-21T21:10:52.429" v="2169"/>
          <ac:picMkLst>
            <pc:docMk/>
            <pc:sldMk cId="4088247270" sldId="259"/>
            <ac:picMk id="639" creationId="{422FC2D0-0CBB-6BCF-AED3-53FDE02F7168}"/>
          </ac:picMkLst>
        </pc:picChg>
        <pc:picChg chg="mod">
          <ac:chgData name="Srivastava, Shashank" userId="4a4a45cf-0bce-432b-b8e4-c038fc1510d7" providerId="ADAL" clId="{49385AE6-A348-4117-8CEB-AF53F41B2FB7}" dt="2023-01-21T21:10:52.429" v="2169"/>
          <ac:picMkLst>
            <pc:docMk/>
            <pc:sldMk cId="4088247270" sldId="259"/>
            <ac:picMk id="640" creationId="{D0B35CA3-FD09-90EE-8583-F85135E6CEFC}"/>
          </ac:picMkLst>
        </pc:picChg>
        <pc:picChg chg="mod">
          <ac:chgData name="Srivastava, Shashank" userId="4a4a45cf-0bce-432b-b8e4-c038fc1510d7" providerId="ADAL" clId="{49385AE6-A348-4117-8CEB-AF53F41B2FB7}" dt="2023-01-21T21:10:52.429" v="2169"/>
          <ac:picMkLst>
            <pc:docMk/>
            <pc:sldMk cId="4088247270" sldId="259"/>
            <ac:picMk id="641" creationId="{847DB6EC-533C-EC91-403C-F60C8123B151}"/>
          </ac:picMkLst>
        </pc:picChg>
        <pc:picChg chg="mod">
          <ac:chgData name="Srivastava, Shashank" userId="4a4a45cf-0bce-432b-b8e4-c038fc1510d7" providerId="ADAL" clId="{49385AE6-A348-4117-8CEB-AF53F41B2FB7}" dt="2023-01-21T21:10:52.429" v="2169"/>
          <ac:picMkLst>
            <pc:docMk/>
            <pc:sldMk cId="4088247270" sldId="259"/>
            <ac:picMk id="642" creationId="{EF34B55D-B6B1-75C8-8C20-AD5B80C6117A}"/>
          </ac:picMkLst>
        </pc:picChg>
        <pc:picChg chg="mod">
          <ac:chgData name="Srivastava, Shashank" userId="4a4a45cf-0bce-432b-b8e4-c038fc1510d7" providerId="ADAL" clId="{49385AE6-A348-4117-8CEB-AF53F41B2FB7}" dt="2023-01-21T21:10:52.429" v="2169"/>
          <ac:picMkLst>
            <pc:docMk/>
            <pc:sldMk cId="4088247270" sldId="259"/>
            <ac:picMk id="643" creationId="{BA437D4F-A561-6A96-DEFD-42339FB23729}"/>
          </ac:picMkLst>
        </pc:picChg>
        <pc:picChg chg="mod">
          <ac:chgData name="Srivastava, Shashank" userId="4a4a45cf-0bce-432b-b8e4-c038fc1510d7" providerId="ADAL" clId="{49385AE6-A348-4117-8CEB-AF53F41B2FB7}" dt="2023-01-21T21:10:52.429" v="2169"/>
          <ac:picMkLst>
            <pc:docMk/>
            <pc:sldMk cId="4088247270" sldId="259"/>
            <ac:picMk id="644" creationId="{844E9CE8-B6F7-602C-29A6-88141CE25DFF}"/>
          </ac:picMkLst>
        </pc:picChg>
        <pc:picChg chg="mod">
          <ac:chgData name="Srivastava, Shashank" userId="4a4a45cf-0bce-432b-b8e4-c038fc1510d7" providerId="ADAL" clId="{49385AE6-A348-4117-8CEB-AF53F41B2FB7}" dt="2023-01-21T21:10:52.429" v="2169"/>
          <ac:picMkLst>
            <pc:docMk/>
            <pc:sldMk cId="4088247270" sldId="259"/>
            <ac:picMk id="645" creationId="{6D5C6768-8A26-56E2-215B-5467910592D1}"/>
          </ac:picMkLst>
        </pc:picChg>
        <pc:picChg chg="mod">
          <ac:chgData name="Srivastava, Shashank" userId="4a4a45cf-0bce-432b-b8e4-c038fc1510d7" providerId="ADAL" clId="{49385AE6-A348-4117-8CEB-AF53F41B2FB7}" dt="2023-01-21T21:10:52.429" v="2169"/>
          <ac:picMkLst>
            <pc:docMk/>
            <pc:sldMk cId="4088247270" sldId="259"/>
            <ac:picMk id="646" creationId="{EC4CA89E-AE80-6103-E02A-735DFA4C8D7A}"/>
          </ac:picMkLst>
        </pc:picChg>
        <pc:picChg chg="mod">
          <ac:chgData name="Srivastava, Shashank" userId="4a4a45cf-0bce-432b-b8e4-c038fc1510d7" providerId="ADAL" clId="{49385AE6-A348-4117-8CEB-AF53F41B2FB7}" dt="2023-01-21T21:10:52.429" v="2169"/>
          <ac:picMkLst>
            <pc:docMk/>
            <pc:sldMk cId="4088247270" sldId="259"/>
            <ac:picMk id="647" creationId="{1ED4EDEE-734A-EDF1-1FE1-F25262489E31}"/>
          </ac:picMkLst>
        </pc:picChg>
        <pc:picChg chg="mod">
          <ac:chgData name="Srivastava, Shashank" userId="4a4a45cf-0bce-432b-b8e4-c038fc1510d7" providerId="ADAL" clId="{49385AE6-A348-4117-8CEB-AF53F41B2FB7}" dt="2023-01-21T21:10:52.429" v="2169"/>
          <ac:picMkLst>
            <pc:docMk/>
            <pc:sldMk cId="4088247270" sldId="259"/>
            <ac:picMk id="648" creationId="{AF9BC060-63B9-B71E-E018-7D80FA1FFB3D}"/>
          </ac:picMkLst>
        </pc:picChg>
        <pc:picChg chg="mod">
          <ac:chgData name="Srivastava, Shashank" userId="4a4a45cf-0bce-432b-b8e4-c038fc1510d7" providerId="ADAL" clId="{49385AE6-A348-4117-8CEB-AF53F41B2FB7}" dt="2023-01-21T21:10:52.429" v="2169"/>
          <ac:picMkLst>
            <pc:docMk/>
            <pc:sldMk cId="4088247270" sldId="259"/>
            <ac:picMk id="649" creationId="{EB4E1836-B466-3CD0-5CC7-22D7D5B4E00F}"/>
          </ac:picMkLst>
        </pc:picChg>
        <pc:picChg chg="mod">
          <ac:chgData name="Srivastava, Shashank" userId="4a4a45cf-0bce-432b-b8e4-c038fc1510d7" providerId="ADAL" clId="{49385AE6-A348-4117-8CEB-AF53F41B2FB7}" dt="2023-01-21T21:10:52.429" v="2169"/>
          <ac:picMkLst>
            <pc:docMk/>
            <pc:sldMk cId="4088247270" sldId="259"/>
            <ac:picMk id="650" creationId="{2920999B-0938-72BE-694A-FAE64C091736}"/>
          </ac:picMkLst>
        </pc:picChg>
        <pc:picChg chg="mod">
          <ac:chgData name="Srivastava, Shashank" userId="4a4a45cf-0bce-432b-b8e4-c038fc1510d7" providerId="ADAL" clId="{49385AE6-A348-4117-8CEB-AF53F41B2FB7}" dt="2023-01-21T21:10:52.429" v="2169"/>
          <ac:picMkLst>
            <pc:docMk/>
            <pc:sldMk cId="4088247270" sldId="259"/>
            <ac:picMk id="651" creationId="{46E4680D-E4A7-1BB9-A4A4-2443ECAB73DD}"/>
          </ac:picMkLst>
        </pc:picChg>
        <pc:picChg chg="mod">
          <ac:chgData name="Srivastava, Shashank" userId="4a4a45cf-0bce-432b-b8e4-c038fc1510d7" providerId="ADAL" clId="{49385AE6-A348-4117-8CEB-AF53F41B2FB7}" dt="2023-01-21T21:10:52.429" v="2169"/>
          <ac:picMkLst>
            <pc:docMk/>
            <pc:sldMk cId="4088247270" sldId="259"/>
            <ac:picMk id="652" creationId="{E4EB4DDA-9B0F-94C5-9E70-E0488CF55C03}"/>
          </ac:picMkLst>
        </pc:picChg>
        <pc:picChg chg="mod">
          <ac:chgData name="Srivastava, Shashank" userId="4a4a45cf-0bce-432b-b8e4-c038fc1510d7" providerId="ADAL" clId="{49385AE6-A348-4117-8CEB-AF53F41B2FB7}" dt="2023-01-21T21:10:52.429" v="2169"/>
          <ac:picMkLst>
            <pc:docMk/>
            <pc:sldMk cId="4088247270" sldId="259"/>
            <ac:picMk id="653" creationId="{FE9D1767-3CC4-F844-1486-9301CEEE6743}"/>
          </ac:picMkLst>
        </pc:picChg>
        <pc:picChg chg="mod">
          <ac:chgData name="Srivastava, Shashank" userId="4a4a45cf-0bce-432b-b8e4-c038fc1510d7" providerId="ADAL" clId="{49385AE6-A348-4117-8CEB-AF53F41B2FB7}" dt="2023-01-21T21:10:52.429" v="2169"/>
          <ac:picMkLst>
            <pc:docMk/>
            <pc:sldMk cId="4088247270" sldId="259"/>
            <ac:picMk id="654" creationId="{A0BE6157-99D6-D79C-DD84-623BF7062276}"/>
          </ac:picMkLst>
        </pc:picChg>
        <pc:picChg chg="mod">
          <ac:chgData name="Srivastava, Shashank" userId="4a4a45cf-0bce-432b-b8e4-c038fc1510d7" providerId="ADAL" clId="{49385AE6-A348-4117-8CEB-AF53F41B2FB7}" dt="2023-01-21T21:10:52.429" v="2169"/>
          <ac:picMkLst>
            <pc:docMk/>
            <pc:sldMk cId="4088247270" sldId="259"/>
            <ac:picMk id="655" creationId="{F297EBB2-6C49-FB16-AF33-A872A137A5CA}"/>
          </ac:picMkLst>
        </pc:picChg>
        <pc:picChg chg="mod">
          <ac:chgData name="Srivastava, Shashank" userId="4a4a45cf-0bce-432b-b8e4-c038fc1510d7" providerId="ADAL" clId="{49385AE6-A348-4117-8CEB-AF53F41B2FB7}" dt="2023-01-21T21:10:52.429" v="2169"/>
          <ac:picMkLst>
            <pc:docMk/>
            <pc:sldMk cId="4088247270" sldId="259"/>
            <ac:picMk id="656" creationId="{10927C2F-6B11-AB7F-8996-571D115810EF}"/>
          </ac:picMkLst>
        </pc:picChg>
        <pc:picChg chg="mod">
          <ac:chgData name="Srivastava, Shashank" userId="4a4a45cf-0bce-432b-b8e4-c038fc1510d7" providerId="ADAL" clId="{49385AE6-A348-4117-8CEB-AF53F41B2FB7}" dt="2023-01-21T21:10:52.429" v="2169"/>
          <ac:picMkLst>
            <pc:docMk/>
            <pc:sldMk cId="4088247270" sldId="259"/>
            <ac:picMk id="657" creationId="{1A6DAC0D-DD79-DED2-F58F-9D798C16AB0A}"/>
          </ac:picMkLst>
        </pc:picChg>
        <pc:picChg chg="mod">
          <ac:chgData name="Srivastava, Shashank" userId="4a4a45cf-0bce-432b-b8e4-c038fc1510d7" providerId="ADAL" clId="{49385AE6-A348-4117-8CEB-AF53F41B2FB7}" dt="2023-01-21T21:10:52.429" v="2169"/>
          <ac:picMkLst>
            <pc:docMk/>
            <pc:sldMk cId="4088247270" sldId="259"/>
            <ac:picMk id="658" creationId="{C606D2A2-FB56-79BE-F5C7-804AE6EF0FB1}"/>
          </ac:picMkLst>
        </pc:picChg>
        <pc:picChg chg="mod">
          <ac:chgData name="Srivastava, Shashank" userId="4a4a45cf-0bce-432b-b8e4-c038fc1510d7" providerId="ADAL" clId="{49385AE6-A348-4117-8CEB-AF53F41B2FB7}" dt="2023-01-21T21:10:52.429" v="2169"/>
          <ac:picMkLst>
            <pc:docMk/>
            <pc:sldMk cId="4088247270" sldId="259"/>
            <ac:picMk id="659" creationId="{A949558F-62A4-FBE3-2DFF-43022F5F7373}"/>
          </ac:picMkLst>
        </pc:picChg>
        <pc:picChg chg="mod">
          <ac:chgData name="Srivastava, Shashank" userId="4a4a45cf-0bce-432b-b8e4-c038fc1510d7" providerId="ADAL" clId="{49385AE6-A348-4117-8CEB-AF53F41B2FB7}" dt="2023-01-21T21:10:52.429" v="2169"/>
          <ac:picMkLst>
            <pc:docMk/>
            <pc:sldMk cId="4088247270" sldId="259"/>
            <ac:picMk id="660" creationId="{57BCA1EC-31ED-210F-856B-988BBC495CA0}"/>
          </ac:picMkLst>
        </pc:picChg>
        <pc:picChg chg="mod">
          <ac:chgData name="Srivastava, Shashank" userId="4a4a45cf-0bce-432b-b8e4-c038fc1510d7" providerId="ADAL" clId="{49385AE6-A348-4117-8CEB-AF53F41B2FB7}" dt="2023-01-21T21:10:52.429" v="2169"/>
          <ac:picMkLst>
            <pc:docMk/>
            <pc:sldMk cId="4088247270" sldId="259"/>
            <ac:picMk id="661" creationId="{E3AE4142-951A-268E-22B0-DBA2EC99CD22}"/>
          </ac:picMkLst>
        </pc:picChg>
        <pc:picChg chg="mod">
          <ac:chgData name="Srivastava, Shashank" userId="4a4a45cf-0bce-432b-b8e4-c038fc1510d7" providerId="ADAL" clId="{49385AE6-A348-4117-8CEB-AF53F41B2FB7}" dt="2023-01-21T21:10:52.429" v="2169"/>
          <ac:picMkLst>
            <pc:docMk/>
            <pc:sldMk cId="4088247270" sldId="259"/>
            <ac:picMk id="662" creationId="{2CE96707-8540-C537-508B-22C646759992}"/>
          </ac:picMkLst>
        </pc:picChg>
        <pc:picChg chg="mod">
          <ac:chgData name="Srivastava, Shashank" userId="4a4a45cf-0bce-432b-b8e4-c038fc1510d7" providerId="ADAL" clId="{49385AE6-A348-4117-8CEB-AF53F41B2FB7}" dt="2023-01-21T21:10:52.429" v="2169"/>
          <ac:picMkLst>
            <pc:docMk/>
            <pc:sldMk cId="4088247270" sldId="259"/>
            <ac:picMk id="663" creationId="{02EA1302-E23E-9742-521A-E626F4FC17A7}"/>
          </ac:picMkLst>
        </pc:picChg>
        <pc:picChg chg="mod">
          <ac:chgData name="Srivastava, Shashank" userId="4a4a45cf-0bce-432b-b8e4-c038fc1510d7" providerId="ADAL" clId="{49385AE6-A348-4117-8CEB-AF53F41B2FB7}" dt="2023-01-21T21:10:52.429" v="2169"/>
          <ac:picMkLst>
            <pc:docMk/>
            <pc:sldMk cId="4088247270" sldId="259"/>
            <ac:picMk id="664" creationId="{BBB2C640-1B05-B3B5-62C3-A32482F28DB2}"/>
          </ac:picMkLst>
        </pc:picChg>
        <pc:picChg chg="mod">
          <ac:chgData name="Srivastava, Shashank" userId="4a4a45cf-0bce-432b-b8e4-c038fc1510d7" providerId="ADAL" clId="{49385AE6-A348-4117-8CEB-AF53F41B2FB7}" dt="2023-01-21T21:10:52.429" v="2169"/>
          <ac:picMkLst>
            <pc:docMk/>
            <pc:sldMk cId="4088247270" sldId="259"/>
            <ac:picMk id="665" creationId="{100E8604-084B-1CA9-B22F-F1398DCE58BE}"/>
          </ac:picMkLst>
        </pc:picChg>
        <pc:picChg chg="mod">
          <ac:chgData name="Srivastava, Shashank" userId="4a4a45cf-0bce-432b-b8e4-c038fc1510d7" providerId="ADAL" clId="{49385AE6-A348-4117-8CEB-AF53F41B2FB7}" dt="2023-01-21T21:10:52.429" v="2169"/>
          <ac:picMkLst>
            <pc:docMk/>
            <pc:sldMk cId="4088247270" sldId="259"/>
            <ac:picMk id="666" creationId="{77B630DD-8CBE-1C5A-ECA8-C5326EB15285}"/>
          </ac:picMkLst>
        </pc:picChg>
        <pc:picChg chg="mod">
          <ac:chgData name="Srivastava, Shashank" userId="4a4a45cf-0bce-432b-b8e4-c038fc1510d7" providerId="ADAL" clId="{49385AE6-A348-4117-8CEB-AF53F41B2FB7}" dt="2023-01-21T21:10:52.429" v="2169"/>
          <ac:picMkLst>
            <pc:docMk/>
            <pc:sldMk cId="4088247270" sldId="259"/>
            <ac:picMk id="667" creationId="{71FDB9DA-0672-FC43-16C8-E25494F8F6D9}"/>
          </ac:picMkLst>
        </pc:picChg>
        <pc:picChg chg="mod">
          <ac:chgData name="Srivastava, Shashank" userId="4a4a45cf-0bce-432b-b8e4-c038fc1510d7" providerId="ADAL" clId="{49385AE6-A348-4117-8CEB-AF53F41B2FB7}" dt="2023-01-21T21:10:52.429" v="2169"/>
          <ac:picMkLst>
            <pc:docMk/>
            <pc:sldMk cId="4088247270" sldId="259"/>
            <ac:picMk id="668" creationId="{DBD9E9B3-BCDB-9A5B-5B6E-A0CD7F7938C6}"/>
          </ac:picMkLst>
        </pc:picChg>
        <pc:picChg chg="mod">
          <ac:chgData name="Srivastava, Shashank" userId="4a4a45cf-0bce-432b-b8e4-c038fc1510d7" providerId="ADAL" clId="{49385AE6-A348-4117-8CEB-AF53F41B2FB7}" dt="2023-01-21T21:10:52.429" v="2169"/>
          <ac:picMkLst>
            <pc:docMk/>
            <pc:sldMk cId="4088247270" sldId="259"/>
            <ac:picMk id="669" creationId="{528A1766-7CAE-D3F1-CA7F-89BC25A878AB}"/>
          </ac:picMkLst>
        </pc:picChg>
        <pc:picChg chg="mod">
          <ac:chgData name="Srivastava, Shashank" userId="4a4a45cf-0bce-432b-b8e4-c038fc1510d7" providerId="ADAL" clId="{49385AE6-A348-4117-8CEB-AF53F41B2FB7}" dt="2023-01-21T21:10:52.429" v="2169"/>
          <ac:picMkLst>
            <pc:docMk/>
            <pc:sldMk cId="4088247270" sldId="259"/>
            <ac:picMk id="670" creationId="{C13A76EE-A330-C3BE-0444-734C0B8BFBFE}"/>
          </ac:picMkLst>
        </pc:picChg>
        <pc:picChg chg="mod">
          <ac:chgData name="Srivastava, Shashank" userId="4a4a45cf-0bce-432b-b8e4-c038fc1510d7" providerId="ADAL" clId="{49385AE6-A348-4117-8CEB-AF53F41B2FB7}" dt="2023-01-21T21:10:52.429" v="2169"/>
          <ac:picMkLst>
            <pc:docMk/>
            <pc:sldMk cId="4088247270" sldId="259"/>
            <ac:picMk id="671" creationId="{6295390B-539E-9434-E97D-519A23C2AD84}"/>
          </ac:picMkLst>
        </pc:picChg>
        <pc:picChg chg="mod">
          <ac:chgData name="Srivastava, Shashank" userId="4a4a45cf-0bce-432b-b8e4-c038fc1510d7" providerId="ADAL" clId="{49385AE6-A348-4117-8CEB-AF53F41B2FB7}" dt="2023-01-21T21:10:52.429" v="2169"/>
          <ac:picMkLst>
            <pc:docMk/>
            <pc:sldMk cId="4088247270" sldId="259"/>
            <ac:picMk id="672" creationId="{D63789E7-A3D4-76DA-A489-3515AD09F76D}"/>
          </ac:picMkLst>
        </pc:picChg>
        <pc:picChg chg="mod">
          <ac:chgData name="Srivastava, Shashank" userId="4a4a45cf-0bce-432b-b8e4-c038fc1510d7" providerId="ADAL" clId="{49385AE6-A348-4117-8CEB-AF53F41B2FB7}" dt="2023-01-21T21:10:52.429" v="2169"/>
          <ac:picMkLst>
            <pc:docMk/>
            <pc:sldMk cId="4088247270" sldId="259"/>
            <ac:picMk id="673" creationId="{FF95A6A9-DBC0-B0D2-2D26-801BC52D4657}"/>
          </ac:picMkLst>
        </pc:picChg>
        <pc:picChg chg="mod">
          <ac:chgData name="Srivastava, Shashank" userId="4a4a45cf-0bce-432b-b8e4-c038fc1510d7" providerId="ADAL" clId="{49385AE6-A348-4117-8CEB-AF53F41B2FB7}" dt="2023-01-21T21:10:52.429" v="2169"/>
          <ac:picMkLst>
            <pc:docMk/>
            <pc:sldMk cId="4088247270" sldId="259"/>
            <ac:picMk id="674" creationId="{887CB438-AF40-08EF-0CD3-D1CC3F364CEE}"/>
          </ac:picMkLst>
        </pc:picChg>
        <pc:picChg chg="mod">
          <ac:chgData name="Srivastava, Shashank" userId="4a4a45cf-0bce-432b-b8e4-c038fc1510d7" providerId="ADAL" clId="{49385AE6-A348-4117-8CEB-AF53F41B2FB7}" dt="2023-01-21T21:10:52.429" v="2169"/>
          <ac:picMkLst>
            <pc:docMk/>
            <pc:sldMk cId="4088247270" sldId="259"/>
            <ac:picMk id="675" creationId="{04ED5DED-658F-4755-0730-9FF137C586E7}"/>
          </ac:picMkLst>
        </pc:picChg>
        <pc:picChg chg="mod">
          <ac:chgData name="Srivastava, Shashank" userId="4a4a45cf-0bce-432b-b8e4-c038fc1510d7" providerId="ADAL" clId="{49385AE6-A348-4117-8CEB-AF53F41B2FB7}" dt="2023-01-21T21:10:52.429" v="2169"/>
          <ac:picMkLst>
            <pc:docMk/>
            <pc:sldMk cId="4088247270" sldId="259"/>
            <ac:picMk id="676" creationId="{3253091E-E5D6-4098-E550-395DB19956A5}"/>
          </ac:picMkLst>
        </pc:picChg>
        <pc:picChg chg="mod">
          <ac:chgData name="Srivastava, Shashank" userId="4a4a45cf-0bce-432b-b8e4-c038fc1510d7" providerId="ADAL" clId="{49385AE6-A348-4117-8CEB-AF53F41B2FB7}" dt="2023-01-21T21:10:52.429" v="2169"/>
          <ac:picMkLst>
            <pc:docMk/>
            <pc:sldMk cId="4088247270" sldId="259"/>
            <ac:picMk id="677" creationId="{8EFC1AC0-245B-D046-40B2-856EB7498567}"/>
          </ac:picMkLst>
        </pc:picChg>
        <pc:picChg chg="mod">
          <ac:chgData name="Srivastava, Shashank" userId="4a4a45cf-0bce-432b-b8e4-c038fc1510d7" providerId="ADAL" clId="{49385AE6-A348-4117-8CEB-AF53F41B2FB7}" dt="2023-01-21T21:10:52.429" v="2169"/>
          <ac:picMkLst>
            <pc:docMk/>
            <pc:sldMk cId="4088247270" sldId="259"/>
            <ac:picMk id="678" creationId="{2568FE3C-70C2-47D1-DABA-1878C2EB2BA9}"/>
          </ac:picMkLst>
        </pc:picChg>
        <pc:picChg chg="mod">
          <ac:chgData name="Srivastava, Shashank" userId="4a4a45cf-0bce-432b-b8e4-c038fc1510d7" providerId="ADAL" clId="{49385AE6-A348-4117-8CEB-AF53F41B2FB7}" dt="2023-01-21T21:10:52.429" v="2169"/>
          <ac:picMkLst>
            <pc:docMk/>
            <pc:sldMk cId="4088247270" sldId="259"/>
            <ac:picMk id="679" creationId="{8DAC87D4-8154-3710-61B1-A750FD4AC2B1}"/>
          </ac:picMkLst>
        </pc:picChg>
        <pc:picChg chg="mod">
          <ac:chgData name="Srivastava, Shashank" userId="4a4a45cf-0bce-432b-b8e4-c038fc1510d7" providerId="ADAL" clId="{49385AE6-A348-4117-8CEB-AF53F41B2FB7}" dt="2023-01-21T21:10:52.429" v="2169"/>
          <ac:picMkLst>
            <pc:docMk/>
            <pc:sldMk cId="4088247270" sldId="259"/>
            <ac:picMk id="680" creationId="{0077C58B-68B2-A606-B806-D498D48BFBF6}"/>
          </ac:picMkLst>
        </pc:picChg>
        <pc:picChg chg="mod">
          <ac:chgData name="Srivastava, Shashank" userId="4a4a45cf-0bce-432b-b8e4-c038fc1510d7" providerId="ADAL" clId="{49385AE6-A348-4117-8CEB-AF53F41B2FB7}" dt="2023-01-21T21:10:52.429" v="2169"/>
          <ac:picMkLst>
            <pc:docMk/>
            <pc:sldMk cId="4088247270" sldId="259"/>
            <ac:picMk id="681" creationId="{20DDF2FF-93B4-45EE-65D3-C9E1D8F81795}"/>
          </ac:picMkLst>
        </pc:picChg>
        <pc:picChg chg="mod">
          <ac:chgData name="Srivastava, Shashank" userId="4a4a45cf-0bce-432b-b8e4-c038fc1510d7" providerId="ADAL" clId="{49385AE6-A348-4117-8CEB-AF53F41B2FB7}" dt="2023-01-21T21:10:52.429" v="2169"/>
          <ac:picMkLst>
            <pc:docMk/>
            <pc:sldMk cId="4088247270" sldId="259"/>
            <ac:picMk id="682" creationId="{EAFAA5FE-1D9C-70D0-5FB9-72C55A4F2B81}"/>
          </ac:picMkLst>
        </pc:picChg>
        <pc:picChg chg="mod">
          <ac:chgData name="Srivastava, Shashank" userId="4a4a45cf-0bce-432b-b8e4-c038fc1510d7" providerId="ADAL" clId="{49385AE6-A348-4117-8CEB-AF53F41B2FB7}" dt="2023-01-21T21:10:52.429" v="2169"/>
          <ac:picMkLst>
            <pc:docMk/>
            <pc:sldMk cId="4088247270" sldId="259"/>
            <ac:picMk id="683" creationId="{5BA9B0FB-9ACB-6E0C-E186-1FFF88F4ECF1}"/>
          </ac:picMkLst>
        </pc:picChg>
        <pc:picChg chg="mod">
          <ac:chgData name="Srivastava, Shashank" userId="4a4a45cf-0bce-432b-b8e4-c038fc1510d7" providerId="ADAL" clId="{49385AE6-A348-4117-8CEB-AF53F41B2FB7}" dt="2023-01-21T21:10:52.429" v="2169"/>
          <ac:picMkLst>
            <pc:docMk/>
            <pc:sldMk cId="4088247270" sldId="259"/>
            <ac:picMk id="684" creationId="{2C11AB64-245C-64E0-4FE8-10AD07A2E003}"/>
          </ac:picMkLst>
        </pc:picChg>
        <pc:picChg chg="mod">
          <ac:chgData name="Srivastava, Shashank" userId="4a4a45cf-0bce-432b-b8e4-c038fc1510d7" providerId="ADAL" clId="{49385AE6-A348-4117-8CEB-AF53F41B2FB7}" dt="2023-01-21T21:10:52.429" v="2169"/>
          <ac:picMkLst>
            <pc:docMk/>
            <pc:sldMk cId="4088247270" sldId="259"/>
            <ac:picMk id="685" creationId="{67BA81B4-552E-BF7B-B505-07C8AFB59647}"/>
          </ac:picMkLst>
        </pc:picChg>
        <pc:picChg chg="mod">
          <ac:chgData name="Srivastava, Shashank" userId="4a4a45cf-0bce-432b-b8e4-c038fc1510d7" providerId="ADAL" clId="{49385AE6-A348-4117-8CEB-AF53F41B2FB7}" dt="2023-01-21T21:10:52.429" v="2169"/>
          <ac:picMkLst>
            <pc:docMk/>
            <pc:sldMk cId="4088247270" sldId="259"/>
            <ac:picMk id="686" creationId="{BB9808F9-26B0-7A0B-629C-6C644BBC5F47}"/>
          </ac:picMkLst>
        </pc:picChg>
        <pc:picChg chg="mod">
          <ac:chgData name="Srivastava, Shashank" userId="4a4a45cf-0bce-432b-b8e4-c038fc1510d7" providerId="ADAL" clId="{49385AE6-A348-4117-8CEB-AF53F41B2FB7}" dt="2023-01-21T21:10:52.429" v="2169"/>
          <ac:picMkLst>
            <pc:docMk/>
            <pc:sldMk cId="4088247270" sldId="259"/>
            <ac:picMk id="687" creationId="{6B1C1102-FF30-C31C-64FF-E250855EBE89}"/>
          </ac:picMkLst>
        </pc:picChg>
        <pc:picChg chg="mod">
          <ac:chgData name="Srivastava, Shashank" userId="4a4a45cf-0bce-432b-b8e4-c038fc1510d7" providerId="ADAL" clId="{49385AE6-A348-4117-8CEB-AF53F41B2FB7}" dt="2023-01-21T21:10:52.429" v="2169"/>
          <ac:picMkLst>
            <pc:docMk/>
            <pc:sldMk cId="4088247270" sldId="259"/>
            <ac:picMk id="688" creationId="{F2625C0F-850F-D902-D673-562E09768136}"/>
          </ac:picMkLst>
        </pc:picChg>
        <pc:picChg chg="mod">
          <ac:chgData name="Srivastava, Shashank" userId="4a4a45cf-0bce-432b-b8e4-c038fc1510d7" providerId="ADAL" clId="{49385AE6-A348-4117-8CEB-AF53F41B2FB7}" dt="2023-01-21T21:10:52.429" v="2169"/>
          <ac:picMkLst>
            <pc:docMk/>
            <pc:sldMk cId="4088247270" sldId="259"/>
            <ac:picMk id="689" creationId="{D40757A2-C40F-667C-E524-E2EE70C42988}"/>
          </ac:picMkLst>
        </pc:picChg>
        <pc:picChg chg="mod">
          <ac:chgData name="Srivastava, Shashank" userId="4a4a45cf-0bce-432b-b8e4-c038fc1510d7" providerId="ADAL" clId="{49385AE6-A348-4117-8CEB-AF53F41B2FB7}" dt="2023-01-21T21:10:52.429" v="2169"/>
          <ac:picMkLst>
            <pc:docMk/>
            <pc:sldMk cId="4088247270" sldId="259"/>
            <ac:picMk id="690" creationId="{0E0D2417-15DE-3141-2BC0-C9191650ABE7}"/>
          </ac:picMkLst>
        </pc:picChg>
        <pc:picChg chg="mod">
          <ac:chgData name="Srivastava, Shashank" userId="4a4a45cf-0bce-432b-b8e4-c038fc1510d7" providerId="ADAL" clId="{49385AE6-A348-4117-8CEB-AF53F41B2FB7}" dt="2023-01-21T21:10:52.429" v="2169"/>
          <ac:picMkLst>
            <pc:docMk/>
            <pc:sldMk cId="4088247270" sldId="259"/>
            <ac:picMk id="691" creationId="{EDA3CE79-E7FE-58CC-B65D-3BBB0BB6E330}"/>
          </ac:picMkLst>
        </pc:picChg>
        <pc:picChg chg="mod">
          <ac:chgData name="Srivastava, Shashank" userId="4a4a45cf-0bce-432b-b8e4-c038fc1510d7" providerId="ADAL" clId="{49385AE6-A348-4117-8CEB-AF53F41B2FB7}" dt="2023-01-21T21:10:52.429" v="2169"/>
          <ac:picMkLst>
            <pc:docMk/>
            <pc:sldMk cId="4088247270" sldId="259"/>
            <ac:picMk id="692" creationId="{3DA5A337-FF8A-884E-04D9-F79625C4D2A5}"/>
          </ac:picMkLst>
        </pc:picChg>
        <pc:picChg chg="mod">
          <ac:chgData name="Srivastava, Shashank" userId="4a4a45cf-0bce-432b-b8e4-c038fc1510d7" providerId="ADAL" clId="{49385AE6-A348-4117-8CEB-AF53F41B2FB7}" dt="2023-01-21T21:10:52.429" v="2169"/>
          <ac:picMkLst>
            <pc:docMk/>
            <pc:sldMk cId="4088247270" sldId="259"/>
            <ac:picMk id="693" creationId="{F0B3D69B-77BD-37B6-F918-C653BB784739}"/>
          </ac:picMkLst>
        </pc:picChg>
        <pc:picChg chg="mod">
          <ac:chgData name="Srivastava, Shashank" userId="4a4a45cf-0bce-432b-b8e4-c038fc1510d7" providerId="ADAL" clId="{49385AE6-A348-4117-8CEB-AF53F41B2FB7}" dt="2023-01-21T21:10:52.429" v="2169"/>
          <ac:picMkLst>
            <pc:docMk/>
            <pc:sldMk cId="4088247270" sldId="259"/>
            <ac:picMk id="694" creationId="{04B10A44-E7E3-4FB9-80E2-B9639E46C81B}"/>
          </ac:picMkLst>
        </pc:picChg>
        <pc:picChg chg="mod">
          <ac:chgData name="Srivastava, Shashank" userId="4a4a45cf-0bce-432b-b8e4-c038fc1510d7" providerId="ADAL" clId="{49385AE6-A348-4117-8CEB-AF53F41B2FB7}" dt="2023-01-21T21:10:52.429" v="2169"/>
          <ac:picMkLst>
            <pc:docMk/>
            <pc:sldMk cId="4088247270" sldId="259"/>
            <ac:picMk id="695" creationId="{CA0414F5-6A05-8B42-7BBF-C16F8FCDA4C2}"/>
          </ac:picMkLst>
        </pc:picChg>
        <pc:picChg chg="mod">
          <ac:chgData name="Srivastava, Shashank" userId="4a4a45cf-0bce-432b-b8e4-c038fc1510d7" providerId="ADAL" clId="{49385AE6-A348-4117-8CEB-AF53F41B2FB7}" dt="2023-01-21T21:10:52.429" v="2169"/>
          <ac:picMkLst>
            <pc:docMk/>
            <pc:sldMk cId="4088247270" sldId="259"/>
            <ac:picMk id="696" creationId="{683B2AA8-D74A-36BE-50D7-733D9638F18E}"/>
          </ac:picMkLst>
        </pc:picChg>
        <pc:picChg chg="mod">
          <ac:chgData name="Srivastava, Shashank" userId="4a4a45cf-0bce-432b-b8e4-c038fc1510d7" providerId="ADAL" clId="{49385AE6-A348-4117-8CEB-AF53F41B2FB7}" dt="2023-01-21T21:10:52.429" v="2169"/>
          <ac:picMkLst>
            <pc:docMk/>
            <pc:sldMk cId="4088247270" sldId="259"/>
            <ac:picMk id="697" creationId="{85E90B0D-5F45-3937-62A0-18B8F61FCB5D}"/>
          </ac:picMkLst>
        </pc:picChg>
        <pc:picChg chg="mod">
          <ac:chgData name="Srivastava, Shashank" userId="4a4a45cf-0bce-432b-b8e4-c038fc1510d7" providerId="ADAL" clId="{49385AE6-A348-4117-8CEB-AF53F41B2FB7}" dt="2023-01-21T21:10:52.429" v="2169"/>
          <ac:picMkLst>
            <pc:docMk/>
            <pc:sldMk cId="4088247270" sldId="259"/>
            <ac:picMk id="698" creationId="{37A1896A-C009-E67E-F2CE-DB93A5AFD0B4}"/>
          </ac:picMkLst>
        </pc:picChg>
        <pc:picChg chg="mod">
          <ac:chgData name="Srivastava, Shashank" userId="4a4a45cf-0bce-432b-b8e4-c038fc1510d7" providerId="ADAL" clId="{49385AE6-A348-4117-8CEB-AF53F41B2FB7}" dt="2023-01-21T21:10:52.429" v="2169"/>
          <ac:picMkLst>
            <pc:docMk/>
            <pc:sldMk cId="4088247270" sldId="259"/>
            <ac:picMk id="699" creationId="{C44AE57B-4E65-27CE-0360-FDACDB9EAE10}"/>
          </ac:picMkLst>
        </pc:picChg>
        <pc:picChg chg="mod">
          <ac:chgData name="Srivastava, Shashank" userId="4a4a45cf-0bce-432b-b8e4-c038fc1510d7" providerId="ADAL" clId="{49385AE6-A348-4117-8CEB-AF53F41B2FB7}" dt="2023-01-21T21:10:52.429" v="2169"/>
          <ac:picMkLst>
            <pc:docMk/>
            <pc:sldMk cId="4088247270" sldId="259"/>
            <ac:picMk id="700" creationId="{5571A3AC-4805-9975-C77A-4B6145F81317}"/>
          </ac:picMkLst>
        </pc:picChg>
        <pc:picChg chg="mod">
          <ac:chgData name="Srivastava, Shashank" userId="4a4a45cf-0bce-432b-b8e4-c038fc1510d7" providerId="ADAL" clId="{49385AE6-A348-4117-8CEB-AF53F41B2FB7}" dt="2023-01-21T21:10:52.429" v="2169"/>
          <ac:picMkLst>
            <pc:docMk/>
            <pc:sldMk cId="4088247270" sldId="259"/>
            <ac:picMk id="701" creationId="{60A7EBBA-A2AA-17B9-7A78-337C15971A5A}"/>
          </ac:picMkLst>
        </pc:picChg>
        <pc:picChg chg="mod">
          <ac:chgData name="Srivastava, Shashank" userId="4a4a45cf-0bce-432b-b8e4-c038fc1510d7" providerId="ADAL" clId="{49385AE6-A348-4117-8CEB-AF53F41B2FB7}" dt="2023-01-21T21:10:52.429" v="2169"/>
          <ac:picMkLst>
            <pc:docMk/>
            <pc:sldMk cId="4088247270" sldId="259"/>
            <ac:picMk id="702" creationId="{BE548EB3-245D-A8A2-A80F-63E1881EF1BF}"/>
          </ac:picMkLst>
        </pc:picChg>
        <pc:picChg chg="mod">
          <ac:chgData name="Srivastava, Shashank" userId="4a4a45cf-0bce-432b-b8e4-c038fc1510d7" providerId="ADAL" clId="{49385AE6-A348-4117-8CEB-AF53F41B2FB7}" dt="2023-01-21T21:10:52.429" v="2169"/>
          <ac:picMkLst>
            <pc:docMk/>
            <pc:sldMk cId="4088247270" sldId="259"/>
            <ac:picMk id="703" creationId="{501902F9-C9BB-2C26-2F13-2EA3A0D1616A}"/>
          </ac:picMkLst>
        </pc:picChg>
        <pc:picChg chg="mod">
          <ac:chgData name="Srivastava, Shashank" userId="4a4a45cf-0bce-432b-b8e4-c038fc1510d7" providerId="ADAL" clId="{49385AE6-A348-4117-8CEB-AF53F41B2FB7}" dt="2023-01-21T21:10:52.429" v="2169"/>
          <ac:picMkLst>
            <pc:docMk/>
            <pc:sldMk cId="4088247270" sldId="259"/>
            <ac:picMk id="704" creationId="{7CFDD2C5-078F-32C3-E864-192267664E95}"/>
          </ac:picMkLst>
        </pc:picChg>
        <pc:picChg chg="mod">
          <ac:chgData name="Srivastava, Shashank" userId="4a4a45cf-0bce-432b-b8e4-c038fc1510d7" providerId="ADAL" clId="{49385AE6-A348-4117-8CEB-AF53F41B2FB7}" dt="2023-01-21T21:10:52.429" v="2169"/>
          <ac:picMkLst>
            <pc:docMk/>
            <pc:sldMk cId="4088247270" sldId="259"/>
            <ac:picMk id="705" creationId="{A85501AF-4F0E-3BFF-1552-9A1590BF97F0}"/>
          </ac:picMkLst>
        </pc:picChg>
        <pc:picChg chg="mod">
          <ac:chgData name="Srivastava, Shashank" userId="4a4a45cf-0bce-432b-b8e4-c038fc1510d7" providerId="ADAL" clId="{49385AE6-A348-4117-8CEB-AF53F41B2FB7}" dt="2023-01-21T21:10:52.429" v="2169"/>
          <ac:picMkLst>
            <pc:docMk/>
            <pc:sldMk cId="4088247270" sldId="259"/>
            <ac:picMk id="706" creationId="{A6E96C74-60D6-4674-1EB4-385557B243ED}"/>
          </ac:picMkLst>
        </pc:picChg>
        <pc:picChg chg="mod">
          <ac:chgData name="Srivastava, Shashank" userId="4a4a45cf-0bce-432b-b8e4-c038fc1510d7" providerId="ADAL" clId="{49385AE6-A348-4117-8CEB-AF53F41B2FB7}" dt="2023-01-21T21:10:52.429" v="2169"/>
          <ac:picMkLst>
            <pc:docMk/>
            <pc:sldMk cId="4088247270" sldId="259"/>
            <ac:picMk id="707" creationId="{AC46853F-47B3-3E2E-107A-19DD55E6433F}"/>
          </ac:picMkLst>
        </pc:picChg>
        <pc:picChg chg="mod">
          <ac:chgData name="Srivastava, Shashank" userId="4a4a45cf-0bce-432b-b8e4-c038fc1510d7" providerId="ADAL" clId="{49385AE6-A348-4117-8CEB-AF53F41B2FB7}" dt="2023-01-21T21:10:52.429" v="2169"/>
          <ac:picMkLst>
            <pc:docMk/>
            <pc:sldMk cId="4088247270" sldId="259"/>
            <ac:picMk id="708" creationId="{D9B0BCB5-465A-3807-8C9A-CC22891601CB}"/>
          </ac:picMkLst>
        </pc:picChg>
        <pc:picChg chg="mod">
          <ac:chgData name="Srivastava, Shashank" userId="4a4a45cf-0bce-432b-b8e4-c038fc1510d7" providerId="ADAL" clId="{49385AE6-A348-4117-8CEB-AF53F41B2FB7}" dt="2023-01-21T21:10:52.429" v="2169"/>
          <ac:picMkLst>
            <pc:docMk/>
            <pc:sldMk cId="4088247270" sldId="259"/>
            <ac:picMk id="709" creationId="{0C3DFCFE-4B04-206E-91A4-16E247710490}"/>
          </ac:picMkLst>
        </pc:picChg>
        <pc:picChg chg="mod">
          <ac:chgData name="Srivastava, Shashank" userId="4a4a45cf-0bce-432b-b8e4-c038fc1510d7" providerId="ADAL" clId="{49385AE6-A348-4117-8CEB-AF53F41B2FB7}" dt="2023-01-21T21:10:52.429" v="2169"/>
          <ac:picMkLst>
            <pc:docMk/>
            <pc:sldMk cId="4088247270" sldId="259"/>
            <ac:picMk id="710" creationId="{2FAE1CFF-7A23-F923-FFE0-59C68FC8E1AB}"/>
          </ac:picMkLst>
        </pc:picChg>
        <pc:picChg chg="mod">
          <ac:chgData name="Srivastava, Shashank" userId="4a4a45cf-0bce-432b-b8e4-c038fc1510d7" providerId="ADAL" clId="{49385AE6-A348-4117-8CEB-AF53F41B2FB7}" dt="2023-01-21T21:10:52.429" v="2169"/>
          <ac:picMkLst>
            <pc:docMk/>
            <pc:sldMk cId="4088247270" sldId="259"/>
            <ac:picMk id="711" creationId="{E69385A3-3E07-E423-31D2-44DE8A2C2E75}"/>
          </ac:picMkLst>
        </pc:picChg>
        <pc:picChg chg="mod">
          <ac:chgData name="Srivastava, Shashank" userId="4a4a45cf-0bce-432b-b8e4-c038fc1510d7" providerId="ADAL" clId="{49385AE6-A348-4117-8CEB-AF53F41B2FB7}" dt="2023-01-21T21:10:52.429" v="2169"/>
          <ac:picMkLst>
            <pc:docMk/>
            <pc:sldMk cId="4088247270" sldId="259"/>
            <ac:picMk id="712" creationId="{D6470F82-63C5-D889-2BE2-2A3FB94AA75B}"/>
          </ac:picMkLst>
        </pc:picChg>
        <pc:picChg chg="mod">
          <ac:chgData name="Srivastava, Shashank" userId="4a4a45cf-0bce-432b-b8e4-c038fc1510d7" providerId="ADAL" clId="{49385AE6-A348-4117-8CEB-AF53F41B2FB7}" dt="2023-01-21T21:10:52.429" v="2169"/>
          <ac:picMkLst>
            <pc:docMk/>
            <pc:sldMk cId="4088247270" sldId="259"/>
            <ac:picMk id="713" creationId="{E8CCBFB7-241B-392C-2D28-E293A95F1D90}"/>
          </ac:picMkLst>
        </pc:picChg>
        <pc:picChg chg="mod">
          <ac:chgData name="Srivastava, Shashank" userId="4a4a45cf-0bce-432b-b8e4-c038fc1510d7" providerId="ADAL" clId="{49385AE6-A348-4117-8CEB-AF53F41B2FB7}" dt="2023-01-21T21:10:52.429" v="2169"/>
          <ac:picMkLst>
            <pc:docMk/>
            <pc:sldMk cId="4088247270" sldId="259"/>
            <ac:picMk id="714" creationId="{FD6C4044-B388-2FB5-093C-F96C9D826E69}"/>
          </ac:picMkLst>
        </pc:picChg>
        <pc:picChg chg="mod">
          <ac:chgData name="Srivastava, Shashank" userId="4a4a45cf-0bce-432b-b8e4-c038fc1510d7" providerId="ADAL" clId="{49385AE6-A348-4117-8CEB-AF53F41B2FB7}" dt="2023-01-21T21:10:52.429" v="2169"/>
          <ac:picMkLst>
            <pc:docMk/>
            <pc:sldMk cId="4088247270" sldId="259"/>
            <ac:picMk id="715" creationId="{E82FCD20-CDD6-A347-0847-99BC1E7890B0}"/>
          </ac:picMkLst>
        </pc:picChg>
        <pc:picChg chg="mod">
          <ac:chgData name="Srivastava, Shashank" userId="4a4a45cf-0bce-432b-b8e4-c038fc1510d7" providerId="ADAL" clId="{49385AE6-A348-4117-8CEB-AF53F41B2FB7}" dt="2023-01-21T21:10:52.429" v="2169"/>
          <ac:picMkLst>
            <pc:docMk/>
            <pc:sldMk cId="4088247270" sldId="259"/>
            <ac:picMk id="716" creationId="{1F4A27B0-318A-5626-260A-B4471A25FA8E}"/>
          </ac:picMkLst>
        </pc:picChg>
        <pc:picChg chg="mod">
          <ac:chgData name="Srivastava, Shashank" userId="4a4a45cf-0bce-432b-b8e4-c038fc1510d7" providerId="ADAL" clId="{49385AE6-A348-4117-8CEB-AF53F41B2FB7}" dt="2023-01-21T21:10:52.429" v="2169"/>
          <ac:picMkLst>
            <pc:docMk/>
            <pc:sldMk cId="4088247270" sldId="259"/>
            <ac:picMk id="717" creationId="{FD518831-3341-A099-D18A-84B7735F0D43}"/>
          </ac:picMkLst>
        </pc:picChg>
        <pc:picChg chg="mod">
          <ac:chgData name="Srivastava, Shashank" userId="4a4a45cf-0bce-432b-b8e4-c038fc1510d7" providerId="ADAL" clId="{49385AE6-A348-4117-8CEB-AF53F41B2FB7}" dt="2023-01-21T21:10:52.429" v="2169"/>
          <ac:picMkLst>
            <pc:docMk/>
            <pc:sldMk cId="4088247270" sldId="259"/>
            <ac:picMk id="718" creationId="{3F032C93-8882-8628-54CB-9DC514E1F664}"/>
          </ac:picMkLst>
        </pc:picChg>
        <pc:picChg chg="mod">
          <ac:chgData name="Srivastava, Shashank" userId="4a4a45cf-0bce-432b-b8e4-c038fc1510d7" providerId="ADAL" clId="{49385AE6-A348-4117-8CEB-AF53F41B2FB7}" dt="2023-01-21T21:10:52.429" v="2169"/>
          <ac:picMkLst>
            <pc:docMk/>
            <pc:sldMk cId="4088247270" sldId="259"/>
            <ac:picMk id="719" creationId="{2B96A09D-1757-2BC6-FCE1-2997498425E5}"/>
          </ac:picMkLst>
        </pc:picChg>
        <pc:picChg chg="mod">
          <ac:chgData name="Srivastava, Shashank" userId="4a4a45cf-0bce-432b-b8e4-c038fc1510d7" providerId="ADAL" clId="{49385AE6-A348-4117-8CEB-AF53F41B2FB7}" dt="2023-01-21T21:10:52.429" v="2169"/>
          <ac:picMkLst>
            <pc:docMk/>
            <pc:sldMk cId="4088247270" sldId="259"/>
            <ac:picMk id="720" creationId="{B7606B53-3B4B-27D0-76FB-CE1D094D199B}"/>
          </ac:picMkLst>
        </pc:picChg>
        <pc:picChg chg="mod">
          <ac:chgData name="Srivastava, Shashank" userId="4a4a45cf-0bce-432b-b8e4-c038fc1510d7" providerId="ADAL" clId="{49385AE6-A348-4117-8CEB-AF53F41B2FB7}" dt="2023-01-21T21:10:52.429" v="2169"/>
          <ac:picMkLst>
            <pc:docMk/>
            <pc:sldMk cId="4088247270" sldId="259"/>
            <ac:picMk id="721" creationId="{5394CB18-C198-0C4F-A0FC-E0AE75D3C8A6}"/>
          </ac:picMkLst>
        </pc:picChg>
        <pc:picChg chg="mod">
          <ac:chgData name="Srivastava, Shashank" userId="4a4a45cf-0bce-432b-b8e4-c038fc1510d7" providerId="ADAL" clId="{49385AE6-A348-4117-8CEB-AF53F41B2FB7}" dt="2023-01-21T21:10:52.429" v="2169"/>
          <ac:picMkLst>
            <pc:docMk/>
            <pc:sldMk cId="4088247270" sldId="259"/>
            <ac:picMk id="722" creationId="{A2E3E8CF-83CB-DE0C-3C06-0195CEC57A90}"/>
          </ac:picMkLst>
        </pc:picChg>
        <pc:picChg chg="mod">
          <ac:chgData name="Srivastava, Shashank" userId="4a4a45cf-0bce-432b-b8e4-c038fc1510d7" providerId="ADAL" clId="{49385AE6-A348-4117-8CEB-AF53F41B2FB7}" dt="2023-01-21T21:10:52.429" v="2169"/>
          <ac:picMkLst>
            <pc:docMk/>
            <pc:sldMk cId="4088247270" sldId="259"/>
            <ac:picMk id="723" creationId="{C9D7C423-72B9-204A-6609-E0E1997B7EA3}"/>
          </ac:picMkLst>
        </pc:picChg>
        <pc:picChg chg="mod">
          <ac:chgData name="Srivastava, Shashank" userId="4a4a45cf-0bce-432b-b8e4-c038fc1510d7" providerId="ADAL" clId="{49385AE6-A348-4117-8CEB-AF53F41B2FB7}" dt="2023-01-21T21:10:52.429" v="2169"/>
          <ac:picMkLst>
            <pc:docMk/>
            <pc:sldMk cId="4088247270" sldId="259"/>
            <ac:picMk id="724" creationId="{22EA785E-7EB3-8E33-93DC-66B05B7D1309}"/>
          </ac:picMkLst>
        </pc:picChg>
        <pc:picChg chg="mod">
          <ac:chgData name="Srivastava, Shashank" userId="4a4a45cf-0bce-432b-b8e4-c038fc1510d7" providerId="ADAL" clId="{49385AE6-A348-4117-8CEB-AF53F41B2FB7}" dt="2023-01-21T21:10:52.429" v="2169"/>
          <ac:picMkLst>
            <pc:docMk/>
            <pc:sldMk cId="4088247270" sldId="259"/>
            <ac:picMk id="725" creationId="{C9EDE382-3742-901F-D9AF-68612C117536}"/>
          </ac:picMkLst>
        </pc:picChg>
        <pc:picChg chg="mod">
          <ac:chgData name="Srivastava, Shashank" userId="4a4a45cf-0bce-432b-b8e4-c038fc1510d7" providerId="ADAL" clId="{49385AE6-A348-4117-8CEB-AF53F41B2FB7}" dt="2023-01-21T21:10:52.429" v="2169"/>
          <ac:picMkLst>
            <pc:docMk/>
            <pc:sldMk cId="4088247270" sldId="259"/>
            <ac:picMk id="726" creationId="{DF686665-17FB-7E11-9184-641C6354F066}"/>
          </ac:picMkLst>
        </pc:picChg>
        <pc:picChg chg="mod">
          <ac:chgData name="Srivastava, Shashank" userId="4a4a45cf-0bce-432b-b8e4-c038fc1510d7" providerId="ADAL" clId="{49385AE6-A348-4117-8CEB-AF53F41B2FB7}" dt="2023-01-21T21:10:52.429" v="2169"/>
          <ac:picMkLst>
            <pc:docMk/>
            <pc:sldMk cId="4088247270" sldId="259"/>
            <ac:picMk id="727" creationId="{86DBEC11-0E4D-92D7-B257-0020F82963FC}"/>
          </ac:picMkLst>
        </pc:picChg>
        <pc:picChg chg="mod">
          <ac:chgData name="Srivastava, Shashank" userId="4a4a45cf-0bce-432b-b8e4-c038fc1510d7" providerId="ADAL" clId="{49385AE6-A348-4117-8CEB-AF53F41B2FB7}" dt="2023-01-21T21:10:52.429" v="2169"/>
          <ac:picMkLst>
            <pc:docMk/>
            <pc:sldMk cId="4088247270" sldId="259"/>
            <ac:picMk id="728" creationId="{A4209459-9F38-3843-6EA4-7BE7DCA2C82A}"/>
          </ac:picMkLst>
        </pc:picChg>
        <pc:picChg chg="mod">
          <ac:chgData name="Srivastava, Shashank" userId="4a4a45cf-0bce-432b-b8e4-c038fc1510d7" providerId="ADAL" clId="{49385AE6-A348-4117-8CEB-AF53F41B2FB7}" dt="2023-01-21T21:10:52.429" v="2169"/>
          <ac:picMkLst>
            <pc:docMk/>
            <pc:sldMk cId="4088247270" sldId="259"/>
            <ac:picMk id="729" creationId="{E0C05B6D-FEFB-71C8-2518-FD0AF14BEDF4}"/>
          </ac:picMkLst>
        </pc:picChg>
        <pc:picChg chg="mod">
          <ac:chgData name="Srivastava, Shashank" userId="4a4a45cf-0bce-432b-b8e4-c038fc1510d7" providerId="ADAL" clId="{49385AE6-A348-4117-8CEB-AF53F41B2FB7}" dt="2023-01-21T21:10:52.429" v="2169"/>
          <ac:picMkLst>
            <pc:docMk/>
            <pc:sldMk cId="4088247270" sldId="259"/>
            <ac:picMk id="730" creationId="{F7CCA2DF-71ED-7A29-5407-101F38225626}"/>
          </ac:picMkLst>
        </pc:picChg>
        <pc:picChg chg="mod">
          <ac:chgData name="Srivastava, Shashank" userId="4a4a45cf-0bce-432b-b8e4-c038fc1510d7" providerId="ADAL" clId="{49385AE6-A348-4117-8CEB-AF53F41B2FB7}" dt="2023-01-21T21:10:52.429" v="2169"/>
          <ac:picMkLst>
            <pc:docMk/>
            <pc:sldMk cId="4088247270" sldId="259"/>
            <ac:picMk id="731" creationId="{18F1643F-497E-3FD0-9A81-CBC46C4C3295}"/>
          </ac:picMkLst>
        </pc:picChg>
        <pc:picChg chg="mod">
          <ac:chgData name="Srivastava, Shashank" userId="4a4a45cf-0bce-432b-b8e4-c038fc1510d7" providerId="ADAL" clId="{49385AE6-A348-4117-8CEB-AF53F41B2FB7}" dt="2023-01-21T21:10:52.429" v="2169"/>
          <ac:picMkLst>
            <pc:docMk/>
            <pc:sldMk cId="4088247270" sldId="259"/>
            <ac:picMk id="732" creationId="{362914AB-0822-8D75-FBE4-2F8CDEB61C8E}"/>
          </ac:picMkLst>
        </pc:picChg>
        <pc:picChg chg="mod">
          <ac:chgData name="Srivastava, Shashank" userId="4a4a45cf-0bce-432b-b8e4-c038fc1510d7" providerId="ADAL" clId="{49385AE6-A348-4117-8CEB-AF53F41B2FB7}" dt="2023-01-21T21:10:52.429" v="2169"/>
          <ac:picMkLst>
            <pc:docMk/>
            <pc:sldMk cId="4088247270" sldId="259"/>
            <ac:picMk id="733" creationId="{96F13350-9092-C6F9-92BC-0239B0A6673F}"/>
          </ac:picMkLst>
        </pc:picChg>
        <pc:picChg chg="mod">
          <ac:chgData name="Srivastava, Shashank" userId="4a4a45cf-0bce-432b-b8e4-c038fc1510d7" providerId="ADAL" clId="{49385AE6-A348-4117-8CEB-AF53F41B2FB7}" dt="2023-01-21T21:10:52.429" v="2169"/>
          <ac:picMkLst>
            <pc:docMk/>
            <pc:sldMk cId="4088247270" sldId="259"/>
            <ac:picMk id="734" creationId="{16C6471B-982E-09E8-0833-9BF4DD7578AC}"/>
          </ac:picMkLst>
        </pc:picChg>
        <pc:picChg chg="mod">
          <ac:chgData name="Srivastava, Shashank" userId="4a4a45cf-0bce-432b-b8e4-c038fc1510d7" providerId="ADAL" clId="{49385AE6-A348-4117-8CEB-AF53F41B2FB7}" dt="2023-01-21T21:10:52.429" v="2169"/>
          <ac:picMkLst>
            <pc:docMk/>
            <pc:sldMk cId="4088247270" sldId="259"/>
            <ac:picMk id="735" creationId="{55A76D13-0BB4-EB97-CE9B-3EF3929C485D}"/>
          </ac:picMkLst>
        </pc:picChg>
        <pc:picChg chg="mod">
          <ac:chgData name="Srivastava, Shashank" userId="4a4a45cf-0bce-432b-b8e4-c038fc1510d7" providerId="ADAL" clId="{49385AE6-A348-4117-8CEB-AF53F41B2FB7}" dt="2023-01-21T21:10:52.429" v="2169"/>
          <ac:picMkLst>
            <pc:docMk/>
            <pc:sldMk cId="4088247270" sldId="259"/>
            <ac:picMk id="736" creationId="{D2BDB0B6-4D6D-0E31-6BAA-75B0FEB4DB35}"/>
          </ac:picMkLst>
        </pc:picChg>
        <pc:picChg chg="mod">
          <ac:chgData name="Srivastava, Shashank" userId="4a4a45cf-0bce-432b-b8e4-c038fc1510d7" providerId="ADAL" clId="{49385AE6-A348-4117-8CEB-AF53F41B2FB7}" dt="2023-01-21T21:10:52.429" v="2169"/>
          <ac:picMkLst>
            <pc:docMk/>
            <pc:sldMk cId="4088247270" sldId="259"/>
            <ac:picMk id="737" creationId="{0956E6C0-FF69-9AE8-D4EF-8AF8F952BE2B}"/>
          </ac:picMkLst>
        </pc:picChg>
        <pc:picChg chg="mod">
          <ac:chgData name="Srivastava, Shashank" userId="4a4a45cf-0bce-432b-b8e4-c038fc1510d7" providerId="ADAL" clId="{49385AE6-A348-4117-8CEB-AF53F41B2FB7}" dt="2023-01-21T21:10:52.429" v="2169"/>
          <ac:picMkLst>
            <pc:docMk/>
            <pc:sldMk cId="4088247270" sldId="259"/>
            <ac:picMk id="738" creationId="{A6BEB49D-C636-7244-7752-9487E1656959}"/>
          </ac:picMkLst>
        </pc:picChg>
        <pc:picChg chg="mod">
          <ac:chgData name="Srivastava, Shashank" userId="4a4a45cf-0bce-432b-b8e4-c038fc1510d7" providerId="ADAL" clId="{49385AE6-A348-4117-8CEB-AF53F41B2FB7}" dt="2023-01-21T21:10:52.429" v="2169"/>
          <ac:picMkLst>
            <pc:docMk/>
            <pc:sldMk cId="4088247270" sldId="259"/>
            <ac:picMk id="739" creationId="{20ADAAC7-2C46-E45C-BABD-7AE857794C5D}"/>
          </ac:picMkLst>
        </pc:picChg>
        <pc:picChg chg="mod">
          <ac:chgData name="Srivastava, Shashank" userId="4a4a45cf-0bce-432b-b8e4-c038fc1510d7" providerId="ADAL" clId="{49385AE6-A348-4117-8CEB-AF53F41B2FB7}" dt="2023-01-21T21:10:52.429" v="2169"/>
          <ac:picMkLst>
            <pc:docMk/>
            <pc:sldMk cId="4088247270" sldId="259"/>
            <ac:picMk id="740" creationId="{38ED8B3F-6699-171E-59A4-18769BC00B60}"/>
          </ac:picMkLst>
        </pc:picChg>
        <pc:picChg chg="mod">
          <ac:chgData name="Srivastava, Shashank" userId="4a4a45cf-0bce-432b-b8e4-c038fc1510d7" providerId="ADAL" clId="{49385AE6-A348-4117-8CEB-AF53F41B2FB7}" dt="2023-01-21T21:10:52.429" v="2169"/>
          <ac:picMkLst>
            <pc:docMk/>
            <pc:sldMk cId="4088247270" sldId="259"/>
            <ac:picMk id="741" creationId="{4BCF5551-531E-3A91-9CFB-89F592D168B2}"/>
          </ac:picMkLst>
        </pc:picChg>
        <pc:picChg chg="mod">
          <ac:chgData name="Srivastava, Shashank" userId="4a4a45cf-0bce-432b-b8e4-c038fc1510d7" providerId="ADAL" clId="{49385AE6-A348-4117-8CEB-AF53F41B2FB7}" dt="2023-01-21T21:10:52.429" v="2169"/>
          <ac:picMkLst>
            <pc:docMk/>
            <pc:sldMk cId="4088247270" sldId="259"/>
            <ac:picMk id="742" creationId="{7964BCBA-E547-EBA2-F3A2-080084802CE0}"/>
          </ac:picMkLst>
        </pc:picChg>
        <pc:picChg chg="mod">
          <ac:chgData name="Srivastava, Shashank" userId="4a4a45cf-0bce-432b-b8e4-c038fc1510d7" providerId="ADAL" clId="{49385AE6-A348-4117-8CEB-AF53F41B2FB7}" dt="2023-01-21T21:10:52.429" v="2169"/>
          <ac:picMkLst>
            <pc:docMk/>
            <pc:sldMk cId="4088247270" sldId="259"/>
            <ac:picMk id="743" creationId="{04D5FFC2-186C-4CD5-3967-1273E06BFBCC}"/>
          </ac:picMkLst>
        </pc:picChg>
        <pc:picChg chg="mod">
          <ac:chgData name="Srivastava, Shashank" userId="4a4a45cf-0bce-432b-b8e4-c038fc1510d7" providerId="ADAL" clId="{49385AE6-A348-4117-8CEB-AF53F41B2FB7}" dt="2023-01-21T21:10:52.429" v="2169"/>
          <ac:picMkLst>
            <pc:docMk/>
            <pc:sldMk cId="4088247270" sldId="259"/>
            <ac:picMk id="744" creationId="{E9419490-BADE-C237-5394-D1670ED4F3B3}"/>
          </ac:picMkLst>
        </pc:picChg>
        <pc:picChg chg="mod">
          <ac:chgData name="Srivastava, Shashank" userId="4a4a45cf-0bce-432b-b8e4-c038fc1510d7" providerId="ADAL" clId="{49385AE6-A348-4117-8CEB-AF53F41B2FB7}" dt="2023-01-21T21:10:52.429" v="2169"/>
          <ac:picMkLst>
            <pc:docMk/>
            <pc:sldMk cId="4088247270" sldId="259"/>
            <ac:picMk id="745" creationId="{25EE99FE-C8E6-BE39-A86D-AF2362EE7196}"/>
          </ac:picMkLst>
        </pc:picChg>
        <pc:picChg chg="mod">
          <ac:chgData name="Srivastava, Shashank" userId="4a4a45cf-0bce-432b-b8e4-c038fc1510d7" providerId="ADAL" clId="{49385AE6-A348-4117-8CEB-AF53F41B2FB7}" dt="2023-01-21T21:10:52.429" v="2169"/>
          <ac:picMkLst>
            <pc:docMk/>
            <pc:sldMk cId="4088247270" sldId="259"/>
            <ac:picMk id="746" creationId="{D8CE0F5B-5B1C-1B0E-3160-6AA10605BBC3}"/>
          </ac:picMkLst>
        </pc:picChg>
        <pc:picChg chg="mod">
          <ac:chgData name="Srivastava, Shashank" userId="4a4a45cf-0bce-432b-b8e4-c038fc1510d7" providerId="ADAL" clId="{49385AE6-A348-4117-8CEB-AF53F41B2FB7}" dt="2023-01-21T21:10:52.429" v="2169"/>
          <ac:picMkLst>
            <pc:docMk/>
            <pc:sldMk cId="4088247270" sldId="259"/>
            <ac:picMk id="747" creationId="{F39C72BB-9C5B-F37D-5D32-7F11F2CBF178}"/>
          </ac:picMkLst>
        </pc:picChg>
        <pc:picChg chg="mod">
          <ac:chgData name="Srivastava, Shashank" userId="4a4a45cf-0bce-432b-b8e4-c038fc1510d7" providerId="ADAL" clId="{49385AE6-A348-4117-8CEB-AF53F41B2FB7}" dt="2023-01-21T21:10:52.429" v="2169"/>
          <ac:picMkLst>
            <pc:docMk/>
            <pc:sldMk cId="4088247270" sldId="259"/>
            <ac:picMk id="748" creationId="{81C35049-BDAA-1633-10F0-89DA0156905C}"/>
          </ac:picMkLst>
        </pc:picChg>
        <pc:picChg chg="mod">
          <ac:chgData name="Srivastava, Shashank" userId="4a4a45cf-0bce-432b-b8e4-c038fc1510d7" providerId="ADAL" clId="{49385AE6-A348-4117-8CEB-AF53F41B2FB7}" dt="2023-01-21T21:10:52.429" v="2169"/>
          <ac:picMkLst>
            <pc:docMk/>
            <pc:sldMk cId="4088247270" sldId="259"/>
            <ac:picMk id="749" creationId="{70B4ECEB-66A3-0349-6E8F-4F2EE8AB44D0}"/>
          </ac:picMkLst>
        </pc:picChg>
        <pc:picChg chg="mod">
          <ac:chgData name="Srivastava, Shashank" userId="4a4a45cf-0bce-432b-b8e4-c038fc1510d7" providerId="ADAL" clId="{49385AE6-A348-4117-8CEB-AF53F41B2FB7}" dt="2023-01-21T21:10:52.429" v="2169"/>
          <ac:picMkLst>
            <pc:docMk/>
            <pc:sldMk cId="4088247270" sldId="259"/>
            <ac:picMk id="750" creationId="{4976708F-643C-0840-2702-071EEEE71FBF}"/>
          </ac:picMkLst>
        </pc:picChg>
        <pc:picChg chg="mod">
          <ac:chgData name="Srivastava, Shashank" userId="4a4a45cf-0bce-432b-b8e4-c038fc1510d7" providerId="ADAL" clId="{49385AE6-A348-4117-8CEB-AF53F41B2FB7}" dt="2023-01-21T21:10:52.429" v="2169"/>
          <ac:picMkLst>
            <pc:docMk/>
            <pc:sldMk cId="4088247270" sldId="259"/>
            <ac:picMk id="751" creationId="{27CD2723-22D9-B476-00EF-F1986964709F}"/>
          </ac:picMkLst>
        </pc:picChg>
        <pc:picChg chg="mod">
          <ac:chgData name="Srivastava, Shashank" userId="4a4a45cf-0bce-432b-b8e4-c038fc1510d7" providerId="ADAL" clId="{49385AE6-A348-4117-8CEB-AF53F41B2FB7}" dt="2023-01-21T21:10:52.429" v="2169"/>
          <ac:picMkLst>
            <pc:docMk/>
            <pc:sldMk cId="4088247270" sldId="259"/>
            <ac:picMk id="752" creationId="{EBE2A055-0926-F816-B2D8-A34B332DF143}"/>
          </ac:picMkLst>
        </pc:picChg>
        <pc:picChg chg="mod">
          <ac:chgData name="Srivastava, Shashank" userId="4a4a45cf-0bce-432b-b8e4-c038fc1510d7" providerId="ADAL" clId="{49385AE6-A348-4117-8CEB-AF53F41B2FB7}" dt="2023-01-21T21:10:52.429" v="2169"/>
          <ac:picMkLst>
            <pc:docMk/>
            <pc:sldMk cId="4088247270" sldId="259"/>
            <ac:picMk id="753" creationId="{C373DCC2-DCC6-3D66-4631-30D4EEBC9D75}"/>
          </ac:picMkLst>
        </pc:picChg>
        <pc:picChg chg="mod">
          <ac:chgData name="Srivastava, Shashank" userId="4a4a45cf-0bce-432b-b8e4-c038fc1510d7" providerId="ADAL" clId="{49385AE6-A348-4117-8CEB-AF53F41B2FB7}" dt="2023-01-21T21:10:52.429" v="2169"/>
          <ac:picMkLst>
            <pc:docMk/>
            <pc:sldMk cId="4088247270" sldId="259"/>
            <ac:picMk id="754" creationId="{F510D9CB-065F-3C69-6458-B0BDAE9D9953}"/>
          </ac:picMkLst>
        </pc:picChg>
        <pc:picChg chg="mod">
          <ac:chgData name="Srivastava, Shashank" userId="4a4a45cf-0bce-432b-b8e4-c038fc1510d7" providerId="ADAL" clId="{49385AE6-A348-4117-8CEB-AF53F41B2FB7}" dt="2023-01-21T21:10:52.429" v="2169"/>
          <ac:picMkLst>
            <pc:docMk/>
            <pc:sldMk cId="4088247270" sldId="259"/>
            <ac:picMk id="755" creationId="{338894B5-4AC9-2A49-D9A0-1CAB449E2B5F}"/>
          </ac:picMkLst>
        </pc:picChg>
        <pc:picChg chg="mod">
          <ac:chgData name="Srivastava, Shashank" userId="4a4a45cf-0bce-432b-b8e4-c038fc1510d7" providerId="ADAL" clId="{49385AE6-A348-4117-8CEB-AF53F41B2FB7}" dt="2023-01-21T21:10:52.429" v="2169"/>
          <ac:picMkLst>
            <pc:docMk/>
            <pc:sldMk cId="4088247270" sldId="259"/>
            <ac:picMk id="756" creationId="{A736C1A2-88AB-BCC3-E0C6-B6C9C108B882}"/>
          </ac:picMkLst>
        </pc:picChg>
        <pc:picChg chg="mod">
          <ac:chgData name="Srivastava, Shashank" userId="4a4a45cf-0bce-432b-b8e4-c038fc1510d7" providerId="ADAL" clId="{49385AE6-A348-4117-8CEB-AF53F41B2FB7}" dt="2023-01-21T21:10:52.429" v="2169"/>
          <ac:picMkLst>
            <pc:docMk/>
            <pc:sldMk cId="4088247270" sldId="259"/>
            <ac:picMk id="757" creationId="{582557BD-05C1-8150-0DCD-BF4B6AB2EDDF}"/>
          </ac:picMkLst>
        </pc:picChg>
        <pc:picChg chg="mod">
          <ac:chgData name="Srivastava, Shashank" userId="4a4a45cf-0bce-432b-b8e4-c038fc1510d7" providerId="ADAL" clId="{49385AE6-A348-4117-8CEB-AF53F41B2FB7}" dt="2023-01-21T21:10:52.429" v="2169"/>
          <ac:picMkLst>
            <pc:docMk/>
            <pc:sldMk cId="4088247270" sldId="259"/>
            <ac:picMk id="758" creationId="{97E46510-3460-F86B-C996-CA35D5D7F163}"/>
          </ac:picMkLst>
        </pc:picChg>
        <pc:picChg chg="mod">
          <ac:chgData name="Srivastava, Shashank" userId="4a4a45cf-0bce-432b-b8e4-c038fc1510d7" providerId="ADAL" clId="{49385AE6-A348-4117-8CEB-AF53F41B2FB7}" dt="2023-01-21T21:10:52.429" v="2169"/>
          <ac:picMkLst>
            <pc:docMk/>
            <pc:sldMk cId="4088247270" sldId="259"/>
            <ac:picMk id="759" creationId="{5FB679FD-C802-A55D-B604-EABA3A676261}"/>
          </ac:picMkLst>
        </pc:picChg>
        <pc:picChg chg="mod">
          <ac:chgData name="Srivastava, Shashank" userId="4a4a45cf-0bce-432b-b8e4-c038fc1510d7" providerId="ADAL" clId="{49385AE6-A348-4117-8CEB-AF53F41B2FB7}" dt="2023-01-21T21:10:52.429" v="2169"/>
          <ac:picMkLst>
            <pc:docMk/>
            <pc:sldMk cId="4088247270" sldId="259"/>
            <ac:picMk id="760" creationId="{EAA46EDA-577F-1F86-9BDD-10D967697F84}"/>
          </ac:picMkLst>
        </pc:picChg>
        <pc:picChg chg="mod">
          <ac:chgData name="Srivastava, Shashank" userId="4a4a45cf-0bce-432b-b8e4-c038fc1510d7" providerId="ADAL" clId="{49385AE6-A348-4117-8CEB-AF53F41B2FB7}" dt="2023-01-21T21:10:52.429" v="2169"/>
          <ac:picMkLst>
            <pc:docMk/>
            <pc:sldMk cId="4088247270" sldId="259"/>
            <ac:picMk id="761" creationId="{A10A6A98-A2E2-929E-00B7-B13D7D57D206}"/>
          </ac:picMkLst>
        </pc:picChg>
        <pc:picChg chg="mod">
          <ac:chgData name="Srivastava, Shashank" userId="4a4a45cf-0bce-432b-b8e4-c038fc1510d7" providerId="ADAL" clId="{49385AE6-A348-4117-8CEB-AF53F41B2FB7}" dt="2023-01-21T21:10:52.429" v="2169"/>
          <ac:picMkLst>
            <pc:docMk/>
            <pc:sldMk cId="4088247270" sldId="259"/>
            <ac:picMk id="762" creationId="{5405DE30-5965-666D-BACA-A31B6E8BA5C5}"/>
          </ac:picMkLst>
        </pc:picChg>
        <pc:picChg chg="mod">
          <ac:chgData name="Srivastava, Shashank" userId="4a4a45cf-0bce-432b-b8e4-c038fc1510d7" providerId="ADAL" clId="{49385AE6-A348-4117-8CEB-AF53F41B2FB7}" dt="2023-01-21T21:10:52.429" v="2169"/>
          <ac:picMkLst>
            <pc:docMk/>
            <pc:sldMk cId="4088247270" sldId="259"/>
            <ac:picMk id="763" creationId="{1F1D1456-0E1B-D0E2-ECD7-0F5ABD4C96B6}"/>
          </ac:picMkLst>
        </pc:picChg>
        <pc:picChg chg="mod">
          <ac:chgData name="Srivastava, Shashank" userId="4a4a45cf-0bce-432b-b8e4-c038fc1510d7" providerId="ADAL" clId="{49385AE6-A348-4117-8CEB-AF53F41B2FB7}" dt="2023-01-21T21:10:52.429" v="2169"/>
          <ac:picMkLst>
            <pc:docMk/>
            <pc:sldMk cId="4088247270" sldId="259"/>
            <ac:picMk id="764" creationId="{131D8816-F6B8-3C98-927B-3C8D1FCB7E06}"/>
          </ac:picMkLst>
        </pc:picChg>
        <pc:picChg chg="mod">
          <ac:chgData name="Srivastava, Shashank" userId="4a4a45cf-0bce-432b-b8e4-c038fc1510d7" providerId="ADAL" clId="{49385AE6-A348-4117-8CEB-AF53F41B2FB7}" dt="2023-01-21T21:10:52.429" v="2169"/>
          <ac:picMkLst>
            <pc:docMk/>
            <pc:sldMk cId="4088247270" sldId="259"/>
            <ac:picMk id="765" creationId="{AEF23875-72E1-673C-C2AA-AC38721AF398}"/>
          </ac:picMkLst>
        </pc:picChg>
        <pc:picChg chg="mod">
          <ac:chgData name="Srivastava, Shashank" userId="4a4a45cf-0bce-432b-b8e4-c038fc1510d7" providerId="ADAL" clId="{49385AE6-A348-4117-8CEB-AF53F41B2FB7}" dt="2023-01-21T21:10:52.429" v="2169"/>
          <ac:picMkLst>
            <pc:docMk/>
            <pc:sldMk cId="4088247270" sldId="259"/>
            <ac:picMk id="766" creationId="{9F6C22E6-AE90-9337-A569-6CA3EA9A4BCB}"/>
          </ac:picMkLst>
        </pc:picChg>
        <pc:picChg chg="mod">
          <ac:chgData name="Srivastava, Shashank" userId="4a4a45cf-0bce-432b-b8e4-c038fc1510d7" providerId="ADAL" clId="{49385AE6-A348-4117-8CEB-AF53F41B2FB7}" dt="2023-01-21T21:10:52.429" v="2169"/>
          <ac:picMkLst>
            <pc:docMk/>
            <pc:sldMk cId="4088247270" sldId="259"/>
            <ac:picMk id="767" creationId="{3770D4FC-E5D4-3E7E-42F7-58913C2367A9}"/>
          </ac:picMkLst>
        </pc:picChg>
        <pc:picChg chg="mod">
          <ac:chgData name="Srivastava, Shashank" userId="4a4a45cf-0bce-432b-b8e4-c038fc1510d7" providerId="ADAL" clId="{49385AE6-A348-4117-8CEB-AF53F41B2FB7}" dt="2023-01-21T21:10:52.429" v="2169"/>
          <ac:picMkLst>
            <pc:docMk/>
            <pc:sldMk cId="4088247270" sldId="259"/>
            <ac:picMk id="768" creationId="{663F3BA8-6535-4CC0-AC20-D8CD1791F1EB}"/>
          </ac:picMkLst>
        </pc:picChg>
        <pc:picChg chg="mod">
          <ac:chgData name="Srivastava, Shashank" userId="4a4a45cf-0bce-432b-b8e4-c038fc1510d7" providerId="ADAL" clId="{49385AE6-A348-4117-8CEB-AF53F41B2FB7}" dt="2023-01-21T21:10:52.429" v="2169"/>
          <ac:picMkLst>
            <pc:docMk/>
            <pc:sldMk cId="4088247270" sldId="259"/>
            <ac:picMk id="769" creationId="{67E501BA-1421-6FD2-0962-4BF6D71FD47A}"/>
          </ac:picMkLst>
        </pc:picChg>
        <pc:picChg chg="mod">
          <ac:chgData name="Srivastava, Shashank" userId="4a4a45cf-0bce-432b-b8e4-c038fc1510d7" providerId="ADAL" clId="{49385AE6-A348-4117-8CEB-AF53F41B2FB7}" dt="2023-01-21T21:10:52.429" v="2169"/>
          <ac:picMkLst>
            <pc:docMk/>
            <pc:sldMk cId="4088247270" sldId="259"/>
            <ac:picMk id="770" creationId="{842BA9D4-C2D1-F5F2-BCD9-CC72480AD4C2}"/>
          </ac:picMkLst>
        </pc:picChg>
        <pc:picChg chg="mod">
          <ac:chgData name="Srivastava, Shashank" userId="4a4a45cf-0bce-432b-b8e4-c038fc1510d7" providerId="ADAL" clId="{49385AE6-A348-4117-8CEB-AF53F41B2FB7}" dt="2023-01-21T21:10:52.429" v="2169"/>
          <ac:picMkLst>
            <pc:docMk/>
            <pc:sldMk cId="4088247270" sldId="259"/>
            <ac:picMk id="771" creationId="{F1E46A73-A9DE-2937-38AA-57137063AEC0}"/>
          </ac:picMkLst>
        </pc:picChg>
        <pc:picChg chg="mod">
          <ac:chgData name="Srivastava, Shashank" userId="4a4a45cf-0bce-432b-b8e4-c038fc1510d7" providerId="ADAL" clId="{49385AE6-A348-4117-8CEB-AF53F41B2FB7}" dt="2023-01-21T21:10:52.429" v="2169"/>
          <ac:picMkLst>
            <pc:docMk/>
            <pc:sldMk cId="4088247270" sldId="259"/>
            <ac:picMk id="772" creationId="{C6574C3A-B4B4-A8CE-6836-4594C2E80387}"/>
          </ac:picMkLst>
        </pc:picChg>
        <pc:picChg chg="mod">
          <ac:chgData name="Srivastava, Shashank" userId="4a4a45cf-0bce-432b-b8e4-c038fc1510d7" providerId="ADAL" clId="{49385AE6-A348-4117-8CEB-AF53F41B2FB7}" dt="2023-01-21T21:10:52.429" v="2169"/>
          <ac:picMkLst>
            <pc:docMk/>
            <pc:sldMk cId="4088247270" sldId="259"/>
            <ac:picMk id="773" creationId="{747C6C4B-94CF-3824-6CF2-E1C75EEEC279}"/>
          </ac:picMkLst>
        </pc:picChg>
        <pc:picChg chg="mod">
          <ac:chgData name="Srivastava, Shashank" userId="4a4a45cf-0bce-432b-b8e4-c038fc1510d7" providerId="ADAL" clId="{49385AE6-A348-4117-8CEB-AF53F41B2FB7}" dt="2023-01-21T21:10:52.429" v="2169"/>
          <ac:picMkLst>
            <pc:docMk/>
            <pc:sldMk cId="4088247270" sldId="259"/>
            <ac:picMk id="774" creationId="{D7ADE2F9-589E-60EF-0304-83BB77A72E6C}"/>
          </ac:picMkLst>
        </pc:picChg>
        <pc:picChg chg="mod">
          <ac:chgData name="Srivastava, Shashank" userId="4a4a45cf-0bce-432b-b8e4-c038fc1510d7" providerId="ADAL" clId="{49385AE6-A348-4117-8CEB-AF53F41B2FB7}" dt="2023-01-21T21:10:52.429" v="2169"/>
          <ac:picMkLst>
            <pc:docMk/>
            <pc:sldMk cId="4088247270" sldId="259"/>
            <ac:picMk id="775" creationId="{FD11119A-1C02-6198-A6F8-0CC40F5AE703}"/>
          </ac:picMkLst>
        </pc:picChg>
        <pc:picChg chg="mod">
          <ac:chgData name="Srivastava, Shashank" userId="4a4a45cf-0bce-432b-b8e4-c038fc1510d7" providerId="ADAL" clId="{49385AE6-A348-4117-8CEB-AF53F41B2FB7}" dt="2023-01-21T21:10:52.429" v="2169"/>
          <ac:picMkLst>
            <pc:docMk/>
            <pc:sldMk cId="4088247270" sldId="259"/>
            <ac:picMk id="776" creationId="{3744AC2C-C94D-E14E-F8C2-D0204FEBA356}"/>
          </ac:picMkLst>
        </pc:picChg>
        <pc:picChg chg="mod">
          <ac:chgData name="Srivastava, Shashank" userId="4a4a45cf-0bce-432b-b8e4-c038fc1510d7" providerId="ADAL" clId="{49385AE6-A348-4117-8CEB-AF53F41B2FB7}" dt="2023-01-21T21:10:52.429" v="2169"/>
          <ac:picMkLst>
            <pc:docMk/>
            <pc:sldMk cId="4088247270" sldId="259"/>
            <ac:picMk id="777" creationId="{33240FAA-5522-8359-88B0-6BB4E4A4D152}"/>
          </ac:picMkLst>
        </pc:picChg>
        <pc:picChg chg="mod">
          <ac:chgData name="Srivastava, Shashank" userId="4a4a45cf-0bce-432b-b8e4-c038fc1510d7" providerId="ADAL" clId="{49385AE6-A348-4117-8CEB-AF53F41B2FB7}" dt="2023-01-21T21:10:52.429" v="2169"/>
          <ac:picMkLst>
            <pc:docMk/>
            <pc:sldMk cId="4088247270" sldId="259"/>
            <ac:picMk id="778" creationId="{15938284-BAA6-5AC3-AAC6-D38344D7F878}"/>
          </ac:picMkLst>
        </pc:picChg>
        <pc:picChg chg="mod">
          <ac:chgData name="Srivastava, Shashank" userId="4a4a45cf-0bce-432b-b8e4-c038fc1510d7" providerId="ADAL" clId="{49385AE6-A348-4117-8CEB-AF53F41B2FB7}" dt="2023-01-21T21:10:52.429" v="2169"/>
          <ac:picMkLst>
            <pc:docMk/>
            <pc:sldMk cId="4088247270" sldId="259"/>
            <ac:picMk id="779" creationId="{0B099C54-368B-E494-8703-252D70A3A32C}"/>
          </ac:picMkLst>
        </pc:picChg>
        <pc:picChg chg="mod">
          <ac:chgData name="Srivastava, Shashank" userId="4a4a45cf-0bce-432b-b8e4-c038fc1510d7" providerId="ADAL" clId="{49385AE6-A348-4117-8CEB-AF53F41B2FB7}" dt="2023-01-21T21:10:52.429" v="2169"/>
          <ac:picMkLst>
            <pc:docMk/>
            <pc:sldMk cId="4088247270" sldId="259"/>
            <ac:picMk id="780" creationId="{E451EFD5-7EB7-C42E-976C-829310448459}"/>
          </ac:picMkLst>
        </pc:picChg>
        <pc:picChg chg="mod">
          <ac:chgData name="Srivastava, Shashank" userId="4a4a45cf-0bce-432b-b8e4-c038fc1510d7" providerId="ADAL" clId="{49385AE6-A348-4117-8CEB-AF53F41B2FB7}" dt="2023-01-21T21:10:52.429" v="2169"/>
          <ac:picMkLst>
            <pc:docMk/>
            <pc:sldMk cId="4088247270" sldId="259"/>
            <ac:picMk id="781" creationId="{F48087A3-9EFE-2B47-2A79-4C1476F6BCF4}"/>
          </ac:picMkLst>
        </pc:picChg>
        <pc:picChg chg="mod">
          <ac:chgData name="Srivastava, Shashank" userId="4a4a45cf-0bce-432b-b8e4-c038fc1510d7" providerId="ADAL" clId="{49385AE6-A348-4117-8CEB-AF53F41B2FB7}" dt="2023-01-21T21:10:52.429" v="2169"/>
          <ac:picMkLst>
            <pc:docMk/>
            <pc:sldMk cId="4088247270" sldId="259"/>
            <ac:picMk id="782" creationId="{5BB62516-BF4F-06C8-3A0A-9953271D8057}"/>
          </ac:picMkLst>
        </pc:picChg>
        <pc:picChg chg="mod">
          <ac:chgData name="Srivastava, Shashank" userId="4a4a45cf-0bce-432b-b8e4-c038fc1510d7" providerId="ADAL" clId="{49385AE6-A348-4117-8CEB-AF53F41B2FB7}" dt="2023-01-21T21:10:52.429" v="2169"/>
          <ac:picMkLst>
            <pc:docMk/>
            <pc:sldMk cId="4088247270" sldId="259"/>
            <ac:picMk id="783" creationId="{5E1CF471-3CA9-CB1E-B1C5-76D012CADADE}"/>
          </ac:picMkLst>
        </pc:picChg>
        <pc:picChg chg="mod">
          <ac:chgData name="Srivastava, Shashank" userId="4a4a45cf-0bce-432b-b8e4-c038fc1510d7" providerId="ADAL" clId="{49385AE6-A348-4117-8CEB-AF53F41B2FB7}" dt="2023-01-21T21:10:52.429" v="2169"/>
          <ac:picMkLst>
            <pc:docMk/>
            <pc:sldMk cId="4088247270" sldId="259"/>
            <ac:picMk id="784" creationId="{01613FF7-7D74-13E2-84A1-12A819AD0E9A}"/>
          </ac:picMkLst>
        </pc:picChg>
        <pc:picChg chg="mod">
          <ac:chgData name="Srivastava, Shashank" userId="4a4a45cf-0bce-432b-b8e4-c038fc1510d7" providerId="ADAL" clId="{49385AE6-A348-4117-8CEB-AF53F41B2FB7}" dt="2023-01-21T21:10:52.429" v="2169"/>
          <ac:picMkLst>
            <pc:docMk/>
            <pc:sldMk cId="4088247270" sldId="259"/>
            <ac:picMk id="785" creationId="{D3453A03-3458-4030-46BF-5E6B6B66383B}"/>
          </ac:picMkLst>
        </pc:picChg>
        <pc:picChg chg="mod">
          <ac:chgData name="Srivastava, Shashank" userId="4a4a45cf-0bce-432b-b8e4-c038fc1510d7" providerId="ADAL" clId="{49385AE6-A348-4117-8CEB-AF53F41B2FB7}" dt="2023-01-21T21:10:52.429" v="2169"/>
          <ac:picMkLst>
            <pc:docMk/>
            <pc:sldMk cId="4088247270" sldId="259"/>
            <ac:picMk id="786" creationId="{F1A716A7-C8D3-EDC9-2C56-67145BBA44D7}"/>
          </ac:picMkLst>
        </pc:picChg>
        <pc:picChg chg="mod">
          <ac:chgData name="Srivastava, Shashank" userId="4a4a45cf-0bce-432b-b8e4-c038fc1510d7" providerId="ADAL" clId="{49385AE6-A348-4117-8CEB-AF53F41B2FB7}" dt="2023-01-21T21:10:52.429" v="2169"/>
          <ac:picMkLst>
            <pc:docMk/>
            <pc:sldMk cId="4088247270" sldId="259"/>
            <ac:picMk id="787" creationId="{E2FD33A8-EEA2-6F8A-7FE2-44F0F4159F50}"/>
          </ac:picMkLst>
        </pc:picChg>
        <pc:picChg chg="mod">
          <ac:chgData name="Srivastava, Shashank" userId="4a4a45cf-0bce-432b-b8e4-c038fc1510d7" providerId="ADAL" clId="{49385AE6-A348-4117-8CEB-AF53F41B2FB7}" dt="2023-01-21T21:10:52.429" v="2169"/>
          <ac:picMkLst>
            <pc:docMk/>
            <pc:sldMk cId="4088247270" sldId="259"/>
            <ac:picMk id="788" creationId="{8CE91CE2-8D66-58EB-3145-E618BA2321FE}"/>
          </ac:picMkLst>
        </pc:picChg>
        <pc:picChg chg="mod">
          <ac:chgData name="Srivastava, Shashank" userId="4a4a45cf-0bce-432b-b8e4-c038fc1510d7" providerId="ADAL" clId="{49385AE6-A348-4117-8CEB-AF53F41B2FB7}" dt="2023-01-21T21:10:52.429" v="2169"/>
          <ac:picMkLst>
            <pc:docMk/>
            <pc:sldMk cId="4088247270" sldId="259"/>
            <ac:picMk id="789" creationId="{7938049F-7505-F2F7-1DD7-B28745426223}"/>
          </ac:picMkLst>
        </pc:picChg>
        <pc:picChg chg="mod">
          <ac:chgData name="Srivastava, Shashank" userId="4a4a45cf-0bce-432b-b8e4-c038fc1510d7" providerId="ADAL" clId="{49385AE6-A348-4117-8CEB-AF53F41B2FB7}" dt="2023-01-21T21:10:52.429" v="2169"/>
          <ac:picMkLst>
            <pc:docMk/>
            <pc:sldMk cId="4088247270" sldId="259"/>
            <ac:picMk id="790" creationId="{612B66E2-F2BE-9013-925F-FEDAFE96A746}"/>
          </ac:picMkLst>
        </pc:picChg>
        <pc:picChg chg="mod">
          <ac:chgData name="Srivastava, Shashank" userId="4a4a45cf-0bce-432b-b8e4-c038fc1510d7" providerId="ADAL" clId="{49385AE6-A348-4117-8CEB-AF53F41B2FB7}" dt="2023-01-21T21:10:52.429" v="2169"/>
          <ac:picMkLst>
            <pc:docMk/>
            <pc:sldMk cId="4088247270" sldId="259"/>
            <ac:picMk id="791" creationId="{BE5CB091-9E6E-5DDC-907C-E71E5400FEE2}"/>
          </ac:picMkLst>
        </pc:picChg>
        <pc:picChg chg="mod">
          <ac:chgData name="Srivastava, Shashank" userId="4a4a45cf-0bce-432b-b8e4-c038fc1510d7" providerId="ADAL" clId="{49385AE6-A348-4117-8CEB-AF53F41B2FB7}" dt="2023-01-21T21:10:52.429" v="2169"/>
          <ac:picMkLst>
            <pc:docMk/>
            <pc:sldMk cId="4088247270" sldId="259"/>
            <ac:picMk id="792" creationId="{5F0AE198-3283-FBEE-03BC-2754572697CD}"/>
          </ac:picMkLst>
        </pc:picChg>
        <pc:picChg chg="mod">
          <ac:chgData name="Srivastava, Shashank" userId="4a4a45cf-0bce-432b-b8e4-c038fc1510d7" providerId="ADAL" clId="{49385AE6-A348-4117-8CEB-AF53F41B2FB7}" dt="2023-01-21T21:10:52.429" v="2169"/>
          <ac:picMkLst>
            <pc:docMk/>
            <pc:sldMk cId="4088247270" sldId="259"/>
            <ac:picMk id="793" creationId="{76336B0B-FF85-81EB-DD73-3B36159F19D1}"/>
          </ac:picMkLst>
        </pc:picChg>
        <pc:picChg chg="mod">
          <ac:chgData name="Srivastava, Shashank" userId="4a4a45cf-0bce-432b-b8e4-c038fc1510d7" providerId="ADAL" clId="{49385AE6-A348-4117-8CEB-AF53F41B2FB7}" dt="2023-01-21T21:10:52.429" v="2169"/>
          <ac:picMkLst>
            <pc:docMk/>
            <pc:sldMk cId="4088247270" sldId="259"/>
            <ac:picMk id="794" creationId="{571E297F-3ED8-747A-D4C3-F5ABB9E4B755}"/>
          </ac:picMkLst>
        </pc:picChg>
        <pc:picChg chg="mod">
          <ac:chgData name="Srivastava, Shashank" userId="4a4a45cf-0bce-432b-b8e4-c038fc1510d7" providerId="ADAL" clId="{49385AE6-A348-4117-8CEB-AF53F41B2FB7}" dt="2023-01-21T21:10:52.429" v="2169"/>
          <ac:picMkLst>
            <pc:docMk/>
            <pc:sldMk cId="4088247270" sldId="259"/>
            <ac:picMk id="795" creationId="{DB38E096-158B-DF7E-F5E3-9A406C21CF6F}"/>
          </ac:picMkLst>
        </pc:picChg>
        <pc:picChg chg="mod">
          <ac:chgData name="Srivastava, Shashank" userId="4a4a45cf-0bce-432b-b8e4-c038fc1510d7" providerId="ADAL" clId="{49385AE6-A348-4117-8CEB-AF53F41B2FB7}" dt="2023-01-21T21:10:52.429" v="2169"/>
          <ac:picMkLst>
            <pc:docMk/>
            <pc:sldMk cId="4088247270" sldId="259"/>
            <ac:picMk id="796" creationId="{4E7D2EBD-E3C5-2929-E545-20CE460744B6}"/>
          </ac:picMkLst>
        </pc:picChg>
        <pc:picChg chg="mod">
          <ac:chgData name="Srivastava, Shashank" userId="4a4a45cf-0bce-432b-b8e4-c038fc1510d7" providerId="ADAL" clId="{49385AE6-A348-4117-8CEB-AF53F41B2FB7}" dt="2023-01-21T21:10:52.429" v="2169"/>
          <ac:picMkLst>
            <pc:docMk/>
            <pc:sldMk cId="4088247270" sldId="259"/>
            <ac:picMk id="797" creationId="{04C37287-0AD8-0311-C41C-50D1C35AE16F}"/>
          </ac:picMkLst>
        </pc:picChg>
        <pc:picChg chg="mod">
          <ac:chgData name="Srivastava, Shashank" userId="4a4a45cf-0bce-432b-b8e4-c038fc1510d7" providerId="ADAL" clId="{49385AE6-A348-4117-8CEB-AF53F41B2FB7}" dt="2023-01-21T21:10:52.429" v="2169"/>
          <ac:picMkLst>
            <pc:docMk/>
            <pc:sldMk cId="4088247270" sldId="259"/>
            <ac:picMk id="798" creationId="{0384F39E-CFA3-EA7D-6DC5-0944EC0E0F25}"/>
          </ac:picMkLst>
        </pc:picChg>
        <pc:picChg chg="mod">
          <ac:chgData name="Srivastava, Shashank" userId="4a4a45cf-0bce-432b-b8e4-c038fc1510d7" providerId="ADAL" clId="{49385AE6-A348-4117-8CEB-AF53F41B2FB7}" dt="2023-01-21T21:10:52.429" v="2169"/>
          <ac:picMkLst>
            <pc:docMk/>
            <pc:sldMk cId="4088247270" sldId="259"/>
            <ac:picMk id="799" creationId="{AEE9AFAC-1EF2-8C0D-CD5D-C83A72C894F8}"/>
          </ac:picMkLst>
        </pc:picChg>
        <pc:picChg chg="mod">
          <ac:chgData name="Srivastava, Shashank" userId="4a4a45cf-0bce-432b-b8e4-c038fc1510d7" providerId="ADAL" clId="{49385AE6-A348-4117-8CEB-AF53F41B2FB7}" dt="2023-01-21T21:10:52.429" v="2169"/>
          <ac:picMkLst>
            <pc:docMk/>
            <pc:sldMk cId="4088247270" sldId="259"/>
            <ac:picMk id="800" creationId="{F46A0C8A-B523-F891-E159-A3CBCFA2FC9A}"/>
          </ac:picMkLst>
        </pc:picChg>
        <pc:picChg chg="mod">
          <ac:chgData name="Srivastava, Shashank" userId="4a4a45cf-0bce-432b-b8e4-c038fc1510d7" providerId="ADAL" clId="{49385AE6-A348-4117-8CEB-AF53F41B2FB7}" dt="2023-01-21T21:10:52.429" v="2169"/>
          <ac:picMkLst>
            <pc:docMk/>
            <pc:sldMk cId="4088247270" sldId="259"/>
            <ac:picMk id="801" creationId="{5624812F-234A-FD73-7AC9-B3C46FA2212E}"/>
          </ac:picMkLst>
        </pc:picChg>
        <pc:picChg chg="mod">
          <ac:chgData name="Srivastava, Shashank" userId="4a4a45cf-0bce-432b-b8e4-c038fc1510d7" providerId="ADAL" clId="{49385AE6-A348-4117-8CEB-AF53F41B2FB7}" dt="2023-01-21T21:10:52.429" v="2169"/>
          <ac:picMkLst>
            <pc:docMk/>
            <pc:sldMk cId="4088247270" sldId="259"/>
            <ac:picMk id="802" creationId="{428E0801-4D34-3312-9A0D-76EE7ECED744}"/>
          </ac:picMkLst>
        </pc:picChg>
        <pc:picChg chg="mod">
          <ac:chgData name="Srivastava, Shashank" userId="4a4a45cf-0bce-432b-b8e4-c038fc1510d7" providerId="ADAL" clId="{49385AE6-A348-4117-8CEB-AF53F41B2FB7}" dt="2023-01-21T21:10:52.429" v="2169"/>
          <ac:picMkLst>
            <pc:docMk/>
            <pc:sldMk cId="4088247270" sldId="259"/>
            <ac:picMk id="803" creationId="{A76D7412-7FC0-1A3F-4E80-FCFFBCAD4CA2}"/>
          </ac:picMkLst>
        </pc:picChg>
        <pc:picChg chg="mod">
          <ac:chgData name="Srivastava, Shashank" userId="4a4a45cf-0bce-432b-b8e4-c038fc1510d7" providerId="ADAL" clId="{49385AE6-A348-4117-8CEB-AF53F41B2FB7}" dt="2023-01-21T21:10:52.429" v="2169"/>
          <ac:picMkLst>
            <pc:docMk/>
            <pc:sldMk cId="4088247270" sldId="259"/>
            <ac:picMk id="804" creationId="{C6F376BF-219B-9F8B-CDB2-D1C245E97158}"/>
          </ac:picMkLst>
        </pc:picChg>
        <pc:picChg chg="mod">
          <ac:chgData name="Srivastava, Shashank" userId="4a4a45cf-0bce-432b-b8e4-c038fc1510d7" providerId="ADAL" clId="{49385AE6-A348-4117-8CEB-AF53F41B2FB7}" dt="2023-01-21T21:10:52.429" v="2169"/>
          <ac:picMkLst>
            <pc:docMk/>
            <pc:sldMk cId="4088247270" sldId="259"/>
            <ac:picMk id="805" creationId="{0CCD4A8E-ABE8-76E6-85B1-76D74C0C7F84}"/>
          </ac:picMkLst>
        </pc:picChg>
        <pc:picChg chg="mod">
          <ac:chgData name="Srivastava, Shashank" userId="4a4a45cf-0bce-432b-b8e4-c038fc1510d7" providerId="ADAL" clId="{49385AE6-A348-4117-8CEB-AF53F41B2FB7}" dt="2023-01-21T21:10:52.429" v="2169"/>
          <ac:picMkLst>
            <pc:docMk/>
            <pc:sldMk cId="4088247270" sldId="259"/>
            <ac:picMk id="806" creationId="{6FCE46DD-D493-875D-46CA-C34D32E45FB7}"/>
          </ac:picMkLst>
        </pc:picChg>
        <pc:picChg chg="mod">
          <ac:chgData name="Srivastava, Shashank" userId="4a4a45cf-0bce-432b-b8e4-c038fc1510d7" providerId="ADAL" clId="{49385AE6-A348-4117-8CEB-AF53F41B2FB7}" dt="2023-01-21T21:10:52.429" v="2169"/>
          <ac:picMkLst>
            <pc:docMk/>
            <pc:sldMk cId="4088247270" sldId="259"/>
            <ac:picMk id="807" creationId="{2C24B258-9B77-1F2E-F158-92376679875B}"/>
          </ac:picMkLst>
        </pc:picChg>
        <pc:picChg chg="mod">
          <ac:chgData name="Srivastava, Shashank" userId="4a4a45cf-0bce-432b-b8e4-c038fc1510d7" providerId="ADAL" clId="{49385AE6-A348-4117-8CEB-AF53F41B2FB7}" dt="2023-01-21T21:10:52.429" v="2169"/>
          <ac:picMkLst>
            <pc:docMk/>
            <pc:sldMk cId="4088247270" sldId="259"/>
            <ac:picMk id="808" creationId="{D50638F3-2DC2-07A3-C1CA-00EF5702F2C0}"/>
          </ac:picMkLst>
        </pc:picChg>
        <pc:picChg chg="mod">
          <ac:chgData name="Srivastava, Shashank" userId="4a4a45cf-0bce-432b-b8e4-c038fc1510d7" providerId="ADAL" clId="{49385AE6-A348-4117-8CEB-AF53F41B2FB7}" dt="2023-01-21T21:10:52.429" v="2169"/>
          <ac:picMkLst>
            <pc:docMk/>
            <pc:sldMk cId="4088247270" sldId="259"/>
            <ac:picMk id="809" creationId="{9A93A383-A8C2-2E46-DB9A-047DE301EFB2}"/>
          </ac:picMkLst>
        </pc:picChg>
        <pc:picChg chg="mod">
          <ac:chgData name="Srivastava, Shashank" userId="4a4a45cf-0bce-432b-b8e4-c038fc1510d7" providerId="ADAL" clId="{49385AE6-A348-4117-8CEB-AF53F41B2FB7}" dt="2023-01-21T21:10:52.429" v="2169"/>
          <ac:picMkLst>
            <pc:docMk/>
            <pc:sldMk cId="4088247270" sldId="259"/>
            <ac:picMk id="810" creationId="{927BB9CA-A0F1-21C1-7540-A80433CFE548}"/>
          </ac:picMkLst>
        </pc:picChg>
        <pc:picChg chg="mod">
          <ac:chgData name="Srivastava, Shashank" userId="4a4a45cf-0bce-432b-b8e4-c038fc1510d7" providerId="ADAL" clId="{49385AE6-A348-4117-8CEB-AF53F41B2FB7}" dt="2023-01-21T21:10:52.429" v="2169"/>
          <ac:picMkLst>
            <pc:docMk/>
            <pc:sldMk cId="4088247270" sldId="259"/>
            <ac:picMk id="811" creationId="{A09D0DBF-40D7-1E69-3AB8-B7FD3D0B9B9B}"/>
          </ac:picMkLst>
        </pc:picChg>
        <pc:picChg chg="mod">
          <ac:chgData name="Srivastava, Shashank" userId="4a4a45cf-0bce-432b-b8e4-c038fc1510d7" providerId="ADAL" clId="{49385AE6-A348-4117-8CEB-AF53F41B2FB7}" dt="2023-01-21T21:10:52.429" v="2169"/>
          <ac:picMkLst>
            <pc:docMk/>
            <pc:sldMk cId="4088247270" sldId="259"/>
            <ac:picMk id="812" creationId="{3806445B-92E8-1CC2-4FA9-7DFDDCB33752}"/>
          </ac:picMkLst>
        </pc:picChg>
        <pc:picChg chg="mod">
          <ac:chgData name="Srivastava, Shashank" userId="4a4a45cf-0bce-432b-b8e4-c038fc1510d7" providerId="ADAL" clId="{49385AE6-A348-4117-8CEB-AF53F41B2FB7}" dt="2023-01-21T21:10:52.429" v="2169"/>
          <ac:picMkLst>
            <pc:docMk/>
            <pc:sldMk cId="4088247270" sldId="259"/>
            <ac:picMk id="813" creationId="{DD5DD13F-EAF7-858E-17AD-5BF3CD589BCC}"/>
          </ac:picMkLst>
        </pc:picChg>
        <pc:picChg chg="mod">
          <ac:chgData name="Srivastava, Shashank" userId="4a4a45cf-0bce-432b-b8e4-c038fc1510d7" providerId="ADAL" clId="{49385AE6-A348-4117-8CEB-AF53F41B2FB7}" dt="2023-01-21T21:10:52.429" v="2169"/>
          <ac:picMkLst>
            <pc:docMk/>
            <pc:sldMk cId="4088247270" sldId="259"/>
            <ac:picMk id="814" creationId="{32FF26B6-663D-453B-5011-8E8D2E98C373}"/>
          </ac:picMkLst>
        </pc:picChg>
        <pc:picChg chg="mod">
          <ac:chgData name="Srivastava, Shashank" userId="4a4a45cf-0bce-432b-b8e4-c038fc1510d7" providerId="ADAL" clId="{49385AE6-A348-4117-8CEB-AF53F41B2FB7}" dt="2023-01-21T21:10:52.429" v="2169"/>
          <ac:picMkLst>
            <pc:docMk/>
            <pc:sldMk cId="4088247270" sldId="259"/>
            <ac:picMk id="815" creationId="{AE74893B-0974-B6EF-D918-33D22A1FE782}"/>
          </ac:picMkLst>
        </pc:picChg>
        <pc:picChg chg="mod">
          <ac:chgData name="Srivastava, Shashank" userId="4a4a45cf-0bce-432b-b8e4-c038fc1510d7" providerId="ADAL" clId="{49385AE6-A348-4117-8CEB-AF53F41B2FB7}" dt="2023-01-21T21:10:52.429" v="2169"/>
          <ac:picMkLst>
            <pc:docMk/>
            <pc:sldMk cId="4088247270" sldId="259"/>
            <ac:picMk id="816" creationId="{45A36837-8ACA-14F2-A9F6-43021704AC16}"/>
          </ac:picMkLst>
        </pc:picChg>
        <pc:picChg chg="mod">
          <ac:chgData name="Srivastava, Shashank" userId="4a4a45cf-0bce-432b-b8e4-c038fc1510d7" providerId="ADAL" clId="{49385AE6-A348-4117-8CEB-AF53F41B2FB7}" dt="2023-01-21T21:10:52.429" v="2169"/>
          <ac:picMkLst>
            <pc:docMk/>
            <pc:sldMk cId="4088247270" sldId="259"/>
            <ac:picMk id="817" creationId="{0F3E5333-C6D4-0BEE-1DBA-501E2E194AD9}"/>
          </ac:picMkLst>
        </pc:picChg>
        <pc:picChg chg="mod">
          <ac:chgData name="Srivastava, Shashank" userId="4a4a45cf-0bce-432b-b8e4-c038fc1510d7" providerId="ADAL" clId="{49385AE6-A348-4117-8CEB-AF53F41B2FB7}" dt="2023-01-21T21:10:52.429" v="2169"/>
          <ac:picMkLst>
            <pc:docMk/>
            <pc:sldMk cId="4088247270" sldId="259"/>
            <ac:picMk id="818" creationId="{1AC195C5-1965-4408-1867-C1237433BDD5}"/>
          </ac:picMkLst>
        </pc:picChg>
        <pc:picChg chg="mod">
          <ac:chgData name="Srivastava, Shashank" userId="4a4a45cf-0bce-432b-b8e4-c038fc1510d7" providerId="ADAL" clId="{49385AE6-A348-4117-8CEB-AF53F41B2FB7}" dt="2023-01-21T21:10:52.429" v="2169"/>
          <ac:picMkLst>
            <pc:docMk/>
            <pc:sldMk cId="4088247270" sldId="259"/>
            <ac:picMk id="819" creationId="{847545A5-6B74-DC64-EC7F-76C9AC479833}"/>
          </ac:picMkLst>
        </pc:picChg>
        <pc:picChg chg="mod">
          <ac:chgData name="Srivastava, Shashank" userId="4a4a45cf-0bce-432b-b8e4-c038fc1510d7" providerId="ADAL" clId="{49385AE6-A348-4117-8CEB-AF53F41B2FB7}" dt="2023-01-21T21:10:52.429" v="2169"/>
          <ac:picMkLst>
            <pc:docMk/>
            <pc:sldMk cId="4088247270" sldId="259"/>
            <ac:picMk id="820" creationId="{68D10121-C1C8-2BC3-607A-C8FADA239178}"/>
          </ac:picMkLst>
        </pc:picChg>
        <pc:picChg chg="mod">
          <ac:chgData name="Srivastava, Shashank" userId="4a4a45cf-0bce-432b-b8e4-c038fc1510d7" providerId="ADAL" clId="{49385AE6-A348-4117-8CEB-AF53F41B2FB7}" dt="2023-01-21T21:10:52.429" v="2169"/>
          <ac:picMkLst>
            <pc:docMk/>
            <pc:sldMk cId="4088247270" sldId="259"/>
            <ac:picMk id="821" creationId="{D0DFCC03-918F-C06D-D0EB-F471E408CCF8}"/>
          </ac:picMkLst>
        </pc:picChg>
        <pc:picChg chg="mod">
          <ac:chgData name="Srivastava, Shashank" userId="4a4a45cf-0bce-432b-b8e4-c038fc1510d7" providerId="ADAL" clId="{49385AE6-A348-4117-8CEB-AF53F41B2FB7}" dt="2023-01-21T21:10:52.429" v="2169"/>
          <ac:picMkLst>
            <pc:docMk/>
            <pc:sldMk cId="4088247270" sldId="259"/>
            <ac:picMk id="822" creationId="{A6C48AA6-8745-557C-4247-D590D918E66E}"/>
          </ac:picMkLst>
        </pc:picChg>
        <pc:picChg chg="mod">
          <ac:chgData name="Srivastava, Shashank" userId="4a4a45cf-0bce-432b-b8e4-c038fc1510d7" providerId="ADAL" clId="{49385AE6-A348-4117-8CEB-AF53F41B2FB7}" dt="2023-01-21T21:10:52.429" v="2169"/>
          <ac:picMkLst>
            <pc:docMk/>
            <pc:sldMk cId="4088247270" sldId="259"/>
            <ac:picMk id="823" creationId="{292D1742-C1F8-444E-4DEB-277A255D8BE6}"/>
          </ac:picMkLst>
        </pc:picChg>
        <pc:picChg chg="mod">
          <ac:chgData name="Srivastava, Shashank" userId="4a4a45cf-0bce-432b-b8e4-c038fc1510d7" providerId="ADAL" clId="{49385AE6-A348-4117-8CEB-AF53F41B2FB7}" dt="2023-01-21T21:10:52.429" v="2169"/>
          <ac:picMkLst>
            <pc:docMk/>
            <pc:sldMk cId="4088247270" sldId="259"/>
            <ac:picMk id="824" creationId="{D6E026B8-162A-F55A-56B3-CD297BAC4D23}"/>
          </ac:picMkLst>
        </pc:picChg>
        <pc:picChg chg="mod">
          <ac:chgData name="Srivastava, Shashank" userId="4a4a45cf-0bce-432b-b8e4-c038fc1510d7" providerId="ADAL" clId="{49385AE6-A348-4117-8CEB-AF53F41B2FB7}" dt="2023-01-21T21:10:52.429" v="2169"/>
          <ac:picMkLst>
            <pc:docMk/>
            <pc:sldMk cId="4088247270" sldId="259"/>
            <ac:picMk id="825" creationId="{6F59F6BB-367D-F4DA-08AB-60065CED48D5}"/>
          </ac:picMkLst>
        </pc:picChg>
        <pc:picChg chg="mod">
          <ac:chgData name="Srivastava, Shashank" userId="4a4a45cf-0bce-432b-b8e4-c038fc1510d7" providerId="ADAL" clId="{49385AE6-A348-4117-8CEB-AF53F41B2FB7}" dt="2023-01-21T21:10:52.429" v="2169"/>
          <ac:picMkLst>
            <pc:docMk/>
            <pc:sldMk cId="4088247270" sldId="259"/>
            <ac:picMk id="826" creationId="{1756142C-9BB6-AAA1-BF41-A07A0F1C1F1F}"/>
          </ac:picMkLst>
        </pc:picChg>
        <pc:picChg chg="mod">
          <ac:chgData name="Srivastava, Shashank" userId="4a4a45cf-0bce-432b-b8e4-c038fc1510d7" providerId="ADAL" clId="{49385AE6-A348-4117-8CEB-AF53F41B2FB7}" dt="2023-01-21T21:10:52.429" v="2169"/>
          <ac:picMkLst>
            <pc:docMk/>
            <pc:sldMk cId="4088247270" sldId="259"/>
            <ac:picMk id="827" creationId="{7467AB33-DA3F-2682-8337-6252E1C5F37C}"/>
          </ac:picMkLst>
        </pc:picChg>
        <pc:picChg chg="mod">
          <ac:chgData name="Srivastava, Shashank" userId="4a4a45cf-0bce-432b-b8e4-c038fc1510d7" providerId="ADAL" clId="{49385AE6-A348-4117-8CEB-AF53F41B2FB7}" dt="2023-01-21T21:10:52.429" v="2169"/>
          <ac:picMkLst>
            <pc:docMk/>
            <pc:sldMk cId="4088247270" sldId="259"/>
            <ac:picMk id="828" creationId="{355487C4-0D13-D82B-FB8E-4D9106BBBAFF}"/>
          </ac:picMkLst>
        </pc:picChg>
        <pc:picChg chg="mod">
          <ac:chgData name="Srivastava, Shashank" userId="4a4a45cf-0bce-432b-b8e4-c038fc1510d7" providerId="ADAL" clId="{49385AE6-A348-4117-8CEB-AF53F41B2FB7}" dt="2023-01-21T21:10:52.429" v="2169"/>
          <ac:picMkLst>
            <pc:docMk/>
            <pc:sldMk cId="4088247270" sldId="259"/>
            <ac:picMk id="829" creationId="{7E8E7D24-7C05-7743-55EB-0C627725B6EB}"/>
          </ac:picMkLst>
        </pc:picChg>
        <pc:picChg chg="mod">
          <ac:chgData name="Srivastava, Shashank" userId="4a4a45cf-0bce-432b-b8e4-c038fc1510d7" providerId="ADAL" clId="{49385AE6-A348-4117-8CEB-AF53F41B2FB7}" dt="2023-01-21T21:10:52.429" v="2169"/>
          <ac:picMkLst>
            <pc:docMk/>
            <pc:sldMk cId="4088247270" sldId="259"/>
            <ac:picMk id="830" creationId="{BFF3DE3D-554C-B75E-51C9-845E303DC06C}"/>
          </ac:picMkLst>
        </pc:picChg>
        <pc:picChg chg="mod">
          <ac:chgData name="Srivastava, Shashank" userId="4a4a45cf-0bce-432b-b8e4-c038fc1510d7" providerId="ADAL" clId="{49385AE6-A348-4117-8CEB-AF53F41B2FB7}" dt="2023-01-21T21:10:52.429" v="2169"/>
          <ac:picMkLst>
            <pc:docMk/>
            <pc:sldMk cId="4088247270" sldId="259"/>
            <ac:picMk id="831" creationId="{3716400B-C97A-35A2-2F62-4D4B93810475}"/>
          </ac:picMkLst>
        </pc:picChg>
        <pc:picChg chg="mod">
          <ac:chgData name="Srivastava, Shashank" userId="4a4a45cf-0bce-432b-b8e4-c038fc1510d7" providerId="ADAL" clId="{49385AE6-A348-4117-8CEB-AF53F41B2FB7}" dt="2023-01-21T21:10:52.429" v="2169"/>
          <ac:picMkLst>
            <pc:docMk/>
            <pc:sldMk cId="4088247270" sldId="259"/>
            <ac:picMk id="832" creationId="{F1FA5004-CEA5-6361-00E2-9FFEEEBBBDF4}"/>
          </ac:picMkLst>
        </pc:picChg>
        <pc:picChg chg="mod">
          <ac:chgData name="Srivastava, Shashank" userId="4a4a45cf-0bce-432b-b8e4-c038fc1510d7" providerId="ADAL" clId="{49385AE6-A348-4117-8CEB-AF53F41B2FB7}" dt="2023-01-21T21:10:52.429" v="2169"/>
          <ac:picMkLst>
            <pc:docMk/>
            <pc:sldMk cId="4088247270" sldId="259"/>
            <ac:picMk id="833" creationId="{82BE2D0D-D53F-4283-3BCF-05E358F9B87D}"/>
          </ac:picMkLst>
        </pc:picChg>
        <pc:picChg chg="mod">
          <ac:chgData name="Srivastava, Shashank" userId="4a4a45cf-0bce-432b-b8e4-c038fc1510d7" providerId="ADAL" clId="{49385AE6-A348-4117-8CEB-AF53F41B2FB7}" dt="2023-01-21T21:10:52.429" v="2169"/>
          <ac:picMkLst>
            <pc:docMk/>
            <pc:sldMk cId="4088247270" sldId="259"/>
            <ac:picMk id="834" creationId="{B2A3EE7C-7147-DA5F-296D-CF109C23538D}"/>
          </ac:picMkLst>
        </pc:picChg>
        <pc:picChg chg="mod">
          <ac:chgData name="Srivastava, Shashank" userId="4a4a45cf-0bce-432b-b8e4-c038fc1510d7" providerId="ADAL" clId="{49385AE6-A348-4117-8CEB-AF53F41B2FB7}" dt="2023-01-21T21:10:52.429" v="2169"/>
          <ac:picMkLst>
            <pc:docMk/>
            <pc:sldMk cId="4088247270" sldId="259"/>
            <ac:picMk id="835" creationId="{1813DFAB-B0E1-6ADC-A585-4D7C38ECB9F7}"/>
          </ac:picMkLst>
        </pc:picChg>
        <pc:picChg chg="mod">
          <ac:chgData name="Srivastava, Shashank" userId="4a4a45cf-0bce-432b-b8e4-c038fc1510d7" providerId="ADAL" clId="{49385AE6-A348-4117-8CEB-AF53F41B2FB7}" dt="2023-01-21T21:10:52.429" v="2169"/>
          <ac:picMkLst>
            <pc:docMk/>
            <pc:sldMk cId="4088247270" sldId="259"/>
            <ac:picMk id="836" creationId="{1B7499C4-5888-7F17-AD13-8BE116E6239A}"/>
          </ac:picMkLst>
        </pc:picChg>
        <pc:picChg chg="mod">
          <ac:chgData name="Srivastava, Shashank" userId="4a4a45cf-0bce-432b-b8e4-c038fc1510d7" providerId="ADAL" clId="{49385AE6-A348-4117-8CEB-AF53F41B2FB7}" dt="2023-01-21T21:10:52.429" v="2169"/>
          <ac:picMkLst>
            <pc:docMk/>
            <pc:sldMk cId="4088247270" sldId="259"/>
            <ac:picMk id="837" creationId="{C0928BB1-005C-5276-2982-7A09BC07DD9A}"/>
          </ac:picMkLst>
        </pc:picChg>
        <pc:picChg chg="mod">
          <ac:chgData name="Srivastava, Shashank" userId="4a4a45cf-0bce-432b-b8e4-c038fc1510d7" providerId="ADAL" clId="{49385AE6-A348-4117-8CEB-AF53F41B2FB7}" dt="2023-01-21T21:10:52.429" v="2169"/>
          <ac:picMkLst>
            <pc:docMk/>
            <pc:sldMk cId="4088247270" sldId="259"/>
            <ac:picMk id="838" creationId="{32B752CB-A03B-29F1-DCA7-6056A6771ADB}"/>
          </ac:picMkLst>
        </pc:picChg>
        <pc:picChg chg="mod">
          <ac:chgData name="Srivastava, Shashank" userId="4a4a45cf-0bce-432b-b8e4-c038fc1510d7" providerId="ADAL" clId="{49385AE6-A348-4117-8CEB-AF53F41B2FB7}" dt="2023-01-21T21:10:52.429" v="2169"/>
          <ac:picMkLst>
            <pc:docMk/>
            <pc:sldMk cId="4088247270" sldId="259"/>
            <ac:picMk id="839" creationId="{524DF667-3EF2-5414-6629-F7844F56BE61}"/>
          </ac:picMkLst>
        </pc:picChg>
        <pc:picChg chg="mod">
          <ac:chgData name="Srivastava, Shashank" userId="4a4a45cf-0bce-432b-b8e4-c038fc1510d7" providerId="ADAL" clId="{49385AE6-A348-4117-8CEB-AF53F41B2FB7}" dt="2023-01-21T21:10:52.429" v="2169"/>
          <ac:picMkLst>
            <pc:docMk/>
            <pc:sldMk cId="4088247270" sldId="259"/>
            <ac:picMk id="840" creationId="{5FB6A4C0-AFA0-74B8-307E-4673380368C1}"/>
          </ac:picMkLst>
        </pc:picChg>
        <pc:picChg chg="mod">
          <ac:chgData name="Srivastava, Shashank" userId="4a4a45cf-0bce-432b-b8e4-c038fc1510d7" providerId="ADAL" clId="{49385AE6-A348-4117-8CEB-AF53F41B2FB7}" dt="2023-01-21T21:10:52.429" v="2169"/>
          <ac:picMkLst>
            <pc:docMk/>
            <pc:sldMk cId="4088247270" sldId="259"/>
            <ac:picMk id="841" creationId="{1A2371E0-C8D9-75FC-F4DB-8786E865537A}"/>
          </ac:picMkLst>
        </pc:picChg>
        <pc:picChg chg="mod">
          <ac:chgData name="Srivastava, Shashank" userId="4a4a45cf-0bce-432b-b8e4-c038fc1510d7" providerId="ADAL" clId="{49385AE6-A348-4117-8CEB-AF53F41B2FB7}" dt="2023-01-21T21:10:52.429" v="2169"/>
          <ac:picMkLst>
            <pc:docMk/>
            <pc:sldMk cId="4088247270" sldId="259"/>
            <ac:picMk id="842" creationId="{86E83D1A-C13D-0DA7-1219-8603A5167019}"/>
          </ac:picMkLst>
        </pc:picChg>
        <pc:picChg chg="mod">
          <ac:chgData name="Srivastava, Shashank" userId="4a4a45cf-0bce-432b-b8e4-c038fc1510d7" providerId="ADAL" clId="{49385AE6-A348-4117-8CEB-AF53F41B2FB7}" dt="2023-01-21T21:10:52.429" v="2169"/>
          <ac:picMkLst>
            <pc:docMk/>
            <pc:sldMk cId="4088247270" sldId="259"/>
            <ac:picMk id="843" creationId="{A3883472-B192-70A3-3770-9902731C2A15}"/>
          </ac:picMkLst>
        </pc:picChg>
        <pc:picChg chg="mod">
          <ac:chgData name="Srivastava, Shashank" userId="4a4a45cf-0bce-432b-b8e4-c038fc1510d7" providerId="ADAL" clId="{49385AE6-A348-4117-8CEB-AF53F41B2FB7}" dt="2023-01-21T21:10:52.429" v="2169"/>
          <ac:picMkLst>
            <pc:docMk/>
            <pc:sldMk cId="4088247270" sldId="259"/>
            <ac:picMk id="844" creationId="{0479F6D5-FCF5-E059-63E9-EEE8D96D3AF8}"/>
          </ac:picMkLst>
        </pc:picChg>
        <pc:picChg chg="mod">
          <ac:chgData name="Srivastava, Shashank" userId="4a4a45cf-0bce-432b-b8e4-c038fc1510d7" providerId="ADAL" clId="{49385AE6-A348-4117-8CEB-AF53F41B2FB7}" dt="2023-01-21T21:10:52.429" v="2169"/>
          <ac:picMkLst>
            <pc:docMk/>
            <pc:sldMk cId="4088247270" sldId="259"/>
            <ac:picMk id="845" creationId="{46973C2E-AC03-F9F9-88F1-03062FE64B14}"/>
          </ac:picMkLst>
        </pc:picChg>
        <pc:picChg chg="mod">
          <ac:chgData name="Srivastava, Shashank" userId="4a4a45cf-0bce-432b-b8e4-c038fc1510d7" providerId="ADAL" clId="{49385AE6-A348-4117-8CEB-AF53F41B2FB7}" dt="2023-01-21T21:10:52.429" v="2169"/>
          <ac:picMkLst>
            <pc:docMk/>
            <pc:sldMk cId="4088247270" sldId="259"/>
            <ac:picMk id="846" creationId="{E38D5186-E0E8-2D87-583C-80103C82703A}"/>
          </ac:picMkLst>
        </pc:picChg>
        <pc:picChg chg="mod">
          <ac:chgData name="Srivastava, Shashank" userId="4a4a45cf-0bce-432b-b8e4-c038fc1510d7" providerId="ADAL" clId="{49385AE6-A348-4117-8CEB-AF53F41B2FB7}" dt="2023-01-21T21:10:52.429" v="2169"/>
          <ac:picMkLst>
            <pc:docMk/>
            <pc:sldMk cId="4088247270" sldId="259"/>
            <ac:picMk id="847" creationId="{CE176F32-FFE1-8DAE-7C34-B83B937D9412}"/>
          </ac:picMkLst>
        </pc:picChg>
        <pc:picChg chg="mod">
          <ac:chgData name="Srivastava, Shashank" userId="4a4a45cf-0bce-432b-b8e4-c038fc1510d7" providerId="ADAL" clId="{49385AE6-A348-4117-8CEB-AF53F41B2FB7}" dt="2023-01-21T21:10:52.429" v="2169"/>
          <ac:picMkLst>
            <pc:docMk/>
            <pc:sldMk cId="4088247270" sldId="259"/>
            <ac:picMk id="848" creationId="{69F1A0E6-94F8-E321-B0A1-5F3807B5F60F}"/>
          </ac:picMkLst>
        </pc:picChg>
        <pc:picChg chg="mod">
          <ac:chgData name="Srivastava, Shashank" userId="4a4a45cf-0bce-432b-b8e4-c038fc1510d7" providerId="ADAL" clId="{49385AE6-A348-4117-8CEB-AF53F41B2FB7}" dt="2023-01-21T21:10:52.429" v="2169"/>
          <ac:picMkLst>
            <pc:docMk/>
            <pc:sldMk cId="4088247270" sldId="259"/>
            <ac:picMk id="849" creationId="{294E3BE0-08DB-8A2B-84D9-3B4B78BF1597}"/>
          </ac:picMkLst>
        </pc:picChg>
        <pc:picChg chg="mod">
          <ac:chgData name="Srivastava, Shashank" userId="4a4a45cf-0bce-432b-b8e4-c038fc1510d7" providerId="ADAL" clId="{49385AE6-A348-4117-8CEB-AF53F41B2FB7}" dt="2023-01-21T21:10:52.429" v="2169"/>
          <ac:picMkLst>
            <pc:docMk/>
            <pc:sldMk cId="4088247270" sldId="259"/>
            <ac:picMk id="850" creationId="{A7B56ABD-983A-C8BE-68A3-3E334ED21A23}"/>
          </ac:picMkLst>
        </pc:picChg>
        <pc:picChg chg="mod">
          <ac:chgData name="Srivastava, Shashank" userId="4a4a45cf-0bce-432b-b8e4-c038fc1510d7" providerId="ADAL" clId="{49385AE6-A348-4117-8CEB-AF53F41B2FB7}" dt="2023-01-21T21:10:52.429" v="2169"/>
          <ac:picMkLst>
            <pc:docMk/>
            <pc:sldMk cId="4088247270" sldId="259"/>
            <ac:picMk id="851" creationId="{50C2CD91-91D7-6AE9-DC8E-DA83BFD22230}"/>
          </ac:picMkLst>
        </pc:picChg>
        <pc:picChg chg="mod">
          <ac:chgData name="Srivastava, Shashank" userId="4a4a45cf-0bce-432b-b8e4-c038fc1510d7" providerId="ADAL" clId="{49385AE6-A348-4117-8CEB-AF53F41B2FB7}" dt="2023-01-21T21:10:52.429" v="2169"/>
          <ac:picMkLst>
            <pc:docMk/>
            <pc:sldMk cId="4088247270" sldId="259"/>
            <ac:picMk id="852" creationId="{DA0645AC-2F7E-F634-18A3-76052D8425BC}"/>
          </ac:picMkLst>
        </pc:picChg>
        <pc:picChg chg="mod">
          <ac:chgData name="Srivastava, Shashank" userId="4a4a45cf-0bce-432b-b8e4-c038fc1510d7" providerId="ADAL" clId="{49385AE6-A348-4117-8CEB-AF53F41B2FB7}" dt="2023-01-21T21:10:52.429" v="2169"/>
          <ac:picMkLst>
            <pc:docMk/>
            <pc:sldMk cId="4088247270" sldId="259"/>
            <ac:picMk id="853" creationId="{FA60AE95-69BD-F56B-8593-872FE94FF0C6}"/>
          </ac:picMkLst>
        </pc:picChg>
        <pc:picChg chg="mod">
          <ac:chgData name="Srivastava, Shashank" userId="4a4a45cf-0bce-432b-b8e4-c038fc1510d7" providerId="ADAL" clId="{49385AE6-A348-4117-8CEB-AF53F41B2FB7}" dt="2023-01-21T21:10:52.429" v="2169"/>
          <ac:picMkLst>
            <pc:docMk/>
            <pc:sldMk cId="4088247270" sldId="259"/>
            <ac:picMk id="854" creationId="{B0DFABCA-2741-6B39-309C-718858EDB8B4}"/>
          </ac:picMkLst>
        </pc:picChg>
        <pc:picChg chg="mod">
          <ac:chgData name="Srivastava, Shashank" userId="4a4a45cf-0bce-432b-b8e4-c038fc1510d7" providerId="ADAL" clId="{49385AE6-A348-4117-8CEB-AF53F41B2FB7}" dt="2023-01-21T21:10:52.429" v="2169"/>
          <ac:picMkLst>
            <pc:docMk/>
            <pc:sldMk cId="4088247270" sldId="259"/>
            <ac:picMk id="855" creationId="{EAC0EF69-C495-E591-EC53-50BB9FDF768B}"/>
          </ac:picMkLst>
        </pc:picChg>
        <pc:picChg chg="mod">
          <ac:chgData name="Srivastava, Shashank" userId="4a4a45cf-0bce-432b-b8e4-c038fc1510d7" providerId="ADAL" clId="{49385AE6-A348-4117-8CEB-AF53F41B2FB7}" dt="2023-01-21T21:10:52.429" v="2169"/>
          <ac:picMkLst>
            <pc:docMk/>
            <pc:sldMk cId="4088247270" sldId="259"/>
            <ac:picMk id="856" creationId="{FEF137A0-1EFB-E11D-5EA5-241A1FB87028}"/>
          </ac:picMkLst>
        </pc:picChg>
        <pc:picChg chg="mod">
          <ac:chgData name="Srivastava, Shashank" userId="4a4a45cf-0bce-432b-b8e4-c038fc1510d7" providerId="ADAL" clId="{49385AE6-A348-4117-8CEB-AF53F41B2FB7}" dt="2023-01-21T21:10:52.429" v="2169"/>
          <ac:picMkLst>
            <pc:docMk/>
            <pc:sldMk cId="4088247270" sldId="259"/>
            <ac:picMk id="857" creationId="{B83C8501-A8FE-1477-F5C4-72F69F34EA99}"/>
          </ac:picMkLst>
        </pc:picChg>
        <pc:picChg chg="mod">
          <ac:chgData name="Srivastava, Shashank" userId="4a4a45cf-0bce-432b-b8e4-c038fc1510d7" providerId="ADAL" clId="{49385AE6-A348-4117-8CEB-AF53F41B2FB7}" dt="2023-01-21T21:10:52.429" v="2169"/>
          <ac:picMkLst>
            <pc:docMk/>
            <pc:sldMk cId="4088247270" sldId="259"/>
            <ac:picMk id="858" creationId="{1C1CF22B-1E33-7137-04B8-00789EE89F1A}"/>
          </ac:picMkLst>
        </pc:picChg>
        <pc:picChg chg="mod">
          <ac:chgData name="Srivastava, Shashank" userId="4a4a45cf-0bce-432b-b8e4-c038fc1510d7" providerId="ADAL" clId="{49385AE6-A348-4117-8CEB-AF53F41B2FB7}" dt="2023-01-21T21:10:52.429" v="2169"/>
          <ac:picMkLst>
            <pc:docMk/>
            <pc:sldMk cId="4088247270" sldId="259"/>
            <ac:picMk id="859" creationId="{73EC06DA-602B-923F-D073-FE67C0855285}"/>
          </ac:picMkLst>
        </pc:picChg>
        <pc:picChg chg="mod">
          <ac:chgData name="Srivastava, Shashank" userId="4a4a45cf-0bce-432b-b8e4-c038fc1510d7" providerId="ADAL" clId="{49385AE6-A348-4117-8CEB-AF53F41B2FB7}" dt="2023-01-21T21:10:52.429" v="2169"/>
          <ac:picMkLst>
            <pc:docMk/>
            <pc:sldMk cId="4088247270" sldId="259"/>
            <ac:picMk id="860" creationId="{96AA9E1D-985B-343D-7CE5-ABB2322E6974}"/>
          </ac:picMkLst>
        </pc:picChg>
        <pc:picChg chg="mod">
          <ac:chgData name="Srivastava, Shashank" userId="4a4a45cf-0bce-432b-b8e4-c038fc1510d7" providerId="ADAL" clId="{49385AE6-A348-4117-8CEB-AF53F41B2FB7}" dt="2023-01-21T21:10:52.429" v="2169"/>
          <ac:picMkLst>
            <pc:docMk/>
            <pc:sldMk cId="4088247270" sldId="259"/>
            <ac:picMk id="861" creationId="{D50E8CD4-4C10-76FD-E61C-3761170EE63E}"/>
          </ac:picMkLst>
        </pc:picChg>
        <pc:picChg chg="mod">
          <ac:chgData name="Srivastava, Shashank" userId="4a4a45cf-0bce-432b-b8e4-c038fc1510d7" providerId="ADAL" clId="{49385AE6-A348-4117-8CEB-AF53F41B2FB7}" dt="2023-01-21T21:10:52.429" v="2169"/>
          <ac:picMkLst>
            <pc:docMk/>
            <pc:sldMk cId="4088247270" sldId="259"/>
            <ac:picMk id="862" creationId="{0BFD5E39-862F-A8A9-A77B-534865E5E744}"/>
          </ac:picMkLst>
        </pc:picChg>
        <pc:picChg chg="mod">
          <ac:chgData name="Srivastava, Shashank" userId="4a4a45cf-0bce-432b-b8e4-c038fc1510d7" providerId="ADAL" clId="{49385AE6-A348-4117-8CEB-AF53F41B2FB7}" dt="2023-01-21T21:10:52.429" v="2169"/>
          <ac:picMkLst>
            <pc:docMk/>
            <pc:sldMk cId="4088247270" sldId="259"/>
            <ac:picMk id="863" creationId="{FF26B1E7-398F-D385-3B03-98256D7E3E6A}"/>
          </ac:picMkLst>
        </pc:picChg>
        <pc:picChg chg="mod">
          <ac:chgData name="Srivastava, Shashank" userId="4a4a45cf-0bce-432b-b8e4-c038fc1510d7" providerId="ADAL" clId="{49385AE6-A348-4117-8CEB-AF53F41B2FB7}" dt="2023-01-21T21:10:52.429" v="2169"/>
          <ac:picMkLst>
            <pc:docMk/>
            <pc:sldMk cId="4088247270" sldId="259"/>
            <ac:picMk id="864" creationId="{52094D81-F8BD-AF86-C5B5-F1244CFFDDA0}"/>
          </ac:picMkLst>
        </pc:picChg>
        <pc:picChg chg="mod">
          <ac:chgData name="Srivastava, Shashank" userId="4a4a45cf-0bce-432b-b8e4-c038fc1510d7" providerId="ADAL" clId="{49385AE6-A348-4117-8CEB-AF53F41B2FB7}" dt="2023-01-21T21:10:52.429" v="2169"/>
          <ac:picMkLst>
            <pc:docMk/>
            <pc:sldMk cId="4088247270" sldId="259"/>
            <ac:picMk id="865" creationId="{3F2DF90E-178A-C22C-B9F7-DFD3A91A5D80}"/>
          </ac:picMkLst>
        </pc:picChg>
        <pc:picChg chg="mod">
          <ac:chgData name="Srivastava, Shashank" userId="4a4a45cf-0bce-432b-b8e4-c038fc1510d7" providerId="ADAL" clId="{49385AE6-A348-4117-8CEB-AF53F41B2FB7}" dt="2023-01-21T21:10:52.429" v="2169"/>
          <ac:picMkLst>
            <pc:docMk/>
            <pc:sldMk cId="4088247270" sldId="259"/>
            <ac:picMk id="866" creationId="{017B555C-22E3-33CD-F27E-2378760F32FA}"/>
          </ac:picMkLst>
        </pc:picChg>
        <pc:picChg chg="mod">
          <ac:chgData name="Srivastava, Shashank" userId="4a4a45cf-0bce-432b-b8e4-c038fc1510d7" providerId="ADAL" clId="{49385AE6-A348-4117-8CEB-AF53F41B2FB7}" dt="2023-01-21T21:10:52.429" v="2169"/>
          <ac:picMkLst>
            <pc:docMk/>
            <pc:sldMk cId="4088247270" sldId="259"/>
            <ac:picMk id="867" creationId="{F91A50EF-9A27-8945-9881-1195662EE3F2}"/>
          </ac:picMkLst>
        </pc:picChg>
        <pc:picChg chg="mod">
          <ac:chgData name="Srivastava, Shashank" userId="4a4a45cf-0bce-432b-b8e4-c038fc1510d7" providerId="ADAL" clId="{49385AE6-A348-4117-8CEB-AF53F41B2FB7}" dt="2023-01-21T21:10:52.429" v="2169"/>
          <ac:picMkLst>
            <pc:docMk/>
            <pc:sldMk cId="4088247270" sldId="259"/>
            <ac:picMk id="868" creationId="{C60ABF62-E080-CFEE-2921-180ABA62E26C}"/>
          </ac:picMkLst>
        </pc:picChg>
        <pc:picChg chg="mod">
          <ac:chgData name="Srivastava, Shashank" userId="4a4a45cf-0bce-432b-b8e4-c038fc1510d7" providerId="ADAL" clId="{49385AE6-A348-4117-8CEB-AF53F41B2FB7}" dt="2023-01-21T21:10:52.429" v="2169"/>
          <ac:picMkLst>
            <pc:docMk/>
            <pc:sldMk cId="4088247270" sldId="259"/>
            <ac:picMk id="869" creationId="{311CCF3F-C0FD-E276-B0CB-314A0C1CBD08}"/>
          </ac:picMkLst>
        </pc:picChg>
        <pc:picChg chg="mod">
          <ac:chgData name="Srivastava, Shashank" userId="4a4a45cf-0bce-432b-b8e4-c038fc1510d7" providerId="ADAL" clId="{49385AE6-A348-4117-8CEB-AF53F41B2FB7}" dt="2023-01-21T21:10:52.429" v="2169"/>
          <ac:picMkLst>
            <pc:docMk/>
            <pc:sldMk cId="4088247270" sldId="259"/>
            <ac:picMk id="870" creationId="{275F4F94-3FE8-6D7D-33B4-1F9C2E0F0A3C}"/>
          </ac:picMkLst>
        </pc:picChg>
        <pc:picChg chg="mod">
          <ac:chgData name="Srivastava, Shashank" userId="4a4a45cf-0bce-432b-b8e4-c038fc1510d7" providerId="ADAL" clId="{49385AE6-A348-4117-8CEB-AF53F41B2FB7}" dt="2023-01-21T21:10:52.429" v="2169"/>
          <ac:picMkLst>
            <pc:docMk/>
            <pc:sldMk cId="4088247270" sldId="259"/>
            <ac:picMk id="871" creationId="{F3193653-D261-6CE0-E364-1F28FA9F7C1B}"/>
          </ac:picMkLst>
        </pc:picChg>
        <pc:picChg chg="mod">
          <ac:chgData name="Srivastava, Shashank" userId="4a4a45cf-0bce-432b-b8e4-c038fc1510d7" providerId="ADAL" clId="{49385AE6-A348-4117-8CEB-AF53F41B2FB7}" dt="2023-01-21T21:10:52.429" v="2169"/>
          <ac:picMkLst>
            <pc:docMk/>
            <pc:sldMk cId="4088247270" sldId="259"/>
            <ac:picMk id="872" creationId="{F30B40F7-2CBC-D93F-74E0-E247D5EAD10C}"/>
          </ac:picMkLst>
        </pc:picChg>
        <pc:picChg chg="mod">
          <ac:chgData name="Srivastava, Shashank" userId="4a4a45cf-0bce-432b-b8e4-c038fc1510d7" providerId="ADAL" clId="{49385AE6-A348-4117-8CEB-AF53F41B2FB7}" dt="2023-01-21T21:10:52.429" v="2169"/>
          <ac:picMkLst>
            <pc:docMk/>
            <pc:sldMk cId="4088247270" sldId="259"/>
            <ac:picMk id="873" creationId="{1E2D6E74-A755-451E-6B64-044B92E4DBCC}"/>
          </ac:picMkLst>
        </pc:picChg>
        <pc:picChg chg="mod">
          <ac:chgData name="Srivastava, Shashank" userId="4a4a45cf-0bce-432b-b8e4-c038fc1510d7" providerId="ADAL" clId="{49385AE6-A348-4117-8CEB-AF53F41B2FB7}" dt="2023-01-21T21:10:52.429" v="2169"/>
          <ac:picMkLst>
            <pc:docMk/>
            <pc:sldMk cId="4088247270" sldId="259"/>
            <ac:picMk id="874" creationId="{485C0246-EC7D-94BE-1AD1-D4AC038AC03B}"/>
          </ac:picMkLst>
        </pc:picChg>
        <pc:picChg chg="mod">
          <ac:chgData name="Srivastava, Shashank" userId="4a4a45cf-0bce-432b-b8e4-c038fc1510d7" providerId="ADAL" clId="{49385AE6-A348-4117-8CEB-AF53F41B2FB7}" dt="2023-01-21T21:10:52.429" v="2169"/>
          <ac:picMkLst>
            <pc:docMk/>
            <pc:sldMk cId="4088247270" sldId="259"/>
            <ac:picMk id="875" creationId="{A47A6608-0957-2E7F-FD07-DDE59346A97F}"/>
          </ac:picMkLst>
        </pc:picChg>
        <pc:picChg chg="mod">
          <ac:chgData name="Srivastava, Shashank" userId="4a4a45cf-0bce-432b-b8e4-c038fc1510d7" providerId="ADAL" clId="{49385AE6-A348-4117-8CEB-AF53F41B2FB7}" dt="2023-01-21T21:10:52.429" v="2169"/>
          <ac:picMkLst>
            <pc:docMk/>
            <pc:sldMk cId="4088247270" sldId="259"/>
            <ac:picMk id="876" creationId="{7B76265B-0930-3D47-7328-7FBE7E9003B5}"/>
          </ac:picMkLst>
        </pc:picChg>
        <pc:picChg chg="mod">
          <ac:chgData name="Srivastava, Shashank" userId="4a4a45cf-0bce-432b-b8e4-c038fc1510d7" providerId="ADAL" clId="{49385AE6-A348-4117-8CEB-AF53F41B2FB7}" dt="2023-01-21T21:10:52.429" v="2169"/>
          <ac:picMkLst>
            <pc:docMk/>
            <pc:sldMk cId="4088247270" sldId="259"/>
            <ac:picMk id="877" creationId="{4EE1F576-F902-744A-1FC2-06232B2E6F1E}"/>
          </ac:picMkLst>
        </pc:picChg>
        <pc:picChg chg="mod">
          <ac:chgData name="Srivastava, Shashank" userId="4a4a45cf-0bce-432b-b8e4-c038fc1510d7" providerId="ADAL" clId="{49385AE6-A348-4117-8CEB-AF53F41B2FB7}" dt="2023-01-21T21:10:52.429" v="2169"/>
          <ac:picMkLst>
            <pc:docMk/>
            <pc:sldMk cId="4088247270" sldId="259"/>
            <ac:picMk id="878" creationId="{A195573E-F2FA-3AC5-CEE3-1DF9639E90C6}"/>
          </ac:picMkLst>
        </pc:picChg>
        <pc:picChg chg="mod">
          <ac:chgData name="Srivastava, Shashank" userId="4a4a45cf-0bce-432b-b8e4-c038fc1510d7" providerId="ADAL" clId="{49385AE6-A348-4117-8CEB-AF53F41B2FB7}" dt="2023-01-21T21:10:52.429" v="2169"/>
          <ac:picMkLst>
            <pc:docMk/>
            <pc:sldMk cId="4088247270" sldId="259"/>
            <ac:picMk id="879" creationId="{5E6393ED-6620-F1B6-36B0-B17211334CA1}"/>
          </ac:picMkLst>
        </pc:picChg>
        <pc:picChg chg="mod">
          <ac:chgData name="Srivastava, Shashank" userId="4a4a45cf-0bce-432b-b8e4-c038fc1510d7" providerId="ADAL" clId="{49385AE6-A348-4117-8CEB-AF53F41B2FB7}" dt="2023-01-21T21:10:52.429" v="2169"/>
          <ac:picMkLst>
            <pc:docMk/>
            <pc:sldMk cId="4088247270" sldId="259"/>
            <ac:picMk id="880" creationId="{646DF68E-9ADD-D988-E243-37C5D7231376}"/>
          </ac:picMkLst>
        </pc:picChg>
        <pc:picChg chg="mod">
          <ac:chgData name="Srivastava, Shashank" userId="4a4a45cf-0bce-432b-b8e4-c038fc1510d7" providerId="ADAL" clId="{49385AE6-A348-4117-8CEB-AF53F41B2FB7}" dt="2023-01-21T21:10:52.429" v="2169"/>
          <ac:picMkLst>
            <pc:docMk/>
            <pc:sldMk cId="4088247270" sldId="259"/>
            <ac:picMk id="881" creationId="{830641EF-FC9D-F351-B3A6-C9A81A069FA5}"/>
          </ac:picMkLst>
        </pc:picChg>
        <pc:picChg chg="mod">
          <ac:chgData name="Srivastava, Shashank" userId="4a4a45cf-0bce-432b-b8e4-c038fc1510d7" providerId="ADAL" clId="{49385AE6-A348-4117-8CEB-AF53F41B2FB7}" dt="2023-01-21T21:10:52.429" v="2169"/>
          <ac:picMkLst>
            <pc:docMk/>
            <pc:sldMk cId="4088247270" sldId="259"/>
            <ac:picMk id="882" creationId="{49FABD86-083C-FFA0-C1A6-80BA0209FE83}"/>
          </ac:picMkLst>
        </pc:picChg>
        <pc:picChg chg="mod">
          <ac:chgData name="Srivastava, Shashank" userId="4a4a45cf-0bce-432b-b8e4-c038fc1510d7" providerId="ADAL" clId="{49385AE6-A348-4117-8CEB-AF53F41B2FB7}" dt="2023-01-21T21:10:52.429" v="2169"/>
          <ac:picMkLst>
            <pc:docMk/>
            <pc:sldMk cId="4088247270" sldId="259"/>
            <ac:picMk id="883" creationId="{82CDE46E-1E21-C8F5-C79B-0DCD9CD4B8B9}"/>
          </ac:picMkLst>
        </pc:picChg>
        <pc:picChg chg="mod">
          <ac:chgData name="Srivastava, Shashank" userId="4a4a45cf-0bce-432b-b8e4-c038fc1510d7" providerId="ADAL" clId="{49385AE6-A348-4117-8CEB-AF53F41B2FB7}" dt="2023-01-21T21:10:52.429" v="2169"/>
          <ac:picMkLst>
            <pc:docMk/>
            <pc:sldMk cId="4088247270" sldId="259"/>
            <ac:picMk id="884" creationId="{AC35F618-8030-5010-8B53-86F2512B33A0}"/>
          </ac:picMkLst>
        </pc:picChg>
        <pc:picChg chg="mod">
          <ac:chgData name="Srivastava, Shashank" userId="4a4a45cf-0bce-432b-b8e4-c038fc1510d7" providerId="ADAL" clId="{49385AE6-A348-4117-8CEB-AF53F41B2FB7}" dt="2023-01-21T21:10:52.429" v="2169"/>
          <ac:picMkLst>
            <pc:docMk/>
            <pc:sldMk cId="4088247270" sldId="259"/>
            <ac:picMk id="885" creationId="{469B8B22-4E43-119A-130B-4E42301AD662}"/>
          </ac:picMkLst>
        </pc:picChg>
        <pc:picChg chg="mod">
          <ac:chgData name="Srivastava, Shashank" userId="4a4a45cf-0bce-432b-b8e4-c038fc1510d7" providerId="ADAL" clId="{49385AE6-A348-4117-8CEB-AF53F41B2FB7}" dt="2023-01-21T21:10:52.429" v="2169"/>
          <ac:picMkLst>
            <pc:docMk/>
            <pc:sldMk cId="4088247270" sldId="259"/>
            <ac:picMk id="886" creationId="{1B92A8BD-10EC-D44F-664F-D374880C4200}"/>
          </ac:picMkLst>
        </pc:picChg>
        <pc:picChg chg="mod">
          <ac:chgData name="Srivastava, Shashank" userId="4a4a45cf-0bce-432b-b8e4-c038fc1510d7" providerId="ADAL" clId="{49385AE6-A348-4117-8CEB-AF53F41B2FB7}" dt="2023-01-21T21:10:52.429" v="2169"/>
          <ac:picMkLst>
            <pc:docMk/>
            <pc:sldMk cId="4088247270" sldId="259"/>
            <ac:picMk id="887" creationId="{3F105045-474D-C570-884E-4321F85A1DCC}"/>
          </ac:picMkLst>
        </pc:picChg>
        <pc:picChg chg="mod">
          <ac:chgData name="Srivastava, Shashank" userId="4a4a45cf-0bce-432b-b8e4-c038fc1510d7" providerId="ADAL" clId="{49385AE6-A348-4117-8CEB-AF53F41B2FB7}" dt="2023-01-21T21:10:52.429" v="2169"/>
          <ac:picMkLst>
            <pc:docMk/>
            <pc:sldMk cId="4088247270" sldId="259"/>
            <ac:picMk id="888" creationId="{2F3C8F50-96E2-78A6-3C28-5490939ABB0C}"/>
          </ac:picMkLst>
        </pc:picChg>
        <pc:picChg chg="mod">
          <ac:chgData name="Srivastava, Shashank" userId="4a4a45cf-0bce-432b-b8e4-c038fc1510d7" providerId="ADAL" clId="{49385AE6-A348-4117-8CEB-AF53F41B2FB7}" dt="2023-01-21T21:10:52.429" v="2169"/>
          <ac:picMkLst>
            <pc:docMk/>
            <pc:sldMk cId="4088247270" sldId="259"/>
            <ac:picMk id="889" creationId="{5529CF6E-5D56-0068-5D67-9D9A6B97E4FC}"/>
          </ac:picMkLst>
        </pc:picChg>
        <pc:picChg chg="mod">
          <ac:chgData name="Srivastava, Shashank" userId="4a4a45cf-0bce-432b-b8e4-c038fc1510d7" providerId="ADAL" clId="{49385AE6-A348-4117-8CEB-AF53F41B2FB7}" dt="2023-01-21T21:10:52.429" v="2169"/>
          <ac:picMkLst>
            <pc:docMk/>
            <pc:sldMk cId="4088247270" sldId="259"/>
            <ac:picMk id="890" creationId="{8EF757BB-2CEE-9FAD-BDDF-D6993328FEDE}"/>
          </ac:picMkLst>
        </pc:picChg>
        <pc:picChg chg="mod">
          <ac:chgData name="Srivastava, Shashank" userId="4a4a45cf-0bce-432b-b8e4-c038fc1510d7" providerId="ADAL" clId="{49385AE6-A348-4117-8CEB-AF53F41B2FB7}" dt="2023-01-21T21:10:52.429" v="2169"/>
          <ac:picMkLst>
            <pc:docMk/>
            <pc:sldMk cId="4088247270" sldId="259"/>
            <ac:picMk id="891" creationId="{016D9867-2C92-C620-E3CE-8306A5CB9A96}"/>
          </ac:picMkLst>
        </pc:picChg>
        <pc:picChg chg="mod">
          <ac:chgData name="Srivastava, Shashank" userId="4a4a45cf-0bce-432b-b8e4-c038fc1510d7" providerId="ADAL" clId="{49385AE6-A348-4117-8CEB-AF53F41B2FB7}" dt="2023-01-21T21:10:52.429" v="2169"/>
          <ac:picMkLst>
            <pc:docMk/>
            <pc:sldMk cId="4088247270" sldId="259"/>
            <ac:picMk id="892" creationId="{3C082435-FBE2-62D6-6507-C9928E55E958}"/>
          </ac:picMkLst>
        </pc:picChg>
        <pc:picChg chg="mod">
          <ac:chgData name="Srivastava, Shashank" userId="4a4a45cf-0bce-432b-b8e4-c038fc1510d7" providerId="ADAL" clId="{49385AE6-A348-4117-8CEB-AF53F41B2FB7}" dt="2023-01-21T21:10:52.429" v="2169"/>
          <ac:picMkLst>
            <pc:docMk/>
            <pc:sldMk cId="4088247270" sldId="259"/>
            <ac:picMk id="893" creationId="{79D6BD7D-0B93-D321-9641-F442AB1F0658}"/>
          </ac:picMkLst>
        </pc:picChg>
        <pc:picChg chg="mod">
          <ac:chgData name="Srivastava, Shashank" userId="4a4a45cf-0bce-432b-b8e4-c038fc1510d7" providerId="ADAL" clId="{49385AE6-A348-4117-8CEB-AF53F41B2FB7}" dt="2023-01-21T21:10:52.429" v="2169"/>
          <ac:picMkLst>
            <pc:docMk/>
            <pc:sldMk cId="4088247270" sldId="259"/>
            <ac:picMk id="894" creationId="{A8296F9A-30AD-EA44-947A-DFB87C4A1AA7}"/>
          </ac:picMkLst>
        </pc:picChg>
        <pc:picChg chg="mod">
          <ac:chgData name="Srivastava, Shashank" userId="4a4a45cf-0bce-432b-b8e4-c038fc1510d7" providerId="ADAL" clId="{49385AE6-A348-4117-8CEB-AF53F41B2FB7}" dt="2023-01-21T21:10:52.429" v="2169"/>
          <ac:picMkLst>
            <pc:docMk/>
            <pc:sldMk cId="4088247270" sldId="259"/>
            <ac:picMk id="895" creationId="{5226EE79-E801-6C94-242C-507BC83A9B02}"/>
          </ac:picMkLst>
        </pc:picChg>
        <pc:picChg chg="mod">
          <ac:chgData name="Srivastava, Shashank" userId="4a4a45cf-0bce-432b-b8e4-c038fc1510d7" providerId="ADAL" clId="{49385AE6-A348-4117-8CEB-AF53F41B2FB7}" dt="2023-01-21T21:10:52.429" v="2169"/>
          <ac:picMkLst>
            <pc:docMk/>
            <pc:sldMk cId="4088247270" sldId="259"/>
            <ac:picMk id="896" creationId="{5D6AE11A-CA01-9637-C4E8-DA35B695DAA8}"/>
          </ac:picMkLst>
        </pc:picChg>
        <pc:picChg chg="mod">
          <ac:chgData name="Srivastava, Shashank" userId="4a4a45cf-0bce-432b-b8e4-c038fc1510d7" providerId="ADAL" clId="{49385AE6-A348-4117-8CEB-AF53F41B2FB7}" dt="2023-01-21T21:10:52.429" v="2169"/>
          <ac:picMkLst>
            <pc:docMk/>
            <pc:sldMk cId="4088247270" sldId="259"/>
            <ac:picMk id="897" creationId="{977F2DCF-525B-CB8B-3BB2-269A58256F8B}"/>
          </ac:picMkLst>
        </pc:picChg>
        <pc:picChg chg="mod">
          <ac:chgData name="Srivastava, Shashank" userId="4a4a45cf-0bce-432b-b8e4-c038fc1510d7" providerId="ADAL" clId="{49385AE6-A348-4117-8CEB-AF53F41B2FB7}" dt="2023-01-21T21:10:52.429" v="2169"/>
          <ac:picMkLst>
            <pc:docMk/>
            <pc:sldMk cId="4088247270" sldId="259"/>
            <ac:picMk id="898" creationId="{B149250A-3BA8-9D35-6B13-E46218C93C37}"/>
          </ac:picMkLst>
        </pc:picChg>
        <pc:picChg chg="mod">
          <ac:chgData name="Srivastava, Shashank" userId="4a4a45cf-0bce-432b-b8e4-c038fc1510d7" providerId="ADAL" clId="{49385AE6-A348-4117-8CEB-AF53F41B2FB7}" dt="2023-01-21T21:10:52.429" v="2169"/>
          <ac:picMkLst>
            <pc:docMk/>
            <pc:sldMk cId="4088247270" sldId="259"/>
            <ac:picMk id="899" creationId="{AE2D453D-71CC-D71E-FCFF-886595599662}"/>
          </ac:picMkLst>
        </pc:picChg>
        <pc:picChg chg="mod">
          <ac:chgData name="Srivastava, Shashank" userId="4a4a45cf-0bce-432b-b8e4-c038fc1510d7" providerId="ADAL" clId="{49385AE6-A348-4117-8CEB-AF53F41B2FB7}" dt="2023-01-21T21:10:52.429" v="2169"/>
          <ac:picMkLst>
            <pc:docMk/>
            <pc:sldMk cId="4088247270" sldId="259"/>
            <ac:picMk id="900" creationId="{9E32AD87-F6A4-DDA4-A983-64D91C100CA1}"/>
          </ac:picMkLst>
        </pc:picChg>
        <pc:picChg chg="mod">
          <ac:chgData name="Srivastava, Shashank" userId="4a4a45cf-0bce-432b-b8e4-c038fc1510d7" providerId="ADAL" clId="{49385AE6-A348-4117-8CEB-AF53F41B2FB7}" dt="2023-01-21T21:10:52.429" v="2169"/>
          <ac:picMkLst>
            <pc:docMk/>
            <pc:sldMk cId="4088247270" sldId="259"/>
            <ac:picMk id="901" creationId="{2473ABF5-EC05-F102-FD83-D1F8FFD48792}"/>
          </ac:picMkLst>
        </pc:picChg>
        <pc:picChg chg="mod">
          <ac:chgData name="Srivastava, Shashank" userId="4a4a45cf-0bce-432b-b8e4-c038fc1510d7" providerId="ADAL" clId="{49385AE6-A348-4117-8CEB-AF53F41B2FB7}" dt="2023-01-21T21:10:52.429" v="2169"/>
          <ac:picMkLst>
            <pc:docMk/>
            <pc:sldMk cId="4088247270" sldId="259"/>
            <ac:picMk id="902" creationId="{DED65EA2-106B-90E5-8186-034E187D65ED}"/>
          </ac:picMkLst>
        </pc:picChg>
        <pc:picChg chg="mod">
          <ac:chgData name="Srivastava, Shashank" userId="4a4a45cf-0bce-432b-b8e4-c038fc1510d7" providerId="ADAL" clId="{49385AE6-A348-4117-8CEB-AF53F41B2FB7}" dt="2023-01-21T21:10:52.429" v="2169"/>
          <ac:picMkLst>
            <pc:docMk/>
            <pc:sldMk cId="4088247270" sldId="259"/>
            <ac:picMk id="903" creationId="{9C897E17-F3B2-3AEE-98DB-7430BF907165}"/>
          </ac:picMkLst>
        </pc:picChg>
        <pc:picChg chg="mod">
          <ac:chgData name="Srivastava, Shashank" userId="4a4a45cf-0bce-432b-b8e4-c038fc1510d7" providerId="ADAL" clId="{49385AE6-A348-4117-8CEB-AF53F41B2FB7}" dt="2023-01-21T21:10:52.429" v="2169"/>
          <ac:picMkLst>
            <pc:docMk/>
            <pc:sldMk cId="4088247270" sldId="259"/>
            <ac:picMk id="904" creationId="{29BE0889-65CC-C60D-E3FF-C2368162842E}"/>
          </ac:picMkLst>
        </pc:picChg>
        <pc:picChg chg="mod">
          <ac:chgData name="Srivastava, Shashank" userId="4a4a45cf-0bce-432b-b8e4-c038fc1510d7" providerId="ADAL" clId="{49385AE6-A348-4117-8CEB-AF53F41B2FB7}" dt="2023-01-21T21:10:52.429" v="2169"/>
          <ac:picMkLst>
            <pc:docMk/>
            <pc:sldMk cId="4088247270" sldId="259"/>
            <ac:picMk id="905" creationId="{A514A346-097F-372E-97B7-93856737BE6A}"/>
          </ac:picMkLst>
        </pc:picChg>
        <pc:picChg chg="mod">
          <ac:chgData name="Srivastava, Shashank" userId="4a4a45cf-0bce-432b-b8e4-c038fc1510d7" providerId="ADAL" clId="{49385AE6-A348-4117-8CEB-AF53F41B2FB7}" dt="2023-01-21T21:10:52.429" v="2169"/>
          <ac:picMkLst>
            <pc:docMk/>
            <pc:sldMk cId="4088247270" sldId="259"/>
            <ac:picMk id="906" creationId="{29C34006-30D0-F9AF-93FB-1066109F3402}"/>
          </ac:picMkLst>
        </pc:picChg>
        <pc:picChg chg="mod">
          <ac:chgData name="Srivastava, Shashank" userId="4a4a45cf-0bce-432b-b8e4-c038fc1510d7" providerId="ADAL" clId="{49385AE6-A348-4117-8CEB-AF53F41B2FB7}" dt="2023-01-21T21:10:52.429" v="2169"/>
          <ac:picMkLst>
            <pc:docMk/>
            <pc:sldMk cId="4088247270" sldId="259"/>
            <ac:picMk id="907" creationId="{E03A35C8-2D6E-6AA5-7B6D-AD90765ABCFD}"/>
          </ac:picMkLst>
        </pc:picChg>
        <pc:picChg chg="mod">
          <ac:chgData name="Srivastava, Shashank" userId="4a4a45cf-0bce-432b-b8e4-c038fc1510d7" providerId="ADAL" clId="{49385AE6-A348-4117-8CEB-AF53F41B2FB7}" dt="2023-01-21T21:10:52.429" v="2169"/>
          <ac:picMkLst>
            <pc:docMk/>
            <pc:sldMk cId="4088247270" sldId="259"/>
            <ac:picMk id="908" creationId="{F25E6FA0-38C3-04C3-DAEB-4BFA79E8746E}"/>
          </ac:picMkLst>
        </pc:picChg>
        <pc:picChg chg="mod">
          <ac:chgData name="Srivastava, Shashank" userId="4a4a45cf-0bce-432b-b8e4-c038fc1510d7" providerId="ADAL" clId="{49385AE6-A348-4117-8CEB-AF53F41B2FB7}" dt="2023-01-21T21:10:52.429" v="2169"/>
          <ac:picMkLst>
            <pc:docMk/>
            <pc:sldMk cId="4088247270" sldId="259"/>
            <ac:picMk id="909" creationId="{5138685E-B75A-9C84-DDC9-EA64530DF5DB}"/>
          </ac:picMkLst>
        </pc:picChg>
        <pc:picChg chg="mod">
          <ac:chgData name="Srivastava, Shashank" userId="4a4a45cf-0bce-432b-b8e4-c038fc1510d7" providerId="ADAL" clId="{49385AE6-A348-4117-8CEB-AF53F41B2FB7}" dt="2023-01-21T21:10:52.429" v="2169"/>
          <ac:picMkLst>
            <pc:docMk/>
            <pc:sldMk cId="4088247270" sldId="259"/>
            <ac:picMk id="910" creationId="{93A7123D-1BB4-7235-4A3F-1C6EF182D448}"/>
          </ac:picMkLst>
        </pc:picChg>
        <pc:picChg chg="mod">
          <ac:chgData name="Srivastava, Shashank" userId="4a4a45cf-0bce-432b-b8e4-c038fc1510d7" providerId="ADAL" clId="{49385AE6-A348-4117-8CEB-AF53F41B2FB7}" dt="2023-01-21T21:10:52.429" v="2169"/>
          <ac:picMkLst>
            <pc:docMk/>
            <pc:sldMk cId="4088247270" sldId="259"/>
            <ac:picMk id="911" creationId="{F872553B-A04E-C6E8-734E-73B45BEF5D21}"/>
          </ac:picMkLst>
        </pc:picChg>
        <pc:picChg chg="mod">
          <ac:chgData name="Srivastava, Shashank" userId="4a4a45cf-0bce-432b-b8e4-c038fc1510d7" providerId="ADAL" clId="{49385AE6-A348-4117-8CEB-AF53F41B2FB7}" dt="2023-01-21T21:10:52.429" v="2169"/>
          <ac:picMkLst>
            <pc:docMk/>
            <pc:sldMk cId="4088247270" sldId="259"/>
            <ac:picMk id="912" creationId="{705E56F7-33AB-B0AE-C23A-EF4D176E9B2A}"/>
          </ac:picMkLst>
        </pc:picChg>
        <pc:picChg chg="mod">
          <ac:chgData name="Srivastava, Shashank" userId="4a4a45cf-0bce-432b-b8e4-c038fc1510d7" providerId="ADAL" clId="{49385AE6-A348-4117-8CEB-AF53F41B2FB7}" dt="2023-01-21T21:10:52.429" v="2169"/>
          <ac:picMkLst>
            <pc:docMk/>
            <pc:sldMk cId="4088247270" sldId="259"/>
            <ac:picMk id="913" creationId="{AE6401C8-983F-CB76-4556-DABB3C558477}"/>
          </ac:picMkLst>
        </pc:picChg>
        <pc:picChg chg="mod">
          <ac:chgData name="Srivastava, Shashank" userId="4a4a45cf-0bce-432b-b8e4-c038fc1510d7" providerId="ADAL" clId="{49385AE6-A348-4117-8CEB-AF53F41B2FB7}" dt="2023-01-21T21:10:52.429" v="2169"/>
          <ac:picMkLst>
            <pc:docMk/>
            <pc:sldMk cId="4088247270" sldId="259"/>
            <ac:picMk id="914" creationId="{93EC9C74-C99D-3348-C1BD-A507829C4A08}"/>
          </ac:picMkLst>
        </pc:picChg>
        <pc:picChg chg="mod">
          <ac:chgData name="Srivastava, Shashank" userId="4a4a45cf-0bce-432b-b8e4-c038fc1510d7" providerId="ADAL" clId="{49385AE6-A348-4117-8CEB-AF53F41B2FB7}" dt="2023-01-21T21:10:52.429" v="2169"/>
          <ac:picMkLst>
            <pc:docMk/>
            <pc:sldMk cId="4088247270" sldId="259"/>
            <ac:picMk id="915" creationId="{A17B82B9-0D34-5468-E3D3-AEEE23DBA385}"/>
          </ac:picMkLst>
        </pc:picChg>
        <pc:picChg chg="mod">
          <ac:chgData name="Srivastava, Shashank" userId="4a4a45cf-0bce-432b-b8e4-c038fc1510d7" providerId="ADAL" clId="{49385AE6-A348-4117-8CEB-AF53F41B2FB7}" dt="2023-01-21T21:10:52.429" v="2169"/>
          <ac:picMkLst>
            <pc:docMk/>
            <pc:sldMk cId="4088247270" sldId="259"/>
            <ac:picMk id="916" creationId="{C53B5BC1-D6DC-EB2A-E3FC-B36E26DF659D}"/>
          </ac:picMkLst>
        </pc:picChg>
        <pc:picChg chg="mod">
          <ac:chgData name="Srivastava, Shashank" userId="4a4a45cf-0bce-432b-b8e4-c038fc1510d7" providerId="ADAL" clId="{49385AE6-A348-4117-8CEB-AF53F41B2FB7}" dt="2023-01-21T21:10:52.429" v="2169"/>
          <ac:picMkLst>
            <pc:docMk/>
            <pc:sldMk cId="4088247270" sldId="259"/>
            <ac:picMk id="917" creationId="{D7BF7371-BF98-A07D-1C45-BDFA0FC01F26}"/>
          </ac:picMkLst>
        </pc:picChg>
        <pc:picChg chg="mod">
          <ac:chgData name="Srivastava, Shashank" userId="4a4a45cf-0bce-432b-b8e4-c038fc1510d7" providerId="ADAL" clId="{49385AE6-A348-4117-8CEB-AF53F41B2FB7}" dt="2023-01-21T21:10:52.429" v="2169"/>
          <ac:picMkLst>
            <pc:docMk/>
            <pc:sldMk cId="4088247270" sldId="259"/>
            <ac:picMk id="918" creationId="{C257F8F7-752A-6AEE-49C2-54F6950786D9}"/>
          </ac:picMkLst>
        </pc:picChg>
        <pc:picChg chg="mod">
          <ac:chgData name="Srivastava, Shashank" userId="4a4a45cf-0bce-432b-b8e4-c038fc1510d7" providerId="ADAL" clId="{49385AE6-A348-4117-8CEB-AF53F41B2FB7}" dt="2023-01-21T21:10:52.429" v="2169"/>
          <ac:picMkLst>
            <pc:docMk/>
            <pc:sldMk cId="4088247270" sldId="259"/>
            <ac:picMk id="919" creationId="{9C256AA4-546B-E9D0-6E9A-636A386CDB79}"/>
          </ac:picMkLst>
        </pc:picChg>
        <pc:picChg chg="mod">
          <ac:chgData name="Srivastava, Shashank" userId="4a4a45cf-0bce-432b-b8e4-c038fc1510d7" providerId="ADAL" clId="{49385AE6-A348-4117-8CEB-AF53F41B2FB7}" dt="2023-01-21T21:10:52.429" v="2169"/>
          <ac:picMkLst>
            <pc:docMk/>
            <pc:sldMk cId="4088247270" sldId="259"/>
            <ac:picMk id="920" creationId="{BA6C80F1-636B-F43A-7D22-34EEE8C367C6}"/>
          </ac:picMkLst>
        </pc:picChg>
        <pc:picChg chg="mod">
          <ac:chgData name="Srivastava, Shashank" userId="4a4a45cf-0bce-432b-b8e4-c038fc1510d7" providerId="ADAL" clId="{49385AE6-A348-4117-8CEB-AF53F41B2FB7}" dt="2023-01-21T21:10:52.429" v="2169"/>
          <ac:picMkLst>
            <pc:docMk/>
            <pc:sldMk cId="4088247270" sldId="259"/>
            <ac:picMk id="921" creationId="{7B280678-3C2A-DB9D-D2BC-FC79B60C71CC}"/>
          </ac:picMkLst>
        </pc:picChg>
        <pc:picChg chg="mod">
          <ac:chgData name="Srivastava, Shashank" userId="4a4a45cf-0bce-432b-b8e4-c038fc1510d7" providerId="ADAL" clId="{49385AE6-A348-4117-8CEB-AF53F41B2FB7}" dt="2023-01-21T21:10:52.429" v="2169"/>
          <ac:picMkLst>
            <pc:docMk/>
            <pc:sldMk cId="4088247270" sldId="259"/>
            <ac:picMk id="922" creationId="{989B490A-B2E0-F339-A8C8-03EA8939B52E}"/>
          </ac:picMkLst>
        </pc:picChg>
        <pc:picChg chg="mod">
          <ac:chgData name="Srivastava, Shashank" userId="4a4a45cf-0bce-432b-b8e4-c038fc1510d7" providerId="ADAL" clId="{49385AE6-A348-4117-8CEB-AF53F41B2FB7}" dt="2023-01-21T21:10:52.429" v="2169"/>
          <ac:picMkLst>
            <pc:docMk/>
            <pc:sldMk cId="4088247270" sldId="259"/>
            <ac:picMk id="923" creationId="{D3275DB9-8241-B6F3-1B17-3B33D286F6CD}"/>
          </ac:picMkLst>
        </pc:picChg>
        <pc:picChg chg="mod">
          <ac:chgData name="Srivastava, Shashank" userId="4a4a45cf-0bce-432b-b8e4-c038fc1510d7" providerId="ADAL" clId="{49385AE6-A348-4117-8CEB-AF53F41B2FB7}" dt="2023-01-21T21:10:52.429" v="2169"/>
          <ac:picMkLst>
            <pc:docMk/>
            <pc:sldMk cId="4088247270" sldId="259"/>
            <ac:picMk id="924" creationId="{51FA7D7A-F69F-83B4-6E50-9F6D9040BE8B}"/>
          </ac:picMkLst>
        </pc:picChg>
        <pc:picChg chg="mod">
          <ac:chgData name="Srivastava, Shashank" userId="4a4a45cf-0bce-432b-b8e4-c038fc1510d7" providerId="ADAL" clId="{49385AE6-A348-4117-8CEB-AF53F41B2FB7}" dt="2023-01-21T21:10:52.429" v="2169"/>
          <ac:picMkLst>
            <pc:docMk/>
            <pc:sldMk cId="4088247270" sldId="259"/>
            <ac:picMk id="925" creationId="{12593D05-DB28-EE42-1328-8B277B2DA14D}"/>
          </ac:picMkLst>
        </pc:picChg>
        <pc:picChg chg="mod">
          <ac:chgData name="Srivastava, Shashank" userId="4a4a45cf-0bce-432b-b8e4-c038fc1510d7" providerId="ADAL" clId="{49385AE6-A348-4117-8CEB-AF53F41B2FB7}" dt="2023-01-21T21:10:52.429" v="2169"/>
          <ac:picMkLst>
            <pc:docMk/>
            <pc:sldMk cId="4088247270" sldId="259"/>
            <ac:picMk id="926" creationId="{2E0F43AD-4DC1-79C9-5483-AC561F29AF1A}"/>
          </ac:picMkLst>
        </pc:picChg>
        <pc:picChg chg="mod">
          <ac:chgData name="Srivastava, Shashank" userId="4a4a45cf-0bce-432b-b8e4-c038fc1510d7" providerId="ADAL" clId="{49385AE6-A348-4117-8CEB-AF53F41B2FB7}" dt="2023-01-21T21:10:52.429" v="2169"/>
          <ac:picMkLst>
            <pc:docMk/>
            <pc:sldMk cId="4088247270" sldId="259"/>
            <ac:picMk id="927" creationId="{C3C3FD24-E918-BBD2-6E88-8B247E31C205}"/>
          </ac:picMkLst>
        </pc:picChg>
        <pc:picChg chg="mod">
          <ac:chgData name="Srivastava, Shashank" userId="4a4a45cf-0bce-432b-b8e4-c038fc1510d7" providerId="ADAL" clId="{49385AE6-A348-4117-8CEB-AF53F41B2FB7}" dt="2023-01-21T21:10:52.429" v="2169"/>
          <ac:picMkLst>
            <pc:docMk/>
            <pc:sldMk cId="4088247270" sldId="259"/>
            <ac:picMk id="928" creationId="{C99FEB04-9076-8C45-89C8-15581D6CD678}"/>
          </ac:picMkLst>
        </pc:picChg>
        <pc:picChg chg="mod">
          <ac:chgData name="Srivastava, Shashank" userId="4a4a45cf-0bce-432b-b8e4-c038fc1510d7" providerId="ADAL" clId="{49385AE6-A348-4117-8CEB-AF53F41B2FB7}" dt="2023-01-21T21:10:52.429" v="2169"/>
          <ac:picMkLst>
            <pc:docMk/>
            <pc:sldMk cId="4088247270" sldId="259"/>
            <ac:picMk id="929" creationId="{D24B4BD6-7634-CD3A-72A2-7BEDA5A66C3D}"/>
          </ac:picMkLst>
        </pc:picChg>
        <pc:picChg chg="mod">
          <ac:chgData name="Srivastava, Shashank" userId="4a4a45cf-0bce-432b-b8e4-c038fc1510d7" providerId="ADAL" clId="{49385AE6-A348-4117-8CEB-AF53F41B2FB7}" dt="2023-01-21T21:10:52.429" v="2169"/>
          <ac:picMkLst>
            <pc:docMk/>
            <pc:sldMk cId="4088247270" sldId="259"/>
            <ac:picMk id="930" creationId="{DCE12DE5-217A-0F4F-4367-493F7324277D}"/>
          </ac:picMkLst>
        </pc:picChg>
        <pc:picChg chg="mod">
          <ac:chgData name="Srivastava, Shashank" userId="4a4a45cf-0bce-432b-b8e4-c038fc1510d7" providerId="ADAL" clId="{49385AE6-A348-4117-8CEB-AF53F41B2FB7}" dt="2023-01-21T21:10:52.429" v="2169"/>
          <ac:picMkLst>
            <pc:docMk/>
            <pc:sldMk cId="4088247270" sldId="259"/>
            <ac:picMk id="931" creationId="{BA1FBABB-FDEC-BF4C-50FD-5C03DF41CE7F}"/>
          </ac:picMkLst>
        </pc:picChg>
        <pc:picChg chg="mod">
          <ac:chgData name="Srivastava, Shashank" userId="4a4a45cf-0bce-432b-b8e4-c038fc1510d7" providerId="ADAL" clId="{49385AE6-A348-4117-8CEB-AF53F41B2FB7}" dt="2023-01-21T21:10:52.429" v="2169"/>
          <ac:picMkLst>
            <pc:docMk/>
            <pc:sldMk cId="4088247270" sldId="259"/>
            <ac:picMk id="932" creationId="{D01DB253-7DDE-F358-FE47-0287C6AF025F}"/>
          </ac:picMkLst>
        </pc:picChg>
        <pc:picChg chg="mod">
          <ac:chgData name="Srivastava, Shashank" userId="4a4a45cf-0bce-432b-b8e4-c038fc1510d7" providerId="ADAL" clId="{49385AE6-A348-4117-8CEB-AF53F41B2FB7}" dt="2023-01-21T21:10:52.429" v="2169"/>
          <ac:picMkLst>
            <pc:docMk/>
            <pc:sldMk cId="4088247270" sldId="259"/>
            <ac:picMk id="933" creationId="{E94B90BF-A962-5EBC-0431-9A5DF3365500}"/>
          </ac:picMkLst>
        </pc:picChg>
        <pc:picChg chg="mod">
          <ac:chgData name="Srivastava, Shashank" userId="4a4a45cf-0bce-432b-b8e4-c038fc1510d7" providerId="ADAL" clId="{49385AE6-A348-4117-8CEB-AF53F41B2FB7}" dt="2023-01-21T21:10:52.429" v="2169"/>
          <ac:picMkLst>
            <pc:docMk/>
            <pc:sldMk cId="4088247270" sldId="259"/>
            <ac:picMk id="934" creationId="{E2D66977-4A8A-464C-7AC3-CBE9D1105A0B}"/>
          </ac:picMkLst>
        </pc:picChg>
        <pc:picChg chg="mod">
          <ac:chgData name="Srivastava, Shashank" userId="4a4a45cf-0bce-432b-b8e4-c038fc1510d7" providerId="ADAL" clId="{49385AE6-A348-4117-8CEB-AF53F41B2FB7}" dt="2023-01-21T21:10:52.429" v="2169"/>
          <ac:picMkLst>
            <pc:docMk/>
            <pc:sldMk cId="4088247270" sldId="259"/>
            <ac:picMk id="935" creationId="{5F3A62B2-5FC0-79D6-D130-4BB168C4AE8C}"/>
          </ac:picMkLst>
        </pc:picChg>
        <pc:picChg chg="mod">
          <ac:chgData name="Srivastava, Shashank" userId="4a4a45cf-0bce-432b-b8e4-c038fc1510d7" providerId="ADAL" clId="{49385AE6-A348-4117-8CEB-AF53F41B2FB7}" dt="2023-01-21T21:10:52.429" v="2169"/>
          <ac:picMkLst>
            <pc:docMk/>
            <pc:sldMk cId="4088247270" sldId="259"/>
            <ac:picMk id="936" creationId="{6CA8CDC9-D8F8-BD2C-521B-A46F0C9A9E64}"/>
          </ac:picMkLst>
        </pc:picChg>
        <pc:picChg chg="mod">
          <ac:chgData name="Srivastava, Shashank" userId="4a4a45cf-0bce-432b-b8e4-c038fc1510d7" providerId="ADAL" clId="{49385AE6-A348-4117-8CEB-AF53F41B2FB7}" dt="2023-01-21T21:10:52.429" v="2169"/>
          <ac:picMkLst>
            <pc:docMk/>
            <pc:sldMk cId="4088247270" sldId="259"/>
            <ac:picMk id="937" creationId="{1277F9E3-9E5D-030F-6B3C-510BBDFF075A}"/>
          </ac:picMkLst>
        </pc:picChg>
        <pc:picChg chg="mod">
          <ac:chgData name="Srivastava, Shashank" userId="4a4a45cf-0bce-432b-b8e4-c038fc1510d7" providerId="ADAL" clId="{49385AE6-A348-4117-8CEB-AF53F41B2FB7}" dt="2023-01-21T21:10:52.429" v="2169"/>
          <ac:picMkLst>
            <pc:docMk/>
            <pc:sldMk cId="4088247270" sldId="259"/>
            <ac:picMk id="938" creationId="{73265B27-F179-F0E4-D30B-A26E9D21BA50}"/>
          </ac:picMkLst>
        </pc:picChg>
        <pc:picChg chg="mod">
          <ac:chgData name="Srivastava, Shashank" userId="4a4a45cf-0bce-432b-b8e4-c038fc1510d7" providerId="ADAL" clId="{49385AE6-A348-4117-8CEB-AF53F41B2FB7}" dt="2023-01-21T21:10:52.429" v="2169"/>
          <ac:picMkLst>
            <pc:docMk/>
            <pc:sldMk cId="4088247270" sldId="259"/>
            <ac:picMk id="939" creationId="{B4CB5263-F1C0-6E1C-BE7B-775028D88C77}"/>
          </ac:picMkLst>
        </pc:picChg>
        <pc:picChg chg="mod">
          <ac:chgData name="Srivastava, Shashank" userId="4a4a45cf-0bce-432b-b8e4-c038fc1510d7" providerId="ADAL" clId="{49385AE6-A348-4117-8CEB-AF53F41B2FB7}" dt="2023-01-21T21:10:52.429" v="2169"/>
          <ac:picMkLst>
            <pc:docMk/>
            <pc:sldMk cId="4088247270" sldId="259"/>
            <ac:picMk id="940" creationId="{3642A3C3-1941-F99C-EB84-F95BABAC607A}"/>
          </ac:picMkLst>
        </pc:picChg>
        <pc:picChg chg="mod">
          <ac:chgData name="Srivastava, Shashank" userId="4a4a45cf-0bce-432b-b8e4-c038fc1510d7" providerId="ADAL" clId="{49385AE6-A348-4117-8CEB-AF53F41B2FB7}" dt="2023-01-21T21:10:52.429" v="2169"/>
          <ac:picMkLst>
            <pc:docMk/>
            <pc:sldMk cId="4088247270" sldId="259"/>
            <ac:picMk id="941" creationId="{42A47ED9-6B81-19E5-12BD-47E8894C42EF}"/>
          </ac:picMkLst>
        </pc:picChg>
        <pc:picChg chg="mod">
          <ac:chgData name="Srivastava, Shashank" userId="4a4a45cf-0bce-432b-b8e4-c038fc1510d7" providerId="ADAL" clId="{49385AE6-A348-4117-8CEB-AF53F41B2FB7}" dt="2023-01-21T21:10:52.429" v="2169"/>
          <ac:picMkLst>
            <pc:docMk/>
            <pc:sldMk cId="4088247270" sldId="259"/>
            <ac:picMk id="942" creationId="{660952BC-A641-F4C9-A813-B259105E9306}"/>
          </ac:picMkLst>
        </pc:picChg>
        <pc:picChg chg="mod">
          <ac:chgData name="Srivastava, Shashank" userId="4a4a45cf-0bce-432b-b8e4-c038fc1510d7" providerId="ADAL" clId="{49385AE6-A348-4117-8CEB-AF53F41B2FB7}" dt="2023-01-21T21:10:52.429" v="2169"/>
          <ac:picMkLst>
            <pc:docMk/>
            <pc:sldMk cId="4088247270" sldId="259"/>
            <ac:picMk id="943" creationId="{4CD9FF6E-BD88-D198-668E-658787FAFC97}"/>
          </ac:picMkLst>
        </pc:picChg>
        <pc:picChg chg="mod">
          <ac:chgData name="Srivastava, Shashank" userId="4a4a45cf-0bce-432b-b8e4-c038fc1510d7" providerId="ADAL" clId="{49385AE6-A348-4117-8CEB-AF53F41B2FB7}" dt="2023-01-21T21:10:52.429" v="2169"/>
          <ac:picMkLst>
            <pc:docMk/>
            <pc:sldMk cId="4088247270" sldId="259"/>
            <ac:picMk id="944" creationId="{E5ED9F6B-F159-5C20-B721-448C3F820AC2}"/>
          </ac:picMkLst>
        </pc:picChg>
        <pc:picChg chg="mod">
          <ac:chgData name="Srivastava, Shashank" userId="4a4a45cf-0bce-432b-b8e4-c038fc1510d7" providerId="ADAL" clId="{49385AE6-A348-4117-8CEB-AF53F41B2FB7}" dt="2023-01-21T21:10:52.429" v="2169"/>
          <ac:picMkLst>
            <pc:docMk/>
            <pc:sldMk cId="4088247270" sldId="259"/>
            <ac:picMk id="945" creationId="{9994A18F-C816-EFC0-F819-50C12479AE98}"/>
          </ac:picMkLst>
        </pc:picChg>
        <pc:picChg chg="mod">
          <ac:chgData name="Srivastava, Shashank" userId="4a4a45cf-0bce-432b-b8e4-c038fc1510d7" providerId="ADAL" clId="{49385AE6-A348-4117-8CEB-AF53F41B2FB7}" dt="2023-01-21T21:10:52.429" v="2169"/>
          <ac:picMkLst>
            <pc:docMk/>
            <pc:sldMk cId="4088247270" sldId="259"/>
            <ac:picMk id="946" creationId="{9C5D6CB9-E28E-B0D6-16DB-4366D3C411CB}"/>
          </ac:picMkLst>
        </pc:picChg>
        <pc:picChg chg="mod">
          <ac:chgData name="Srivastava, Shashank" userId="4a4a45cf-0bce-432b-b8e4-c038fc1510d7" providerId="ADAL" clId="{49385AE6-A348-4117-8CEB-AF53F41B2FB7}" dt="2023-01-21T21:10:52.429" v="2169"/>
          <ac:picMkLst>
            <pc:docMk/>
            <pc:sldMk cId="4088247270" sldId="259"/>
            <ac:picMk id="947" creationId="{FF4CAB02-F7C9-598F-1769-A99AA47253A0}"/>
          </ac:picMkLst>
        </pc:picChg>
        <pc:picChg chg="mod">
          <ac:chgData name="Srivastava, Shashank" userId="4a4a45cf-0bce-432b-b8e4-c038fc1510d7" providerId="ADAL" clId="{49385AE6-A348-4117-8CEB-AF53F41B2FB7}" dt="2023-01-21T21:10:52.429" v="2169"/>
          <ac:picMkLst>
            <pc:docMk/>
            <pc:sldMk cId="4088247270" sldId="259"/>
            <ac:picMk id="948" creationId="{052DC72F-7824-27C6-30CE-1FDA4BDD6403}"/>
          </ac:picMkLst>
        </pc:picChg>
        <pc:picChg chg="mod">
          <ac:chgData name="Srivastava, Shashank" userId="4a4a45cf-0bce-432b-b8e4-c038fc1510d7" providerId="ADAL" clId="{49385AE6-A348-4117-8CEB-AF53F41B2FB7}" dt="2023-01-21T21:10:52.429" v="2169"/>
          <ac:picMkLst>
            <pc:docMk/>
            <pc:sldMk cId="4088247270" sldId="259"/>
            <ac:picMk id="949" creationId="{6F7F02FB-AD65-943F-84DE-08C7B055DB96}"/>
          </ac:picMkLst>
        </pc:picChg>
        <pc:picChg chg="mod">
          <ac:chgData name="Srivastava, Shashank" userId="4a4a45cf-0bce-432b-b8e4-c038fc1510d7" providerId="ADAL" clId="{49385AE6-A348-4117-8CEB-AF53F41B2FB7}" dt="2023-01-21T21:10:52.429" v="2169"/>
          <ac:picMkLst>
            <pc:docMk/>
            <pc:sldMk cId="4088247270" sldId="259"/>
            <ac:picMk id="950" creationId="{F0A8390D-9815-4B66-6CF2-377DD1BBCE0D}"/>
          </ac:picMkLst>
        </pc:picChg>
        <pc:picChg chg="mod">
          <ac:chgData name="Srivastava, Shashank" userId="4a4a45cf-0bce-432b-b8e4-c038fc1510d7" providerId="ADAL" clId="{49385AE6-A348-4117-8CEB-AF53F41B2FB7}" dt="2023-01-21T21:10:52.429" v="2169"/>
          <ac:picMkLst>
            <pc:docMk/>
            <pc:sldMk cId="4088247270" sldId="259"/>
            <ac:picMk id="951" creationId="{ED3C8CF4-9280-4431-7151-07B3AE793283}"/>
          </ac:picMkLst>
        </pc:picChg>
        <pc:picChg chg="mod">
          <ac:chgData name="Srivastava, Shashank" userId="4a4a45cf-0bce-432b-b8e4-c038fc1510d7" providerId="ADAL" clId="{49385AE6-A348-4117-8CEB-AF53F41B2FB7}" dt="2023-01-21T21:10:52.429" v="2169"/>
          <ac:picMkLst>
            <pc:docMk/>
            <pc:sldMk cId="4088247270" sldId="259"/>
            <ac:picMk id="952" creationId="{3DA93208-B7A6-EF82-53AB-7404F1573E79}"/>
          </ac:picMkLst>
        </pc:picChg>
        <pc:picChg chg="mod">
          <ac:chgData name="Srivastava, Shashank" userId="4a4a45cf-0bce-432b-b8e4-c038fc1510d7" providerId="ADAL" clId="{49385AE6-A348-4117-8CEB-AF53F41B2FB7}" dt="2023-01-21T21:10:52.429" v="2169"/>
          <ac:picMkLst>
            <pc:docMk/>
            <pc:sldMk cId="4088247270" sldId="259"/>
            <ac:picMk id="953" creationId="{AC872750-E4B0-7C8E-2434-73F494BBF8D8}"/>
          </ac:picMkLst>
        </pc:picChg>
        <pc:picChg chg="mod">
          <ac:chgData name="Srivastava, Shashank" userId="4a4a45cf-0bce-432b-b8e4-c038fc1510d7" providerId="ADAL" clId="{49385AE6-A348-4117-8CEB-AF53F41B2FB7}" dt="2023-01-21T21:10:52.429" v="2169"/>
          <ac:picMkLst>
            <pc:docMk/>
            <pc:sldMk cId="4088247270" sldId="259"/>
            <ac:picMk id="954" creationId="{6B567123-9E37-4DD2-BDA8-1C8BC97A5759}"/>
          </ac:picMkLst>
        </pc:picChg>
        <pc:picChg chg="mod">
          <ac:chgData name="Srivastava, Shashank" userId="4a4a45cf-0bce-432b-b8e4-c038fc1510d7" providerId="ADAL" clId="{49385AE6-A348-4117-8CEB-AF53F41B2FB7}" dt="2023-01-21T21:10:52.429" v="2169"/>
          <ac:picMkLst>
            <pc:docMk/>
            <pc:sldMk cId="4088247270" sldId="259"/>
            <ac:picMk id="955" creationId="{B527764B-4230-2387-2B88-325A2DE3297F}"/>
          </ac:picMkLst>
        </pc:picChg>
        <pc:picChg chg="mod">
          <ac:chgData name="Srivastava, Shashank" userId="4a4a45cf-0bce-432b-b8e4-c038fc1510d7" providerId="ADAL" clId="{49385AE6-A348-4117-8CEB-AF53F41B2FB7}" dt="2023-01-21T21:10:52.429" v="2169"/>
          <ac:picMkLst>
            <pc:docMk/>
            <pc:sldMk cId="4088247270" sldId="259"/>
            <ac:picMk id="956" creationId="{C6A01E02-C4CA-DCCE-8A0E-74B8B53E5C66}"/>
          </ac:picMkLst>
        </pc:picChg>
        <pc:picChg chg="mod">
          <ac:chgData name="Srivastava, Shashank" userId="4a4a45cf-0bce-432b-b8e4-c038fc1510d7" providerId="ADAL" clId="{49385AE6-A348-4117-8CEB-AF53F41B2FB7}" dt="2023-01-21T21:10:52.429" v="2169"/>
          <ac:picMkLst>
            <pc:docMk/>
            <pc:sldMk cId="4088247270" sldId="259"/>
            <ac:picMk id="957" creationId="{31851967-46BE-EA9E-8EE9-FBE0B13E3A65}"/>
          </ac:picMkLst>
        </pc:picChg>
        <pc:picChg chg="mod">
          <ac:chgData name="Srivastava, Shashank" userId="4a4a45cf-0bce-432b-b8e4-c038fc1510d7" providerId="ADAL" clId="{49385AE6-A348-4117-8CEB-AF53F41B2FB7}" dt="2023-01-21T21:10:52.429" v="2169"/>
          <ac:picMkLst>
            <pc:docMk/>
            <pc:sldMk cId="4088247270" sldId="259"/>
            <ac:picMk id="958" creationId="{1CB12F68-9C95-242D-DABB-79D7E0AB6749}"/>
          </ac:picMkLst>
        </pc:picChg>
        <pc:picChg chg="mod">
          <ac:chgData name="Srivastava, Shashank" userId="4a4a45cf-0bce-432b-b8e4-c038fc1510d7" providerId="ADAL" clId="{49385AE6-A348-4117-8CEB-AF53F41B2FB7}" dt="2023-01-21T21:10:52.429" v="2169"/>
          <ac:picMkLst>
            <pc:docMk/>
            <pc:sldMk cId="4088247270" sldId="259"/>
            <ac:picMk id="959" creationId="{53EC61B3-1F09-D584-3811-736C0942B252}"/>
          </ac:picMkLst>
        </pc:picChg>
        <pc:picChg chg="mod">
          <ac:chgData name="Srivastava, Shashank" userId="4a4a45cf-0bce-432b-b8e4-c038fc1510d7" providerId="ADAL" clId="{49385AE6-A348-4117-8CEB-AF53F41B2FB7}" dt="2023-01-21T21:10:52.429" v="2169"/>
          <ac:picMkLst>
            <pc:docMk/>
            <pc:sldMk cId="4088247270" sldId="259"/>
            <ac:picMk id="960" creationId="{3BBA3E10-7F3B-C059-F2AB-2844FEDF728D}"/>
          </ac:picMkLst>
        </pc:picChg>
        <pc:picChg chg="mod">
          <ac:chgData name="Srivastava, Shashank" userId="4a4a45cf-0bce-432b-b8e4-c038fc1510d7" providerId="ADAL" clId="{49385AE6-A348-4117-8CEB-AF53F41B2FB7}" dt="2023-01-21T21:10:52.429" v="2169"/>
          <ac:picMkLst>
            <pc:docMk/>
            <pc:sldMk cId="4088247270" sldId="259"/>
            <ac:picMk id="961" creationId="{9F3D9F59-8A15-D3D7-EAB2-DE3A881EE678}"/>
          </ac:picMkLst>
        </pc:picChg>
        <pc:picChg chg="mod">
          <ac:chgData name="Srivastava, Shashank" userId="4a4a45cf-0bce-432b-b8e4-c038fc1510d7" providerId="ADAL" clId="{49385AE6-A348-4117-8CEB-AF53F41B2FB7}" dt="2023-01-21T21:10:52.429" v="2169"/>
          <ac:picMkLst>
            <pc:docMk/>
            <pc:sldMk cId="4088247270" sldId="259"/>
            <ac:picMk id="962" creationId="{19097C8C-E1D9-2B03-13C7-544E09E23C65}"/>
          </ac:picMkLst>
        </pc:picChg>
        <pc:picChg chg="mod">
          <ac:chgData name="Srivastava, Shashank" userId="4a4a45cf-0bce-432b-b8e4-c038fc1510d7" providerId="ADAL" clId="{49385AE6-A348-4117-8CEB-AF53F41B2FB7}" dt="2023-01-21T21:10:52.429" v="2169"/>
          <ac:picMkLst>
            <pc:docMk/>
            <pc:sldMk cId="4088247270" sldId="259"/>
            <ac:picMk id="963" creationId="{A7CEE2D7-7A45-87F1-EEDB-83C723CD45CB}"/>
          </ac:picMkLst>
        </pc:picChg>
        <pc:picChg chg="mod">
          <ac:chgData name="Srivastava, Shashank" userId="4a4a45cf-0bce-432b-b8e4-c038fc1510d7" providerId="ADAL" clId="{49385AE6-A348-4117-8CEB-AF53F41B2FB7}" dt="2023-01-21T21:10:52.429" v="2169"/>
          <ac:picMkLst>
            <pc:docMk/>
            <pc:sldMk cId="4088247270" sldId="259"/>
            <ac:picMk id="964" creationId="{2F926B8E-6111-D47D-85F8-C0BB4137F53A}"/>
          </ac:picMkLst>
        </pc:picChg>
        <pc:picChg chg="mod">
          <ac:chgData name="Srivastava, Shashank" userId="4a4a45cf-0bce-432b-b8e4-c038fc1510d7" providerId="ADAL" clId="{49385AE6-A348-4117-8CEB-AF53F41B2FB7}" dt="2023-01-21T21:10:52.429" v="2169"/>
          <ac:picMkLst>
            <pc:docMk/>
            <pc:sldMk cId="4088247270" sldId="259"/>
            <ac:picMk id="965" creationId="{AB0F7A1C-A7CD-16B6-6B18-E0EFA55E7D2C}"/>
          </ac:picMkLst>
        </pc:picChg>
        <pc:picChg chg="mod">
          <ac:chgData name="Srivastava, Shashank" userId="4a4a45cf-0bce-432b-b8e4-c038fc1510d7" providerId="ADAL" clId="{49385AE6-A348-4117-8CEB-AF53F41B2FB7}" dt="2023-01-21T21:10:52.429" v="2169"/>
          <ac:picMkLst>
            <pc:docMk/>
            <pc:sldMk cId="4088247270" sldId="259"/>
            <ac:picMk id="966" creationId="{20865DDB-921C-43A2-066E-8D9DCA6155C8}"/>
          </ac:picMkLst>
        </pc:picChg>
        <pc:picChg chg="mod">
          <ac:chgData name="Srivastava, Shashank" userId="4a4a45cf-0bce-432b-b8e4-c038fc1510d7" providerId="ADAL" clId="{49385AE6-A348-4117-8CEB-AF53F41B2FB7}" dt="2023-01-21T21:10:52.429" v="2169"/>
          <ac:picMkLst>
            <pc:docMk/>
            <pc:sldMk cId="4088247270" sldId="259"/>
            <ac:picMk id="967" creationId="{A7D2B516-E0C9-2B5F-038F-4B3DA95D65F3}"/>
          </ac:picMkLst>
        </pc:picChg>
        <pc:picChg chg="mod">
          <ac:chgData name="Srivastava, Shashank" userId="4a4a45cf-0bce-432b-b8e4-c038fc1510d7" providerId="ADAL" clId="{49385AE6-A348-4117-8CEB-AF53F41B2FB7}" dt="2023-01-21T21:10:52.429" v="2169"/>
          <ac:picMkLst>
            <pc:docMk/>
            <pc:sldMk cId="4088247270" sldId="259"/>
            <ac:picMk id="968" creationId="{D582B803-83D6-AF66-122A-A0F0417C6510}"/>
          </ac:picMkLst>
        </pc:picChg>
        <pc:picChg chg="mod">
          <ac:chgData name="Srivastava, Shashank" userId="4a4a45cf-0bce-432b-b8e4-c038fc1510d7" providerId="ADAL" clId="{49385AE6-A348-4117-8CEB-AF53F41B2FB7}" dt="2023-01-21T21:10:52.429" v="2169"/>
          <ac:picMkLst>
            <pc:docMk/>
            <pc:sldMk cId="4088247270" sldId="259"/>
            <ac:picMk id="969" creationId="{FF65AD76-3929-87DC-6D7E-53940856C523}"/>
          </ac:picMkLst>
        </pc:picChg>
        <pc:picChg chg="mod">
          <ac:chgData name="Srivastava, Shashank" userId="4a4a45cf-0bce-432b-b8e4-c038fc1510d7" providerId="ADAL" clId="{49385AE6-A348-4117-8CEB-AF53F41B2FB7}" dt="2023-01-21T21:10:52.429" v="2169"/>
          <ac:picMkLst>
            <pc:docMk/>
            <pc:sldMk cId="4088247270" sldId="259"/>
            <ac:picMk id="970" creationId="{3FD7395B-44D5-0859-C267-4C3580B1D4C4}"/>
          </ac:picMkLst>
        </pc:picChg>
        <pc:picChg chg="mod">
          <ac:chgData name="Srivastava, Shashank" userId="4a4a45cf-0bce-432b-b8e4-c038fc1510d7" providerId="ADAL" clId="{49385AE6-A348-4117-8CEB-AF53F41B2FB7}" dt="2023-01-21T21:10:52.429" v="2169"/>
          <ac:picMkLst>
            <pc:docMk/>
            <pc:sldMk cId="4088247270" sldId="259"/>
            <ac:picMk id="971" creationId="{D4CFDFB0-2B2D-2A41-347A-B7A131205F50}"/>
          </ac:picMkLst>
        </pc:picChg>
        <pc:picChg chg="mod">
          <ac:chgData name="Srivastava, Shashank" userId="4a4a45cf-0bce-432b-b8e4-c038fc1510d7" providerId="ADAL" clId="{49385AE6-A348-4117-8CEB-AF53F41B2FB7}" dt="2023-01-21T21:10:52.429" v="2169"/>
          <ac:picMkLst>
            <pc:docMk/>
            <pc:sldMk cId="4088247270" sldId="259"/>
            <ac:picMk id="972" creationId="{6360641A-B627-9FF9-DCCB-0A4342E98B4C}"/>
          </ac:picMkLst>
        </pc:picChg>
        <pc:picChg chg="mod">
          <ac:chgData name="Srivastava, Shashank" userId="4a4a45cf-0bce-432b-b8e4-c038fc1510d7" providerId="ADAL" clId="{49385AE6-A348-4117-8CEB-AF53F41B2FB7}" dt="2023-01-21T21:10:52.429" v="2169"/>
          <ac:picMkLst>
            <pc:docMk/>
            <pc:sldMk cId="4088247270" sldId="259"/>
            <ac:picMk id="973" creationId="{67CB5B2E-2714-51B2-189D-66932251C01D}"/>
          </ac:picMkLst>
        </pc:picChg>
        <pc:picChg chg="mod">
          <ac:chgData name="Srivastava, Shashank" userId="4a4a45cf-0bce-432b-b8e4-c038fc1510d7" providerId="ADAL" clId="{49385AE6-A348-4117-8CEB-AF53F41B2FB7}" dt="2023-01-21T21:10:52.429" v="2169"/>
          <ac:picMkLst>
            <pc:docMk/>
            <pc:sldMk cId="4088247270" sldId="259"/>
            <ac:picMk id="974" creationId="{3371DEC8-AC7A-0BAB-04A5-AE9F50E9D399}"/>
          </ac:picMkLst>
        </pc:picChg>
        <pc:picChg chg="mod">
          <ac:chgData name="Srivastava, Shashank" userId="4a4a45cf-0bce-432b-b8e4-c038fc1510d7" providerId="ADAL" clId="{49385AE6-A348-4117-8CEB-AF53F41B2FB7}" dt="2023-01-21T21:10:52.429" v="2169"/>
          <ac:picMkLst>
            <pc:docMk/>
            <pc:sldMk cId="4088247270" sldId="259"/>
            <ac:picMk id="975" creationId="{14E4FF42-6BC0-5714-7684-053E73546C22}"/>
          </ac:picMkLst>
        </pc:picChg>
        <pc:picChg chg="mod">
          <ac:chgData name="Srivastava, Shashank" userId="4a4a45cf-0bce-432b-b8e4-c038fc1510d7" providerId="ADAL" clId="{49385AE6-A348-4117-8CEB-AF53F41B2FB7}" dt="2023-01-21T21:10:52.429" v="2169"/>
          <ac:picMkLst>
            <pc:docMk/>
            <pc:sldMk cId="4088247270" sldId="259"/>
            <ac:picMk id="976" creationId="{77FA00E7-32C4-71A0-F511-B99F822576E5}"/>
          </ac:picMkLst>
        </pc:picChg>
        <pc:picChg chg="mod">
          <ac:chgData name="Srivastava, Shashank" userId="4a4a45cf-0bce-432b-b8e4-c038fc1510d7" providerId="ADAL" clId="{49385AE6-A348-4117-8CEB-AF53F41B2FB7}" dt="2023-01-21T21:10:52.429" v="2169"/>
          <ac:picMkLst>
            <pc:docMk/>
            <pc:sldMk cId="4088247270" sldId="259"/>
            <ac:picMk id="977" creationId="{2F28722A-B253-4410-DFB7-FC83045C2C40}"/>
          </ac:picMkLst>
        </pc:picChg>
        <pc:picChg chg="mod">
          <ac:chgData name="Srivastava, Shashank" userId="4a4a45cf-0bce-432b-b8e4-c038fc1510d7" providerId="ADAL" clId="{49385AE6-A348-4117-8CEB-AF53F41B2FB7}" dt="2023-01-21T21:10:52.429" v="2169"/>
          <ac:picMkLst>
            <pc:docMk/>
            <pc:sldMk cId="4088247270" sldId="259"/>
            <ac:picMk id="978" creationId="{84032195-BBA4-28FA-C9D9-ED2DFCBF552C}"/>
          </ac:picMkLst>
        </pc:picChg>
        <pc:picChg chg="mod">
          <ac:chgData name="Srivastava, Shashank" userId="4a4a45cf-0bce-432b-b8e4-c038fc1510d7" providerId="ADAL" clId="{49385AE6-A348-4117-8CEB-AF53F41B2FB7}" dt="2023-01-21T21:10:52.429" v="2169"/>
          <ac:picMkLst>
            <pc:docMk/>
            <pc:sldMk cId="4088247270" sldId="259"/>
            <ac:picMk id="979" creationId="{AFB68307-8CF8-5F62-A294-457DAE83027F}"/>
          </ac:picMkLst>
        </pc:picChg>
        <pc:picChg chg="mod">
          <ac:chgData name="Srivastava, Shashank" userId="4a4a45cf-0bce-432b-b8e4-c038fc1510d7" providerId="ADAL" clId="{49385AE6-A348-4117-8CEB-AF53F41B2FB7}" dt="2023-01-21T21:10:52.429" v="2169"/>
          <ac:picMkLst>
            <pc:docMk/>
            <pc:sldMk cId="4088247270" sldId="259"/>
            <ac:picMk id="980" creationId="{D120DB35-5E4B-EBC6-0028-1686231DAB89}"/>
          </ac:picMkLst>
        </pc:picChg>
        <pc:picChg chg="mod">
          <ac:chgData name="Srivastava, Shashank" userId="4a4a45cf-0bce-432b-b8e4-c038fc1510d7" providerId="ADAL" clId="{49385AE6-A348-4117-8CEB-AF53F41B2FB7}" dt="2023-01-21T21:10:52.429" v="2169"/>
          <ac:picMkLst>
            <pc:docMk/>
            <pc:sldMk cId="4088247270" sldId="259"/>
            <ac:picMk id="981" creationId="{D7751D73-E5FB-570D-6716-94AF96482DFC}"/>
          </ac:picMkLst>
        </pc:picChg>
        <pc:picChg chg="mod">
          <ac:chgData name="Srivastava, Shashank" userId="4a4a45cf-0bce-432b-b8e4-c038fc1510d7" providerId="ADAL" clId="{49385AE6-A348-4117-8CEB-AF53F41B2FB7}" dt="2023-01-21T21:10:52.429" v="2169"/>
          <ac:picMkLst>
            <pc:docMk/>
            <pc:sldMk cId="4088247270" sldId="259"/>
            <ac:picMk id="982" creationId="{87A104F4-49A9-E208-2BF7-BCF5768E6B17}"/>
          </ac:picMkLst>
        </pc:picChg>
        <pc:picChg chg="mod">
          <ac:chgData name="Srivastava, Shashank" userId="4a4a45cf-0bce-432b-b8e4-c038fc1510d7" providerId="ADAL" clId="{49385AE6-A348-4117-8CEB-AF53F41B2FB7}" dt="2023-01-21T21:10:52.429" v="2169"/>
          <ac:picMkLst>
            <pc:docMk/>
            <pc:sldMk cId="4088247270" sldId="259"/>
            <ac:picMk id="983" creationId="{7ADB45F6-C450-CB15-19F0-17E1CA8CCC03}"/>
          </ac:picMkLst>
        </pc:picChg>
        <pc:picChg chg="mod">
          <ac:chgData name="Srivastava, Shashank" userId="4a4a45cf-0bce-432b-b8e4-c038fc1510d7" providerId="ADAL" clId="{49385AE6-A348-4117-8CEB-AF53F41B2FB7}" dt="2023-01-21T21:10:52.429" v="2169"/>
          <ac:picMkLst>
            <pc:docMk/>
            <pc:sldMk cId="4088247270" sldId="259"/>
            <ac:picMk id="984" creationId="{02AA27A3-C8AF-A3B1-D4B6-07BAA58306FE}"/>
          </ac:picMkLst>
        </pc:picChg>
        <pc:picChg chg="mod">
          <ac:chgData name="Srivastava, Shashank" userId="4a4a45cf-0bce-432b-b8e4-c038fc1510d7" providerId="ADAL" clId="{49385AE6-A348-4117-8CEB-AF53F41B2FB7}" dt="2023-01-21T21:10:52.429" v="2169"/>
          <ac:picMkLst>
            <pc:docMk/>
            <pc:sldMk cId="4088247270" sldId="259"/>
            <ac:picMk id="985" creationId="{643CFB8F-8D9B-59EF-472E-4EC7A2E20403}"/>
          </ac:picMkLst>
        </pc:picChg>
        <pc:picChg chg="mod">
          <ac:chgData name="Srivastava, Shashank" userId="4a4a45cf-0bce-432b-b8e4-c038fc1510d7" providerId="ADAL" clId="{49385AE6-A348-4117-8CEB-AF53F41B2FB7}" dt="2023-01-21T21:10:52.429" v="2169"/>
          <ac:picMkLst>
            <pc:docMk/>
            <pc:sldMk cId="4088247270" sldId="259"/>
            <ac:picMk id="986" creationId="{E6A4A48A-7CB6-00DA-4C9C-38744B253A41}"/>
          </ac:picMkLst>
        </pc:picChg>
        <pc:picChg chg="mod">
          <ac:chgData name="Srivastava, Shashank" userId="4a4a45cf-0bce-432b-b8e4-c038fc1510d7" providerId="ADAL" clId="{49385AE6-A348-4117-8CEB-AF53F41B2FB7}" dt="2023-01-21T21:10:52.429" v="2169"/>
          <ac:picMkLst>
            <pc:docMk/>
            <pc:sldMk cId="4088247270" sldId="259"/>
            <ac:picMk id="987" creationId="{3AAAD0C1-A4BC-90FE-6937-20818430D192}"/>
          </ac:picMkLst>
        </pc:picChg>
        <pc:picChg chg="mod">
          <ac:chgData name="Srivastava, Shashank" userId="4a4a45cf-0bce-432b-b8e4-c038fc1510d7" providerId="ADAL" clId="{49385AE6-A348-4117-8CEB-AF53F41B2FB7}" dt="2023-01-21T21:10:52.429" v="2169"/>
          <ac:picMkLst>
            <pc:docMk/>
            <pc:sldMk cId="4088247270" sldId="259"/>
            <ac:picMk id="988" creationId="{4BE9527D-C811-96EC-F7FB-6B404DBB39E4}"/>
          </ac:picMkLst>
        </pc:picChg>
        <pc:picChg chg="mod">
          <ac:chgData name="Srivastava, Shashank" userId="4a4a45cf-0bce-432b-b8e4-c038fc1510d7" providerId="ADAL" clId="{49385AE6-A348-4117-8CEB-AF53F41B2FB7}" dt="2023-01-21T21:10:52.429" v="2169"/>
          <ac:picMkLst>
            <pc:docMk/>
            <pc:sldMk cId="4088247270" sldId="259"/>
            <ac:picMk id="989" creationId="{10BF5BAC-D9E1-AE0F-031D-F03E977285A2}"/>
          </ac:picMkLst>
        </pc:picChg>
        <pc:picChg chg="mod">
          <ac:chgData name="Srivastava, Shashank" userId="4a4a45cf-0bce-432b-b8e4-c038fc1510d7" providerId="ADAL" clId="{49385AE6-A348-4117-8CEB-AF53F41B2FB7}" dt="2023-01-21T21:10:52.429" v="2169"/>
          <ac:picMkLst>
            <pc:docMk/>
            <pc:sldMk cId="4088247270" sldId="259"/>
            <ac:picMk id="990" creationId="{6588A0BF-ABF4-4188-542D-CF595EC98CD9}"/>
          </ac:picMkLst>
        </pc:picChg>
        <pc:picChg chg="mod">
          <ac:chgData name="Srivastava, Shashank" userId="4a4a45cf-0bce-432b-b8e4-c038fc1510d7" providerId="ADAL" clId="{49385AE6-A348-4117-8CEB-AF53F41B2FB7}" dt="2023-01-21T21:10:52.429" v="2169"/>
          <ac:picMkLst>
            <pc:docMk/>
            <pc:sldMk cId="4088247270" sldId="259"/>
            <ac:picMk id="991" creationId="{47D53DC8-B7DE-8150-62A8-B6CD59821606}"/>
          </ac:picMkLst>
        </pc:picChg>
        <pc:picChg chg="mod">
          <ac:chgData name="Srivastava, Shashank" userId="4a4a45cf-0bce-432b-b8e4-c038fc1510d7" providerId="ADAL" clId="{49385AE6-A348-4117-8CEB-AF53F41B2FB7}" dt="2023-01-21T21:10:52.429" v="2169"/>
          <ac:picMkLst>
            <pc:docMk/>
            <pc:sldMk cId="4088247270" sldId="259"/>
            <ac:picMk id="992" creationId="{B4EF25EB-FECC-07F6-BB93-495BC75F00DB}"/>
          </ac:picMkLst>
        </pc:picChg>
        <pc:picChg chg="mod">
          <ac:chgData name="Srivastava, Shashank" userId="4a4a45cf-0bce-432b-b8e4-c038fc1510d7" providerId="ADAL" clId="{49385AE6-A348-4117-8CEB-AF53F41B2FB7}" dt="2023-01-21T21:10:52.429" v="2169"/>
          <ac:picMkLst>
            <pc:docMk/>
            <pc:sldMk cId="4088247270" sldId="259"/>
            <ac:picMk id="993" creationId="{E62A6951-AACB-0385-0236-5777517D8FDC}"/>
          </ac:picMkLst>
        </pc:picChg>
        <pc:picChg chg="mod">
          <ac:chgData name="Srivastava, Shashank" userId="4a4a45cf-0bce-432b-b8e4-c038fc1510d7" providerId="ADAL" clId="{49385AE6-A348-4117-8CEB-AF53F41B2FB7}" dt="2023-01-21T21:10:52.429" v="2169"/>
          <ac:picMkLst>
            <pc:docMk/>
            <pc:sldMk cId="4088247270" sldId="259"/>
            <ac:picMk id="994" creationId="{FA91CE1C-8E9E-ED19-71A9-900A55618A99}"/>
          </ac:picMkLst>
        </pc:picChg>
        <pc:picChg chg="mod">
          <ac:chgData name="Srivastava, Shashank" userId="4a4a45cf-0bce-432b-b8e4-c038fc1510d7" providerId="ADAL" clId="{49385AE6-A348-4117-8CEB-AF53F41B2FB7}" dt="2023-01-21T21:10:52.429" v="2169"/>
          <ac:picMkLst>
            <pc:docMk/>
            <pc:sldMk cId="4088247270" sldId="259"/>
            <ac:picMk id="995" creationId="{10891CAC-5A61-D507-E25B-D8D64E760E35}"/>
          </ac:picMkLst>
        </pc:picChg>
        <pc:picChg chg="mod">
          <ac:chgData name="Srivastava, Shashank" userId="4a4a45cf-0bce-432b-b8e4-c038fc1510d7" providerId="ADAL" clId="{49385AE6-A348-4117-8CEB-AF53F41B2FB7}" dt="2023-01-21T21:10:52.429" v="2169"/>
          <ac:picMkLst>
            <pc:docMk/>
            <pc:sldMk cId="4088247270" sldId="259"/>
            <ac:picMk id="996" creationId="{15EC181C-0EB4-7B9C-12B1-0C0BB6A89945}"/>
          </ac:picMkLst>
        </pc:picChg>
        <pc:picChg chg="mod">
          <ac:chgData name="Srivastava, Shashank" userId="4a4a45cf-0bce-432b-b8e4-c038fc1510d7" providerId="ADAL" clId="{49385AE6-A348-4117-8CEB-AF53F41B2FB7}" dt="2023-01-21T21:10:52.429" v="2169"/>
          <ac:picMkLst>
            <pc:docMk/>
            <pc:sldMk cId="4088247270" sldId="259"/>
            <ac:picMk id="997" creationId="{8E0594BE-5BEF-DAB0-C9C1-CB59A742F3FE}"/>
          </ac:picMkLst>
        </pc:picChg>
        <pc:picChg chg="mod">
          <ac:chgData name="Srivastava, Shashank" userId="4a4a45cf-0bce-432b-b8e4-c038fc1510d7" providerId="ADAL" clId="{49385AE6-A348-4117-8CEB-AF53F41B2FB7}" dt="2023-01-21T21:10:52.429" v="2169"/>
          <ac:picMkLst>
            <pc:docMk/>
            <pc:sldMk cId="4088247270" sldId="259"/>
            <ac:picMk id="998" creationId="{D5D5C2E4-C216-707D-5C9E-A785088B80E2}"/>
          </ac:picMkLst>
        </pc:picChg>
        <pc:picChg chg="mod">
          <ac:chgData name="Srivastava, Shashank" userId="4a4a45cf-0bce-432b-b8e4-c038fc1510d7" providerId="ADAL" clId="{49385AE6-A348-4117-8CEB-AF53F41B2FB7}" dt="2023-01-21T21:10:52.429" v="2169"/>
          <ac:picMkLst>
            <pc:docMk/>
            <pc:sldMk cId="4088247270" sldId="259"/>
            <ac:picMk id="999" creationId="{418DFE4C-E5D4-9FE9-7C85-24B2273A6F0A}"/>
          </ac:picMkLst>
        </pc:picChg>
        <pc:picChg chg="mod">
          <ac:chgData name="Srivastava, Shashank" userId="4a4a45cf-0bce-432b-b8e4-c038fc1510d7" providerId="ADAL" clId="{49385AE6-A348-4117-8CEB-AF53F41B2FB7}" dt="2023-01-21T21:10:52.429" v="2169"/>
          <ac:picMkLst>
            <pc:docMk/>
            <pc:sldMk cId="4088247270" sldId="259"/>
            <ac:picMk id="1000" creationId="{B2B7A677-8107-2365-FD99-1BA0B2F9E948}"/>
          </ac:picMkLst>
        </pc:picChg>
        <pc:picChg chg="mod">
          <ac:chgData name="Srivastava, Shashank" userId="4a4a45cf-0bce-432b-b8e4-c038fc1510d7" providerId="ADAL" clId="{49385AE6-A348-4117-8CEB-AF53F41B2FB7}" dt="2023-01-21T21:10:52.429" v="2169"/>
          <ac:picMkLst>
            <pc:docMk/>
            <pc:sldMk cId="4088247270" sldId="259"/>
            <ac:picMk id="1001" creationId="{2656B39C-C875-D91A-1A37-EE228536F37C}"/>
          </ac:picMkLst>
        </pc:picChg>
        <pc:picChg chg="mod">
          <ac:chgData name="Srivastava, Shashank" userId="4a4a45cf-0bce-432b-b8e4-c038fc1510d7" providerId="ADAL" clId="{49385AE6-A348-4117-8CEB-AF53F41B2FB7}" dt="2023-01-21T21:10:52.429" v="2169"/>
          <ac:picMkLst>
            <pc:docMk/>
            <pc:sldMk cId="4088247270" sldId="259"/>
            <ac:picMk id="1002" creationId="{A4D7B1B7-621B-E299-9166-1752EBAE19B2}"/>
          </ac:picMkLst>
        </pc:picChg>
        <pc:picChg chg="mod">
          <ac:chgData name="Srivastava, Shashank" userId="4a4a45cf-0bce-432b-b8e4-c038fc1510d7" providerId="ADAL" clId="{49385AE6-A348-4117-8CEB-AF53F41B2FB7}" dt="2023-01-21T21:10:52.429" v="2169"/>
          <ac:picMkLst>
            <pc:docMk/>
            <pc:sldMk cId="4088247270" sldId="259"/>
            <ac:picMk id="1003" creationId="{7AA8C891-FF10-CE23-9421-B2BC8016F0CB}"/>
          </ac:picMkLst>
        </pc:picChg>
        <pc:picChg chg="mod">
          <ac:chgData name="Srivastava, Shashank" userId="4a4a45cf-0bce-432b-b8e4-c038fc1510d7" providerId="ADAL" clId="{49385AE6-A348-4117-8CEB-AF53F41B2FB7}" dt="2023-01-21T21:10:52.429" v="2169"/>
          <ac:picMkLst>
            <pc:docMk/>
            <pc:sldMk cId="4088247270" sldId="259"/>
            <ac:picMk id="1004" creationId="{1131AF51-EB28-9840-E928-3B45F85DDED5}"/>
          </ac:picMkLst>
        </pc:picChg>
        <pc:picChg chg="mod">
          <ac:chgData name="Srivastava, Shashank" userId="4a4a45cf-0bce-432b-b8e4-c038fc1510d7" providerId="ADAL" clId="{49385AE6-A348-4117-8CEB-AF53F41B2FB7}" dt="2023-01-21T21:10:52.429" v="2169"/>
          <ac:picMkLst>
            <pc:docMk/>
            <pc:sldMk cId="4088247270" sldId="259"/>
            <ac:picMk id="1005" creationId="{EE40839A-BBD1-1653-A824-BA97C788FA9B}"/>
          </ac:picMkLst>
        </pc:picChg>
        <pc:picChg chg="mod">
          <ac:chgData name="Srivastava, Shashank" userId="4a4a45cf-0bce-432b-b8e4-c038fc1510d7" providerId="ADAL" clId="{49385AE6-A348-4117-8CEB-AF53F41B2FB7}" dt="2023-01-21T21:10:52.429" v="2169"/>
          <ac:picMkLst>
            <pc:docMk/>
            <pc:sldMk cId="4088247270" sldId="259"/>
            <ac:picMk id="1006" creationId="{C0C9F5B8-8DC4-EA98-4F7E-B81FD09571EA}"/>
          </ac:picMkLst>
        </pc:picChg>
        <pc:picChg chg="mod">
          <ac:chgData name="Srivastava, Shashank" userId="4a4a45cf-0bce-432b-b8e4-c038fc1510d7" providerId="ADAL" clId="{49385AE6-A348-4117-8CEB-AF53F41B2FB7}" dt="2023-01-21T21:10:52.429" v="2169"/>
          <ac:picMkLst>
            <pc:docMk/>
            <pc:sldMk cId="4088247270" sldId="259"/>
            <ac:picMk id="1007" creationId="{268E145D-DF8B-2A7A-546E-EA40F490654E}"/>
          </ac:picMkLst>
        </pc:picChg>
        <pc:picChg chg="mod">
          <ac:chgData name="Srivastava, Shashank" userId="4a4a45cf-0bce-432b-b8e4-c038fc1510d7" providerId="ADAL" clId="{49385AE6-A348-4117-8CEB-AF53F41B2FB7}" dt="2023-01-21T21:10:52.429" v="2169"/>
          <ac:picMkLst>
            <pc:docMk/>
            <pc:sldMk cId="4088247270" sldId="259"/>
            <ac:picMk id="1008" creationId="{95F48AF2-5793-1213-B4AD-E643348A8BB2}"/>
          </ac:picMkLst>
        </pc:picChg>
        <pc:picChg chg="mod">
          <ac:chgData name="Srivastava, Shashank" userId="4a4a45cf-0bce-432b-b8e4-c038fc1510d7" providerId="ADAL" clId="{49385AE6-A348-4117-8CEB-AF53F41B2FB7}" dt="2023-01-21T21:10:52.429" v="2169"/>
          <ac:picMkLst>
            <pc:docMk/>
            <pc:sldMk cId="4088247270" sldId="259"/>
            <ac:picMk id="1009" creationId="{574CA876-A9EB-2BAC-421C-20B8439FEE72}"/>
          </ac:picMkLst>
        </pc:picChg>
        <pc:picChg chg="mod">
          <ac:chgData name="Srivastava, Shashank" userId="4a4a45cf-0bce-432b-b8e4-c038fc1510d7" providerId="ADAL" clId="{49385AE6-A348-4117-8CEB-AF53F41B2FB7}" dt="2023-01-21T21:10:52.429" v="2169"/>
          <ac:picMkLst>
            <pc:docMk/>
            <pc:sldMk cId="4088247270" sldId="259"/>
            <ac:picMk id="1010" creationId="{4FE0E458-1EAA-79FB-B9B0-6FF3DE2648B9}"/>
          </ac:picMkLst>
        </pc:picChg>
        <pc:picChg chg="mod">
          <ac:chgData name="Srivastava, Shashank" userId="4a4a45cf-0bce-432b-b8e4-c038fc1510d7" providerId="ADAL" clId="{49385AE6-A348-4117-8CEB-AF53F41B2FB7}" dt="2023-01-21T21:10:52.429" v="2169"/>
          <ac:picMkLst>
            <pc:docMk/>
            <pc:sldMk cId="4088247270" sldId="259"/>
            <ac:picMk id="1011" creationId="{9EA48DDC-1B15-E5DF-4BC6-BE8EFF320339}"/>
          </ac:picMkLst>
        </pc:picChg>
        <pc:picChg chg="mod">
          <ac:chgData name="Srivastava, Shashank" userId="4a4a45cf-0bce-432b-b8e4-c038fc1510d7" providerId="ADAL" clId="{49385AE6-A348-4117-8CEB-AF53F41B2FB7}" dt="2023-01-21T21:10:52.429" v="2169"/>
          <ac:picMkLst>
            <pc:docMk/>
            <pc:sldMk cId="4088247270" sldId="259"/>
            <ac:picMk id="1012" creationId="{95602321-F6C7-25DC-AABE-FC77720C4DA1}"/>
          </ac:picMkLst>
        </pc:picChg>
        <pc:picChg chg="mod">
          <ac:chgData name="Srivastava, Shashank" userId="4a4a45cf-0bce-432b-b8e4-c038fc1510d7" providerId="ADAL" clId="{49385AE6-A348-4117-8CEB-AF53F41B2FB7}" dt="2023-01-21T21:10:52.429" v="2169"/>
          <ac:picMkLst>
            <pc:docMk/>
            <pc:sldMk cId="4088247270" sldId="259"/>
            <ac:picMk id="1013" creationId="{A3E91A41-07AA-D16E-DA15-D35886A3B961}"/>
          </ac:picMkLst>
        </pc:picChg>
        <pc:picChg chg="mod">
          <ac:chgData name="Srivastava, Shashank" userId="4a4a45cf-0bce-432b-b8e4-c038fc1510d7" providerId="ADAL" clId="{49385AE6-A348-4117-8CEB-AF53F41B2FB7}" dt="2023-01-21T21:10:52.429" v="2169"/>
          <ac:picMkLst>
            <pc:docMk/>
            <pc:sldMk cId="4088247270" sldId="259"/>
            <ac:picMk id="1014" creationId="{B0C77CC7-FF69-8566-7006-30C64DF6C2FC}"/>
          </ac:picMkLst>
        </pc:picChg>
        <pc:picChg chg="mod">
          <ac:chgData name="Srivastava, Shashank" userId="4a4a45cf-0bce-432b-b8e4-c038fc1510d7" providerId="ADAL" clId="{49385AE6-A348-4117-8CEB-AF53F41B2FB7}" dt="2023-01-21T21:10:52.429" v="2169"/>
          <ac:picMkLst>
            <pc:docMk/>
            <pc:sldMk cId="4088247270" sldId="259"/>
            <ac:picMk id="1015" creationId="{0A815E9D-BBDC-C0F2-37EE-EF2317F576BC}"/>
          </ac:picMkLst>
        </pc:picChg>
        <pc:picChg chg="mod">
          <ac:chgData name="Srivastava, Shashank" userId="4a4a45cf-0bce-432b-b8e4-c038fc1510d7" providerId="ADAL" clId="{49385AE6-A348-4117-8CEB-AF53F41B2FB7}" dt="2023-01-21T21:10:52.429" v="2169"/>
          <ac:picMkLst>
            <pc:docMk/>
            <pc:sldMk cId="4088247270" sldId="259"/>
            <ac:picMk id="1016" creationId="{2FD403D6-4A52-0175-1CB9-D1FE879A71E8}"/>
          </ac:picMkLst>
        </pc:picChg>
        <pc:picChg chg="mod">
          <ac:chgData name="Srivastava, Shashank" userId="4a4a45cf-0bce-432b-b8e4-c038fc1510d7" providerId="ADAL" clId="{49385AE6-A348-4117-8CEB-AF53F41B2FB7}" dt="2023-01-21T21:10:52.429" v="2169"/>
          <ac:picMkLst>
            <pc:docMk/>
            <pc:sldMk cId="4088247270" sldId="259"/>
            <ac:picMk id="1017" creationId="{CACDA0C5-B08C-C398-BDF6-C305C23D88BA}"/>
          </ac:picMkLst>
        </pc:picChg>
        <pc:picChg chg="mod">
          <ac:chgData name="Srivastava, Shashank" userId="4a4a45cf-0bce-432b-b8e4-c038fc1510d7" providerId="ADAL" clId="{49385AE6-A348-4117-8CEB-AF53F41B2FB7}" dt="2023-01-21T21:10:52.429" v="2169"/>
          <ac:picMkLst>
            <pc:docMk/>
            <pc:sldMk cId="4088247270" sldId="259"/>
            <ac:picMk id="1018" creationId="{AF4909CB-8BE6-724E-3651-8F258A639EF8}"/>
          </ac:picMkLst>
        </pc:picChg>
        <pc:picChg chg="mod">
          <ac:chgData name="Srivastava, Shashank" userId="4a4a45cf-0bce-432b-b8e4-c038fc1510d7" providerId="ADAL" clId="{49385AE6-A348-4117-8CEB-AF53F41B2FB7}" dt="2023-01-21T21:10:52.429" v="2169"/>
          <ac:picMkLst>
            <pc:docMk/>
            <pc:sldMk cId="4088247270" sldId="259"/>
            <ac:picMk id="1019" creationId="{BC9E8EDF-9794-3D52-97DC-239DDD677057}"/>
          </ac:picMkLst>
        </pc:picChg>
        <pc:picChg chg="mod">
          <ac:chgData name="Srivastava, Shashank" userId="4a4a45cf-0bce-432b-b8e4-c038fc1510d7" providerId="ADAL" clId="{49385AE6-A348-4117-8CEB-AF53F41B2FB7}" dt="2023-01-21T21:10:52.429" v="2169"/>
          <ac:picMkLst>
            <pc:docMk/>
            <pc:sldMk cId="4088247270" sldId="259"/>
            <ac:picMk id="1020" creationId="{06898987-68F6-03A6-0CAC-05F7ADD2D58C}"/>
          </ac:picMkLst>
        </pc:picChg>
        <pc:picChg chg="mod">
          <ac:chgData name="Srivastava, Shashank" userId="4a4a45cf-0bce-432b-b8e4-c038fc1510d7" providerId="ADAL" clId="{49385AE6-A348-4117-8CEB-AF53F41B2FB7}" dt="2023-01-21T21:10:52.429" v="2169"/>
          <ac:picMkLst>
            <pc:docMk/>
            <pc:sldMk cId="4088247270" sldId="259"/>
            <ac:picMk id="1021" creationId="{52E16F91-7D86-F8E3-827F-F4814238226C}"/>
          </ac:picMkLst>
        </pc:picChg>
        <pc:picChg chg="mod">
          <ac:chgData name="Srivastava, Shashank" userId="4a4a45cf-0bce-432b-b8e4-c038fc1510d7" providerId="ADAL" clId="{49385AE6-A348-4117-8CEB-AF53F41B2FB7}" dt="2023-01-21T21:10:52.429" v="2169"/>
          <ac:picMkLst>
            <pc:docMk/>
            <pc:sldMk cId="4088247270" sldId="259"/>
            <ac:picMk id="1022" creationId="{12971912-32B7-49FE-4561-98696D502C14}"/>
          </ac:picMkLst>
        </pc:picChg>
        <pc:picChg chg="mod">
          <ac:chgData name="Srivastava, Shashank" userId="4a4a45cf-0bce-432b-b8e4-c038fc1510d7" providerId="ADAL" clId="{49385AE6-A348-4117-8CEB-AF53F41B2FB7}" dt="2023-01-21T21:10:52.429" v="2169"/>
          <ac:picMkLst>
            <pc:docMk/>
            <pc:sldMk cId="4088247270" sldId="259"/>
            <ac:picMk id="1023" creationId="{250CA777-3A87-5F7F-1CBB-AEDD8AADF249}"/>
          </ac:picMkLst>
        </pc:picChg>
        <pc:picChg chg="mod">
          <ac:chgData name="Srivastava, Shashank" userId="4a4a45cf-0bce-432b-b8e4-c038fc1510d7" providerId="ADAL" clId="{49385AE6-A348-4117-8CEB-AF53F41B2FB7}" dt="2023-01-21T21:10:52.429" v="2169"/>
          <ac:picMkLst>
            <pc:docMk/>
            <pc:sldMk cId="4088247270" sldId="259"/>
            <ac:picMk id="1024" creationId="{D578F0A4-805E-ABA9-2CDD-AC32AA59536D}"/>
          </ac:picMkLst>
        </pc:picChg>
        <pc:picChg chg="mod">
          <ac:chgData name="Srivastava, Shashank" userId="4a4a45cf-0bce-432b-b8e4-c038fc1510d7" providerId="ADAL" clId="{49385AE6-A348-4117-8CEB-AF53F41B2FB7}" dt="2023-01-21T21:10:52.429" v="2169"/>
          <ac:picMkLst>
            <pc:docMk/>
            <pc:sldMk cId="4088247270" sldId="259"/>
            <ac:picMk id="1025" creationId="{983E9E44-4A7B-BD2A-48D6-573EE5C6A01E}"/>
          </ac:picMkLst>
        </pc:picChg>
        <pc:picChg chg="mod">
          <ac:chgData name="Srivastava, Shashank" userId="4a4a45cf-0bce-432b-b8e4-c038fc1510d7" providerId="ADAL" clId="{49385AE6-A348-4117-8CEB-AF53F41B2FB7}" dt="2023-01-21T21:10:52.429" v="2169"/>
          <ac:picMkLst>
            <pc:docMk/>
            <pc:sldMk cId="4088247270" sldId="259"/>
            <ac:picMk id="1026" creationId="{C94D6D7B-DFE0-B751-04E5-C9419BD95DB5}"/>
          </ac:picMkLst>
        </pc:picChg>
        <pc:picChg chg="mod">
          <ac:chgData name="Srivastava, Shashank" userId="4a4a45cf-0bce-432b-b8e4-c038fc1510d7" providerId="ADAL" clId="{49385AE6-A348-4117-8CEB-AF53F41B2FB7}" dt="2023-01-21T21:10:52.429" v="2169"/>
          <ac:picMkLst>
            <pc:docMk/>
            <pc:sldMk cId="4088247270" sldId="259"/>
            <ac:picMk id="1027" creationId="{B117A1E3-7D67-CA12-C93F-B83C08F5DB37}"/>
          </ac:picMkLst>
        </pc:picChg>
        <pc:picChg chg="mod">
          <ac:chgData name="Srivastava, Shashank" userId="4a4a45cf-0bce-432b-b8e4-c038fc1510d7" providerId="ADAL" clId="{49385AE6-A348-4117-8CEB-AF53F41B2FB7}" dt="2023-01-21T21:10:52.429" v="2169"/>
          <ac:picMkLst>
            <pc:docMk/>
            <pc:sldMk cId="4088247270" sldId="259"/>
            <ac:picMk id="1028" creationId="{170376D3-06BE-B0EC-15A1-E77E37782301}"/>
          </ac:picMkLst>
        </pc:picChg>
        <pc:picChg chg="mod">
          <ac:chgData name="Srivastava, Shashank" userId="4a4a45cf-0bce-432b-b8e4-c038fc1510d7" providerId="ADAL" clId="{49385AE6-A348-4117-8CEB-AF53F41B2FB7}" dt="2023-01-21T21:10:52.429" v="2169"/>
          <ac:picMkLst>
            <pc:docMk/>
            <pc:sldMk cId="4088247270" sldId="259"/>
            <ac:picMk id="1029" creationId="{E663FAA3-17C9-AD95-49FB-FB88425B6D23}"/>
          </ac:picMkLst>
        </pc:picChg>
        <pc:picChg chg="mod">
          <ac:chgData name="Srivastava, Shashank" userId="4a4a45cf-0bce-432b-b8e4-c038fc1510d7" providerId="ADAL" clId="{49385AE6-A348-4117-8CEB-AF53F41B2FB7}" dt="2023-01-21T21:10:52.429" v="2169"/>
          <ac:picMkLst>
            <pc:docMk/>
            <pc:sldMk cId="4088247270" sldId="259"/>
            <ac:picMk id="1030" creationId="{65E0BAE2-7574-523D-857E-E0A79E519788}"/>
          </ac:picMkLst>
        </pc:picChg>
        <pc:picChg chg="mod">
          <ac:chgData name="Srivastava, Shashank" userId="4a4a45cf-0bce-432b-b8e4-c038fc1510d7" providerId="ADAL" clId="{49385AE6-A348-4117-8CEB-AF53F41B2FB7}" dt="2023-01-21T21:10:52.429" v="2169"/>
          <ac:picMkLst>
            <pc:docMk/>
            <pc:sldMk cId="4088247270" sldId="259"/>
            <ac:picMk id="1031" creationId="{B6B07AFF-772C-107A-745B-15FAA4C96226}"/>
          </ac:picMkLst>
        </pc:picChg>
        <pc:picChg chg="mod">
          <ac:chgData name="Srivastava, Shashank" userId="4a4a45cf-0bce-432b-b8e4-c038fc1510d7" providerId="ADAL" clId="{49385AE6-A348-4117-8CEB-AF53F41B2FB7}" dt="2023-01-21T21:10:52.429" v="2169"/>
          <ac:picMkLst>
            <pc:docMk/>
            <pc:sldMk cId="4088247270" sldId="259"/>
            <ac:picMk id="1032" creationId="{EF395DFE-55A8-CBDB-1F01-09CAEE300C97}"/>
          </ac:picMkLst>
        </pc:picChg>
        <pc:picChg chg="mod">
          <ac:chgData name="Srivastava, Shashank" userId="4a4a45cf-0bce-432b-b8e4-c038fc1510d7" providerId="ADAL" clId="{49385AE6-A348-4117-8CEB-AF53F41B2FB7}" dt="2023-01-21T21:10:52.429" v="2169"/>
          <ac:picMkLst>
            <pc:docMk/>
            <pc:sldMk cId="4088247270" sldId="259"/>
            <ac:picMk id="1033" creationId="{42C15297-3CFC-2397-DF84-D4B08B4DBB13}"/>
          </ac:picMkLst>
        </pc:picChg>
        <pc:picChg chg="mod">
          <ac:chgData name="Srivastava, Shashank" userId="4a4a45cf-0bce-432b-b8e4-c038fc1510d7" providerId="ADAL" clId="{49385AE6-A348-4117-8CEB-AF53F41B2FB7}" dt="2023-01-21T21:10:52.429" v="2169"/>
          <ac:picMkLst>
            <pc:docMk/>
            <pc:sldMk cId="4088247270" sldId="259"/>
            <ac:picMk id="1034" creationId="{D5FB6E67-731C-AB5D-3B8B-AF0A4B906869}"/>
          </ac:picMkLst>
        </pc:picChg>
        <pc:picChg chg="mod">
          <ac:chgData name="Srivastava, Shashank" userId="4a4a45cf-0bce-432b-b8e4-c038fc1510d7" providerId="ADAL" clId="{49385AE6-A348-4117-8CEB-AF53F41B2FB7}" dt="2023-01-21T21:10:52.429" v="2169"/>
          <ac:picMkLst>
            <pc:docMk/>
            <pc:sldMk cId="4088247270" sldId="259"/>
            <ac:picMk id="1035" creationId="{0954BD29-343D-ECA2-A2A9-B39BF5D22AB7}"/>
          </ac:picMkLst>
        </pc:picChg>
        <pc:picChg chg="mod">
          <ac:chgData name="Srivastava, Shashank" userId="4a4a45cf-0bce-432b-b8e4-c038fc1510d7" providerId="ADAL" clId="{49385AE6-A348-4117-8CEB-AF53F41B2FB7}" dt="2023-01-21T21:10:52.429" v="2169"/>
          <ac:picMkLst>
            <pc:docMk/>
            <pc:sldMk cId="4088247270" sldId="259"/>
            <ac:picMk id="1036" creationId="{D234AA22-6514-4DA2-ECCD-21CDCF26D072}"/>
          </ac:picMkLst>
        </pc:picChg>
        <pc:picChg chg="mod">
          <ac:chgData name="Srivastava, Shashank" userId="4a4a45cf-0bce-432b-b8e4-c038fc1510d7" providerId="ADAL" clId="{49385AE6-A348-4117-8CEB-AF53F41B2FB7}" dt="2023-01-21T21:10:52.429" v="2169"/>
          <ac:picMkLst>
            <pc:docMk/>
            <pc:sldMk cId="4088247270" sldId="259"/>
            <ac:picMk id="1037" creationId="{83A2F8B1-7EE3-4EFE-C7EC-4FB5F54B6E23}"/>
          </ac:picMkLst>
        </pc:picChg>
        <pc:picChg chg="mod">
          <ac:chgData name="Srivastava, Shashank" userId="4a4a45cf-0bce-432b-b8e4-c038fc1510d7" providerId="ADAL" clId="{49385AE6-A348-4117-8CEB-AF53F41B2FB7}" dt="2023-01-21T21:10:52.429" v="2169"/>
          <ac:picMkLst>
            <pc:docMk/>
            <pc:sldMk cId="4088247270" sldId="259"/>
            <ac:picMk id="1038" creationId="{3D0ECBA0-6033-70A2-C62F-5DFB2EF7F01F}"/>
          </ac:picMkLst>
        </pc:picChg>
        <pc:picChg chg="mod">
          <ac:chgData name="Srivastava, Shashank" userId="4a4a45cf-0bce-432b-b8e4-c038fc1510d7" providerId="ADAL" clId="{49385AE6-A348-4117-8CEB-AF53F41B2FB7}" dt="2023-01-21T21:10:52.429" v="2169"/>
          <ac:picMkLst>
            <pc:docMk/>
            <pc:sldMk cId="4088247270" sldId="259"/>
            <ac:picMk id="1039" creationId="{8BF1D9F2-4A5F-FCF3-85C4-675AF3AB5D02}"/>
          </ac:picMkLst>
        </pc:picChg>
        <pc:picChg chg="mod">
          <ac:chgData name="Srivastava, Shashank" userId="4a4a45cf-0bce-432b-b8e4-c038fc1510d7" providerId="ADAL" clId="{49385AE6-A348-4117-8CEB-AF53F41B2FB7}" dt="2023-01-21T21:10:52.429" v="2169"/>
          <ac:picMkLst>
            <pc:docMk/>
            <pc:sldMk cId="4088247270" sldId="259"/>
            <ac:picMk id="1040" creationId="{8C0526AA-A30E-12B2-ADC0-272D842D4837}"/>
          </ac:picMkLst>
        </pc:picChg>
        <pc:picChg chg="mod">
          <ac:chgData name="Srivastava, Shashank" userId="4a4a45cf-0bce-432b-b8e4-c038fc1510d7" providerId="ADAL" clId="{49385AE6-A348-4117-8CEB-AF53F41B2FB7}" dt="2023-01-21T21:10:52.429" v="2169"/>
          <ac:picMkLst>
            <pc:docMk/>
            <pc:sldMk cId="4088247270" sldId="259"/>
            <ac:picMk id="1041" creationId="{C7D6F422-D252-ECFF-0900-419A6A72BA94}"/>
          </ac:picMkLst>
        </pc:picChg>
        <pc:picChg chg="mod">
          <ac:chgData name="Srivastava, Shashank" userId="4a4a45cf-0bce-432b-b8e4-c038fc1510d7" providerId="ADAL" clId="{49385AE6-A348-4117-8CEB-AF53F41B2FB7}" dt="2023-01-21T21:10:52.429" v="2169"/>
          <ac:picMkLst>
            <pc:docMk/>
            <pc:sldMk cId="4088247270" sldId="259"/>
            <ac:picMk id="1042" creationId="{8F8B1F66-3C03-7723-43AB-B9456A46BDC6}"/>
          </ac:picMkLst>
        </pc:picChg>
        <pc:picChg chg="mod">
          <ac:chgData name="Srivastava, Shashank" userId="4a4a45cf-0bce-432b-b8e4-c038fc1510d7" providerId="ADAL" clId="{49385AE6-A348-4117-8CEB-AF53F41B2FB7}" dt="2023-01-21T21:10:52.429" v="2169"/>
          <ac:picMkLst>
            <pc:docMk/>
            <pc:sldMk cId="4088247270" sldId="259"/>
            <ac:picMk id="1043" creationId="{B7CA18E8-4F4E-AF69-7CC8-B49B7287FEB8}"/>
          </ac:picMkLst>
        </pc:picChg>
        <pc:picChg chg="mod">
          <ac:chgData name="Srivastava, Shashank" userId="4a4a45cf-0bce-432b-b8e4-c038fc1510d7" providerId="ADAL" clId="{49385AE6-A348-4117-8CEB-AF53F41B2FB7}" dt="2023-01-21T21:10:52.429" v="2169"/>
          <ac:picMkLst>
            <pc:docMk/>
            <pc:sldMk cId="4088247270" sldId="259"/>
            <ac:picMk id="1044" creationId="{03470DEC-AB00-60C7-955B-3285DF1EBC98}"/>
          </ac:picMkLst>
        </pc:picChg>
        <pc:picChg chg="mod">
          <ac:chgData name="Srivastava, Shashank" userId="4a4a45cf-0bce-432b-b8e4-c038fc1510d7" providerId="ADAL" clId="{49385AE6-A348-4117-8CEB-AF53F41B2FB7}" dt="2023-01-21T21:10:52.429" v="2169"/>
          <ac:picMkLst>
            <pc:docMk/>
            <pc:sldMk cId="4088247270" sldId="259"/>
            <ac:picMk id="1045" creationId="{E540861E-5C7F-655A-9FEC-DE7532C1CEC9}"/>
          </ac:picMkLst>
        </pc:picChg>
        <pc:picChg chg="mod">
          <ac:chgData name="Srivastava, Shashank" userId="4a4a45cf-0bce-432b-b8e4-c038fc1510d7" providerId="ADAL" clId="{49385AE6-A348-4117-8CEB-AF53F41B2FB7}" dt="2023-01-21T21:10:52.429" v="2169"/>
          <ac:picMkLst>
            <pc:docMk/>
            <pc:sldMk cId="4088247270" sldId="259"/>
            <ac:picMk id="1046" creationId="{5C3585B6-E331-4114-91EA-9692FBA80358}"/>
          </ac:picMkLst>
        </pc:picChg>
        <pc:picChg chg="mod">
          <ac:chgData name="Srivastava, Shashank" userId="4a4a45cf-0bce-432b-b8e4-c038fc1510d7" providerId="ADAL" clId="{49385AE6-A348-4117-8CEB-AF53F41B2FB7}" dt="2023-01-21T21:11:07.056" v="2171"/>
          <ac:picMkLst>
            <pc:docMk/>
            <pc:sldMk cId="4088247270" sldId="259"/>
            <ac:picMk id="1048" creationId="{8F89C83F-6651-D3E5-C671-6E9F9971E494}"/>
          </ac:picMkLst>
        </pc:picChg>
        <pc:picChg chg="mod">
          <ac:chgData name="Srivastava, Shashank" userId="4a4a45cf-0bce-432b-b8e4-c038fc1510d7" providerId="ADAL" clId="{49385AE6-A348-4117-8CEB-AF53F41B2FB7}" dt="2023-01-21T21:11:07.056" v="2171"/>
          <ac:picMkLst>
            <pc:docMk/>
            <pc:sldMk cId="4088247270" sldId="259"/>
            <ac:picMk id="1049" creationId="{06EBF2BF-41A2-9BE4-9952-BFC3A47F8DAF}"/>
          </ac:picMkLst>
        </pc:picChg>
        <pc:picChg chg="mod">
          <ac:chgData name="Srivastava, Shashank" userId="4a4a45cf-0bce-432b-b8e4-c038fc1510d7" providerId="ADAL" clId="{49385AE6-A348-4117-8CEB-AF53F41B2FB7}" dt="2023-01-21T21:11:07.056" v="2171"/>
          <ac:picMkLst>
            <pc:docMk/>
            <pc:sldMk cId="4088247270" sldId="259"/>
            <ac:picMk id="1050" creationId="{564ACE89-F41F-48E7-438E-59639F51A221}"/>
          </ac:picMkLst>
        </pc:picChg>
        <pc:picChg chg="mod">
          <ac:chgData name="Srivastava, Shashank" userId="4a4a45cf-0bce-432b-b8e4-c038fc1510d7" providerId="ADAL" clId="{49385AE6-A348-4117-8CEB-AF53F41B2FB7}" dt="2023-01-21T21:11:07.056" v="2171"/>
          <ac:picMkLst>
            <pc:docMk/>
            <pc:sldMk cId="4088247270" sldId="259"/>
            <ac:picMk id="1051" creationId="{2CECCFBF-EE76-7B3E-B8DE-F1A6CB4596E2}"/>
          </ac:picMkLst>
        </pc:picChg>
        <pc:picChg chg="mod">
          <ac:chgData name="Srivastava, Shashank" userId="4a4a45cf-0bce-432b-b8e4-c038fc1510d7" providerId="ADAL" clId="{49385AE6-A348-4117-8CEB-AF53F41B2FB7}" dt="2023-01-21T21:11:07.056" v="2171"/>
          <ac:picMkLst>
            <pc:docMk/>
            <pc:sldMk cId="4088247270" sldId="259"/>
            <ac:picMk id="1052" creationId="{A3141510-8F75-144F-A766-8E85F48AD894}"/>
          </ac:picMkLst>
        </pc:picChg>
        <pc:picChg chg="mod">
          <ac:chgData name="Srivastava, Shashank" userId="4a4a45cf-0bce-432b-b8e4-c038fc1510d7" providerId="ADAL" clId="{49385AE6-A348-4117-8CEB-AF53F41B2FB7}" dt="2023-01-21T21:11:07.056" v="2171"/>
          <ac:picMkLst>
            <pc:docMk/>
            <pc:sldMk cId="4088247270" sldId="259"/>
            <ac:picMk id="1053" creationId="{F35B2396-E4E1-0041-C141-36343DD68916}"/>
          </ac:picMkLst>
        </pc:picChg>
        <pc:picChg chg="mod">
          <ac:chgData name="Srivastava, Shashank" userId="4a4a45cf-0bce-432b-b8e4-c038fc1510d7" providerId="ADAL" clId="{49385AE6-A348-4117-8CEB-AF53F41B2FB7}" dt="2023-01-21T21:11:07.056" v="2171"/>
          <ac:picMkLst>
            <pc:docMk/>
            <pc:sldMk cId="4088247270" sldId="259"/>
            <ac:picMk id="1054" creationId="{60DBC5B6-59FB-0881-287F-43D838598675}"/>
          </ac:picMkLst>
        </pc:picChg>
        <pc:picChg chg="mod">
          <ac:chgData name="Srivastava, Shashank" userId="4a4a45cf-0bce-432b-b8e4-c038fc1510d7" providerId="ADAL" clId="{49385AE6-A348-4117-8CEB-AF53F41B2FB7}" dt="2023-01-21T21:11:07.056" v="2171"/>
          <ac:picMkLst>
            <pc:docMk/>
            <pc:sldMk cId="4088247270" sldId="259"/>
            <ac:picMk id="1055" creationId="{0ADCE4F5-FFE5-1AB4-5277-66F18B75D72A}"/>
          </ac:picMkLst>
        </pc:picChg>
        <pc:picChg chg="mod">
          <ac:chgData name="Srivastava, Shashank" userId="4a4a45cf-0bce-432b-b8e4-c038fc1510d7" providerId="ADAL" clId="{49385AE6-A348-4117-8CEB-AF53F41B2FB7}" dt="2023-01-21T21:11:07.056" v="2171"/>
          <ac:picMkLst>
            <pc:docMk/>
            <pc:sldMk cId="4088247270" sldId="259"/>
            <ac:picMk id="1056" creationId="{92DE1222-E316-5726-38E0-9B5CB3C2D092}"/>
          </ac:picMkLst>
        </pc:picChg>
        <pc:picChg chg="mod">
          <ac:chgData name="Srivastava, Shashank" userId="4a4a45cf-0bce-432b-b8e4-c038fc1510d7" providerId="ADAL" clId="{49385AE6-A348-4117-8CEB-AF53F41B2FB7}" dt="2023-01-21T21:11:07.056" v="2171"/>
          <ac:picMkLst>
            <pc:docMk/>
            <pc:sldMk cId="4088247270" sldId="259"/>
            <ac:picMk id="1057" creationId="{0E3B9E21-6A6F-E328-8857-A175A2D1398F}"/>
          </ac:picMkLst>
        </pc:picChg>
        <pc:picChg chg="mod">
          <ac:chgData name="Srivastava, Shashank" userId="4a4a45cf-0bce-432b-b8e4-c038fc1510d7" providerId="ADAL" clId="{49385AE6-A348-4117-8CEB-AF53F41B2FB7}" dt="2023-01-21T21:11:07.056" v="2171"/>
          <ac:picMkLst>
            <pc:docMk/>
            <pc:sldMk cId="4088247270" sldId="259"/>
            <ac:picMk id="1058" creationId="{B97B9AAF-74F2-FAB8-AE62-ECA5FBB06BC5}"/>
          </ac:picMkLst>
        </pc:picChg>
        <pc:picChg chg="mod">
          <ac:chgData name="Srivastava, Shashank" userId="4a4a45cf-0bce-432b-b8e4-c038fc1510d7" providerId="ADAL" clId="{49385AE6-A348-4117-8CEB-AF53F41B2FB7}" dt="2023-01-21T21:11:07.056" v="2171"/>
          <ac:picMkLst>
            <pc:docMk/>
            <pc:sldMk cId="4088247270" sldId="259"/>
            <ac:picMk id="1059" creationId="{B6EBD1EC-C337-9D7D-6D14-4F8EA30923F0}"/>
          </ac:picMkLst>
        </pc:picChg>
        <pc:picChg chg="mod">
          <ac:chgData name="Srivastava, Shashank" userId="4a4a45cf-0bce-432b-b8e4-c038fc1510d7" providerId="ADAL" clId="{49385AE6-A348-4117-8CEB-AF53F41B2FB7}" dt="2023-01-21T21:11:07.056" v="2171"/>
          <ac:picMkLst>
            <pc:docMk/>
            <pc:sldMk cId="4088247270" sldId="259"/>
            <ac:picMk id="1060" creationId="{E0DB1970-1CCF-8F8E-B035-4CDC71893506}"/>
          </ac:picMkLst>
        </pc:picChg>
        <pc:picChg chg="mod">
          <ac:chgData name="Srivastava, Shashank" userId="4a4a45cf-0bce-432b-b8e4-c038fc1510d7" providerId="ADAL" clId="{49385AE6-A348-4117-8CEB-AF53F41B2FB7}" dt="2023-01-21T21:11:07.056" v="2171"/>
          <ac:picMkLst>
            <pc:docMk/>
            <pc:sldMk cId="4088247270" sldId="259"/>
            <ac:picMk id="1061" creationId="{7203689A-32F1-0C32-116B-20FE78D467FA}"/>
          </ac:picMkLst>
        </pc:picChg>
        <pc:picChg chg="mod">
          <ac:chgData name="Srivastava, Shashank" userId="4a4a45cf-0bce-432b-b8e4-c038fc1510d7" providerId="ADAL" clId="{49385AE6-A348-4117-8CEB-AF53F41B2FB7}" dt="2023-01-21T21:11:07.056" v="2171"/>
          <ac:picMkLst>
            <pc:docMk/>
            <pc:sldMk cId="4088247270" sldId="259"/>
            <ac:picMk id="1062" creationId="{B5726AA8-1FB5-2AC7-CC70-01FDBB37037D}"/>
          </ac:picMkLst>
        </pc:picChg>
        <pc:picChg chg="mod">
          <ac:chgData name="Srivastava, Shashank" userId="4a4a45cf-0bce-432b-b8e4-c038fc1510d7" providerId="ADAL" clId="{49385AE6-A348-4117-8CEB-AF53F41B2FB7}" dt="2023-01-21T21:11:07.056" v="2171"/>
          <ac:picMkLst>
            <pc:docMk/>
            <pc:sldMk cId="4088247270" sldId="259"/>
            <ac:picMk id="1063" creationId="{40F366F3-E240-A3EC-C67C-9E6941D4D4F5}"/>
          </ac:picMkLst>
        </pc:picChg>
        <pc:picChg chg="mod">
          <ac:chgData name="Srivastava, Shashank" userId="4a4a45cf-0bce-432b-b8e4-c038fc1510d7" providerId="ADAL" clId="{49385AE6-A348-4117-8CEB-AF53F41B2FB7}" dt="2023-01-21T21:11:07.056" v="2171"/>
          <ac:picMkLst>
            <pc:docMk/>
            <pc:sldMk cId="4088247270" sldId="259"/>
            <ac:picMk id="1064" creationId="{EAA6E6F1-A6E5-F906-43DB-9A53ABFDB781}"/>
          </ac:picMkLst>
        </pc:picChg>
        <pc:picChg chg="mod">
          <ac:chgData name="Srivastava, Shashank" userId="4a4a45cf-0bce-432b-b8e4-c038fc1510d7" providerId="ADAL" clId="{49385AE6-A348-4117-8CEB-AF53F41B2FB7}" dt="2023-01-21T21:11:07.056" v="2171"/>
          <ac:picMkLst>
            <pc:docMk/>
            <pc:sldMk cId="4088247270" sldId="259"/>
            <ac:picMk id="1065" creationId="{EE2F366A-3030-7D80-02C6-4008053580B2}"/>
          </ac:picMkLst>
        </pc:picChg>
        <pc:picChg chg="mod">
          <ac:chgData name="Srivastava, Shashank" userId="4a4a45cf-0bce-432b-b8e4-c038fc1510d7" providerId="ADAL" clId="{49385AE6-A348-4117-8CEB-AF53F41B2FB7}" dt="2023-01-21T21:11:07.056" v="2171"/>
          <ac:picMkLst>
            <pc:docMk/>
            <pc:sldMk cId="4088247270" sldId="259"/>
            <ac:picMk id="1066" creationId="{E16EACA8-41C1-84E6-4E67-002D876889F4}"/>
          </ac:picMkLst>
        </pc:picChg>
        <pc:picChg chg="mod">
          <ac:chgData name="Srivastava, Shashank" userId="4a4a45cf-0bce-432b-b8e4-c038fc1510d7" providerId="ADAL" clId="{49385AE6-A348-4117-8CEB-AF53F41B2FB7}" dt="2023-01-21T21:11:07.056" v="2171"/>
          <ac:picMkLst>
            <pc:docMk/>
            <pc:sldMk cId="4088247270" sldId="259"/>
            <ac:picMk id="1067" creationId="{42845E21-0B9F-3A1B-AAAC-9A27240D16CA}"/>
          </ac:picMkLst>
        </pc:picChg>
        <pc:picChg chg="mod">
          <ac:chgData name="Srivastava, Shashank" userId="4a4a45cf-0bce-432b-b8e4-c038fc1510d7" providerId="ADAL" clId="{49385AE6-A348-4117-8CEB-AF53F41B2FB7}" dt="2023-01-21T21:11:07.056" v="2171"/>
          <ac:picMkLst>
            <pc:docMk/>
            <pc:sldMk cId="4088247270" sldId="259"/>
            <ac:picMk id="1068" creationId="{72992FE9-8528-9BB4-292B-EAF0527D62BF}"/>
          </ac:picMkLst>
        </pc:picChg>
        <pc:picChg chg="mod">
          <ac:chgData name="Srivastava, Shashank" userId="4a4a45cf-0bce-432b-b8e4-c038fc1510d7" providerId="ADAL" clId="{49385AE6-A348-4117-8CEB-AF53F41B2FB7}" dt="2023-01-21T21:11:07.056" v="2171"/>
          <ac:picMkLst>
            <pc:docMk/>
            <pc:sldMk cId="4088247270" sldId="259"/>
            <ac:picMk id="1069" creationId="{C0792F75-86DD-15E5-EB20-62A6D6A60E83}"/>
          </ac:picMkLst>
        </pc:picChg>
        <pc:picChg chg="mod">
          <ac:chgData name="Srivastava, Shashank" userId="4a4a45cf-0bce-432b-b8e4-c038fc1510d7" providerId="ADAL" clId="{49385AE6-A348-4117-8CEB-AF53F41B2FB7}" dt="2023-01-21T21:11:07.056" v="2171"/>
          <ac:picMkLst>
            <pc:docMk/>
            <pc:sldMk cId="4088247270" sldId="259"/>
            <ac:picMk id="1070" creationId="{2F45B1F9-709A-AA8C-7EFB-B2CF0DB31787}"/>
          </ac:picMkLst>
        </pc:picChg>
        <pc:picChg chg="mod">
          <ac:chgData name="Srivastava, Shashank" userId="4a4a45cf-0bce-432b-b8e4-c038fc1510d7" providerId="ADAL" clId="{49385AE6-A348-4117-8CEB-AF53F41B2FB7}" dt="2023-01-21T21:11:07.056" v="2171"/>
          <ac:picMkLst>
            <pc:docMk/>
            <pc:sldMk cId="4088247270" sldId="259"/>
            <ac:picMk id="1071" creationId="{07CFF0EF-AD34-3946-F650-086A35D39E26}"/>
          </ac:picMkLst>
        </pc:picChg>
        <pc:picChg chg="mod">
          <ac:chgData name="Srivastava, Shashank" userId="4a4a45cf-0bce-432b-b8e4-c038fc1510d7" providerId="ADAL" clId="{49385AE6-A348-4117-8CEB-AF53F41B2FB7}" dt="2023-01-21T21:11:07.056" v="2171"/>
          <ac:picMkLst>
            <pc:docMk/>
            <pc:sldMk cId="4088247270" sldId="259"/>
            <ac:picMk id="1072" creationId="{028A0AAF-05EC-B522-8B1D-55FFA11DB644}"/>
          </ac:picMkLst>
        </pc:picChg>
        <pc:picChg chg="mod">
          <ac:chgData name="Srivastava, Shashank" userId="4a4a45cf-0bce-432b-b8e4-c038fc1510d7" providerId="ADAL" clId="{49385AE6-A348-4117-8CEB-AF53F41B2FB7}" dt="2023-01-21T21:11:07.056" v="2171"/>
          <ac:picMkLst>
            <pc:docMk/>
            <pc:sldMk cId="4088247270" sldId="259"/>
            <ac:picMk id="1073" creationId="{9400DC9D-A6F5-4C2C-3342-02C0A0CB168C}"/>
          </ac:picMkLst>
        </pc:picChg>
        <pc:picChg chg="mod">
          <ac:chgData name="Srivastava, Shashank" userId="4a4a45cf-0bce-432b-b8e4-c038fc1510d7" providerId="ADAL" clId="{49385AE6-A348-4117-8CEB-AF53F41B2FB7}" dt="2023-01-21T21:11:07.056" v="2171"/>
          <ac:picMkLst>
            <pc:docMk/>
            <pc:sldMk cId="4088247270" sldId="259"/>
            <ac:picMk id="1074" creationId="{2B0F576D-36F8-FEAA-846F-FE6BFE88C974}"/>
          </ac:picMkLst>
        </pc:picChg>
        <pc:picChg chg="mod">
          <ac:chgData name="Srivastava, Shashank" userId="4a4a45cf-0bce-432b-b8e4-c038fc1510d7" providerId="ADAL" clId="{49385AE6-A348-4117-8CEB-AF53F41B2FB7}" dt="2023-01-21T21:11:07.056" v="2171"/>
          <ac:picMkLst>
            <pc:docMk/>
            <pc:sldMk cId="4088247270" sldId="259"/>
            <ac:picMk id="1075" creationId="{DCCD1D4C-C57B-F965-B3C6-E92B6EC984D0}"/>
          </ac:picMkLst>
        </pc:picChg>
        <pc:picChg chg="mod">
          <ac:chgData name="Srivastava, Shashank" userId="4a4a45cf-0bce-432b-b8e4-c038fc1510d7" providerId="ADAL" clId="{49385AE6-A348-4117-8CEB-AF53F41B2FB7}" dt="2023-01-21T21:11:07.056" v="2171"/>
          <ac:picMkLst>
            <pc:docMk/>
            <pc:sldMk cId="4088247270" sldId="259"/>
            <ac:picMk id="1076" creationId="{039A303A-AEEA-8A19-7522-612E9748D041}"/>
          </ac:picMkLst>
        </pc:picChg>
        <pc:picChg chg="mod">
          <ac:chgData name="Srivastava, Shashank" userId="4a4a45cf-0bce-432b-b8e4-c038fc1510d7" providerId="ADAL" clId="{49385AE6-A348-4117-8CEB-AF53F41B2FB7}" dt="2023-01-21T21:11:07.056" v="2171"/>
          <ac:picMkLst>
            <pc:docMk/>
            <pc:sldMk cId="4088247270" sldId="259"/>
            <ac:picMk id="1077" creationId="{834E0599-B7E6-89D2-17B8-A5BEEC811F5C}"/>
          </ac:picMkLst>
        </pc:picChg>
        <pc:picChg chg="mod">
          <ac:chgData name="Srivastava, Shashank" userId="4a4a45cf-0bce-432b-b8e4-c038fc1510d7" providerId="ADAL" clId="{49385AE6-A348-4117-8CEB-AF53F41B2FB7}" dt="2023-01-21T21:11:07.056" v="2171"/>
          <ac:picMkLst>
            <pc:docMk/>
            <pc:sldMk cId="4088247270" sldId="259"/>
            <ac:picMk id="1078" creationId="{187122AB-BC94-7324-BC15-67247162EB83}"/>
          </ac:picMkLst>
        </pc:picChg>
        <pc:picChg chg="mod">
          <ac:chgData name="Srivastava, Shashank" userId="4a4a45cf-0bce-432b-b8e4-c038fc1510d7" providerId="ADAL" clId="{49385AE6-A348-4117-8CEB-AF53F41B2FB7}" dt="2023-01-21T21:11:07.056" v="2171"/>
          <ac:picMkLst>
            <pc:docMk/>
            <pc:sldMk cId="4088247270" sldId="259"/>
            <ac:picMk id="1079" creationId="{D6D45932-BA1C-0FF6-023C-9E609AABFED4}"/>
          </ac:picMkLst>
        </pc:picChg>
        <pc:picChg chg="mod">
          <ac:chgData name="Srivastava, Shashank" userId="4a4a45cf-0bce-432b-b8e4-c038fc1510d7" providerId="ADAL" clId="{49385AE6-A348-4117-8CEB-AF53F41B2FB7}" dt="2023-01-21T21:11:07.056" v="2171"/>
          <ac:picMkLst>
            <pc:docMk/>
            <pc:sldMk cId="4088247270" sldId="259"/>
            <ac:picMk id="1080" creationId="{EC393820-C0D3-C7A3-D230-67292FB641F4}"/>
          </ac:picMkLst>
        </pc:picChg>
        <pc:picChg chg="mod">
          <ac:chgData name="Srivastava, Shashank" userId="4a4a45cf-0bce-432b-b8e4-c038fc1510d7" providerId="ADAL" clId="{49385AE6-A348-4117-8CEB-AF53F41B2FB7}" dt="2023-01-21T21:11:07.056" v="2171"/>
          <ac:picMkLst>
            <pc:docMk/>
            <pc:sldMk cId="4088247270" sldId="259"/>
            <ac:picMk id="1081" creationId="{EB6EE4BC-312C-13B3-5BD2-A2FEAD7B08C4}"/>
          </ac:picMkLst>
        </pc:picChg>
        <pc:picChg chg="mod">
          <ac:chgData name="Srivastava, Shashank" userId="4a4a45cf-0bce-432b-b8e4-c038fc1510d7" providerId="ADAL" clId="{49385AE6-A348-4117-8CEB-AF53F41B2FB7}" dt="2023-01-21T21:11:07.056" v="2171"/>
          <ac:picMkLst>
            <pc:docMk/>
            <pc:sldMk cId="4088247270" sldId="259"/>
            <ac:picMk id="1082" creationId="{ED324559-7BDC-A7A1-9CCC-166F02CE29B0}"/>
          </ac:picMkLst>
        </pc:picChg>
        <pc:picChg chg="mod">
          <ac:chgData name="Srivastava, Shashank" userId="4a4a45cf-0bce-432b-b8e4-c038fc1510d7" providerId="ADAL" clId="{49385AE6-A348-4117-8CEB-AF53F41B2FB7}" dt="2023-01-21T21:11:07.056" v="2171"/>
          <ac:picMkLst>
            <pc:docMk/>
            <pc:sldMk cId="4088247270" sldId="259"/>
            <ac:picMk id="1083" creationId="{FC5F4EBD-5507-542C-F1A0-C8FDA802D90F}"/>
          </ac:picMkLst>
        </pc:picChg>
        <pc:picChg chg="mod">
          <ac:chgData name="Srivastava, Shashank" userId="4a4a45cf-0bce-432b-b8e4-c038fc1510d7" providerId="ADAL" clId="{49385AE6-A348-4117-8CEB-AF53F41B2FB7}" dt="2023-01-21T21:11:07.056" v="2171"/>
          <ac:picMkLst>
            <pc:docMk/>
            <pc:sldMk cId="4088247270" sldId="259"/>
            <ac:picMk id="1084" creationId="{8D2C6341-C36D-3FF2-72A8-00827D030AFA}"/>
          </ac:picMkLst>
        </pc:picChg>
        <pc:picChg chg="mod">
          <ac:chgData name="Srivastava, Shashank" userId="4a4a45cf-0bce-432b-b8e4-c038fc1510d7" providerId="ADAL" clId="{49385AE6-A348-4117-8CEB-AF53F41B2FB7}" dt="2023-01-21T21:11:07.056" v="2171"/>
          <ac:picMkLst>
            <pc:docMk/>
            <pc:sldMk cId="4088247270" sldId="259"/>
            <ac:picMk id="1085" creationId="{ACE2E4BE-0BE9-8C58-849D-72C7EFE65ED0}"/>
          </ac:picMkLst>
        </pc:picChg>
        <pc:picChg chg="mod">
          <ac:chgData name="Srivastava, Shashank" userId="4a4a45cf-0bce-432b-b8e4-c038fc1510d7" providerId="ADAL" clId="{49385AE6-A348-4117-8CEB-AF53F41B2FB7}" dt="2023-01-21T21:11:07.056" v="2171"/>
          <ac:picMkLst>
            <pc:docMk/>
            <pc:sldMk cId="4088247270" sldId="259"/>
            <ac:picMk id="1086" creationId="{83F91C05-C118-3EFD-6B9C-6E30CB47333C}"/>
          </ac:picMkLst>
        </pc:picChg>
        <pc:picChg chg="mod">
          <ac:chgData name="Srivastava, Shashank" userId="4a4a45cf-0bce-432b-b8e4-c038fc1510d7" providerId="ADAL" clId="{49385AE6-A348-4117-8CEB-AF53F41B2FB7}" dt="2023-01-21T21:11:07.056" v="2171"/>
          <ac:picMkLst>
            <pc:docMk/>
            <pc:sldMk cId="4088247270" sldId="259"/>
            <ac:picMk id="1087" creationId="{3FF7349B-6C55-90CC-E124-715FEBE8515E}"/>
          </ac:picMkLst>
        </pc:picChg>
        <pc:picChg chg="mod">
          <ac:chgData name="Srivastava, Shashank" userId="4a4a45cf-0bce-432b-b8e4-c038fc1510d7" providerId="ADAL" clId="{49385AE6-A348-4117-8CEB-AF53F41B2FB7}" dt="2023-01-21T21:11:07.056" v="2171"/>
          <ac:picMkLst>
            <pc:docMk/>
            <pc:sldMk cId="4088247270" sldId="259"/>
            <ac:picMk id="1088" creationId="{46A9D502-06DE-D659-3F61-2BFE4B843BD2}"/>
          </ac:picMkLst>
        </pc:picChg>
        <pc:picChg chg="mod">
          <ac:chgData name="Srivastava, Shashank" userId="4a4a45cf-0bce-432b-b8e4-c038fc1510d7" providerId="ADAL" clId="{49385AE6-A348-4117-8CEB-AF53F41B2FB7}" dt="2023-01-21T21:11:07.056" v="2171"/>
          <ac:picMkLst>
            <pc:docMk/>
            <pc:sldMk cId="4088247270" sldId="259"/>
            <ac:picMk id="1089" creationId="{19B361A3-8EE8-856B-B985-A468718544FA}"/>
          </ac:picMkLst>
        </pc:picChg>
        <pc:picChg chg="mod">
          <ac:chgData name="Srivastava, Shashank" userId="4a4a45cf-0bce-432b-b8e4-c038fc1510d7" providerId="ADAL" clId="{49385AE6-A348-4117-8CEB-AF53F41B2FB7}" dt="2023-01-21T21:11:07.056" v="2171"/>
          <ac:picMkLst>
            <pc:docMk/>
            <pc:sldMk cId="4088247270" sldId="259"/>
            <ac:picMk id="1090" creationId="{FD2CE261-8B96-4DBC-EA6E-D6C4AECE9AA6}"/>
          </ac:picMkLst>
        </pc:picChg>
        <pc:picChg chg="mod">
          <ac:chgData name="Srivastava, Shashank" userId="4a4a45cf-0bce-432b-b8e4-c038fc1510d7" providerId="ADAL" clId="{49385AE6-A348-4117-8CEB-AF53F41B2FB7}" dt="2023-01-21T21:11:07.056" v="2171"/>
          <ac:picMkLst>
            <pc:docMk/>
            <pc:sldMk cId="4088247270" sldId="259"/>
            <ac:picMk id="1091" creationId="{33A14872-A7B9-C64F-423C-8A59C05C7765}"/>
          </ac:picMkLst>
        </pc:picChg>
        <pc:picChg chg="mod">
          <ac:chgData name="Srivastava, Shashank" userId="4a4a45cf-0bce-432b-b8e4-c038fc1510d7" providerId="ADAL" clId="{49385AE6-A348-4117-8CEB-AF53F41B2FB7}" dt="2023-01-21T21:11:07.056" v="2171"/>
          <ac:picMkLst>
            <pc:docMk/>
            <pc:sldMk cId="4088247270" sldId="259"/>
            <ac:picMk id="1092" creationId="{751FB5D6-B7D4-2249-17C6-BF95D21E33F0}"/>
          </ac:picMkLst>
        </pc:picChg>
        <pc:picChg chg="mod">
          <ac:chgData name="Srivastava, Shashank" userId="4a4a45cf-0bce-432b-b8e4-c038fc1510d7" providerId="ADAL" clId="{49385AE6-A348-4117-8CEB-AF53F41B2FB7}" dt="2023-01-21T21:11:07.056" v="2171"/>
          <ac:picMkLst>
            <pc:docMk/>
            <pc:sldMk cId="4088247270" sldId="259"/>
            <ac:picMk id="1093" creationId="{205A6640-03F8-E399-F7D4-C746758D413F}"/>
          </ac:picMkLst>
        </pc:picChg>
        <pc:picChg chg="mod">
          <ac:chgData name="Srivastava, Shashank" userId="4a4a45cf-0bce-432b-b8e4-c038fc1510d7" providerId="ADAL" clId="{49385AE6-A348-4117-8CEB-AF53F41B2FB7}" dt="2023-01-21T21:11:07.056" v="2171"/>
          <ac:picMkLst>
            <pc:docMk/>
            <pc:sldMk cId="4088247270" sldId="259"/>
            <ac:picMk id="1094" creationId="{A1FD2F05-AB07-3FE6-D162-44AB28F694F9}"/>
          </ac:picMkLst>
        </pc:picChg>
        <pc:picChg chg="mod">
          <ac:chgData name="Srivastava, Shashank" userId="4a4a45cf-0bce-432b-b8e4-c038fc1510d7" providerId="ADAL" clId="{49385AE6-A348-4117-8CEB-AF53F41B2FB7}" dt="2023-01-21T21:11:07.056" v="2171"/>
          <ac:picMkLst>
            <pc:docMk/>
            <pc:sldMk cId="4088247270" sldId="259"/>
            <ac:picMk id="1095" creationId="{52D4BE3B-CC08-6EF9-EB17-C8BB465184F5}"/>
          </ac:picMkLst>
        </pc:picChg>
        <pc:picChg chg="mod">
          <ac:chgData name="Srivastava, Shashank" userId="4a4a45cf-0bce-432b-b8e4-c038fc1510d7" providerId="ADAL" clId="{49385AE6-A348-4117-8CEB-AF53F41B2FB7}" dt="2023-01-21T21:11:07.056" v="2171"/>
          <ac:picMkLst>
            <pc:docMk/>
            <pc:sldMk cId="4088247270" sldId="259"/>
            <ac:picMk id="1096" creationId="{FABCE4E4-EB86-1285-87B7-6F0088FB8DC5}"/>
          </ac:picMkLst>
        </pc:picChg>
        <pc:picChg chg="mod">
          <ac:chgData name="Srivastava, Shashank" userId="4a4a45cf-0bce-432b-b8e4-c038fc1510d7" providerId="ADAL" clId="{49385AE6-A348-4117-8CEB-AF53F41B2FB7}" dt="2023-01-21T21:11:07.056" v="2171"/>
          <ac:picMkLst>
            <pc:docMk/>
            <pc:sldMk cId="4088247270" sldId="259"/>
            <ac:picMk id="1097" creationId="{9655CC9A-69D2-5F58-C840-3BFDF11B318C}"/>
          </ac:picMkLst>
        </pc:picChg>
        <pc:picChg chg="mod">
          <ac:chgData name="Srivastava, Shashank" userId="4a4a45cf-0bce-432b-b8e4-c038fc1510d7" providerId="ADAL" clId="{49385AE6-A348-4117-8CEB-AF53F41B2FB7}" dt="2023-01-21T21:11:07.056" v="2171"/>
          <ac:picMkLst>
            <pc:docMk/>
            <pc:sldMk cId="4088247270" sldId="259"/>
            <ac:picMk id="1098" creationId="{500701E1-694D-5925-BF78-50CB117BB704}"/>
          </ac:picMkLst>
        </pc:picChg>
        <pc:picChg chg="mod">
          <ac:chgData name="Srivastava, Shashank" userId="4a4a45cf-0bce-432b-b8e4-c038fc1510d7" providerId="ADAL" clId="{49385AE6-A348-4117-8CEB-AF53F41B2FB7}" dt="2023-01-21T21:11:07.056" v="2171"/>
          <ac:picMkLst>
            <pc:docMk/>
            <pc:sldMk cId="4088247270" sldId="259"/>
            <ac:picMk id="1099" creationId="{B3E70BC0-DAC5-327A-E485-B1647AFB081B}"/>
          </ac:picMkLst>
        </pc:picChg>
        <pc:picChg chg="mod">
          <ac:chgData name="Srivastava, Shashank" userId="4a4a45cf-0bce-432b-b8e4-c038fc1510d7" providerId="ADAL" clId="{49385AE6-A348-4117-8CEB-AF53F41B2FB7}" dt="2023-01-21T21:11:07.056" v="2171"/>
          <ac:picMkLst>
            <pc:docMk/>
            <pc:sldMk cId="4088247270" sldId="259"/>
            <ac:picMk id="1100" creationId="{EE1F778E-A1A0-8319-ABE8-990A309734EF}"/>
          </ac:picMkLst>
        </pc:picChg>
        <pc:picChg chg="mod">
          <ac:chgData name="Srivastava, Shashank" userId="4a4a45cf-0bce-432b-b8e4-c038fc1510d7" providerId="ADAL" clId="{49385AE6-A348-4117-8CEB-AF53F41B2FB7}" dt="2023-01-21T21:11:07.056" v="2171"/>
          <ac:picMkLst>
            <pc:docMk/>
            <pc:sldMk cId="4088247270" sldId="259"/>
            <ac:picMk id="1101" creationId="{B9502DC4-B6D5-FA67-38EC-416412584B50}"/>
          </ac:picMkLst>
        </pc:picChg>
        <pc:picChg chg="mod">
          <ac:chgData name="Srivastava, Shashank" userId="4a4a45cf-0bce-432b-b8e4-c038fc1510d7" providerId="ADAL" clId="{49385AE6-A348-4117-8CEB-AF53F41B2FB7}" dt="2023-01-21T21:11:07.056" v="2171"/>
          <ac:picMkLst>
            <pc:docMk/>
            <pc:sldMk cId="4088247270" sldId="259"/>
            <ac:picMk id="1102" creationId="{B8D5F355-94CF-4EB3-34E5-5279266BB957}"/>
          </ac:picMkLst>
        </pc:picChg>
        <pc:picChg chg="mod">
          <ac:chgData name="Srivastava, Shashank" userId="4a4a45cf-0bce-432b-b8e4-c038fc1510d7" providerId="ADAL" clId="{49385AE6-A348-4117-8CEB-AF53F41B2FB7}" dt="2023-01-21T21:11:07.056" v="2171"/>
          <ac:picMkLst>
            <pc:docMk/>
            <pc:sldMk cId="4088247270" sldId="259"/>
            <ac:picMk id="1103" creationId="{434A5130-A20C-28AA-E160-A5A98E1DA0F9}"/>
          </ac:picMkLst>
        </pc:picChg>
        <pc:picChg chg="mod">
          <ac:chgData name="Srivastava, Shashank" userId="4a4a45cf-0bce-432b-b8e4-c038fc1510d7" providerId="ADAL" clId="{49385AE6-A348-4117-8CEB-AF53F41B2FB7}" dt="2023-01-21T21:11:07.056" v="2171"/>
          <ac:picMkLst>
            <pc:docMk/>
            <pc:sldMk cId="4088247270" sldId="259"/>
            <ac:picMk id="1104" creationId="{4F25AE6E-E95F-91CF-5F11-9CDD1832C224}"/>
          </ac:picMkLst>
        </pc:picChg>
        <pc:picChg chg="mod">
          <ac:chgData name="Srivastava, Shashank" userId="4a4a45cf-0bce-432b-b8e4-c038fc1510d7" providerId="ADAL" clId="{49385AE6-A348-4117-8CEB-AF53F41B2FB7}" dt="2023-01-21T21:11:07.056" v="2171"/>
          <ac:picMkLst>
            <pc:docMk/>
            <pc:sldMk cId="4088247270" sldId="259"/>
            <ac:picMk id="1105" creationId="{3F472CAB-3E9A-6A56-4B9D-B5D9A22352E0}"/>
          </ac:picMkLst>
        </pc:picChg>
        <pc:picChg chg="mod">
          <ac:chgData name="Srivastava, Shashank" userId="4a4a45cf-0bce-432b-b8e4-c038fc1510d7" providerId="ADAL" clId="{49385AE6-A348-4117-8CEB-AF53F41B2FB7}" dt="2023-01-21T21:11:07.056" v="2171"/>
          <ac:picMkLst>
            <pc:docMk/>
            <pc:sldMk cId="4088247270" sldId="259"/>
            <ac:picMk id="1106" creationId="{D238F5C3-55A1-489E-92F7-7FB383FB5A7F}"/>
          </ac:picMkLst>
        </pc:picChg>
        <pc:picChg chg="mod">
          <ac:chgData name="Srivastava, Shashank" userId="4a4a45cf-0bce-432b-b8e4-c038fc1510d7" providerId="ADAL" clId="{49385AE6-A348-4117-8CEB-AF53F41B2FB7}" dt="2023-01-21T21:11:07.056" v="2171"/>
          <ac:picMkLst>
            <pc:docMk/>
            <pc:sldMk cId="4088247270" sldId="259"/>
            <ac:picMk id="1107" creationId="{284239B6-B1CA-594F-E378-54FD6F0898A6}"/>
          </ac:picMkLst>
        </pc:picChg>
        <pc:picChg chg="mod">
          <ac:chgData name="Srivastava, Shashank" userId="4a4a45cf-0bce-432b-b8e4-c038fc1510d7" providerId="ADAL" clId="{49385AE6-A348-4117-8CEB-AF53F41B2FB7}" dt="2023-01-21T21:11:07.056" v="2171"/>
          <ac:picMkLst>
            <pc:docMk/>
            <pc:sldMk cId="4088247270" sldId="259"/>
            <ac:picMk id="1108" creationId="{D5B7E8CB-FEAA-7866-DD3D-C7744F0CCCF6}"/>
          </ac:picMkLst>
        </pc:picChg>
        <pc:picChg chg="mod">
          <ac:chgData name="Srivastava, Shashank" userId="4a4a45cf-0bce-432b-b8e4-c038fc1510d7" providerId="ADAL" clId="{49385AE6-A348-4117-8CEB-AF53F41B2FB7}" dt="2023-01-21T21:11:07.056" v="2171"/>
          <ac:picMkLst>
            <pc:docMk/>
            <pc:sldMk cId="4088247270" sldId="259"/>
            <ac:picMk id="1109" creationId="{0BE7DCA8-9668-2341-8E0E-C316A8C90FC5}"/>
          </ac:picMkLst>
        </pc:picChg>
        <pc:picChg chg="mod">
          <ac:chgData name="Srivastava, Shashank" userId="4a4a45cf-0bce-432b-b8e4-c038fc1510d7" providerId="ADAL" clId="{49385AE6-A348-4117-8CEB-AF53F41B2FB7}" dt="2023-01-21T21:11:07.056" v="2171"/>
          <ac:picMkLst>
            <pc:docMk/>
            <pc:sldMk cId="4088247270" sldId="259"/>
            <ac:picMk id="1110" creationId="{38BD54D1-77D4-8529-E5FD-965D93D8F90B}"/>
          </ac:picMkLst>
        </pc:picChg>
        <pc:picChg chg="mod">
          <ac:chgData name="Srivastava, Shashank" userId="4a4a45cf-0bce-432b-b8e4-c038fc1510d7" providerId="ADAL" clId="{49385AE6-A348-4117-8CEB-AF53F41B2FB7}" dt="2023-01-21T21:11:07.056" v="2171"/>
          <ac:picMkLst>
            <pc:docMk/>
            <pc:sldMk cId="4088247270" sldId="259"/>
            <ac:picMk id="1111" creationId="{42C1BB5C-3FEB-C660-6FC5-7EFA6726F884}"/>
          </ac:picMkLst>
        </pc:picChg>
        <pc:picChg chg="mod">
          <ac:chgData name="Srivastava, Shashank" userId="4a4a45cf-0bce-432b-b8e4-c038fc1510d7" providerId="ADAL" clId="{49385AE6-A348-4117-8CEB-AF53F41B2FB7}" dt="2023-01-21T21:11:07.056" v="2171"/>
          <ac:picMkLst>
            <pc:docMk/>
            <pc:sldMk cId="4088247270" sldId="259"/>
            <ac:picMk id="1112" creationId="{464EA863-CC2A-1AE6-3931-C7D86D4B6157}"/>
          </ac:picMkLst>
        </pc:picChg>
        <pc:picChg chg="mod">
          <ac:chgData name="Srivastava, Shashank" userId="4a4a45cf-0bce-432b-b8e4-c038fc1510d7" providerId="ADAL" clId="{49385AE6-A348-4117-8CEB-AF53F41B2FB7}" dt="2023-01-21T21:11:07.056" v="2171"/>
          <ac:picMkLst>
            <pc:docMk/>
            <pc:sldMk cId="4088247270" sldId="259"/>
            <ac:picMk id="1113" creationId="{0E016651-55D9-4A53-3A0F-D838A37ABECC}"/>
          </ac:picMkLst>
        </pc:picChg>
        <pc:picChg chg="mod">
          <ac:chgData name="Srivastava, Shashank" userId="4a4a45cf-0bce-432b-b8e4-c038fc1510d7" providerId="ADAL" clId="{49385AE6-A348-4117-8CEB-AF53F41B2FB7}" dt="2023-01-21T21:11:07.056" v="2171"/>
          <ac:picMkLst>
            <pc:docMk/>
            <pc:sldMk cId="4088247270" sldId="259"/>
            <ac:picMk id="1114" creationId="{ECC9F6E8-872D-DB8B-E778-0CD3DE3FE5D9}"/>
          </ac:picMkLst>
        </pc:picChg>
        <pc:picChg chg="mod">
          <ac:chgData name="Srivastava, Shashank" userId="4a4a45cf-0bce-432b-b8e4-c038fc1510d7" providerId="ADAL" clId="{49385AE6-A348-4117-8CEB-AF53F41B2FB7}" dt="2023-01-21T21:11:07.056" v="2171"/>
          <ac:picMkLst>
            <pc:docMk/>
            <pc:sldMk cId="4088247270" sldId="259"/>
            <ac:picMk id="1115" creationId="{F54D12B0-5679-85BD-84E3-9F33E20A0B88}"/>
          </ac:picMkLst>
        </pc:picChg>
        <pc:picChg chg="mod">
          <ac:chgData name="Srivastava, Shashank" userId="4a4a45cf-0bce-432b-b8e4-c038fc1510d7" providerId="ADAL" clId="{49385AE6-A348-4117-8CEB-AF53F41B2FB7}" dt="2023-01-21T21:11:07.056" v="2171"/>
          <ac:picMkLst>
            <pc:docMk/>
            <pc:sldMk cId="4088247270" sldId="259"/>
            <ac:picMk id="1116" creationId="{DD377056-087F-5484-D64F-30ACB5FA881A}"/>
          </ac:picMkLst>
        </pc:picChg>
        <pc:picChg chg="mod">
          <ac:chgData name="Srivastava, Shashank" userId="4a4a45cf-0bce-432b-b8e4-c038fc1510d7" providerId="ADAL" clId="{49385AE6-A348-4117-8CEB-AF53F41B2FB7}" dt="2023-01-21T21:11:07.056" v="2171"/>
          <ac:picMkLst>
            <pc:docMk/>
            <pc:sldMk cId="4088247270" sldId="259"/>
            <ac:picMk id="1117" creationId="{8532190C-996A-0EB1-2442-537342D32C2F}"/>
          </ac:picMkLst>
        </pc:picChg>
        <pc:picChg chg="mod">
          <ac:chgData name="Srivastava, Shashank" userId="4a4a45cf-0bce-432b-b8e4-c038fc1510d7" providerId="ADAL" clId="{49385AE6-A348-4117-8CEB-AF53F41B2FB7}" dt="2023-01-21T21:11:07.056" v="2171"/>
          <ac:picMkLst>
            <pc:docMk/>
            <pc:sldMk cId="4088247270" sldId="259"/>
            <ac:picMk id="1118" creationId="{3ABE01F7-E8B0-2EBF-4961-718F0ABC7B86}"/>
          </ac:picMkLst>
        </pc:picChg>
        <pc:picChg chg="mod">
          <ac:chgData name="Srivastava, Shashank" userId="4a4a45cf-0bce-432b-b8e4-c038fc1510d7" providerId="ADAL" clId="{49385AE6-A348-4117-8CEB-AF53F41B2FB7}" dt="2023-01-21T21:11:07.056" v="2171"/>
          <ac:picMkLst>
            <pc:docMk/>
            <pc:sldMk cId="4088247270" sldId="259"/>
            <ac:picMk id="1119" creationId="{C4719AAE-988D-1956-87B4-E7EDB3E573F4}"/>
          </ac:picMkLst>
        </pc:picChg>
        <pc:picChg chg="mod">
          <ac:chgData name="Srivastava, Shashank" userId="4a4a45cf-0bce-432b-b8e4-c038fc1510d7" providerId="ADAL" clId="{49385AE6-A348-4117-8CEB-AF53F41B2FB7}" dt="2023-01-21T21:11:07.056" v="2171"/>
          <ac:picMkLst>
            <pc:docMk/>
            <pc:sldMk cId="4088247270" sldId="259"/>
            <ac:picMk id="1120" creationId="{786F25A9-D386-DFFC-D22E-0CBB6BB9C481}"/>
          </ac:picMkLst>
        </pc:picChg>
        <pc:picChg chg="mod">
          <ac:chgData name="Srivastava, Shashank" userId="4a4a45cf-0bce-432b-b8e4-c038fc1510d7" providerId="ADAL" clId="{49385AE6-A348-4117-8CEB-AF53F41B2FB7}" dt="2023-01-21T21:11:07.056" v="2171"/>
          <ac:picMkLst>
            <pc:docMk/>
            <pc:sldMk cId="4088247270" sldId="259"/>
            <ac:picMk id="1121" creationId="{01FB20F6-736C-7BB7-45C5-D7EADCD1B882}"/>
          </ac:picMkLst>
        </pc:picChg>
        <pc:picChg chg="mod">
          <ac:chgData name="Srivastava, Shashank" userId="4a4a45cf-0bce-432b-b8e4-c038fc1510d7" providerId="ADAL" clId="{49385AE6-A348-4117-8CEB-AF53F41B2FB7}" dt="2023-01-21T21:11:07.056" v="2171"/>
          <ac:picMkLst>
            <pc:docMk/>
            <pc:sldMk cId="4088247270" sldId="259"/>
            <ac:picMk id="1122" creationId="{757372D6-846D-0039-18AE-E3E760719AD0}"/>
          </ac:picMkLst>
        </pc:picChg>
        <pc:picChg chg="mod">
          <ac:chgData name="Srivastava, Shashank" userId="4a4a45cf-0bce-432b-b8e4-c038fc1510d7" providerId="ADAL" clId="{49385AE6-A348-4117-8CEB-AF53F41B2FB7}" dt="2023-01-21T21:11:07.056" v="2171"/>
          <ac:picMkLst>
            <pc:docMk/>
            <pc:sldMk cId="4088247270" sldId="259"/>
            <ac:picMk id="1123" creationId="{13B46188-6A56-1C40-0F2E-4E6F799B05D0}"/>
          </ac:picMkLst>
        </pc:picChg>
        <pc:picChg chg="mod">
          <ac:chgData name="Srivastava, Shashank" userId="4a4a45cf-0bce-432b-b8e4-c038fc1510d7" providerId="ADAL" clId="{49385AE6-A348-4117-8CEB-AF53F41B2FB7}" dt="2023-01-21T21:11:07.056" v="2171"/>
          <ac:picMkLst>
            <pc:docMk/>
            <pc:sldMk cId="4088247270" sldId="259"/>
            <ac:picMk id="1124" creationId="{21494BFA-C4A7-08D0-7087-ACD3779D52CF}"/>
          </ac:picMkLst>
        </pc:picChg>
        <pc:picChg chg="mod">
          <ac:chgData name="Srivastava, Shashank" userId="4a4a45cf-0bce-432b-b8e4-c038fc1510d7" providerId="ADAL" clId="{49385AE6-A348-4117-8CEB-AF53F41B2FB7}" dt="2023-01-21T21:11:07.056" v="2171"/>
          <ac:picMkLst>
            <pc:docMk/>
            <pc:sldMk cId="4088247270" sldId="259"/>
            <ac:picMk id="1125" creationId="{AD1A0EFA-ABAE-8477-76CA-BE38154BA257}"/>
          </ac:picMkLst>
        </pc:picChg>
        <pc:picChg chg="mod">
          <ac:chgData name="Srivastava, Shashank" userId="4a4a45cf-0bce-432b-b8e4-c038fc1510d7" providerId="ADAL" clId="{49385AE6-A348-4117-8CEB-AF53F41B2FB7}" dt="2023-01-21T21:11:07.056" v="2171"/>
          <ac:picMkLst>
            <pc:docMk/>
            <pc:sldMk cId="4088247270" sldId="259"/>
            <ac:picMk id="1126" creationId="{6BD8ECD2-A72F-D517-9646-5F9C309CE9CB}"/>
          </ac:picMkLst>
        </pc:picChg>
        <pc:picChg chg="mod">
          <ac:chgData name="Srivastava, Shashank" userId="4a4a45cf-0bce-432b-b8e4-c038fc1510d7" providerId="ADAL" clId="{49385AE6-A348-4117-8CEB-AF53F41B2FB7}" dt="2023-01-21T21:11:07.056" v="2171"/>
          <ac:picMkLst>
            <pc:docMk/>
            <pc:sldMk cId="4088247270" sldId="259"/>
            <ac:picMk id="1127" creationId="{543B560C-7CEC-E8ED-831B-EC117FA07222}"/>
          </ac:picMkLst>
        </pc:picChg>
        <pc:picChg chg="mod">
          <ac:chgData name="Srivastava, Shashank" userId="4a4a45cf-0bce-432b-b8e4-c038fc1510d7" providerId="ADAL" clId="{49385AE6-A348-4117-8CEB-AF53F41B2FB7}" dt="2023-01-21T21:11:07.056" v="2171"/>
          <ac:picMkLst>
            <pc:docMk/>
            <pc:sldMk cId="4088247270" sldId="259"/>
            <ac:picMk id="1128" creationId="{821F81CD-FD17-8167-E945-71682C9A6901}"/>
          </ac:picMkLst>
        </pc:picChg>
        <pc:picChg chg="mod">
          <ac:chgData name="Srivastava, Shashank" userId="4a4a45cf-0bce-432b-b8e4-c038fc1510d7" providerId="ADAL" clId="{49385AE6-A348-4117-8CEB-AF53F41B2FB7}" dt="2023-01-21T21:11:07.056" v="2171"/>
          <ac:picMkLst>
            <pc:docMk/>
            <pc:sldMk cId="4088247270" sldId="259"/>
            <ac:picMk id="1129" creationId="{2ABCA021-4835-CD56-0FD2-82A382B917E7}"/>
          </ac:picMkLst>
        </pc:picChg>
        <pc:picChg chg="mod">
          <ac:chgData name="Srivastava, Shashank" userId="4a4a45cf-0bce-432b-b8e4-c038fc1510d7" providerId="ADAL" clId="{49385AE6-A348-4117-8CEB-AF53F41B2FB7}" dt="2023-01-21T21:11:07.056" v="2171"/>
          <ac:picMkLst>
            <pc:docMk/>
            <pc:sldMk cId="4088247270" sldId="259"/>
            <ac:picMk id="1130" creationId="{478C7F61-1C0B-9CB0-62E5-2543A2065E7E}"/>
          </ac:picMkLst>
        </pc:picChg>
        <pc:picChg chg="mod">
          <ac:chgData name="Srivastava, Shashank" userId="4a4a45cf-0bce-432b-b8e4-c038fc1510d7" providerId="ADAL" clId="{49385AE6-A348-4117-8CEB-AF53F41B2FB7}" dt="2023-01-21T21:11:07.056" v="2171"/>
          <ac:picMkLst>
            <pc:docMk/>
            <pc:sldMk cId="4088247270" sldId="259"/>
            <ac:picMk id="1131" creationId="{E84D7FFB-43F5-9F0A-24DB-1A98A74F9BE0}"/>
          </ac:picMkLst>
        </pc:picChg>
        <pc:picChg chg="mod">
          <ac:chgData name="Srivastava, Shashank" userId="4a4a45cf-0bce-432b-b8e4-c038fc1510d7" providerId="ADAL" clId="{49385AE6-A348-4117-8CEB-AF53F41B2FB7}" dt="2023-01-21T21:11:07.056" v="2171"/>
          <ac:picMkLst>
            <pc:docMk/>
            <pc:sldMk cId="4088247270" sldId="259"/>
            <ac:picMk id="1132" creationId="{0389CF8C-93CF-8650-4115-B283777C4A79}"/>
          </ac:picMkLst>
        </pc:picChg>
        <pc:picChg chg="mod">
          <ac:chgData name="Srivastava, Shashank" userId="4a4a45cf-0bce-432b-b8e4-c038fc1510d7" providerId="ADAL" clId="{49385AE6-A348-4117-8CEB-AF53F41B2FB7}" dt="2023-01-21T21:11:07.056" v="2171"/>
          <ac:picMkLst>
            <pc:docMk/>
            <pc:sldMk cId="4088247270" sldId="259"/>
            <ac:picMk id="1133" creationId="{427B50CA-80D0-3A1D-0984-0A0BFD7BB105}"/>
          </ac:picMkLst>
        </pc:picChg>
        <pc:picChg chg="mod">
          <ac:chgData name="Srivastava, Shashank" userId="4a4a45cf-0bce-432b-b8e4-c038fc1510d7" providerId="ADAL" clId="{49385AE6-A348-4117-8CEB-AF53F41B2FB7}" dt="2023-01-21T21:11:07.056" v="2171"/>
          <ac:picMkLst>
            <pc:docMk/>
            <pc:sldMk cId="4088247270" sldId="259"/>
            <ac:picMk id="1134" creationId="{C1724FBA-E78F-AE8C-749E-9FCF63A3C984}"/>
          </ac:picMkLst>
        </pc:picChg>
        <pc:picChg chg="mod">
          <ac:chgData name="Srivastava, Shashank" userId="4a4a45cf-0bce-432b-b8e4-c038fc1510d7" providerId="ADAL" clId="{49385AE6-A348-4117-8CEB-AF53F41B2FB7}" dt="2023-01-21T21:11:07.056" v="2171"/>
          <ac:picMkLst>
            <pc:docMk/>
            <pc:sldMk cId="4088247270" sldId="259"/>
            <ac:picMk id="1135" creationId="{2BB1E6B8-4B5A-B2DD-A00A-AE80F79ED891}"/>
          </ac:picMkLst>
        </pc:picChg>
        <pc:picChg chg="mod">
          <ac:chgData name="Srivastava, Shashank" userId="4a4a45cf-0bce-432b-b8e4-c038fc1510d7" providerId="ADAL" clId="{49385AE6-A348-4117-8CEB-AF53F41B2FB7}" dt="2023-01-21T21:11:07.056" v="2171"/>
          <ac:picMkLst>
            <pc:docMk/>
            <pc:sldMk cId="4088247270" sldId="259"/>
            <ac:picMk id="1136" creationId="{2F8970C5-F8BE-C5A2-39E6-23FF96BC44C4}"/>
          </ac:picMkLst>
        </pc:picChg>
        <pc:picChg chg="mod">
          <ac:chgData name="Srivastava, Shashank" userId="4a4a45cf-0bce-432b-b8e4-c038fc1510d7" providerId="ADAL" clId="{49385AE6-A348-4117-8CEB-AF53F41B2FB7}" dt="2023-01-21T21:11:07.056" v="2171"/>
          <ac:picMkLst>
            <pc:docMk/>
            <pc:sldMk cId="4088247270" sldId="259"/>
            <ac:picMk id="1137" creationId="{68E1B5A0-FF88-CB0F-5534-C01DB328F9F7}"/>
          </ac:picMkLst>
        </pc:picChg>
        <pc:picChg chg="mod">
          <ac:chgData name="Srivastava, Shashank" userId="4a4a45cf-0bce-432b-b8e4-c038fc1510d7" providerId="ADAL" clId="{49385AE6-A348-4117-8CEB-AF53F41B2FB7}" dt="2023-01-21T21:11:07.056" v="2171"/>
          <ac:picMkLst>
            <pc:docMk/>
            <pc:sldMk cId="4088247270" sldId="259"/>
            <ac:picMk id="1138" creationId="{E6BFDBBE-23C3-2705-C247-CADCEEBC9501}"/>
          </ac:picMkLst>
        </pc:picChg>
        <pc:picChg chg="mod">
          <ac:chgData name="Srivastava, Shashank" userId="4a4a45cf-0bce-432b-b8e4-c038fc1510d7" providerId="ADAL" clId="{49385AE6-A348-4117-8CEB-AF53F41B2FB7}" dt="2023-01-21T21:11:07.056" v="2171"/>
          <ac:picMkLst>
            <pc:docMk/>
            <pc:sldMk cId="4088247270" sldId="259"/>
            <ac:picMk id="1139" creationId="{E8D03A51-D046-78C5-D3B2-C51A67B83FC1}"/>
          </ac:picMkLst>
        </pc:picChg>
        <pc:picChg chg="mod">
          <ac:chgData name="Srivastava, Shashank" userId="4a4a45cf-0bce-432b-b8e4-c038fc1510d7" providerId="ADAL" clId="{49385AE6-A348-4117-8CEB-AF53F41B2FB7}" dt="2023-01-21T21:11:07.056" v="2171"/>
          <ac:picMkLst>
            <pc:docMk/>
            <pc:sldMk cId="4088247270" sldId="259"/>
            <ac:picMk id="1140" creationId="{65172D28-0B54-C0CD-B85B-DEEFEB45F5D5}"/>
          </ac:picMkLst>
        </pc:picChg>
        <pc:picChg chg="mod">
          <ac:chgData name="Srivastava, Shashank" userId="4a4a45cf-0bce-432b-b8e4-c038fc1510d7" providerId="ADAL" clId="{49385AE6-A348-4117-8CEB-AF53F41B2FB7}" dt="2023-01-21T21:11:07.056" v="2171"/>
          <ac:picMkLst>
            <pc:docMk/>
            <pc:sldMk cId="4088247270" sldId="259"/>
            <ac:picMk id="1141" creationId="{72496928-9E4F-3F2E-9F59-A6BA4FBD51C9}"/>
          </ac:picMkLst>
        </pc:picChg>
        <pc:picChg chg="mod">
          <ac:chgData name="Srivastava, Shashank" userId="4a4a45cf-0bce-432b-b8e4-c038fc1510d7" providerId="ADAL" clId="{49385AE6-A348-4117-8CEB-AF53F41B2FB7}" dt="2023-01-21T21:11:07.056" v="2171"/>
          <ac:picMkLst>
            <pc:docMk/>
            <pc:sldMk cId="4088247270" sldId="259"/>
            <ac:picMk id="1142" creationId="{C960615D-B834-31F2-F49D-66663042BAD5}"/>
          </ac:picMkLst>
        </pc:picChg>
        <pc:picChg chg="mod">
          <ac:chgData name="Srivastava, Shashank" userId="4a4a45cf-0bce-432b-b8e4-c038fc1510d7" providerId="ADAL" clId="{49385AE6-A348-4117-8CEB-AF53F41B2FB7}" dt="2023-01-21T21:11:07.056" v="2171"/>
          <ac:picMkLst>
            <pc:docMk/>
            <pc:sldMk cId="4088247270" sldId="259"/>
            <ac:picMk id="1143" creationId="{0B4FD012-067B-596C-3F8F-A8DD3EE35B99}"/>
          </ac:picMkLst>
        </pc:picChg>
        <pc:picChg chg="mod">
          <ac:chgData name="Srivastava, Shashank" userId="4a4a45cf-0bce-432b-b8e4-c038fc1510d7" providerId="ADAL" clId="{49385AE6-A348-4117-8CEB-AF53F41B2FB7}" dt="2023-01-21T21:11:07.056" v="2171"/>
          <ac:picMkLst>
            <pc:docMk/>
            <pc:sldMk cId="4088247270" sldId="259"/>
            <ac:picMk id="1144" creationId="{CFBE9C3F-D314-F5D4-CEF7-62D5A4BDBCB4}"/>
          </ac:picMkLst>
        </pc:picChg>
        <pc:picChg chg="mod">
          <ac:chgData name="Srivastava, Shashank" userId="4a4a45cf-0bce-432b-b8e4-c038fc1510d7" providerId="ADAL" clId="{49385AE6-A348-4117-8CEB-AF53F41B2FB7}" dt="2023-01-21T21:11:07.056" v="2171"/>
          <ac:picMkLst>
            <pc:docMk/>
            <pc:sldMk cId="4088247270" sldId="259"/>
            <ac:picMk id="1145" creationId="{960E383F-B2AB-0526-2180-220A194B8BCD}"/>
          </ac:picMkLst>
        </pc:picChg>
        <pc:picChg chg="mod">
          <ac:chgData name="Srivastava, Shashank" userId="4a4a45cf-0bce-432b-b8e4-c038fc1510d7" providerId="ADAL" clId="{49385AE6-A348-4117-8CEB-AF53F41B2FB7}" dt="2023-01-21T21:11:07.056" v="2171"/>
          <ac:picMkLst>
            <pc:docMk/>
            <pc:sldMk cId="4088247270" sldId="259"/>
            <ac:picMk id="1146" creationId="{34B9F251-8788-55C4-0470-B3D8932A225B}"/>
          </ac:picMkLst>
        </pc:picChg>
        <pc:picChg chg="mod">
          <ac:chgData name="Srivastava, Shashank" userId="4a4a45cf-0bce-432b-b8e4-c038fc1510d7" providerId="ADAL" clId="{49385AE6-A348-4117-8CEB-AF53F41B2FB7}" dt="2023-01-21T21:11:07.056" v="2171"/>
          <ac:picMkLst>
            <pc:docMk/>
            <pc:sldMk cId="4088247270" sldId="259"/>
            <ac:picMk id="1147" creationId="{CAC27E4F-2615-6935-0E8F-CD84BB0EA6D4}"/>
          </ac:picMkLst>
        </pc:picChg>
        <pc:picChg chg="mod">
          <ac:chgData name="Srivastava, Shashank" userId="4a4a45cf-0bce-432b-b8e4-c038fc1510d7" providerId="ADAL" clId="{49385AE6-A348-4117-8CEB-AF53F41B2FB7}" dt="2023-01-21T21:11:07.056" v="2171"/>
          <ac:picMkLst>
            <pc:docMk/>
            <pc:sldMk cId="4088247270" sldId="259"/>
            <ac:picMk id="1148" creationId="{B15BE89F-6963-75AA-2C57-D862F350477C}"/>
          </ac:picMkLst>
        </pc:picChg>
        <pc:picChg chg="mod">
          <ac:chgData name="Srivastava, Shashank" userId="4a4a45cf-0bce-432b-b8e4-c038fc1510d7" providerId="ADAL" clId="{49385AE6-A348-4117-8CEB-AF53F41B2FB7}" dt="2023-01-21T21:11:07.056" v="2171"/>
          <ac:picMkLst>
            <pc:docMk/>
            <pc:sldMk cId="4088247270" sldId="259"/>
            <ac:picMk id="1149" creationId="{099AEFE5-269C-D1C4-B0A6-5D2A67F303B3}"/>
          </ac:picMkLst>
        </pc:picChg>
        <pc:picChg chg="mod">
          <ac:chgData name="Srivastava, Shashank" userId="4a4a45cf-0bce-432b-b8e4-c038fc1510d7" providerId="ADAL" clId="{49385AE6-A348-4117-8CEB-AF53F41B2FB7}" dt="2023-01-21T21:11:07.056" v="2171"/>
          <ac:picMkLst>
            <pc:docMk/>
            <pc:sldMk cId="4088247270" sldId="259"/>
            <ac:picMk id="1150" creationId="{84F59827-2551-50C0-3D9C-3EB100CA5D9F}"/>
          </ac:picMkLst>
        </pc:picChg>
        <pc:picChg chg="mod">
          <ac:chgData name="Srivastava, Shashank" userId="4a4a45cf-0bce-432b-b8e4-c038fc1510d7" providerId="ADAL" clId="{49385AE6-A348-4117-8CEB-AF53F41B2FB7}" dt="2023-01-21T21:11:07.056" v="2171"/>
          <ac:picMkLst>
            <pc:docMk/>
            <pc:sldMk cId="4088247270" sldId="259"/>
            <ac:picMk id="1151" creationId="{ED3FC632-BC9F-04BD-D0C4-89853344FE5A}"/>
          </ac:picMkLst>
        </pc:picChg>
        <pc:picChg chg="mod">
          <ac:chgData name="Srivastava, Shashank" userId="4a4a45cf-0bce-432b-b8e4-c038fc1510d7" providerId="ADAL" clId="{49385AE6-A348-4117-8CEB-AF53F41B2FB7}" dt="2023-01-21T21:11:07.056" v="2171"/>
          <ac:picMkLst>
            <pc:docMk/>
            <pc:sldMk cId="4088247270" sldId="259"/>
            <ac:picMk id="1152" creationId="{0868EDCB-69CC-13EC-C8EB-5F89D0D92A2A}"/>
          </ac:picMkLst>
        </pc:picChg>
        <pc:picChg chg="mod">
          <ac:chgData name="Srivastava, Shashank" userId="4a4a45cf-0bce-432b-b8e4-c038fc1510d7" providerId="ADAL" clId="{49385AE6-A348-4117-8CEB-AF53F41B2FB7}" dt="2023-01-21T21:11:07.056" v="2171"/>
          <ac:picMkLst>
            <pc:docMk/>
            <pc:sldMk cId="4088247270" sldId="259"/>
            <ac:picMk id="1153" creationId="{35FBD820-7460-751A-D3D5-C0419F9EA795}"/>
          </ac:picMkLst>
        </pc:picChg>
        <pc:picChg chg="mod">
          <ac:chgData name="Srivastava, Shashank" userId="4a4a45cf-0bce-432b-b8e4-c038fc1510d7" providerId="ADAL" clId="{49385AE6-A348-4117-8CEB-AF53F41B2FB7}" dt="2023-01-21T21:11:07.056" v="2171"/>
          <ac:picMkLst>
            <pc:docMk/>
            <pc:sldMk cId="4088247270" sldId="259"/>
            <ac:picMk id="1154" creationId="{510E141C-AEAE-A552-42FD-E11E859C03D9}"/>
          </ac:picMkLst>
        </pc:picChg>
        <pc:picChg chg="mod">
          <ac:chgData name="Srivastava, Shashank" userId="4a4a45cf-0bce-432b-b8e4-c038fc1510d7" providerId="ADAL" clId="{49385AE6-A348-4117-8CEB-AF53F41B2FB7}" dt="2023-01-21T21:11:07.056" v="2171"/>
          <ac:picMkLst>
            <pc:docMk/>
            <pc:sldMk cId="4088247270" sldId="259"/>
            <ac:picMk id="1155" creationId="{B7F15224-13F2-1ADB-BAD6-260D58AE3593}"/>
          </ac:picMkLst>
        </pc:picChg>
        <pc:picChg chg="mod">
          <ac:chgData name="Srivastava, Shashank" userId="4a4a45cf-0bce-432b-b8e4-c038fc1510d7" providerId="ADAL" clId="{49385AE6-A348-4117-8CEB-AF53F41B2FB7}" dt="2023-01-21T21:11:07.056" v="2171"/>
          <ac:picMkLst>
            <pc:docMk/>
            <pc:sldMk cId="4088247270" sldId="259"/>
            <ac:picMk id="1156" creationId="{F163A966-8183-B80C-814A-3200DD602253}"/>
          </ac:picMkLst>
        </pc:picChg>
        <pc:picChg chg="mod">
          <ac:chgData name="Srivastava, Shashank" userId="4a4a45cf-0bce-432b-b8e4-c038fc1510d7" providerId="ADAL" clId="{49385AE6-A348-4117-8CEB-AF53F41B2FB7}" dt="2023-01-21T21:11:07.056" v="2171"/>
          <ac:picMkLst>
            <pc:docMk/>
            <pc:sldMk cId="4088247270" sldId="259"/>
            <ac:picMk id="1157" creationId="{785834E4-215A-BBE0-AF21-09F6902FC9D4}"/>
          </ac:picMkLst>
        </pc:picChg>
        <pc:picChg chg="mod">
          <ac:chgData name="Srivastava, Shashank" userId="4a4a45cf-0bce-432b-b8e4-c038fc1510d7" providerId="ADAL" clId="{49385AE6-A348-4117-8CEB-AF53F41B2FB7}" dt="2023-01-21T21:11:07.056" v="2171"/>
          <ac:picMkLst>
            <pc:docMk/>
            <pc:sldMk cId="4088247270" sldId="259"/>
            <ac:picMk id="1158" creationId="{2C3E396A-234D-8C2C-397E-0AD3450E140A}"/>
          </ac:picMkLst>
        </pc:picChg>
        <pc:picChg chg="mod">
          <ac:chgData name="Srivastava, Shashank" userId="4a4a45cf-0bce-432b-b8e4-c038fc1510d7" providerId="ADAL" clId="{49385AE6-A348-4117-8CEB-AF53F41B2FB7}" dt="2023-01-21T21:11:07.056" v="2171"/>
          <ac:picMkLst>
            <pc:docMk/>
            <pc:sldMk cId="4088247270" sldId="259"/>
            <ac:picMk id="1159" creationId="{373E47A9-3C3F-0149-837E-3F07C4F0C033}"/>
          </ac:picMkLst>
        </pc:picChg>
        <pc:picChg chg="mod">
          <ac:chgData name="Srivastava, Shashank" userId="4a4a45cf-0bce-432b-b8e4-c038fc1510d7" providerId="ADAL" clId="{49385AE6-A348-4117-8CEB-AF53F41B2FB7}" dt="2023-01-21T21:11:07.056" v="2171"/>
          <ac:picMkLst>
            <pc:docMk/>
            <pc:sldMk cId="4088247270" sldId="259"/>
            <ac:picMk id="1160" creationId="{AA0C0B23-F767-13A8-F07F-7CA1D364B1B0}"/>
          </ac:picMkLst>
        </pc:picChg>
        <pc:picChg chg="mod">
          <ac:chgData name="Srivastava, Shashank" userId="4a4a45cf-0bce-432b-b8e4-c038fc1510d7" providerId="ADAL" clId="{49385AE6-A348-4117-8CEB-AF53F41B2FB7}" dt="2023-01-21T21:11:07.056" v="2171"/>
          <ac:picMkLst>
            <pc:docMk/>
            <pc:sldMk cId="4088247270" sldId="259"/>
            <ac:picMk id="1161" creationId="{5C1A5AC2-1C9E-3005-721E-95D7309CD5E8}"/>
          </ac:picMkLst>
        </pc:picChg>
        <pc:picChg chg="mod">
          <ac:chgData name="Srivastava, Shashank" userId="4a4a45cf-0bce-432b-b8e4-c038fc1510d7" providerId="ADAL" clId="{49385AE6-A348-4117-8CEB-AF53F41B2FB7}" dt="2023-01-21T21:11:07.056" v="2171"/>
          <ac:picMkLst>
            <pc:docMk/>
            <pc:sldMk cId="4088247270" sldId="259"/>
            <ac:picMk id="1162" creationId="{66C046B5-54BC-8D02-F985-E4FACF1B885E}"/>
          </ac:picMkLst>
        </pc:picChg>
        <pc:picChg chg="mod">
          <ac:chgData name="Srivastava, Shashank" userId="4a4a45cf-0bce-432b-b8e4-c038fc1510d7" providerId="ADAL" clId="{49385AE6-A348-4117-8CEB-AF53F41B2FB7}" dt="2023-01-21T21:11:07.056" v="2171"/>
          <ac:picMkLst>
            <pc:docMk/>
            <pc:sldMk cId="4088247270" sldId="259"/>
            <ac:picMk id="1163" creationId="{20FA3D10-56B2-C6D8-B4F7-F6C12A55D240}"/>
          </ac:picMkLst>
        </pc:picChg>
        <pc:picChg chg="mod">
          <ac:chgData name="Srivastava, Shashank" userId="4a4a45cf-0bce-432b-b8e4-c038fc1510d7" providerId="ADAL" clId="{49385AE6-A348-4117-8CEB-AF53F41B2FB7}" dt="2023-01-21T21:11:07.056" v="2171"/>
          <ac:picMkLst>
            <pc:docMk/>
            <pc:sldMk cId="4088247270" sldId="259"/>
            <ac:picMk id="1164" creationId="{AEC4BFCD-7D52-3201-3064-B80FEF3181D7}"/>
          </ac:picMkLst>
        </pc:picChg>
        <pc:picChg chg="mod">
          <ac:chgData name="Srivastava, Shashank" userId="4a4a45cf-0bce-432b-b8e4-c038fc1510d7" providerId="ADAL" clId="{49385AE6-A348-4117-8CEB-AF53F41B2FB7}" dt="2023-01-21T21:11:07.056" v="2171"/>
          <ac:picMkLst>
            <pc:docMk/>
            <pc:sldMk cId="4088247270" sldId="259"/>
            <ac:picMk id="1165" creationId="{ECA3945E-82B0-CF93-0E08-076A26EEE2E2}"/>
          </ac:picMkLst>
        </pc:picChg>
        <pc:picChg chg="mod">
          <ac:chgData name="Srivastava, Shashank" userId="4a4a45cf-0bce-432b-b8e4-c038fc1510d7" providerId="ADAL" clId="{49385AE6-A348-4117-8CEB-AF53F41B2FB7}" dt="2023-01-21T21:11:07.056" v="2171"/>
          <ac:picMkLst>
            <pc:docMk/>
            <pc:sldMk cId="4088247270" sldId="259"/>
            <ac:picMk id="1166" creationId="{101B35E4-FBCD-2F8F-8ABB-B1B12A4EFC51}"/>
          </ac:picMkLst>
        </pc:picChg>
        <pc:picChg chg="mod">
          <ac:chgData name="Srivastava, Shashank" userId="4a4a45cf-0bce-432b-b8e4-c038fc1510d7" providerId="ADAL" clId="{49385AE6-A348-4117-8CEB-AF53F41B2FB7}" dt="2023-01-21T21:11:07.056" v="2171"/>
          <ac:picMkLst>
            <pc:docMk/>
            <pc:sldMk cId="4088247270" sldId="259"/>
            <ac:picMk id="1167" creationId="{F66D44B8-D026-EA17-1DBC-3DEF68965773}"/>
          </ac:picMkLst>
        </pc:picChg>
        <pc:picChg chg="mod">
          <ac:chgData name="Srivastava, Shashank" userId="4a4a45cf-0bce-432b-b8e4-c038fc1510d7" providerId="ADAL" clId="{49385AE6-A348-4117-8CEB-AF53F41B2FB7}" dt="2023-01-21T21:11:07.056" v="2171"/>
          <ac:picMkLst>
            <pc:docMk/>
            <pc:sldMk cId="4088247270" sldId="259"/>
            <ac:picMk id="1168" creationId="{C021F7CD-475D-4B99-BABA-0D0D36264618}"/>
          </ac:picMkLst>
        </pc:picChg>
        <pc:picChg chg="mod">
          <ac:chgData name="Srivastava, Shashank" userId="4a4a45cf-0bce-432b-b8e4-c038fc1510d7" providerId="ADAL" clId="{49385AE6-A348-4117-8CEB-AF53F41B2FB7}" dt="2023-01-21T21:11:07.056" v="2171"/>
          <ac:picMkLst>
            <pc:docMk/>
            <pc:sldMk cId="4088247270" sldId="259"/>
            <ac:picMk id="1169" creationId="{AA50ED88-C229-752E-521A-472ED27D03AC}"/>
          </ac:picMkLst>
        </pc:picChg>
        <pc:picChg chg="mod">
          <ac:chgData name="Srivastava, Shashank" userId="4a4a45cf-0bce-432b-b8e4-c038fc1510d7" providerId="ADAL" clId="{49385AE6-A348-4117-8CEB-AF53F41B2FB7}" dt="2023-01-21T21:11:07.056" v="2171"/>
          <ac:picMkLst>
            <pc:docMk/>
            <pc:sldMk cId="4088247270" sldId="259"/>
            <ac:picMk id="1170" creationId="{2280BC23-7E10-150D-2E5B-443FB92BCD4E}"/>
          </ac:picMkLst>
        </pc:picChg>
        <pc:picChg chg="mod">
          <ac:chgData name="Srivastava, Shashank" userId="4a4a45cf-0bce-432b-b8e4-c038fc1510d7" providerId="ADAL" clId="{49385AE6-A348-4117-8CEB-AF53F41B2FB7}" dt="2023-01-21T21:11:07.056" v="2171"/>
          <ac:picMkLst>
            <pc:docMk/>
            <pc:sldMk cId="4088247270" sldId="259"/>
            <ac:picMk id="1171" creationId="{19B36EC8-66CA-3A01-BA31-24D17B12F519}"/>
          </ac:picMkLst>
        </pc:picChg>
        <pc:picChg chg="mod">
          <ac:chgData name="Srivastava, Shashank" userId="4a4a45cf-0bce-432b-b8e4-c038fc1510d7" providerId="ADAL" clId="{49385AE6-A348-4117-8CEB-AF53F41B2FB7}" dt="2023-01-21T21:11:07.056" v="2171"/>
          <ac:picMkLst>
            <pc:docMk/>
            <pc:sldMk cId="4088247270" sldId="259"/>
            <ac:picMk id="1172" creationId="{B74AA366-6722-536A-E2C2-BF425ED763AB}"/>
          </ac:picMkLst>
        </pc:picChg>
        <pc:picChg chg="mod">
          <ac:chgData name="Srivastava, Shashank" userId="4a4a45cf-0bce-432b-b8e4-c038fc1510d7" providerId="ADAL" clId="{49385AE6-A348-4117-8CEB-AF53F41B2FB7}" dt="2023-01-21T21:11:07.056" v="2171"/>
          <ac:picMkLst>
            <pc:docMk/>
            <pc:sldMk cId="4088247270" sldId="259"/>
            <ac:picMk id="1173" creationId="{77F411C1-F919-5375-A90F-A7B7480B9712}"/>
          </ac:picMkLst>
        </pc:picChg>
        <pc:picChg chg="mod">
          <ac:chgData name="Srivastava, Shashank" userId="4a4a45cf-0bce-432b-b8e4-c038fc1510d7" providerId="ADAL" clId="{49385AE6-A348-4117-8CEB-AF53F41B2FB7}" dt="2023-01-21T21:11:07.056" v="2171"/>
          <ac:picMkLst>
            <pc:docMk/>
            <pc:sldMk cId="4088247270" sldId="259"/>
            <ac:picMk id="1174" creationId="{05827B61-75D3-AA55-F597-836F81B55C25}"/>
          </ac:picMkLst>
        </pc:picChg>
        <pc:picChg chg="mod">
          <ac:chgData name="Srivastava, Shashank" userId="4a4a45cf-0bce-432b-b8e4-c038fc1510d7" providerId="ADAL" clId="{49385AE6-A348-4117-8CEB-AF53F41B2FB7}" dt="2023-01-21T21:11:07.056" v="2171"/>
          <ac:picMkLst>
            <pc:docMk/>
            <pc:sldMk cId="4088247270" sldId="259"/>
            <ac:picMk id="1175" creationId="{53F0E80A-CE3F-2508-C968-45E3FCFD3B85}"/>
          </ac:picMkLst>
        </pc:picChg>
        <pc:picChg chg="mod">
          <ac:chgData name="Srivastava, Shashank" userId="4a4a45cf-0bce-432b-b8e4-c038fc1510d7" providerId="ADAL" clId="{49385AE6-A348-4117-8CEB-AF53F41B2FB7}" dt="2023-01-21T21:11:07.056" v="2171"/>
          <ac:picMkLst>
            <pc:docMk/>
            <pc:sldMk cId="4088247270" sldId="259"/>
            <ac:picMk id="1176" creationId="{FC1F7772-B1A8-1C92-07E2-F12C158DABA3}"/>
          </ac:picMkLst>
        </pc:picChg>
        <pc:picChg chg="mod">
          <ac:chgData name="Srivastava, Shashank" userId="4a4a45cf-0bce-432b-b8e4-c038fc1510d7" providerId="ADAL" clId="{49385AE6-A348-4117-8CEB-AF53F41B2FB7}" dt="2023-01-21T21:11:07.056" v="2171"/>
          <ac:picMkLst>
            <pc:docMk/>
            <pc:sldMk cId="4088247270" sldId="259"/>
            <ac:picMk id="1177" creationId="{5C96AB8D-1DBF-F7C9-2066-7634C410DABE}"/>
          </ac:picMkLst>
        </pc:picChg>
        <pc:picChg chg="mod">
          <ac:chgData name="Srivastava, Shashank" userId="4a4a45cf-0bce-432b-b8e4-c038fc1510d7" providerId="ADAL" clId="{49385AE6-A348-4117-8CEB-AF53F41B2FB7}" dt="2023-01-21T21:11:07.056" v="2171"/>
          <ac:picMkLst>
            <pc:docMk/>
            <pc:sldMk cId="4088247270" sldId="259"/>
            <ac:picMk id="1178" creationId="{85696040-B83F-AF12-BE94-39F24F370ADA}"/>
          </ac:picMkLst>
        </pc:picChg>
        <pc:picChg chg="mod">
          <ac:chgData name="Srivastava, Shashank" userId="4a4a45cf-0bce-432b-b8e4-c038fc1510d7" providerId="ADAL" clId="{49385AE6-A348-4117-8CEB-AF53F41B2FB7}" dt="2023-01-21T21:11:07.056" v="2171"/>
          <ac:picMkLst>
            <pc:docMk/>
            <pc:sldMk cId="4088247270" sldId="259"/>
            <ac:picMk id="1179" creationId="{A3DF0807-9955-EB4E-8D36-9E7B008559D8}"/>
          </ac:picMkLst>
        </pc:picChg>
        <pc:picChg chg="mod">
          <ac:chgData name="Srivastava, Shashank" userId="4a4a45cf-0bce-432b-b8e4-c038fc1510d7" providerId="ADAL" clId="{49385AE6-A348-4117-8CEB-AF53F41B2FB7}" dt="2023-01-21T21:11:07.056" v="2171"/>
          <ac:picMkLst>
            <pc:docMk/>
            <pc:sldMk cId="4088247270" sldId="259"/>
            <ac:picMk id="1180" creationId="{E9DBF74B-8B7F-D721-1BEB-312F05C2AF4D}"/>
          </ac:picMkLst>
        </pc:picChg>
        <pc:picChg chg="mod">
          <ac:chgData name="Srivastava, Shashank" userId="4a4a45cf-0bce-432b-b8e4-c038fc1510d7" providerId="ADAL" clId="{49385AE6-A348-4117-8CEB-AF53F41B2FB7}" dt="2023-01-21T21:11:07.056" v="2171"/>
          <ac:picMkLst>
            <pc:docMk/>
            <pc:sldMk cId="4088247270" sldId="259"/>
            <ac:picMk id="1181" creationId="{F4309013-8582-CC22-CB27-F6FB6729DA43}"/>
          </ac:picMkLst>
        </pc:picChg>
        <pc:picChg chg="mod">
          <ac:chgData name="Srivastava, Shashank" userId="4a4a45cf-0bce-432b-b8e4-c038fc1510d7" providerId="ADAL" clId="{49385AE6-A348-4117-8CEB-AF53F41B2FB7}" dt="2023-01-21T21:11:07.056" v="2171"/>
          <ac:picMkLst>
            <pc:docMk/>
            <pc:sldMk cId="4088247270" sldId="259"/>
            <ac:picMk id="1182" creationId="{3F4B7CD5-3520-B593-C23D-466010C639D7}"/>
          </ac:picMkLst>
        </pc:picChg>
        <pc:picChg chg="mod">
          <ac:chgData name="Srivastava, Shashank" userId="4a4a45cf-0bce-432b-b8e4-c038fc1510d7" providerId="ADAL" clId="{49385AE6-A348-4117-8CEB-AF53F41B2FB7}" dt="2023-01-21T21:11:07.056" v="2171"/>
          <ac:picMkLst>
            <pc:docMk/>
            <pc:sldMk cId="4088247270" sldId="259"/>
            <ac:picMk id="1183" creationId="{FB08BE2E-3E88-4092-BE21-098C087995FA}"/>
          </ac:picMkLst>
        </pc:picChg>
        <pc:picChg chg="mod">
          <ac:chgData name="Srivastava, Shashank" userId="4a4a45cf-0bce-432b-b8e4-c038fc1510d7" providerId="ADAL" clId="{49385AE6-A348-4117-8CEB-AF53F41B2FB7}" dt="2023-01-21T21:11:07.056" v="2171"/>
          <ac:picMkLst>
            <pc:docMk/>
            <pc:sldMk cId="4088247270" sldId="259"/>
            <ac:picMk id="1184" creationId="{E4E3302B-1DFD-0EE0-0D85-7CE417271DCC}"/>
          </ac:picMkLst>
        </pc:picChg>
        <pc:picChg chg="mod">
          <ac:chgData name="Srivastava, Shashank" userId="4a4a45cf-0bce-432b-b8e4-c038fc1510d7" providerId="ADAL" clId="{49385AE6-A348-4117-8CEB-AF53F41B2FB7}" dt="2023-01-21T21:11:07.056" v="2171"/>
          <ac:picMkLst>
            <pc:docMk/>
            <pc:sldMk cId="4088247270" sldId="259"/>
            <ac:picMk id="1185" creationId="{9896A8FB-E07D-846C-7ADA-21588CA2002E}"/>
          </ac:picMkLst>
        </pc:picChg>
        <pc:picChg chg="mod">
          <ac:chgData name="Srivastava, Shashank" userId="4a4a45cf-0bce-432b-b8e4-c038fc1510d7" providerId="ADAL" clId="{49385AE6-A348-4117-8CEB-AF53F41B2FB7}" dt="2023-01-21T21:11:07.056" v="2171"/>
          <ac:picMkLst>
            <pc:docMk/>
            <pc:sldMk cId="4088247270" sldId="259"/>
            <ac:picMk id="1186" creationId="{6682B3FA-5C80-9C35-DA5C-FD3BE07B7A2F}"/>
          </ac:picMkLst>
        </pc:picChg>
        <pc:picChg chg="mod">
          <ac:chgData name="Srivastava, Shashank" userId="4a4a45cf-0bce-432b-b8e4-c038fc1510d7" providerId="ADAL" clId="{49385AE6-A348-4117-8CEB-AF53F41B2FB7}" dt="2023-01-21T21:11:07.056" v="2171"/>
          <ac:picMkLst>
            <pc:docMk/>
            <pc:sldMk cId="4088247270" sldId="259"/>
            <ac:picMk id="1187" creationId="{80E4D735-CFDC-FBED-EF77-E16E0DD7BEAB}"/>
          </ac:picMkLst>
        </pc:picChg>
        <pc:picChg chg="mod">
          <ac:chgData name="Srivastava, Shashank" userId="4a4a45cf-0bce-432b-b8e4-c038fc1510d7" providerId="ADAL" clId="{49385AE6-A348-4117-8CEB-AF53F41B2FB7}" dt="2023-01-21T21:11:07.056" v="2171"/>
          <ac:picMkLst>
            <pc:docMk/>
            <pc:sldMk cId="4088247270" sldId="259"/>
            <ac:picMk id="1188" creationId="{D4CCA846-6F69-963D-4C16-5B0C5A2B9DA7}"/>
          </ac:picMkLst>
        </pc:picChg>
        <pc:picChg chg="mod">
          <ac:chgData name="Srivastava, Shashank" userId="4a4a45cf-0bce-432b-b8e4-c038fc1510d7" providerId="ADAL" clId="{49385AE6-A348-4117-8CEB-AF53F41B2FB7}" dt="2023-01-21T21:11:07.056" v="2171"/>
          <ac:picMkLst>
            <pc:docMk/>
            <pc:sldMk cId="4088247270" sldId="259"/>
            <ac:picMk id="1189" creationId="{41E9DDB6-890A-8157-F06E-783EF9132000}"/>
          </ac:picMkLst>
        </pc:picChg>
        <pc:picChg chg="mod">
          <ac:chgData name="Srivastava, Shashank" userId="4a4a45cf-0bce-432b-b8e4-c038fc1510d7" providerId="ADAL" clId="{49385AE6-A348-4117-8CEB-AF53F41B2FB7}" dt="2023-01-21T21:11:07.056" v="2171"/>
          <ac:picMkLst>
            <pc:docMk/>
            <pc:sldMk cId="4088247270" sldId="259"/>
            <ac:picMk id="1190" creationId="{A130E019-BBA9-3AB2-3F23-94FFA2627F69}"/>
          </ac:picMkLst>
        </pc:picChg>
        <pc:picChg chg="mod">
          <ac:chgData name="Srivastava, Shashank" userId="4a4a45cf-0bce-432b-b8e4-c038fc1510d7" providerId="ADAL" clId="{49385AE6-A348-4117-8CEB-AF53F41B2FB7}" dt="2023-01-21T21:11:07.056" v="2171"/>
          <ac:picMkLst>
            <pc:docMk/>
            <pc:sldMk cId="4088247270" sldId="259"/>
            <ac:picMk id="1191" creationId="{D8519A16-C354-B23C-71B6-03D69705AFFA}"/>
          </ac:picMkLst>
        </pc:picChg>
        <pc:picChg chg="mod">
          <ac:chgData name="Srivastava, Shashank" userId="4a4a45cf-0bce-432b-b8e4-c038fc1510d7" providerId="ADAL" clId="{49385AE6-A348-4117-8CEB-AF53F41B2FB7}" dt="2023-01-21T21:11:07.056" v="2171"/>
          <ac:picMkLst>
            <pc:docMk/>
            <pc:sldMk cId="4088247270" sldId="259"/>
            <ac:picMk id="1192" creationId="{24353C77-E72C-A3D5-95D6-81BD868AF093}"/>
          </ac:picMkLst>
        </pc:picChg>
        <pc:picChg chg="mod">
          <ac:chgData name="Srivastava, Shashank" userId="4a4a45cf-0bce-432b-b8e4-c038fc1510d7" providerId="ADAL" clId="{49385AE6-A348-4117-8CEB-AF53F41B2FB7}" dt="2023-01-21T21:11:07.056" v="2171"/>
          <ac:picMkLst>
            <pc:docMk/>
            <pc:sldMk cId="4088247270" sldId="259"/>
            <ac:picMk id="1193" creationId="{2BAC68A7-5820-1355-4A76-1823D7692A4F}"/>
          </ac:picMkLst>
        </pc:picChg>
        <pc:picChg chg="mod">
          <ac:chgData name="Srivastava, Shashank" userId="4a4a45cf-0bce-432b-b8e4-c038fc1510d7" providerId="ADAL" clId="{49385AE6-A348-4117-8CEB-AF53F41B2FB7}" dt="2023-01-21T21:11:07.056" v="2171"/>
          <ac:picMkLst>
            <pc:docMk/>
            <pc:sldMk cId="4088247270" sldId="259"/>
            <ac:picMk id="1194" creationId="{75071CDA-244C-9FBC-1F27-4C7C4E80EBE7}"/>
          </ac:picMkLst>
        </pc:picChg>
        <pc:picChg chg="mod">
          <ac:chgData name="Srivastava, Shashank" userId="4a4a45cf-0bce-432b-b8e4-c038fc1510d7" providerId="ADAL" clId="{49385AE6-A348-4117-8CEB-AF53F41B2FB7}" dt="2023-01-21T21:11:07.056" v="2171"/>
          <ac:picMkLst>
            <pc:docMk/>
            <pc:sldMk cId="4088247270" sldId="259"/>
            <ac:picMk id="1195" creationId="{6CE02376-F0AF-84E5-02E9-9466ABAD179D}"/>
          </ac:picMkLst>
        </pc:picChg>
        <pc:picChg chg="mod">
          <ac:chgData name="Srivastava, Shashank" userId="4a4a45cf-0bce-432b-b8e4-c038fc1510d7" providerId="ADAL" clId="{49385AE6-A348-4117-8CEB-AF53F41B2FB7}" dt="2023-01-21T21:11:07.056" v="2171"/>
          <ac:picMkLst>
            <pc:docMk/>
            <pc:sldMk cId="4088247270" sldId="259"/>
            <ac:picMk id="1196" creationId="{E83B8A34-29ED-DE30-13C8-751406D3C2F1}"/>
          </ac:picMkLst>
        </pc:picChg>
        <pc:picChg chg="mod">
          <ac:chgData name="Srivastava, Shashank" userId="4a4a45cf-0bce-432b-b8e4-c038fc1510d7" providerId="ADAL" clId="{49385AE6-A348-4117-8CEB-AF53F41B2FB7}" dt="2023-01-21T21:11:07.056" v="2171"/>
          <ac:picMkLst>
            <pc:docMk/>
            <pc:sldMk cId="4088247270" sldId="259"/>
            <ac:picMk id="1197" creationId="{D463D481-EF4B-F901-9AEE-8E87C56DB163}"/>
          </ac:picMkLst>
        </pc:picChg>
        <pc:picChg chg="mod">
          <ac:chgData name="Srivastava, Shashank" userId="4a4a45cf-0bce-432b-b8e4-c038fc1510d7" providerId="ADAL" clId="{49385AE6-A348-4117-8CEB-AF53F41B2FB7}" dt="2023-01-21T21:11:07.056" v="2171"/>
          <ac:picMkLst>
            <pc:docMk/>
            <pc:sldMk cId="4088247270" sldId="259"/>
            <ac:picMk id="1198" creationId="{36315A03-BD70-8CA1-823C-5C2158FBC9A4}"/>
          </ac:picMkLst>
        </pc:picChg>
        <pc:picChg chg="mod">
          <ac:chgData name="Srivastava, Shashank" userId="4a4a45cf-0bce-432b-b8e4-c038fc1510d7" providerId="ADAL" clId="{49385AE6-A348-4117-8CEB-AF53F41B2FB7}" dt="2023-01-21T21:11:07.056" v="2171"/>
          <ac:picMkLst>
            <pc:docMk/>
            <pc:sldMk cId="4088247270" sldId="259"/>
            <ac:picMk id="1199" creationId="{4C9369BC-11C1-2977-8005-25AC03D1D7B3}"/>
          </ac:picMkLst>
        </pc:picChg>
        <pc:picChg chg="mod">
          <ac:chgData name="Srivastava, Shashank" userId="4a4a45cf-0bce-432b-b8e4-c038fc1510d7" providerId="ADAL" clId="{49385AE6-A348-4117-8CEB-AF53F41B2FB7}" dt="2023-01-21T21:11:07.056" v="2171"/>
          <ac:picMkLst>
            <pc:docMk/>
            <pc:sldMk cId="4088247270" sldId="259"/>
            <ac:picMk id="1200" creationId="{561F8B50-C08D-F4CF-50A2-558E1C557AEE}"/>
          </ac:picMkLst>
        </pc:picChg>
        <pc:picChg chg="mod">
          <ac:chgData name="Srivastava, Shashank" userId="4a4a45cf-0bce-432b-b8e4-c038fc1510d7" providerId="ADAL" clId="{49385AE6-A348-4117-8CEB-AF53F41B2FB7}" dt="2023-01-21T21:11:07.056" v="2171"/>
          <ac:picMkLst>
            <pc:docMk/>
            <pc:sldMk cId="4088247270" sldId="259"/>
            <ac:picMk id="1201" creationId="{5B4FBA4D-A1B3-3D17-E660-47B8900FD3EC}"/>
          </ac:picMkLst>
        </pc:picChg>
        <pc:picChg chg="mod">
          <ac:chgData name="Srivastava, Shashank" userId="4a4a45cf-0bce-432b-b8e4-c038fc1510d7" providerId="ADAL" clId="{49385AE6-A348-4117-8CEB-AF53F41B2FB7}" dt="2023-01-21T21:11:07.056" v="2171"/>
          <ac:picMkLst>
            <pc:docMk/>
            <pc:sldMk cId="4088247270" sldId="259"/>
            <ac:picMk id="1202" creationId="{A8D3B2D7-C259-D208-60C0-2364940F370D}"/>
          </ac:picMkLst>
        </pc:picChg>
        <pc:picChg chg="mod">
          <ac:chgData name="Srivastava, Shashank" userId="4a4a45cf-0bce-432b-b8e4-c038fc1510d7" providerId="ADAL" clId="{49385AE6-A348-4117-8CEB-AF53F41B2FB7}" dt="2023-01-21T21:11:07.056" v="2171"/>
          <ac:picMkLst>
            <pc:docMk/>
            <pc:sldMk cId="4088247270" sldId="259"/>
            <ac:picMk id="1203" creationId="{9DB197C0-272D-8EC3-4952-B0F486C7C963}"/>
          </ac:picMkLst>
        </pc:picChg>
        <pc:picChg chg="mod">
          <ac:chgData name="Srivastava, Shashank" userId="4a4a45cf-0bce-432b-b8e4-c038fc1510d7" providerId="ADAL" clId="{49385AE6-A348-4117-8CEB-AF53F41B2FB7}" dt="2023-01-21T21:11:07.056" v="2171"/>
          <ac:picMkLst>
            <pc:docMk/>
            <pc:sldMk cId="4088247270" sldId="259"/>
            <ac:picMk id="1204" creationId="{6813905C-F11B-DB75-E0B1-3844C0ABBE05}"/>
          </ac:picMkLst>
        </pc:picChg>
        <pc:picChg chg="mod">
          <ac:chgData name="Srivastava, Shashank" userId="4a4a45cf-0bce-432b-b8e4-c038fc1510d7" providerId="ADAL" clId="{49385AE6-A348-4117-8CEB-AF53F41B2FB7}" dt="2023-01-21T21:11:07.056" v="2171"/>
          <ac:picMkLst>
            <pc:docMk/>
            <pc:sldMk cId="4088247270" sldId="259"/>
            <ac:picMk id="1205" creationId="{E7C80C05-CBC3-9D40-6EBA-A96D7A08F68A}"/>
          </ac:picMkLst>
        </pc:picChg>
        <pc:picChg chg="mod">
          <ac:chgData name="Srivastava, Shashank" userId="4a4a45cf-0bce-432b-b8e4-c038fc1510d7" providerId="ADAL" clId="{49385AE6-A348-4117-8CEB-AF53F41B2FB7}" dt="2023-01-21T21:11:07.056" v="2171"/>
          <ac:picMkLst>
            <pc:docMk/>
            <pc:sldMk cId="4088247270" sldId="259"/>
            <ac:picMk id="1206" creationId="{00E4BA2F-62A6-A83D-B651-78B2A092AA17}"/>
          </ac:picMkLst>
        </pc:picChg>
        <pc:picChg chg="mod">
          <ac:chgData name="Srivastava, Shashank" userId="4a4a45cf-0bce-432b-b8e4-c038fc1510d7" providerId="ADAL" clId="{49385AE6-A348-4117-8CEB-AF53F41B2FB7}" dt="2023-01-21T21:11:07.056" v="2171"/>
          <ac:picMkLst>
            <pc:docMk/>
            <pc:sldMk cId="4088247270" sldId="259"/>
            <ac:picMk id="1207" creationId="{3AC256B9-3B5B-4F20-CEC1-7E23B92F7A92}"/>
          </ac:picMkLst>
        </pc:picChg>
        <pc:picChg chg="mod">
          <ac:chgData name="Srivastava, Shashank" userId="4a4a45cf-0bce-432b-b8e4-c038fc1510d7" providerId="ADAL" clId="{49385AE6-A348-4117-8CEB-AF53F41B2FB7}" dt="2023-01-21T21:11:07.056" v="2171"/>
          <ac:picMkLst>
            <pc:docMk/>
            <pc:sldMk cId="4088247270" sldId="259"/>
            <ac:picMk id="1208" creationId="{EA4AE7F9-0EB6-5898-03C6-6E22AFEE28F5}"/>
          </ac:picMkLst>
        </pc:picChg>
        <pc:picChg chg="mod">
          <ac:chgData name="Srivastava, Shashank" userId="4a4a45cf-0bce-432b-b8e4-c038fc1510d7" providerId="ADAL" clId="{49385AE6-A348-4117-8CEB-AF53F41B2FB7}" dt="2023-01-21T21:11:07.056" v="2171"/>
          <ac:picMkLst>
            <pc:docMk/>
            <pc:sldMk cId="4088247270" sldId="259"/>
            <ac:picMk id="1209" creationId="{78CB9377-4681-278E-6151-BCC9E22678B7}"/>
          </ac:picMkLst>
        </pc:picChg>
        <pc:picChg chg="mod">
          <ac:chgData name="Srivastava, Shashank" userId="4a4a45cf-0bce-432b-b8e4-c038fc1510d7" providerId="ADAL" clId="{49385AE6-A348-4117-8CEB-AF53F41B2FB7}" dt="2023-01-21T21:11:07.056" v="2171"/>
          <ac:picMkLst>
            <pc:docMk/>
            <pc:sldMk cId="4088247270" sldId="259"/>
            <ac:picMk id="1210" creationId="{2F638C76-8ECF-CB62-1153-D64B3D1CEB1B}"/>
          </ac:picMkLst>
        </pc:picChg>
        <pc:picChg chg="mod">
          <ac:chgData name="Srivastava, Shashank" userId="4a4a45cf-0bce-432b-b8e4-c038fc1510d7" providerId="ADAL" clId="{49385AE6-A348-4117-8CEB-AF53F41B2FB7}" dt="2023-01-21T21:11:07.056" v="2171"/>
          <ac:picMkLst>
            <pc:docMk/>
            <pc:sldMk cId="4088247270" sldId="259"/>
            <ac:picMk id="1211" creationId="{B3D96F18-CAD4-9ECC-2897-34B7C2DC0802}"/>
          </ac:picMkLst>
        </pc:picChg>
        <pc:picChg chg="mod">
          <ac:chgData name="Srivastava, Shashank" userId="4a4a45cf-0bce-432b-b8e4-c038fc1510d7" providerId="ADAL" clId="{49385AE6-A348-4117-8CEB-AF53F41B2FB7}" dt="2023-01-21T21:11:07.056" v="2171"/>
          <ac:picMkLst>
            <pc:docMk/>
            <pc:sldMk cId="4088247270" sldId="259"/>
            <ac:picMk id="1212" creationId="{61E1C407-16E4-28FE-CCC7-0BEE0A97783C}"/>
          </ac:picMkLst>
        </pc:picChg>
        <pc:picChg chg="mod">
          <ac:chgData name="Srivastava, Shashank" userId="4a4a45cf-0bce-432b-b8e4-c038fc1510d7" providerId="ADAL" clId="{49385AE6-A348-4117-8CEB-AF53F41B2FB7}" dt="2023-01-21T21:11:07.056" v="2171"/>
          <ac:picMkLst>
            <pc:docMk/>
            <pc:sldMk cId="4088247270" sldId="259"/>
            <ac:picMk id="1213" creationId="{25BB4B5B-0136-E5F1-EF8A-9E95EBDCF3A1}"/>
          </ac:picMkLst>
        </pc:picChg>
        <pc:picChg chg="mod">
          <ac:chgData name="Srivastava, Shashank" userId="4a4a45cf-0bce-432b-b8e4-c038fc1510d7" providerId="ADAL" clId="{49385AE6-A348-4117-8CEB-AF53F41B2FB7}" dt="2023-01-21T21:11:07.056" v="2171"/>
          <ac:picMkLst>
            <pc:docMk/>
            <pc:sldMk cId="4088247270" sldId="259"/>
            <ac:picMk id="1214" creationId="{3C151031-C7FC-AEC8-CAEA-AE0A1A4B2902}"/>
          </ac:picMkLst>
        </pc:picChg>
        <pc:picChg chg="mod">
          <ac:chgData name="Srivastava, Shashank" userId="4a4a45cf-0bce-432b-b8e4-c038fc1510d7" providerId="ADAL" clId="{49385AE6-A348-4117-8CEB-AF53F41B2FB7}" dt="2023-01-21T21:11:07.056" v="2171"/>
          <ac:picMkLst>
            <pc:docMk/>
            <pc:sldMk cId="4088247270" sldId="259"/>
            <ac:picMk id="1215" creationId="{9EA18E44-5EF2-1595-A47A-929767FD224F}"/>
          </ac:picMkLst>
        </pc:picChg>
        <pc:picChg chg="mod">
          <ac:chgData name="Srivastava, Shashank" userId="4a4a45cf-0bce-432b-b8e4-c038fc1510d7" providerId="ADAL" clId="{49385AE6-A348-4117-8CEB-AF53F41B2FB7}" dt="2023-01-21T21:11:07.056" v="2171"/>
          <ac:picMkLst>
            <pc:docMk/>
            <pc:sldMk cId="4088247270" sldId="259"/>
            <ac:picMk id="1216" creationId="{10CBF859-A29E-DBB6-F203-7C898E05483E}"/>
          </ac:picMkLst>
        </pc:picChg>
        <pc:picChg chg="mod">
          <ac:chgData name="Srivastava, Shashank" userId="4a4a45cf-0bce-432b-b8e4-c038fc1510d7" providerId="ADAL" clId="{49385AE6-A348-4117-8CEB-AF53F41B2FB7}" dt="2023-01-21T21:11:07.056" v="2171"/>
          <ac:picMkLst>
            <pc:docMk/>
            <pc:sldMk cId="4088247270" sldId="259"/>
            <ac:picMk id="1217" creationId="{FB8B2586-6303-2AB7-0990-0614237BC256}"/>
          </ac:picMkLst>
        </pc:picChg>
        <pc:picChg chg="mod">
          <ac:chgData name="Srivastava, Shashank" userId="4a4a45cf-0bce-432b-b8e4-c038fc1510d7" providerId="ADAL" clId="{49385AE6-A348-4117-8CEB-AF53F41B2FB7}" dt="2023-01-21T21:11:07.056" v="2171"/>
          <ac:picMkLst>
            <pc:docMk/>
            <pc:sldMk cId="4088247270" sldId="259"/>
            <ac:picMk id="1218" creationId="{252F1E93-CB46-FB6F-3F0F-4F9D8DAC87FB}"/>
          </ac:picMkLst>
        </pc:picChg>
        <pc:picChg chg="mod">
          <ac:chgData name="Srivastava, Shashank" userId="4a4a45cf-0bce-432b-b8e4-c038fc1510d7" providerId="ADAL" clId="{49385AE6-A348-4117-8CEB-AF53F41B2FB7}" dt="2023-01-21T21:11:07.056" v="2171"/>
          <ac:picMkLst>
            <pc:docMk/>
            <pc:sldMk cId="4088247270" sldId="259"/>
            <ac:picMk id="1219" creationId="{9E5F5BB8-C517-662B-98C4-B6E34917EDF7}"/>
          </ac:picMkLst>
        </pc:picChg>
        <pc:picChg chg="mod">
          <ac:chgData name="Srivastava, Shashank" userId="4a4a45cf-0bce-432b-b8e4-c038fc1510d7" providerId="ADAL" clId="{49385AE6-A348-4117-8CEB-AF53F41B2FB7}" dt="2023-01-21T21:11:07.056" v="2171"/>
          <ac:picMkLst>
            <pc:docMk/>
            <pc:sldMk cId="4088247270" sldId="259"/>
            <ac:picMk id="1220" creationId="{07532C95-E14D-0541-D428-86994A45B481}"/>
          </ac:picMkLst>
        </pc:picChg>
        <pc:picChg chg="mod">
          <ac:chgData name="Srivastava, Shashank" userId="4a4a45cf-0bce-432b-b8e4-c038fc1510d7" providerId="ADAL" clId="{49385AE6-A348-4117-8CEB-AF53F41B2FB7}" dt="2023-01-21T21:11:07.056" v="2171"/>
          <ac:picMkLst>
            <pc:docMk/>
            <pc:sldMk cId="4088247270" sldId="259"/>
            <ac:picMk id="1221" creationId="{0CA6868D-BF80-582E-78FA-C4D39C05CAFC}"/>
          </ac:picMkLst>
        </pc:picChg>
        <pc:picChg chg="mod">
          <ac:chgData name="Srivastava, Shashank" userId="4a4a45cf-0bce-432b-b8e4-c038fc1510d7" providerId="ADAL" clId="{49385AE6-A348-4117-8CEB-AF53F41B2FB7}" dt="2023-01-21T21:11:07.056" v="2171"/>
          <ac:picMkLst>
            <pc:docMk/>
            <pc:sldMk cId="4088247270" sldId="259"/>
            <ac:picMk id="1222" creationId="{206FE31E-BBEF-800C-5AD7-1BA94727E2D1}"/>
          </ac:picMkLst>
        </pc:picChg>
        <pc:picChg chg="mod">
          <ac:chgData name="Srivastava, Shashank" userId="4a4a45cf-0bce-432b-b8e4-c038fc1510d7" providerId="ADAL" clId="{49385AE6-A348-4117-8CEB-AF53F41B2FB7}" dt="2023-01-21T21:11:07.056" v="2171"/>
          <ac:picMkLst>
            <pc:docMk/>
            <pc:sldMk cId="4088247270" sldId="259"/>
            <ac:picMk id="1223" creationId="{2AD5733B-255D-7D44-C4A3-D58C008CD50F}"/>
          </ac:picMkLst>
        </pc:picChg>
        <pc:picChg chg="mod">
          <ac:chgData name="Srivastava, Shashank" userId="4a4a45cf-0bce-432b-b8e4-c038fc1510d7" providerId="ADAL" clId="{49385AE6-A348-4117-8CEB-AF53F41B2FB7}" dt="2023-01-21T21:11:07.056" v="2171"/>
          <ac:picMkLst>
            <pc:docMk/>
            <pc:sldMk cId="4088247270" sldId="259"/>
            <ac:picMk id="1224" creationId="{5D3B1032-39FD-857F-23E0-DB1DE25C13BE}"/>
          </ac:picMkLst>
        </pc:picChg>
        <pc:picChg chg="mod">
          <ac:chgData name="Srivastava, Shashank" userId="4a4a45cf-0bce-432b-b8e4-c038fc1510d7" providerId="ADAL" clId="{49385AE6-A348-4117-8CEB-AF53F41B2FB7}" dt="2023-01-21T21:11:07.056" v="2171"/>
          <ac:picMkLst>
            <pc:docMk/>
            <pc:sldMk cId="4088247270" sldId="259"/>
            <ac:picMk id="1225" creationId="{8361CE90-F935-1DF4-1E5D-79826AA971AC}"/>
          </ac:picMkLst>
        </pc:picChg>
        <pc:picChg chg="mod">
          <ac:chgData name="Srivastava, Shashank" userId="4a4a45cf-0bce-432b-b8e4-c038fc1510d7" providerId="ADAL" clId="{49385AE6-A348-4117-8CEB-AF53F41B2FB7}" dt="2023-01-21T21:11:07.056" v="2171"/>
          <ac:picMkLst>
            <pc:docMk/>
            <pc:sldMk cId="4088247270" sldId="259"/>
            <ac:picMk id="1226" creationId="{BED328CA-7AA2-F56D-7F97-1BBE53743B0D}"/>
          </ac:picMkLst>
        </pc:picChg>
        <pc:picChg chg="mod">
          <ac:chgData name="Srivastava, Shashank" userId="4a4a45cf-0bce-432b-b8e4-c038fc1510d7" providerId="ADAL" clId="{49385AE6-A348-4117-8CEB-AF53F41B2FB7}" dt="2023-01-21T21:11:07.056" v="2171"/>
          <ac:picMkLst>
            <pc:docMk/>
            <pc:sldMk cId="4088247270" sldId="259"/>
            <ac:picMk id="1227" creationId="{C813DF2B-3566-8AD0-4A8A-B9E9D47A4807}"/>
          </ac:picMkLst>
        </pc:picChg>
        <pc:picChg chg="mod">
          <ac:chgData name="Srivastava, Shashank" userId="4a4a45cf-0bce-432b-b8e4-c038fc1510d7" providerId="ADAL" clId="{49385AE6-A348-4117-8CEB-AF53F41B2FB7}" dt="2023-01-21T21:11:07.056" v="2171"/>
          <ac:picMkLst>
            <pc:docMk/>
            <pc:sldMk cId="4088247270" sldId="259"/>
            <ac:picMk id="1228" creationId="{EEE1CFBE-A85C-4A37-18DC-31FE8B016482}"/>
          </ac:picMkLst>
        </pc:picChg>
        <pc:picChg chg="mod">
          <ac:chgData name="Srivastava, Shashank" userId="4a4a45cf-0bce-432b-b8e4-c038fc1510d7" providerId="ADAL" clId="{49385AE6-A348-4117-8CEB-AF53F41B2FB7}" dt="2023-01-21T21:11:07.056" v="2171"/>
          <ac:picMkLst>
            <pc:docMk/>
            <pc:sldMk cId="4088247270" sldId="259"/>
            <ac:picMk id="1229" creationId="{60975D66-7E8F-A753-211B-F5A7CCECD488}"/>
          </ac:picMkLst>
        </pc:picChg>
        <pc:picChg chg="mod">
          <ac:chgData name="Srivastava, Shashank" userId="4a4a45cf-0bce-432b-b8e4-c038fc1510d7" providerId="ADAL" clId="{49385AE6-A348-4117-8CEB-AF53F41B2FB7}" dt="2023-01-21T21:11:07.056" v="2171"/>
          <ac:picMkLst>
            <pc:docMk/>
            <pc:sldMk cId="4088247270" sldId="259"/>
            <ac:picMk id="1230" creationId="{9BAB712B-9801-A9B0-BD6C-0EE26F8A22CB}"/>
          </ac:picMkLst>
        </pc:picChg>
        <pc:picChg chg="mod">
          <ac:chgData name="Srivastava, Shashank" userId="4a4a45cf-0bce-432b-b8e4-c038fc1510d7" providerId="ADAL" clId="{49385AE6-A348-4117-8CEB-AF53F41B2FB7}" dt="2023-01-21T21:11:07.056" v="2171"/>
          <ac:picMkLst>
            <pc:docMk/>
            <pc:sldMk cId="4088247270" sldId="259"/>
            <ac:picMk id="1231" creationId="{FF8EF1C3-9B82-60A4-236F-41EB7DC9E862}"/>
          </ac:picMkLst>
        </pc:picChg>
        <pc:picChg chg="mod">
          <ac:chgData name="Srivastava, Shashank" userId="4a4a45cf-0bce-432b-b8e4-c038fc1510d7" providerId="ADAL" clId="{49385AE6-A348-4117-8CEB-AF53F41B2FB7}" dt="2023-01-21T21:11:07.056" v="2171"/>
          <ac:picMkLst>
            <pc:docMk/>
            <pc:sldMk cId="4088247270" sldId="259"/>
            <ac:picMk id="1232" creationId="{B0056EA0-6EE3-CC89-4D0E-97BB877EC769}"/>
          </ac:picMkLst>
        </pc:picChg>
        <pc:picChg chg="mod">
          <ac:chgData name="Srivastava, Shashank" userId="4a4a45cf-0bce-432b-b8e4-c038fc1510d7" providerId="ADAL" clId="{49385AE6-A348-4117-8CEB-AF53F41B2FB7}" dt="2023-01-21T21:11:07.056" v="2171"/>
          <ac:picMkLst>
            <pc:docMk/>
            <pc:sldMk cId="4088247270" sldId="259"/>
            <ac:picMk id="1233" creationId="{3C3207C5-91FD-3596-F80E-62BF78711C0D}"/>
          </ac:picMkLst>
        </pc:picChg>
        <pc:picChg chg="mod">
          <ac:chgData name="Srivastava, Shashank" userId="4a4a45cf-0bce-432b-b8e4-c038fc1510d7" providerId="ADAL" clId="{49385AE6-A348-4117-8CEB-AF53F41B2FB7}" dt="2023-01-21T21:11:07.056" v="2171"/>
          <ac:picMkLst>
            <pc:docMk/>
            <pc:sldMk cId="4088247270" sldId="259"/>
            <ac:picMk id="1234" creationId="{D74685A6-2E5C-D030-5CCB-E5DB8F2503F2}"/>
          </ac:picMkLst>
        </pc:picChg>
        <pc:picChg chg="mod">
          <ac:chgData name="Srivastava, Shashank" userId="4a4a45cf-0bce-432b-b8e4-c038fc1510d7" providerId="ADAL" clId="{49385AE6-A348-4117-8CEB-AF53F41B2FB7}" dt="2023-01-21T21:11:07.056" v="2171"/>
          <ac:picMkLst>
            <pc:docMk/>
            <pc:sldMk cId="4088247270" sldId="259"/>
            <ac:picMk id="1235" creationId="{7B1FFC8D-AB13-51EE-3E58-C0DA3B2FB43B}"/>
          </ac:picMkLst>
        </pc:picChg>
        <pc:picChg chg="mod">
          <ac:chgData name="Srivastava, Shashank" userId="4a4a45cf-0bce-432b-b8e4-c038fc1510d7" providerId="ADAL" clId="{49385AE6-A348-4117-8CEB-AF53F41B2FB7}" dt="2023-01-21T21:11:07.056" v="2171"/>
          <ac:picMkLst>
            <pc:docMk/>
            <pc:sldMk cId="4088247270" sldId="259"/>
            <ac:picMk id="1236" creationId="{1104003A-4A7F-44C3-BB4E-CCBEDCEEA7EC}"/>
          </ac:picMkLst>
        </pc:picChg>
        <pc:picChg chg="mod">
          <ac:chgData name="Srivastava, Shashank" userId="4a4a45cf-0bce-432b-b8e4-c038fc1510d7" providerId="ADAL" clId="{49385AE6-A348-4117-8CEB-AF53F41B2FB7}" dt="2023-01-21T21:11:07.056" v="2171"/>
          <ac:picMkLst>
            <pc:docMk/>
            <pc:sldMk cId="4088247270" sldId="259"/>
            <ac:picMk id="1237" creationId="{C7A8A7A2-58B6-0569-35EB-2612A6C79E7E}"/>
          </ac:picMkLst>
        </pc:picChg>
        <pc:picChg chg="mod">
          <ac:chgData name="Srivastava, Shashank" userId="4a4a45cf-0bce-432b-b8e4-c038fc1510d7" providerId="ADAL" clId="{49385AE6-A348-4117-8CEB-AF53F41B2FB7}" dt="2023-01-21T21:11:07.056" v="2171"/>
          <ac:picMkLst>
            <pc:docMk/>
            <pc:sldMk cId="4088247270" sldId="259"/>
            <ac:picMk id="1238" creationId="{2FDB176D-4A9F-5E44-52E4-EA151AAE8025}"/>
          </ac:picMkLst>
        </pc:picChg>
        <pc:picChg chg="mod">
          <ac:chgData name="Srivastava, Shashank" userId="4a4a45cf-0bce-432b-b8e4-c038fc1510d7" providerId="ADAL" clId="{49385AE6-A348-4117-8CEB-AF53F41B2FB7}" dt="2023-01-21T21:11:07.056" v="2171"/>
          <ac:picMkLst>
            <pc:docMk/>
            <pc:sldMk cId="4088247270" sldId="259"/>
            <ac:picMk id="1239" creationId="{E04B6F67-E497-E282-B44B-FA9049202AF0}"/>
          </ac:picMkLst>
        </pc:picChg>
        <pc:picChg chg="mod">
          <ac:chgData name="Srivastava, Shashank" userId="4a4a45cf-0bce-432b-b8e4-c038fc1510d7" providerId="ADAL" clId="{49385AE6-A348-4117-8CEB-AF53F41B2FB7}" dt="2023-01-21T21:11:07.056" v="2171"/>
          <ac:picMkLst>
            <pc:docMk/>
            <pc:sldMk cId="4088247270" sldId="259"/>
            <ac:picMk id="1240" creationId="{51B19DAF-EC6C-1E45-1D00-18D44D1907BF}"/>
          </ac:picMkLst>
        </pc:picChg>
        <pc:picChg chg="mod">
          <ac:chgData name="Srivastava, Shashank" userId="4a4a45cf-0bce-432b-b8e4-c038fc1510d7" providerId="ADAL" clId="{49385AE6-A348-4117-8CEB-AF53F41B2FB7}" dt="2023-01-21T21:11:07.056" v="2171"/>
          <ac:picMkLst>
            <pc:docMk/>
            <pc:sldMk cId="4088247270" sldId="259"/>
            <ac:picMk id="1241" creationId="{A6847B84-02CC-41C7-C907-114540E0EEC5}"/>
          </ac:picMkLst>
        </pc:picChg>
        <pc:picChg chg="mod">
          <ac:chgData name="Srivastava, Shashank" userId="4a4a45cf-0bce-432b-b8e4-c038fc1510d7" providerId="ADAL" clId="{49385AE6-A348-4117-8CEB-AF53F41B2FB7}" dt="2023-01-21T21:11:07.056" v="2171"/>
          <ac:picMkLst>
            <pc:docMk/>
            <pc:sldMk cId="4088247270" sldId="259"/>
            <ac:picMk id="1242" creationId="{886BE23E-6845-06E7-9BAF-8541B647501A}"/>
          </ac:picMkLst>
        </pc:picChg>
        <pc:picChg chg="mod">
          <ac:chgData name="Srivastava, Shashank" userId="4a4a45cf-0bce-432b-b8e4-c038fc1510d7" providerId="ADAL" clId="{49385AE6-A348-4117-8CEB-AF53F41B2FB7}" dt="2023-01-21T21:11:07.056" v="2171"/>
          <ac:picMkLst>
            <pc:docMk/>
            <pc:sldMk cId="4088247270" sldId="259"/>
            <ac:picMk id="1243" creationId="{860533E3-879E-78D9-35E8-0868E0DDD535}"/>
          </ac:picMkLst>
        </pc:picChg>
        <pc:picChg chg="mod">
          <ac:chgData name="Srivastava, Shashank" userId="4a4a45cf-0bce-432b-b8e4-c038fc1510d7" providerId="ADAL" clId="{49385AE6-A348-4117-8CEB-AF53F41B2FB7}" dt="2023-01-21T21:11:07.056" v="2171"/>
          <ac:picMkLst>
            <pc:docMk/>
            <pc:sldMk cId="4088247270" sldId="259"/>
            <ac:picMk id="1244" creationId="{8987E306-B904-3895-D5C9-298059DF1A4E}"/>
          </ac:picMkLst>
        </pc:picChg>
        <pc:picChg chg="mod">
          <ac:chgData name="Srivastava, Shashank" userId="4a4a45cf-0bce-432b-b8e4-c038fc1510d7" providerId="ADAL" clId="{49385AE6-A348-4117-8CEB-AF53F41B2FB7}" dt="2023-01-21T21:11:07.056" v="2171"/>
          <ac:picMkLst>
            <pc:docMk/>
            <pc:sldMk cId="4088247270" sldId="259"/>
            <ac:picMk id="1245" creationId="{5A26230F-A3DD-04FC-20F1-E968E1FA31E8}"/>
          </ac:picMkLst>
        </pc:picChg>
        <pc:picChg chg="mod">
          <ac:chgData name="Srivastava, Shashank" userId="4a4a45cf-0bce-432b-b8e4-c038fc1510d7" providerId="ADAL" clId="{49385AE6-A348-4117-8CEB-AF53F41B2FB7}" dt="2023-01-21T21:11:07.056" v="2171"/>
          <ac:picMkLst>
            <pc:docMk/>
            <pc:sldMk cId="4088247270" sldId="259"/>
            <ac:picMk id="1246" creationId="{9C5EA6B7-C054-4D1C-111F-F829B7311E76}"/>
          </ac:picMkLst>
        </pc:picChg>
        <pc:picChg chg="mod">
          <ac:chgData name="Srivastava, Shashank" userId="4a4a45cf-0bce-432b-b8e4-c038fc1510d7" providerId="ADAL" clId="{49385AE6-A348-4117-8CEB-AF53F41B2FB7}" dt="2023-01-21T21:11:07.056" v="2171"/>
          <ac:picMkLst>
            <pc:docMk/>
            <pc:sldMk cId="4088247270" sldId="259"/>
            <ac:picMk id="1247" creationId="{AA69D370-AB91-ED56-B6ED-F3F3043CFBE7}"/>
          </ac:picMkLst>
        </pc:picChg>
        <pc:picChg chg="mod">
          <ac:chgData name="Srivastava, Shashank" userId="4a4a45cf-0bce-432b-b8e4-c038fc1510d7" providerId="ADAL" clId="{49385AE6-A348-4117-8CEB-AF53F41B2FB7}" dt="2023-01-21T21:11:07.056" v="2171"/>
          <ac:picMkLst>
            <pc:docMk/>
            <pc:sldMk cId="4088247270" sldId="259"/>
            <ac:picMk id="1248" creationId="{2EF923FE-698B-BBEF-07D7-62CBC92167C4}"/>
          </ac:picMkLst>
        </pc:picChg>
        <pc:picChg chg="mod">
          <ac:chgData name="Srivastava, Shashank" userId="4a4a45cf-0bce-432b-b8e4-c038fc1510d7" providerId="ADAL" clId="{49385AE6-A348-4117-8CEB-AF53F41B2FB7}" dt="2023-01-21T21:11:07.056" v="2171"/>
          <ac:picMkLst>
            <pc:docMk/>
            <pc:sldMk cId="4088247270" sldId="259"/>
            <ac:picMk id="1249" creationId="{37FAF226-F40F-A0D0-2F9D-A6F4EF8D01D8}"/>
          </ac:picMkLst>
        </pc:picChg>
        <pc:picChg chg="mod">
          <ac:chgData name="Srivastava, Shashank" userId="4a4a45cf-0bce-432b-b8e4-c038fc1510d7" providerId="ADAL" clId="{49385AE6-A348-4117-8CEB-AF53F41B2FB7}" dt="2023-01-21T21:11:07.056" v="2171"/>
          <ac:picMkLst>
            <pc:docMk/>
            <pc:sldMk cId="4088247270" sldId="259"/>
            <ac:picMk id="1250" creationId="{BE571740-A733-ED5C-3CDC-22F73A4BB62B}"/>
          </ac:picMkLst>
        </pc:picChg>
        <pc:picChg chg="mod">
          <ac:chgData name="Srivastava, Shashank" userId="4a4a45cf-0bce-432b-b8e4-c038fc1510d7" providerId="ADAL" clId="{49385AE6-A348-4117-8CEB-AF53F41B2FB7}" dt="2023-01-21T21:11:07.056" v="2171"/>
          <ac:picMkLst>
            <pc:docMk/>
            <pc:sldMk cId="4088247270" sldId="259"/>
            <ac:picMk id="1251" creationId="{A30A1410-366F-2E32-01A7-975CBD694E11}"/>
          </ac:picMkLst>
        </pc:picChg>
        <pc:picChg chg="mod">
          <ac:chgData name="Srivastava, Shashank" userId="4a4a45cf-0bce-432b-b8e4-c038fc1510d7" providerId="ADAL" clId="{49385AE6-A348-4117-8CEB-AF53F41B2FB7}" dt="2023-01-21T21:11:07.056" v="2171"/>
          <ac:picMkLst>
            <pc:docMk/>
            <pc:sldMk cId="4088247270" sldId="259"/>
            <ac:picMk id="1252" creationId="{D21E85BC-9E9C-21F6-B801-93CC7DFBB069}"/>
          </ac:picMkLst>
        </pc:picChg>
        <pc:picChg chg="mod">
          <ac:chgData name="Srivastava, Shashank" userId="4a4a45cf-0bce-432b-b8e4-c038fc1510d7" providerId="ADAL" clId="{49385AE6-A348-4117-8CEB-AF53F41B2FB7}" dt="2023-01-21T21:11:07.056" v="2171"/>
          <ac:picMkLst>
            <pc:docMk/>
            <pc:sldMk cId="4088247270" sldId="259"/>
            <ac:picMk id="1253" creationId="{ABC7121E-1D14-FAFC-08BE-61622B333FF7}"/>
          </ac:picMkLst>
        </pc:picChg>
        <pc:picChg chg="mod">
          <ac:chgData name="Srivastava, Shashank" userId="4a4a45cf-0bce-432b-b8e4-c038fc1510d7" providerId="ADAL" clId="{49385AE6-A348-4117-8CEB-AF53F41B2FB7}" dt="2023-01-21T21:11:07.056" v="2171"/>
          <ac:picMkLst>
            <pc:docMk/>
            <pc:sldMk cId="4088247270" sldId="259"/>
            <ac:picMk id="1254" creationId="{91C8DD74-BA1D-6691-875D-B4B1BFA6F02E}"/>
          </ac:picMkLst>
        </pc:picChg>
        <pc:picChg chg="mod">
          <ac:chgData name="Srivastava, Shashank" userId="4a4a45cf-0bce-432b-b8e4-c038fc1510d7" providerId="ADAL" clId="{49385AE6-A348-4117-8CEB-AF53F41B2FB7}" dt="2023-01-21T21:11:07.056" v="2171"/>
          <ac:picMkLst>
            <pc:docMk/>
            <pc:sldMk cId="4088247270" sldId="259"/>
            <ac:picMk id="1255" creationId="{91A9D7E5-2244-A273-2A12-72CFD85487FF}"/>
          </ac:picMkLst>
        </pc:picChg>
        <pc:picChg chg="mod">
          <ac:chgData name="Srivastava, Shashank" userId="4a4a45cf-0bce-432b-b8e4-c038fc1510d7" providerId="ADAL" clId="{49385AE6-A348-4117-8CEB-AF53F41B2FB7}" dt="2023-01-21T21:11:07.056" v="2171"/>
          <ac:picMkLst>
            <pc:docMk/>
            <pc:sldMk cId="4088247270" sldId="259"/>
            <ac:picMk id="1256" creationId="{830C0E67-57B0-0BB2-A0DF-32D782394D91}"/>
          </ac:picMkLst>
        </pc:picChg>
        <pc:picChg chg="mod">
          <ac:chgData name="Srivastava, Shashank" userId="4a4a45cf-0bce-432b-b8e4-c038fc1510d7" providerId="ADAL" clId="{49385AE6-A348-4117-8CEB-AF53F41B2FB7}" dt="2023-01-21T21:11:07.056" v="2171"/>
          <ac:picMkLst>
            <pc:docMk/>
            <pc:sldMk cId="4088247270" sldId="259"/>
            <ac:picMk id="1257" creationId="{5B5CAD3B-C657-34D0-C565-6D22CD42B5A8}"/>
          </ac:picMkLst>
        </pc:picChg>
        <pc:picChg chg="mod">
          <ac:chgData name="Srivastava, Shashank" userId="4a4a45cf-0bce-432b-b8e4-c038fc1510d7" providerId="ADAL" clId="{49385AE6-A348-4117-8CEB-AF53F41B2FB7}" dt="2023-01-21T21:11:07.056" v="2171"/>
          <ac:picMkLst>
            <pc:docMk/>
            <pc:sldMk cId="4088247270" sldId="259"/>
            <ac:picMk id="1258" creationId="{2FDC3FE6-37F1-55CB-BBA2-9D29DF49E158}"/>
          </ac:picMkLst>
        </pc:picChg>
        <pc:picChg chg="mod">
          <ac:chgData name="Srivastava, Shashank" userId="4a4a45cf-0bce-432b-b8e4-c038fc1510d7" providerId="ADAL" clId="{49385AE6-A348-4117-8CEB-AF53F41B2FB7}" dt="2023-01-21T21:11:07.056" v="2171"/>
          <ac:picMkLst>
            <pc:docMk/>
            <pc:sldMk cId="4088247270" sldId="259"/>
            <ac:picMk id="1259" creationId="{2D0E90B1-F9D9-41BE-7F5B-6F2BD376F5B8}"/>
          </ac:picMkLst>
        </pc:picChg>
        <pc:picChg chg="mod">
          <ac:chgData name="Srivastava, Shashank" userId="4a4a45cf-0bce-432b-b8e4-c038fc1510d7" providerId="ADAL" clId="{49385AE6-A348-4117-8CEB-AF53F41B2FB7}" dt="2023-01-21T21:11:07.056" v="2171"/>
          <ac:picMkLst>
            <pc:docMk/>
            <pc:sldMk cId="4088247270" sldId="259"/>
            <ac:picMk id="1260" creationId="{D2D207E5-9780-2A75-43C7-5064BC2ADF44}"/>
          </ac:picMkLst>
        </pc:picChg>
        <pc:picChg chg="mod">
          <ac:chgData name="Srivastava, Shashank" userId="4a4a45cf-0bce-432b-b8e4-c038fc1510d7" providerId="ADAL" clId="{49385AE6-A348-4117-8CEB-AF53F41B2FB7}" dt="2023-01-21T21:11:07.056" v="2171"/>
          <ac:picMkLst>
            <pc:docMk/>
            <pc:sldMk cId="4088247270" sldId="259"/>
            <ac:picMk id="1261" creationId="{FE88773C-20F6-D7DB-1A71-F2E4E2E6370D}"/>
          </ac:picMkLst>
        </pc:picChg>
        <pc:picChg chg="mod">
          <ac:chgData name="Srivastava, Shashank" userId="4a4a45cf-0bce-432b-b8e4-c038fc1510d7" providerId="ADAL" clId="{49385AE6-A348-4117-8CEB-AF53F41B2FB7}" dt="2023-01-21T21:11:07.056" v="2171"/>
          <ac:picMkLst>
            <pc:docMk/>
            <pc:sldMk cId="4088247270" sldId="259"/>
            <ac:picMk id="1262" creationId="{C8AFC23A-4009-F5EF-66D7-C893E0325ECE}"/>
          </ac:picMkLst>
        </pc:picChg>
        <pc:picChg chg="mod">
          <ac:chgData name="Srivastava, Shashank" userId="4a4a45cf-0bce-432b-b8e4-c038fc1510d7" providerId="ADAL" clId="{49385AE6-A348-4117-8CEB-AF53F41B2FB7}" dt="2023-01-21T21:11:07.056" v="2171"/>
          <ac:picMkLst>
            <pc:docMk/>
            <pc:sldMk cId="4088247270" sldId="259"/>
            <ac:picMk id="1263" creationId="{1A783FCB-51F0-8A2D-6A58-F06841AD4DCA}"/>
          </ac:picMkLst>
        </pc:picChg>
        <pc:picChg chg="mod">
          <ac:chgData name="Srivastava, Shashank" userId="4a4a45cf-0bce-432b-b8e4-c038fc1510d7" providerId="ADAL" clId="{49385AE6-A348-4117-8CEB-AF53F41B2FB7}" dt="2023-01-21T21:11:07.056" v="2171"/>
          <ac:picMkLst>
            <pc:docMk/>
            <pc:sldMk cId="4088247270" sldId="259"/>
            <ac:picMk id="1264" creationId="{58B3AB70-BB72-43E5-93B9-2EFD3EF7991B}"/>
          </ac:picMkLst>
        </pc:picChg>
        <pc:picChg chg="mod">
          <ac:chgData name="Srivastava, Shashank" userId="4a4a45cf-0bce-432b-b8e4-c038fc1510d7" providerId="ADAL" clId="{49385AE6-A348-4117-8CEB-AF53F41B2FB7}" dt="2023-01-21T21:11:07.056" v="2171"/>
          <ac:picMkLst>
            <pc:docMk/>
            <pc:sldMk cId="4088247270" sldId="259"/>
            <ac:picMk id="1265" creationId="{34494EF3-1F2D-6785-F496-C0BF1532D1F5}"/>
          </ac:picMkLst>
        </pc:picChg>
        <pc:picChg chg="mod">
          <ac:chgData name="Srivastava, Shashank" userId="4a4a45cf-0bce-432b-b8e4-c038fc1510d7" providerId="ADAL" clId="{49385AE6-A348-4117-8CEB-AF53F41B2FB7}" dt="2023-01-21T21:11:07.056" v="2171"/>
          <ac:picMkLst>
            <pc:docMk/>
            <pc:sldMk cId="4088247270" sldId="259"/>
            <ac:picMk id="1266" creationId="{2D7DD5AF-EC77-1A9F-7EEB-2E23C491796C}"/>
          </ac:picMkLst>
        </pc:picChg>
        <pc:picChg chg="mod">
          <ac:chgData name="Srivastava, Shashank" userId="4a4a45cf-0bce-432b-b8e4-c038fc1510d7" providerId="ADAL" clId="{49385AE6-A348-4117-8CEB-AF53F41B2FB7}" dt="2023-01-21T21:11:07.056" v="2171"/>
          <ac:picMkLst>
            <pc:docMk/>
            <pc:sldMk cId="4088247270" sldId="259"/>
            <ac:picMk id="1267" creationId="{2CD03716-2C12-5EBA-2CE4-65B4F7BC8C60}"/>
          </ac:picMkLst>
        </pc:picChg>
        <pc:picChg chg="mod">
          <ac:chgData name="Srivastava, Shashank" userId="4a4a45cf-0bce-432b-b8e4-c038fc1510d7" providerId="ADAL" clId="{49385AE6-A348-4117-8CEB-AF53F41B2FB7}" dt="2023-01-21T21:11:07.056" v="2171"/>
          <ac:picMkLst>
            <pc:docMk/>
            <pc:sldMk cId="4088247270" sldId="259"/>
            <ac:picMk id="1268" creationId="{85D9A588-5494-88B5-642F-5F28B66B68C4}"/>
          </ac:picMkLst>
        </pc:picChg>
        <pc:picChg chg="mod">
          <ac:chgData name="Srivastava, Shashank" userId="4a4a45cf-0bce-432b-b8e4-c038fc1510d7" providerId="ADAL" clId="{49385AE6-A348-4117-8CEB-AF53F41B2FB7}" dt="2023-01-21T21:11:07.056" v="2171"/>
          <ac:picMkLst>
            <pc:docMk/>
            <pc:sldMk cId="4088247270" sldId="259"/>
            <ac:picMk id="1269" creationId="{5C896D9F-923B-E8B7-1085-0565C441D17D}"/>
          </ac:picMkLst>
        </pc:picChg>
        <pc:picChg chg="mod">
          <ac:chgData name="Srivastava, Shashank" userId="4a4a45cf-0bce-432b-b8e4-c038fc1510d7" providerId="ADAL" clId="{49385AE6-A348-4117-8CEB-AF53F41B2FB7}" dt="2023-01-21T21:11:07.056" v="2171"/>
          <ac:picMkLst>
            <pc:docMk/>
            <pc:sldMk cId="4088247270" sldId="259"/>
            <ac:picMk id="1270" creationId="{042477A8-7A77-51F2-DB0A-9BDE1B15003E}"/>
          </ac:picMkLst>
        </pc:picChg>
        <pc:picChg chg="mod">
          <ac:chgData name="Srivastava, Shashank" userId="4a4a45cf-0bce-432b-b8e4-c038fc1510d7" providerId="ADAL" clId="{49385AE6-A348-4117-8CEB-AF53F41B2FB7}" dt="2023-01-21T21:11:07.056" v="2171"/>
          <ac:picMkLst>
            <pc:docMk/>
            <pc:sldMk cId="4088247270" sldId="259"/>
            <ac:picMk id="1271" creationId="{41205D43-B82A-3B4C-938C-6915CE34A7D8}"/>
          </ac:picMkLst>
        </pc:picChg>
        <pc:picChg chg="mod">
          <ac:chgData name="Srivastava, Shashank" userId="4a4a45cf-0bce-432b-b8e4-c038fc1510d7" providerId="ADAL" clId="{49385AE6-A348-4117-8CEB-AF53F41B2FB7}" dt="2023-01-21T21:11:07.056" v="2171"/>
          <ac:picMkLst>
            <pc:docMk/>
            <pc:sldMk cId="4088247270" sldId="259"/>
            <ac:picMk id="1272" creationId="{4823FFC3-50C0-1A00-1378-50CE384688BA}"/>
          </ac:picMkLst>
        </pc:picChg>
        <pc:picChg chg="mod">
          <ac:chgData name="Srivastava, Shashank" userId="4a4a45cf-0bce-432b-b8e4-c038fc1510d7" providerId="ADAL" clId="{49385AE6-A348-4117-8CEB-AF53F41B2FB7}" dt="2023-01-21T21:11:07.056" v="2171"/>
          <ac:picMkLst>
            <pc:docMk/>
            <pc:sldMk cId="4088247270" sldId="259"/>
            <ac:picMk id="1273" creationId="{2D6C822B-A57E-B25D-45DD-A4D493137612}"/>
          </ac:picMkLst>
        </pc:picChg>
        <pc:picChg chg="mod">
          <ac:chgData name="Srivastava, Shashank" userId="4a4a45cf-0bce-432b-b8e4-c038fc1510d7" providerId="ADAL" clId="{49385AE6-A348-4117-8CEB-AF53F41B2FB7}" dt="2023-01-21T21:11:07.056" v="2171"/>
          <ac:picMkLst>
            <pc:docMk/>
            <pc:sldMk cId="4088247270" sldId="259"/>
            <ac:picMk id="1274" creationId="{828DB6D9-BAAD-DA87-B200-9A4798445D79}"/>
          </ac:picMkLst>
        </pc:picChg>
        <pc:picChg chg="mod">
          <ac:chgData name="Srivastava, Shashank" userId="4a4a45cf-0bce-432b-b8e4-c038fc1510d7" providerId="ADAL" clId="{49385AE6-A348-4117-8CEB-AF53F41B2FB7}" dt="2023-01-21T21:11:07.056" v="2171"/>
          <ac:picMkLst>
            <pc:docMk/>
            <pc:sldMk cId="4088247270" sldId="259"/>
            <ac:picMk id="1275" creationId="{6183613F-2801-70B9-B31B-52BE314AE7B3}"/>
          </ac:picMkLst>
        </pc:picChg>
        <pc:picChg chg="mod">
          <ac:chgData name="Srivastava, Shashank" userId="4a4a45cf-0bce-432b-b8e4-c038fc1510d7" providerId="ADAL" clId="{49385AE6-A348-4117-8CEB-AF53F41B2FB7}" dt="2023-01-21T21:11:07.056" v="2171"/>
          <ac:picMkLst>
            <pc:docMk/>
            <pc:sldMk cId="4088247270" sldId="259"/>
            <ac:picMk id="1276" creationId="{E591F5CD-0DAF-F15D-C0AD-643C5226FEC8}"/>
          </ac:picMkLst>
        </pc:picChg>
        <pc:picChg chg="mod">
          <ac:chgData name="Srivastava, Shashank" userId="4a4a45cf-0bce-432b-b8e4-c038fc1510d7" providerId="ADAL" clId="{49385AE6-A348-4117-8CEB-AF53F41B2FB7}" dt="2023-01-21T21:11:07.056" v="2171"/>
          <ac:picMkLst>
            <pc:docMk/>
            <pc:sldMk cId="4088247270" sldId="259"/>
            <ac:picMk id="1277" creationId="{F897954A-4BE3-9E5C-A8F3-FB961D42A9C4}"/>
          </ac:picMkLst>
        </pc:picChg>
        <pc:picChg chg="mod">
          <ac:chgData name="Srivastava, Shashank" userId="4a4a45cf-0bce-432b-b8e4-c038fc1510d7" providerId="ADAL" clId="{49385AE6-A348-4117-8CEB-AF53F41B2FB7}" dt="2023-01-21T21:11:07.056" v="2171"/>
          <ac:picMkLst>
            <pc:docMk/>
            <pc:sldMk cId="4088247270" sldId="259"/>
            <ac:picMk id="1278" creationId="{34CDA8CD-273C-B7D4-9821-78590DFF62D7}"/>
          </ac:picMkLst>
        </pc:picChg>
        <pc:picChg chg="mod">
          <ac:chgData name="Srivastava, Shashank" userId="4a4a45cf-0bce-432b-b8e4-c038fc1510d7" providerId="ADAL" clId="{49385AE6-A348-4117-8CEB-AF53F41B2FB7}" dt="2023-01-21T21:11:07.056" v="2171"/>
          <ac:picMkLst>
            <pc:docMk/>
            <pc:sldMk cId="4088247270" sldId="259"/>
            <ac:picMk id="1279" creationId="{E1D7FA19-62B3-3D26-EA8F-FC100CB731BA}"/>
          </ac:picMkLst>
        </pc:picChg>
        <pc:picChg chg="mod">
          <ac:chgData name="Srivastava, Shashank" userId="4a4a45cf-0bce-432b-b8e4-c038fc1510d7" providerId="ADAL" clId="{49385AE6-A348-4117-8CEB-AF53F41B2FB7}" dt="2023-01-21T21:11:07.056" v="2171"/>
          <ac:picMkLst>
            <pc:docMk/>
            <pc:sldMk cId="4088247270" sldId="259"/>
            <ac:picMk id="1280" creationId="{034B9CD9-D229-1E8F-AA8B-C689BB1D11E2}"/>
          </ac:picMkLst>
        </pc:picChg>
        <pc:picChg chg="mod">
          <ac:chgData name="Srivastava, Shashank" userId="4a4a45cf-0bce-432b-b8e4-c038fc1510d7" providerId="ADAL" clId="{49385AE6-A348-4117-8CEB-AF53F41B2FB7}" dt="2023-01-21T21:11:07.056" v="2171"/>
          <ac:picMkLst>
            <pc:docMk/>
            <pc:sldMk cId="4088247270" sldId="259"/>
            <ac:picMk id="1281" creationId="{64B393D9-CD96-E496-6FC6-F115E85E7681}"/>
          </ac:picMkLst>
        </pc:picChg>
        <pc:picChg chg="mod">
          <ac:chgData name="Srivastava, Shashank" userId="4a4a45cf-0bce-432b-b8e4-c038fc1510d7" providerId="ADAL" clId="{49385AE6-A348-4117-8CEB-AF53F41B2FB7}" dt="2023-01-21T21:11:07.056" v="2171"/>
          <ac:picMkLst>
            <pc:docMk/>
            <pc:sldMk cId="4088247270" sldId="259"/>
            <ac:picMk id="1282" creationId="{AA78686B-DDBF-1E95-9579-8936363FDAC5}"/>
          </ac:picMkLst>
        </pc:picChg>
        <pc:picChg chg="mod">
          <ac:chgData name="Srivastava, Shashank" userId="4a4a45cf-0bce-432b-b8e4-c038fc1510d7" providerId="ADAL" clId="{49385AE6-A348-4117-8CEB-AF53F41B2FB7}" dt="2023-01-21T21:11:07.056" v="2171"/>
          <ac:picMkLst>
            <pc:docMk/>
            <pc:sldMk cId="4088247270" sldId="259"/>
            <ac:picMk id="1283" creationId="{F0F37BA2-A3C9-B3A5-2347-E0505B0F0B4D}"/>
          </ac:picMkLst>
        </pc:picChg>
        <pc:picChg chg="mod">
          <ac:chgData name="Srivastava, Shashank" userId="4a4a45cf-0bce-432b-b8e4-c038fc1510d7" providerId="ADAL" clId="{49385AE6-A348-4117-8CEB-AF53F41B2FB7}" dt="2023-01-21T21:11:07.056" v="2171"/>
          <ac:picMkLst>
            <pc:docMk/>
            <pc:sldMk cId="4088247270" sldId="259"/>
            <ac:picMk id="1284" creationId="{5FCACAE9-11FA-AA84-DE04-D030969B7111}"/>
          </ac:picMkLst>
        </pc:picChg>
        <pc:picChg chg="mod">
          <ac:chgData name="Srivastava, Shashank" userId="4a4a45cf-0bce-432b-b8e4-c038fc1510d7" providerId="ADAL" clId="{49385AE6-A348-4117-8CEB-AF53F41B2FB7}" dt="2023-01-21T21:11:07.056" v="2171"/>
          <ac:picMkLst>
            <pc:docMk/>
            <pc:sldMk cId="4088247270" sldId="259"/>
            <ac:picMk id="1285" creationId="{6E574950-07F2-1912-125A-E4EA89663307}"/>
          </ac:picMkLst>
        </pc:picChg>
        <pc:picChg chg="mod">
          <ac:chgData name="Srivastava, Shashank" userId="4a4a45cf-0bce-432b-b8e4-c038fc1510d7" providerId="ADAL" clId="{49385AE6-A348-4117-8CEB-AF53F41B2FB7}" dt="2023-01-21T21:11:07.056" v="2171"/>
          <ac:picMkLst>
            <pc:docMk/>
            <pc:sldMk cId="4088247270" sldId="259"/>
            <ac:picMk id="1286" creationId="{6FE881F7-3F99-F34A-7717-05CEEFD1A523}"/>
          </ac:picMkLst>
        </pc:picChg>
        <pc:picChg chg="mod">
          <ac:chgData name="Srivastava, Shashank" userId="4a4a45cf-0bce-432b-b8e4-c038fc1510d7" providerId="ADAL" clId="{49385AE6-A348-4117-8CEB-AF53F41B2FB7}" dt="2023-01-21T21:11:07.056" v="2171"/>
          <ac:picMkLst>
            <pc:docMk/>
            <pc:sldMk cId="4088247270" sldId="259"/>
            <ac:picMk id="1287" creationId="{89B78CCF-BEC8-CC9E-4F13-DCA728FA9651}"/>
          </ac:picMkLst>
        </pc:picChg>
        <pc:picChg chg="mod">
          <ac:chgData name="Srivastava, Shashank" userId="4a4a45cf-0bce-432b-b8e4-c038fc1510d7" providerId="ADAL" clId="{49385AE6-A348-4117-8CEB-AF53F41B2FB7}" dt="2023-01-21T21:11:07.056" v="2171"/>
          <ac:picMkLst>
            <pc:docMk/>
            <pc:sldMk cId="4088247270" sldId="259"/>
            <ac:picMk id="1288" creationId="{03D218D9-9EB7-0651-8957-03D380F1D4B1}"/>
          </ac:picMkLst>
        </pc:picChg>
        <pc:picChg chg="mod">
          <ac:chgData name="Srivastava, Shashank" userId="4a4a45cf-0bce-432b-b8e4-c038fc1510d7" providerId="ADAL" clId="{49385AE6-A348-4117-8CEB-AF53F41B2FB7}" dt="2023-01-21T21:11:07.056" v="2171"/>
          <ac:picMkLst>
            <pc:docMk/>
            <pc:sldMk cId="4088247270" sldId="259"/>
            <ac:picMk id="1289" creationId="{64DE3AB2-CA77-0D6D-19F3-0B1FFC04A604}"/>
          </ac:picMkLst>
        </pc:picChg>
        <pc:picChg chg="mod">
          <ac:chgData name="Srivastava, Shashank" userId="4a4a45cf-0bce-432b-b8e4-c038fc1510d7" providerId="ADAL" clId="{49385AE6-A348-4117-8CEB-AF53F41B2FB7}" dt="2023-01-21T21:11:07.056" v="2171"/>
          <ac:picMkLst>
            <pc:docMk/>
            <pc:sldMk cId="4088247270" sldId="259"/>
            <ac:picMk id="1290" creationId="{9ABE0C78-ABD1-48DF-9981-18F38CA7EEDC}"/>
          </ac:picMkLst>
        </pc:picChg>
        <pc:picChg chg="mod">
          <ac:chgData name="Srivastava, Shashank" userId="4a4a45cf-0bce-432b-b8e4-c038fc1510d7" providerId="ADAL" clId="{49385AE6-A348-4117-8CEB-AF53F41B2FB7}" dt="2023-01-21T21:11:07.056" v="2171"/>
          <ac:picMkLst>
            <pc:docMk/>
            <pc:sldMk cId="4088247270" sldId="259"/>
            <ac:picMk id="1291" creationId="{4B65DD0B-1E9A-1163-2E65-3A4A52DC4E21}"/>
          </ac:picMkLst>
        </pc:picChg>
        <pc:picChg chg="mod">
          <ac:chgData name="Srivastava, Shashank" userId="4a4a45cf-0bce-432b-b8e4-c038fc1510d7" providerId="ADAL" clId="{49385AE6-A348-4117-8CEB-AF53F41B2FB7}" dt="2023-01-21T21:11:07.056" v="2171"/>
          <ac:picMkLst>
            <pc:docMk/>
            <pc:sldMk cId="4088247270" sldId="259"/>
            <ac:picMk id="1292" creationId="{97CAB364-C48F-B27C-600B-FEBAF96E8365}"/>
          </ac:picMkLst>
        </pc:picChg>
        <pc:picChg chg="mod">
          <ac:chgData name="Srivastava, Shashank" userId="4a4a45cf-0bce-432b-b8e4-c038fc1510d7" providerId="ADAL" clId="{49385AE6-A348-4117-8CEB-AF53F41B2FB7}" dt="2023-01-21T21:11:07.056" v="2171"/>
          <ac:picMkLst>
            <pc:docMk/>
            <pc:sldMk cId="4088247270" sldId="259"/>
            <ac:picMk id="1293" creationId="{09920310-6FB2-3D94-DEE7-6CC3B4C839EF}"/>
          </ac:picMkLst>
        </pc:picChg>
        <pc:picChg chg="mod">
          <ac:chgData name="Srivastava, Shashank" userId="4a4a45cf-0bce-432b-b8e4-c038fc1510d7" providerId="ADAL" clId="{49385AE6-A348-4117-8CEB-AF53F41B2FB7}" dt="2023-01-21T21:11:07.056" v="2171"/>
          <ac:picMkLst>
            <pc:docMk/>
            <pc:sldMk cId="4088247270" sldId="259"/>
            <ac:picMk id="1294" creationId="{1D0A466D-5DEB-7024-AAB4-465E302C81E2}"/>
          </ac:picMkLst>
        </pc:picChg>
        <pc:picChg chg="mod">
          <ac:chgData name="Srivastava, Shashank" userId="4a4a45cf-0bce-432b-b8e4-c038fc1510d7" providerId="ADAL" clId="{49385AE6-A348-4117-8CEB-AF53F41B2FB7}" dt="2023-01-21T21:11:07.056" v="2171"/>
          <ac:picMkLst>
            <pc:docMk/>
            <pc:sldMk cId="4088247270" sldId="259"/>
            <ac:picMk id="1295" creationId="{81D790A9-03F3-3467-AFF8-D5F150F7978F}"/>
          </ac:picMkLst>
        </pc:picChg>
        <pc:picChg chg="mod">
          <ac:chgData name="Srivastava, Shashank" userId="4a4a45cf-0bce-432b-b8e4-c038fc1510d7" providerId="ADAL" clId="{49385AE6-A348-4117-8CEB-AF53F41B2FB7}" dt="2023-01-21T21:11:07.056" v="2171"/>
          <ac:picMkLst>
            <pc:docMk/>
            <pc:sldMk cId="4088247270" sldId="259"/>
            <ac:picMk id="1296" creationId="{0AD2D387-E13F-20D8-2E0F-5783823D83D0}"/>
          </ac:picMkLst>
        </pc:picChg>
        <pc:picChg chg="mod">
          <ac:chgData name="Srivastava, Shashank" userId="4a4a45cf-0bce-432b-b8e4-c038fc1510d7" providerId="ADAL" clId="{49385AE6-A348-4117-8CEB-AF53F41B2FB7}" dt="2023-01-21T21:11:07.056" v="2171"/>
          <ac:picMkLst>
            <pc:docMk/>
            <pc:sldMk cId="4088247270" sldId="259"/>
            <ac:picMk id="1297" creationId="{F08E47D4-2D5C-DBA9-EE74-38949EDF7DD0}"/>
          </ac:picMkLst>
        </pc:picChg>
        <pc:picChg chg="mod">
          <ac:chgData name="Srivastava, Shashank" userId="4a4a45cf-0bce-432b-b8e4-c038fc1510d7" providerId="ADAL" clId="{49385AE6-A348-4117-8CEB-AF53F41B2FB7}" dt="2023-01-21T21:11:07.056" v="2171"/>
          <ac:picMkLst>
            <pc:docMk/>
            <pc:sldMk cId="4088247270" sldId="259"/>
            <ac:picMk id="1298" creationId="{3450B02D-DB01-6BEC-DCA0-6679ACE597E1}"/>
          </ac:picMkLst>
        </pc:picChg>
        <pc:picChg chg="mod">
          <ac:chgData name="Srivastava, Shashank" userId="4a4a45cf-0bce-432b-b8e4-c038fc1510d7" providerId="ADAL" clId="{49385AE6-A348-4117-8CEB-AF53F41B2FB7}" dt="2023-01-21T21:11:07.056" v="2171"/>
          <ac:picMkLst>
            <pc:docMk/>
            <pc:sldMk cId="4088247270" sldId="259"/>
            <ac:picMk id="1299" creationId="{52A106B7-2F55-99A4-3192-5C2C57750F97}"/>
          </ac:picMkLst>
        </pc:picChg>
        <pc:picChg chg="mod">
          <ac:chgData name="Srivastava, Shashank" userId="4a4a45cf-0bce-432b-b8e4-c038fc1510d7" providerId="ADAL" clId="{49385AE6-A348-4117-8CEB-AF53F41B2FB7}" dt="2023-01-21T21:11:07.056" v="2171"/>
          <ac:picMkLst>
            <pc:docMk/>
            <pc:sldMk cId="4088247270" sldId="259"/>
            <ac:picMk id="1300" creationId="{8A9CBB8C-3BFA-A618-E835-930B282AE12C}"/>
          </ac:picMkLst>
        </pc:picChg>
        <pc:picChg chg="mod">
          <ac:chgData name="Srivastava, Shashank" userId="4a4a45cf-0bce-432b-b8e4-c038fc1510d7" providerId="ADAL" clId="{49385AE6-A348-4117-8CEB-AF53F41B2FB7}" dt="2023-01-21T21:11:07.056" v="2171"/>
          <ac:picMkLst>
            <pc:docMk/>
            <pc:sldMk cId="4088247270" sldId="259"/>
            <ac:picMk id="1301" creationId="{ABBE2203-5195-7220-6FED-AA9164AEF885}"/>
          </ac:picMkLst>
        </pc:picChg>
        <pc:picChg chg="mod">
          <ac:chgData name="Srivastava, Shashank" userId="4a4a45cf-0bce-432b-b8e4-c038fc1510d7" providerId="ADAL" clId="{49385AE6-A348-4117-8CEB-AF53F41B2FB7}" dt="2023-01-21T21:11:07.056" v="2171"/>
          <ac:picMkLst>
            <pc:docMk/>
            <pc:sldMk cId="4088247270" sldId="259"/>
            <ac:picMk id="1302" creationId="{42520ACA-DA19-4038-C79C-92B8DBB0DB91}"/>
          </ac:picMkLst>
        </pc:picChg>
        <pc:picChg chg="mod">
          <ac:chgData name="Srivastava, Shashank" userId="4a4a45cf-0bce-432b-b8e4-c038fc1510d7" providerId="ADAL" clId="{49385AE6-A348-4117-8CEB-AF53F41B2FB7}" dt="2023-01-21T21:11:07.056" v="2171"/>
          <ac:picMkLst>
            <pc:docMk/>
            <pc:sldMk cId="4088247270" sldId="259"/>
            <ac:picMk id="1303" creationId="{72EC7FAC-6D27-1D4B-F56C-C164343A188E}"/>
          </ac:picMkLst>
        </pc:picChg>
        <pc:picChg chg="mod">
          <ac:chgData name="Srivastava, Shashank" userId="4a4a45cf-0bce-432b-b8e4-c038fc1510d7" providerId="ADAL" clId="{49385AE6-A348-4117-8CEB-AF53F41B2FB7}" dt="2023-01-21T21:11:07.056" v="2171"/>
          <ac:picMkLst>
            <pc:docMk/>
            <pc:sldMk cId="4088247270" sldId="259"/>
            <ac:picMk id="1304" creationId="{78997421-F29A-76C4-5535-66987C7F8D37}"/>
          </ac:picMkLst>
        </pc:picChg>
        <pc:picChg chg="mod">
          <ac:chgData name="Srivastava, Shashank" userId="4a4a45cf-0bce-432b-b8e4-c038fc1510d7" providerId="ADAL" clId="{49385AE6-A348-4117-8CEB-AF53F41B2FB7}" dt="2023-01-21T21:11:07.056" v="2171"/>
          <ac:picMkLst>
            <pc:docMk/>
            <pc:sldMk cId="4088247270" sldId="259"/>
            <ac:picMk id="1305" creationId="{5F366F82-1C79-5AA8-0E10-F683D0CD9C67}"/>
          </ac:picMkLst>
        </pc:picChg>
        <pc:picChg chg="mod">
          <ac:chgData name="Srivastava, Shashank" userId="4a4a45cf-0bce-432b-b8e4-c038fc1510d7" providerId="ADAL" clId="{49385AE6-A348-4117-8CEB-AF53F41B2FB7}" dt="2023-01-21T21:11:07.056" v="2171"/>
          <ac:picMkLst>
            <pc:docMk/>
            <pc:sldMk cId="4088247270" sldId="259"/>
            <ac:picMk id="1306" creationId="{1C6A7C47-FD37-A89B-BD60-A5752D5FD7F5}"/>
          </ac:picMkLst>
        </pc:picChg>
        <pc:picChg chg="mod">
          <ac:chgData name="Srivastava, Shashank" userId="4a4a45cf-0bce-432b-b8e4-c038fc1510d7" providerId="ADAL" clId="{49385AE6-A348-4117-8CEB-AF53F41B2FB7}" dt="2023-01-21T21:11:07.056" v="2171"/>
          <ac:picMkLst>
            <pc:docMk/>
            <pc:sldMk cId="4088247270" sldId="259"/>
            <ac:picMk id="1307" creationId="{7378A7E4-6D97-5786-8DEB-1063D1B8624B}"/>
          </ac:picMkLst>
        </pc:picChg>
        <pc:picChg chg="mod">
          <ac:chgData name="Srivastava, Shashank" userId="4a4a45cf-0bce-432b-b8e4-c038fc1510d7" providerId="ADAL" clId="{49385AE6-A348-4117-8CEB-AF53F41B2FB7}" dt="2023-01-21T21:11:07.056" v="2171"/>
          <ac:picMkLst>
            <pc:docMk/>
            <pc:sldMk cId="4088247270" sldId="259"/>
            <ac:picMk id="1308" creationId="{C0FEE740-59A1-8929-52D5-C4A467ACB47B}"/>
          </ac:picMkLst>
        </pc:picChg>
        <pc:picChg chg="mod">
          <ac:chgData name="Srivastava, Shashank" userId="4a4a45cf-0bce-432b-b8e4-c038fc1510d7" providerId="ADAL" clId="{49385AE6-A348-4117-8CEB-AF53F41B2FB7}" dt="2023-01-21T21:11:07.056" v="2171"/>
          <ac:picMkLst>
            <pc:docMk/>
            <pc:sldMk cId="4088247270" sldId="259"/>
            <ac:picMk id="1309" creationId="{979622F3-106D-3AF3-D876-D5B4E1758867}"/>
          </ac:picMkLst>
        </pc:picChg>
        <pc:picChg chg="mod">
          <ac:chgData name="Srivastava, Shashank" userId="4a4a45cf-0bce-432b-b8e4-c038fc1510d7" providerId="ADAL" clId="{49385AE6-A348-4117-8CEB-AF53F41B2FB7}" dt="2023-01-21T21:11:07.056" v="2171"/>
          <ac:picMkLst>
            <pc:docMk/>
            <pc:sldMk cId="4088247270" sldId="259"/>
            <ac:picMk id="1310" creationId="{9C6BE55D-7F2D-61E9-9E50-CD3988BCEF58}"/>
          </ac:picMkLst>
        </pc:picChg>
        <pc:picChg chg="mod">
          <ac:chgData name="Srivastava, Shashank" userId="4a4a45cf-0bce-432b-b8e4-c038fc1510d7" providerId="ADAL" clId="{49385AE6-A348-4117-8CEB-AF53F41B2FB7}" dt="2023-01-21T21:11:07.056" v="2171"/>
          <ac:picMkLst>
            <pc:docMk/>
            <pc:sldMk cId="4088247270" sldId="259"/>
            <ac:picMk id="1311" creationId="{0B520C08-C05A-7984-892D-43C83BD28A6A}"/>
          </ac:picMkLst>
        </pc:picChg>
        <pc:picChg chg="mod">
          <ac:chgData name="Srivastava, Shashank" userId="4a4a45cf-0bce-432b-b8e4-c038fc1510d7" providerId="ADAL" clId="{49385AE6-A348-4117-8CEB-AF53F41B2FB7}" dt="2023-01-21T21:11:07.056" v="2171"/>
          <ac:picMkLst>
            <pc:docMk/>
            <pc:sldMk cId="4088247270" sldId="259"/>
            <ac:picMk id="1312" creationId="{9B0FBC42-6E81-394D-65F4-6DDEC015E5D1}"/>
          </ac:picMkLst>
        </pc:picChg>
        <pc:picChg chg="mod">
          <ac:chgData name="Srivastava, Shashank" userId="4a4a45cf-0bce-432b-b8e4-c038fc1510d7" providerId="ADAL" clId="{49385AE6-A348-4117-8CEB-AF53F41B2FB7}" dt="2023-01-21T21:11:07.056" v="2171"/>
          <ac:picMkLst>
            <pc:docMk/>
            <pc:sldMk cId="4088247270" sldId="259"/>
            <ac:picMk id="1313" creationId="{B7E10AD8-435A-32B0-D9C0-C48AEFD994CB}"/>
          </ac:picMkLst>
        </pc:picChg>
        <pc:picChg chg="mod">
          <ac:chgData name="Srivastava, Shashank" userId="4a4a45cf-0bce-432b-b8e4-c038fc1510d7" providerId="ADAL" clId="{49385AE6-A348-4117-8CEB-AF53F41B2FB7}" dt="2023-01-21T21:11:07.056" v="2171"/>
          <ac:picMkLst>
            <pc:docMk/>
            <pc:sldMk cId="4088247270" sldId="259"/>
            <ac:picMk id="1314" creationId="{12F14DE5-BC98-FE5B-5BEA-322351577A2E}"/>
          </ac:picMkLst>
        </pc:picChg>
        <pc:picChg chg="mod">
          <ac:chgData name="Srivastava, Shashank" userId="4a4a45cf-0bce-432b-b8e4-c038fc1510d7" providerId="ADAL" clId="{49385AE6-A348-4117-8CEB-AF53F41B2FB7}" dt="2023-01-21T21:11:07.056" v="2171"/>
          <ac:picMkLst>
            <pc:docMk/>
            <pc:sldMk cId="4088247270" sldId="259"/>
            <ac:picMk id="1315" creationId="{37ED8E3E-5945-72F4-0A1D-7074ABDAABA0}"/>
          </ac:picMkLst>
        </pc:picChg>
        <pc:picChg chg="mod">
          <ac:chgData name="Srivastava, Shashank" userId="4a4a45cf-0bce-432b-b8e4-c038fc1510d7" providerId="ADAL" clId="{49385AE6-A348-4117-8CEB-AF53F41B2FB7}" dt="2023-01-21T21:11:07.056" v="2171"/>
          <ac:picMkLst>
            <pc:docMk/>
            <pc:sldMk cId="4088247270" sldId="259"/>
            <ac:picMk id="1316" creationId="{6548B7CB-B013-0F1E-83F0-DEF3A6FD13C3}"/>
          </ac:picMkLst>
        </pc:picChg>
        <pc:picChg chg="mod">
          <ac:chgData name="Srivastava, Shashank" userId="4a4a45cf-0bce-432b-b8e4-c038fc1510d7" providerId="ADAL" clId="{49385AE6-A348-4117-8CEB-AF53F41B2FB7}" dt="2023-01-21T21:11:07.056" v="2171"/>
          <ac:picMkLst>
            <pc:docMk/>
            <pc:sldMk cId="4088247270" sldId="259"/>
            <ac:picMk id="1317" creationId="{464A9648-28FA-ECD9-3BD7-C7E6E4CB7954}"/>
          </ac:picMkLst>
        </pc:picChg>
        <pc:picChg chg="mod">
          <ac:chgData name="Srivastava, Shashank" userId="4a4a45cf-0bce-432b-b8e4-c038fc1510d7" providerId="ADAL" clId="{49385AE6-A348-4117-8CEB-AF53F41B2FB7}" dt="2023-01-21T21:11:07.056" v="2171"/>
          <ac:picMkLst>
            <pc:docMk/>
            <pc:sldMk cId="4088247270" sldId="259"/>
            <ac:picMk id="1318" creationId="{41DBDE21-8A21-6354-B5D0-5E4A58848D63}"/>
          </ac:picMkLst>
        </pc:picChg>
        <pc:picChg chg="mod">
          <ac:chgData name="Srivastava, Shashank" userId="4a4a45cf-0bce-432b-b8e4-c038fc1510d7" providerId="ADAL" clId="{49385AE6-A348-4117-8CEB-AF53F41B2FB7}" dt="2023-01-21T21:11:07.056" v="2171"/>
          <ac:picMkLst>
            <pc:docMk/>
            <pc:sldMk cId="4088247270" sldId="259"/>
            <ac:picMk id="1319" creationId="{3E7581B9-A79A-99AF-28F7-D9C086E67284}"/>
          </ac:picMkLst>
        </pc:picChg>
        <pc:picChg chg="mod">
          <ac:chgData name="Srivastava, Shashank" userId="4a4a45cf-0bce-432b-b8e4-c038fc1510d7" providerId="ADAL" clId="{49385AE6-A348-4117-8CEB-AF53F41B2FB7}" dt="2023-01-21T21:11:07.056" v="2171"/>
          <ac:picMkLst>
            <pc:docMk/>
            <pc:sldMk cId="4088247270" sldId="259"/>
            <ac:picMk id="1320" creationId="{FE82B3B0-C750-CD21-F151-AA48877C0C40}"/>
          </ac:picMkLst>
        </pc:picChg>
        <pc:picChg chg="mod">
          <ac:chgData name="Srivastava, Shashank" userId="4a4a45cf-0bce-432b-b8e4-c038fc1510d7" providerId="ADAL" clId="{49385AE6-A348-4117-8CEB-AF53F41B2FB7}" dt="2023-01-21T21:11:07.056" v="2171"/>
          <ac:picMkLst>
            <pc:docMk/>
            <pc:sldMk cId="4088247270" sldId="259"/>
            <ac:picMk id="1321" creationId="{656DC6DE-59A7-B7A3-E865-7442A3181F90}"/>
          </ac:picMkLst>
        </pc:picChg>
        <pc:picChg chg="mod">
          <ac:chgData name="Srivastava, Shashank" userId="4a4a45cf-0bce-432b-b8e4-c038fc1510d7" providerId="ADAL" clId="{49385AE6-A348-4117-8CEB-AF53F41B2FB7}" dt="2023-01-21T21:11:07.056" v="2171"/>
          <ac:picMkLst>
            <pc:docMk/>
            <pc:sldMk cId="4088247270" sldId="259"/>
            <ac:picMk id="1322" creationId="{836A0C5C-BB7B-3C76-AB18-4B68EE2C3F2A}"/>
          </ac:picMkLst>
        </pc:picChg>
        <pc:picChg chg="mod">
          <ac:chgData name="Srivastava, Shashank" userId="4a4a45cf-0bce-432b-b8e4-c038fc1510d7" providerId="ADAL" clId="{49385AE6-A348-4117-8CEB-AF53F41B2FB7}" dt="2023-01-21T21:11:07.056" v="2171"/>
          <ac:picMkLst>
            <pc:docMk/>
            <pc:sldMk cId="4088247270" sldId="259"/>
            <ac:picMk id="1323" creationId="{23806B15-CE22-2265-4B6B-DAB420B02B27}"/>
          </ac:picMkLst>
        </pc:picChg>
        <pc:picChg chg="mod">
          <ac:chgData name="Srivastava, Shashank" userId="4a4a45cf-0bce-432b-b8e4-c038fc1510d7" providerId="ADAL" clId="{49385AE6-A348-4117-8CEB-AF53F41B2FB7}" dt="2023-01-21T21:11:07.056" v="2171"/>
          <ac:picMkLst>
            <pc:docMk/>
            <pc:sldMk cId="4088247270" sldId="259"/>
            <ac:picMk id="1324" creationId="{45801428-691A-5A75-1551-17E5FD218DF7}"/>
          </ac:picMkLst>
        </pc:picChg>
        <pc:picChg chg="mod">
          <ac:chgData name="Srivastava, Shashank" userId="4a4a45cf-0bce-432b-b8e4-c038fc1510d7" providerId="ADAL" clId="{49385AE6-A348-4117-8CEB-AF53F41B2FB7}" dt="2023-01-21T21:11:07.056" v="2171"/>
          <ac:picMkLst>
            <pc:docMk/>
            <pc:sldMk cId="4088247270" sldId="259"/>
            <ac:picMk id="1325" creationId="{9503C8A9-AAEB-6BFF-CC24-6B2FC8F50FE1}"/>
          </ac:picMkLst>
        </pc:picChg>
        <pc:picChg chg="mod">
          <ac:chgData name="Srivastava, Shashank" userId="4a4a45cf-0bce-432b-b8e4-c038fc1510d7" providerId="ADAL" clId="{49385AE6-A348-4117-8CEB-AF53F41B2FB7}" dt="2023-01-21T21:11:07.056" v="2171"/>
          <ac:picMkLst>
            <pc:docMk/>
            <pc:sldMk cId="4088247270" sldId="259"/>
            <ac:picMk id="1326" creationId="{D090DBBA-B262-06CA-5177-0ADAF4443529}"/>
          </ac:picMkLst>
        </pc:picChg>
        <pc:picChg chg="mod">
          <ac:chgData name="Srivastava, Shashank" userId="4a4a45cf-0bce-432b-b8e4-c038fc1510d7" providerId="ADAL" clId="{49385AE6-A348-4117-8CEB-AF53F41B2FB7}" dt="2023-01-21T21:11:07.056" v="2171"/>
          <ac:picMkLst>
            <pc:docMk/>
            <pc:sldMk cId="4088247270" sldId="259"/>
            <ac:picMk id="1327" creationId="{FDF74C2F-C030-9DAF-38E5-EEAD971E1C74}"/>
          </ac:picMkLst>
        </pc:picChg>
        <pc:picChg chg="mod">
          <ac:chgData name="Srivastava, Shashank" userId="4a4a45cf-0bce-432b-b8e4-c038fc1510d7" providerId="ADAL" clId="{49385AE6-A348-4117-8CEB-AF53F41B2FB7}" dt="2023-01-21T21:11:07.056" v="2171"/>
          <ac:picMkLst>
            <pc:docMk/>
            <pc:sldMk cId="4088247270" sldId="259"/>
            <ac:picMk id="1328" creationId="{7E61AA68-2E63-0987-D6A4-62DB5A30EFF0}"/>
          </ac:picMkLst>
        </pc:picChg>
        <pc:picChg chg="mod">
          <ac:chgData name="Srivastava, Shashank" userId="4a4a45cf-0bce-432b-b8e4-c038fc1510d7" providerId="ADAL" clId="{49385AE6-A348-4117-8CEB-AF53F41B2FB7}" dt="2023-01-21T21:11:07.056" v="2171"/>
          <ac:picMkLst>
            <pc:docMk/>
            <pc:sldMk cId="4088247270" sldId="259"/>
            <ac:picMk id="1329" creationId="{F5E2C494-D44B-FA90-BB08-08EBAAB64DB6}"/>
          </ac:picMkLst>
        </pc:picChg>
        <pc:picChg chg="mod">
          <ac:chgData name="Srivastava, Shashank" userId="4a4a45cf-0bce-432b-b8e4-c038fc1510d7" providerId="ADAL" clId="{49385AE6-A348-4117-8CEB-AF53F41B2FB7}" dt="2023-01-21T21:11:07.056" v="2171"/>
          <ac:picMkLst>
            <pc:docMk/>
            <pc:sldMk cId="4088247270" sldId="259"/>
            <ac:picMk id="1330" creationId="{5D0507A6-C5BD-3B08-30EA-A4C989D38C27}"/>
          </ac:picMkLst>
        </pc:picChg>
        <pc:picChg chg="mod">
          <ac:chgData name="Srivastava, Shashank" userId="4a4a45cf-0bce-432b-b8e4-c038fc1510d7" providerId="ADAL" clId="{49385AE6-A348-4117-8CEB-AF53F41B2FB7}" dt="2023-01-21T21:11:07.056" v="2171"/>
          <ac:picMkLst>
            <pc:docMk/>
            <pc:sldMk cId="4088247270" sldId="259"/>
            <ac:picMk id="1331" creationId="{B2C4E437-71D3-79AF-9A34-DEE7A868F9DD}"/>
          </ac:picMkLst>
        </pc:picChg>
        <pc:picChg chg="mod">
          <ac:chgData name="Srivastava, Shashank" userId="4a4a45cf-0bce-432b-b8e4-c038fc1510d7" providerId="ADAL" clId="{49385AE6-A348-4117-8CEB-AF53F41B2FB7}" dt="2023-01-21T21:11:07.056" v="2171"/>
          <ac:picMkLst>
            <pc:docMk/>
            <pc:sldMk cId="4088247270" sldId="259"/>
            <ac:picMk id="1332" creationId="{8234917F-1944-FCFF-BE59-07E60F4BF5EF}"/>
          </ac:picMkLst>
        </pc:picChg>
        <pc:picChg chg="mod">
          <ac:chgData name="Srivastava, Shashank" userId="4a4a45cf-0bce-432b-b8e4-c038fc1510d7" providerId="ADAL" clId="{49385AE6-A348-4117-8CEB-AF53F41B2FB7}" dt="2023-01-21T21:11:07.056" v="2171"/>
          <ac:picMkLst>
            <pc:docMk/>
            <pc:sldMk cId="4088247270" sldId="259"/>
            <ac:picMk id="1333" creationId="{A7192654-33B3-5632-F46D-A320970C2E03}"/>
          </ac:picMkLst>
        </pc:picChg>
        <pc:picChg chg="mod">
          <ac:chgData name="Srivastava, Shashank" userId="4a4a45cf-0bce-432b-b8e4-c038fc1510d7" providerId="ADAL" clId="{49385AE6-A348-4117-8CEB-AF53F41B2FB7}" dt="2023-01-21T21:11:07.056" v="2171"/>
          <ac:picMkLst>
            <pc:docMk/>
            <pc:sldMk cId="4088247270" sldId="259"/>
            <ac:picMk id="1334" creationId="{19509570-91C6-4C26-CB9E-1E23DB4AE620}"/>
          </ac:picMkLst>
        </pc:picChg>
        <pc:picChg chg="mod">
          <ac:chgData name="Srivastava, Shashank" userId="4a4a45cf-0bce-432b-b8e4-c038fc1510d7" providerId="ADAL" clId="{49385AE6-A348-4117-8CEB-AF53F41B2FB7}" dt="2023-01-21T21:11:07.056" v="2171"/>
          <ac:picMkLst>
            <pc:docMk/>
            <pc:sldMk cId="4088247270" sldId="259"/>
            <ac:picMk id="1335" creationId="{0CE8D5F6-FB66-7FCF-3166-F0B1734C16A4}"/>
          </ac:picMkLst>
        </pc:picChg>
        <pc:picChg chg="mod">
          <ac:chgData name="Srivastava, Shashank" userId="4a4a45cf-0bce-432b-b8e4-c038fc1510d7" providerId="ADAL" clId="{49385AE6-A348-4117-8CEB-AF53F41B2FB7}" dt="2023-01-21T21:11:07.056" v="2171"/>
          <ac:picMkLst>
            <pc:docMk/>
            <pc:sldMk cId="4088247270" sldId="259"/>
            <ac:picMk id="1336" creationId="{2DA7BEE4-BBCF-C534-4822-00C97FF0DFB1}"/>
          </ac:picMkLst>
        </pc:picChg>
        <pc:picChg chg="mod">
          <ac:chgData name="Srivastava, Shashank" userId="4a4a45cf-0bce-432b-b8e4-c038fc1510d7" providerId="ADAL" clId="{49385AE6-A348-4117-8CEB-AF53F41B2FB7}" dt="2023-01-21T21:11:07.056" v="2171"/>
          <ac:picMkLst>
            <pc:docMk/>
            <pc:sldMk cId="4088247270" sldId="259"/>
            <ac:picMk id="1337" creationId="{D71E75AF-B8FF-6FB3-8E46-8F01436B70F7}"/>
          </ac:picMkLst>
        </pc:picChg>
        <pc:picChg chg="mod">
          <ac:chgData name="Srivastava, Shashank" userId="4a4a45cf-0bce-432b-b8e4-c038fc1510d7" providerId="ADAL" clId="{49385AE6-A348-4117-8CEB-AF53F41B2FB7}" dt="2023-01-21T21:11:07.056" v="2171"/>
          <ac:picMkLst>
            <pc:docMk/>
            <pc:sldMk cId="4088247270" sldId="259"/>
            <ac:picMk id="1338" creationId="{901440DB-6850-E44F-6C45-4BEB9B04E314}"/>
          </ac:picMkLst>
        </pc:picChg>
        <pc:picChg chg="mod">
          <ac:chgData name="Srivastava, Shashank" userId="4a4a45cf-0bce-432b-b8e4-c038fc1510d7" providerId="ADAL" clId="{49385AE6-A348-4117-8CEB-AF53F41B2FB7}" dt="2023-01-21T21:11:07.056" v="2171"/>
          <ac:picMkLst>
            <pc:docMk/>
            <pc:sldMk cId="4088247270" sldId="259"/>
            <ac:picMk id="1339" creationId="{C88ACB81-7E85-604F-78F1-56A8CD7645C5}"/>
          </ac:picMkLst>
        </pc:picChg>
        <pc:picChg chg="mod">
          <ac:chgData name="Srivastava, Shashank" userId="4a4a45cf-0bce-432b-b8e4-c038fc1510d7" providerId="ADAL" clId="{49385AE6-A348-4117-8CEB-AF53F41B2FB7}" dt="2023-01-21T21:11:07.056" v="2171"/>
          <ac:picMkLst>
            <pc:docMk/>
            <pc:sldMk cId="4088247270" sldId="259"/>
            <ac:picMk id="1340" creationId="{B9E60DC4-97B7-F6EC-B366-2FF4885EB7A2}"/>
          </ac:picMkLst>
        </pc:picChg>
        <pc:picChg chg="mod">
          <ac:chgData name="Srivastava, Shashank" userId="4a4a45cf-0bce-432b-b8e4-c038fc1510d7" providerId="ADAL" clId="{49385AE6-A348-4117-8CEB-AF53F41B2FB7}" dt="2023-01-21T21:11:07.056" v="2171"/>
          <ac:picMkLst>
            <pc:docMk/>
            <pc:sldMk cId="4088247270" sldId="259"/>
            <ac:picMk id="1341" creationId="{321FEDBC-7823-19BD-A60A-588E0386466D}"/>
          </ac:picMkLst>
        </pc:picChg>
        <pc:picChg chg="mod">
          <ac:chgData name="Srivastava, Shashank" userId="4a4a45cf-0bce-432b-b8e4-c038fc1510d7" providerId="ADAL" clId="{49385AE6-A348-4117-8CEB-AF53F41B2FB7}" dt="2023-01-21T21:11:07.056" v="2171"/>
          <ac:picMkLst>
            <pc:docMk/>
            <pc:sldMk cId="4088247270" sldId="259"/>
            <ac:picMk id="1342" creationId="{8523F05B-7989-9BAD-4CD6-8FB95B5130FC}"/>
          </ac:picMkLst>
        </pc:picChg>
        <pc:picChg chg="mod">
          <ac:chgData name="Srivastava, Shashank" userId="4a4a45cf-0bce-432b-b8e4-c038fc1510d7" providerId="ADAL" clId="{49385AE6-A348-4117-8CEB-AF53F41B2FB7}" dt="2023-01-21T21:11:07.056" v="2171"/>
          <ac:picMkLst>
            <pc:docMk/>
            <pc:sldMk cId="4088247270" sldId="259"/>
            <ac:picMk id="1343" creationId="{AF1B247C-E2B2-1DD2-4FA7-0385D4A64BA5}"/>
          </ac:picMkLst>
        </pc:picChg>
        <pc:picChg chg="mod">
          <ac:chgData name="Srivastava, Shashank" userId="4a4a45cf-0bce-432b-b8e4-c038fc1510d7" providerId="ADAL" clId="{49385AE6-A348-4117-8CEB-AF53F41B2FB7}" dt="2023-01-21T21:11:07.056" v="2171"/>
          <ac:picMkLst>
            <pc:docMk/>
            <pc:sldMk cId="4088247270" sldId="259"/>
            <ac:picMk id="1344" creationId="{1F457C81-4A67-9668-4EEA-FDDFB0F3F458}"/>
          </ac:picMkLst>
        </pc:picChg>
        <pc:picChg chg="mod">
          <ac:chgData name="Srivastava, Shashank" userId="4a4a45cf-0bce-432b-b8e4-c038fc1510d7" providerId="ADAL" clId="{49385AE6-A348-4117-8CEB-AF53F41B2FB7}" dt="2023-01-21T21:11:07.056" v="2171"/>
          <ac:picMkLst>
            <pc:docMk/>
            <pc:sldMk cId="4088247270" sldId="259"/>
            <ac:picMk id="1345" creationId="{1AF14C5E-59A1-2974-9D04-3D1A64795A5C}"/>
          </ac:picMkLst>
        </pc:picChg>
        <pc:picChg chg="mod">
          <ac:chgData name="Srivastava, Shashank" userId="4a4a45cf-0bce-432b-b8e4-c038fc1510d7" providerId="ADAL" clId="{49385AE6-A348-4117-8CEB-AF53F41B2FB7}" dt="2023-01-21T21:11:07.056" v="2171"/>
          <ac:picMkLst>
            <pc:docMk/>
            <pc:sldMk cId="4088247270" sldId="259"/>
            <ac:picMk id="1346" creationId="{D1DD6192-5B0C-9649-62C6-AF2253386E62}"/>
          </ac:picMkLst>
        </pc:picChg>
        <pc:picChg chg="mod">
          <ac:chgData name="Srivastava, Shashank" userId="4a4a45cf-0bce-432b-b8e4-c038fc1510d7" providerId="ADAL" clId="{49385AE6-A348-4117-8CEB-AF53F41B2FB7}" dt="2023-01-21T21:11:07.056" v="2171"/>
          <ac:picMkLst>
            <pc:docMk/>
            <pc:sldMk cId="4088247270" sldId="259"/>
            <ac:picMk id="1347" creationId="{96FB8BAC-2B4A-1C69-8007-FBDDFD353C85}"/>
          </ac:picMkLst>
        </pc:picChg>
        <pc:picChg chg="mod">
          <ac:chgData name="Srivastava, Shashank" userId="4a4a45cf-0bce-432b-b8e4-c038fc1510d7" providerId="ADAL" clId="{49385AE6-A348-4117-8CEB-AF53F41B2FB7}" dt="2023-01-21T21:11:07.056" v="2171"/>
          <ac:picMkLst>
            <pc:docMk/>
            <pc:sldMk cId="4088247270" sldId="259"/>
            <ac:picMk id="1348" creationId="{256E916F-9FA0-A663-543B-13DBE66239C4}"/>
          </ac:picMkLst>
        </pc:picChg>
        <pc:picChg chg="mod">
          <ac:chgData name="Srivastava, Shashank" userId="4a4a45cf-0bce-432b-b8e4-c038fc1510d7" providerId="ADAL" clId="{49385AE6-A348-4117-8CEB-AF53F41B2FB7}" dt="2023-01-21T21:11:07.056" v="2171"/>
          <ac:picMkLst>
            <pc:docMk/>
            <pc:sldMk cId="4088247270" sldId="259"/>
            <ac:picMk id="1349" creationId="{86269FF6-576C-56CD-A26D-67B98771B637}"/>
          </ac:picMkLst>
        </pc:picChg>
        <pc:picChg chg="mod">
          <ac:chgData name="Srivastava, Shashank" userId="4a4a45cf-0bce-432b-b8e4-c038fc1510d7" providerId="ADAL" clId="{49385AE6-A348-4117-8CEB-AF53F41B2FB7}" dt="2023-01-21T21:11:07.056" v="2171"/>
          <ac:picMkLst>
            <pc:docMk/>
            <pc:sldMk cId="4088247270" sldId="259"/>
            <ac:picMk id="1350" creationId="{421B6B9A-A9D4-60E0-9ECE-B6CF6E6A7768}"/>
          </ac:picMkLst>
        </pc:picChg>
        <pc:picChg chg="mod">
          <ac:chgData name="Srivastava, Shashank" userId="4a4a45cf-0bce-432b-b8e4-c038fc1510d7" providerId="ADAL" clId="{49385AE6-A348-4117-8CEB-AF53F41B2FB7}" dt="2023-01-21T21:11:07.056" v="2171"/>
          <ac:picMkLst>
            <pc:docMk/>
            <pc:sldMk cId="4088247270" sldId="259"/>
            <ac:picMk id="1351" creationId="{E03542AE-6525-8BB1-4EDC-4BF51D1D5512}"/>
          </ac:picMkLst>
        </pc:picChg>
        <pc:picChg chg="mod">
          <ac:chgData name="Srivastava, Shashank" userId="4a4a45cf-0bce-432b-b8e4-c038fc1510d7" providerId="ADAL" clId="{49385AE6-A348-4117-8CEB-AF53F41B2FB7}" dt="2023-01-21T21:11:07.056" v="2171"/>
          <ac:picMkLst>
            <pc:docMk/>
            <pc:sldMk cId="4088247270" sldId="259"/>
            <ac:picMk id="1352" creationId="{6ED3A953-B6D2-88E8-E22D-1FD5E4A66D32}"/>
          </ac:picMkLst>
        </pc:picChg>
        <pc:picChg chg="mod">
          <ac:chgData name="Srivastava, Shashank" userId="4a4a45cf-0bce-432b-b8e4-c038fc1510d7" providerId="ADAL" clId="{49385AE6-A348-4117-8CEB-AF53F41B2FB7}" dt="2023-01-21T21:11:07.056" v="2171"/>
          <ac:picMkLst>
            <pc:docMk/>
            <pc:sldMk cId="4088247270" sldId="259"/>
            <ac:picMk id="1353" creationId="{0B10B04B-F260-672F-5C91-600A13C68FA3}"/>
          </ac:picMkLst>
        </pc:picChg>
        <pc:picChg chg="mod">
          <ac:chgData name="Srivastava, Shashank" userId="4a4a45cf-0bce-432b-b8e4-c038fc1510d7" providerId="ADAL" clId="{49385AE6-A348-4117-8CEB-AF53F41B2FB7}" dt="2023-01-21T21:11:07.056" v="2171"/>
          <ac:picMkLst>
            <pc:docMk/>
            <pc:sldMk cId="4088247270" sldId="259"/>
            <ac:picMk id="1354" creationId="{9B84EC49-7C81-2075-D0BF-58FACEFB240D}"/>
          </ac:picMkLst>
        </pc:picChg>
        <pc:picChg chg="mod">
          <ac:chgData name="Srivastava, Shashank" userId="4a4a45cf-0bce-432b-b8e4-c038fc1510d7" providerId="ADAL" clId="{49385AE6-A348-4117-8CEB-AF53F41B2FB7}" dt="2023-01-21T21:11:07.056" v="2171"/>
          <ac:picMkLst>
            <pc:docMk/>
            <pc:sldMk cId="4088247270" sldId="259"/>
            <ac:picMk id="1355" creationId="{036D3486-13D4-2746-191C-5488F3F9E73F}"/>
          </ac:picMkLst>
        </pc:picChg>
        <pc:picChg chg="mod">
          <ac:chgData name="Srivastava, Shashank" userId="4a4a45cf-0bce-432b-b8e4-c038fc1510d7" providerId="ADAL" clId="{49385AE6-A348-4117-8CEB-AF53F41B2FB7}" dt="2023-01-21T21:11:07.056" v="2171"/>
          <ac:picMkLst>
            <pc:docMk/>
            <pc:sldMk cId="4088247270" sldId="259"/>
            <ac:picMk id="1356" creationId="{9EDE6FB4-CDA5-7E0B-31AF-0132165B43E9}"/>
          </ac:picMkLst>
        </pc:picChg>
        <pc:picChg chg="mod">
          <ac:chgData name="Srivastava, Shashank" userId="4a4a45cf-0bce-432b-b8e4-c038fc1510d7" providerId="ADAL" clId="{49385AE6-A348-4117-8CEB-AF53F41B2FB7}" dt="2023-01-21T21:11:07.056" v="2171"/>
          <ac:picMkLst>
            <pc:docMk/>
            <pc:sldMk cId="4088247270" sldId="259"/>
            <ac:picMk id="1357" creationId="{F507A200-BE8B-3ECF-A44E-9C794BC44F11}"/>
          </ac:picMkLst>
        </pc:picChg>
        <pc:picChg chg="mod">
          <ac:chgData name="Srivastava, Shashank" userId="4a4a45cf-0bce-432b-b8e4-c038fc1510d7" providerId="ADAL" clId="{49385AE6-A348-4117-8CEB-AF53F41B2FB7}" dt="2023-01-21T21:11:07.056" v="2171"/>
          <ac:picMkLst>
            <pc:docMk/>
            <pc:sldMk cId="4088247270" sldId="259"/>
            <ac:picMk id="1358" creationId="{F2D9BE51-97B0-B99A-A027-C61821CCB64D}"/>
          </ac:picMkLst>
        </pc:picChg>
        <pc:picChg chg="mod">
          <ac:chgData name="Srivastava, Shashank" userId="4a4a45cf-0bce-432b-b8e4-c038fc1510d7" providerId="ADAL" clId="{49385AE6-A348-4117-8CEB-AF53F41B2FB7}" dt="2023-01-21T21:11:07.056" v="2171"/>
          <ac:picMkLst>
            <pc:docMk/>
            <pc:sldMk cId="4088247270" sldId="259"/>
            <ac:picMk id="1359" creationId="{F8DA4F2C-3860-043E-915C-A775C8F74CF9}"/>
          </ac:picMkLst>
        </pc:picChg>
        <pc:picChg chg="mod">
          <ac:chgData name="Srivastava, Shashank" userId="4a4a45cf-0bce-432b-b8e4-c038fc1510d7" providerId="ADAL" clId="{49385AE6-A348-4117-8CEB-AF53F41B2FB7}" dt="2023-01-21T21:11:07.056" v="2171"/>
          <ac:picMkLst>
            <pc:docMk/>
            <pc:sldMk cId="4088247270" sldId="259"/>
            <ac:picMk id="1360" creationId="{DBFF9182-0E67-C850-7BDD-12172F94DDBB}"/>
          </ac:picMkLst>
        </pc:picChg>
        <pc:picChg chg="mod">
          <ac:chgData name="Srivastava, Shashank" userId="4a4a45cf-0bce-432b-b8e4-c038fc1510d7" providerId="ADAL" clId="{49385AE6-A348-4117-8CEB-AF53F41B2FB7}" dt="2023-01-21T21:11:07.056" v="2171"/>
          <ac:picMkLst>
            <pc:docMk/>
            <pc:sldMk cId="4088247270" sldId="259"/>
            <ac:picMk id="1361" creationId="{5F3BA98C-122E-1FB5-5B10-A2109E51438A}"/>
          </ac:picMkLst>
        </pc:picChg>
        <pc:picChg chg="mod">
          <ac:chgData name="Srivastava, Shashank" userId="4a4a45cf-0bce-432b-b8e4-c038fc1510d7" providerId="ADAL" clId="{49385AE6-A348-4117-8CEB-AF53F41B2FB7}" dt="2023-01-21T21:11:07.056" v="2171"/>
          <ac:picMkLst>
            <pc:docMk/>
            <pc:sldMk cId="4088247270" sldId="259"/>
            <ac:picMk id="1362" creationId="{4CD23EA1-2375-A777-781C-2494FEF6DBF7}"/>
          </ac:picMkLst>
        </pc:picChg>
        <pc:picChg chg="mod">
          <ac:chgData name="Srivastava, Shashank" userId="4a4a45cf-0bce-432b-b8e4-c038fc1510d7" providerId="ADAL" clId="{49385AE6-A348-4117-8CEB-AF53F41B2FB7}" dt="2023-01-21T21:11:07.056" v="2171"/>
          <ac:picMkLst>
            <pc:docMk/>
            <pc:sldMk cId="4088247270" sldId="259"/>
            <ac:picMk id="1363" creationId="{50CFCF76-CCC5-1C3F-7DC4-4A99CF0AF0C6}"/>
          </ac:picMkLst>
        </pc:picChg>
        <pc:picChg chg="mod">
          <ac:chgData name="Srivastava, Shashank" userId="4a4a45cf-0bce-432b-b8e4-c038fc1510d7" providerId="ADAL" clId="{49385AE6-A348-4117-8CEB-AF53F41B2FB7}" dt="2023-01-21T21:11:07.056" v="2171"/>
          <ac:picMkLst>
            <pc:docMk/>
            <pc:sldMk cId="4088247270" sldId="259"/>
            <ac:picMk id="1364" creationId="{F3AA5464-3FB5-1CC0-2F84-DAECDCC9184D}"/>
          </ac:picMkLst>
        </pc:picChg>
        <pc:picChg chg="mod">
          <ac:chgData name="Srivastava, Shashank" userId="4a4a45cf-0bce-432b-b8e4-c038fc1510d7" providerId="ADAL" clId="{49385AE6-A348-4117-8CEB-AF53F41B2FB7}" dt="2023-01-21T21:11:07.056" v="2171"/>
          <ac:picMkLst>
            <pc:docMk/>
            <pc:sldMk cId="4088247270" sldId="259"/>
            <ac:picMk id="1365" creationId="{39F06759-D16B-718E-2A77-0F307C372271}"/>
          </ac:picMkLst>
        </pc:picChg>
        <pc:picChg chg="mod">
          <ac:chgData name="Srivastava, Shashank" userId="4a4a45cf-0bce-432b-b8e4-c038fc1510d7" providerId="ADAL" clId="{49385AE6-A348-4117-8CEB-AF53F41B2FB7}" dt="2023-01-21T21:11:07.056" v="2171"/>
          <ac:picMkLst>
            <pc:docMk/>
            <pc:sldMk cId="4088247270" sldId="259"/>
            <ac:picMk id="1366" creationId="{39FFBC71-2DB3-8B76-9F0B-074F61D06C4C}"/>
          </ac:picMkLst>
        </pc:picChg>
        <pc:picChg chg="mod">
          <ac:chgData name="Srivastava, Shashank" userId="4a4a45cf-0bce-432b-b8e4-c038fc1510d7" providerId="ADAL" clId="{49385AE6-A348-4117-8CEB-AF53F41B2FB7}" dt="2023-01-21T21:11:07.056" v="2171"/>
          <ac:picMkLst>
            <pc:docMk/>
            <pc:sldMk cId="4088247270" sldId="259"/>
            <ac:picMk id="1367" creationId="{6C764062-445A-D2EC-F0CA-3F7FA5609121}"/>
          </ac:picMkLst>
        </pc:picChg>
        <pc:picChg chg="mod">
          <ac:chgData name="Srivastava, Shashank" userId="4a4a45cf-0bce-432b-b8e4-c038fc1510d7" providerId="ADAL" clId="{49385AE6-A348-4117-8CEB-AF53F41B2FB7}" dt="2023-01-21T21:11:07.056" v="2171"/>
          <ac:picMkLst>
            <pc:docMk/>
            <pc:sldMk cId="4088247270" sldId="259"/>
            <ac:picMk id="1368" creationId="{8180615D-FDB2-A396-9502-DC3E0CAA66A6}"/>
          </ac:picMkLst>
        </pc:picChg>
        <pc:picChg chg="mod">
          <ac:chgData name="Srivastava, Shashank" userId="4a4a45cf-0bce-432b-b8e4-c038fc1510d7" providerId="ADAL" clId="{49385AE6-A348-4117-8CEB-AF53F41B2FB7}" dt="2023-01-21T21:11:07.056" v="2171"/>
          <ac:picMkLst>
            <pc:docMk/>
            <pc:sldMk cId="4088247270" sldId="259"/>
            <ac:picMk id="1369" creationId="{3A9920F7-C6BB-3A32-B605-DED3FD736F5C}"/>
          </ac:picMkLst>
        </pc:picChg>
        <pc:picChg chg="mod">
          <ac:chgData name="Srivastava, Shashank" userId="4a4a45cf-0bce-432b-b8e4-c038fc1510d7" providerId="ADAL" clId="{49385AE6-A348-4117-8CEB-AF53F41B2FB7}" dt="2023-01-21T21:11:07.056" v="2171"/>
          <ac:picMkLst>
            <pc:docMk/>
            <pc:sldMk cId="4088247270" sldId="259"/>
            <ac:picMk id="1370" creationId="{7A5BF754-C4DC-B636-A4A7-C5496AF24F9A}"/>
          </ac:picMkLst>
        </pc:picChg>
        <pc:picChg chg="mod">
          <ac:chgData name="Srivastava, Shashank" userId="4a4a45cf-0bce-432b-b8e4-c038fc1510d7" providerId="ADAL" clId="{49385AE6-A348-4117-8CEB-AF53F41B2FB7}" dt="2023-01-21T21:11:07.056" v="2171"/>
          <ac:picMkLst>
            <pc:docMk/>
            <pc:sldMk cId="4088247270" sldId="259"/>
            <ac:picMk id="1371" creationId="{67CB4A3D-3FC3-8BF3-8547-879699F62F06}"/>
          </ac:picMkLst>
        </pc:picChg>
        <pc:picChg chg="mod">
          <ac:chgData name="Srivastava, Shashank" userId="4a4a45cf-0bce-432b-b8e4-c038fc1510d7" providerId="ADAL" clId="{49385AE6-A348-4117-8CEB-AF53F41B2FB7}" dt="2023-01-21T21:11:07.056" v="2171"/>
          <ac:picMkLst>
            <pc:docMk/>
            <pc:sldMk cId="4088247270" sldId="259"/>
            <ac:picMk id="1372" creationId="{ABB2CDD4-A97D-C563-F9F0-7E909DA93650}"/>
          </ac:picMkLst>
        </pc:picChg>
        <pc:picChg chg="mod">
          <ac:chgData name="Srivastava, Shashank" userId="4a4a45cf-0bce-432b-b8e4-c038fc1510d7" providerId="ADAL" clId="{49385AE6-A348-4117-8CEB-AF53F41B2FB7}" dt="2023-01-21T21:11:07.056" v="2171"/>
          <ac:picMkLst>
            <pc:docMk/>
            <pc:sldMk cId="4088247270" sldId="259"/>
            <ac:picMk id="1373" creationId="{505B35B1-4D66-930E-C5DC-D7E02F039EE9}"/>
          </ac:picMkLst>
        </pc:picChg>
        <pc:picChg chg="mod">
          <ac:chgData name="Srivastava, Shashank" userId="4a4a45cf-0bce-432b-b8e4-c038fc1510d7" providerId="ADAL" clId="{49385AE6-A348-4117-8CEB-AF53F41B2FB7}" dt="2023-01-21T21:11:07.056" v="2171"/>
          <ac:picMkLst>
            <pc:docMk/>
            <pc:sldMk cId="4088247270" sldId="259"/>
            <ac:picMk id="1374" creationId="{B3F6E080-20BD-B18E-BAE0-DFE14089091A}"/>
          </ac:picMkLst>
        </pc:picChg>
        <pc:picChg chg="mod">
          <ac:chgData name="Srivastava, Shashank" userId="4a4a45cf-0bce-432b-b8e4-c038fc1510d7" providerId="ADAL" clId="{49385AE6-A348-4117-8CEB-AF53F41B2FB7}" dt="2023-01-21T21:11:07.056" v="2171"/>
          <ac:picMkLst>
            <pc:docMk/>
            <pc:sldMk cId="4088247270" sldId="259"/>
            <ac:picMk id="1375" creationId="{919FDC9C-5CD7-4960-68B0-F2BE3B1A47A4}"/>
          </ac:picMkLst>
        </pc:picChg>
        <pc:picChg chg="mod">
          <ac:chgData name="Srivastava, Shashank" userId="4a4a45cf-0bce-432b-b8e4-c038fc1510d7" providerId="ADAL" clId="{49385AE6-A348-4117-8CEB-AF53F41B2FB7}" dt="2023-01-21T21:11:07.056" v="2171"/>
          <ac:picMkLst>
            <pc:docMk/>
            <pc:sldMk cId="4088247270" sldId="259"/>
            <ac:picMk id="1376" creationId="{C05FF02D-80EF-840F-EFD8-1F39FFF62939}"/>
          </ac:picMkLst>
        </pc:picChg>
        <pc:picChg chg="mod">
          <ac:chgData name="Srivastava, Shashank" userId="4a4a45cf-0bce-432b-b8e4-c038fc1510d7" providerId="ADAL" clId="{49385AE6-A348-4117-8CEB-AF53F41B2FB7}" dt="2023-01-21T21:11:07.056" v="2171"/>
          <ac:picMkLst>
            <pc:docMk/>
            <pc:sldMk cId="4088247270" sldId="259"/>
            <ac:picMk id="1377" creationId="{77B1E9BC-05F7-3412-4F9E-6A54D34B2FCC}"/>
          </ac:picMkLst>
        </pc:picChg>
        <pc:picChg chg="mod">
          <ac:chgData name="Srivastava, Shashank" userId="4a4a45cf-0bce-432b-b8e4-c038fc1510d7" providerId="ADAL" clId="{49385AE6-A348-4117-8CEB-AF53F41B2FB7}" dt="2023-01-21T21:11:07.056" v="2171"/>
          <ac:picMkLst>
            <pc:docMk/>
            <pc:sldMk cId="4088247270" sldId="259"/>
            <ac:picMk id="1378" creationId="{36CEAA23-4884-C7FA-16DE-3B484CC66638}"/>
          </ac:picMkLst>
        </pc:picChg>
        <pc:picChg chg="mod">
          <ac:chgData name="Srivastava, Shashank" userId="4a4a45cf-0bce-432b-b8e4-c038fc1510d7" providerId="ADAL" clId="{49385AE6-A348-4117-8CEB-AF53F41B2FB7}" dt="2023-01-21T21:11:07.056" v="2171"/>
          <ac:picMkLst>
            <pc:docMk/>
            <pc:sldMk cId="4088247270" sldId="259"/>
            <ac:picMk id="1379" creationId="{37AF2DDE-C4E4-DEAB-31AE-057E17A25289}"/>
          </ac:picMkLst>
        </pc:picChg>
        <pc:picChg chg="mod">
          <ac:chgData name="Srivastava, Shashank" userId="4a4a45cf-0bce-432b-b8e4-c038fc1510d7" providerId="ADAL" clId="{49385AE6-A348-4117-8CEB-AF53F41B2FB7}" dt="2023-01-21T21:11:07.056" v="2171"/>
          <ac:picMkLst>
            <pc:docMk/>
            <pc:sldMk cId="4088247270" sldId="259"/>
            <ac:picMk id="1380" creationId="{FDFAE1CA-0361-2A51-2C61-14F15E171C4A}"/>
          </ac:picMkLst>
        </pc:picChg>
        <pc:picChg chg="mod">
          <ac:chgData name="Srivastava, Shashank" userId="4a4a45cf-0bce-432b-b8e4-c038fc1510d7" providerId="ADAL" clId="{49385AE6-A348-4117-8CEB-AF53F41B2FB7}" dt="2023-01-21T21:11:07.056" v="2171"/>
          <ac:picMkLst>
            <pc:docMk/>
            <pc:sldMk cId="4088247270" sldId="259"/>
            <ac:picMk id="1381" creationId="{F03A979A-7B73-B775-FDE3-FD1A8F294BA1}"/>
          </ac:picMkLst>
        </pc:picChg>
        <pc:picChg chg="mod">
          <ac:chgData name="Srivastava, Shashank" userId="4a4a45cf-0bce-432b-b8e4-c038fc1510d7" providerId="ADAL" clId="{49385AE6-A348-4117-8CEB-AF53F41B2FB7}" dt="2023-01-21T21:11:07.056" v="2171"/>
          <ac:picMkLst>
            <pc:docMk/>
            <pc:sldMk cId="4088247270" sldId="259"/>
            <ac:picMk id="1382" creationId="{FCFB4466-4C9A-594B-03B3-3A94C84EB208}"/>
          </ac:picMkLst>
        </pc:picChg>
        <pc:picChg chg="mod">
          <ac:chgData name="Srivastava, Shashank" userId="4a4a45cf-0bce-432b-b8e4-c038fc1510d7" providerId="ADAL" clId="{49385AE6-A348-4117-8CEB-AF53F41B2FB7}" dt="2023-01-21T21:11:07.056" v="2171"/>
          <ac:picMkLst>
            <pc:docMk/>
            <pc:sldMk cId="4088247270" sldId="259"/>
            <ac:picMk id="1383" creationId="{99F332F6-95E2-0FB4-473F-C3FBF6D52C92}"/>
          </ac:picMkLst>
        </pc:picChg>
        <pc:picChg chg="mod">
          <ac:chgData name="Srivastava, Shashank" userId="4a4a45cf-0bce-432b-b8e4-c038fc1510d7" providerId="ADAL" clId="{49385AE6-A348-4117-8CEB-AF53F41B2FB7}" dt="2023-01-21T21:11:07.056" v="2171"/>
          <ac:picMkLst>
            <pc:docMk/>
            <pc:sldMk cId="4088247270" sldId="259"/>
            <ac:picMk id="1384" creationId="{4EDAB0BA-0F4D-B8D4-FE1D-CCF1290F974B}"/>
          </ac:picMkLst>
        </pc:picChg>
        <pc:picChg chg="mod">
          <ac:chgData name="Srivastava, Shashank" userId="4a4a45cf-0bce-432b-b8e4-c038fc1510d7" providerId="ADAL" clId="{49385AE6-A348-4117-8CEB-AF53F41B2FB7}" dt="2023-01-21T21:11:07.056" v="2171"/>
          <ac:picMkLst>
            <pc:docMk/>
            <pc:sldMk cId="4088247270" sldId="259"/>
            <ac:picMk id="1385" creationId="{667582F3-5C19-8133-CC4F-CAE245802F8F}"/>
          </ac:picMkLst>
        </pc:picChg>
        <pc:picChg chg="mod">
          <ac:chgData name="Srivastava, Shashank" userId="4a4a45cf-0bce-432b-b8e4-c038fc1510d7" providerId="ADAL" clId="{49385AE6-A348-4117-8CEB-AF53F41B2FB7}" dt="2023-01-21T21:11:07.056" v="2171"/>
          <ac:picMkLst>
            <pc:docMk/>
            <pc:sldMk cId="4088247270" sldId="259"/>
            <ac:picMk id="1386" creationId="{DB6F43A5-8995-F338-91C0-B534BED5D1A0}"/>
          </ac:picMkLst>
        </pc:picChg>
        <pc:picChg chg="mod">
          <ac:chgData name="Srivastava, Shashank" userId="4a4a45cf-0bce-432b-b8e4-c038fc1510d7" providerId="ADAL" clId="{49385AE6-A348-4117-8CEB-AF53F41B2FB7}" dt="2023-01-21T21:11:07.056" v="2171"/>
          <ac:picMkLst>
            <pc:docMk/>
            <pc:sldMk cId="4088247270" sldId="259"/>
            <ac:picMk id="1387" creationId="{CBBA4B06-C54F-F1A5-C57B-80FC83D91F28}"/>
          </ac:picMkLst>
        </pc:picChg>
        <pc:picChg chg="mod">
          <ac:chgData name="Srivastava, Shashank" userId="4a4a45cf-0bce-432b-b8e4-c038fc1510d7" providerId="ADAL" clId="{49385AE6-A348-4117-8CEB-AF53F41B2FB7}" dt="2023-01-21T21:11:07.056" v="2171"/>
          <ac:picMkLst>
            <pc:docMk/>
            <pc:sldMk cId="4088247270" sldId="259"/>
            <ac:picMk id="1388" creationId="{6EE24767-FD0C-C0C5-FA17-C30607BC04EA}"/>
          </ac:picMkLst>
        </pc:picChg>
        <pc:picChg chg="mod">
          <ac:chgData name="Srivastava, Shashank" userId="4a4a45cf-0bce-432b-b8e4-c038fc1510d7" providerId="ADAL" clId="{49385AE6-A348-4117-8CEB-AF53F41B2FB7}" dt="2023-01-21T21:11:07.056" v="2171"/>
          <ac:picMkLst>
            <pc:docMk/>
            <pc:sldMk cId="4088247270" sldId="259"/>
            <ac:picMk id="1389" creationId="{9E9C3E5A-BA29-2B8B-A8DC-C34BE60FC75D}"/>
          </ac:picMkLst>
        </pc:picChg>
        <pc:picChg chg="mod">
          <ac:chgData name="Srivastava, Shashank" userId="4a4a45cf-0bce-432b-b8e4-c038fc1510d7" providerId="ADAL" clId="{49385AE6-A348-4117-8CEB-AF53F41B2FB7}" dt="2023-01-21T21:11:07.056" v="2171"/>
          <ac:picMkLst>
            <pc:docMk/>
            <pc:sldMk cId="4088247270" sldId="259"/>
            <ac:picMk id="1390" creationId="{9EF40048-D016-AFEB-2799-9B0D0FDCEA76}"/>
          </ac:picMkLst>
        </pc:picChg>
        <pc:picChg chg="mod">
          <ac:chgData name="Srivastava, Shashank" userId="4a4a45cf-0bce-432b-b8e4-c038fc1510d7" providerId="ADAL" clId="{49385AE6-A348-4117-8CEB-AF53F41B2FB7}" dt="2023-01-21T21:11:07.056" v="2171"/>
          <ac:picMkLst>
            <pc:docMk/>
            <pc:sldMk cId="4088247270" sldId="259"/>
            <ac:picMk id="1391" creationId="{B4A8974F-553C-F385-256D-CA2027597C0A}"/>
          </ac:picMkLst>
        </pc:picChg>
        <pc:picChg chg="mod">
          <ac:chgData name="Srivastava, Shashank" userId="4a4a45cf-0bce-432b-b8e4-c038fc1510d7" providerId="ADAL" clId="{49385AE6-A348-4117-8CEB-AF53F41B2FB7}" dt="2023-01-21T21:11:07.056" v="2171"/>
          <ac:picMkLst>
            <pc:docMk/>
            <pc:sldMk cId="4088247270" sldId="259"/>
            <ac:picMk id="1392" creationId="{B5A6E5EB-6832-3C7A-3312-135BB7FD4436}"/>
          </ac:picMkLst>
        </pc:picChg>
        <pc:picChg chg="mod">
          <ac:chgData name="Srivastava, Shashank" userId="4a4a45cf-0bce-432b-b8e4-c038fc1510d7" providerId="ADAL" clId="{49385AE6-A348-4117-8CEB-AF53F41B2FB7}" dt="2023-01-21T21:11:07.056" v="2171"/>
          <ac:picMkLst>
            <pc:docMk/>
            <pc:sldMk cId="4088247270" sldId="259"/>
            <ac:picMk id="1393" creationId="{4B8F32E7-BD13-4B37-FA47-BC951C994D8C}"/>
          </ac:picMkLst>
        </pc:picChg>
        <pc:picChg chg="mod">
          <ac:chgData name="Srivastava, Shashank" userId="4a4a45cf-0bce-432b-b8e4-c038fc1510d7" providerId="ADAL" clId="{49385AE6-A348-4117-8CEB-AF53F41B2FB7}" dt="2023-01-21T21:11:07.056" v="2171"/>
          <ac:picMkLst>
            <pc:docMk/>
            <pc:sldMk cId="4088247270" sldId="259"/>
            <ac:picMk id="1394" creationId="{8A6A9469-FC3F-3881-8671-E5FF30AA0380}"/>
          </ac:picMkLst>
        </pc:picChg>
        <pc:picChg chg="mod">
          <ac:chgData name="Srivastava, Shashank" userId="4a4a45cf-0bce-432b-b8e4-c038fc1510d7" providerId="ADAL" clId="{49385AE6-A348-4117-8CEB-AF53F41B2FB7}" dt="2023-01-21T21:11:07.056" v="2171"/>
          <ac:picMkLst>
            <pc:docMk/>
            <pc:sldMk cId="4088247270" sldId="259"/>
            <ac:picMk id="1395" creationId="{FC2C5CC6-E002-DE66-0059-4FE906BEEFA1}"/>
          </ac:picMkLst>
        </pc:picChg>
        <pc:picChg chg="mod">
          <ac:chgData name="Srivastava, Shashank" userId="4a4a45cf-0bce-432b-b8e4-c038fc1510d7" providerId="ADAL" clId="{49385AE6-A348-4117-8CEB-AF53F41B2FB7}" dt="2023-01-21T21:11:07.056" v="2171"/>
          <ac:picMkLst>
            <pc:docMk/>
            <pc:sldMk cId="4088247270" sldId="259"/>
            <ac:picMk id="1396" creationId="{4FFF798D-7589-E6C1-9792-9A34DB53CC74}"/>
          </ac:picMkLst>
        </pc:picChg>
        <pc:picChg chg="mod">
          <ac:chgData name="Srivastava, Shashank" userId="4a4a45cf-0bce-432b-b8e4-c038fc1510d7" providerId="ADAL" clId="{49385AE6-A348-4117-8CEB-AF53F41B2FB7}" dt="2023-01-21T21:11:07.056" v="2171"/>
          <ac:picMkLst>
            <pc:docMk/>
            <pc:sldMk cId="4088247270" sldId="259"/>
            <ac:picMk id="1397" creationId="{20FDDDEC-2FBC-6AFF-DBA6-8646C829A2F8}"/>
          </ac:picMkLst>
        </pc:picChg>
        <pc:picChg chg="mod">
          <ac:chgData name="Srivastava, Shashank" userId="4a4a45cf-0bce-432b-b8e4-c038fc1510d7" providerId="ADAL" clId="{49385AE6-A348-4117-8CEB-AF53F41B2FB7}" dt="2023-01-21T21:11:07.056" v="2171"/>
          <ac:picMkLst>
            <pc:docMk/>
            <pc:sldMk cId="4088247270" sldId="259"/>
            <ac:picMk id="1398" creationId="{B64BAA1B-9A8B-49C2-EFCD-BC2EC32E828D}"/>
          </ac:picMkLst>
        </pc:picChg>
        <pc:picChg chg="mod">
          <ac:chgData name="Srivastava, Shashank" userId="4a4a45cf-0bce-432b-b8e4-c038fc1510d7" providerId="ADAL" clId="{49385AE6-A348-4117-8CEB-AF53F41B2FB7}" dt="2023-01-21T21:11:07.056" v="2171"/>
          <ac:picMkLst>
            <pc:docMk/>
            <pc:sldMk cId="4088247270" sldId="259"/>
            <ac:picMk id="1399" creationId="{377A1FEC-33DC-B139-A099-B0D9EDBA9AF2}"/>
          </ac:picMkLst>
        </pc:picChg>
        <pc:picChg chg="mod">
          <ac:chgData name="Srivastava, Shashank" userId="4a4a45cf-0bce-432b-b8e4-c038fc1510d7" providerId="ADAL" clId="{49385AE6-A348-4117-8CEB-AF53F41B2FB7}" dt="2023-01-21T21:11:07.056" v="2171"/>
          <ac:picMkLst>
            <pc:docMk/>
            <pc:sldMk cId="4088247270" sldId="259"/>
            <ac:picMk id="1400" creationId="{3FB769E2-9A83-50AF-555B-6EAC5EF0FF76}"/>
          </ac:picMkLst>
        </pc:picChg>
        <pc:picChg chg="mod">
          <ac:chgData name="Srivastava, Shashank" userId="4a4a45cf-0bce-432b-b8e4-c038fc1510d7" providerId="ADAL" clId="{49385AE6-A348-4117-8CEB-AF53F41B2FB7}" dt="2023-01-21T21:11:07.056" v="2171"/>
          <ac:picMkLst>
            <pc:docMk/>
            <pc:sldMk cId="4088247270" sldId="259"/>
            <ac:picMk id="1401" creationId="{A6D17E96-9594-D0F1-726C-509EB25C9767}"/>
          </ac:picMkLst>
        </pc:picChg>
        <pc:picChg chg="mod">
          <ac:chgData name="Srivastava, Shashank" userId="4a4a45cf-0bce-432b-b8e4-c038fc1510d7" providerId="ADAL" clId="{49385AE6-A348-4117-8CEB-AF53F41B2FB7}" dt="2023-01-21T21:11:07.056" v="2171"/>
          <ac:picMkLst>
            <pc:docMk/>
            <pc:sldMk cId="4088247270" sldId="259"/>
            <ac:picMk id="1402" creationId="{5A3DE608-82B1-D766-0822-1CAD38140A72}"/>
          </ac:picMkLst>
        </pc:picChg>
        <pc:picChg chg="mod">
          <ac:chgData name="Srivastava, Shashank" userId="4a4a45cf-0bce-432b-b8e4-c038fc1510d7" providerId="ADAL" clId="{49385AE6-A348-4117-8CEB-AF53F41B2FB7}" dt="2023-01-21T21:11:07.056" v="2171"/>
          <ac:picMkLst>
            <pc:docMk/>
            <pc:sldMk cId="4088247270" sldId="259"/>
            <ac:picMk id="1403" creationId="{B9A53C3B-667A-0A43-F0EA-9E5336366F1D}"/>
          </ac:picMkLst>
        </pc:picChg>
        <pc:picChg chg="mod">
          <ac:chgData name="Srivastava, Shashank" userId="4a4a45cf-0bce-432b-b8e4-c038fc1510d7" providerId="ADAL" clId="{49385AE6-A348-4117-8CEB-AF53F41B2FB7}" dt="2023-01-21T21:11:07.056" v="2171"/>
          <ac:picMkLst>
            <pc:docMk/>
            <pc:sldMk cId="4088247270" sldId="259"/>
            <ac:picMk id="1404" creationId="{8843CC65-ABF6-7717-A88F-E37AB199CFAE}"/>
          </ac:picMkLst>
        </pc:picChg>
        <pc:picChg chg="mod">
          <ac:chgData name="Srivastava, Shashank" userId="4a4a45cf-0bce-432b-b8e4-c038fc1510d7" providerId="ADAL" clId="{49385AE6-A348-4117-8CEB-AF53F41B2FB7}" dt="2023-01-21T21:11:07.056" v="2171"/>
          <ac:picMkLst>
            <pc:docMk/>
            <pc:sldMk cId="4088247270" sldId="259"/>
            <ac:picMk id="1405" creationId="{458C594D-7DBE-D608-D452-16CA9487C8E7}"/>
          </ac:picMkLst>
        </pc:picChg>
        <pc:picChg chg="mod">
          <ac:chgData name="Srivastava, Shashank" userId="4a4a45cf-0bce-432b-b8e4-c038fc1510d7" providerId="ADAL" clId="{49385AE6-A348-4117-8CEB-AF53F41B2FB7}" dt="2023-01-21T21:11:07.056" v="2171"/>
          <ac:picMkLst>
            <pc:docMk/>
            <pc:sldMk cId="4088247270" sldId="259"/>
            <ac:picMk id="1406" creationId="{19554963-615B-E45D-14FD-28DE3D67551D}"/>
          </ac:picMkLst>
        </pc:picChg>
        <pc:picChg chg="mod">
          <ac:chgData name="Srivastava, Shashank" userId="4a4a45cf-0bce-432b-b8e4-c038fc1510d7" providerId="ADAL" clId="{49385AE6-A348-4117-8CEB-AF53F41B2FB7}" dt="2023-01-21T21:11:07.056" v="2171"/>
          <ac:picMkLst>
            <pc:docMk/>
            <pc:sldMk cId="4088247270" sldId="259"/>
            <ac:picMk id="1407" creationId="{275B7403-9EAF-AAE8-902A-2F702D0E817A}"/>
          </ac:picMkLst>
        </pc:picChg>
        <pc:picChg chg="mod">
          <ac:chgData name="Srivastava, Shashank" userId="4a4a45cf-0bce-432b-b8e4-c038fc1510d7" providerId="ADAL" clId="{49385AE6-A348-4117-8CEB-AF53F41B2FB7}" dt="2023-01-21T21:11:07.056" v="2171"/>
          <ac:picMkLst>
            <pc:docMk/>
            <pc:sldMk cId="4088247270" sldId="259"/>
            <ac:picMk id="1408" creationId="{DA5760DE-DE97-A842-592D-D5B82FA96036}"/>
          </ac:picMkLst>
        </pc:picChg>
        <pc:picChg chg="mod">
          <ac:chgData name="Srivastava, Shashank" userId="4a4a45cf-0bce-432b-b8e4-c038fc1510d7" providerId="ADAL" clId="{49385AE6-A348-4117-8CEB-AF53F41B2FB7}" dt="2023-01-21T21:11:07.056" v="2171"/>
          <ac:picMkLst>
            <pc:docMk/>
            <pc:sldMk cId="4088247270" sldId="259"/>
            <ac:picMk id="1409" creationId="{1EA47B46-DD1C-99D9-C5EE-8CBA2B1671DF}"/>
          </ac:picMkLst>
        </pc:picChg>
        <pc:picChg chg="mod">
          <ac:chgData name="Srivastava, Shashank" userId="4a4a45cf-0bce-432b-b8e4-c038fc1510d7" providerId="ADAL" clId="{49385AE6-A348-4117-8CEB-AF53F41B2FB7}" dt="2023-01-21T21:11:07.056" v="2171"/>
          <ac:picMkLst>
            <pc:docMk/>
            <pc:sldMk cId="4088247270" sldId="259"/>
            <ac:picMk id="1410" creationId="{4AD7D051-364A-0C8C-59E6-58825A00CFD7}"/>
          </ac:picMkLst>
        </pc:picChg>
        <pc:picChg chg="mod">
          <ac:chgData name="Srivastava, Shashank" userId="4a4a45cf-0bce-432b-b8e4-c038fc1510d7" providerId="ADAL" clId="{49385AE6-A348-4117-8CEB-AF53F41B2FB7}" dt="2023-01-21T21:11:07.056" v="2171"/>
          <ac:picMkLst>
            <pc:docMk/>
            <pc:sldMk cId="4088247270" sldId="259"/>
            <ac:picMk id="1411" creationId="{49A47481-1D20-A680-B00C-CCB896926561}"/>
          </ac:picMkLst>
        </pc:picChg>
        <pc:picChg chg="mod">
          <ac:chgData name="Srivastava, Shashank" userId="4a4a45cf-0bce-432b-b8e4-c038fc1510d7" providerId="ADAL" clId="{49385AE6-A348-4117-8CEB-AF53F41B2FB7}" dt="2023-01-21T21:11:07.056" v="2171"/>
          <ac:picMkLst>
            <pc:docMk/>
            <pc:sldMk cId="4088247270" sldId="259"/>
            <ac:picMk id="1412" creationId="{07E92EDC-A80C-A2AC-665B-80503F3A2D4F}"/>
          </ac:picMkLst>
        </pc:picChg>
        <pc:picChg chg="mod">
          <ac:chgData name="Srivastava, Shashank" userId="4a4a45cf-0bce-432b-b8e4-c038fc1510d7" providerId="ADAL" clId="{49385AE6-A348-4117-8CEB-AF53F41B2FB7}" dt="2023-01-21T21:11:07.056" v="2171"/>
          <ac:picMkLst>
            <pc:docMk/>
            <pc:sldMk cId="4088247270" sldId="259"/>
            <ac:picMk id="1413" creationId="{83C6F6B5-D108-1424-0418-6B621527E2D5}"/>
          </ac:picMkLst>
        </pc:picChg>
        <pc:picChg chg="mod">
          <ac:chgData name="Srivastava, Shashank" userId="4a4a45cf-0bce-432b-b8e4-c038fc1510d7" providerId="ADAL" clId="{49385AE6-A348-4117-8CEB-AF53F41B2FB7}" dt="2023-01-21T21:11:07.056" v="2171"/>
          <ac:picMkLst>
            <pc:docMk/>
            <pc:sldMk cId="4088247270" sldId="259"/>
            <ac:picMk id="1414" creationId="{911A6F6F-1D0C-331D-A5DD-76390AAAA560}"/>
          </ac:picMkLst>
        </pc:picChg>
        <pc:picChg chg="mod">
          <ac:chgData name="Srivastava, Shashank" userId="4a4a45cf-0bce-432b-b8e4-c038fc1510d7" providerId="ADAL" clId="{49385AE6-A348-4117-8CEB-AF53F41B2FB7}" dt="2023-01-21T21:11:07.056" v="2171"/>
          <ac:picMkLst>
            <pc:docMk/>
            <pc:sldMk cId="4088247270" sldId="259"/>
            <ac:picMk id="1415" creationId="{25E09D0F-F279-E8D5-4EA4-09AFF7196182}"/>
          </ac:picMkLst>
        </pc:picChg>
        <pc:picChg chg="mod">
          <ac:chgData name="Srivastava, Shashank" userId="4a4a45cf-0bce-432b-b8e4-c038fc1510d7" providerId="ADAL" clId="{49385AE6-A348-4117-8CEB-AF53F41B2FB7}" dt="2023-01-21T21:11:07.056" v="2171"/>
          <ac:picMkLst>
            <pc:docMk/>
            <pc:sldMk cId="4088247270" sldId="259"/>
            <ac:picMk id="1416" creationId="{73E38C75-B025-EF40-F083-11FD368254B3}"/>
          </ac:picMkLst>
        </pc:picChg>
        <pc:picChg chg="mod">
          <ac:chgData name="Srivastava, Shashank" userId="4a4a45cf-0bce-432b-b8e4-c038fc1510d7" providerId="ADAL" clId="{49385AE6-A348-4117-8CEB-AF53F41B2FB7}" dt="2023-01-21T21:11:07.056" v="2171"/>
          <ac:picMkLst>
            <pc:docMk/>
            <pc:sldMk cId="4088247270" sldId="259"/>
            <ac:picMk id="1417" creationId="{F9102932-8416-3424-4701-C8D26D4DA681}"/>
          </ac:picMkLst>
        </pc:picChg>
        <pc:picChg chg="mod">
          <ac:chgData name="Srivastava, Shashank" userId="4a4a45cf-0bce-432b-b8e4-c038fc1510d7" providerId="ADAL" clId="{49385AE6-A348-4117-8CEB-AF53F41B2FB7}" dt="2023-01-21T21:11:07.056" v="2171"/>
          <ac:picMkLst>
            <pc:docMk/>
            <pc:sldMk cId="4088247270" sldId="259"/>
            <ac:picMk id="1418" creationId="{E2334D80-5E23-92C4-D4B2-2429FB7EE05C}"/>
          </ac:picMkLst>
        </pc:picChg>
        <pc:picChg chg="mod">
          <ac:chgData name="Srivastava, Shashank" userId="4a4a45cf-0bce-432b-b8e4-c038fc1510d7" providerId="ADAL" clId="{49385AE6-A348-4117-8CEB-AF53F41B2FB7}" dt="2023-01-21T21:11:07.056" v="2171"/>
          <ac:picMkLst>
            <pc:docMk/>
            <pc:sldMk cId="4088247270" sldId="259"/>
            <ac:picMk id="1419" creationId="{E2DA5A86-AACF-0ECF-D908-BAC905445455}"/>
          </ac:picMkLst>
        </pc:picChg>
        <pc:picChg chg="mod">
          <ac:chgData name="Srivastava, Shashank" userId="4a4a45cf-0bce-432b-b8e4-c038fc1510d7" providerId="ADAL" clId="{49385AE6-A348-4117-8CEB-AF53F41B2FB7}" dt="2023-01-21T21:11:07.056" v="2171"/>
          <ac:picMkLst>
            <pc:docMk/>
            <pc:sldMk cId="4088247270" sldId="259"/>
            <ac:picMk id="1420" creationId="{B3ACBD52-1920-C554-0DE8-0084D2E68CA2}"/>
          </ac:picMkLst>
        </pc:picChg>
        <pc:picChg chg="mod">
          <ac:chgData name="Srivastava, Shashank" userId="4a4a45cf-0bce-432b-b8e4-c038fc1510d7" providerId="ADAL" clId="{49385AE6-A348-4117-8CEB-AF53F41B2FB7}" dt="2023-01-21T21:11:07.056" v="2171"/>
          <ac:picMkLst>
            <pc:docMk/>
            <pc:sldMk cId="4088247270" sldId="259"/>
            <ac:picMk id="1421" creationId="{FC1F6204-B390-60F0-53D1-DE9E47808304}"/>
          </ac:picMkLst>
        </pc:picChg>
        <pc:picChg chg="mod">
          <ac:chgData name="Srivastava, Shashank" userId="4a4a45cf-0bce-432b-b8e4-c038fc1510d7" providerId="ADAL" clId="{49385AE6-A348-4117-8CEB-AF53F41B2FB7}" dt="2023-01-21T21:11:07.056" v="2171"/>
          <ac:picMkLst>
            <pc:docMk/>
            <pc:sldMk cId="4088247270" sldId="259"/>
            <ac:picMk id="1422" creationId="{2D1CC5FE-0096-29B2-7891-8649A1BDDE23}"/>
          </ac:picMkLst>
        </pc:picChg>
        <pc:picChg chg="mod">
          <ac:chgData name="Srivastava, Shashank" userId="4a4a45cf-0bce-432b-b8e4-c038fc1510d7" providerId="ADAL" clId="{49385AE6-A348-4117-8CEB-AF53F41B2FB7}" dt="2023-01-21T21:11:07.056" v="2171"/>
          <ac:picMkLst>
            <pc:docMk/>
            <pc:sldMk cId="4088247270" sldId="259"/>
            <ac:picMk id="1423" creationId="{BD4C3DAC-40A1-0E97-20EA-03C4C10AF385}"/>
          </ac:picMkLst>
        </pc:picChg>
        <pc:picChg chg="mod">
          <ac:chgData name="Srivastava, Shashank" userId="4a4a45cf-0bce-432b-b8e4-c038fc1510d7" providerId="ADAL" clId="{49385AE6-A348-4117-8CEB-AF53F41B2FB7}" dt="2023-01-21T21:11:07.056" v="2171"/>
          <ac:picMkLst>
            <pc:docMk/>
            <pc:sldMk cId="4088247270" sldId="259"/>
            <ac:picMk id="1424" creationId="{E0C0A63A-F879-4A85-9C6E-688A5AA08A5D}"/>
          </ac:picMkLst>
        </pc:picChg>
        <pc:picChg chg="mod">
          <ac:chgData name="Srivastava, Shashank" userId="4a4a45cf-0bce-432b-b8e4-c038fc1510d7" providerId="ADAL" clId="{49385AE6-A348-4117-8CEB-AF53F41B2FB7}" dt="2023-01-21T21:11:07.056" v="2171"/>
          <ac:picMkLst>
            <pc:docMk/>
            <pc:sldMk cId="4088247270" sldId="259"/>
            <ac:picMk id="1425" creationId="{6FFC5728-C4E7-96E8-55FA-0FBF294BC095}"/>
          </ac:picMkLst>
        </pc:picChg>
        <pc:picChg chg="mod">
          <ac:chgData name="Srivastava, Shashank" userId="4a4a45cf-0bce-432b-b8e4-c038fc1510d7" providerId="ADAL" clId="{49385AE6-A348-4117-8CEB-AF53F41B2FB7}" dt="2023-01-21T21:11:07.056" v="2171"/>
          <ac:picMkLst>
            <pc:docMk/>
            <pc:sldMk cId="4088247270" sldId="259"/>
            <ac:picMk id="1426" creationId="{0A9C5387-F413-0A05-687C-6870E7E9B15F}"/>
          </ac:picMkLst>
        </pc:picChg>
        <pc:picChg chg="mod">
          <ac:chgData name="Srivastava, Shashank" userId="4a4a45cf-0bce-432b-b8e4-c038fc1510d7" providerId="ADAL" clId="{49385AE6-A348-4117-8CEB-AF53F41B2FB7}" dt="2023-01-21T21:11:07.056" v="2171"/>
          <ac:picMkLst>
            <pc:docMk/>
            <pc:sldMk cId="4088247270" sldId="259"/>
            <ac:picMk id="1427" creationId="{21DC5F4F-0A83-9966-9F7C-28ADE8A0D9D6}"/>
          </ac:picMkLst>
        </pc:picChg>
        <pc:picChg chg="mod">
          <ac:chgData name="Srivastava, Shashank" userId="4a4a45cf-0bce-432b-b8e4-c038fc1510d7" providerId="ADAL" clId="{49385AE6-A348-4117-8CEB-AF53F41B2FB7}" dt="2023-01-21T21:11:07.056" v="2171"/>
          <ac:picMkLst>
            <pc:docMk/>
            <pc:sldMk cId="4088247270" sldId="259"/>
            <ac:picMk id="1428" creationId="{0E687F57-D572-9232-E60F-D61ADB6D6DFC}"/>
          </ac:picMkLst>
        </pc:picChg>
        <pc:picChg chg="mod">
          <ac:chgData name="Srivastava, Shashank" userId="4a4a45cf-0bce-432b-b8e4-c038fc1510d7" providerId="ADAL" clId="{49385AE6-A348-4117-8CEB-AF53F41B2FB7}" dt="2023-01-21T21:11:07.056" v="2171"/>
          <ac:picMkLst>
            <pc:docMk/>
            <pc:sldMk cId="4088247270" sldId="259"/>
            <ac:picMk id="1429" creationId="{2841E3F4-6CE9-AEC5-B76E-BF1D8985FFF1}"/>
          </ac:picMkLst>
        </pc:picChg>
        <pc:picChg chg="mod">
          <ac:chgData name="Srivastava, Shashank" userId="4a4a45cf-0bce-432b-b8e4-c038fc1510d7" providerId="ADAL" clId="{49385AE6-A348-4117-8CEB-AF53F41B2FB7}" dt="2023-01-21T21:11:07.056" v="2171"/>
          <ac:picMkLst>
            <pc:docMk/>
            <pc:sldMk cId="4088247270" sldId="259"/>
            <ac:picMk id="1430" creationId="{5B592043-6FE1-6CEE-96AC-D4F20C4BD167}"/>
          </ac:picMkLst>
        </pc:picChg>
        <pc:picChg chg="mod">
          <ac:chgData name="Srivastava, Shashank" userId="4a4a45cf-0bce-432b-b8e4-c038fc1510d7" providerId="ADAL" clId="{49385AE6-A348-4117-8CEB-AF53F41B2FB7}" dt="2023-01-21T21:11:07.056" v="2171"/>
          <ac:picMkLst>
            <pc:docMk/>
            <pc:sldMk cId="4088247270" sldId="259"/>
            <ac:picMk id="1431" creationId="{39EDDC1C-B262-AA6B-1C6F-BA2B054761CF}"/>
          </ac:picMkLst>
        </pc:picChg>
        <pc:picChg chg="mod">
          <ac:chgData name="Srivastava, Shashank" userId="4a4a45cf-0bce-432b-b8e4-c038fc1510d7" providerId="ADAL" clId="{49385AE6-A348-4117-8CEB-AF53F41B2FB7}" dt="2023-01-21T21:11:07.056" v="2171"/>
          <ac:picMkLst>
            <pc:docMk/>
            <pc:sldMk cId="4088247270" sldId="259"/>
            <ac:picMk id="1432" creationId="{4FA21B53-6D61-C703-13BC-42A4689C8A6C}"/>
          </ac:picMkLst>
        </pc:picChg>
        <pc:picChg chg="mod">
          <ac:chgData name="Srivastava, Shashank" userId="4a4a45cf-0bce-432b-b8e4-c038fc1510d7" providerId="ADAL" clId="{49385AE6-A348-4117-8CEB-AF53F41B2FB7}" dt="2023-01-21T21:11:07.056" v="2171"/>
          <ac:picMkLst>
            <pc:docMk/>
            <pc:sldMk cId="4088247270" sldId="259"/>
            <ac:picMk id="1433" creationId="{1F35D839-A438-6E42-4373-B6726C72D541}"/>
          </ac:picMkLst>
        </pc:picChg>
        <pc:picChg chg="mod">
          <ac:chgData name="Srivastava, Shashank" userId="4a4a45cf-0bce-432b-b8e4-c038fc1510d7" providerId="ADAL" clId="{49385AE6-A348-4117-8CEB-AF53F41B2FB7}" dt="2023-01-21T21:11:07.056" v="2171"/>
          <ac:picMkLst>
            <pc:docMk/>
            <pc:sldMk cId="4088247270" sldId="259"/>
            <ac:picMk id="1434" creationId="{9122978B-9D5E-0E9D-3CDB-3318DB3A7A1D}"/>
          </ac:picMkLst>
        </pc:picChg>
        <pc:picChg chg="mod">
          <ac:chgData name="Srivastava, Shashank" userId="4a4a45cf-0bce-432b-b8e4-c038fc1510d7" providerId="ADAL" clId="{49385AE6-A348-4117-8CEB-AF53F41B2FB7}" dt="2023-01-21T21:11:07.056" v="2171"/>
          <ac:picMkLst>
            <pc:docMk/>
            <pc:sldMk cId="4088247270" sldId="259"/>
            <ac:picMk id="1435" creationId="{355C0FAB-BE29-F8F4-3F05-485276181BBD}"/>
          </ac:picMkLst>
        </pc:picChg>
        <pc:picChg chg="mod">
          <ac:chgData name="Srivastava, Shashank" userId="4a4a45cf-0bce-432b-b8e4-c038fc1510d7" providerId="ADAL" clId="{49385AE6-A348-4117-8CEB-AF53F41B2FB7}" dt="2023-01-21T21:11:07.056" v="2171"/>
          <ac:picMkLst>
            <pc:docMk/>
            <pc:sldMk cId="4088247270" sldId="259"/>
            <ac:picMk id="1436" creationId="{71BB77DE-B94E-AEB4-A808-FFB7AA55BA21}"/>
          </ac:picMkLst>
        </pc:picChg>
        <pc:picChg chg="mod">
          <ac:chgData name="Srivastava, Shashank" userId="4a4a45cf-0bce-432b-b8e4-c038fc1510d7" providerId="ADAL" clId="{49385AE6-A348-4117-8CEB-AF53F41B2FB7}" dt="2023-01-21T21:11:07.056" v="2171"/>
          <ac:picMkLst>
            <pc:docMk/>
            <pc:sldMk cId="4088247270" sldId="259"/>
            <ac:picMk id="1437" creationId="{B81DC745-37A8-CF2B-3AF2-EDAC8B3E6DC1}"/>
          </ac:picMkLst>
        </pc:picChg>
        <pc:picChg chg="mod">
          <ac:chgData name="Srivastava, Shashank" userId="4a4a45cf-0bce-432b-b8e4-c038fc1510d7" providerId="ADAL" clId="{49385AE6-A348-4117-8CEB-AF53F41B2FB7}" dt="2023-01-21T21:11:07.056" v="2171"/>
          <ac:picMkLst>
            <pc:docMk/>
            <pc:sldMk cId="4088247270" sldId="259"/>
            <ac:picMk id="1438" creationId="{4E547F7B-021C-DA0F-B88E-383B90E8D7F0}"/>
          </ac:picMkLst>
        </pc:picChg>
        <pc:picChg chg="mod">
          <ac:chgData name="Srivastava, Shashank" userId="4a4a45cf-0bce-432b-b8e4-c038fc1510d7" providerId="ADAL" clId="{49385AE6-A348-4117-8CEB-AF53F41B2FB7}" dt="2023-01-21T21:11:07.056" v="2171"/>
          <ac:picMkLst>
            <pc:docMk/>
            <pc:sldMk cId="4088247270" sldId="259"/>
            <ac:picMk id="1439" creationId="{0184548E-E276-D612-73DD-55058418E645}"/>
          </ac:picMkLst>
        </pc:picChg>
        <pc:picChg chg="mod">
          <ac:chgData name="Srivastava, Shashank" userId="4a4a45cf-0bce-432b-b8e4-c038fc1510d7" providerId="ADAL" clId="{49385AE6-A348-4117-8CEB-AF53F41B2FB7}" dt="2023-01-21T21:11:07.056" v="2171"/>
          <ac:picMkLst>
            <pc:docMk/>
            <pc:sldMk cId="4088247270" sldId="259"/>
            <ac:picMk id="1440" creationId="{EC89EED1-E01C-CF3A-A637-F008DDADFB2E}"/>
          </ac:picMkLst>
        </pc:picChg>
        <pc:picChg chg="mod">
          <ac:chgData name="Srivastava, Shashank" userId="4a4a45cf-0bce-432b-b8e4-c038fc1510d7" providerId="ADAL" clId="{49385AE6-A348-4117-8CEB-AF53F41B2FB7}" dt="2023-01-21T21:11:07.056" v="2171"/>
          <ac:picMkLst>
            <pc:docMk/>
            <pc:sldMk cId="4088247270" sldId="259"/>
            <ac:picMk id="1441" creationId="{968CA31E-91C8-2FCD-10A7-6230D9625C9C}"/>
          </ac:picMkLst>
        </pc:picChg>
        <pc:picChg chg="mod">
          <ac:chgData name="Srivastava, Shashank" userId="4a4a45cf-0bce-432b-b8e4-c038fc1510d7" providerId="ADAL" clId="{49385AE6-A348-4117-8CEB-AF53F41B2FB7}" dt="2023-01-21T21:11:07.056" v="2171"/>
          <ac:picMkLst>
            <pc:docMk/>
            <pc:sldMk cId="4088247270" sldId="259"/>
            <ac:picMk id="1442" creationId="{FFBA987D-90BC-24A6-8DD6-5265F4BEC1E4}"/>
          </ac:picMkLst>
        </pc:picChg>
        <pc:picChg chg="mod">
          <ac:chgData name="Srivastava, Shashank" userId="4a4a45cf-0bce-432b-b8e4-c038fc1510d7" providerId="ADAL" clId="{49385AE6-A348-4117-8CEB-AF53F41B2FB7}" dt="2023-01-21T21:11:07.056" v="2171"/>
          <ac:picMkLst>
            <pc:docMk/>
            <pc:sldMk cId="4088247270" sldId="259"/>
            <ac:picMk id="1443" creationId="{DE1DD702-11DF-6306-30E1-8C81C68264A0}"/>
          </ac:picMkLst>
        </pc:picChg>
        <pc:picChg chg="mod">
          <ac:chgData name="Srivastava, Shashank" userId="4a4a45cf-0bce-432b-b8e4-c038fc1510d7" providerId="ADAL" clId="{49385AE6-A348-4117-8CEB-AF53F41B2FB7}" dt="2023-01-21T21:11:07.056" v="2171"/>
          <ac:picMkLst>
            <pc:docMk/>
            <pc:sldMk cId="4088247270" sldId="259"/>
            <ac:picMk id="1444" creationId="{A7A2EE32-DB90-FEF9-C8B7-462FE9653220}"/>
          </ac:picMkLst>
        </pc:picChg>
        <pc:picChg chg="mod">
          <ac:chgData name="Srivastava, Shashank" userId="4a4a45cf-0bce-432b-b8e4-c038fc1510d7" providerId="ADAL" clId="{49385AE6-A348-4117-8CEB-AF53F41B2FB7}" dt="2023-01-21T21:11:07.056" v="2171"/>
          <ac:picMkLst>
            <pc:docMk/>
            <pc:sldMk cId="4088247270" sldId="259"/>
            <ac:picMk id="1445" creationId="{3DCAE29B-ECFA-14C0-9877-53E278F80021}"/>
          </ac:picMkLst>
        </pc:picChg>
        <pc:picChg chg="mod">
          <ac:chgData name="Srivastava, Shashank" userId="4a4a45cf-0bce-432b-b8e4-c038fc1510d7" providerId="ADAL" clId="{49385AE6-A348-4117-8CEB-AF53F41B2FB7}" dt="2023-01-21T21:11:07.056" v="2171"/>
          <ac:picMkLst>
            <pc:docMk/>
            <pc:sldMk cId="4088247270" sldId="259"/>
            <ac:picMk id="1446" creationId="{9E66EA42-D9EA-8F9D-91B5-686C9465D5C3}"/>
          </ac:picMkLst>
        </pc:picChg>
        <pc:picChg chg="mod">
          <ac:chgData name="Srivastava, Shashank" userId="4a4a45cf-0bce-432b-b8e4-c038fc1510d7" providerId="ADAL" clId="{49385AE6-A348-4117-8CEB-AF53F41B2FB7}" dt="2023-01-21T21:11:07.056" v="2171"/>
          <ac:picMkLst>
            <pc:docMk/>
            <pc:sldMk cId="4088247270" sldId="259"/>
            <ac:picMk id="1447" creationId="{05C728D2-3AE7-A298-47F3-F923D43CF490}"/>
          </ac:picMkLst>
        </pc:picChg>
        <pc:picChg chg="mod">
          <ac:chgData name="Srivastava, Shashank" userId="4a4a45cf-0bce-432b-b8e4-c038fc1510d7" providerId="ADAL" clId="{49385AE6-A348-4117-8CEB-AF53F41B2FB7}" dt="2023-01-21T21:11:07.056" v="2171"/>
          <ac:picMkLst>
            <pc:docMk/>
            <pc:sldMk cId="4088247270" sldId="259"/>
            <ac:picMk id="1448" creationId="{79C9D10E-AE37-EDF9-7B6E-44B1910B7A22}"/>
          </ac:picMkLst>
        </pc:picChg>
        <pc:picChg chg="mod">
          <ac:chgData name="Srivastava, Shashank" userId="4a4a45cf-0bce-432b-b8e4-c038fc1510d7" providerId="ADAL" clId="{49385AE6-A348-4117-8CEB-AF53F41B2FB7}" dt="2023-01-21T21:11:07.056" v="2171"/>
          <ac:picMkLst>
            <pc:docMk/>
            <pc:sldMk cId="4088247270" sldId="259"/>
            <ac:picMk id="1449" creationId="{42B8EDAF-40B0-4773-10FA-A4EF4D3AA95F}"/>
          </ac:picMkLst>
        </pc:picChg>
        <pc:picChg chg="mod">
          <ac:chgData name="Srivastava, Shashank" userId="4a4a45cf-0bce-432b-b8e4-c038fc1510d7" providerId="ADAL" clId="{49385AE6-A348-4117-8CEB-AF53F41B2FB7}" dt="2023-01-21T21:11:07.056" v="2171"/>
          <ac:picMkLst>
            <pc:docMk/>
            <pc:sldMk cId="4088247270" sldId="259"/>
            <ac:picMk id="1450" creationId="{87ED27B6-2711-DBA9-24BB-C50870B6DD03}"/>
          </ac:picMkLst>
        </pc:picChg>
        <pc:picChg chg="mod">
          <ac:chgData name="Srivastava, Shashank" userId="4a4a45cf-0bce-432b-b8e4-c038fc1510d7" providerId="ADAL" clId="{49385AE6-A348-4117-8CEB-AF53F41B2FB7}" dt="2023-01-21T21:11:07.056" v="2171"/>
          <ac:picMkLst>
            <pc:docMk/>
            <pc:sldMk cId="4088247270" sldId="259"/>
            <ac:picMk id="1451" creationId="{C15F9D62-6D25-C4D7-C2FA-064091C16E4D}"/>
          </ac:picMkLst>
        </pc:picChg>
        <pc:picChg chg="mod">
          <ac:chgData name="Srivastava, Shashank" userId="4a4a45cf-0bce-432b-b8e4-c038fc1510d7" providerId="ADAL" clId="{49385AE6-A348-4117-8CEB-AF53F41B2FB7}" dt="2023-01-21T21:11:07.056" v="2171"/>
          <ac:picMkLst>
            <pc:docMk/>
            <pc:sldMk cId="4088247270" sldId="259"/>
            <ac:picMk id="1452" creationId="{6749DC30-C5AD-FBE2-A45F-41D3808723E1}"/>
          </ac:picMkLst>
        </pc:picChg>
        <pc:picChg chg="mod">
          <ac:chgData name="Srivastava, Shashank" userId="4a4a45cf-0bce-432b-b8e4-c038fc1510d7" providerId="ADAL" clId="{49385AE6-A348-4117-8CEB-AF53F41B2FB7}" dt="2023-01-21T21:11:07.056" v="2171"/>
          <ac:picMkLst>
            <pc:docMk/>
            <pc:sldMk cId="4088247270" sldId="259"/>
            <ac:picMk id="1453" creationId="{F4BD800E-DC43-64B6-6826-B806639566E3}"/>
          </ac:picMkLst>
        </pc:picChg>
        <pc:picChg chg="mod">
          <ac:chgData name="Srivastava, Shashank" userId="4a4a45cf-0bce-432b-b8e4-c038fc1510d7" providerId="ADAL" clId="{49385AE6-A348-4117-8CEB-AF53F41B2FB7}" dt="2023-01-21T21:11:07.056" v="2171"/>
          <ac:picMkLst>
            <pc:docMk/>
            <pc:sldMk cId="4088247270" sldId="259"/>
            <ac:picMk id="1454" creationId="{D8C00AA9-7CC3-CABA-DD0F-4D6F1083302E}"/>
          </ac:picMkLst>
        </pc:picChg>
        <pc:picChg chg="mod">
          <ac:chgData name="Srivastava, Shashank" userId="4a4a45cf-0bce-432b-b8e4-c038fc1510d7" providerId="ADAL" clId="{49385AE6-A348-4117-8CEB-AF53F41B2FB7}" dt="2023-01-21T21:11:07.056" v="2171"/>
          <ac:picMkLst>
            <pc:docMk/>
            <pc:sldMk cId="4088247270" sldId="259"/>
            <ac:picMk id="1455" creationId="{2BADFEE1-EF32-655C-1DA9-512723793AD5}"/>
          </ac:picMkLst>
        </pc:picChg>
        <pc:picChg chg="mod">
          <ac:chgData name="Srivastava, Shashank" userId="4a4a45cf-0bce-432b-b8e4-c038fc1510d7" providerId="ADAL" clId="{49385AE6-A348-4117-8CEB-AF53F41B2FB7}" dt="2023-01-21T21:11:07.056" v="2171"/>
          <ac:picMkLst>
            <pc:docMk/>
            <pc:sldMk cId="4088247270" sldId="259"/>
            <ac:picMk id="1456" creationId="{E8CBE3FA-B665-BB4A-7A2E-FEEE98AE173C}"/>
          </ac:picMkLst>
        </pc:picChg>
        <pc:picChg chg="mod">
          <ac:chgData name="Srivastava, Shashank" userId="4a4a45cf-0bce-432b-b8e4-c038fc1510d7" providerId="ADAL" clId="{49385AE6-A348-4117-8CEB-AF53F41B2FB7}" dt="2023-01-21T21:11:07.056" v="2171"/>
          <ac:picMkLst>
            <pc:docMk/>
            <pc:sldMk cId="4088247270" sldId="259"/>
            <ac:picMk id="1457" creationId="{1220EE98-49C0-F2C0-BED5-7ECAFBBCA7C4}"/>
          </ac:picMkLst>
        </pc:picChg>
        <pc:picChg chg="mod">
          <ac:chgData name="Srivastava, Shashank" userId="4a4a45cf-0bce-432b-b8e4-c038fc1510d7" providerId="ADAL" clId="{49385AE6-A348-4117-8CEB-AF53F41B2FB7}" dt="2023-01-21T21:11:07.056" v="2171"/>
          <ac:picMkLst>
            <pc:docMk/>
            <pc:sldMk cId="4088247270" sldId="259"/>
            <ac:picMk id="1458" creationId="{7684916F-4781-FC76-FA3A-8A735AD2FFED}"/>
          </ac:picMkLst>
        </pc:picChg>
        <pc:picChg chg="mod">
          <ac:chgData name="Srivastava, Shashank" userId="4a4a45cf-0bce-432b-b8e4-c038fc1510d7" providerId="ADAL" clId="{49385AE6-A348-4117-8CEB-AF53F41B2FB7}" dt="2023-01-21T21:11:07.056" v="2171"/>
          <ac:picMkLst>
            <pc:docMk/>
            <pc:sldMk cId="4088247270" sldId="259"/>
            <ac:picMk id="1459" creationId="{E806A9CD-0714-7D2C-E6CC-69B97E821CCB}"/>
          </ac:picMkLst>
        </pc:picChg>
        <pc:picChg chg="mod">
          <ac:chgData name="Srivastava, Shashank" userId="4a4a45cf-0bce-432b-b8e4-c038fc1510d7" providerId="ADAL" clId="{49385AE6-A348-4117-8CEB-AF53F41B2FB7}" dt="2023-01-21T21:11:07.056" v="2171"/>
          <ac:picMkLst>
            <pc:docMk/>
            <pc:sldMk cId="4088247270" sldId="259"/>
            <ac:picMk id="1460" creationId="{120B3365-8C5C-5075-1ED3-6DE22CCC2E08}"/>
          </ac:picMkLst>
        </pc:picChg>
        <pc:picChg chg="mod">
          <ac:chgData name="Srivastava, Shashank" userId="4a4a45cf-0bce-432b-b8e4-c038fc1510d7" providerId="ADAL" clId="{49385AE6-A348-4117-8CEB-AF53F41B2FB7}" dt="2023-01-21T21:11:07.056" v="2171"/>
          <ac:picMkLst>
            <pc:docMk/>
            <pc:sldMk cId="4088247270" sldId="259"/>
            <ac:picMk id="1461" creationId="{A139041D-E7F5-99F7-C5E9-62E0770EAA0D}"/>
          </ac:picMkLst>
        </pc:picChg>
        <pc:picChg chg="mod">
          <ac:chgData name="Srivastava, Shashank" userId="4a4a45cf-0bce-432b-b8e4-c038fc1510d7" providerId="ADAL" clId="{49385AE6-A348-4117-8CEB-AF53F41B2FB7}" dt="2023-01-21T21:11:07.056" v="2171"/>
          <ac:picMkLst>
            <pc:docMk/>
            <pc:sldMk cId="4088247270" sldId="259"/>
            <ac:picMk id="1462" creationId="{BC93660A-6B0B-41A0-4875-BE89FB05974D}"/>
          </ac:picMkLst>
        </pc:picChg>
        <pc:picChg chg="mod">
          <ac:chgData name="Srivastava, Shashank" userId="4a4a45cf-0bce-432b-b8e4-c038fc1510d7" providerId="ADAL" clId="{49385AE6-A348-4117-8CEB-AF53F41B2FB7}" dt="2023-01-21T21:11:07.056" v="2171"/>
          <ac:picMkLst>
            <pc:docMk/>
            <pc:sldMk cId="4088247270" sldId="259"/>
            <ac:picMk id="1463" creationId="{4CF03C64-5F2E-6037-90E5-D5CE54BA8BA6}"/>
          </ac:picMkLst>
        </pc:picChg>
        <pc:picChg chg="mod">
          <ac:chgData name="Srivastava, Shashank" userId="4a4a45cf-0bce-432b-b8e4-c038fc1510d7" providerId="ADAL" clId="{49385AE6-A348-4117-8CEB-AF53F41B2FB7}" dt="2023-01-21T21:11:07.056" v="2171"/>
          <ac:picMkLst>
            <pc:docMk/>
            <pc:sldMk cId="4088247270" sldId="259"/>
            <ac:picMk id="1464" creationId="{848394EB-D0C0-0FAC-FC1E-122CE0B20096}"/>
          </ac:picMkLst>
        </pc:picChg>
        <pc:picChg chg="mod">
          <ac:chgData name="Srivastava, Shashank" userId="4a4a45cf-0bce-432b-b8e4-c038fc1510d7" providerId="ADAL" clId="{49385AE6-A348-4117-8CEB-AF53F41B2FB7}" dt="2023-01-21T21:11:07.056" v="2171"/>
          <ac:picMkLst>
            <pc:docMk/>
            <pc:sldMk cId="4088247270" sldId="259"/>
            <ac:picMk id="1465" creationId="{9F987FD0-638A-157B-ABB7-4C125F73274D}"/>
          </ac:picMkLst>
        </pc:picChg>
        <pc:picChg chg="mod">
          <ac:chgData name="Srivastava, Shashank" userId="4a4a45cf-0bce-432b-b8e4-c038fc1510d7" providerId="ADAL" clId="{49385AE6-A348-4117-8CEB-AF53F41B2FB7}" dt="2023-01-21T21:11:07.056" v="2171"/>
          <ac:picMkLst>
            <pc:docMk/>
            <pc:sldMk cId="4088247270" sldId="259"/>
            <ac:picMk id="1466" creationId="{708B249F-7C9D-0C46-8088-8A7CF4C025E2}"/>
          </ac:picMkLst>
        </pc:picChg>
        <pc:picChg chg="mod">
          <ac:chgData name="Srivastava, Shashank" userId="4a4a45cf-0bce-432b-b8e4-c038fc1510d7" providerId="ADAL" clId="{49385AE6-A348-4117-8CEB-AF53F41B2FB7}" dt="2023-01-21T21:11:07.056" v="2171"/>
          <ac:picMkLst>
            <pc:docMk/>
            <pc:sldMk cId="4088247270" sldId="259"/>
            <ac:picMk id="1467" creationId="{FFE5E212-A86A-DFB6-8B9E-534522AD1323}"/>
          </ac:picMkLst>
        </pc:picChg>
        <pc:picChg chg="mod">
          <ac:chgData name="Srivastava, Shashank" userId="4a4a45cf-0bce-432b-b8e4-c038fc1510d7" providerId="ADAL" clId="{49385AE6-A348-4117-8CEB-AF53F41B2FB7}" dt="2023-01-21T21:11:07.056" v="2171"/>
          <ac:picMkLst>
            <pc:docMk/>
            <pc:sldMk cId="4088247270" sldId="259"/>
            <ac:picMk id="1468" creationId="{3FDF4172-9FC5-472B-37AC-0D64538E83A8}"/>
          </ac:picMkLst>
        </pc:picChg>
        <pc:picChg chg="mod">
          <ac:chgData name="Srivastava, Shashank" userId="4a4a45cf-0bce-432b-b8e4-c038fc1510d7" providerId="ADAL" clId="{49385AE6-A348-4117-8CEB-AF53F41B2FB7}" dt="2023-01-21T21:11:07.056" v="2171"/>
          <ac:picMkLst>
            <pc:docMk/>
            <pc:sldMk cId="4088247270" sldId="259"/>
            <ac:picMk id="1469" creationId="{2A24653B-017B-1B40-12CC-B42E53B29030}"/>
          </ac:picMkLst>
        </pc:picChg>
        <pc:picChg chg="mod">
          <ac:chgData name="Srivastava, Shashank" userId="4a4a45cf-0bce-432b-b8e4-c038fc1510d7" providerId="ADAL" clId="{49385AE6-A348-4117-8CEB-AF53F41B2FB7}" dt="2023-01-21T21:11:07.056" v="2171"/>
          <ac:picMkLst>
            <pc:docMk/>
            <pc:sldMk cId="4088247270" sldId="259"/>
            <ac:picMk id="1470" creationId="{3B0CE56C-93C1-A114-6366-77083C2C1499}"/>
          </ac:picMkLst>
        </pc:picChg>
        <pc:picChg chg="mod">
          <ac:chgData name="Srivastava, Shashank" userId="4a4a45cf-0bce-432b-b8e4-c038fc1510d7" providerId="ADAL" clId="{49385AE6-A348-4117-8CEB-AF53F41B2FB7}" dt="2023-01-21T21:11:07.056" v="2171"/>
          <ac:picMkLst>
            <pc:docMk/>
            <pc:sldMk cId="4088247270" sldId="259"/>
            <ac:picMk id="1471" creationId="{4ECF9576-FF57-ECBF-BCE6-F301321D4989}"/>
          </ac:picMkLst>
        </pc:picChg>
        <pc:picChg chg="mod">
          <ac:chgData name="Srivastava, Shashank" userId="4a4a45cf-0bce-432b-b8e4-c038fc1510d7" providerId="ADAL" clId="{49385AE6-A348-4117-8CEB-AF53F41B2FB7}" dt="2023-01-21T21:11:07.056" v="2171"/>
          <ac:picMkLst>
            <pc:docMk/>
            <pc:sldMk cId="4088247270" sldId="259"/>
            <ac:picMk id="1472" creationId="{9A0A58D0-490D-7BD8-28A5-DDF40962C1F6}"/>
          </ac:picMkLst>
        </pc:picChg>
        <pc:picChg chg="mod">
          <ac:chgData name="Srivastava, Shashank" userId="4a4a45cf-0bce-432b-b8e4-c038fc1510d7" providerId="ADAL" clId="{49385AE6-A348-4117-8CEB-AF53F41B2FB7}" dt="2023-01-21T21:11:07.056" v="2171"/>
          <ac:picMkLst>
            <pc:docMk/>
            <pc:sldMk cId="4088247270" sldId="259"/>
            <ac:picMk id="1473" creationId="{FF2ACF9D-BD3C-A56A-0FD8-CE1C1B3D22D4}"/>
          </ac:picMkLst>
        </pc:picChg>
        <pc:picChg chg="mod">
          <ac:chgData name="Srivastava, Shashank" userId="4a4a45cf-0bce-432b-b8e4-c038fc1510d7" providerId="ADAL" clId="{49385AE6-A348-4117-8CEB-AF53F41B2FB7}" dt="2023-01-21T21:11:07.056" v="2171"/>
          <ac:picMkLst>
            <pc:docMk/>
            <pc:sldMk cId="4088247270" sldId="259"/>
            <ac:picMk id="1474" creationId="{597EF839-9FA8-8A8C-FD90-F5B111240E95}"/>
          </ac:picMkLst>
        </pc:picChg>
        <pc:picChg chg="mod">
          <ac:chgData name="Srivastava, Shashank" userId="4a4a45cf-0bce-432b-b8e4-c038fc1510d7" providerId="ADAL" clId="{49385AE6-A348-4117-8CEB-AF53F41B2FB7}" dt="2023-01-21T21:11:07.056" v="2171"/>
          <ac:picMkLst>
            <pc:docMk/>
            <pc:sldMk cId="4088247270" sldId="259"/>
            <ac:picMk id="1475" creationId="{74E3C614-59A5-ADB6-CD7E-A0F370CB779B}"/>
          </ac:picMkLst>
        </pc:picChg>
        <pc:picChg chg="mod">
          <ac:chgData name="Srivastava, Shashank" userId="4a4a45cf-0bce-432b-b8e4-c038fc1510d7" providerId="ADAL" clId="{49385AE6-A348-4117-8CEB-AF53F41B2FB7}" dt="2023-01-21T21:11:07.056" v="2171"/>
          <ac:picMkLst>
            <pc:docMk/>
            <pc:sldMk cId="4088247270" sldId="259"/>
            <ac:picMk id="1476" creationId="{ED1A1A61-18FC-54D2-7D5E-C4D8DD2FDA54}"/>
          </ac:picMkLst>
        </pc:picChg>
        <pc:picChg chg="mod">
          <ac:chgData name="Srivastava, Shashank" userId="4a4a45cf-0bce-432b-b8e4-c038fc1510d7" providerId="ADAL" clId="{49385AE6-A348-4117-8CEB-AF53F41B2FB7}" dt="2023-01-21T21:11:07.056" v="2171"/>
          <ac:picMkLst>
            <pc:docMk/>
            <pc:sldMk cId="4088247270" sldId="259"/>
            <ac:picMk id="1477" creationId="{AA7B6EB4-1A9E-80BC-1A4A-5FC7ED19858C}"/>
          </ac:picMkLst>
        </pc:picChg>
        <pc:picChg chg="mod">
          <ac:chgData name="Srivastava, Shashank" userId="4a4a45cf-0bce-432b-b8e4-c038fc1510d7" providerId="ADAL" clId="{49385AE6-A348-4117-8CEB-AF53F41B2FB7}" dt="2023-01-21T21:11:07.056" v="2171"/>
          <ac:picMkLst>
            <pc:docMk/>
            <pc:sldMk cId="4088247270" sldId="259"/>
            <ac:picMk id="1478" creationId="{A19A967B-7200-0B08-40E0-6C86A6CB722E}"/>
          </ac:picMkLst>
        </pc:picChg>
        <pc:picChg chg="mod">
          <ac:chgData name="Srivastava, Shashank" userId="4a4a45cf-0bce-432b-b8e4-c038fc1510d7" providerId="ADAL" clId="{49385AE6-A348-4117-8CEB-AF53F41B2FB7}" dt="2023-01-21T21:11:07.056" v="2171"/>
          <ac:picMkLst>
            <pc:docMk/>
            <pc:sldMk cId="4088247270" sldId="259"/>
            <ac:picMk id="1479" creationId="{ECC4ED68-2867-59EB-2A5C-E54263F5CFA7}"/>
          </ac:picMkLst>
        </pc:picChg>
        <pc:picChg chg="mod">
          <ac:chgData name="Srivastava, Shashank" userId="4a4a45cf-0bce-432b-b8e4-c038fc1510d7" providerId="ADAL" clId="{49385AE6-A348-4117-8CEB-AF53F41B2FB7}" dt="2023-01-21T21:11:07.056" v="2171"/>
          <ac:picMkLst>
            <pc:docMk/>
            <pc:sldMk cId="4088247270" sldId="259"/>
            <ac:picMk id="1480" creationId="{216D9BD5-7857-BEA1-6F08-BDA819BCAE3D}"/>
          </ac:picMkLst>
        </pc:picChg>
        <pc:picChg chg="mod">
          <ac:chgData name="Srivastava, Shashank" userId="4a4a45cf-0bce-432b-b8e4-c038fc1510d7" providerId="ADAL" clId="{49385AE6-A348-4117-8CEB-AF53F41B2FB7}" dt="2023-01-21T21:11:07.056" v="2171"/>
          <ac:picMkLst>
            <pc:docMk/>
            <pc:sldMk cId="4088247270" sldId="259"/>
            <ac:picMk id="1481" creationId="{7DBBA478-5D95-73C4-F801-67DB14A5D9DA}"/>
          </ac:picMkLst>
        </pc:picChg>
        <pc:picChg chg="mod">
          <ac:chgData name="Srivastava, Shashank" userId="4a4a45cf-0bce-432b-b8e4-c038fc1510d7" providerId="ADAL" clId="{49385AE6-A348-4117-8CEB-AF53F41B2FB7}" dt="2023-01-21T21:11:07.056" v="2171"/>
          <ac:picMkLst>
            <pc:docMk/>
            <pc:sldMk cId="4088247270" sldId="259"/>
            <ac:picMk id="1482" creationId="{852B9246-DF2E-353E-D1C4-E7879EDC3AB6}"/>
          </ac:picMkLst>
        </pc:picChg>
        <pc:picChg chg="mod">
          <ac:chgData name="Srivastava, Shashank" userId="4a4a45cf-0bce-432b-b8e4-c038fc1510d7" providerId="ADAL" clId="{49385AE6-A348-4117-8CEB-AF53F41B2FB7}" dt="2023-01-21T21:11:07.056" v="2171"/>
          <ac:picMkLst>
            <pc:docMk/>
            <pc:sldMk cId="4088247270" sldId="259"/>
            <ac:picMk id="1483" creationId="{1FF24D5A-80FC-2756-CD86-C1BC78F8E7AE}"/>
          </ac:picMkLst>
        </pc:picChg>
        <pc:picChg chg="mod">
          <ac:chgData name="Srivastava, Shashank" userId="4a4a45cf-0bce-432b-b8e4-c038fc1510d7" providerId="ADAL" clId="{49385AE6-A348-4117-8CEB-AF53F41B2FB7}" dt="2023-01-21T21:11:07.056" v="2171"/>
          <ac:picMkLst>
            <pc:docMk/>
            <pc:sldMk cId="4088247270" sldId="259"/>
            <ac:picMk id="1484" creationId="{3F892EFF-04A3-BE23-C549-FBF258259486}"/>
          </ac:picMkLst>
        </pc:picChg>
        <pc:picChg chg="mod">
          <ac:chgData name="Srivastava, Shashank" userId="4a4a45cf-0bce-432b-b8e4-c038fc1510d7" providerId="ADAL" clId="{49385AE6-A348-4117-8CEB-AF53F41B2FB7}" dt="2023-01-21T21:11:07.056" v="2171"/>
          <ac:picMkLst>
            <pc:docMk/>
            <pc:sldMk cId="4088247270" sldId="259"/>
            <ac:picMk id="1485" creationId="{7681D1FB-F56A-487F-4BE6-BE03FE26088E}"/>
          </ac:picMkLst>
        </pc:picChg>
        <pc:picChg chg="mod">
          <ac:chgData name="Srivastava, Shashank" userId="4a4a45cf-0bce-432b-b8e4-c038fc1510d7" providerId="ADAL" clId="{49385AE6-A348-4117-8CEB-AF53F41B2FB7}" dt="2023-01-21T21:11:07.056" v="2171"/>
          <ac:picMkLst>
            <pc:docMk/>
            <pc:sldMk cId="4088247270" sldId="259"/>
            <ac:picMk id="1486" creationId="{190BDF3C-4857-CB0A-35B6-F18F3C3FD208}"/>
          </ac:picMkLst>
        </pc:picChg>
        <pc:picChg chg="mod">
          <ac:chgData name="Srivastava, Shashank" userId="4a4a45cf-0bce-432b-b8e4-c038fc1510d7" providerId="ADAL" clId="{49385AE6-A348-4117-8CEB-AF53F41B2FB7}" dt="2023-01-21T21:11:07.056" v="2171"/>
          <ac:picMkLst>
            <pc:docMk/>
            <pc:sldMk cId="4088247270" sldId="259"/>
            <ac:picMk id="1487" creationId="{389EF0C7-F8DF-08DE-035F-D8FE77518028}"/>
          </ac:picMkLst>
        </pc:picChg>
        <pc:picChg chg="mod">
          <ac:chgData name="Srivastava, Shashank" userId="4a4a45cf-0bce-432b-b8e4-c038fc1510d7" providerId="ADAL" clId="{49385AE6-A348-4117-8CEB-AF53F41B2FB7}" dt="2023-01-21T21:11:07.056" v="2171"/>
          <ac:picMkLst>
            <pc:docMk/>
            <pc:sldMk cId="4088247270" sldId="259"/>
            <ac:picMk id="1488" creationId="{DCE07D8C-0F77-527F-1570-F78501E80E72}"/>
          </ac:picMkLst>
        </pc:picChg>
        <pc:picChg chg="mod">
          <ac:chgData name="Srivastava, Shashank" userId="4a4a45cf-0bce-432b-b8e4-c038fc1510d7" providerId="ADAL" clId="{49385AE6-A348-4117-8CEB-AF53F41B2FB7}" dt="2023-01-21T21:11:07.056" v="2171"/>
          <ac:picMkLst>
            <pc:docMk/>
            <pc:sldMk cId="4088247270" sldId="259"/>
            <ac:picMk id="1489" creationId="{20C55A8D-8291-62F7-D71C-F6D740CB4763}"/>
          </ac:picMkLst>
        </pc:picChg>
        <pc:picChg chg="mod">
          <ac:chgData name="Srivastava, Shashank" userId="4a4a45cf-0bce-432b-b8e4-c038fc1510d7" providerId="ADAL" clId="{49385AE6-A348-4117-8CEB-AF53F41B2FB7}" dt="2023-01-21T21:11:07.056" v="2171"/>
          <ac:picMkLst>
            <pc:docMk/>
            <pc:sldMk cId="4088247270" sldId="259"/>
            <ac:picMk id="1490" creationId="{3B1964D7-C72A-C316-F4F2-4370B288B9F4}"/>
          </ac:picMkLst>
        </pc:picChg>
        <pc:picChg chg="mod">
          <ac:chgData name="Srivastava, Shashank" userId="4a4a45cf-0bce-432b-b8e4-c038fc1510d7" providerId="ADAL" clId="{49385AE6-A348-4117-8CEB-AF53F41B2FB7}" dt="2023-01-21T21:11:07.056" v="2171"/>
          <ac:picMkLst>
            <pc:docMk/>
            <pc:sldMk cId="4088247270" sldId="259"/>
            <ac:picMk id="1491" creationId="{5F9700EE-22E1-347E-B675-50DE34D1C7D9}"/>
          </ac:picMkLst>
        </pc:picChg>
        <pc:picChg chg="mod">
          <ac:chgData name="Srivastava, Shashank" userId="4a4a45cf-0bce-432b-b8e4-c038fc1510d7" providerId="ADAL" clId="{49385AE6-A348-4117-8CEB-AF53F41B2FB7}" dt="2023-01-21T21:11:07.056" v="2171"/>
          <ac:picMkLst>
            <pc:docMk/>
            <pc:sldMk cId="4088247270" sldId="259"/>
            <ac:picMk id="1492" creationId="{0F5EA60E-A6EC-2886-3926-676190139D41}"/>
          </ac:picMkLst>
        </pc:picChg>
        <pc:picChg chg="mod">
          <ac:chgData name="Srivastava, Shashank" userId="4a4a45cf-0bce-432b-b8e4-c038fc1510d7" providerId="ADAL" clId="{49385AE6-A348-4117-8CEB-AF53F41B2FB7}" dt="2023-01-21T21:11:07.056" v="2171"/>
          <ac:picMkLst>
            <pc:docMk/>
            <pc:sldMk cId="4088247270" sldId="259"/>
            <ac:picMk id="1493" creationId="{91832ECE-97D0-8CB3-B266-945A993E5B4B}"/>
          </ac:picMkLst>
        </pc:picChg>
        <pc:picChg chg="mod">
          <ac:chgData name="Srivastava, Shashank" userId="4a4a45cf-0bce-432b-b8e4-c038fc1510d7" providerId="ADAL" clId="{49385AE6-A348-4117-8CEB-AF53F41B2FB7}" dt="2023-01-21T21:11:07.056" v="2171"/>
          <ac:picMkLst>
            <pc:docMk/>
            <pc:sldMk cId="4088247270" sldId="259"/>
            <ac:picMk id="1494" creationId="{B6262D70-18E5-653D-E367-DC16F824E0E6}"/>
          </ac:picMkLst>
        </pc:picChg>
        <pc:picChg chg="mod">
          <ac:chgData name="Srivastava, Shashank" userId="4a4a45cf-0bce-432b-b8e4-c038fc1510d7" providerId="ADAL" clId="{49385AE6-A348-4117-8CEB-AF53F41B2FB7}" dt="2023-01-21T21:11:07.056" v="2171"/>
          <ac:picMkLst>
            <pc:docMk/>
            <pc:sldMk cId="4088247270" sldId="259"/>
            <ac:picMk id="1495" creationId="{7C0ED9F5-9785-C0DA-A636-8F06407E13DF}"/>
          </ac:picMkLst>
        </pc:picChg>
        <pc:picChg chg="mod">
          <ac:chgData name="Srivastava, Shashank" userId="4a4a45cf-0bce-432b-b8e4-c038fc1510d7" providerId="ADAL" clId="{49385AE6-A348-4117-8CEB-AF53F41B2FB7}" dt="2023-01-21T21:11:07.056" v="2171"/>
          <ac:picMkLst>
            <pc:docMk/>
            <pc:sldMk cId="4088247270" sldId="259"/>
            <ac:picMk id="1496" creationId="{69CEB7DE-AAC4-BB93-DEA3-9BE077EEED6F}"/>
          </ac:picMkLst>
        </pc:picChg>
        <pc:picChg chg="mod">
          <ac:chgData name="Srivastava, Shashank" userId="4a4a45cf-0bce-432b-b8e4-c038fc1510d7" providerId="ADAL" clId="{49385AE6-A348-4117-8CEB-AF53F41B2FB7}" dt="2023-01-21T21:11:07.056" v="2171"/>
          <ac:picMkLst>
            <pc:docMk/>
            <pc:sldMk cId="4088247270" sldId="259"/>
            <ac:picMk id="1497" creationId="{1FE350D4-B808-DCC2-671F-898A0AE448F3}"/>
          </ac:picMkLst>
        </pc:picChg>
        <pc:picChg chg="mod">
          <ac:chgData name="Srivastava, Shashank" userId="4a4a45cf-0bce-432b-b8e4-c038fc1510d7" providerId="ADAL" clId="{49385AE6-A348-4117-8CEB-AF53F41B2FB7}" dt="2023-01-21T21:11:07.056" v="2171"/>
          <ac:picMkLst>
            <pc:docMk/>
            <pc:sldMk cId="4088247270" sldId="259"/>
            <ac:picMk id="1498" creationId="{BF802125-71F4-B8A8-B494-B4A5C2E3BD41}"/>
          </ac:picMkLst>
        </pc:picChg>
        <pc:picChg chg="mod">
          <ac:chgData name="Srivastava, Shashank" userId="4a4a45cf-0bce-432b-b8e4-c038fc1510d7" providerId="ADAL" clId="{49385AE6-A348-4117-8CEB-AF53F41B2FB7}" dt="2023-01-21T21:11:07.056" v="2171"/>
          <ac:picMkLst>
            <pc:docMk/>
            <pc:sldMk cId="4088247270" sldId="259"/>
            <ac:picMk id="1499" creationId="{97DEE0B4-B55E-2BFB-2EB2-D1160ED317D4}"/>
          </ac:picMkLst>
        </pc:picChg>
        <pc:picChg chg="mod">
          <ac:chgData name="Srivastava, Shashank" userId="4a4a45cf-0bce-432b-b8e4-c038fc1510d7" providerId="ADAL" clId="{49385AE6-A348-4117-8CEB-AF53F41B2FB7}" dt="2023-01-21T21:11:07.056" v="2171"/>
          <ac:picMkLst>
            <pc:docMk/>
            <pc:sldMk cId="4088247270" sldId="259"/>
            <ac:picMk id="1500" creationId="{CAC2BB8D-36F0-179C-E7EA-A39FFC095448}"/>
          </ac:picMkLst>
        </pc:picChg>
        <pc:picChg chg="mod">
          <ac:chgData name="Srivastava, Shashank" userId="4a4a45cf-0bce-432b-b8e4-c038fc1510d7" providerId="ADAL" clId="{49385AE6-A348-4117-8CEB-AF53F41B2FB7}" dt="2023-01-21T21:11:07.056" v="2171"/>
          <ac:picMkLst>
            <pc:docMk/>
            <pc:sldMk cId="4088247270" sldId="259"/>
            <ac:picMk id="1501" creationId="{C26631C8-7D03-C5B8-F864-F60516CE9E2E}"/>
          </ac:picMkLst>
        </pc:picChg>
        <pc:picChg chg="mod">
          <ac:chgData name="Srivastava, Shashank" userId="4a4a45cf-0bce-432b-b8e4-c038fc1510d7" providerId="ADAL" clId="{49385AE6-A348-4117-8CEB-AF53F41B2FB7}" dt="2023-01-21T21:11:07.056" v="2171"/>
          <ac:picMkLst>
            <pc:docMk/>
            <pc:sldMk cId="4088247270" sldId="259"/>
            <ac:picMk id="1502" creationId="{C1A88410-F60D-D657-74CE-3B81F1C1AA07}"/>
          </ac:picMkLst>
        </pc:picChg>
        <pc:picChg chg="mod">
          <ac:chgData name="Srivastava, Shashank" userId="4a4a45cf-0bce-432b-b8e4-c038fc1510d7" providerId="ADAL" clId="{49385AE6-A348-4117-8CEB-AF53F41B2FB7}" dt="2023-01-21T21:11:07.056" v="2171"/>
          <ac:picMkLst>
            <pc:docMk/>
            <pc:sldMk cId="4088247270" sldId="259"/>
            <ac:picMk id="1503" creationId="{E8F08707-4E53-7CDA-B8B1-28DC28978E0D}"/>
          </ac:picMkLst>
        </pc:picChg>
        <pc:picChg chg="mod">
          <ac:chgData name="Srivastava, Shashank" userId="4a4a45cf-0bce-432b-b8e4-c038fc1510d7" providerId="ADAL" clId="{49385AE6-A348-4117-8CEB-AF53F41B2FB7}" dt="2023-01-21T21:11:07.056" v="2171"/>
          <ac:picMkLst>
            <pc:docMk/>
            <pc:sldMk cId="4088247270" sldId="259"/>
            <ac:picMk id="1504" creationId="{77DF655C-7DB7-457D-E35B-75A65F7B0063}"/>
          </ac:picMkLst>
        </pc:picChg>
        <pc:picChg chg="mod">
          <ac:chgData name="Srivastava, Shashank" userId="4a4a45cf-0bce-432b-b8e4-c038fc1510d7" providerId="ADAL" clId="{49385AE6-A348-4117-8CEB-AF53F41B2FB7}" dt="2023-01-21T21:11:07.056" v="2171"/>
          <ac:picMkLst>
            <pc:docMk/>
            <pc:sldMk cId="4088247270" sldId="259"/>
            <ac:picMk id="1505" creationId="{76A4561D-3DEB-CFEE-0A8A-F3548CBE35E5}"/>
          </ac:picMkLst>
        </pc:picChg>
        <pc:picChg chg="mod">
          <ac:chgData name="Srivastava, Shashank" userId="4a4a45cf-0bce-432b-b8e4-c038fc1510d7" providerId="ADAL" clId="{49385AE6-A348-4117-8CEB-AF53F41B2FB7}" dt="2023-01-21T21:11:07.056" v="2171"/>
          <ac:picMkLst>
            <pc:docMk/>
            <pc:sldMk cId="4088247270" sldId="259"/>
            <ac:picMk id="1506" creationId="{C1857E59-82B4-7053-4497-4D306CC75384}"/>
          </ac:picMkLst>
        </pc:picChg>
        <pc:picChg chg="mod">
          <ac:chgData name="Srivastava, Shashank" userId="4a4a45cf-0bce-432b-b8e4-c038fc1510d7" providerId="ADAL" clId="{49385AE6-A348-4117-8CEB-AF53F41B2FB7}" dt="2023-01-21T21:11:07.056" v="2171"/>
          <ac:picMkLst>
            <pc:docMk/>
            <pc:sldMk cId="4088247270" sldId="259"/>
            <ac:picMk id="1507" creationId="{1F0D1B3D-FDE7-FB56-D3BB-3B801D932388}"/>
          </ac:picMkLst>
        </pc:picChg>
        <pc:picChg chg="mod">
          <ac:chgData name="Srivastava, Shashank" userId="4a4a45cf-0bce-432b-b8e4-c038fc1510d7" providerId="ADAL" clId="{49385AE6-A348-4117-8CEB-AF53F41B2FB7}" dt="2023-01-21T21:11:07.056" v="2171"/>
          <ac:picMkLst>
            <pc:docMk/>
            <pc:sldMk cId="4088247270" sldId="259"/>
            <ac:picMk id="1508" creationId="{2C6377B5-06AD-F227-18A8-67F909CCB053}"/>
          </ac:picMkLst>
        </pc:picChg>
        <pc:picChg chg="mod">
          <ac:chgData name="Srivastava, Shashank" userId="4a4a45cf-0bce-432b-b8e4-c038fc1510d7" providerId="ADAL" clId="{49385AE6-A348-4117-8CEB-AF53F41B2FB7}" dt="2023-01-21T21:11:07.056" v="2171"/>
          <ac:picMkLst>
            <pc:docMk/>
            <pc:sldMk cId="4088247270" sldId="259"/>
            <ac:picMk id="1509" creationId="{CDF0D05B-073F-9E8B-934F-3D762A7BC715}"/>
          </ac:picMkLst>
        </pc:picChg>
        <pc:picChg chg="mod">
          <ac:chgData name="Srivastava, Shashank" userId="4a4a45cf-0bce-432b-b8e4-c038fc1510d7" providerId="ADAL" clId="{49385AE6-A348-4117-8CEB-AF53F41B2FB7}" dt="2023-01-21T21:11:07.056" v="2171"/>
          <ac:picMkLst>
            <pc:docMk/>
            <pc:sldMk cId="4088247270" sldId="259"/>
            <ac:picMk id="1510" creationId="{68ABBECA-2F85-781E-F4A9-09467092323E}"/>
          </ac:picMkLst>
        </pc:picChg>
        <pc:picChg chg="mod">
          <ac:chgData name="Srivastava, Shashank" userId="4a4a45cf-0bce-432b-b8e4-c038fc1510d7" providerId="ADAL" clId="{49385AE6-A348-4117-8CEB-AF53F41B2FB7}" dt="2023-01-21T21:11:07.056" v="2171"/>
          <ac:picMkLst>
            <pc:docMk/>
            <pc:sldMk cId="4088247270" sldId="259"/>
            <ac:picMk id="1511" creationId="{70B72465-566D-B069-3BC9-2172BC4BE876}"/>
          </ac:picMkLst>
        </pc:picChg>
        <pc:picChg chg="mod">
          <ac:chgData name="Srivastava, Shashank" userId="4a4a45cf-0bce-432b-b8e4-c038fc1510d7" providerId="ADAL" clId="{49385AE6-A348-4117-8CEB-AF53F41B2FB7}" dt="2023-01-21T21:11:07.056" v="2171"/>
          <ac:picMkLst>
            <pc:docMk/>
            <pc:sldMk cId="4088247270" sldId="259"/>
            <ac:picMk id="1512" creationId="{A2BEC7E9-97E2-EC73-7B04-E32B262BAA79}"/>
          </ac:picMkLst>
        </pc:picChg>
        <pc:picChg chg="mod">
          <ac:chgData name="Srivastava, Shashank" userId="4a4a45cf-0bce-432b-b8e4-c038fc1510d7" providerId="ADAL" clId="{49385AE6-A348-4117-8CEB-AF53F41B2FB7}" dt="2023-01-21T21:11:07.056" v="2171"/>
          <ac:picMkLst>
            <pc:docMk/>
            <pc:sldMk cId="4088247270" sldId="259"/>
            <ac:picMk id="1513" creationId="{5BFC0D2F-4773-AAFB-0AA1-48598CFBE6BA}"/>
          </ac:picMkLst>
        </pc:picChg>
        <pc:picChg chg="mod">
          <ac:chgData name="Srivastava, Shashank" userId="4a4a45cf-0bce-432b-b8e4-c038fc1510d7" providerId="ADAL" clId="{49385AE6-A348-4117-8CEB-AF53F41B2FB7}" dt="2023-01-21T21:11:07.056" v="2171"/>
          <ac:picMkLst>
            <pc:docMk/>
            <pc:sldMk cId="4088247270" sldId="259"/>
            <ac:picMk id="1514" creationId="{81E6260B-1DE4-E41F-BC4F-402403628E35}"/>
          </ac:picMkLst>
        </pc:picChg>
        <pc:picChg chg="mod">
          <ac:chgData name="Srivastava, Shashank" userId="4a4a45cf-0bce-432b-b8e4-c038fc1510d7" providerId="ADAL" clId="{49385AE6-A348-4117-8CEB-AF53F41B2FB7}" dt="2023-01-21T21:11:07.056" v="2171"/>
          <ac:picMkLst>
            <pc:docMk/>
            <pc:sldMk cId="4088247270" sldId="259"/>
            <ac:picMk id="1515" creationId="{29EEE4AD-D153-06C7-4F6F-8220C77A9EED}"/>
          </ac:picMkLst>
        </pc:picChg>
        <pc:picChg chg="mod">
          <ac:chgData name="Srivastava, Shashank" userId="4a4a45cf-0bce-432b-b8e4-c038fc1510d7" providerId="ADAL" clId="{49385AE6-A348-4117-8CEB-AF53F41B2FB7}" dt="2023-01-21T21:11:07.056" v="2171"/>
          <ac:picMkLst>
            <pc:docMk/>
            <pc:sldMk cId="4088247270" sldId="259"/>
            <ac:picMk id="1516" creationId="{3B36D0D8-4EB3-FEE5-BD73-87377EC49A63}"/>
          </ac:picMkLst>
        </pc:picChg>
        <pc:picChg chg="mod">
          <ac:chgData name="Srivastava, Shashank" userId="4a4a45cf-0bce-432b-b8e4-c038fc1510d7" providerId="ADAL" clId="{49385AE6-A348-4117-8CEB-AF53F41B2FB7}" dt="2023-01-21T21:11:07.056" v="2171"/>
          <ac:picMkLst>
            <pc:docMk/>
            <pc:sldMk cId="4088247270" sldId="259"/>
            <ac:picMk id="1517" creationId="{D1BA9C87-C570-4CA0-C8E7-091C00C34A5F}"/>
          </ac:picMkLst>
        </pc:picChg>
        <pc:picChg chg="mod">
          <ac:chgData name="Srivastava, Shashank" userId="4a4a45cf-0bce-432b-b8e4-c038fc1510d7" providerId="ADAL" clId="{49385AE6-A348-4117-8CEB-AF53F41B2FB7}" dt="2023-01-21T21:11:07.056" v="2171"/>
          <ac:picMkLst>
            <pc:docMk/>
            <pc:sldMk cId="4088247270" sldId="259"/>
            <ac:picMk id="1518" creationId="{9CF72531-1C6D-13A7-3735-F7BAAA8A0A2E}"/>
          </ac:picMkLst>
        </pc:picChg>
        <pc:picChg chg="mod">
          <ac:chgData name="Srivastava, Shashank" userId="4a4a45cf-0bce-432b-b8e4-c038fc1510d7" providerId="ADAL" clId="{49385AE6-A348-4117-8CEB-AF53F41B2FB7}" dt="2023-01-21T21:11:07.056" v="2171"/>
          <ac:picMkLst>
            <pc:docMk/>
            <pc:sldMk cId="4088247270" sldId="259"/>
            <ac:picMk id="1519" creationId="{8B7E6867-392C-AAAD-FB51-DDA5F4D60E13}"/>
          </ac:picMkLst>
        </pc:picChg>
        <pc:picChg chg="mod">
          <ac:chgData name="Srivastava, Shashank" userId="4a4a45cf-0bce-432b-b8e4-c038fc1510d7" providerId="ADAL" clId="{49385AE6-A348-4117-8CEB-AF53F41B2FB7}" dt="2023-01-21T21:11:07.056" v="2171"/>
          <ac:picMkLst>
            <pc:docMk/>
            <pc:sldMk cId="4088247270" sldId="259"/>
            <ac:picMk id="1520" creationId="{DE59EB90-DB2C-B866-5666-9EFB6521B1E0}"/>
          </ac:picMkLst>
        </pc:picChg>
        <pc:picChg chg="mod">
          <ac:chgData name="Srivastava, Shashank" userId="4a4a45cf-0bce-432b-b8e4-c038fc1510d7" providerId="ADAL" clId="{49385AE6-A348-4117-8CEB-AF53F41B2FB7}" dt="2023-01-21T21:11:07.056" v="2171"/>
          <ac:picMkLst>
            <pc:docMk/>
            <pc:sldMk cId="4088247270" sldId="259"/>
            <ac:picMk id="1521" creationId="{076DF1F5-A6B8-2FAC-B25F-70876B05E5FA}"/>
          </ac:picMkLst>
        </pc:picChg>
        <pc:picChg chg="mod">
          <ac:chgData name="Srivastava, Shashank" userId="4a4a45cf-0bce-432b-b8e4-c038fc1510d7" providerId="ADAL" clId="{49385AE6-A348-4117-8CEB-AF53F41B2FB7}" dt="2023-01-21T21:11:07.056" v="2171"/>
          <ac:picMkLst>
            <pc:docMk/>
            <pc:sldMk cId="4088247270" sldId="259"/>
            <ac:picMk id="1522" creationId="{2490C2FD-A332-B947-89CF-1EEEDCCC869C}"/>
          </ac:picMkLst>
        </pc:picChg>
        <pc:picChg chg="mod">
          <ac:chgData name="Srivastava, Shashank" userId="4a4a45cf-0bce-432b-b8e4-c038fc1510d7" providerId="ADAL" clId="{49385AE6-A348-4117-8CEB-AF53F41B2FB7}" dt="2023-01-21T21:11:07.056" v="2171"/>
          <ac:picMkLst>
            <pc:docMk/>
            <pc:sldMk cId="4088247270" sldId="259"/>
            <ac:picMk id="1523" creationId="{4A31EB1A-D105-75D9-25C5-7383B780087A}"/>
          </ac:picMkLst>
        </pc:picChg>
        <pc:picChg chg="mod">
          <ac:chgData name="Srivastava, Shashank" userId="4a4a45cf-0bce-432b-b8e4-c038fc1510d7" providerId="ADAL" clId="{49385AE6-A348-4117-8CEB-AF53F41B2FB7}" dt="2023-01-21T21:11:07.056" v="2171"/>
          <ac:picMkLst>
            <pc:docMk/>
            <pc:sldMk cId="4088247270" sldId="259"/>
            <ac:picMk id="1524" creationId="{C807F6ED-B23E-A23E-306A-F33248CD3E57}"/>
          </ac:picMkLst>
        </pc:picChg>
        <pc:picChg chg="mod">
          <ac:chgData name="Srivastava, Shashank" userId="4a4a45cf-0bce-432b-b8e4-c038fc1510d7" providerId="ADAL" clId="{49385AE6-A348-4117-8CEB-AF53F41B2FB7}" dt="2023-01-21T21:11:07.056" v="2171"/>
          <ac:picMkLst>
            <pc:docMk/>
            <pc:sldMk cId="4088247270" sldId="259"/>
            <ac:picMk id="1525" creationId="{8E825CB2-9A52-BF3A-40A3-57FEB9002AFF}"/>
          </ac:picMkLst>
        </pc:picChg>
        <pc:picChg chg="mod">
          <ac:chgData name="Srivastava, Shashank" userId="4a4a45cf-0bce-432b-b8e4-c038fc1510d7" providerId="ADAL" clId="{49385AE6-A348-4117-8CEB-AF53F41B2FB7}" dt="2023-01-21T21:11:07.056" v="2171"/>
          <ac:picMkLst>
            <pc:docMk/>
            <pc:sldMk cId="4088247270" sldId="259"/>
            <ac:picMk id="1526" creationId="{16CD2A4B-7E8F-57A7-21CA-494F1509BE43}"/>
          </ac:picMkLst>
        </pc:picChg>
        <pc:picChg chg="mod">
          <ac:chgData name="Srivastava, Shashank" userId="4a4a45cf-0bce-432b-b8e4-c038fc1510d7" providerId="ADAL" clId="{49385AE6-A348-4117-8CEB-AF53F41B2FB7}" dt="2023-01-21T21:11:07.056" v="2171"/>
          <ac:picMkLst>
            <pc:docMk/>
            <pc:sldMk cId="4088247270" sldId="259"/>
            <ac:picMk id="1527" creationId="{5CA4FDFB-6AD3-93F6-264C-AE618A18152F}"/>
          </ac:picMkLst>
        </pc:picChg>
        <pc:picChg chg="mod">
          <ac:chgData name="Srivastava, Shashank" userId="4a4a45cf-0bce-432b-b8e4-c038fc1510d7" providerId="ADAL" clId="{49385AE6-A348-4117-8CEB-AF53F41B2FB7}" dt="2023-01-21T21:11:07.056" v="2171"/>
          <ac:picMkLst>
            <pc:docMk/>
            <pc:sldMk cId="4088247270" sldId="259"/>
            <ac:picMk id="1528" creationId="{792DD137-5B8B-3317-1BBF-664E926E1883}"/>
          </ac:picMkLst>
        </pc:picChg>
        <pc:picChg chg="mod">
          <ac:chgData name="Srivastava, Shashank" userId="4a4a45cf-0bce-432b-b8e4-c038fc1510d7" providerId="ADAL" clId="{49385AE6-A348-4117-8CEB-AF53F41B2FB7}" dt="2023-01-21T21:11:07.056" v="2171"/>
          <ac:picMkLst>
            <pc:docMk/>
            <pc:sldMk cId="4088247270" sldId="259"/>
            <ac:picMk id="1529" creationId="{8ACDB4E3-13A8-C285-5417-5E30A5B4D6AF}"/>
          </ac:picMkLst>
        </pc:picChg>
        <pc:picChg chg="mod">
          <ac:chgData name="Srivastava, Shashank" userId="4a4a45cf-0bce-432b-b8e4-c038fc1510d7" providerId="ADAL" clId="{49385AE6-A348-4117-8CEB-AF53F41B2FB7}" dt="2023-01-21T21:11:07.056" v="2171"/>
          <ac:picMkLst>
            <pc:docMk/>
            <pc:sldMk cId="4088247270" sldId="259"/>
            <ac:picMk id="1530" creationId="{101A5022-E67B-8DED-4BF5-F57F864495D6}"/>
          </ac:picMkLst>
        </pc:picChg>
        <pc:picChg chg="mod">
          <ac:chgData name="Srivastava, Shashank" userId="4a4a45cf-0bce-432b-b8e4-c038fc1510d7" providerId="ADAL" clId="{49385AE6-A348-4117-8CEB-AF53F41B2FB7}" dt="2023-01-21T21:11:07.056" v="2171"/>
          <ac:picMkLst>
            <pc:docMk/>
            <pc:sldMk cId="4088247270" sldId="259"/>
            <ac:picMk id="1531" creationId="{A05B9D1E-6EA5-9A7D-2BF4-8815A90189D9}"/>
          </ac:picMkLst>
        </pc:picChg>
        <pc:picChg chg="mod">
          <ac:chgData name="Srivastava, Shashank" userId="4a4a45cf-0bce-432b-b8e4-c038fc1510d7" providerId="ADAL" clId="{49385AE6-A348-4117-8CEB-AF53F41B2FB7}" dt="2023-01-21T21:11:07.056" v="2171"/>
          <ac:picMkLst>
            <pc:docMk/>
            <pc:sldMk cId="4088247270" sldId="259"/>
            <ac:picMk id="1532" creationId="{5A1C17B2-5F66-0568-6B60-7C692A4EFA26}"/>
          </ac:picMkLst>
        </pc:picChg>
        <pc:picChg chg="mod">
          <ac:chgData name="Srivastava, Shashank" userId="4a4a45cf-0bce-432b-b8e4-c038fc1510d7" providerId="ADAL" clId="{49385AE6-A348-4117-8CEB-AF53F41B2FB7}" dt="2023-01-21T21:11:07.056" v="2171"/>
          <ac:picMkLst>
            <pc:docMk/>
            <pc:sldMk cId="4088247270" sldId="259"/>
            <ac:picMk id="1533" creationId="{6C09E826-D2DC-E1C1-7A4C-1947841A0CF1}"/>
          </ac:picMkLst>
        </pc:picChg>
        <pc:picChg chg="mod">
          <ac:chgData name="Srivastava, Shashank" userId="4a4a45cf-0bce-432b-b8e4-c038fc1510d7" providerId="ADAL" clId="{49385AE6-A348-4117-8CEB-AF53F41B2FB7}" dt="2023-01-21T21:11:07.056" v="2171"/>
          <ac:picMkLst>
            <pc:docMk/>
            <pc:sldMk cId="4088247270" sldId="259"/>
            <ac:picMk id="1534" creationId="{6FE1388E-6F49-DE93-D851-B2726EF4B1B4}"/>
          </ac:picMkLst>
        </pc:picChg>
        <pc:picChg chg="mod">
          <ac:chgData name="Srivastava, Shashank" userId="4a4a45cf-0bce-432b-b8e4-c038fc1510d7" providerId="ADAL" clId="{49385AE6-A348-4117-8CEB-AF53F41B2FB7}" dt="2023-01-21T21:11:07.056" v="2171"/>
          <ac:picMkLst>
            <pc:docMk/>
            <pc:sldMk cId="4088247270" sldId="259"/>
            <ac:picMk id="1535" creationId="{31B640BF-D8D9-1B05-48CA-8AC48B4D3EFD}"/>
          </ac:picMkLst>
        </pc:picChg>
        <pc:picChg chg="mod">
          <ac:chgData name="Srivastava, Shashank" userId="4a4a45cf-0bce-432b-b8e4-c038fc1510d7" providerId="ADAL" clId="{49385AE6-A348-4117-8CEB-AF53F41B2FB7}" dt="2023-01-21T21:11:07.056" v="2171"/>
          <ac:picMkLst>
            <pc:docMk/>
            <pc:sldMk cId="4088247270" sldId="259"/>
            <ac:picMk id="1536" creationId="{7D4180EC-5B6A-8631-3731-9D1A662B3B59}"/>
          </ac:picMkLst>
        </pc:picChg>
        <pc:picChg chg="mod">
          <ac:chgData name="Srivastava, Shashank" userId="4a4a45cf-0bce-432b-b8e4-c038fc1510d7" providerId="ADAL" clId="{49385AE6-A348-4117-8CEB-AF53F41B2FB7}" dt="2023-01-21T21:11:07.056" v="2171"/>
          <ac:picMkLst>
            <pc:docMk/>
            <pc:sldMk cId="4088247270" sldId="259"/>
            <ac:picMk id="1537" creationId="{2EF8DD94-EF20-EF34-E432-B22B60B5D792}"/>
          </ac:picMkLst>
        </pc:picChg>
        <pc:picChg chg="mod">
          <ac:chgData name="Srivastava, Shashank" userId="4a4a45cf-0bce-432b-b8e4-c038fc1510d7" providerId="ADAL" clId="{49385AE6-A348-4117-8CEB-AF53F41B2FB7}" dt="2023-01-21T21:11:07.056" v="2171"/>
          <ac:picMkLst>
            <pc:docMk/>
            <pc:sldMk cId="4088247270" sldId="259"/>
            <ac:picMk id="1538" creationId="{CBE352DC-5684-95A3-41A9-99352184AA1D}"/>
          </ac:picMkLst>
        </pc:picChg>
        <pc:picChg chg="mod">
          <ac:chgData name="Srivastava, Shashank" userId="4a4a45cf-0bce-432b-b8e4-c038fc1510d7" providerId="ADAL" clId="{49385AE6-A348-4117-8CEB-AF53F41B2FB7}" dt="2023-01-21T21:11:07.056" v="2171"/>
          <ac:picMkLst>
            <pc:docMk/>
            <pc:sldMk cId="4088247270" sldId="259"/>
            <ac:picMk id="1539" creationId="{33202CC7-74EA-5D4E-0423-0D37AFBD97F3}"/>
          </ac:picMkLst>
        </pc:picChg>
        <pc:picChg chg="mod">
          <ac:chgData name="Srivastava, Shashank" userId="4a4a45cf-0bce-432b-b8e4-c038fc1510d7" providerId="ADAL" clId="{49385AE6-A348-4117-8CEB-AF53F41B2FB7}" dt="2023-01-21T21:11:07.056" v="2171"/>
          <ac:picMkLst>
            <pc:docMk/>
            <pc:sldMk cId="4088247270" sldId="259"/>
            <ac:picMk id="1540" creationId="{4AA532E8-AAB6-C790-5A6D-317BDD838ADA}"/>
          </ac:picMkLst>
        </pc:picChg>
        <pc:picChg chg="mod">
          <ac:chgData name="Srivastava, Shashank" userId="4a4a45cf-0bce-432b-b8e4-c038fc1510d7" providerId="ADAL" clId="{49385AE6-A348-4117-8CEB-AF53F41B2FB7}" dt="2023-01-21T21:11:07.056" v="2171"/>
          <ac:picMkLst>
            <pc:docMk/>
            <pc:sldMk cId="4088247270" sldId="259"/>
            <ac:picMk id="1541" creationId="{87F48AAD-188C-926B-0B29-A1225C6064CD}"/>
          </ac:picMkLst>
        </pc:picChg>
        <pc:picChg chg="mod">
          <ac:chgData name="Srivastava, Shashank" userId="4a4a45cf-0bce-432b-b8e4-c038fc1510d7" providerId="ADAL" clId="{49385AE6-A348-4117-8CEB-AF53F41B2FB7}" dt="2023-01-21T21:11:07.056" v="2171"/>
          <ac:picMkLst>
            <pc:docMk/>
            <pc:sldMk cId="4088247270" sldId="259"/>
            <ac:picMk id="1542" creationId="{A8D7229A-F609-6475-8C1B-BE1459B4A010}"/>
          </ac:picMkLst>
        </pc:picChg>
        <pc:picChg chg="mod">
          <ac:chgData name="Srivastava, Shashank" userId="4a4a45cf-0bce-432b-b8e4-c038fc1510d7" providerId="ADAL" clId="{49385AE6-A348-4117-8CEB-AF53F41B2FB7}" dt="2023-01-21T21:11:07.056" v="2171"/>
          <ac:picMkLst>
            <pc:docMk/>
            <pc:sldMk cId="4088247270" sldId="259"/>
            <ac:picMk id="1543" creationId="{227B61D5-E4EB-512F-9EB1-8BEFD26EB7DE}"/>
          </ac:picMkLst>
        </pc:picChg>
        <pc:picChg chg="mod">
          <ac:chgData name="Srivastava, Shashank" userId="4a4a45cf-0bce-432b-b8e4-c038fc1510d7" providerId="ADAL" clId="{49385AE6-A348-4117-8CEB-AF53F41B2FB7}" dt="2023-01-21T21:11:07.056" v="2171"/>
          <ac:picMkLst>
            <pc:docMk/>
            <pc:sldMk cId="4088247270" sldId="259"/>
            <ac:picMk id="1544" creationId="{B35F7AA8-D69E-F674-7E26-3BFA5A91C25A}"/>
          </ac:picMkLst>
        </pc:picChg>
        <pc:picChg chg="mod">
          <ac:chgData name="Srivastava, Shashank" userId="4a4a45cf-0bce-432b-b8e4-c038fc1510d7" providerId="ADAL" clId="{49385AE6-A348-4117-8CEB-AF53F41B2FB7}" dt="2023-01-21T21:11:07.056" v="2171"/>
          <ac:picMkLst>
            <pc:docMk/>
            <pc:sldMk cId="4088247270" sldId="259"/>
            <ac:picMk id="1545" creationId="{9C0EB354-72AA-84BD-847B-0FF4701CBCA5}"/>
          </ac:picMkLst>
        </pc:picChg>
        <pc:picChg chg="mod">
          <ac:chgData name="Srivastava, Shashank" userId="4a4a45cf-0bce-432b-b8e4-c038fc1510d7" providerId="ADAL" clId="{49385AE6-A348-4117-8CEB-AF53F41B2FB7}" dt="2023-01-21T21:11:07.056" v="2171"/>
          <ac:picMkLst>
            <pc:docMk/>
            <pc:sldMk cId="4088247270" sldId="259"/>
            <ac:picMk id="1546" creationId="{3CC5BCB3-5F59-E412-FB61-5199D759FBF7}"/>
          </ac:picMkLst>
        </pc:picChg>
        <pc:picChg chg="mod">
          <ac:chgData name="Srivastava, Shashank" userId="4a4a45cf-0bce-432b-b8e4-c038fc1510d7" providerId="ADAL" clId="{49385AE6-A348-4117-8CEB-AF53F41B2FB7}" dt="2023-01-21T21:11:07.056" v="2171"/>
          <ac:picMkLst>
            <pc:docMk/>
            <pc:sldMk cId="4088247270" sldId="259"/>
            <ac:picMk id="1547" creationId="{A250CC43-7E14-8508-A2E3-61BC765F9649}"/>
          </ac:picMkLst>
        </pc:picChg>
        <pc:picChg chg="mod">
          <ac:chgData name="Srivastava, Shashank" userId="4a4a45cf-0bce-432b-b8e4-c038fc1510d7" providerId="ADAL" clId="{49385AE6-A348-4117-8CEB-AF53F41B2FB7}" dt="2023-01-21T21:11:07.056" v="2171"/>
          <ac:picMkLst>
            <pc:docMk/>
            <pc:sldMk cId="4088247270" sldId="259"/>
            <ac:picMk id="1548" creationId="{1A1347D2-AD04-41B4-0EBB-554630BD92CB}"/>
          </ac:picMkLst>
        </pc:picChg>
        <pc:picChg chg="mod">
          <ac:chgData name="Srivastava, Shashank" userId="4a4a45cf-0bce-432b-b8e4-c038fc1510d7" providerId="ADAL" clId="{49385AE6-A348-4117-8CEB-AF53F41B2FB7}" dt="2023-01-21T21:11:07.056" v="2171"/>
          <ac:picMkLst>
            <pc:docMk/>
            <pc:sldMk cId="4088247270" sldId="259"/>
            <ac:picMk id="1549" creationId="{FB65FD7B-D8BC-FD70-C93D-D6E6880B794B}"/>
          </ac:picMkLst>
        </pc:picChg>
        <pc:picChg chg="mod">
          <ac:chgData name="Srivastava, Shashank" userId="4a4a45cf-0bce-432b-b8e4-c038fc1510d7" providerId="ADAL" clId="{49385AE6-A348-4117-8CEB-AF53F41B2FB7}" dt="2023-01-21T21:11:07.056" v="2171"/>
          <ac:picMkLst>
            <pc:docMk/>
            <pc:sldMk cId="4088247270" sldId="259"/>
            <ac:picMk id="1550" creationId="{51485A72-B9C2-44C8-2C0A-CC29919BFB39}"/>
          </ac:picMkLst>
        </pc:picChg>
        <pc:picChg chg="mod">
          <ac:chgData name="Srivastava, Shashank" userId="4a4a45cf-0bce-432b-b8e4-c038fc1510d7" providerId="ADAL" clId="{49385AE6-A348-4117-8CEB-AF53F41B2FB7}" dt="2023-01-21T21:11:07.056" v="2171"/>
          <ac:picMkLst>
            <pc:docMk/>
            <pc:sldMk cId="4088247270" sldId="259"/>
            <ac:picMk id="1551" creationId="{DA601A73-7391-E1B1-0F28-1A52915827DE}"/>
          </ac:picMkLst>
        </pc:picChg>
        <pc:picChg chg="mod">
          <ac:chgData name="Srivastava, Shashank" userId="4a4a45cf-0bce-432b-b8e4-c038fc1510d7" providerId="ADAL" clId="{49385AE6-A348-4117-8CEB-AF53F41B2FB7}" dt="2023-01-21T21:11:07.056" v="2171"/>
          <ac:picMkLst>
            <pc:docMk/>
            <pc:sldMk cId="4088247270" sldId="259"/>
            <ac:picMk id="1552" creationId="{BAF2665F-A040-12E7-8B47-7C7F3FE0C52A}"/>
          </ac:picMkLst>
        </pc:picChg>
        <pc:picChg chg="mod">
          <ac:chgData name="Srivastava, Shashank" userId="4a4a45cf-0bce-432b-b8e4-c038fc1510d7" providerId="ADAL" clId="{49385AE6-A348-4117-8CEB-AF53F41B2FB7}" dt="2023-01-21T21:11:07.056" v="2171"/>
          <ac:picMkLst>
            <pc:docMk/>
            <pc:sldMk cId="4088247270" sldId="259"/>
            <ac:picMk id="1553" creationId="{08CE6F3C-9358-A5DF-960A-0CCDD063CDE0}"/>
          </ac:picMkLst>
        </pc:picChg>
        <pc:picChg chg="mod">
          <ac:chgData name="Srivastava, Shashank" userId="4a4a45cf-0bce-432b-b8e4-c038fc1510d7" providerId="ADAL" clId="{49385AE6-A348-4117-8CEB-AF53F41B2FB7}" dt="2023-01-21T21:11:07.056" v="2171"/>
          <ac:picMkLst>
            <pc:docMk/>
            <pc:sldMk cId="4088247270" sldId="259"/>
            <ac:picMk id="1554" creationId="{14EA4504-45FA-FE77-7B84-0ED384EAAD05}"/>
          </ac:picMkLst>
        </pc:picChg>
        <pc:picChg chg="mod">
          <ac:chgData name="Srivastava, Shashank" userId="4a4a45cf-0bce-432b-b8e4-c038fc1510d7" providerId="ADAL" clId="{49385AE6-A348-4117-8CEB-AF53F41B2FB7}" dt="2023-01-21T21:11:07.056" v="2171"/>
          <ac:picMkLst>
            <pc:docMk/>
            <pc:sldMk cId="4088247270" sldId="259"/>
            <ac:picMk id="1555" creationId="{6668EA0B-7278-E935-E357-F1C1A177AF09}"/>
          </ac:picMkLst>
        </pc:picChg>
        <pc:picChg chg="mod">
          <ac:chgData name="Srivastava, Shashank" userId="4a4a45cf-0bce-432b-b8e4-c038fc1510d7" providerId="ADAL" clId="{49385AE6-A348-4117-8CEB-AF53F41B2FB7}" dt="2023-01-21T21:11:07.056" v="2171"/>
          <ac:picMkLst>
            <pc:docMk/>
            <pc:sldMk cId="4088247270" sldId="259"/>
            <ac:picMk id="1556" creationId="{94F8C8BC-98D4-A9BF-5E36-01EDB50FFAE5}"/>
          </ac:picMkLst>
        </pc:picChg>
        <pc:picChg chg="mod">
          <ac:chgData name="Srivastava, Shashank" userId="4a4a45cf-0bce-432b-b8e4-c038fc1510d7" providerId="ADAL" clId="{49385AE6-A348-4117-8CEB-AF53F41B2FB7}" dt="2023-01-21T21:11:07.056" v="2171"/>
          <ac:picMkLst>
            <pc:docMk/>
            <pc:sldMk cId="4088247270" sldId="259"/>
            <ac:picMk id="1557" creationId="{72E2D8CB-C965-3256-B792-21F0A815F1F7}"/>
          </ac:picMkLst>
        </pc:picChg>
        <pc:picChg chg="mod">
          <ac:chgData name="Srivastava, Shashank" userId="4a4a45cf-0bce-432b-b8e4-c038fc1510d7" providerId="ADAL" clId="{49385AE6-A348-4117-8CEB-AF53F41B2FB7}" dt="2023-01-21T21:11:07.056" v="2171"/>
          <ac:picMkLst>
            <pc:docMk/>
            <pc:sldMk cId="4088247270" sldId="259"/>
            <ac:picMk id="1558" creationId="{B67B224A-D652-78F3-6165-8EE8C7CD4349}"/>
          </ac:picMkLst>
        </pc:picChg>
        <pc:picChg chg="mod">
          <ac:chgData name="Srivastava, Shashank" userId="4a4a45cf-0bce-432b-b8e4-c038fc1510d7" providerId="ADAL" clId="{49385AE6-A348-4117-8CEB-AF53F41B2FB7}" dt="2023-01-21T21:11:07.056" v="2171"/>
          <ac:picMkLst>
            <pc:docMk/>
            <pc:sldMk cId="4088247270" sldId="259"/>
            <ac:picMk id="1559" creationId="{879E8295-0368-C6E9-723E-320DEE6415E0}"/>
          </ac:picMkLst>
        </pc:picChg>
        <pc:picChg chg="mod">
          <ac:chgData name="Srivastava, Shashank" userId="4a4a45cf-0bce-432b-b8e4-c038fc1510d7" providerId="ADAL" clId="{49385AE6-A348-4117-8CEB-AF53F41B2FB7}" dt="2023-01-21T21:11:07.056" v="2171"/>
          <ac:picMkLst>
            <pc:docMk/>
            <pc:sldMk cId="4088247270" sldId="259"/>
            <ac:picMk id="1561" creationId="{7A07A6A7-7323-C5DF-240D-A9A8D3FD84D4}"/>
          </ac:picMkLst>
        </pc:picChg>
        <pc:picChg chg="mod">
          <ac:chgData name="Srivastava, Shashank" userId="4a4a45cf-0bce-432b-b8e4-c038fc1510d7" providerId="ADAL" clId="{49385AE6-A348-4117-8CEB-AF53F41B2FB7}" dt="2023-01-21T21:11:07.056" v="2171"/>
          <ac:picMkLst>
            <pc:docMk/>
            <pc:sldMk cId="4088247270" sldId="259"/>
            <ac:picMk id="1562" creationId="{A98CF89B-A223-3571-3E04-28085E5FDF1C}"/>
          </ac:picMkLst>
        </pc:picChg>
        <pc:picChg chg="mod">
          <ac:chgData name="Srivastava, Shashank" userId="4a4a45cf-0bce-432b-b8e4-c038fc1510d7" providerId="ADAL" clId="{49385AE6-A348-4117-8CEB-AF53F41B2FB7}" dt="2023-01-21T21:11:07.056" v="2171"/>
          <ac:picMkLst>
            <pc:docMk/>
            <pc:sldMk cId="4088247270" sldId="259"/>
            <ac:picMk id="1563" creationId="{E5134F9F-6458-5638-20D1-A5257A50B485}"/>
          </ac:picMkLst>
        </pc:picChg>
        <pc:picChg chg="mod">
          <ac:chgData name="Srivastava, Shashank" userId="4a4a45cf-0bce-432b-b8e4-c038fc1510d7" providerId="ADAL" clId="{49385AE6-A348-4117-8CEB-AF53F41B2FB7}" dt="2023-01-21T21:11:07.056" v="2171"/>
          <ac:picMkLst>
            <pc:docMk/>
            <pc:sldMk cId="4088247270" sldId="259"/>
            <ac:picMk id="1564" creationId="{AE62D0F6-DDB5-953B-5836-9618F5E23AAC}"/>
          </ac:picMkLst>
        </pc:picChg>
        <pc:picChg chg="mod">
          <ac:chgData name="Srivastava, Shashank" userId="4a4a45cf-0bce-432b-b8e4-c038fc1510d7" providerId="ADAL" clId="{49385AE6-A348-4117-8CEB-AF53F41B2FB7}" dt="2023-01-21T21:11:07.056" v="2171"/>
          <ac:picMkLst>
            <pc:docMk/>
            <pc:sldMk cId="4088247270" sldId="259"/>
            <ac:picMk id="1565" creationId="{F608932F-4BD5-28AF-DF75-8D0E18A728C3}"/>
          </ac:picMkLst>
        </pc:picChg>
        <pc:picChg chg="mod">
          <ac:chgData name="Srivastava, Shashank" userId="4a4a45cf-0bce-432b-b8e4-c038fc1510d7" providerId="ADAL" clId="{49385AE6-A348-4117-8CEB-AF53F41B2FB7}" dt="2023-01-21T21:11:07.056" v="2171"/>
          <ac:picMkLst>
            <pc:docMk/>
            <pc:sldMk cId="4088247270" sldId="259"/>
            <ac:picMk id="1566" creationId="{619257E4-1C3D-FE4B-E442-81FF31098896}"/>
          </ac:picMkLst>
        </pc:picChg>
        <pc:picChg chg="mod">
          <ac:chgData name="Srivastava, Shashank" userId="4a4a45cf-0bce-432b-b8e4-c038fc1510d7" providerId="ADAL" clId="{49385AE6-A348-4117-8CEB-AF53F41B2FB7}" dt="2023-01-21T21:11:07.056" v="2171"/>
          <ac:picMkLst>
            <pc:docMk/>
            <pc:sldMk cId="4088247270" sldId="259"/>
            <ac:picMk id="1567" creationId="{C22374BA-F293-709C-BB9F-EA89C6A3BCA1}"/>
          </ac:picMkLst>
        </pc:picChg>
        <pc:picChg chg="mod">
          <ac:chgData name="Srivastava, Shashank" userId="4a4a45cf-0bce-432b-b8e4-c038fc1510d7" providerId="ADAL" clId="{49385AE6-A348-4117-8CEB-AF53F41B2FB7}" dt="2023-01-21T21:11:07.056" v="2171"/>
          <ac:picMkLst>
            <pc:docMk/>
            <pc:sldMk cId="4088247270" sldId="259"/>
            <ac:picMk id="1568" creationId="{458D95CF-3FAA-9E64-054F-E79AD645D627}"/>
          </ac:picMkLst>
        </pc:picChg>
        <pc:picChg chg="mod">
          <ac:chgData name="Srivastava, Shashank" userId="4a4a45cf-0bce-432b-b8e4-c038fc1510d7" providerId="ADAL" clId="{49385AE6-A348-4117-8CEB-AF53F41B2FB7}" dt="2023-01-21T21:11:07.056" v="2171"/>
          <ac:picMkLst>
            <pc:docMk/>
            <pc:sldMk cId="4088247270" sldId="259"/>
            <ac:picMk id="1569" creationId="{2F77B359-E0DA-1F67-1B40-1FBDE23D97A8}"/>
          </ac:picMkLst>
        </pc:picChg>
        <pc:picChg chg="mod">
          <ac:chgData name="Srivastava, Shashank" userId="4a4a45cf-0bce-432b-b8e4-c038fc1510d7" providerId="ADAL" clId="{49385AE6-A348-4117-8CEB-AF53F41B2FB7}" dt="2023-01-21T21:11:07.056" v="2171"/>
          <ac:picMkLst>
            <pc:docMk/>
            <pc:sldMk cId="4088247270" sldId="259"/>
            <ac:picMk id="1570" creationId="{7253ED06-419C-9C0E-F183-18827CCB29B0}"/>
          </ac:picMkLst>
        </pc:picChg>
        <pc:picChg chg="mod">
          <ac:chgData name="Srivastava, Shashank" userId="4a4a45cf-0bce-432b-b8e4-c038fc1510d7" providerId="ADAL" clId="{49385AE6-A348-4117-8CEB-AF53F41B2FB7}" dt="2023-01-21T21:11:07.056" v="2171"/>
          <ac:picMkLst>
            <pc:docMk/>
            <pc:sldMk cId="4088247270" sldId="259"/>
            <ac:picMk id="1571" creationId="{75E9417B-683C-58F9-9ED6-B0C353D4BE11}"/>
          </ac:picMkLst>
        </pc:picChg>
        <pc:picChg chg="mod">
          <ac:chgData name="Srivastava, Shashank" userId="4a4a45cf-0bce-432b-b8e4-c038fc1510d7" providerId="ADAL" clId="{49385AE6-A348-4117-8CEB-AF53F41B2FB7}" dt="2023-01-21T21:11:07.056" v="2171"/>
          <ac:picMkLst>
            <pc:docMk/>
            <pc:sldMk cId="4088247270" sldId="259"/>
            <ac:picMk id="1572" creationId="{1E1A0DAE-A438-7033-5656-6DE7388AA7BF}"/>
          </ac:picMkLst>
        </pc:picChg>
        <pc:picChg chg="mod">
          <ac:chgData name="Srivastava, Shashank" userId="4a4a45cf-0bce-432b-b8e4-c038fc1510d7" providerId="ADAL" clId="{49385AE6-A348-4117-8CEB-AF53F41B2FB7}" dt="2023-01-21T21:11:07.056" v="2171"/>
          <ac:picMkLst>
            <pc:docMk/>
            <pc:sldMk cId="4088247270" sldId="259"/>
            <ac:picMk id="1573" creationId="{35AC85CF-A822-3AFA-88F6-F89737A9DFA6}"/>
          </ac:picMkLst>
        </pc:picChg>
        <pc:picChg chg="mod">
          <ac:chgData name="Srivastava, Shashank" userId="4a4a45cf-0bce-432b-b8e4-c038fc1510d7" providerId="ADAL" clId="{49385AE6-A348-4117-8CEB-AF53F41B2FB7}" dt="2023-01-21T21:11:07.056" v="2171"/>
          <ac:picMkLst>
            <pc:docMk/>
            <pc:sldMk cId="4088247270" sldId="259"/>
            <ac:picMk id="1574" creationId="{D0FC07AF-2F16-086D-A819-D31365C49464}"/>
          </ac:picMkLst>
        </pc:picChg>
        <pc:picChg chg="mod">
          <ac:chgData name="Srivastava, Shashank" userId="4a4a45cf-0bce-432b-b8e4-c038fc1510d7" providerId="ADAL" clId="{49385AE6-A348-4117-8CEB-AF53F41B2FB7}" dt="2023-01-21T21:11:07.056" v="2171"/>
          <ac:picMkLst>
            <pc:docMk/>
            <pc:sldMk cId="4088247270" sldId="259"/>
            <ac:picMk id="1575" creationId="{2E8B5CA5-1245-7366-2535-6ED5DBE5B7F3}"/>
          </ac:picMkLst>
        </pc:picChg>
        <pc:picChg chg="mod">
          <ac:chgData name="Srivastava, Shashank" userId="4a4a45cf-0bce-432b-b8e4-c038fc1510d7" providerId="ADAL" clId="{49385AE6-A348-4117-8CEB-AF53F41B2FB7}" dt="2023-01-21T21:11:07.056" v="2171"/>
          <ac:picMkLst>
            <pc:docMk/>
            <pc:sldMk cId="4088247270" sldId="259"/>
            <ac:picMk id="1576" creationId="{52FE407D-B3D6-F905-314C-F6BCB4EA61F2}"/>
          </ac:picMkLst>
        </pc:picChg>
        <pc:picChg chg="mod">
          <ac:chgData name="Srivastava, Shashank" userId="4a4a45cf-0bce-432b-b8e4-c038fc1510d7" providerId="ADAL" clId="{49385AE6-A348-4117-8CEB-AF53F41B2FB7}" dt="2023-01-21T21:11:07.056" v="2171"/>
          <ac:picMkLst>
            <pc:docMk/>
            <pc:sldMk cId="4088247270" sldId="259"/>
            <ac:picMk id="1577" creationId="{C601F4B5-589A-9B99-E92B-2DA83223DE25}"/>
          </ac:picMkLst>
        </pc:picChg>
        <pc:picChg chg="mod">
          <ac:chgData name="Srivastava, Shashank" userId="4a4a45cf-0bce-432b-b8e4-c038fc1510d7" providerId="ADAL" clId="{49385AE6-A348-4117-8CEB-AF53F41B2FB7}" dt="2023-01-21T21:11:07.056" v="2171"/>
          <ac:picMkLst>
            <pc:docMk/>
            <pc:sldMk cId="4088247270" sldId="259"/>
            <ac:picMk id="1578" creationId="{3B5F7826-E899-1212-DCA9-FAA589CA77C7}"/>
          </ac:picMkLst>
        </pc:picChg>
        <pc:picChg chg="mod">
          <ac:chgData name="Srivastava, Shashank" userId="4a4a45cf-0bce-432b-b8e4-c038fc1510d7" providerId="ADAL" clId="{49385AE6-A348-4117-8CEB-AF53F41B2FB7}" dt="2023-01-21T21:11:07.056" v="2171"/>
          <ac:picMkLst>
            <pc:docMk/>
            <pc:sldMk cId="4088247270" sldId="259"/>
            <ac:picMk id="1579" creationId="{7A44DAC9-9EB9-380A-A73C-F99799C9A3FF}"/>
          </ac:picMkLst>
        </pc:picChg>
        <pc:picChg chg="mod">
          <ac:chgData name="Srivastava, Shashank" userId="4a4a45cf-0bce-432b-b8e4-c038fc1510d7" providerId="ADAL" clId="{49385AE6-A348-4117-8CEB-AF53F41B2FB7}" dt="2023-01-21T21:11:07.056" v="2171"/>
          <ac:picMkLst>
            <pc:docMk/>
            <pc:sldMk cId="4088247270" sldId="259"/>
            <ac:picMk id="1580" creationId="{E2D1CB71-8739-0147-3701-16DFC1834AEB}"/>
          </ac:picMkLst>
        </pc:picChg>
        <pc:picChg chg="mod">
          <ac:chgData name="Srivastava, Shashank" userId="4a4a45cf-0bce-432b-b8e4-c038fc1510d7" providerId="ADAL" clId="{49385AE6-A348-4117-8CEB-AF53F41B2FB7}" dt="2023-01-21T21:11:07.056" v="2171"/>
          <ac:picMkLst>
            <pc:docMk/>
            <pc:sldMk cId="4088247270" sldId="259"/>
            <ac:picMk id="1581" creationId="{9B87F8ED-51D3-4854-51CC-CA117C70689E}"/>
          </ac:picMkLst>
        </pc:picChg>
        <pc:picChg chg="mod">
          <ac:chgData name="Srivastava, Shashank" userId="4a4a45cf-0bce-432b-b8e4-c038fc1510d7" providerId="ADAL" clId="{49385AE6-A348-4117-8CEB-AF53F41B2FB7}" dt="2023-01-21T21:11:07.056" v="2171"/>
          <ac:picMkLst>
            <pc:docMk/>
            <pc:sldMk cId="4088247270" sldId="259"/>
            <ac:picMk id="1582" creationId="{1B36A1F7-7262-3D25-7727-BE781DD996D0}"/>
          </ac:picMkLst>
        </pc:picChg>
        <pc:picChg chg="mod">
          <ac:chgData name="Srivastava, Shashank" userId="4a4a45cf-0bce-432b-b8e4-c038fc1510d7" providerId="ADAL" clId="{49385AE6-A348-4117-8CEB-AF53F41B2FB7}" dt="2023-01-21T21:11:07.056" v="2171"/>
          <ac:picMkLst>
            <pc:docMk/>
            <pc:sldMk cId="4088247270" sldId="259"/>
            <ac:picMk id="1583" creationId="{78D16BB2-D2C4-43EE-79CC-58F7E681A936}"/>
          </ac:picMkLst>
        </pc:picChg>
        <pc:picChg chg="mod">
          <ac:chgData name="Srivastava, Shashank" userId="4a4a45cf-0bce-432b-b8e4-c038fc1510d7" providerId="ADAL" clId="{49385AE6-A348-4117-8CEB-AF53F41B2FB7}" dt="2023-01-21T21:11:07.056" v="2171"/>
          <ac:picMkLst>
            <pc:docMk/>
            <pc:sldMk cId="4088247270" sldId="259"/>
            <ac:picMk id="1584" creationId="{2565CDDC-D9B1-C9CE-430B-2B0036E9F69C}"/>
          </ac:picMkLst>
        </pc:picChg>
        <pc:picChg chg="mod">
          <ac:chgData name="Srivastava, Shashank" userId="4a4a45cf-0bce-432b-b8e4-c038fc1510d7" providerId="ADAL" clId="{49385AE6-A348-4117-8CEB-AF53F41B2FB7}" dt="2023-01-21T21:11:07.056" v="2171"/>
          <ac:picMkLst>
            <pc:docMk/>
            <pc:sldMk cId="4088247270" sldId="259"/>
            <ac:picMk id="1585" creationId="{7275D642-5962-2EE5-DA52-07BDE387DC2E}"/>
          </ac:picMkLst>
        </pc:picChg>
        <pc:picChg chg="mod">
          <ac:chgData name="Srivastava, Shashank" userId="4a4a45cf-0bce-432b-b8e4-c038fc1510d7" providerId="ADAL" clId="{49385AE6-A348-4117-8CEB-AF53F41B2FB7}" dt="2023-01-21T21:11:07.056" v="2171"/>
          <ac:picMkLst>
            <pc:docMk/>
            <pc:sldMk cId="4088247270" sldId="259"/>
            <ac:picMk id="1586" creationId="{A8F437E6-0635-17B2-D9C3-23319D5C68CE}"/>
          </ac:picMkLst>
        </pc:picChg>
        <pc:picChg chg="mod">
          <ac:chgData name="Srivastava, Shashank" userId="4a4a45cf-0bce-432b-b8e4-c038fc1510d7" providerId="ADAL" clId="{49385AE6-A348-4117-8CEB-AF53F41B2FB7}" dt="2023-01-21T21:11:07.056" v="2171"/>
          <ac:picMkLst>
            <pc:docMk/>
            <pc:sldMk cId="4088247270" sldId="259"/>
            <ac:picMk id="1587" creationId="{1E9B216F-5D78-5D38-292E-0C760C2F43E3}"/>
          </ac:picMkLst>
        </pc:picChg>
        <pc:picChg chg="mod">
          <ac:chgData name="Srivastava, Shashank" userId="4a4a45cf-0bce-432b-b8e4-c038fc1510d7" providerId="ADAL" clId="{49385AE6-A348-4117-8CEB-AF53F41B2FB7}" dt="2023-01-21T21:11:07.056" v="2171"/>
          <ac:picMkLst>
            <pc:docMk/>
            <pc:sldMk cId="4088247270" sldId="259"/>
            <ac:picMk id="1588" creationId="{8495C640-D17F-1CAF-BABF-5267F8DEE4A5}"/>
          </ac:picMkLst>
        </pc:picChg>
        <pc:picChg chg="mod">
          <ac:chgData name="Srivastava, Shashank" userId="4a4a45cf-0bce-432b-b8e4-c038fc1510d7" providerId="ADAL" clId="{49385AE6-A348-4117-8CEB-AF53F41B2FB7}" dt="2023-01-21T21:11:07.056" v="2171"/>
          <ac:picMkLst>
            <pc:docMk/>
            <pc:sldMk cId="4088247270" sldId="259"/>
            <ac:picMk id="1589" creationId="{C49DDE15-691C-5056-23DD-0233F64B504E}"/>
          </ac:picMkLst>
        </pc:picChg>
        <pc:picChg chg="mod">
          <ac:chgData name="Srivastava, Shashank" userId="4a4a45cf-0bce-432b-b8e4-c038fc1510d7" providerId="ADAL" clId="{49385AE6-A348-4117-8CEB-AF53F41B2FB7}" dt="2023-01-21T21:11:07.056" v="2171"/>
          <ac:picMkLst>
            <pc:docMk/>
            <pc:sldMk cId="4088247270" sldId="259"/>
            <ac:picMk id="1590" creationId="{D0825100-902B-738A-C042-6244A8840BC9}"/>
          </ac:picMkLst>
        </pc:picChg>
        <pc:picChg chg="mod">
          <ac:chgData name="Srivastava, Shashank" userId="4a4a45cf-0bce-432b-b8e4-c038fc1510d7" providerId="ADAL" clId="{49385AE6-A348-4117-8CEB-AF53F41B2FB7}" dt="2023-01-21T21:11:07.056" v="2171"/>
          <ac:picMkLst>
            <pc:docMk/>
            <pc:sldMk cId="4088247270" sldId="259"/>
            <ac:picMk id="1591" creationId="{A5821846-2222-5F42-FBE0-73461D94F58F}"/>
          </ac:picMkLst>
        </pc:picChg>
        <pc:picChg chg="mod">
          <ac:chgData name="Srivastava, Shashank" userId="4a4a45cf-0bce-432b-b8e4-c038fc1510d7" providerId="ADAL" clId="{49385AE6-A348-4117-8CEB-AF53F41B2FB7}" dt="2023-01-21T21:11:07.056" v="2171"/>
          <ac:picMkLst>
            <pc:docMk/>
            <pc:sldMk cId="4088247270" sldId="259"/>
            <ac:picMk id="1592" creationId="{FC6F222D-80D4-5C7A-7B93-AD293644A423}"/>
          </ac:picMkLst>
        </pc:picChg>
        <pc:picChg chg="mod">
          <ac:chgData name="Srivastava, Shashank" userId="4a4a45cf-0bce-432b-b8e4-c038fc1510d7" providerId="ADAL" clId="{49385AE6-A348-4117-8CEB-AF53F41B2FB7}" dt="2023-01-21T21:11:07.056" v="2171"/>
          <ac:picMkLst>
            <pc:docMk/>
            <pc:sldMk cId="4088247270" sldId="259"/>
            <ac:picMk id="1593" creationId="{FC5D4414-7E0E-F3F8-4CBE-64F77072A9F1}"/>
          </ac:picMkLst>
        </pc:picChg>
        <pc:picChg chg="mod">
          <ac:chgData name="Srivastava, Shashank" userId="4a4a45cf-0bce-432b-b8e4-c038fc1510d7" providerId="ADAL" clId="{49385AE6-A348-4117-8CEB-AF53F41B2FB7}" dt="2023-01-21T21:11:07.056" v="2171"/>
          <ac:picMkLst>
            <pc:docMk/>
            <pc:sldMk cId="4088247270" sldId="259"/>
            <ac:picMk id="1594" creationId="{2A6F28C1-6BBE-A5C1-409E-D36E224D540C}"/>
          </ac:picMkLst>
        </pc:picChg>
        <pc:picChg chg="mod">
          <ac:chgData name="Srivastava, Shashank" userId="4a4a45cf-0bce-432b-b8e4-c038fc1510d7" providerId="ADAL" clId="{49385AE6-A348-4117-8CEB-AF53F41B2FB7}" dt="2023-01-21T21:11:07.056" v="2171"/>
          <ac:picMkLst>
            <pc:docMk/>
            <pc:sldMk cId="4088247270" sldId="259"/>
            <ac:picMk id="1595" creationId="{DA43949D-200D-74DF-8361-407DA6E44688}"/>
          </ac:picMkLst>
        </pc:picChg>
        <pc:picChg chg="mod">
          <ac:chgData name="Srivastava, Shashank" userId="4a4a45cf-0bce-432b-b8e4-c038fc1510d7" providerId="ADAL" clId="{49385AE6-A348-4117-8CEB-AF53F41B2FB7}" dt="2023-01-21T21:11:07.056" v="2171"/>
          <ac:picMkLst>
            <pc:docMk/>
            <pc:sldMk cId="4088247270" sldId="259"/>
            <ac:picMk id="1596" creationId="{F65C24BB-29DA-E06B-3CFA-A21BDE229FA0}"/>
          </ac:picMkLst>
        </pc:picChg>
        <pc:picChg chg="mod">
          <ac:chgData name="Srivastava, Shashank" userId="4a4a45cf-0bce-432b-b8e4-c038fc1510d7" providerId="ADAL" clId="{49385AE6-A348-4117-8CEB-AF53F41B2FB7}" dt="2023-01-21T21:11:07.056" v="2171"/>
          <ac:picMkLst>
            <pc:docMk/>
            <pc:sldMk cId="4088247270" sldId="259"/>
            <ac:picMk id="1597" creationId="{AC73E024-9B50-C184-54D5-1943495950C6}"/>
          </ac:picMkLst>
        </pc:picChg>
        <pc:picChg chg="mod">
          <ac:chgData name="Srivastava, Shashank" userId="4a4a45cf-0bce-432b-b8e4-c038fc1510d7" providerId="ADAL" clId="{49385AE6-A348-4117-8CEB-AF53F41B2FB7}" dt="2023-01-21T21:11:07.056" v="2171"/>
          <ac:picMkLst>
            <pc:docMk/>
            <pc:sldMk cId="4088247270" sldId="259"/>
            <ac:picMk id="1598" creationId="{7914B50C-ECF5-F5B1-B928-9EA0CCD0FAEE}"/>
          </ac:picMkLst>
        </pc:picChg>
        <pc:picChg chg="mod">
          <ac:chgData name="Srivastava, Shashank" userId="4a4a45cf-0bce-432b-b8e4-c038fc1510d7" providerId="ADAL" clId="{49385AE6-A348-4117-8CEB-AF53F41B2FB7}" dt="2023-01-21T21:11:07.056" v="2171"/>
          <ac:picMkLst>
            <pc:docMk/>
            <pc:sldMk cId="4088247270" sldId="259"/>
            <ac:picMk id="1599" creationId="{5064AF02-676A-C326-9F0A-7AA7D2C6E04B}"/>
          </ac:picMkLst>
        </pc:picChg>
        <pc:picChg chg="mod">
          <ac:chgData name="Srivastava, Shashank" userId="4a4a45cf-0bce-432b-b8e4-c038fc1510d7" providerId="ADAL" clId="{49385AE6-A348-4117-8CEB-AF53F41B2FB7}" dt="2023-01-21T21:11:07.056" v="2171"/>
          <ac:picMkLst>
            <pc:docMk/>
            <pc:sldMk cId="4088247270" sldId="259"/>
            <ac:picMk id="1600" creationId="{4827AAE6-3E6B-740A-4B61-8435ABC872B0}"/>
          </ac:picMkLst>
        </pc:picChg>
        <pc:picChg chg="mod">
          <ac:chgData name="Srivastava, Shashank" userId="4a4a45cf-0bce-432b-b8e4-c038fc1510d7" providerId="ADAL" clId="{49385AE6-A348-4117-8CEB-AF53F41B2FB7}" dt="2023-01-21T21:11:07.056" v="2171"/>
          <ac:picMkLst>
            <pc:docMk/>
            <pc:sldMk cId="4088247270" sldId="259"/>
            <ac:picMk id="1601" creationId="{87B6F603-4297-2FCD-6C59-2365A2542B37}"/>
          </ac:picMkLst>
        </pc:picChg>
        <pc:picChg chg="mod">
          <ac:chgData name="Srivastava, Shashank" userId="4a4a45cf-0bce-432b-b8e4-c038fc1510d7" providerId="ADAL" clId="{49385AE6-A348-4117-8CEB-AF53F41B2FB7}" dt="2023-01-21T21:11:07.056" v="2171"/>
          <ac:picMkLst>
            <pc:docMk/>
            <pc:sldMk cId="4088247270" sldId="259"/>
            <ac:picMk id="1602" creationId="{0ACC12D4-B320-0681-7D2E-613B7CA25194}"/>
          </ac:picMkLst>
        </pc:picChg>
        <pc:picChg chg="mod">
          <ac:chgData name="Srivastava, Shashank" userId="4a4a45cf-0bce-432b-b8e4-c038fc1510d7" providerId="ADAL" clId="{49385AE6-A348-4117-8CEB-AF53F41B2FB7}" dt="2023-01-21T21:11:07.056" v="2171"/>
          <ac:picMkLst>
            <pc:docMk/>
            <pc:sldMk cId="4088247270" sldId="259"/>
            <ac:picMk id="1603" creationId="{325FDBFA-DA96-C9E3-CCE0-309305AD860A}"/>
          </ac:picMkLst>
        </pc:picChg>
        <pc:picChg chg="mod">
          <ac:chgData name="Srivastava, Shashank" userId="4a4a45cf-0bce-432b-b8e4-c038fc1510d7" providerId="ADAL" clId="{49385AE6-A348-4117-8CEB-AF53F41B2FB7}" dt="2023-01-21T21:11:07.056" v="2171"/>
          <ac:picMkLst>
            <pc:docMk/>
            <pc:sldMk cId="4088247270" sldId="259"/>
            <ac:picMk id="1604" creationId="{7D710F23-4FAA-DF35-CE57-1E3FE8F8A67E}"/>
          </ac:picMkLst>
        </pc:picChg>
        <pc:picChg chg="mod">
          <ac:chgData name="Srivastava, Shashank" userId="4a4a45cf-0bce-432b-b8e4-c038fc1510d7" providerId="ADAL" clId="{49385AE6-A348-4117-8CEB-AF53F41B2FB7}" dt="2023-01-21T21:11:07.056" v="2171"/>
          <ac:picMkLst>
            <pc:docMk/>
            <pc:sldMk cId="4088247270" sldId="259"/>
            <ac:picMk id="1605" creationId="{3628F9E6-1868-A418-8654-24E1DD99D734}"/>
          </ac:picMkLst>
        </pc:picChg>
        <pc:picChg chg="mod">
          <ac:chgData name="Srivastava, Shashank" userId="4a4a45cf-0bce-432b-b8e4-c038fc1510d7" providerId="ADAL" clId="{49385AE6-A348-4117-8CEB-AF53F41B2FB7}" dt="2023-01-21T21:11:07.056" v="2171"/>
          <ac:picMkLst>
            <pc:docMk/>
            <pc:sldMk cId="4088247270" sldId="259"/>
            <ac:picMk id="1606" creationId="{4B7A2292-8C24-3249-AB37-4DE3F25DBFBF}"/>
          </ac:picMkLst>
        </pc:picChg>
        <pc:picChg chg="mod">
          <ac:chgData name="Srivastava, Shashank" userId="4a4a45cf-0bce-432b-b8e4-c038fc1510d7" providerId="ADAL" clId="{49385AE6-A348-4117-8CEB-AF53F41B2FB7}" dt="2023-01-21T21:11:07.056" v="2171"/>
          <ac:picMkLst>
            <pc:docMk/>
            <pc:sldMk cId="4088247270" sldId="259"/>
            <ac:picMk id="1607" creationId="{96DE2A3D-D800-FF11-9054-0BF282F5B98A}"/>
          </ac:picMkLst>
        </pc:picChg>
        <pc:picChg chg="mod">
          <ac:chgData name="Srivastava, Shashank" userId="4a4a45cf-0bce-432b-b8e4-c038fc1510d7" providerId="ADAL" clId="{49385AE6-A348-4117-8CEB-AF53F41B2FB7}" dt="2023-01-21T21:11:07.056" v="2171"/>
          <ac:picMkLst>
            <pc:docMk/>
            <pc:sldMk cId="4088247270" sldId="259"/>
            <ac:picMk id="1608" creationId="{A05017B9-F730-97E4-37A8-3E08F3CFCFC0}"/>
          </ac:picMkLst>
        </pc:picChg>
        <pc:picChg chg="mod">
          <ac:chgData name="Srivastava, Shashank" userId="4a4a45cf-0bce-432b-b8e4-c038fc1510d7" providerId="ADAL" clId="{49385AE6-A348-4117-8CEB-AF53F41B2FB7}" dt="2023-01-21T21:11:07.056" v="2171"/>
          <ac:picMkLst>
            <pc:docMk/>
            <pc:sldMk cId="4088247270" sldId="259"/>
            <ac:picMk id="1609" creationId="{08411FF5-D653-1611-26AD-D33B0AE0F6C8}"/>
          </ac:picMkLst>
        </pc:picChg>
        <pc:picChg chg="mod">
          <ac:chgData name="Srivastava, Shashank" userId="4a4a45cf-0bce-432b-b8e4-c038fc1510d7" providerId="ADAL" clId="{49385AE6-A348-4117-8CEB-AF53F41B2FB7}" dt="2023-01-21T21:11:07.056" v="2171"/>
          <ac:picMkLst>
            <pc:docMk/>
            <pc:sldMk cId="4088247270" sldId="259"/>
            <ac:picMk id="1610" creationId="{4838B02A-84ED-9C15-5462-3B90F754F6FB}"/>
          </ac:picMkLst>
        </pc:picChg>
        <pc:picChg chg="mod">
          <ac:chgData name="Srivastava, Shashank" userId="4a4a45cf-0bce-432b-b8e4-c038fc1510d7" providerId="ADAL" clId="{49385AE6-A348-4117-8CEB-AF53F41B2FB7}" dt="2023-01-21T21:11:07.056" v="2171"/>
          <ac:picMkLst>
            <pc:docMk/>
            <pc:sldMk cId="4088247270" sldId="259"/>
            <ac:picMk id="1611" creationId="{9C31D520-222F-5A32-A36B-EB4B36CCCC9A}"/>
          </ac:picMkLst>
        </pc:picChg>
        <pc:picChg chg="mod">
          <ac:chgData name="Srivastava, Shashank" userId="4a4a45cf-0bce-432b-b8e4-c038fc1510d7" providerId="ADAL" clId="{49385AE6-A348-4117-8CEB-AF53F41B2FB7}" dt="2023-01-21T21:11:07.056" v="2171"/>
          <ac:picMkLst>
            <pc:docMk/>
            <pc:sldMk cId="4088247270" sldId="259"/>
            <ac:picMk id="1612" creationId="{1755FB19-4D4D-C58A-476D-DF8C96BC5CB1}"/>
          </ac:picMkLst>
        </pc:picChg>
        <pc:picChg chg="mod">
          <ac:chgData name="Srivastava, Shashank" userId="4a4a45cf-0bce-432b-b8e4-c038fc1510d7" providerId="ADAL" clId="{49385AE6-A348-4117-8CEB-AF53F41B2FB7}" dt="2023-01-21T21:11:07.056" v="2171"/>
          <ac:picMkLst>
            <pc:docMk/>
            <pc:sldMk cId="4088247270" sldId="259"/>
            <ac:picMk id="1613" creationId="{C38EEED9-5CFF-1204-AB2A-5047BB8BACFE}"/>
          </ac:picMkLst>
        </pc:picChg>
        <pc:picChg chg="mod">
          <ac:chgData name="Srivastava, Shashank" userId="4a4a45cf-0bce-432b-b8e4-c038fc1510d7" providerId="ADAL" clId="{49385AE6-A348-4117-8CEB-AF53F41B2FB7}" dt="2023-01-21T21:11:07.056" v="2171"/>
          <ac:picMkLst>
            <pc:docMk/>
            <pc:sldMk cId="4088247270" sldId="259"/>
            <ac:picMk id="1614" creationId="{FEF119D4-2B8D-20FB-ED37-95D7BA212F5A}"/>
          </ac:picMkLst>
        </pc:picChg>
        <pc:picChg chg="mod">
          <ac:chgData name="Srivastava, Shashank" userId="4a4a45cf-0bce-432b-b8e4-c038fc1510d7" providerId="ADAL" clId="{49385AE6-A348-4117-8CEB-AF53F41B2FB7}" dt="2023-01-21T21:11:07.056" v="2171"/>
          <ac:picMkLst>
            <pc:docMk/>
            <pc:sldMk cId="4088247270" sldId="259"/>
            <ac:picMk id="1615" creationId="{5CAD9372-C18F-C736-8BB0-A727AB2461E7}"/>
          </ac:picMkLst>
        </pc:picChg>
        <pc:picChg chg="mod">
          <ac:chgData name="Srivastava, Shashank" userId="4a4a45cf-0bce-432b-b8e4-c038fc1510d7" providerId="ADAL" clId="{49385AE6-A348-4117-8CEB-AF53F41B2FB7}" dt="2023-01-21T21:11:07.056" v="2171"/>
          <ac:picMkLst>
            <pc:docMk/>
            <pc:sldMk cId="4088247270" sldId="259"/>
            <ac:picMk id="1616" creationId="{FD405CF8-3431-6D56-40EE-81466412C2D3}"/>
          </ac:picMkLst>
        </pc:picChg>
        <pc:picChg chg="mod">
          <ac:chgData name="Srivastava, Shashank" userId="4a4a45cf-0bce-432b-b8e4-c038fc1510d7" providerId="ADAL" clId="{49385AE6-A348-4117-8CEB-AF53F41B2FB7}" dt="2023-01-21T21:11:07.056" v="2171"/>
          <ac:picMkLst>
            <pc:docMk/>
            <pc:sldMk cId="4088247270" sldId="259"/>
            <ac:picMk id="1617" creationId="{7B26E957-E871-EF2A-BAC3-D663B2CC0E49}"/>
          </ac:picMkLst>
        </pc:picChg>
        <pc:picChg chg="mod">
          <ac:chgData name="Srivastava, Shashank" userId="4a4a45cf-0bce-432b-b8e4-c038fc1510d7" providerId="ADAL" clId="{49385AE6-A348-4117-8CEB-AF53F41B2FB7}" dt="2023-01-21T21:11:07.056" v="2171"/>
          <ac:picMkLst>
            <pc:docMk/>
            <pc:sldMk cId="4088247270" sldId="259"/>
            <ac:picMk id="1618" creationId="{62062381-81A7-8D4D-A452-E2CB8CC0C1A8}"/>
          </ac:picMkLst>
        </pc:picChg>
        <pc:picChg chg="mod">
          <ac:chgData name="Srivastava, Shashank" userId="4a4a45cf-0bce-432b-b8e4-c038fc1510d7" providerId="ADAL" clId="{49385AE6-A348-4117-8CEB-AF53F41B2FB7}" dt="2023-01-21T21:11:07.056" v="2171"/>
          <ac:picMkLst>
            <pc:docMk/>
            <pc:sldMk cId="4088247270" sldId="259"/>
            <ac:picMk id="1619" creationId="{6C39F4CE-C51A-C878-64A2-01A1972396C2}"/>
          </ac:picMkLst>
        </pc:picChg>
        <pc:picChg chg="mod">
          <ac:chgData name="Srivastava, Shashank" userId="4a4a45cf-0bce-432b-b8e4-c038fc1510d7" providerId="ADAL" clId="{49385AE6-A348-4117-8CEB-AF53F41B2FB7}" dt="2023-01-21T21:11:07.056" v="2171"/>
          <ac:picMkLst>
            <pc:docMk/>
            <pc:sldMk cId="4088247270" sldId="259"/>
            <ac:picMk id="1620" creationId="{92747C11-FA78-1828-3C4B-F90E612F57EA}"/>
          </ac:picMkLst>
        </pc:picChg>
        <pc:picChg chg="mod">
          <ac:chgData name="Srivastava, Shashank" userId="4a4a45cf-0bce-432b-b8e4-c038fc1510d7" providerId="ADAL" clId="{49385AE6-A348-4117-8CEB-AF53F41B2FB7}" dt="2023-01-21T21:11:07.056" v="2171"/>
          <ac:picMkLst>
            <pc:docMk/>
            <pc:sldMk cId="4088247270" sldId="259"/>
            <ac:picMk id="1621" creationId="{6EEEC3B9-79A2-6ABE-F130-44ADCA469A81}"/>
          </ac:picMkLst>
        </pc:picChg>
        <pc:picChg chg="mod">
          <ac:chgData name="Srivastava, Shashank" userId="4a4a45cf-0bce-432b-b8e4-c038fc1510d7" providerId="ADAL" clId="{49385AE6-A348-4117-8CEB-AF53F41B2FB7}" dt="2023-01-21T21:11:07.056" v="2171"/>
          <ac:picMkLst>
            <pc:docMk/>
            <pc:sldMk cId="4088247270" sldId="259"/>
            <ac:picMk id="1622" creationId="{D9C5A250-795D-863A-FCB8-9E0C70FEE67F}"/>
          </ac:picMkLst>
        </pc:picChg>
        <pc:picChg chg="mod">
          <ac:chgData name="Srivastava, Shashank" userId="4a4a45cf-0bce-432b-b8e4-c038fc1510d7" providerId="ADAL" clId="{49385AE6-A348-4117-8CEB-AF53F41B2FB7}" dt="2023-01-21T21:11:07.056" v="2171"/>
          <ac:picMkLst>
            <pc:docMk/>
            <pc:sldMk cId="4088247270" sldId="259"/>
            <ac:picMk id="1623" creationId="{28DF86DD-E86B-E4B6-1DB2-712BB954A8B0}"/>
          </ac:picMkLst>
        </pc:picChg>
        <pc:picChg chg="mod">
          <ac:chgData name="Srivastava, Shashank" userId="4a4a45cf-0bce-432b-b8e4-c038fc1510d7" providerId="ADAL" clId="{49385AE6-A348-4117-8CEB-AF53F41B2FB7}" dt="2023-01-21T21:11:07.056" v="2171"/>
          <ac:picMkLst>
            <pc:docMk/>
            <pc:sldMk cId="4088247270" sldId="259"/>
            <ac:picMk id="1624" creationId="{EA3B67A6-6898-8C98-DF58-136469AC4D40}"/>
          </ac:picMkLst>
        </pc:picChg>
        <pc:picChg chg="mod">
          <ac:chgData name="Srivastava, Shashank" userId="4a4a45cf-0bce-432b-b8e4-c038fc1510d7" providerId="ADAL" clId="{49385AE6-A348-4117-8CEB-AF53F41B2FB7}" dt="2023-01-21T21:11:07.056" v="2171"/>
          <ac:picMkLst>
            <pc:docMk/>
            <pc:sldMk cId="4088247270" sldId="259"/>
            <ac:picMk id="1625" creationId="{A750C550-028A-19B1-9414-44AB351CAFFE}"/>
          </ac:picMkLst>
        </pc:picChg>
        <pc:picChg chg="mod">
          <ac:chgData name="Srivastava, Shashank" userId="4a4a45cf-0bce-432b-b8e4-c038fc1510d7" providerId="ADAL" clId="{49385AE6-A348-4117-8CEB-AF53F41B2FB7}" dt="2023-01-21T21:11:07.056" v="2171"/>
          <ac:picMkLst>
            <pc:docMk/>
            <pc:sldMk cId="4088247270" sldId="259"/>
            <ac:picMk id="1626" creationId="{D5C0981F-BE52-481E-024C-42E09A5560CB}"/>
          </ac:picMkLst>
        </pc:picChg>
        <pc:picChg chg="mod">
          <ac:chgData name="Srivastava, Shashank" userId="4a4a45cf-0bce-432b-b8e4-c038fc1510d7" providerId="ADAL" clId="{49385AE6-A348-4117-8CEB-AF53F41B2FB7}" dt="2023-01-21T21:11:07.056" v="2171"/>
          <ac:picMkLst>
            <pc:docMk/>
            <pc:sldMk cId="4088247270" sldId="259"/>
            <ac:picMk id="1627" creationId="{4982938A-0944-41A3-2619-D9B78DBD66BB}"/>
          </ac:picMkLst>
        </pc:picChg>
        <pc:picChg chg="mod">
          <ac:chgData name="Srivastava, Shashank" userId="4a4a45cf-0bce-432b-b8e4-c038fc1510d7" providerId="ADAL" clId="{49385AE6-A348-4117-8CEB-AF53F41B2FB7}" dt="2023-01-21T21:11:07.056" v="2171"/>
          <ac:picMkLst>
            <pc:docMk/>
            <pc:sldMk cId="4088247270" sldId="259"/>
            <ac:picMk id="1628" creationId="{73EA27A6-E854-8DB3-202F-5D81E932F786}"/>
          </ac:picMkLst>
        </pc:picChg>
        <pc:picChg chg="mod">
          <ac:chgData name="Srivastava, Shashank" userId="4a4a45cf-0bce-432b-b8e4-c038fc1510d7" providerId="ADAL" clId="{49385AE6-A348-4117-8CEB-AF53F41B2FB7}" dt="2023-01-21T21:11:07.056" v="2171"/>
          <ac:picMkLst>
            <pc:docMk/>
            <pc:sldMk cId="4088247270" sldId="259"/>
            <ac:picMk id="1629" creationId="{CC79C995-1F09-EBB3-1AEF-84A4C13E9023}"/>
          </ac:picMkLst>
        </pc:picChg>
        <pc:picChg chg="mod">
          <ac:chgData name="Srivastava, Shashank" userId="4a4a45cf-0bce-432b-b8e4-c038fc1510d7" providerId="ADAL" clId="{49385AE6-A348-4117-8CEB-AF53F41B2FB7}" dt="2023-01-21T21:11:07.056" v="2171"/>
          <ac:picMkLst>
            <pc:docMk/>
            <pc:sldMk cId="4088247270" sldId="259"/>
            <ac:picMk id="1630" creationId="{D16F6F4F-4990-6741-6E62-82955575B4EB}"/>
          </ac:picMkLst>
        </pc:picChg>
        <pc:picChg chg="mod">
          <ac:chgData name="Srivastava, Shashank" userId="4a4a45cf-0bce-432b-b8e4-c038fc1510d7" providerId="ADAL" clId="{49385AE6-A348-4117-8CEB-AF53F41B2FB7}" dt="2023-01-21T21:11:07.056" v="2171"/>
          <ac:picMkLst>
            <pc:docMk/>
            <pc:sldMk cId="4088247270" sldId="259"/>
            <ac:picMk id="1631" creationId="{80593B9B-7059-7209-321F-2A99B4D65F12}"/>
          </ac:picMkLst>
        </pc:picChg>
        <pc:picChg chg="mod">
          <ac:chgData name="Srivastava, Shashank" userId="4a4a45cf-0bce-432b-b8e4-c038fc1510d7" providerId="ADAL" clId="{49385AE6-A348-4117-8CEB-AF53F41B2FB7}" dt="2023-01-21T21:11:07.056" v="2171"/>
          <ac:picMkLst>
            <pc:docMk/>
            <pc:sldMk cId="4088247270" sldId="259"/>
            <ac:picMk id="1632" creationId="{1451E9BF-CCAD-73F2-59CF-92F0576C0D6C}"/>
          </ac:picMkLst>
        </pc:picChg>
        <pc:picChg chg="mod">
          <ac:chgData name="Srivastava, Shashank" userId="4a4a45cf-0bce-432b-b8e4-c038fc1510d7" providerId="ADAL" clId="{49385AE6-A348-4117-8CEB-AF53F41B2FB7}" dt="2023-01-21T21:11:07.056" v="2171"/>
          <ac:picMkLst>
            <pc:docMk/>
            <pc:sldMk cId="4088247270" sldId="259"/>
            <ac:picMk id="1633" creationId="{03B50B15-04BB-ECBF-A79E-2462CFCDA22F}"/>
          </ac:picMkLst>
        </pc:picChg>
        <pc:picChg chg="mod">
          <ac:chgData name="Srivastava, Shashank" userId="4a4a45cf-0bce-432b-b8e4-c038fc1510d7" providerId="ADAL" clId="{49385AE6-A348-4117-8CEB-AF53F41B2FB7}" dt="2023-01-21T21:11:07.056" v="2171"/>
          <ac:picMkLst>
            <pc:docMk/>
            <pc:sldMk cId="4088247270" sldId="259"/>
            <ac:picMk id="1634" creationId="{C72959EB-AA4E-1497-CFE6-877A8580FE73}"/>
          </ac:picMkLst>
        </pc:picChg>
        <pc:picChg chg="mod">
          <ac:chgData name="Srivastava, Shashank" userId="4a4a45cf-0bce-432b-b8e4-c038fc1510d7" providerId="ADAL" clId="{49385AE6-A348-4117-8CEB-AF53F41B2FB7}" dt="2023-01-21T21:11:07.056" v="2171"/>
          <ac:picMkLst>
            <pc:docMk/>
            <pc:sldMk cId="4088247270" sldId="259"/>
            <ac:picMk id="1635" creationId="{7469301D-AA79-8FF5-B8CB-397B7C237ABB}"/>
          </ac:picMkLst>
        </pc:picChg>
        <pc:picChg chg="mod">
          <ac:chgData name="Srivastava, Shashank" userId="4a4a45cf-0bce-432b-b8e4-c038fc1510d7" providerId="ADAL" clId="{49385AE6-A348-4117-8CEB-AF53F41B2FB7}" dt="2023-01-21T21:11:07.056" v="2171"/>
          <ac:picMkLst>
            <pc:docMk/>
            <pc:sldMk cId="4088247270" sldId="259"/>
            <ac:picMk id="1636" creationId="{163F18F2-4F95-993B-0055-71E52B8923F5}"/>
          </ac:picMkLst>
        </pc:picChg>
        <pc:picChg chg="mod">
          <ac:chgData name="Srivastava, Shashank" userId="4a4a45cf-0bce-432b-b8e4-c038fc1510d7" providerId="ADAL" clId="{49385AE6-A348-4117-8CEB-AF53F41B2FB7}" dt="2023-01-21T21:11:07.056" v="2171"/>
          <ac:picMkLst>
            <pc:docMk/>
            <pc:sldMk cId="4088247270" sldId="259"/>
            <ac:picMk id="1637" creationId="{B744431B-6602-EF55-DABA-ED480253B950}"/>
          </ac:picMkLst>
        </pc:picChg>
        <pc:picChg chg="mod">
          <ac:chgData name="Srivastava, Shashank" userId="4a4a45cf-0bce-432b-b8e4-c038fc1510d7" providerId="ADAL" clId="{49385AE6-A348-4117-8CEB-AF53F41B2FB7}" dt="2023-01-21T21:11:07.056" v="2171"/>
          <ac:picMkLst>
            <pc:docMk/>
            <pc:sldMk cId="4088247270" sldId="259"/>
            <ac:picMk id="1638" creationId="{1A1A137C-AF95-6DF5-0A0F-C4FBE571BF70}"/>
          </ac:picMkLst>
        </pc:picChg>
        <pc:picChg chg="mod">
          <ac:chgData name="Srivastava, Shashank" userId="4a4a45cf-0bce-432b-b8e4-c038fc1510d7" providerId="ADAL" clId="{49385AE6-A348-4117-8CEB-AF53F41B2FB7}" dt="2023-01-21T21:11:07.056" v="2171"/>
          <ac:picMkLst>
            <pc:docMk/>
            <pc:sldMk cId="4088247270" sldId="259"/>
            <ac:picMk id="1639" creationId="{476E6FF5-C860-9C6B-035F-579311B1D9E0}"/>
          </ac:picMkLst>
        </pc:picChg>
        <pc:picChg chg="mod">
          <ac:chgData name="Srivastava, Shashank" userId="4a4a45cf-0bce-432b-b8e4-c038fc1510d7" providerId="ADAL" clId="{49385AE6-A348-4117-8CEB-AF53F41B2FB7}" dt="2023-01-21T21:11:07.056" v="2171"/>
          <ac:picMkLst>
            <pc:docMk/>
            <pc:sldMk cId="4088247270" sldId="259"/>
            <ac:picMk id="1640" creationId="{AEFF8BF6-D931-6AE6-0DFE-78B9AF4A3035}"/>
          </ac:picMkLst>
        </pc:picChg>
        <pc:picChg chg="mod">
          <ac:chgData name="Srivastava, Shashank" userId="4a4a45cf-0bce-432b-b8e4-c038fc1510d7" providerId="ADAL" clId="{49385AE6-A348-4117-8CEB-AF53F41B2FB7}" dt="2023-01-21T21:11:07.056" v="2171"/>
          <ac:picMkLst>
            <pc:docMk/>
            <pc:sldMk cId="4088247270" sldId="259"/>
            <ac:picMk id="1641" creationId="{42542885-F338-9D7F-BA15-C2B983852653}"/>
          </ac:picMkLst>
        </pc:picChg>
        <pc:picChg chg="mod">
          <ac:chgData name="Srivastava, Shashank" userId="4a4a45cf-0bce-432b-b8e4-c038fc1510d7" providerId="ADAL" clId="{49385AE6-A348-4117-8CEB-AF53F41B2FB7}" dt="2023-01-21T21:11:07.056" v="2171"/>
          <ac:picMkLst>
            <pc:docMk/>
            <pc:sldMk cId="4088247270" sldId="259"/>
            <ac:picMk id="1642" creationId="{14849734-5740-2478-CF40-493D2CE4C3BE}"/>
          </ac:picMkLst>
        </pc:picChg>
        <pc:picChg chg="mod">
          <ac:chgData name="Srivastava, Shashank" userId="4a4a45cf-0bce-432b-b8e4-c038fc1510d7" providerId="ADAL" clId="{49385AE6-A348-4117-8CEB-AF53F41B2FB7}" dt="2023-01-21T21:11:07.056" v="2171"/>
          <ac:picMkLst>
            <pc:docMk/>
            <pc:sldMk cId="4088247270" sldId="259"/>
            <ac:picMk id="1643" creationId="{BB3AD90C-6D42-CE25-894A-837023BA8E4F}"/>
          </ac:picMkLst>
        </pc:picChg>
        <pc:picChg chg="mod">
          <ac:chgData name="Srivastava, Shashank" userId="4a4a45cf-0bce-432b-b8e4-c038fc1510d7" providerId="ADAL" clId="{49385AE6-A348-4117-8CEB-AF53F41B2FB7}" dt="2023-01-21T21:11:07.056" v="2171"/>
          <ac:picMkLst>
            <pc:docMk/>
            <pc:sldMk cId="4088247270" sldId="259"/>
            <ac:picMk id="1644" creationId="{0D3AD672-B53D-282D-79FE-1B45DB07E606}"/>
          </ac:picMkLst>
        </pc:picChg>
        <pc:picChg chg="mod">
          <ac:chgData name="Srivastava, Shashank" userId="4a4a45cf-0bce-432b-b8e4-c038fc1510d7" providerId="ADAL" clId="{49385AE6-A348-4117-8CEB-AF53F41B2FB7}" dt="2023-01-21T21:11:07.056" v="2171"/>
          <ac:picMkLst>
            <pc:docMk/>
            <pc:sldMk cId="4088247270" sldId="259"/>
            <ac:picMk id="1645" creationId="{6F0D5013-17EE-9761-CD14-B6682B7D83D6}"/>
          </ac:picMkLst>
        </pc:picChg>
        <pc:picChg chg="mod">
          <ac:chgData name="Srivastava, Shashank" userId="4a4a45cf-0bce-432b-b8e4-c038fc1510d7" providerId="ADAL" clId="{49385AE6-A348-4117-8CEB-AF53F41B2FB7}" dt="2023-01-21T21:11:07.056" v="2171"/>
          <ac:picMkLst>
            <pc:docMk/>
            <pc:sldMk cId="4088247270" sldId="259"/>
            <ac:picMk id="1646" creationId="{55B76730-DE01-6FCB-D928-187B8BB6D522}"/>
          </ac:picMkLst>
        </pc:picChg>
        <pc:picChg chg="mod">
          <ac:chgData name="Srivastava, Shashank" userId="4a4a45cf-0bce-432b-b8e4-c038fc1510d7" providerId="ADAL" clId="{49385AE6-A348-4117-8CEB-AF53F41B2FB7}" dt="2023-01-21T21:11:07.056" v="2171"/>
          <ac:picMkLst>
            <pc:docMk/>
            <pc:sldMk cId="4088247270" sldId="259"/>
            <ac:picMk id="1647" creationId="{BBB7B5D8-654A-E975-9461-BD5C83EE2D7F}"/>
          </ac:picMkLst>
        </pc:picChg>
        <pc:picChg chg="mod">
          <ac:chgData name="Srivastava, Shashank" userId="4a4a45cf-0bce-432b-b8e4-c038fc1510d7" providerId="ADAL" clId="{49385AE6-A348-4117-8CEB-AF53F41B2FB7}" dt="2023-01-21T21:11:07.056" v="2171"/>
          <ac:picMkLst>
            <pc:docMk/>
            <pc:sldMk cId="4088247270" sldId="259"/>
            <ac:picMk id="1648" creationId="{E17B0190-CC4F-DCC0-6F28-ED3C137E3D21}"/>
          </ac:picMkLst>
        </pc:picChg>
        <pc:picChg chg="mod">
          <ac:chgData name="Srivastava, Shashank" userId="4a4a45cf-0bce-432b-b8e4-c038fc1510d7" providerId="ADAL" clId="{49385AE6-A348-4117-8CEB-AF53F41B2FB7}" dt="2023-01-21T21:11:07.056" v="2171"/>
          <ac:picMkLst>
            <pc:docMk/>
            <pc:sldMk cId="4088247270" sldId="259"/>
            <ac:picMk id="1649" creationId="{544AD1A0-0C49-AE23-4F33-83D3A09FF3E4}"/>
          </ac:picMkLst>
        </pc:picChg>
        <pc:picChg chg="mod">
          <ac:chgData name="Srivastava, Shashank" userId="4a4a45cf-0bce-432b-b8e4-c038fc1510d7" providerId="ADAL" clId="{49385AE6-A348-4117-8CEB-AF53F41B2FB7}" dt="2023-01-21T21:11:07.056" v="2171"/>
          <ac:picMkLst>
            <pc:docMk/>
            <pc:sldMk cId="4088247270" sldId="259"/>
            <ac:picMk id="1650" creationId="{F9A3F391-2721-DC1C-6910-E4940CA45632}"/>
          </ac:picMkLst>
        </pc:picChg>
        <pc:picChg chg="mod">
          <ac:chgData name="Srivastava, Shashank" userId="4a4a45cf-0bce-432b-b8e4-c038fc1510d7" providerId="ADAL" clId="{49385AE6-A348-4117-8CEB-AF53F41B2FB7}" dt="2023-01-21T21:11:07.056" v="2171"/>
          <ac:picMkLst>
            <pc:docMk/>
            <pc:sldMk cId="4088247270" sldId="259"/>
            <ac:picMk id="1651" creationId="{D152326E-ACBD-906A-2E60-8CCA6D1226F3}"/>
          </ac:picMkLst>
        </pc:picChg>
        <pc:picChg chg="mod">
          <ac:chgData name="Srivastava, Shashank" userId="4a4a45cf-0bce-432b-b8e4-c038fc1510d7" providerId="ADAL" clId="{49385AE6-A348-4117-8CEB-AF53F41B2FB7}" dt="2023-01-21T21:11:07.056" v="2171"/>
          <ac:picMkLst>
            <pc:docMk/>
            <pc:sldMk cId="4088247270" sldId="259"/>
            <ac:picMk id="1652" creationId="{30D5B067-E3D8-93C4-9197-78EAB480C6E6}"/>
          </ac:picMkLst>
        </pc:picChg>
        <pc:picChg chg="mod">
          <ac:chgData name="Srivastava, Shashank" userId="4a4a45cf-0bce-432b-b8e4-c038fc1510d7" providerId="ADAL" clId="{49385AE6-A348-4117-8CEB-AF53F41B2FB7}" dt="2023-01-21T21:11:07.056" v="2171"/>
          <ac:picMkLst>
            <pc:docMk/>
            <pc:sldMk cId="4088247270" sldId="259"/>
            <ac:picMk id="1653" creationId="{D8CCC82C-1B36-FCCF-7127-C46F9105C73B}"/>
          </ac:picMkLst>
        </pc:picChg>
        <pc:picChg chg="mod">
          <ac:chgData name="Srivastava, Shashank" userId="4a4a45cf-0bce-432b-b8e4-c038fc1510d7" providerId="ADAL" clId="{49385AE6-A348-4117-8CEB-AF53F41B2FB7}" dt="2023-01-21T21:11:07.056" v="2171"/>
          <ac:picMkLst>
            <pc:docMk/>
            <pc:sldMk cId="4088247270" sldId="259"/>
            <ac:picMk id="1654" creationId="{6B53A1E4-F0FE-F411-9FDA-E906928EF4B4}"/>
          </ac:picMkLst>
        </pc:picChg>
        <pc:picChg chg="mod">
          <ac:chgData name="Srivastava, Shashank" userId="4a4a45cf-0bce-432b-b8e4-c038fc1510d7" providerId="ADAL" clId="{49385AE6-A348-4117-8CEB-AF53F41B2FB7}" dt="2023-01-21T21:11:07.056" v="2171"/>
          <ac:picMkLst>
            <pc:docMk/>
            <pc:sldMk cId="4088247270" sldId="259"/>
            <ac:picMk id="1655" creationId="{F24D71B5-9205-C406-DAEE-0DB2C8BD6791}"/>
          </ac:picMkLst>
        </pc:picChg>
        <pc:picChg chg="mod">
          <ac:chgData name="Srivastava, Shashank" userId="4a4a45cf-0bce-432b-b8e4-c038fc1510d7" providerId="ADAL" clId="{49385AE6-A348-4117-8CEB-AF53F41B2FB7}" dt="2023-01-21T21:11:07.056" v="2171"/>
          <ac:picMkLst>
            <pc:docMk/>
            <pc:sldMk cId="4088247270" sldId="259"/>
            <ac:picMk id="1656" creationId="{1D56E907-4B95-C782-7A6D-13B1A1E8FFF5}"/>
          </ac:picMkLst>
        </pc:picChg>
        <pc:picChg chg="mod">
          <ac:chgData name="Srivastava, Shashank" userId="4a4a45cf-0bce-432b-b8e4-c038fc1510d7" providerId="ADAL" clId="{49385AE6-A348-4117-8CEB-AF53F41B2FB7}" dt="2023-01-21T21:11:07.056" v="2171"/>
          <ac:picMkLst>
            <pc:docMk/>
            <pc:sldMk cId="4088247270" sldId="259"/>
            <ac:picMk id="1657" creationId="{F6452309-F5B8-0319-3E71-6D89A8C458E4}"/>
          </ac:picMkLst>
        </pc:picChg>
        <pc:picChg chg="mod">
          <ac:chgData name="Srivastava, Shashank" userId="4a4a45cf-0bce-432b-b8e4-c038fc1510d7" providerId="ADAL" clId="{49385AE6-A348-4117-8CEB-AF53F41B2FB7}" dt="2023-01-21T21:11:07.056" v="2171"/>
          <ac:picMkLst>
            <pc:docMk/>
            <pc:sldMk cId="4088247270" sldId="259"/>
            <ac:picMk id="1658" creationId="{159AE1C0-F627-6042-5C08-3BF2CC3CCBCB}"/>
          </ac:picMkLst>
        </pc:picChg>
        <pc:picChg chg="mod">
          <ac:chgData name="Srivastava, Shashank" userId="4a4a45cf-0bce-432b-b8e4-c038fc1510d7" providerId="ADAL" clId="{49385AE6-A348-4117-8CEB-AF53F41B2FB7}" dt="2023-01-21T21:11:07.056" v="2171"/>
          <ac:picMkLst>
            <pc:docMk/>
            <pc:sldMk cId="4088247270" sldId="259"/>
            <ac:picMk id="1659" creationId="{104E7A28-4CD7-5583-60F8-0B6386BBF38C}"/>
          </ac:picMkLst>
        </pc:picChg>
        <pc:picChg chg="mod">
          <ac:chgData name="Srivastava, Shashank" userId="4a4a45cf-0bce-432b-b8e4-c038fc1510d7" providerId="ADAL" clId="{49385AE6-A348-4117-8CEB-AF53F41B2FB7}" dt="2023-01-21T21:11:07.056" v="2171"/>
          <ac:picMkLst>
            <pc:docMk/>
            <pc:sldMk cId="4088247270" sldId="259"/>
            <ac:picMk id="1660" creationId="{2F7933D5-BC98-11F9-4B16-5F3F22ABA10B}"/>
          </ac:picMkLst>
        </pc:picChg>
        <pc:picChg chg="mod">
          <ac:chgData name="Srivastava, Shashank" userId="4a4a45cf-0bce-432b-b8e4-c038fc1510d7" providerId="ADAL" clId="{49385AE6-A348-4117-8CEB-AF53F41B2FB7}" dt="2023-01-21T21:11:07.056" v="2171"/>
          <ac:picMkLst>
            <pc:docMk/>
            <pc:sldMk cId="4088247270" sldId="259"/>
            <ac:picMk id="1661" creationId="{DBC38682-3D3F-5E1F-9077-4958D2597122}"/>
          </ac:picMkLst>
        </pc:picChg>
        <pc:picChg chg="mod">
          <ac:chgData name="Srivastava, Shashank" userId="4a4a45cf-0bce-432b-b8e4-c038fc1510d7" providerId="ADAL" clId="{49385AE6-A348-4117-8CEB-AF53F41B2FB7}" dt="2023-01-21T21:11:07.056" v="2171"/>
          <ac:picMkLst>
            <pc:docMk/>
            <pc:sldMk cId="4088247270" sldId="259"/>
            <ac:picMk id="1662" creationId="{BD415A28-3821-1B8A-94E5-3658E549BF91}"/>
          </ac:picMkLst>
        </pc:picChg>
        <pc:picChg chg="mod">
          <ac:chgData name="Srivastava, Shashank" userId="4a4a45cf-0bce-432b-b8e4-c038fc1510d7" providerId="ADAL" clId="{49385AE6-A348-4117-8CEB-AF53F41B2FB7}" dt="2023-01-21T21:11:07.056" v="2171"/>
          <ac:picMkLst>
            <pc:docMk/>
            <pc:sldMk cId="4088247270" sldId="259"/>
            <ac:picMk id="1663" creationId="{CD6DBC20-D8AE-1441-0957-445B28AB0FD4}"/>
          </ac:picMkLst>
        </pc:picChg>
        <pc:picChg chg="mod">
          <ac:chgData name="Srivastava, Shashank" userId="4a4a45cf-0bce-432b-b8e4-c038fc1510d7" providerId="ADAL" clId="{49385AE6-A348-4117-8CEB-AF53F41B2FB7}" dt="2023-01-21T21:11:07.056" v="2171"/>
          <ac:picMkLst>
            <pc:docMk/>
            <pc:sldMk cId="4088247270" sldId="259"/>
            <ac:picMk id="1664" creationId="{A0647D08-43DA-BD4A-2892-BCA960F6BADD}"/>
          </ac:picMkLst>
        </pc:picChg>
        <pc:picChg chg="mod">
          <ac:chgData name="Srivastava, Shashank" userId="4a4a45cf-0bce-432b-b8e4-c038fc1510d7" providerId="ADAL" clId="{49385AE6-A348-4117-8CEB-AF53F41B2FB7}" dt="2023-01-21T21:11:07.056" v="2171"/>
          <ac:picMkLst>
            <pc:docMk/>
            <pc:sldMk cId="4088247270" sldId="259"/>
            <ac:picMk id="1665" creationId="{96370730-B212-3C0B-FF89-3720CCD141EC}"/>
          </ac:picMkLst>
        </pc:picChg>
        <pc:picChg chg="mod">
          <ac:chgData name="Srivastava, Shashank" userId="4a4a45cf-0bce-432b-b8e4-c038fc1510d7" providerId="ADAL" clId="{49385AE6-A348-4117-8CEB-AF53F41B2FB7}" dt="2023-01-21T21:11:07.056" v="2171"/>
          <ac:picMkLst>
            <pc:docMk/>
            <pc:sldMk cId="4088247270" sldId="259"/>
            <ac:picMk id="1666" creationId="{7868162B-E412-8557-0D4B-355D62F2D397}"/>
          </ac:picMkLst>
        </pc:picChg>
        <pc:picChg chg="mod">
          <ac:chgData name="Srivastava, Shashank" userId="4a4a45cf-0bce-432b-b8e4-c038fc1510d7" providerId="ADAL" clId="{49385AE6-A348-4117-8CEB-AF53F41B2FB7}" dt="2023-01-21T21:11:07.056" v="2171"/>
          <ac:picMkLst>
            <pc:docMk/>
            <pc:sldMk cId="4088247270" sldId="259"/>
            <ac:picMk id="1667" creationId="{EC6BD767-BCAF-AE97-D8B2-A84FCE5F60D0}"/>
          </ac:picMkLst>
        </pc:picChg>
        <pc:picChg chg="mod">
          <ac:chgData name="Srivastava, Shashank" userId="4a4a45cf-0bce-432b-b8e4-c038fc1510d7" providerId="ADAL" clId="{49385AE6-A348-4117-8CEB-AF53F41B2FB7}" dt="2023-01-21T21:11:07.056" v="2171"/>
          <ac:picMkLst>
            <pc:docMk/>
            <pc:sldMk cId="4088247270" sldId="259"/>
            <ac:picMk id="1668" creationId="{4B4A8801-437D-2940-82B3-2BA96F3F640D}"/>
          </ac:picMkLst>
        </pc:picChg>
        <pc:picChg chg="mod">
          <ac:chgData name="Srivastava, Shashank" userId="4a4a45cf-0bce-432b-b8e4-c038fc1510d7" providerId="ADAL" clId="{49385AE6-A348-4117-8CEB-AF53F41B2FB7}" dt="2023-01-21T21:11:07.056" v="2171"/>
          <ac:picMkLst>
            <pc:docMk/>
            <pc:sldMk cId="4088247270" sldId="259"/>
            <ac:picMk id="1669" creationId="{C5E7E8E8-D126-864A-5827-CA8B13022D29}"/>
          </ac:picMkLst>
        </pc:picChg>
        <pc:picChg chg="mod">
          <ac:chgData name="Srivastava, Shashank" userId="4a4a45cf-0bce-432b-b8e4-c038fc1510d7" providerId="ADAL" clId="{49385AE6-A348-4117-8CEB-AF53F41B2FB7}" dt="2023-01-21T21:11:07.056" v="2171"/>
          <ac:picMkLst>
            <pc:docMk/>
            <pc:sldMk cId="4088247270" sldId="259"/>
            <ac:picMk id="1670" creationId="{7560E3BF-BE7D-00B6-6751-56FDADB488BB}"/>
          </ac:picMkLst>
        </pc:picChg>
        <pc:picChg chg="mod">
          <ac:chgData name="Srivastava, Shashank" userId="4a4a45cf-0bce-432b-b8e4-c038fc1510d7" providerId="ADAL" clId="{49385AE6-A348-4117-8CEB-AF53F41B2FB7}" dt="2023-01-21T21:11:07.056" v="2171"/>
          <ac:picMkLst>
            <pc:docMk/>
            <pc:sldMk cId="4088247270" sldId="259"/>
            <ac:picMk id="1671" creationId="{FBC9D157-09C3-DB30-661B-FA7DF7D49686}"/>
          </ac:picMkLst>
        </pc:picChg>
        <pc:picChg chg="mod">
          <ac:chgData name="Srivastava, Shashank" userId="4a4a45cf-0bce-432b-b8e4-c038fc1510d7" providerId="ADAL" clId="{49385AE6-A348-4117-8CEB-AF53F41B2FB7}" dt="2023-01-21T21:11:07.056" v="2171"/>
          <ac:picMkLst>
            <pc:docMk/>
            <pc:sldMk cId="4088247270" sldId="259"/>
            <ac:picMk id="1672" creationId="{33776B2E-1FDD-C876-41B1-B227C1FAE0DF}"/>
          </ac:picMkLst>
        </pc:picChg>
        <pc:picChg chg="mod">
          <ac:chgData name="Srivastava, Shashank" userId="4a4a45cf-0bce-432b-b8e4-c038fc1510d7" providerId="ADAL" clId="{49385AE6-A348-4117-8CEB-AF53F41B2FB7}" dt="2023-01-21T21:11:07.056" v="2171"/>
          <ac:picMkLst>
            <pc:docMk/>
            <pc:sldMk cId="4088247270" sldId="259"/>
            <ac:picMk id="1673" creationId="{376F1192-77E7-1277-6AAE-4A2A17F5FAB5}"/>
          </ac:picMkLst>
        </pc:picChg>
        <pc:picChg chg="mod">
          <ac:chgData name="Srivastava, Shashank" userId="4a4a45cf-0bce-432b-b8e4-c038fc1510d7" providerId="ADAL" clId="{49385AE6-A348-4117-8CEB-AF53F41B2FB7}" dt="2023-01-21T21:11:07.056" v="2171"/>
          <ac:picMkLst>
            <pc:docMk/>
            <pc:sldMk cId="4088247270" sldId="259"/>
            <ac:picMk id="1674" creationId="{A9132329-B0EE-4EA8-75D9-3B29C9961C0A}"/>
          </ac:picMkLst>
        </pc:picChg>
        <pc:picChg chg="mod">
          <ac:chgData name="Srivastava, Shashank" userId="4a4a45cf-0bce-432b-b8e4-c038fc1510d7" providerId="ADAL" clId="{49385AE6-A348-4117-8CEB-AF53F41B2FB7}" dt="2023-01-21T21:11:07.056" v="2171"/>
          <ac:picMkLst>
            <pc:docMk/>
            <pc:sldMk cId="4088247270" sldId="259"/>
            <ac:picMk id="1675" creationId="{BB2C0D34-E6FC-3D0E-AFB5-1BF5A443A698}"/>
          </ac:picMkLst>
        </pc:picChg>
        <pc:picChg chg="mod">
          <ac:chgData name="Srivastava, Shashank" userId="4a4a45cf-0bce-432b-b8e4-c038fc1510d7" providerId="ADAL" clId="{49385AE6-A348-4117-8CEB-AF53F41B2FB7}" dt="2023-01-21T21:11:07.056" v="2171"/>
          <ac:picMkLst>
            <pc:docMk/>
            <pc:sldMk cId="4088247270" sldId="259"/>
            <ac:picMk id="1676" creationId="{789352BD-B18C-7D2F-9364-05D1D4B31C65}"/>
          </ac:picMkLst>
        </pc:picChg>
        <pc:picChg chg="mod">
          <ac:chgData name="Srivastava, Shashank" userId="4a4a45cf-0bce-432b-b8e4-c038fc1510d7" providerId="ADAL" clId="{49385AE6-A348-4117-8CEB-AF53F41B2FB7}" dt="2023-01-21T21:11:07.056" v="2171"/>
          <ac:picMkLst>
            <pc:docMk/>
            <pc:sldMk cId="4088247270" sldId="259"/>
            <ac:picMk id="1677" creationId="{B248B9D0-7666-7D64-B9F7-8CDDB4D10B50}"/>
          </ac:picMkLst>
        </pc:picChg>
        <pc:picChg chg="mod">
          <ac:chgData name="Srivastava, Shashank" userId="4a4a45cf-0bce-432b-b8e4-c038fc1510d7" providerId="ADAL" clId="{49385AE6-A348-4117-8CEB-AF53F41B2FB7}" dt="2023-01-21T21:11:07.056" v="2171"/>
          <ac:picMkLst>
            <pc:docMk/>
            <pc:sldMk cId="4088247270" sldId="259"/>
            <ac:picMk id="1678" creationId="{9BBBBCC3-751C-8A82-47C1-C75A8B4148EA}"/>
          </ac:picMkLst>
        </pc:picChg>
        <pc:picChg chg="mod">
          <ac:chgData name="Srivastava, Shashank" userId="4a4a45cf-0bce-432b-b8e4-c038fc1510d7" providerId="ADAL" clId="{49385AE6-A348-4117-8CEB-AF53F41B2FB7}" dt="2023-01-21T21:11:07.056" v="2171"/>
          <ac:picMkLst>
            <pc:docMk/>
            <pc:sldMk cId="4088247270" sldId="259"/>
            <ac:picMk id="1679" creationId="{73F86B62-9B40-36CC-9619-854C256407EB}"/>
          </ac:picMkLst>
        </pc:picChg>
        <pc:picChg chg="mod">
          <ac:chgData name="Srivastava, Shashank" userId="4a4a45cf-0bce-432b-b8e4-c038fc1510d7" providerId="ADAL" clId="{49385AE6-A348-4117-8CEB-AF53F41B2FB7}" dt="2023-01-21T21:11:07.056" v="2171"/>
          <ac:picMkLst>
            <pc:docMk/>
            <pc:sldMk cId="4088247270" sldId="259"/>
            <ac:picMk id="1680" creationId="{C1E92D05-7AD3-4119-CF46-5B4E9C6F2E64}"/>
          </ac:picMkLst>
        </pc:picChg>
        <pc:picChg chg="mod">
          <ac:chgData name="Srivastava, Shashank" userId="4a4a45cf-0bce-432b-b8e4-c038fc1510d7" providerId="ADAL" clId="{49385AE6-A348-4117-8CEB-AF53F41B2FB7}" dt="2023-01-21T21:11:07.056" v="2171"/>
          <ac:picMkLst>
            <pc:docMk/>
            <pc:sldMk cId="4088247270" sldId="259"/>
            <ac:picMk id="1681" creationId="{84ADF8C2-86FE-9B42-63F8-4EA2EF03559E}"/>
          </ac:picMkLst>
        </pc:picChg>
        <pc:picChg chg="mod">
          <ac:chgData name="Srivastava, Shashank" userId="4a4a45cf-0bce-432b-b8e4-c038fc1510d7" providerId="ADAL" clId="{49385AE6-A348-4117-8CEB-AF53F41B2FB7}" dt="2023-01-21T21:11:07.056" v="2171"/>
          <ac:picMkLst>
            <pc:docMk/>
            <pc:sldMk cId="4088247270" sldId="259"/>
            <ac:picMk id="1682" creationId="{414AE82D-8D37-54C7-2802-74809905809A}"/>
          </ac:picMkLst>
        </pc:picChg>
        <pc:picChg chg="mod">
          <ac:chgData name="Srivastava, Shashank" userId="4a4a45cf-0bce-432b-b8e4-c038fc1510d7" providerId="ADAL" clId="{49385AE6-A348-4117-8CEB-AF53F41B2FB7}" dt="2023-01-21T21:11:07.056" v="2171"/>
          <ac:picMkLst>
            <pc:docMk/>
            <pc:sldMk cId="4088247270" sldId="259"/>
            <ac:picMk id="1683" creationId="{428238E1-3E8E-B6C7-7829-DF152F051A69}"/>
          </ac:picMkLst>
        </pc:picChg>
        <pc:picChg chg="mod">
          <ac:chgData name="Srivastava, Shashank" userId="4a4a45cf-0bce-432b-b8e4-c038fc1510d7" providerId="ADAL" clId="{49385AE6-A348-4117-8CEB-AF53F41B2FB7}" dt="2023-01-21T21:11:07.056" v="2171"/>
          <ac:picMkLst>
            <pc:docMk/>
            <pc:sldMk cId="4088247270" sldId="259"/>
            <ac:picMk id="1684" creationId="{2ABAAD37-C4C6-4D26-F59A-508FFE72631A}"/>
          </ac:picMkLst>
        </pc:picChg>
        <pc:picChg chg="mod">
          <ac:chgData name="Srivastava, Shashank" userId="4a4a45cf-0bce-432b-b8e4-c038fc1510d7" providerId="ADAL" clId="{49385AE6-A348-4117-8CEB-AF53F41B2FB7}" dt="2023-01-21T21:11:07.056" v="2171"/>
          <ac:picMkLst>
            <pc:docMk/>
            <pc:sldMk cId="4088247270" sldId="259"/>
            <ac:picMk id="1685" creationId="{6A49B97F-9201-A580-8748-93A0362D47A4}"/>
          </ac:picMkLst>
        </pc:picChg>
        <pc:picChg chg="mod">
          <ac:chgData name="Srivastava, Shashank" userId="4a4a45cf-0bce-432b-b8e4-c038fc1510d7" providerId="ADAL" clId="{49385AE6-A348-4117-8CEB-AF53F41B2FB7}" dt="2023-01-21T21:11:07.056" v="2171"/>
          <ac:picMkLst>
            <pc:docMk/>
            <pc:sldMk cId="4088247270" sldId="259"/>
            <ac:picMk id="1686" creationId="{341D719F-647E-9E91-91E7-B664FFA1299E}"/>
          </ac:picMkLst>
        </pc:picChg>
        <pc:picChg chg="mod">
          <ac:chgData name="Srivastava, Shashank" userId="4a4a45cf-0bce-432b-b8e4-c038fc1510d7" providerId="ADAL" clId="{49385AE6-A348-4117-8CEB-AF53F41B2FB7}" dt="2023-01-21T21:11:07.056" v="2171"/>
          <ac:picMkLst>
            <pc:docMk/>
            <pc:sldMk cId="4088247270" sldId="259"/>
            <ac:picMk id="1687" creationId="{7B56D8F8-CA70-4993-AE37-E9980288C3C4}"/>
          </ac:picMkLst>
        </pc:picChg>
        <pc:picChg chg="mod">
          <ac:chgData name="Srivastava, Shashank" userId="4a4a45cf-0bce-432b-b8e4-c038fc1510d7" providerId="ADAL" clId="{49385AE6-A348-4117-8CEB-AF53F41B2FB7}" dt="2023-01-21T21:11:07.056" v="2171"/>
          <ac:picMkLst>
            <pc:docMk/>
            <pc:sldMk cId="4088247270" sldId="259"/>
            <ac:picMk id="1688" creationId="{833092E8-1AE3-D972-C78C-282B56DE556A}"/>
          </ac:picMkLst>
        </pc:picChg>
        <pc:picChg chg="mod">
          <ac:chgData name="Srivastava, Shashank" userId="4a4a45cf-0bce-432b-b8e4-c038fc1510d7" providerId="ADAL" clId="{49385AE6-A348-4117-8CEB-AF53F41B2FB7}" dt="2023-01-21T21:11:07.056" v="2171"/>
          <ac:picMkLst>
            <pc:docMk/>
            <pc:sldMk cId="4088247270" sldId="259"/>
            <ac:picMk id="1689" creationId="{8A187C52-AAA4-A125-3E3B-CAAFB9C32569}"/>
          </ac:picMkLst>
        </pc:picChg>
        <pc:picChg chg="mod">
          <ac:chgData name="Srivastava, Shashank" userId="4a4a45cf-0bce-432b-b8e4-c038fc1510d7" providerId="ADAL" clId="{49385AE6-A348-4117-8CEB-AF53F41B2FB7}" dt="2023-01-21T21:11:07.056" v="2171"/>
          <ac:picMkLst>
            <pc:docMk/>
            <pc:sldMk cId="4088247270" sldId="259"/>
            <ac:picMk id="1690" creationId="{48CF3ABC-54A9-669F-0F1C-D8CF8F1ACAA5}"/>
          </ac:picMkLst>
        </pc:picChg>
        <pc:picChg chg="mod">
          <ac:chgData name="Srivastava, Shashank" userId="4a4a45cf-0bce-432b-b8e4-c038fc1510d7" providerId="ADAL" clId="{49385AE6-A348-4117-8CEB-AF53F41B2FB7}" dt="2023-01-21T21:11:07.056" v="2171"/>
          <ac:picMkLst>
            <pc:docMk/>
            <pc:sldMk cId="4088247270" sldId="259"/>
            <ac:picMk id="1691" creationId="{E93E7289-534B-8728-84C2-35893D3DE985}"/>
          </ac:picMkLst>
        </pc:picChg>
        <pc:picChg chg="mod">
          <ac:chgData name="Srivastava, Shashank" userId="4a4a45cf-0bce-432b-b8e4-c038fc1510d7" providerId="ADAL" clId="{49385AE6-A348-4117-8CEB-AF53F41B2FB7}" dt="2023-01-21T21:11:07.056" v="2171"/>
          <ac:picMkLst>
            <pc:docMk/>
            <pc:sldMk cId="4088247270" sldId="259"/>
            <ac:picMk id="1692" creationId="{676AAA19-8D93-5923-0E35-3817C58C186D}"/>
          </ac:picMkLst>
        </pc:picChg>
        <pc:picChg chg="mod">
          <ac:chgData name="Srivastava, Shashank" userId="4a4a45cf-0bce-432b-b8e4-c038fc1510d7" providerId="ADAL" clId="{49385AE6-A348-4117-8CEB-AF53F41B2FB7}" dt="2023-01-21T21:11:07.056" v="2171"/>
          <ac:picMkLst>
            <pc:docMk/>
            <pc:sldMk cId="4088247270" sldId="259"/>
            <ac:picMk id="1693" creationId="{F0967AB4-248F-B4E1-A0E3-D4D85D99F5DC}"/>
          </ac:picMkLst>
        </pc:picChg>
        <pc:picChg chg="mod">
          <ac:chgData name="Srivastava, Shashank" userId="4a4a45cf-0bce-432b-b8e4-c038fc1510d7" providerId="ADAL" clId="{49385AE6-A348-4117-8CEB-AF53F41B2FB7}" dt="2023-01-21T21:11:07.056" v="2171"/>
          <ac:picMkLst>
            <pc:docMk/>
            <pc:sldMk cId="4088247270" sldId="259"/>
            <ac:picMk id="1694" creationId="{D82476DC-0D6F-C6F2-6C70-03A50C0BB805}"/>
          </ac:picMkLst>
        </pc:picChg>
        <pc:picChg chg="mod">
          <ac:chgData name="Srivastava, Shashank" userId="4a4a45cf-0bce-432b-b8e4-c038fc1510d7" providerId="ADAL" clId="{49385AE6-A348-4117-8CEB-AF53F41B2FB7}" dt="2023-01-21T21:11:07.056" v="2171"/>
          <ac:picMkLst>
            <pc:docMk/>
            <pc:sldMk cId="4088247270" sldId="259"/>
            <ac:picMk id="1695" creationId="{BF885F42-E001-8914-9A70-D57D433B013C}"/>
          </ac:picMkLst>
        </pc:picChg>
        <pc:picChg chg="mod">
          <ac:chgData name="Srivastava, Shashank" userId="4a4a45cf-0bce-432b-b8e4-c038fc1510d7" providerId="ADAL" clId="{49385AE6-A348-4117-8CEB-AF53F41B2FB7}" dt="2023-01-21T21:11:07.056" v="2171"/>
          <ac:picMkLst>
            <pc:docMk/>
            <pc:sldMk cId="4088247270" sldId="259"/>
            <ac:picMk id="1696" creationId="{75D7E0F9-8B82-4953-8CDE-871154249F20}"/>
          </ac:picMkLst>
        </pc:picChg>
        <pc:picChg chg="mod">
          <ac:chgData name="Srivastava, Shashank" userId="4a4a45cf-0bce-432b-b8e4-c038fc1510d7" providerId="ADAL" clId="{49385AE6-A348-4117-8CEB-AF53F41B2FB7}" dt="2023-01-21T21:11:07.056" v="2171"/>
          <ac:picMkLst>
            <pc:docMk/>
            <pc:sldMk cId="4088247270" sldId="259"/>
            <ac:picMk id="1697" creationId="{AA8146CE-AA7A-A241-0FE8-413F83DA00F1}"/>
          </ac:picMkLst>
        </pc:picChg>
        <pc:picChg chg="mod">
          <ac:chgData name="Srivastava, Shashank" userId="4a4a45cf-0bce-432b-b8e4-c038fc1510d7" providerId="ADAL" clId="{49385AE6-A348-4117-8CEB-AF53F41B2FB7}" dt="2023-01-21T21:11:07.056" v="2171"/>
          <ac:picMkLst>
            <pc:docMk/>
            <pc:sldMk cId="4088247270" sldId="259"/>
            <ac:picMk id="1698" creationId="{F9386EEB-AEDD-8712-73ED-573E95AC9C46}"/>
          </ac:picMkLst>
        </pc:picChg>
        <pc:picChg chg="mod">
          <ac:chgData name="Srivastava, Shashank" userId="4a4a45cf-0bce-432b-b8e4-c038fc1510d7" providerId="ADAL" clId="{49385AE6-A348-4117-8CEB-AF53F41B2FB7}" dt="2023-01-21T21:11:07.056" v="2171"/>
          <ac:picMkLst>
            <pc:docMk/>
            <pc:sldMk cId="4088247270" sldId="259"/>
            <ac:picMk id="1699" creationId="{56763959-9B1D-76D5-CC49-1A85F15FDB80}"/>
          </ac:picMkLst>
        </pc:picChg>
        <pc:picChg chg="mod">
          <ac:chgData name="Srivastava, Shashank" userId="4a4a45cf-0bce-432b-b8e4-c038fc1510d7" providerId="ADAL" clId="{49385AE6-A348-4117-8CEB-AF53F41B2FB7}" dt="2023-01-21T21:11:07.056" v="2171"/>
          <ac:picMkLst>
            <pc:docMk/>
            <pc:sldMk cId="4088247270" sldId="259"/>
            <ac:picMk id="1700" creationId="{03633D08-C702-53B4-187A-0F1110943303}"/>
          </ac:picMkLst>
        </pc:picChg>
        <pc:picChg chg="mod">
          <ac:chgData name="Srivastava, Shashank" userId="4a4a45cf-0bce-432b-b8e4-c038fc1510d7" providerId="ADAL" clId="{49385AE6-A348-4117-8CEB-AF53F41B2FB7}" dt="2023-01-21T21:11:07.056" v="2171"/>
          <ac:picMkLst>
            <pc:docMk/>
            <pc:sldMk cId="4088247270" sldId="259"/>
            <ac:picMk id="1701" creationId="{26373E17-AC85-F0E4-76CE-485052C5353E}"/>
          </ac:picMkLst>
        </pc:picChg>
        <pc:picChg chg="mod">
          <ac:chgData name="Srivastava, Shashank" userId="4a4a45cf-0bce-432b-b8e4-c038fc1510d7" providerId="ADAL" clId="{49385AE6-A348-4117-8CEB-AF53F41B2FB7}" dt="2023-01-21T21:11:07.056" v="2171"/>
          <ac:picMkLst>
            <pc:docMk/>
            <pc:sldMk cId="4088247270" sldId="259"/>
            <ac:picMk id="1702" creationId="{DF7139BD-545F-16E3-F7FA-7E69AA144969}"/>
          </ac:picMkLst>
        </pc:picChg>
        <pc:picChg chg="mod">
          <ac:chgData name="Srivastava, Shashank" userId="4a4a45cf-0bce-432b-b8e4-c038fc1510d7" providerId="ADAL" clId="{49385AE6-A348-4117-8CEB-AF53F41B2FB7}" dt="2023-01-21T21:11:07.056" v="2171"/>
          <ac:picMkLst>
            <pc:docMk/>
            <pc:sldMk cId="4088247270" sldId="259"/>
            <ac:picMk id="1703" creationId="{C66FA2EC-3B52-FC62-B2D3-63265533817E}"/>
          </ac:picMkLst>
        </pc:picChg>
        <pc:picChg chg="mod">
          <ac:chgData name="Srivastava, Shashank" userId="4a4a45cf-0bce-432b-b8e4-c038fc1510d7" providerId="ADAL" clId="{49385AE6-A348-4117-8CEB-AF53F41B2FB7}" dt="2023-01-21T21:11:07.056" v="2171"/>
          <ac:picMkLst>
            <pc:docMk/>
            <pc:sldMk cId="4088247270" sldId="259"/>
            <ac:picMk id="1704" creationId="{E5C2FD5F-BFC2-6DE0-D317-F2539B15A907}"/>
          </ac:picMkLst>
        </pc:picChg>
        <pc:picChg chg="mod">
          <ac:chgData name="Srivastava, Shashank" userId="4a4a45cf-0bce-432b-b8e4-c038fc1510d7" providerId="ADAL" clId="{49385AE6-A348-4117-8CEB-AF53F41B2FB7}" dt="2023-01-21T21:11:07.056" v="2171"/>
          <ac:picMkLst>
            <pc:docMk/>
            <pc:sldMk cId="4088247270" sldId="259"/>
            <ac:picMk id="1705" creationId="{C2746FB4-ADA7-D884-901D-A5DE884477B8}"/>
          </ac:picMkLst>
        </pc:picChg>
        <pc:picChg chg="mod">
          <ac:chgData name="Srivastava, Shashank" userId="4a4a45cf-0bce-432b-b8e4-c038fc1510d7" providerId="ADAL" clId="{49385AE6-A348-4117-8CEB-AF53F41B2FB7}" dt="2023-01-21T21:11:07.056" v="2171"/>
          <ac:picMkLst>
            <pc:docMk/>
            <pc:sldMk cId="4088247270" sldId="259"/>
            <ac:picMk id="1706" creationId="{8CB6AF19-B9AD-4C9C-23CF-0DE2D50DF57D}"/>
          </ac:picMkLst>
        </pc:picChg>
        <pc:picChg chg="mod">
          <ac:chgData name="Srivastava, Shashank" userId="4a4a45cf-0bce-432b-b8e4-c038fc1510d7" providerId="ADAL" clId="{49385AE6-A348-4117-8CEB-AF53F41B2FB7}" dt="2023-01-21T21:11:07.056" v="2171"/>
          <ac:picMkLst>
            <pc:docMk/>
            <pc:sldMk cId="4088247270" sldId="259"/>
            <ac:picMk id="1707" creationId="{A8D226F5-A0A7-A453-396D-8CFF172A2BB6}"/>
          </ac:picMkLst>
        </pc:picChg>
        <pc:picChg chg="mod">
          <ac:chgData name="Srivastava, Shashank" userId="4a4a45cf-0bce-432b-b8e4-c038fc1510d7" providerId="ADAL" clId="{49385AE6-A348-4117-8CEB-AF53F41B2FB7}" dt="2023-01-21T21:11:07.056" v="2171"/>
          <ac:picMkLst>
            <pc:docMk/>
            <pc:sldMk cId="4088247270" sldId="259"/>
            <ac:picMk id="1708" creationId="{D062307C-17B0-9E80-52E1-BAE2C4DA4C0A}"/>
          </ac:picMkLst>
        </pc:picChg>
        <pc:picChg chg="mod">
          <ac:chgData name="Srivastava, Shashank" userId="4a4a45cf-0bce-432b-b8e4-c038fc1510d7" providerId="ADAL" clId="{49385AE6-A348-4117-8CEB-AF53F41B2FB7}" dt="2023-01-21T21:11:07.056" v="2171"/>
          <ac:picMkLst>
            <pc:docMk/>
            <pc:sldMk cId="4088247270" sldId="259"/>
            <ac:picMk id="1709" creationId="{5B8D170F-A977-01D6-3F9F-EBDF95AA0362}"/>
          </ac:picMkLst>
        </pc:picChg>
        <pc:picChg chg="mod">
          <ac:chgData name="Srivastava, Shashank" userId="4a4a45cf-0bce-432b-b8e4-c038fc1510d7" providerId="ADAL" clId="{49385AE6-A348-4117-8CEB-AF53F41B2FB7}" dt="2023-01-21T21:11:07.056" v="2171"/>
          <ac:picMkLst>
            <pc:docMk/>
            <pc:sldMk cId="4088247270" sldId="259"/>
            <ac:picMk id="1710" creationId="{C7FCD70C-08FE-44EE-1915-34B6D3B5AD87}"/>
          </ac:picMkLst>
        </pc:picChg>
        <pc:picChg chg="mod">
          <ac:chgData name="Srivastava, Shashank" userId="4a4a45cf-0bce-432b-b8e4-c038fc1510d7" providerId="ADAL" clId="{49385AE6-A348-4117-8CEB-AF53F41B2FB7}" dt="2023-01-21T21:11:07.056" v="2171"/>
          <ac:picMkLst>
            <pc:docMk/>
            <pc:sldMk cId="4088247270" sldId="259"/>
            <ac:picMk id="1711" creationId="{4AEBAD2B-CEB1-1AD3-EA32-D17F3953E8A6}"/>
          </ac:picMkLst>
        </pc:picChg>
        <pc:picChg chg="mod">
          <ac:chgData name="Srivastava, Shashank" userId="4a4a45cf-0bce-432b-b8e4-c038fc1510d7" providerId="ADAL" clId="{49385AE6-A348-4117-8CEB-AF53F41B2FB7}" dt="2023-01-21T21:11:07.056" v="2171"/>
          <ac:picMkLst>
            <pc:docMk/>
            <pc:sldMk cId="4088247270" sldId="259"/>
            <ac:picMk id="1712" creationId="{C202DFF7-6616-E502-D8B3-4D95ED02316C}"/>
          </ac:picMkLst>
        </pc:picChg>
        <pc:picChg chg="mod">
          <ac:chgData name="Srivastava, Shashank" userId="4a4a45cf-0bce-432b-b8e4-c038fc1510d7" providerId="ADAL" clId="{49385AE6-A348-4117-8CEB-AF53F41B2FB7}" dt="2023-01-21T21:11:07.056" v="2171"/>
          <ac:picMkLst>
            <pc:docMk/>
            <pc:sldMk cId="4088247270" sldId="259"/>
            <ac:picMk id="1713" creationId="{2650B7C2-3253-D9DC-5EFE-0F6F459A8124}"/>
          </ac:picMkLst>
        </pc:picChg>
        <pc:picChg chg="mod">
          <ac:chgData name="Srivastava, Shashank" userId="4a4a45cf-0bce-432b-b8e4-c038fc1510d7" providerId="ADAL" clId="{49385AE6-A348-4117-8CEB-AF53F41B2FB7}" dt="2023-01-21T21:11:07.056" v="2171"/>
          <ac:picMkLst>
            <pc:docMk/>
            <pc:sldMk cId="4088247270" sldId="259"/>
            <ac:picMk id="1714" creationId="{FCC65F01-5464-5DF4-4F32-0CE3E1CF141D}"/>
          </ac:picMkLst>
        </pc:picChg>
        <pc:picChg chg="mod">
          <ac:chgData name="Srivastava, Shashank" userId="4a4a45cf-0bce-432b-b8e4-c038fc1510d7" providerId="ADAL" clId="{49385AE6-A348-4117-8CEB-AF53F41B2FB7}" dt="2023-01-21T21:11:07.056" v="2171"/>
          <ac:picMkLst>
            <pc:docMk/>
            <pc:sldMk cId="4088247270" sldId="259"/>
            <ac:picMk id="1715" creationId="{0A0EA1AC-B606-9AD7-FB9C-C9657331C04D}"/>
          </ac:picMkLst>
        </pc:picChg>
        <pc:picChg chg="mod">
          <ac:chgData name="Srivastava, Shashank" userId="4a4a45cf-0bce-432b-b8e4-c038fc1510d7" providerId="ADAL" clId="{49385AE6-A348-4117-8CEB-AF53F41B2FB7}" dt="2023-01-21T21:11:07.056" v="2171"/>
          <ac:picMkLst>
            <pc:docMk/>
            <pc:sldMk cId="4088247270" sldId="259"/>
            <ac:picMk id="1716" creationId="{EC745C92-E38E-102C-B6D4-60F9B64EEE2E}"/>
          </ac:picMkLst>
        </pc:picChg>
        <pc:picChg chg="mod">
          <ac:chgData name="Srivastava, Shashank" userId="4a4a45cf-0bce-432b-b8e4-c038fc1510d7" providerId="ADAL" clId="{49385AE6-A348-4117-8CEB-AF53F41B2FB7}" dt="2023-01-21T21:11:07.056" v="2171"/>
          <ac:picMkLst>
            <pc:docMk/>
            <pc:sldMk cId="4088247270" sldId="259"/>
            <ac:picMk id="1717" creationId="{9085D0C3-274C-C2E6-6965-F1D6678809D4}"/>
          </ac:picMkLst>
        </pc:picChg>
        <pc:picChg chg="mod">
          <ac:chgData name="Srivastava, Shashank" userId="4a4a45cf-0bce-432b-b8e4-c038fc1510d7" providerId="ADAL" clId="{49385AE6-A348-4117-8CEB-AF53F41B2FB7}" dt="2023-01-21T21:11:07.056" v="2171"/>
          <ac:picMkLst>
            <pc:docMk/>
            <pc:sldMk cId="4088247270" sldId="259"/>
            <ac:picMk id="1718" creationId="{1F1EEAB7-8D2A-B4DF-C070-28E3D92772ED}"/>
          </ac:picMkLst>
        </pc:picChg>
        <pc:picChg chg="mod">
          <ac:chgData name="Srivastava, Shashank" userId="4a4a45cf-0bce-432b-b8e4-c038fc1510d7" providerId="ADAL" clId="{49385AE6-A348-4117-8CEB-AF53F41B2FB7}" dt="2023-01-21T21:11:07.056" v="2171"/>
          <ac:picMkLst>
            <pc:docMk/>
            <pc:sldMk cId="4088247270" sldId="259"/>
            <ac:picMk id="1719" creationId="{CA2C9F2E-FFDC-7BA5-BF2C-4FDF08FD22A0}"/>
          </ac:picMkLst>
        </pc:picChg>
        <pc:picChg chg="mod">
          <ac:chgData name="Srivastava, Shashank" userId="4a4a45cf-0bce-432b-b8e4-c038fc1510d7" providerId="ADAL" clId="{49385AE6-A348-4117-8CEB-AF53F41B2FB7}" dt="2023-01-21T21:11:07.056" v="2171"/>
          <ac:picMkLst>
            <pc:docMk/>
            <pc:sldMk cId="4088247270" sldId="259"/>
            <ac:picMk id="1720" creationId="{6048A0B4-B8A1-70EE-DB7C-28A9B085ED66}"/>
          </ac:picMkLst>
        </pc:picChg>
        <pc:picChg chg="mod">
          <ac:chgData name="Srivastava, Shashank" userId="4a4a45cf-0bce-432b-b8e4-c038fc1510d7" providerId="ADAL" clId="{49385AE6-A348-4117-8CEB-AF53F41B2FB7}" dt="2023-01-21T21:11:07.056" v="2171"/>
          <ac:picMkLst>
            <pc:docMk/>
            <pc:sldMk cId="4088247270" sldId="259"/>
            <ac:picMk id="1721" creationId="{EB8BC0C4-648D-90BC-C622-547309333600}"/>
          </ac:picMkLst>
        </pc:picChg>
        <pc:picChg chg="mod">
          <ac:chgData name="Srivastava, Shashank" userId="4a4a45cf-0bce-432b-b8e4-c038fc1510d7" providerId="ADAL" clId="{49385AE6-A348-4117-8CEB-AF53F41B2FB7}" dt="2023-01-21T21:11:07.056" v="2171"/>
          <ac:picMkLst>
            <pc:docMk/>
            <pc:sldMk cId="4088247270" sldId="259"/>
            <ac:picMk id="1722" creationId="{1CB19FB4-8E8B-34F7-5FAE-D1D1F34B3F97}"/>
          </ac:picMkLst>
        </pc:picChg>
        <pc:picChg chg="mod">
          <ac:chgData name="Srivastava, Shashank" userId="4a4a45cf-0bce-432b-b8e4-c038fc1510d7" providerId="ADAL" clId="{49385AE6-A348-4117-8CEB-AF53F41B2FB7}" dt="2023-01-21T21:11:07.056" v="2171"/>
          <ac:picMkLst>
            <pc:docMk/>
            <pc:sldMk cId="4088247270" sldId="259"/>
            <ac:picMk id="1723" creationId="{51ED71A6-A932-C62A-82B3-31EEA72B5F5F}"/>
          </ac:picMkLst>
        </pc:picChg>
        <pc:picChg chg="mod">
          <ac:chgData name="Srivastava, Shashank" userId="4a4a45cf-0bce-432b-b8e4-c038fc1510d7" providerId="ADAL" clId="{49385AE6-A348-4117-8CEB-AF53F41B2FB7}" dt="2023-01-21T21:11:07.056" v="2171"/>
          <ac:picMkLst>
            <pc:docMk/>
            <pc:sldMk cId="4088247270" sldId="259"/>
            <ac:picMk id="1724" creationId="{D6E8783F-9364-E51F-35C7-48469C15AE7A}"/>
          </ac:picMkLst>
        </pc:picChg>
        <pc:picChg chg="mod">
          <ac:chgData name="Srivastava, Shashank" userId="4a4a45cf-0bce-432b-b8e4-c038fc1510d7" providerId="ADAL" clId="{49385AE6-A348-4117-8CEB-AF53F41B2FB7}" dt="2023-01-21T21:11:07.056" v="2171"/>
          <ac:picMkLst>
            <pc:docMk/>
            <pc:sldMk cId="4088247270" sldId="259"/>
            <ac:picMk id="1725" creationId="{19ABA1D3-127C-A8E7-2268-680E12B9D291}"/>
          </ac:picMkLst>
        </pc:picChg>
        <pc:picChg chg="mod">
          <ac:chgData name="Srivastava, Shashank" userId="4a4a45cf-0bce-432b-b8e4-c038fc1510d7" providerId="ADAL" clId="{49385AE6-A348-4117-8CEB-AF53F41B2FB7}" dt="2023-01-21T21:11:07.056" v="2171"/>
          <ac:picMkLst>
            <pc:docMk/>
            <pc:sldMk cId="4088247270" sldId="259"/>
            <ac:picMk id="1726" creationId="{FE6596C1-6E47-74A7-30DF-238993132683}"/>
          </ac:picMkLst>
        </pc:picChg>
        <pc:picChg chg="mod">
          <ac:chgData name="Srivastava, Shashank" userId="4a4a45cf-0bce-432b-b8e4-c038fc1510d7" providerId="ADAL" clId="{49385AE6-A348-4117-8CEB-AF53F41B2FB7}" dt="2023-01-21T21:11:07.056" v="2171"/>
          <ac:picMkLst>
            <pc:docMk/>
            <pc:sldMk cId="4088247270" sldId="259"/>
            <ac:picMk id="1727" creationId="{619E4A9C-A8CB-08FC-C510-A50A5049BF40}"/>
          </ac:picMkLst>
        </pc:picChg>
        <pc:picChg chg="mod">
          <ac:chgData name="Srivastava, Shashank" userId="4a4a45cf-0bce-432b-b8e4-c038fc1510d7" providerId="ADAL" clId="{49385AE6-A348-4117-8CEB-AF53F41B2FB7}" dt="2023-01-21T21:11:07.056" v="2171"/>
          <ac:picMkLst>
            <pc:docMk/>
            <pc:sldMk cId="4088247270" sldId="259"/>
            <ac:picMk id="1728" creationId="{6BEEAA8E-A182-3C41-4D09-9000790600F5}"/>
          </ac:picMkLst>
        </pc:picChg>
        <pc:picChg chg="mod">
          <ac:chgData name="Srivastava, Shashank" userId="4a4a45cf-0bce-432b-b8e4-c038fc1510d7" providerId="ADAL" clId="{49385AE6-A348-4117-8CEB-AF53F41B2FB7}" dt="2023-01-21T21:11:07.056" v="2171"/>
          <ac:picMkLst>
            <pc:docMk/>
            <pc:sldMk cId="4088247270" sldId="259"/>
            <ac:picMk id="1729" creationId="{CEA0817E-6638-9339-7CD9-A97D35ED35B4}"/>
          </ac:picMkLst>
        </pc:picChg>
        <pc:picChg chg="mod">
          <ac:chgData name="Srivastava, Shashank" userId="4a4a45cf-0bce-432b-b8e4-c038fc1510d7" providerId="ADAL" clId="{49385AE6-A348-4117-8CEB-AF53F41B2FB7}" dt="2023-01-21T21:11:07.056" v="2171"/>
          <ac:picMkLst>
            <pc:docMk/>
            <pc:sldMk cId="4088247270" sldId="259"/>
            <ac:picMk id="1730" creationId="{1AAA8EE2-B0B7-1064-3C60-910347564185}"/>
          </ac:picMkLst>
        </pc:picChg>
        <pc:picChg chg="mod">
          <ac:chgData name="Srivastava, Shashank" userId="4a4a45cf-0bce-432b-b8e4-c038fc1510d7" providerId="ADAL" clId="{49385AE6-A348-4117-8CEB-AF53F41B2FB7}" dt="2023-01-21T21:11:07.056" v="2171"/>
          <ac:picMkLst>
            <pc:docMk/>
            <pc:sldMk cId="4088247270" sldId="259"/>
            <ac:picMk id="1731" creationId="{A8194A12-5479-F0DB-8F3B-7705286D26D1}"/>
          </ac:picMkLst>
        </pc:picChg>
        <pc:picChg chg="mod">
          <ac:chgData name="Srivastava, Shashank" userId="4a4a45cf-0bce-432b-b8e4-c038fc1510d7" providerId="ADAL" clId="{49385AE6-A348-4117-8CEB-AF53F41B2FB7}" dt="2023-01-21T21:11:07.056" v="2171"/>
          <ac:picMkLst>
            <pc:docMk/>
            <pc:sldMk cId="4088247270" sldId="259"/>
            <ac:picMk id="1732" creationId="{55E35D20-5561-B81D-C0D3-B4D1ECACB0CE}"/>
          </ac:picMkLst>
        </pc:picChg>
        <pc:picChg chg="mod">
          <ac:chgData name="Srivastava, Shashank" userId="4a4a45cf-0bce-432b-b8e4-c038fc1510d7" providerId="ADAL" clId="{49385AE6-A348-4117-8CEB-AF53F41B2FB7}" dt="2023-01-21T21:11:07.056" v="2171"/>
          <ac:picMkLst>
            <pc:docMk/>
            <pc:sldMk cId="4088247270" sldId="259"/>
            <ac:picMk id="1733" creationId="{63A68E34-6584-DA9A-4C39-1244A7C4A604}"/>
          </ac:picMkLst>
        </pc:picChg>
        <pc:picChg chg="mod">
          <ac:chgData name="Srivastava, Shashank" userId="4a4a45cf-0bce-432b-b8e4-c038fc1510d7" providerId="ADAL" clId="{49385AE6-A348-4117-8CEB-AF53F41B2FB7}" dt="2023-01-21T21:11:07.056" v="2171"/>
          <ac:picMkLst>
            <pc:docMk/>
            <pc:sldMk cId="4088247270" sldId="259"/>
            <ac:picMk id="1734" creationId="{0BC5A0AA-80EC-6ED6-9257-1125E9946278}"/>
          </ac:picMkLst>
        </pc:picChg>
        <pc:picChg chg="mod">
          <ac:chgData name="Srivastava, Shashank" userId="4a4a45cf-0bce-432b-b8e4-c038fc1510d7" providerId="ADAL" clId="{49385AE6-A348-4117-8CEB-AF53F41B2FB7}" dt="2023-01-21T21:11:07.056" v="2171"/>
          <ac:picMkLst>
            <pc:docMk/>
            <pc:sldMk cId="4088247270" sldId="259"/>
            <ac:picMk id="1735" creationId="{202DDC2A-79E2-E78B-DC6D-EB560DBC90AA}"/>
          </ac:picMkLst>
        </pc:picChg>
        <pc:picChg chg="mod">
          <ac:chgData name="Srivastava, Shashank" userId="4a4a45cf-0bce-432b-b8e4-c038fc1510d7" providerId="ADAL" clId="{49385AE6-A348-4117-8CEB-AF53F41B2FB7}" dt="2023-01-21T21:11:07.056" v="2171"/>
          <ac:picMkLst>
            <pc:docMk/>
            <pc:sldMk cId="4088247270" sldId="259"/>
            <ac:picMk id="1736" creationId="{2794234D-E137-93B4-81D1-FA135CCDD4C5}"/>
          </ac:picMkLst>
        </pc:picChg>
        <pc:picChg chg="mod">
          <ac:chgData name="Srivastava, Shashank" userId="4a4a45cf-0bce-432b-b8e4-c038fc1510d7" providerId="ADAL" clId="{49385AE6-A348-4117-8CEB-AF53F41B2FB7}" dt="2023-01-21T21:11:07.056" v="2171"/>
          <ac:picMkLst>
            <pc:docMk/>
            <pc:sldMk cId="4088247270" sldId="259"/>
            <ac:picMk id="1737" creationId="{F55011FF-95CA-0B50-6ABA-59ABE081FDAD}"/>
          </ac:picMkLst>
        </pc:picChg>
        <pc:picChg chg="mod">
          <ac:chgData name="Srivastava, Shashank" userId="4a4a45cf-0bce-432b-b8e4-c038fc1510d7" providerId="ADAL" clId="{49385AE6-A348-4117-8CEB-AF53F41B2FB7}" dt="2023-01-21T21:11:07.056" v="2171"/>
          <ac:picMkLst>
            <pc:docMk/>
            <pc:sldMk cId="4088247270" sldId="259"/>
            <ac:picMk id="1738" creationId="{664E33A9-1075-0F00-B8ED-C41ABACCB3C0}"/>
          </ac:picMkLst>
        </pc:picChg>
        <pc:picChg chg="mod">
          <ac:chgData name="Srivastava, Shashank" userId="4a4a45cf-0bce-432b-b8e4-c038fc1510d7" providerId="ADAL" clId="{49385AE6-A348-4117-8CEB-AF53F41B2FB7}" dt="2023-01-21T21:11:07.056" v="2171"/>
          <ac:picMkLst>
            <pc:docMk/>
            <pc:sldMk cId="4088247270" sldId="259"/>
            <ac:picMk id="1739" creationId="{06AD97E5-9A02-D607-2265-47CEB604B10E}"/>
          </ac:picMkLst>
        </pc:picChg>
        <pc:picChg chg="mod">
          <ac:chgData name="Srivastava, Shashank" userId="4a4a45cf-0bce-432b-b8e4-c038fc1510d7" providerId="ADAL" clId="{49385AE6-A348-4117-8CEB-AF53F41B2FB7}" dt="2023-01-21T21:11:07.056" v="2171"/>
          <ac:picMkLst>
            <pc:docMk/>
            <pc:sldMk cId="4088247270" sldId="259"/>
            <ac:picMk id="1740" creationId="{0EFB3469-6E03-37C1-223A-FD271966B67A}"/>
          </ac:picMkLst>
        </pc:picChg>
        <pc:picChg chg="mod">
          <ac:chgData name="Srivastava, Shashank" userId="4a4a45cf-0bce-432b-b8e4-c038fc1510d7" providerId="ADAL" clId="{49385AE6-A348-4117-8CEB-AF53F41B2FB7}" dt="2023-01-21T21:11:07.056" v="2171"/>
          <ac:picMkLst>
            <pc:docMk/>
            <pc:sldMk cId="4088247270" sldId="259"/>
            <ac:picMk id="1741" creationId="{1849953F-FE10-E66A-B37F-6B7800843514}"/>
          </ac:picMkLst>
        </pc:picChg>
        <pc:picChg chg="mod">
          <ac:chgData name="Srivastava, Shashank" userId="4a4a45cf-0bce-432b-b8e4-c038fc1510d7" providerId="ADAL" clId="{49385AE6-A348-4117-8CEB-AF53F41B2FB7}" dt="2023-01-21T21:11:07.056" v="2171"/>
          <ac:picMkLst>
            <pc:docMk/>
            <pc:sldMk cId="4088247270" sldId="259"/>
            <ac:picMk id="1742" creationId="{E6349E85-3571-5682-8837-E405156CD3EC}"/>
          </ac:picMkLst>
        </pc:picChg>
        <pc:picChg chg="mod">
          <ac:chgData name="Srivastava, Shashank" userId="4a4a45cf-0bce-432b-b8e4-c038fc1510d7" providerId="ADAL" clId="{49385AE6-A348-4117-8CEB-AF53F41B2FB7}" dt="2023-01-21T21:11:07.056" v="2171"/>
          <ac:picMkLst>
            <pc:docMk/>
            <pc:sldMk cId="4088247270" sldId="259"/>
            <ac:picMk id="1743" creationId="{0654C8E9-AFCA-3923-F5B3-286B75001260}"/>
          </ac:picMkLst>
        </pc:picChg>
        <pc:picChg chg="mod">
          <ac:chgData name="Srivastava, Shashank" userId="4a4a45cf-0bce-432b-b8e4-c038fc1510d7" providerId="ADAL" clId="{49385AE6-A348-4117-8CEB-AF53F41B2FB7}" dt="2023-01-21T21:11:07.056" v="2171"/>
          <ac:picMkLst>
            <pc:docMk/>
            <pc:sldMk cId="4088247270" sldId="259"/>
            <ac:picMk id="1744" creationId="{334111C1-B3F5-5BF4-1C0C-E0A632EF7497}"/>
          </ac:picMkLst>
        </pc:picChg>
        <pc:picChg chg="mod">
          <ac:chgData name="Srivastava, Shashank" userId="4a4a45cf-0bce-432b-b8e4-c038fc1510d7" providerId="ADAL" clId="{49385AE6-A348-4117-8CEB-AF53F41B2FB7}" dt="2023-01-21T21:11:07.056" v="2171"/>
          <ac:picMkLst>
            <pc:docMk/>
            <pc:sldMk cId="4088247270" sldId="259"/>
            <ac:picMk id="1745" creationId="{31FAC201-A6C0-D175-61FA-F77CB5F97FE0}"/>
          </ac:picMkLst>
        </pc:picChg>
        <pc:picChg chg="mod">
          <ac:chgData name="Srivastava, Shashank" userId="4a4a45cf-0bce-432b-b8e4-c038fc1510d7" providerId="ADAL" clId="{49385AE6-A348-4117-8CEB-AF53F41B2FB7}" dt="2023-01-21T21:11:07.056" v="2171"/>
          <ac:picMkLst>
            <pc:docMk/>
            <pc:sldMk cId="4088247270" sldId="259"/>
            <ac:picMk id="1746" creationId="{A2AB84CC-4A55-4C85-CE04-7FE3C9D74219}"/>
          </ac:picMkLst>
        </pc:picChg>
        <pc:picChg chg="mod">
          <ac:chgData name="Srivastava, Shashank" userId="4a4a45cf-0bce-432b-b8e4-c038fc1510d7" providerId="ADAL" clId="{49385AE6-A348-4117-8CEB-AF53F41B2FB7}" dt="2023-01-21T21:11:07.056" v="2171"/>
          <ac:picMkLst>
            <pc:docMk/>
            <pc:sldMk cId="4088247270" sldId="259"/>
            <ac:picMk id="1747" creationId="{E31DD20F-BDB5-B6AC-B946-FCC45C83BB16}"/>
          </ac:picMkLst>
        </pc:picChg>
        <pc:picChg chg="mod">
          <ac:chgData name="Srivastava, Shashank" userId="4a4a45cf-0bce-432b-b8e4-c038fc1510d7" providerId="ADAL" clId="{49385AE6-A348-4117-8CEB-AF53F41B2FB7}" dt="2023-01-21T21:11:07.056" v="2171"/>
          <ac:picMkLst>
            <pc:docMk/>
            <pc:sldMk cId="4088247270" sldId="259"/>
            <ac:picMk id="1748" creationId="{9A48ACA7-1FCA-B0D4-3392-6D1AE44B8283}"/>
          </ac:picMkLst>
        </pc:picChg>
        <pc:picChg chg="mod">
          <ac:chgData name="Srivastava, Shashank" userId="4a4a45cf-0bce-432b-b8e4-c038fc1510d7" providerId="ADAL" clId="{49385AE6-A348-4117-8CEB-AF53F41B2FB7}" dt="2023-01-21T21:11:07.056" v="2171"/>
          <ac:picMkLst>
            <pc:docMk/>
            <pc:sldMk cId="4088247270" sldId="259"/>
            <ac:picMk id="1749" creationId="{3B32C502-D7ED-97FE-694D-6C8495AAF92B}"/>
          </ac:picMkLst>
        </pc:picChg>
        <pc:picChg chg="mod">
          <ac:chgData name="Srivastava, Shashank" userId="4a4a45cf-0bce-432b-b8e4-c038fc1510d7" providerId="ADAL" clId="{49385AE6-A348-4117-8CEB-AF53F41B2FB7}" dt="2023-01-21T21:11:07.056" v="2171"/>
          <ac:picMkLst>
            <pc:docMk/>
            <pc:sldMk cId="4088247270" sldId="259"/>
            <ac:picMk id="1750" creationId="{611C0F2F-C411-0435-9B42-AFFA359FAE50}"/>
          </ac:picMkLst>
        </pc:picChg>
        <pc:picChg chg="mod">
          <ac:chgData name="Srivastava, Shashank" userId="4a4a45cf-0bce-432b-b8e4-c038fc1510d7" providerId="ADAL" clId="{49385AE6-A348-4117-8CEB-AF53F41B2FB7}" dt="2023-01-21T21:11:07.056" v="2171"/>
          <ac:picMkLst>
            <pc:docMk/>
            <pc:sldMk cId="4088247270" sldId="259"/>
            <ac:picMk id="1751" creationId="{370DCF18-724E-A9F6-7B87-C65734E32436}"/>
          </ac:picMkLst>
        </pc:picChg>
        <pc:picChg chg="mod">
          <ac:chgData name="Srivastava, Shashank" userId="4a4a45cf-0bce-432b-b8e4-c038fc1510d7" providerId="ADAL" clId="{49385AE6-A348-4117-8CEB-AF53F41B2FB7}" dt="2023-01-21T21:11:07.056" v="2171"/>
          <ac:picMkLst>
            <pc:docMk/>
            <pc:sldMk cId="4088247270" sldId="259"/>
            <ac:picMk id="1752" creationId="{BF44F55C-897F-F463-B37B-1550B8D97B73}"/>
          </ac:picMkLst>
        </pc:picChg>
        <pc:picChg chg="mod">
          <ac:chgData name="Srivastava, Shashank" userId="4a4a45cf-0bce-432b-b8e4-c038fc1510d7" providerId="ADAL" clId="{49385AE6-A348-4117-8CEB-AF53F41B2FB7}" dt="2023-01-21T21:11:07.056" v="2171"/>
          <ac:picMkLst>
            <pc:docMk/>
            <pc:sldMk cId="4088247270" sldId="259"/>
            <ac:picMk id="1753" creationId="{CFF4B720-B0AC-5535-258E-683CCC190B09}"/>
          </ac:picMkLst>
        </pc:picChg>
        <pc:picChg chg="mod">
          <ac:chgData name="Srivastava, Shashank" userId="4a4a45cf-0bce-432b-b8e4-c038fc1510d7" providerId="ADAL" clId="{49385AE6-A348-4117-8CEB-AF53F41B2FB7}" dt="2023-01-21T21:11:07.056" v="2171"/>
          <ac:picMkLst>
            <pc:docMk/>
            <pc:sldMk cId="4088247270" sldId="259"/>
            <ac:picMk id="1754" creationId="{D2B9D4DD-4FF6-0B04-D3BB-A5051E57C9D0}"/>
          </ac:picMkLst>
        </pc:picChg>
        <pc:picChg chg="mod">
          <ac:chgData name="Srivastava, Shashank" userId="4a4a45cf-0bce-432b-b8e4-c038fc1510d7" providerId="ADAL" clId="{49385AE6-A348-4117-8CEB-AF53F41B2FB7}" dt="2023-01-21T21:11:07.056" v="2171"/>
          <ac:picMkLst>
            <pc:docMk/>
            <pc:sldMk cId="4088247270" sldId="259"/>
            <ac:picMk id="1755" creationId="{86E6C41A-8329-E2E4-F3DA-E74272C15491}"/>
          </ac:picMkLst>
        </pc:picChg>
        <pc:picChg chg="mod">
          <ac:chgData name="Srivastava, Shashank" userId="4a4a45cf-0bce-432b-b8e4-c038fc1510d7" providerId="ADAL" clId="{49385AE6-A348-4117-8CEB-AF53F41B2FB7}" dt="2023-01-21T21:11:07.056" v="2171"/>
          <ac:picMkLst>
            <pc:docMk/>
            <pc:sldMk cId="4088247270" sldId="259"/>
            <ac:picMk id="1756" creationId="{82E9025D-A9E3-0CF4-6C60-BCF774398284}"/>
          </ac:picMkLst>
        </pc:picChg>
        <pc:picChg chg="mod">
          <ac:chgData name="Srivastava, Shashank" userId="4a4a45cf-0bce-432b-b8e4-c038fc1510d7" providerId="ADAL" clId="{49385AE6-A348-4117-8CEB-AF53F41B2FB7}" dt="2023-01-21T21:11:07.056" v="2171"/>
          <ac:picMkLst>
            <pc:docMk/>
            <pc:sldMk cId="4088247270" sldId="259"/>
            <ac:picMk id="1757" creationId="{030C36A4-7152-8C8C-2445-3F4E5649C06D}"/>
          </ac:picMkLst>
        </pc:picChg>
        <pc:picChg chg="mod">
          <ac:chgData name="Srivastava, Shashank" userId="4a4a45cf-0bce-432b-b8e4-c038fc1510d7" providerId="ADAL" clId="{49385AE6-A348-4117-8CEB-AF53F41B2FB7}" dt="2023-01-21T21:11:07.056" v="2171"/>
          <ac:picMkLst>
            <pc:docMk/>
            <pc:sldMk cId="4088247270" sldId="259"/>
            <ac:picMk id="1758" creationId="{7560D195-A68F-CF9A-84A7-AB3E2E697721}"/>
          </ac:picMkLst>
        </pc:picChg>
        <pc:picChg chg="mod">
          <ac:chgData name="Srivastava, Shashank" userId="4a4a45cf-0bce-432b-b8e4-c038fc1510d7" providerId="ADAL" clId="{49385AE6-A348-4117-8CEB-AF53F41B2FB7}" dt="2023-01-21T21:11:07.056" v="2171"/>
          <ac:picMkLst>
            <pc:docMk/>
            <pc:sldMk cId="4088247270" sldId="259"/>
            <ac:picMk id="1759" creationId="{1D4FFF38-3BAB-C1E0-D256-7F1F36F52A23}"/>
          </ac:picMkLst>
        </pc:picChg>
        <pc:picChg chg="mod">
          <ac:chgData name="Srivastava, Shashank" userId="4a4a45cf-0bce-432b-b8e4-c038fc1510d7" providerId="ADAL" clId="{49385AE6-A348-4117-8CEB-AF53F41B2FB7}" dt="2023-01-21T21:11:07.056" v="2171"/>
          <ac:picMkLst>
            <pc:docMk/>
            <pc:sldMk cId="4088247270" sldId="259"/>
            <ac:picMk id="1760" creationId="{B360B1CF-4621-7443-F75A-B8C35D3D5415}"/>
          </ac:picMkLst>
        </pc:picChg>
        <pc:picChg chg="mod">
          <ac:chgData name="Srivastava, Shashank" userId="4a4a45cf-0bce-432b-b8e4-c038fc1510d7" providerId="ADAL" clId="{49385AE6-A348-4117-8CEB-AF53F41B2FB7}" dt="2023-01-21T21:11:07.056" v="2171"/>
          <ac:picMkLst>
            <pc:docMk/>
            <pc:sldMk cId="4088247270" sldId="259"/>
            <ac:picMk id="1761" creationId="{67E794A1-EAE7-BDDD-147D-61F613E2529A}"/>
          </ac:picMkLst>
        </pc:picChg>
        <pc:picChg chg="mod">
          <ac:chgData name="Srivastava, Shashank" userId="4a4a45cf-0bce-432b-b8e4-c038fc1510d7" providerId="ADAL" clId="{49385AE6-A348-4117-8CEB-AF53F41B2FB7}" dt="2023-01-21T21:11:07.056" v="2171"/>
          <ac:picMkLst>
            <pc:docMk/>
            <pc:sldMk cId="4088247270" sldId="259"/>
            <ac:picMk id="1762" creationId="{710E10BB-3F43-5E1F-49A9-4C07AA6D1169}"/>
          </ac:picMkLst>
        </pc:picChg>
        <pc:picChg chg="mod">
          <ac:chgData name="Srivastava, Shashank" userId="4a4a45cf-0bce-432b-b8e4-c038fc1510d7" providerId="ADAL" clId="{49385AE6-A348-4117-8CEB-AF53F41B2FB7}" dt="2023-01-21T21:11:07.056" v="2171"/>
          <ac:picMkLst>
            <pc:docMk/>
            <pc:sldMk cId="4088247270" sldId="259"/>
            <ac:picMk id="1763" creationId="{ADCAFF2A-EC4C-63E1-63F1-E7856E8AD2EC}"/>
          </ac:picMkLst>
        </pc:picChg>
        <pc:picChg chg="mod">
          <ac:chgData name="Srivastava, Shashank" userId="4a4a45cf-0bce-432b-b8e4-c038fc1510d7" providerId="ADAL" clId="{49385AE6-A348-4117-8CEB-AF53F41B2FB7}" dt="2023-01-21T21:11:07.056" v="2171"/>
          <ac:picMkLst>
            <pc:docMk/>
            <pc:sldMk cId="4088247270" sldId="259"/>
            <ac:picMk id="1764" creationId="{C9D51DD6-C589-F47E-36DE-F4F64AD96E65}"/>
          </ac:picMkLst>
        </pc:picChg>
        <pc:picChg chg="mod">
          <ac:chgData name="Srivastava, Shashank" userId="4a4a45cf-0bce-432b-b8e4-c038fc1510d7" providerId="ADAL" clId="{49385AE6-A348-4117-8CEB-AF53F41B2FB7}" dt="2023-01-21T21:11:07.056" v="2171"/>
          <ac:picMkLst>
            <pc:docMk/>
            <pc:sldMk cId="4088247270" sldId="259"/>
            <ac:picMk id="1765" creationId="{D01AF409-5D6A-FE54-C2A4-3A73ABE4E319}"/>
          </ac:picMkLst>
        </pc:picChg>
        <pc:picChg chg="mod">
          <ac:chgData name="Srivastava, Shashank" userId="4a4a45cf-0bce-432b-b8e4-c038fc1510d7" providerId="ADAL" clId="{49385AE6-A348-4117-8CEB-AF53F41B2FB7}" dt="2023-01-21T21:11:07.056" v="2171"/>
          <ac:picMkLst>
            <pc:docMk/>
            <pc:sldMk cId="4088247270" sldId="259"/>
            <ac:picMk id="1766" creationId="{99D99CD9-B81C-A41D-11B1-DED3DB7A4756}"/>
          </ac:picMkLst>
        </pc:picChg>
        <pc:picChg chg="mod">
          <ac:chgData name="Srivastava, Shashank" userId="4a4a45cf-0bce-432b-b8e4-c038fc1510d7" providerId="ADAL" clId="{49385AE6-A348-4117-8CEB-AF53F41B2FB7}" dt="2023-01-21T21:11:07.056" v="2171"/>
          <ac:picMkLst>
            <pc:docMk/>
            <pc:sldMk cId="4088247270" sldId="259"/>
            <ac:picMk id="1767" creationId="{DED54055-B3D0-F2F3-A196-0C5854A026E3}"/>
          </ac:picMkLst>
        </pc:picChg>
        <pc:picChg chg="mod">
          <ac:chgData name="Srivastava, Shashank" userId="4a4a45cf-0bce-432b-b8e4-c038fc1510d7" providerId="ADAL" clId="{49385AE6-A348-4117-8CEB-AF53F41B2FB7}" dt="2023-01-21T21:11:07.056" v="2171"/>
          <ac:picMkLst>
            <pc:docMk/>
            <pc:sldMk cId="4088247270" sldId="259"/>
            <ac:picMk id="1768" creationId="{81BC380F-0AA7-F0A0-EB91-9F7D24103111}"/>
          </ac:picMkLst>
        </pc:picChg>
        <pc:picChg chg="mod">
          <ac:chgData name="Srivastava, Shashank" userId="4a4a45cf-0bce-432b-b8e4-c038fc1510d7" providerId="ADAL" clId="{49385AE6-A348-4117-8CEB-AF53F41B2FB7}" dt="2023-01-21T21:11:07.056" v="2171"/>
          <ac:picMkLst>
            <pc:docMk/>
            <pc:sldMk cId="4088247270" sldId="259"/>
            <ac:picMk id="1769" creationId="{F53BF559-3163-8B95-3A10-A9939937855B}"/>
          </ac:picMkLst>
        </pc:picChg>
        <pc:picChg chg="mod">
          <ac:chgData name="Srivastava, Shashank" userId="4a4a45cf-0bce-432b-b8e4-c038fc1510d7" providerId="ADAL" clId="{49385AE6-A348-4117-8CEB-AF53F41B2FB7}" dt="2023-01-21T21:11:07.056" v="2171"/>
          <ac:picMkLst>
            <pc:docMk/>
            <pc:sldMk cId="4088247270" sldId="259"/>
            <ac:picMk id="1770" creationId="{BF3F0698-3CEE-1430-1C9E-1D3D43AAC458}"/>
          </ac:picMkLst>
        </pc:picChg>
        <pc:picChg chg="mod">
          <ac:chgData name="Srivastava, Shashank" userId="4a4a45cf-0bce-432b-b8e4-c038fc1510d7" providerId="ADAL" clId="{49385AE6-A348-4117-8CEB-AF53F41B2FB7}" dt="2023-01-21T21:11:07.056" v="2171"/>
          <ac:picMkLst>
            <pc:docMk/>
            <pc:sldMk cId="4088247270" sldId="259"/>
            <ac:picMk id="1771" creationId="{2E1EBD11-E7C4-6070-6D3C-D956790B9F2D}"/>
          </ac:picMkLst>
        </pc:picChg>
        <pc:picChg chg="mod">
          <ac:chgData name="Srivastava, Shashank" userId="4a4a45cf-0bce-432b-b8e4-c038fc1510d7" providerId="ADAL" clId="{49385AE6-A348-4117-8CEB-AF53F41B2FB7}" dt="2023-01-21T21:11:07.056" v="2171"/>
          <ac:picMkLst>
            <pc:docMk/>
            <pc:sldMk cId="4088247270" sldId="259"/>
            <ac:picMk id="1772" creationId="{E991FD92-6CD8-9ED3-1AB5-E2C08C952620}"/>
          </ac:picMkLst>
        </pc:picChg>
        <pc:picChg chg="mod">
          <ac:chgData name="Srivastava, Shashank" userId="4a4a45cf-0bce-432b-b8e4-c038fc1510d7" providerId="ADAL" clId="{49385AE6-A348-4117-8CEB-AF53F41B2FB7}" dt="2023-01-21T21:11:07.056" v="2171"/>
          <ac:picMkLst>
            <pc:docMk/>
            <pc:sldMk cId="4088247270" sldId="259"/>
            <ac:picMk id="1773" creationId="{6C9F9499-9EB3-E417-245C-1B9727C64D76}"/>
          </ac:picMkLst>
        </pc:picChg>
        <pc:picChg chg="mod">
          <ac:chgData name="Srivastava, Shashank" userId="4a4a45cf-0bce-432b-b8e4-c038fc1510d7" providerId="ADAL" clId="{49385AE6-A348-4117-8CEB-AF53F41B2FB7}" dt="2023-01-21T21:11:07.056" v="2171"/>
          <ac:picMkLst>
            <pc:docMk/>
            <pc:sldMk cId="4088247270" sldId="259"/>
            <ac:picMk id="1774" creationId="{9AC758EF-11C1-B607-38B7-49C299BBF491}"/>
          </ac:picMkLst>
        </pc:picChg>
        <pc:picChg chg="mod">
          <ac:chgData name="Srivastava, Shashank" userId="4a4a45cf-0bce-432b-b8e4-c038fc1510d7" providerId="ADAL" clId="{49385AE6-A348-4117-8CEB-AF53F41B2FB7}" dt="2023-01-21T21:11:07.056" v="2171"/>
          <ac:picMkLst>
            <pc:docMk/>
            <pc:sldMk cId="4088247270" sldId="259"/>
            <ac:picMk id="1775" creationId="{90D2CFDA-34C9-BEE7-DB5E-8F863BDC3C24}"/>
          </ac:picMkLst>
        </pc:picChg>
        <pc:picChg chg="mod">
          <ac:chgData name="Srivastava, Shashank" userId="4a4a45cf-0bce-432b-b8e4-c038fc1510d7" providerId="ADAL" clId="{49385AE6-A348-4117-8CEB-AF53F41B2FB7}" dt="2023-01-21T21:11:07.056" v="2171"/>
          <ac:picMkLst>
            <pc:docMk/>
            <pc:sldMk cId="4088247270" sldId="259"/>
            <ac:picMk id="1776" creationId="{336E5238-B4F9-F217-C0F2-28B9650C8807}"/>
          </ac:picMkLst>
        </pc:picChg>
        <pc:picChg chg="mod">
          <ac:chgData name="Srivastava, Shashank" userId="4a4a45cf-0bce-432b-b8e4-c038fc1510d7" providerId="ADAL" clId="{49385AE6-A348-4117-8CEB-AF53F41B2FB7}" dt="2023-01-21T21:11:07.056" v="2171"/>
          <ac:picMkLst>
            <pc:docMk/>
            <pc:sldMk cId="4088247270" sldId="259"/>
            <ac:picMk id="1777" creationId="{42422705-6F3F-C240-EE75-47B3B6CEEC4E}"/>
          </ac:picMkLst>
        </pc:picChg>
        <pc:picChg chg="mod">
          <ac:chgData name="Srivastava, Shashank" userId="4a4a45cf-0bce-432b-b8e4-c038fc1510d7" providerId="ADAL" clId="{49385AE6-A348-4117-8CEB-AF53F41B2FB7}" dt="2023-01-21T21:11:07.056" v="2171"/>
          <ac:picMkLst>
            <pc:docMk/>
            <pc:sldMk cId="4088247270" sldId="259"/>
            <ac:picMk id="1778" creationId="{233F6E59-42E6-7118-2E0C-1B0B20F8DC9E}"/>
          </ac:picMkLst>
        </pc:picChg>
        <pc:picChg chg="mod">
          <ac:chgData name="Srivastava, Shashank" userId="4a4a45cf-0bce-432b-b8e4-c038fc1510d7" providerId="ADAL" clId="{49385AE6-A348-4117-8CEB-AF53F41B2FB7}" dt="2023-01-21T21:11:07.056" v="2171"/>
          <ac:picMkLst>
            <pc:docMk/>
            <pc:sldMk cId="4088247270" sldId="259"/>
            <ac:picMk id="1779" creationId="{A084AA6B-6E7F-62F6-1F80-B27E07D7BDC1}"/>
          </ac:picMkLst>
        </pc:picChg>
        <pc:picChg chg="mod">
          <ac:chgData name="Srivastava, Shashank" userId="4a4a45cf-0bce-432b-b8e4-c038fc1510d7" providerId="ADAL" clId="{49385AE6-A348-4117-8CEB-AF53F41B2FB7}" dt="2023-01-21T21:11:07.056" v="2171"/>
          <ac:picMkLst>
            <pc:docMk/>
            <pc:sldMk cId="4088247270" sldId="259"/>
            <ac:picMk id="1780" creationId="{FDE8F4F0-5F32-15DC-70EF-6114FC2A0332}"/>
          </ac:picMkLst>
        </pc:picChg>
        <pc:picChg chg="mod">
          <ac:chgData name="Srivastava, Shashank" userId="4a4a45cf-0bce-432b-b8e4-c038fc1510d7" providerId="ADAL" clId="{49385AE6-A348-4117-8CEB-AF53F41B2FB7}" dt="2023-01-21T21:11:07.056" v="2171"/>
          <ac:picMkLst>
            <pc:docMk/>
            <pc:sldMk cId="4088247270" sldId="259"/>
            <ac:picMk id="1781" creationId="{BE00DF5C-F183-9BF6-7928-7F6791166A21}"/>
          </ac:picMkLst>
        </pc:picChg>
        <pc:picChg chg="mod">
          <ac:chgData name="Srivastava, Shashank" userId="4a4a45cf-0bce-432b-b8e4-c038fc1510d7" providerId="ADAL" clId="{49385AE6-A348-4117-8CEB-AF53F41B2FB7}" dt="2023-01-21T21:11:07.056" v="2171"/>
          <ac:picMkLst>
            <pc:docMk/>
            <pc:sldMk cId="4088247270" sldId="259"/>
            <ac:picMk id="1782" creationId="{35DA4CB8-E14A-E9B9-83C0-D4F4EA2BA578}"/>
          </ac:picMkLst>
        </pc:picChg>
        <pc:picChg chg="mod">
          <ac:chgData name="Srivastava, Shashank" userId="4a4a45cf-0bce-432b-b8e4-c038fc1510d7" providerId="ADAL" clId="{49385AE6-A348-4117-8CEB-AF53F41B2FB7}" dt="2023-01-21T21:11:07.056" v="2171"/>
          <ac:picMkLst>
            <pc:docMk/>
            <pc:sldMk cId="4088247270" sldId="259"/>
            <ac:picMk id="1783" creationId="{F006332F-5BA8-2D60-BDB7-A8BD070DA3BF}"/>
          </ac:picMkLst>
        </pc:picChg>
        <pc:picChg chg="mod">
          <ac:chgData name="Srivastava, Shashank" userId="4a4a45cf-0bce-432b-b8e4-c038fc1510d7" providerId="ADAL" clId="{49385AE6-A348-4117-8CEB-AF53F41B2FB7}" dt="2023-01-21T21:11:07.056" v="2171"/>
          <ac:picMkLst>
            <pc:docMk/>
            <pc:sldMk cId="4088247270" sldId="259"/>
            <ac:picMk id="1784" creationId="{2B74BB68-AECF-788E-2B0F-87F7F44F0895}"/>
          </ac:picMkLst>
        </pc:picChg>
        <pc:picChg chg="mod">
          <ac:chgData name="Srivastava, Shashank" userId="4a4a45cf-0bce-432b-b8e4-c038fc1510d7" providerId="ADAL" clId="{49385AE6-A348-4117-8CEB-AF53F41B2FB7}" dt="2023-01-21T21:11:07.056" v="2171"/>
          <ac:picMkLst>
            <pc:docMk/>
            <pc:sldMk cId="4088247270" sldId="259"/>
            <ac:picMk id="1785" creationId="{32F7CECD-516D-AE20-5D87-82BE83BB534C}"/>
          </ac:picMkLst>
        </pc:picChg>
        <pc:picChg chg="mod">
          <ac:chgData name="Srivastava, Shashank" userId="4a4a45cf-0bce-432b-b8e4-c038fc1510d7" providerId="ADAL" clId="{49385AE6-A348-4117-8CEB-AF53F41B2FB7}" dt="2023-01-21T21:11:07.056" v="2171"/>
          <ac:picMkLst>
            <pc:docMk/>
            <pc:sldMk cId="4088247270" sldId="259"/>
            <ac:picMk id="1786" creationId="{B07B57CA-2D81-DE3B-6DA6-2265DACC7D72}"/>
          </ac:picMkLst>
        </pc:picChg>
        <pc:picChg chg="mod">
          <ac:chgData name="Srivastava, Shashank" userId="4a4a45cf-0bce-432b-b8e4-c038fc1510d7" providerId="ADAL" clId="{49385AE6-A348-4117-8CEB-AF53F41B2FB7}" dt="2023-01-21T21:11:07.056" v="2171"/>
          <ac:picMkLst>
            <pc:docMk/>
            <pc:sldMk cId="4088247270" sldId="259"/>
            <ac:picMk id="1787" creationId="{54A14E3B-590D-5D19-5B09-9B3D3A19BC89}"/>
          </ac:picMkLst>
        </pc:picChg>
        <pc:picChg chg="mod">
          <ac:chgData name="Srivastava, Shashank" userId="4a4a45cf-0bce-432b-b8e4-c038fc1510d7" providerId="ADAL" clId="{49385AE6-A348-4117-8CEB-AF53F41B2FB7}" dt="2023-01-21T21:11:07.056" v="2171"/>
          <ac:picMkLst>
            <pc:docMk/>
            <pc:sldMk cId="4088247270" sldId="259"/>
            <ac:picMk id="1788" creationId="{04A3DBE6-412F-1455-63B8-7223DE27DD90}"/>
          </ac:picMkLst>
        </pc:picChg>
        <pc:picChg chg="mod">
          <ac:chgData name="Srivastava, Shashank" userId="4a4a45cf-0bce-432b-b8e4-c038fc1510d7" providerId="ADAL" clId="{49385AE6-A348-4117-8CEB-AF53F41B2FB7}" dt="2023-01-21T21:11:07.056" v="2171"/>
          <ac:picMkLst>
            <pc:docMk/>
            <pc:sldMk cId="4088247270" sldId="259"/>
            <ac:picMk id="1789" creationId="{FB9B1476-33BB-DBAF-A550-53DFAA2C28C3}"/>
          </ac:picMkLst>
        </pc:picChg>
        <pc:picChg chg="mod">
          <ac:chgData name="Srivastava, Shashank" userId="4a4a45cf-0bce-432b-b8e4-c038fc1510d7" providerId="ADAL" clId="{49385AE6-A348-4117-8CEB-AF53F41B2FB7}" dt="2023-01-21T21:11:07.056" v="2171"/>
          <ac:picMkLst>
            <pc:docMk/>
            <pc:sldMk cId="4088247270" sldId="259"/>
            <ac:picMk id="1790" creationId="{EE145681-63FF-1528-12A9-C3A0E3AB8520}"/>
          </ac:picMkLst>
        </pc:picChg>
        <pc:picChg chg="mod">
          <ac:chgData name="Srivastava, Shashank" userId="4a4a45cf-0bce-432b-b8e4-c038fc1510d7" providerId="ADAL" clId="{49385AE6-A348-4117-8CEB-AF53F41B2FB7}" dt="2023-01-21T21:11:07.056" v="2171"/>
          <ac:picMkLst>
            <pc:docMk/>
            <pc:sldMk cId="4088247270" sldId="259"/>
            <ac:picMk id="1791" creationId="{4D0EC2A1-6AE1-421A-97CE-B9FBDAEDD9F4}"/>
          </ac:picMkLst>
        </pc:picChg>
        <pc:picChg chg="mod">
          <ac:chgData name="Srivastava, Shashank" userId="4a4a45cf-0bce-432b-b8e4-c038fc1510d7" providerId="ADAL" clId="{49385AE6-A348-4117-8CEB-AF53F41B2FB7}" dt="2023-01-21T21:11:07.056" v="2171"/>
          <ac:picMkLst>
            <pc:docMk/>
            <pc:sldMk cId="4088247270" sldId="259"/>
            <ac:picMk id="1792" creationId="{009A0101-4AE6-20CE-BDE1-CA5BD36BF074}"/>
          </ac:picMkLst>
        </pc:picChg>
        <pc:picChg chg="mod">
          <ac:chgData name="Srivastava, Shashank" userId="4a4a45cf-0bce-432b-b8e4-c038fc1510d7" providerId="ADAL" clId="{49385AE6-A348-4117-8CEB-AF53F41B2FB7}" dt="2023-01-21T21:11:07.056" v="2171"/>
          <ac:picMkLst>
            <pc:docMk/>
            <pc:sldMk cId="4088247270" sldId="259"/>
            <ac:picMk id="1793" creationId="{BD9D1523-1CE4-C775-2404-EFF7DD60B35F}"/>
          </ac:picMkLst>
        </pc:picChg>
        <pc:picChg chg="mod">
          <ac:chgData name="Srivastava, Shashank" userId="4a4a45cf-0bce-432b-b8e4-c038fc1510d7" providerId="ADAL" clId="{49385AE6-A348-4117-8CEB-AF53F41B2FB7}" dt="2023-01-21T21:11:07.056" v="2171"/>
          <ac:picMkLst>
            <pc:docMk/>
            <pc:sldMk cId="4088247270" sldId="259"/>
            <ac:picMk id="1794" creationId="{436C9DB2-74E9-D1CE-1F2F-91207E44CB04}"/>
          </ac:picMkLst>
        </pc:picChg>
        <pc:picChg chg="mod">
          <ac:chgData name="Srivastava, Shashank" userId="4a4a45cf-0bce-432b-b8e4-c038fc1510d7" providerId="ADAL" clId="{49385AE6-A348-4117-8CEB-AF53F41B2FB7}" dt="2023-01-21T21:11:07.056" v="2171"/>
          <ac:picMkLst>
            <pc:docMk/>
            <pc:sldMk cId="4088247270" sldId="259"/>
            <ac:picMk id="1795" creationId="{D8DD022B-A58C-F5AB-2FEC-76C883DADC1F}"/>
          </ac:picMkLst>
        </pc:picChg>
        <pc:picChg chg="mod">
          <ac:chgData name="Srivastava, Shashank" userId="4a4a45cf-0bce-432b-b8e4-c038fc1510d7" providerId="ADAL" clId="{49385AE6-A348-4117-8CEB-AF53F41B2FB7}" dt="2023-01-21T21:11:07.056" v="2171"/>
          <ac:picMkLst>
            <pc:docMk/>
            <pc:sldMk cId="4088247270" sldId="259"/>
            <ac:picMk id="1796" creationId="{B0E3C641-2861-4F64-6C73-BAD98E9DFA27}"/>
          </ac:picMkLst>
        </pc:picChg>
        <pc:picChg chg="mod">
          <ac:chgData name="Srivastava, Shashank" userId="4a4a45cf-0bce-432b-b8e4-c038fc1510d7" providerId="ADAL" clId="{49385AE6-A348-4117-8CEB-AF53F41B2FB7}" dt="2023-01-21T21:11:07.056" v="2171"/>
          <ac:picMkLst>
            <pc:docMk/>
            <pc:sldMk cId="4088247270" sldId="259"/>
            <ac:picMk id="1797" creationId="{ED9450E4-62BB-1EDF-30FE-803004BF8D3B}"/>
          </ac:picMkLst>
        </pc:picChg>
        <pc:picChg chg="mod">
          <ac:chgData name="Srivastava, Shashank" userId="4a4a45cf-0bce-432b-b8e4-c038fc1510d7" providerId="ADAL" clId="{49385AE6-A348-4117-8CEB-AF53F41B2FB7}" dt="2023-01-21T21:11:07.056" v="2171"/>
          <ac:picMkLst>
            <pc:docMk/>
            <pc:sldMk cId="4088247270" sldId="259"/>
            <ac:picMk id="1798" creationId="{028BA081-8AF9-BF3A-95E3-B80D1EDA9E33}"/>
          </ac:picMkLst>
        </pc:picChg>
        <pc:picChg chg="mod">
          <ac:chgData name="Srivastava, Shashank" userId="4a4a45cf-0bce-432b-b8e4-c038fc1510d7" providerId="ADAL" clId="{49385AE6-A348-4117-8CEB-AF53F41B2FB7}" dt="2023-01-21T21:11:07.056" v="2171"/>
          <ac:picMkLst>
            <pc:docMk/>
            <pc:sldMk cId="4088247270" sldId="259"/>
            <ac:picMk id="1799" creationId="{83CBBAAA-14E4-21EF-CB09-01BCF86F4874}"/>
          </ac:picMkLst>
        </pc:picChg>
        <pc:picChg chg="mod">
          <ac:chgData name="Srivastava, Shashank" userId="4a4a45cf-0bce-432b-b8e4-c038fc1510d7" providerId="ADAL" clId="{49385AE6-A348-4117-8CEB-AF53F41B2FB7}" dt="2023-01-21T21:11:07.056" v="2171"/>
          <ac:picMkLst>
            <pc:docMk/>
            <pc:sldMk cId="4088247270" sldId="259"/>
            <ac:picMk id="1800" creationId="{590B8668-14D4-20E7-9F63-46D21F4232C2}"/>
          </ac:picMkLst>
        </pc:picChg>
        <pc:picChg chg="mod">
          <ac:chgData name="Srivastava, Shashank" userId="4a4a45cf-0bce-432b-b8e4-c038fc1510d7" providerId="ADAL" clId="{49385AE6-A348-4117-8CEB-AF53F41B2FB7}" dt="2023-01-21T21:11:07.056" v="2171"/>
          <ac:picMkLst>
            <pc:docMk/>
            <pc:sldMk cId="4088247270" sldId="259"/>
            <ac:picMk id="1801" creationId="{F27AEEC6-FD35-51EA-C462-9F85AC135580}"/>
          </ac:picMkLst>
        </pc:picChg>
        <pc:picChg chg="mod">
          <ac:chgData name="Srivastava, Shashank" userId="4a4a45cf-0bce-432b-b8e4-c038fc1510d7" providerId="ADAL" clId="{49385AE6-A348-4117-8CEB-AF53F41B2FB7}" dt="2023-01-21T21:11:07.056" v="2171"/>
          <ac:picMkLst>
            <pc:docMk/>
            <pc:sldMk cId="4088247270" sldId="259"/>
            <ac:picMk id="1802" creationId="{BAC63E8F-F000-CDD4-B845-72444817393C}"/>
          </ac:picMkLst>
        </pc:picChg>
        <pc:picChg chg="mod">
          <ac:chgData name="Srivastava, Shashank" userId="4a4a45cf-0bce-432b-b8e4-c038fc1510d7" providerId="ADAL" clId="{49385AE6-A348-4117-8CEB-AF53F41B2FB7}" dt="2023-01-21T21:11:07.056" v="2171"/>
          <ac:picMkLst>
            <pc:docMk/>
            <pc:sldMk cId="4088247270" sldId="259"/>
            <ac:picMk id="1803" creationId="{165CDBA4-5356-626D-0047-DF715CABA025}"/>
          </ac:picMkLst>
        </pc:picChg>
        <pc:picChg chg="mod">
          <ac:chgData name="Srivastava, Shashank" userId="4a4a45cf-0bce-432b-b8e4-c038fc1510d7" providerId="ADAL" clId="{49385AE6-A348-4117-8CEB-AF53F41B2FB7}" dt="2023-01-21T21:11:07.056" v="2171"/>
          <ac:picMkLst>
            <pc:docMk/>
            <pc:sldMk cId="4088247270" sldId="259"/>
            <ac:picMk id="1804" creationId="{4AAB62C7-FE4A-1D43-D715-DBDFAE5FECFF}"/>
          </ac:picMkLst>
        </pc:picChg>
        <pc:picChg chg="mod">
          <ac:chgData name="Srivastava, Shashank" userId="4a4a45cf-0bce-432b-b8e4-c038fc1510d7" providerId="ADAL" clId="{49385AE6-A348-4117-8CEB-AF53F41B2FB7}" dt="2023-01-21T21:11:07.056" v="2171"/>
          <ac:picMkLst>
            <pc:docMk/>
            <pc:sldMk cId="4088247270" sldId="259"/>
            <ac:picMk id="1805" creationId="{47FBB466-B668-C4A5-A58E-E520FB84DFB2}"/>
          </ac:picMkLst>
        </pc:picChg>
        <pc:picChg chg="mod">
          <ac:chgData name="Srivastava, Shashank" userId="4a4a45cf-0bce-432b-b8e4-c038fc1510d7" providerId="ADAL" clId="{49385AE6-A348-4117-8CEB-AF53F41B2FB7}" dt="2023-01-21T21:11:07.056" v="2171"/>
          <ac:picMkLst>
            <pc:docMk/>
            <pc:sldMk cId="4088247270" sldId="259"/>
            <ac:picMk id="1806" creationId="{C1B0D0CA-81D5-2543-6DC9-07CB67ACECDD}"/>
          </ac:picMkLst>
        </pc:picChg>
        <pc:picChg chg="mod">
          <ac:chgData name="Srivastava, Shashank" userId="4a4a45cf-0bce-432b-b8e4-c038fc1510d7" providerId="ADAL" clId="{49385AE6-A348-4117-8CEB-AF53F41B2FB7}" dt="2023-01-21T21:11:07.056" v="2171"/>
          <ac:picMkLst>
            <pc:docMk/>
            <pc:sldMk cId="4088247270" sldId="259"/>
            <ac:picMk id="1807" creationId="{F530CD9F-5607-6BBF-B208-3AE235EA6C09}"/>
          </ac:picMkLst>
        </pc:picChg>
        <pc:picChg chg="mod">
          <ac:chgData name="Srivastava, Shashank" userId="4a4a45cf-0bce-432b-b8e4-c038fc1510d7" providerId="ADAL" clId="{49385AE6-A348-4117-8CEB-AF53F41B2FB7}" dt="2023-01-21T21:11:07.056" v="2171"/>
          <ac:picMkLst>
            <pc:docMk/>
            <pc:sldMk cId="4088247270" sldId="259"/>
            <ac:picMk id="1808" creationId="{088033CC-5361-12F4-3237-217B7B5E4C7F}"/>
          </ac:picMkLst>
        </pc:picChg>
        <pc:picChg chg="mod">
          <ac:chgData name="Srivastava, Shashank" userId="4a4a45cf-0bce-432b-b8e4-c038fc1510d7" providerId="ADAL" clId="{49385AE6-A348-4117-8CEB-AF53F41B2FB7}" dt="2023-01-21T21:11:07.056" v="2171"/>
          <ac:picMkLst>
            <pc:docMk/>
            <pc:sldMk cId="4088247270" sldId="259"/>
            <ac:picMk id="1809" creationId="{3A2E15C0-F5EE-6704-D1EC-2F455CAFD438}"/>
          </ac:picMkLst>
        </pc:picChg>
        <pc:picChg chg="mod">
          <ac:chgData name="Srivastava, Shashank" userId="4a4a45cf-0bce-432b-b8e4-c038fc1510d7" providerId="ADAL" clId="{49385AE6-A348-4117-8CEB-AF53F41B2FB7}" dt="2023-01-21T21:11:07.056" v="2171"/>
          <ac:picMkLst>
            <pc:docMk/>
            <pc:sldMk cId="4088247270" sldId="259"/>
            <ac:picMk id="1810" creationId="{03426D70-0E0A-B6D0-A904-7CCCE33FD2D1}"/>
          </ac:picMkLst>
        </pc:picChg>
        <pc:picChg chg="mod">
          <ac:chgData name="Srivastava, Shashank" userId="4a4a45cf-0bce-432b-b8e4-c038fc1510d7" providerId="ADAL" clId="{49385AE6-A348-4117-8CEB-AF53F41B2FB7}" dt="2023-01-21T21:11:07.056" v="2171"/>
          <ac:picMkLst>
            <pc:docMk/>
            <pc:sldMk cId="4088247270" sldId="259"/>
            <ac:picMk id="1811" creationId="{032C479B-0B5B-918A-6739-62BFFE3A3F55}"/>
          </ac:picMkLst>
        </pc:picChg>
        <pc:picChg chg="mod">
          <ac:chgData name="Srivastava, Shashank" userId="4a4a45cf-0bce-432b-b8e4-c038fc1510d7" providerId="ADAL" clId="{49385AE6-A348-4117-8CEB-AF53F41B2FB7}" dt="2023-01-21T21:11:07.056" v="2171"/>
          <ac:picMkLst>
            <pc:docMk/>
            <pc:sldMk cId="4088247270" sldId="259"/>
            <ac:picMk id="1812" creationId="{2B0C6389-49AC-0260-9F13-F43CEC7A3264}"/>
          </ac:picMkLst>
        </pc:picChg>
        <pc:picChg chg="mod">
          <ac:chgData name="Srivastava, Shashank" userId="4a4a45cf-0bce-432b-b8e4-c038fc1510d7" providerId="ADAL" clId="{49385AE6-A348-4117-8CEB-AF53F41B2FB7}" dt="2023-01-21T21:11:07.056" v="2171"/>
          <ac:picMkLst>
            <pc:docMk/>
            <pc:sldMk cId="4088247270" sldId="259"/>
            <ac:picMk id="1813" creationId="{EE5F65F8-B7E4-52CC-828E-7B8264BD8206}"/>
          </ac:picMkLst>
        </pc:picChg>
        <pc:picChg chg="mod">
          <ac:chgData name="Srivastava, Shashank" userId="4a4a45cf-0bce-432b-b8e4-c038fc1510d7" providerId="ADAL" clId="{49385AE6-A348-4117-8CEB-AF53F41B2FB7}" dt="2023-01-21T21:11:07.056" v="2171"/>
          <ac:picMkLst>
            <pc:docMk/>
            <pc:sldMk cId="4088247270" sldId="259"/>
            <ac:picMk id="1814" creationId="{2E6891EF-5EB7-A429-3BDA-AC10B5B85B44}"/>
          </ac:picMkLst>
        </pc:picChg>
        <pc:picChg chg="mod">
          <ac:chgData name="Srivastava, Shashank" userId="4a4a45cf-0bce-432b-b8e4-c038fc1510d7" providerId="ADAL" clId="{49385AE6-A348-4117-8CEB-AF53F41B2FB7}" dt="2023-01-21T21:11:07.056" v="2171"/>
          <ac:picMkLst>
            <pc:docMk/>
            <pc:sldMk cId="4088247270" sldId="259"/>
            <ac:picMk id="1815" creationId="{D0D26293-3512-43E1-1D4B-F9A466376A9F}"/>
          </ac:picMkLst>
        </pc:picChg>
        <pc:picChg chg="mod">
          <ac:chgData name="Srivastava, Shashank" userId="4a4a45cf-0bce-432b-b8e4-c038fc1510d7" providerId="ADAL" clId="{49385AE6-A348-4117-8CEB-AF53F41B2FB7}" dt="2023-01-21T21:11:07.056" v="2171"/>
          <ac:picMkLst>
            <pc:docMk/>
            <pc:sldMk cId="4088247270" sldId="259"/>
            <ac:picMk id="1816" creationId="{968FD772-9418-9C83-9742-662D252751D7}"/>
          </ac:picMkLst>
        </pc:picChg>
        <pc:picChg chg="mod">
          <ac:chgData name="Srivastava, Shashank" userId="4a4a45cf-0bce-432b-b8e4-c038fc1510d7" providerId="ADAL" clId="{49385AE6-A348-4117-8CEB-AF53F41B2FB7}" dt="2023-01-21T21:11:07.056" v="2171"/>
          <ac:picMkLst>
            <pc:docMk/>
            <pc:sldMk cId="4088247270" sldId="259"/>
            <ac:picMk id="1817" creationId="{9E70605B-14A6-7A26-6106-616736CD051D}"/>
          </ac:picMkLst>
        </pc:picChg>
        <pc:picChg chg="mod">
          <ac:chgData name="Srivastava, Shashank" userId="4a4a45cf-0bce-432b-b8e4-c038fc1510d7" providerId="ADAL" clId="{49385AE6-A348-4117-8CEB-AF53F41B2FB7}" dt="2023-01-21T21:11:07.056" v="2171"/>
          <ac:picMkLst>
            <pc:docMk/>
            <pc:sldMk cId="4088247270" sldId="259"/>
            <ac:picMk id="1818" creationId="{4F221C86-E8AF-AD70-C7C4-321D0BD6D5A9}"/>
          </ac:picMkLst>
        </pc:picChg>
        <pc:picChg chg="mod">
          <ac:chgData name="Srivastava, Shashank" userId="4a4a45cf-0bce-432b-b8e4-c038fc1510d7" providerId="ADAL" clId="{49385AE6-A348-4117-8CEB-AF53F41B2FB7}" dt="2023-01-21T21:11:07.056" v="2171"/>
          <ac:picMkLst>
            <pc:docMk/>
            <pc:sldMk cId="4088247270" sldId="259"/>
            <ac:picMk id="1819" creationId="{0CC5B12B-48B4-D2F5-182F-F898B3E7510D}"/>
          </ac:picMkLst>
        </pc:picChg>
        <pc:picChg chg="mod">
          <ac:chgData name="Srivastava, Shashank" userId="4a4a45cf-0bce-432b-b8e4-c038fc1510d7" providerId="ADAL" clId="{49385AE6-A348-4117-8CEB-AF53F41B2FB7}" dt="2023-01-21T21:11:07.056" v="2171"/>
          <ac:picMkLst>
            <pc:docMk/>
            <pc:sldMk cId="4088247270" sldId="259"/>
            <ac:picMk id="1820" creationId="{A4D4CB9B-B385-58F2-A396-C130C7FBC162}"/>
          </ac:picMkLst>
        </pc:picChg>
        <pc:picChg chg="mod">
          <ac:chgData name="Srivastava, Shashank" userId="4a4a45cf-0bce-432b-b8e4-c038fc1510d7" providerId="ADAL" clId="{49385AE6-A348-4117-8CEB-AF53F41B2FB7}" dt="2023-01-21T21:11:07.056" v="2171"/>
          <ac:picMkLst>
            <pc:docMk/>
            <pc:sldMk cId="4088247270" sldId="259"/>
            <ac:picMk id="1821" creationId="{68F819B4-1CD1-EDFF-9927-842AA6BC265D}"/>
          </ac:picMkLst>
        </pc:picChg>
        <pc:picChg chg="mod">
          <ac:chgData name="Srivastava, Shashank" userId="4a4a45cf-0bce-432b-b8e4-c038fc1510d7" providerId="ADAL" clId="{49385AE6-A348-4117-8CEB-AF53F41B2FB7}" dt="2023-01-21T21:11:07.056" v="2171"/>
          <ac:picMkLst>
            <pc:docMk/>
            <pc:sldMk cId="4088247270" sldId="259"/>
            <ac:picMk id="1822" creationId="{90D422E7-D91D-ABE3-2C3F-C3EDFFE72774}"/>
          </ac:picMkLst>
        </pc:picChg>
        <pc:picChg chg="mod">
          <ac:chgData name="Srivastava, Shashank" userId="4a4a45cf-0bce-432b-b8e4-c038fc1510d7" providerId="ADAL" clId="{49385AE6-A348-4117-8CEB-AF53F41B2FB7}" dt="2023-01-21T21:11:07.056" v="2171"/>
          <ac:picMkLst>
            <pc:docMk/>
            <pc:sldMk cId="4088247270" sldId="259"/>
            <ac:picMk id="1823" creationId="{1E8A52F2-60ED-C133-1E58-23D941FDBC03}"/>
          </ac:picMkLst>
        </pc:picChg>
        <pc:picChg chg="mod">
          <ac:chgData name="Srivastava, Shashank" userId="4a4a45cf-0bce-432b-b8e4-c038fc1510d7" providerId="ADAL" clId="{49385AE6-A348-4117-8CEB-AF53F41B2FB7}" dt="2023-01-21T21:11:07.056" v="2171"/>
          <ac:picMkLst>
            <pc:docMk/>
            <pc:sldMk cId="4088247270" sldId="259"/>
            <ac:picMk id="1824" creationId="{5123215D-4EF5-BA02-B57B-168E20D87EBA}"/>
          </ac:picMkLst>
        </pc:picChg>
        <pc:picChg chg="mod">
          <ac:chgData name="Srivastava, Shashank" userId="4a4a45cf-0bce-432b-b8e4-c038fc1510d7" providerId="ADAL" clId="{49385AE6-A348-4117-8CEB-AF53F41B2FB7}" dt="2023-01-21T21:11:07.056" v="2171"/>
          <ac:picMkLst>
            <pc:docMk/>
            <pc:sldMk cId="4088247270" sldId="259"/>
            <ac:picMk id="1825" creationId="{4469CF5C-26FC-9255-93BB-3A87810B4C07}"/>
          </ac:picMkLst>
        </pc:picChg>
        <pc:picChg chg="mod">
          <ac:chgData name="Srivastava, Shashank" userId="4a4a45cf-0bce-432b-b8e4-c038fc1510d7" providerId="ADAL" clId="{49385AE6-A348-4117-8CEB-AF53F41B2FB7}" dt="2023-01-21T21:11:07.056" v="2171"/>
          <ac:picMkLst>
            <pc:docMk/>
            <pc:sldMk cId="4088247270" sldId="259"/>
            <ac:picMk id="1826" creationId="{FAA8FE46-CDC4-0FD3-1B26-DA0E76220EA2}"/>
          </ac:picMkLst>
        </pc:picChg>
        <pc:picChg chg="mod">
          <ac:chgData name="Srivastava, Shashank" userId="4a4a45cf-0bce-432b-b8e4-c038fc1510d7" providerId="ADAL" clId="{49385AE6-A348-4117-8CEB-AF53F41B2FB7}" dt="2023-01-21T21:11:07.056" v="2171"/>
          <ac:picMkLst>
            <pc:docMk/>
            <pc:sldMk cId="4088247270" sldId="259"/>
            <ac:picMk id="1827" creationId="{7D91863E-B8BB-C3FC-30CB-1D27797E168B}"/>
          </ac:picMkLst>
        </pc:picChg>
        <pc:picChg chg="mod">
          <ac:chgData name="Srivastava, Shashank" userId="4a4a45cf-0bce-432b-b8e4-c038fc1510d7" providerId="ADAL" clId="{49385AE6-A348-4117-8CEB-AF53F41B2FB7}" dt="2023-01-21T21:11:07.056" v="2171"/>
          <ac:picMkLst>
            <pc:docMk/>
            <pc:sldMk cId="4088247270" sldId="259"/>
            <ac:picMk id="1828" creationId="{EC0EA745-E270-A973-8C84-D91A49EAEAB4}"/>
          </ac:picMkLst>
        </pc:picChg>
        <pc:picChg chg="mod">
          <ac:chgData name="Srivastava, Shashank" userId="4a4a45cf-0bce-432b-b8e4-c038fc1510d7" providerId="ADAL" clId="{49385AE6-A348-4117-8CEB-AF53F41B2FB7}" dt="2023-01-21T21:11:07.056" v="2171"/>
          <ac:picMkLst>
            <pc:docMk/>
            <pc:sldMk cId="4088247270" sldId="259"/>
            <ac:picMk id="1829" creationId="{DF1B8061-7B83-681C-0B00-AD7A8A38EE55}"/>
          </ac:picMkLst>
        </pc:picChg>
        <pc:picChg chg="mod">
          <ac:chgData name="Srivastava, Shashank" userId="4a4a45cf-0bce-432b-b8e4-c038fc1510d7" providerId="ADAL" clId="{49385AE6-A348-4117-8CEB-AF53F41B2FB7}" dt="2023-01-21T21:11:07.056" v="2171"/>
          <ac:picMkLst>
            <pc:docMk/>
            <pc:sldMk cId="4088247270" sldId="259"/>
            <ac:picMk id="1830" creationId="{FD1327AD-F1BF-6760-58F3-7306F541CC59}"/>
          </ac:picMkLst>
        </pc:picChg>
        <pc:picChg chg="mod">
          <ac:chgData name="Srivastava, Shashank" userId="4a4a45cf-0bce-432b-b8e4-c038fc1510d7" providerId="ADAL" clId="{49385AE6-A348-4117-8CEB-AF53F41B2FB7}" dt="2023-01-21T21:11:07.056" v="2171"/>
          <ac:picMkLst>
            <pc:docMk/>
            <pc:sldMk cId="4088247270" sldId="259"/>
            <ac:picMk id="1831" creationId="{1D26D05F-6860-B309-221F-DC6EA9CD5647}"/>
          </ac:picMkLst>
        </pc:picChg>
        <pc:picChg chg="mod">
          <ac:chgData name="Srivastava, Shashank" userId="4a4a45cf-0bce-432b-b8e4-c038fc1510d7" providerId="ADAL" clId="{49385AE6-A348-4117-8CEB-AF53F41B2FB7}" dt="2023-01-21T21:11:07.056" v="2171"/>
          <ac:picMkLst>
            <pc:docMk/>
            <pc:sldMk cId="4088247270" sldId="259"/>
            <ac:picMk id="1832" creationId="{CD881BC7-34A6-B8BD-7932-16D3A32B7F0A}"/>
          </ac:picMkLst>
        </pc:picChg>
        <pc:picChg chg="mod">
          <ac:chgData name="Srivastava, Shashank" userId="4a4a45cf-0bce-432b-b8e4-c038fc1510d7" providerId="ADAL" clId="{49385AE6-A348-4117-8CEB-AF53F41B2FB7}" dt="2023-01-21T21:11:07.056" v="2171"/>
          <ac:picMkLst>
            <pc:docMk/>
            <pc:sldMk cId="4088247270" sldId="259"/>
            <ac:picMk id="1833" creationId="{39F631A4-08F0-8F77-673D-0045A32DE4AC}"/>
          </ac:picMkLst>
        </pc:picChg>
        <pc:picChg chg="mod">
          <ac:chgData name="Srivastava, Shashank" userId="4a4a45cf-0bce-432b-b8e4-c038fc1510d7" providerId="ADAL" clId="{49385AE6-A348-4117-8CEB-AF53F41B2FB7}" dt="2023-01-21T21:11:07.056" v="2171"/>
          <ac:picMkLst>
            <pc:docMk/>
            <pc:sldMk cId="4088247270" sldId="259"/>
            <ac:picMk id="1834" creationId="{2C0538CB-1F7F-8274-5847-29AD332BBDFD}"/>
          </ac:picMkLst>
        </pc:picChg>
        <pc:picChg chg="mod">
          <ac:chgData name="Srivastava, Shashank" userId="4a4a45cf-0bce-432b-b8e4-c038fc1510d7" providerId="ADAL" clId="{49385AE6-A348-4117-8CEB-AF53F41B2FB7}" dt="2023-01-21T21:11:07.056" v="2171"/>
          <ac:picMkLst>
            <pc:docMk/>
            <pc:sldMk cId="4088247270" sldId="259"/>
            <ac:picMk id="1835" creationId="{3E2989B7-48BD-7410-8AD7-5626AB12B8B6}"/>
          </ac:picMkLst>
        </pc:picChg>
        <pc:picChg chg="mod">
          <ac:chgData name="Srivastava, Shashank" userId="4a4a45cf-0bce-432b-b8e4-c038fc1510d7" providerId="ADAL" clId="{49385AE6-A348-4117-8CEB-AF53F41B2FB7}" dt="2023-01-21T21:11:07.056" v="2171"/>
          <ac:picMkLst>
            <pc:docMk/>
            <pc:sldMk cId="4088247270" sldId="259"/>
            <ac:picMk id="1836" creationId="{D51E34B0-AFD9-A09C-7119-4EEA861A6BD9}"/>
          </ac:picMkLst>
        </pc:picChg>
        <pc:picChg chg="mod">
          <ac:chgData name="Srivastava, Shashank" userId="4a4a45cf-0bce-432b-b8e4-c038fc1510d7" providerId="ADAL" clId="{49385AE6-A348-4117-8CEB-AF53F41B2FB7}" dt="2023-01-21T21:11:07.056" v="2171"/>
          <ac:picMkLst>
            <pc:docMk/>
            <pc:sldMk cId="4088247270" sldId="259"/>
            <ac:picMk id="1837" creationId="{4BFE56EE-1452-238B-703B-BD4B12970681}"/>
          </ac:picMkLst>
        </pc:picChg>
        <pc:picChg chg="mod">
          <ac:chgData name="Srivastava, Shashank" userId="4a4a45cf-0bce-432b-b8e4-c038fc1510d7" providerId="ADAL" clId="{49385AE6-A348-4117-8CEB-AF53F41B2FB7}" dt="2023-01-21T21:11:07.056" v="2171"/>
          <ac:picMkLst>
            <pc:docMk/>
            <pc:sldMk cId="4088247270" sldId="259"/>
            <ac:picMk id="1838" creationId="{CFBAFC38-34CA-3C50-0316-86EC33F10F4A}"/>
          </ac:picMkLst>
        </pc:picChg>
        <pc:picChg chg="mod">
          <ac:chgData name="Srivastava, Shashank" userId="4a4a45cf-0bce-432b-b8e4-c038fc1510d7" providerId="ADAL" clId="{49385AE6-A348-4117-8CEB-AF53F41B2FB7}" dt="2023-01-21T21:11:07.056" v="2171"/>
          <ac:picMkLst>
            <pc:docMk/>
            <pc:sldMk cId="4088247270" sldId="259"/>
            <ac:picMk id="1839" creationId="{C706201B-31FB-22BE-423B-8A7E0D736426}"/>
          </ac:picMkLst>
        </pc:picChg>
        <pc:picChg chg="mod">
          <ac:chgData name="Srivastava, Shashank" userId="4a4a45cf-0bce-432b-b8e4-c038fc1510d7" providerId="ADAL" clId="{49385AE6-A348-4117-8CEB-AF53F41B2FB7}" dt="2023-01-21T21:11:07.056" v="2171"/>
          <ac:picMkLst>
            <pc:docMk/>
            <pc:sldMk cId="4088247270" sldId="259"/>
            <ac:picMk id="1840" creationId="{305E0BFE-441F-0802-0982-54F36CD3740E}"/>
          </ac:picMkLst>
        </pc:picChg>
        <pc:picChg chg="mod">
          <ac:chgData name="Srivastava, Shashank" userId="4a4a45cf-0bce-432b-b8e4-c038fc1510d7" providerId="ADAL" clId="{49385AE6-A348-4117-8CEB-AF53F41B2FB7}" dt="2023-01-21T21:11:07.056" v="2171"/>
          <ac:picMkLst>
            <pc:docMk/>
            <pc:sldMk cId="4088247270" sldId="259"/>
            <ac:picMk id="1841" creationId="{6102929D-1F83-CC16-A0C1-3FBD659118A3}"/>
          </ac:picMkLst>
        </pc:picChg>
        <pc:picChg chg="mod">
          <ac:chgData name="Srivastava, Shashank" userId="4a4a45cf-0bce-432b-b8e4-c038fc1510d7" providerId="ADAL" clId="{49385AE6-A348-4117-8CEB-AF53F41B2FB7}" dt="2023-01-21T21:11:07.056" v="2171"/>
          <ac:picMkLst>
            <pc:docMk/>
            <pc:sldMk cId="4088247270" sldId="259"/>
            <ac:picMk id="1842" creationId="{2A45D014-589C-BD8A-5876-B5410CD8663D}"/>
          </ac:picMkLst>
        </pc:picChg>
        <pc:picChg chg="mod">
          <ac:chgData name="Srivastava, Shashank" userId="4a4a45cf-0bce-432b-b8e4-c038fc1510d7" providerId="ADAL" clId="{49385AE6-A348-4117-8CEB-AF53F41B2FB7}" dt="2023-01-21T21:11:07.056" v="2171"/>
          <ac:picMkLst>
            <pc:docMk/>
            <pc:sldMk cId="4088247270" sldId="259"/>
            <ac:picMk id="1843" creationId="{06955915-E93D-3DB1-AE22-FDBE3D51067D}"/>
          </ac:picMkLst>
        </pc:picChg>
        <pc:picChg chg="mod">
          <ac:chgData name="Srivastava, Shashank" userId="4a4a45cf-0bce-432b-b8e4-c038fc1510d7" providerId="ADAL" clId="{49385AE6-A348-4117-8CEB-AF53F41B2FB7}" dt="2023-01-21T21:11:07.056" v="2171"/>
          <ac:picMkLst>
            <pc:docMk/>
            <pc:sldMk cId="4088247270" sldId="259"/>
            <ac:picMk id="1844" creationId="{3D4855F6-8BF6-E430-C681-05AF8F6952C1}"/>
          </ac:picMkLst>
        </pc:picChg>
        <pc:picChg chg="mod">
          <ac:chgData name="Srivastava, Shashank" userId="4a4a45cf-0bce-432b-b8e4-c038fc1510d7" providerId="ADAL" clId="{49385AE6-A348-4117-8CEB-AF53F41B2FB7}" dt="2023-01-21T21:11:07.056" v="2171"/>
          <ac:picMkLst>
            <pc:docMk/>
            <pc:sldMk cId="4088247270" sldId="259"/>
            <ac:picMk id="1845" creationId="{47A99647-8A33-51CB-07C4-60A9961FA945}"/>
          </ac:picMkLst>
        </pc:picChg>
        <pc:picChg chg="mod">
          <ac:chgData name="Srivastava, Shashank" userId="4a4a45cf-0bce-432b-b8e4-c038fc1510d7" providerId="ADAL" clId="{49385AE6-A348-4117-8CEB-AF53F41B2FB7}" dt="2023-01-21T21:11:07.056" v="2171"/>
          <ac:picMkLst>
            <pc:docMk/>
            <pc:sldMk cId="4088247270" sldId="259"/>
            <ac:picMk id="1846" creationId="{5E06BE1A-186A-392E-693F-F6B51F0E2559}"/>
          </ac:picMkLst>
        </pc:picChg>
        <pc:picChg chg="mod">
          <ac:chgData name="Srivastava, Shashank" userId="4a4a45cf-0bce-432b-b8e4-c038fc1510d7" providerId="ADAL" clId="{49385AE6-A348-4117-8CEB-AF53F41B2FB7}" dt="2023-01-21T21:11:07.056" v="2171"/>
          <ac:picMkLst>
            <pc:docMk/>
            <pc:sldMk cId="4088247270" sldId="259"/>
            <ac:picMk id="1847" creationId="{01A61EDD-936A-92C6-12AE-842F620DE9C4}"/>
          </ac:picMkLst>
        </pc:picChg>
        <pc:picChg chg="mod">
          <ac:chgData name="Srivastava, Shashank" userId="4a4a45cf-0bce-432b-b8e4-c038fc1510d7" providerId="ADAL" clId="{49385AE6-A348-4117-8CEB-AF53F41B2FB7}" dt="2023-01-21T21:11:07.056" v="2171"/>
          <ac:picMkLst>
            <pc:docMk/>
            <pc:sldMk cId="4088247270" sldId="259"/>
            <ac:picMk id="1848" creationId="{53EF1032-EE5A-3914-9317-75249B9DE119}"/>
          </ac:picMkLst>
        </pc:picChg>
        <pc:picChg chg="mod">
          <ac:chgData name="Srivastava, Shashank" userId="4a4a45cf-0bce-432b-b8e4-c038fc1510d7" providerId="ADAL" clId="{49385AE6-A348-4117-8CEB-AF53F41B2FB7}" dt="2023-01-21T21:11:07.056" v="2171"/>
          <ac:picMkLst>
            <pc:docMk/>
            <pc:sldMk cId="4088247270" sldId="259"/>
            <ac:picMk id="1849" creationId="{61F101A7-1761-845F-888C-F6B021F5104B}"/>
          </ac:picMkLst>
        </pc:picChg>
        <pc:picChg chg="mod">
          <ac:chgData name="Srivastava, Shashank" userId="4a4a45cf-0bce-432b-b8e4-c038fc1510d7" providerId="ADAL" clId="{49385AE6-A348-4117-8CEB-AF53F41B2FB7}" dt="2023-01-21T21:11:07.056" v="2171"/>
          <ac:picMkLst>
            <pc:docMk/>
            <pc:sldMk cId="4088247270" sldId="259"/>
            <ac:picMk id="1850" creationId="{A35D26BE-DD35-8FD1-60D1-B2EF552EF658}"/>
          </ac:picMkLst>
        </pc:picChg>
        <pc:picChg chg="mod">
          <ac:chgData name="Srivastava, Shashank" userId="4a4a45cf-0bce-432b-b8e4-c038fc1510d7" providerId="ADAL" clId="{49385AE6-A348-4117-8CEB-AF53F41B2FB7}" dt="2023-01-21T21:11:07.056" v="2171"/>
          <ac:picMkLst>
            <pc:docMk/>
            <pc:sldMk cId="4088247270" sldId="259"/>
            <ac:picMk id="1851" creationId="{40091647-D245-8823-C132-5751CE6222D8}"/>
          </ac:picMkLst>
        </pc:picChg>
        <pc:picChg chg="mod">
          <ac:chgData name="Srivastava, Shashank" userId="4a4a45cf-0bce-432b-b8e4-c038fc1510d7" providerId="ADAL" clId="{49385AE6-A348-4117-8CEB-AF53F41B2FB7}" dt="2023-01-21T21:11:07.056" v="2171"/>
          <ac:picMkLst>
            <pc:docMk/>
            <pc:sldMk cId="4088247270" sldId="259"/>
            <ac:picMk id="1852" creationId="{7E8678A2-97FA-A768-442E-4AB46CA71ADE}"/>
          </ac:picMkLst>
        </pc:picChg>
        <pc:picChg chg="mod">
          <ac:chgData name="Srivastava, Shashank" userId="4a4a45cf-0bce-432b-b8e4-c038fc1510d7" providerId="ADAL" clId="{49385AE6-A348-4117-8CEB-AF53F41B2FB7}" dt="2023-01-21T21:11:07.056" v="2171"/>
          <ac:picMkLst>
            <pc:docMk/>
            <pc:sldMk cId="4088247270" sldId="259"/>
            <ac:picMk id="1853" creationId="{8F5F762F-CBB7-5EF0-7FF0-CEDB31BE6236}"/>
          </ac:picMkLst>
        </pc:picChg>
        <pc:picChg chg="mod">
          <ac:chgData name="Srivastava, Shashank" userId="4a4a45cf-0bce-432b-b8e4-c038fc1510d7" providerId="ADAL" clId="{49385AE6-A348-4117-8CEB-AF53F41B2FB7}" dt="2023-01-21T21:11:07.056" v="2171"/>
          <ac:picMkLst>
            <pc:docMk/>
            <pc:sldMk cId="4088247270" sldId="259"/>
            <ac:picMk id="1854" creationId="{5101A23D-8DFB-8B48-E120-13E78AFF326F}"/>
          </ac:picMkLst>
        </pc:picChg>
        <pc:picChg chg="mod">
          <ac:chgData name="Srivastava, Shashank" userId="4a4a45cf-0bce-432b-b8e4-c038fc1510d7" providerId="ADAL" clId="{49385AE6-A348-4117-8CEB-AF53F41B2FB7}" dt="2023-01-21T21:11:07.056" v="2171"/>
          <ac:picMkLst>
            <pc:docMk/>
            <pc:sldMk cId="4088247270" sldId="259"/>
            <ac:picMk id="1855" creationId="{71088379-9CD6-D747-B56F-BEDBC6E5CCE6}"/>
          </ac:picMkLst>
        </pc:picChg>
        <pc:picChg chg="mod">
          <ac:chgData name="Srivastava, Shashank" userId="4a4a45cf-0bce-432b-b8e4-c038fc1510d7" providerId="ADAL" clId="{49385AE6-A348-4117-8CEB-AF53F41B2FB7}" dt="2023-01-21T21:11:07.056" v="2171"/>
          <ac:picMkLst>
            <pc:docMk/>
            <pc:sldMk cId="4088247270" sldId="259"/>
            <ac:picMk id="1856" creationId="{BB6448D9-9D06-1F4A-DBCE-D852C207EB2E}"/>
          </ac:picMkLst>
        </pc:picChg>
        <pc:picChg chg="mod">
          <ac:chgData name="Srivastava, Shashank" userId="4a4a45cf-0bce-432b-b8e4-c038fc1510d7" providerId="ADAL" clId="{49385AE6-A348-4117-8CEB-AF53F41B2FB7}" dt="2023-01-21T21:11:07.056" v="2171"/>
          <ac:picMkLst>
            <pc:docMk/>
            <pc:sldMk cId="4088247270" sldId="259"/>
            <ac:picMk id="1857" creationId="{086DA06F-2261-1B05-212D-662F0EDD1177}"/>
          </ac:picMkLst>
        </pc:picChg>
        <pc:picChg chg="mod">
          <ac:chgData name="Srivastava, Shashank" userId="4a4a45cf-0bce-432b-b8e4-c038fc1510d7" providerId="ADAL" clId="{49385AE6-A348-4117-8CEB-AF53F41B2FB7}" dt="2023-01-21T21:11:07.056" v="2171"/>
          <ac:picMkLst>
            <pc:docMk/>
            <pc:sldMk cId="4088247270" sldId="259"/>
            <ac:picMk id="1858" creationId="{84E4FBCA-B414-76CE-AD1F-4C6D13785EBC}"/>
          </ac:picMkLst>
        </pc:picChg>
        <pc:picChg chg="mod">
          <ac:chgData name="Srivastava, Shashank" userId="4a4a45cf-0bce-432b-b8e4-c038fc1510d7" providerId="ADAL" clId="{49385AE6-A348-4117-8CEB-AF53F41B2FB7}" dt="2023-01-21T21:11:07.056" v="2171"/>
          <ac:picMkLst>
            <pc:docMk/>
            <pc:sldMk cId="4088247270" sldId="259"/>
            <ac:picMk id="1859" creationId="{77F35664-AFFB-5293-58FA-1BA98AD1EAB8}"/>
          </ac:picMkLst>
        </pc:picChg>
        <pc:picChg chg="mod">
          <ac:chgData name="Srivastava, Shashank" userId="4a4a45cf-0bce-432b-b8e4-c038fc1510d7" providerId="ADAL" clId="{49385AE6-A348-4117-8CEB-AF53F41B2FB7}" dt="2023-01-21T21:11:07.056" v="2171"/>
          <ac:picMkLst>
            <pc:docMk/>
            <pc:sldMk cId="4088247270" sldId="259"/>
            <ac:picMk id="1860" creationId="{5074CE96-0F0C-8ECC-CAAA-E2020412B8C2}"/>
          </ac:picMkLst>
        </pc:picChg>
        <pc:picChg chg="mod">
          <ac:chgData name="Srivastava, Shashank" userId="4a4a45cf-0bce-432b-b8e4-c038fc1510d7" providerId="ADAL" clId="{49385AE6-A348-4117-8CEB-AF53F41B2FB7}" dt="2023-01-21T21:11:07.056" v="2171"/>
          <ac:picMkLst>
            <pc:docMk/>
            <pc:sldMk cId="4088247270" sldId="259"/>
            <ac:picMk id="1861" creationId="{22C79DB8-9338-4904-5DBE-FDB0DF3BCEF6}"/>
          </ac:picMkLst>
        </pc:picChg>
        <pc:picChg chg="mod">
          <ac:chgData name="Srivastava, Shashank" userId="4a4a45cf-0bce-432b-b8e4-c038fc1510d7" providerId="ADAL" clId="{49385AE6-A348-4117-8CEB-AF53F41B2FB7}" dt="2023-01-21T21:11:07.056" v="2171"/>
          <ac:picMkLst>
            <pc:docMk/>
            <pc:sldMk cId="4088247270" sldId="259"/>
            <ac:picMk id="1862" creationId="{929E2A1B-4098-5EBC-EB59-DEFDF674D7C3}"/>
          </ac:picMkLst>
        </pc:picChg>
        <pc:picChg chg="mod">
          <ac:chgData name="Srivastava, Shashank" userId="4a4a45cf-0bce-432b-b8e4-c038fc1510d7" providerId="ADAL" clId="{49385AE6-A348-4117-8CEB-AF53F41B2FB7}" dt="2023-01-21T21:11:07.056" v="2171"/>
          <ac:picMkLst>
            <pc:docMk/>
            <pc:sldMk cId="4088247270" sldId="259"/>
            <ac:picMk id="1863" creationId="{62696E0F-2E04-4688-E6D9-E9B79D08F31D}"/>
          </ac:picMkLst>
        </pc:picChg>
        <pc:picChg chg="mod">
          <ac:chgData name="Srivastava, Shashank" userId="4a4a45cf-0bce-432b-b8e4-c038fc1510d7" providerId="ADAL" clId="{49385AE6-A348-4117-8CEB-AF53F41B2FB7}" dt="2023-01-21T21:11:07.056" v="2171"/>
          <ac:picMkLst>
            <pc:docMk/>
            <pc:sldMk cId="4088247270" sldId="259"/>
            <ac:picMk id="1864" creationId="{52EB0ACD-3976-0EC0-FF9E-B4985140E643}"/>
          </ac:picMkLst>
        </pc:picChg>
        <pc:picChg chg="mod">
          <ac:chgData name="Srivastava, Shashank" userId="4a4a45cf-0bce-432b-b8e4-c038fc1510d7" providerId="ADAL" clId="{49385AE6-A348-4117-8CEB-AF53F41B2FB7}" dt="2023-01-21T21:11:07.056" v="2171"/>
          <ac:picMkLst>
            <pc:docMk/>
            <pc:sldMk cId="4088247270" sldId="259"/>
            <ac:picMk id="1865" creationId="{1C1432FC-D35A-7859-A8F2-57F97CF1A43B}"/>
          </ac:picMkLst>
        </pc:picChg>
        <pc:picChg chg="mod">
          <ac:chgData name="Srivastava, Shashank" userId="4a4a45cf-0bce-432b-b8e4-c038fc1510d7" providerId="ADAL" clId="{49385AE6-A348-4117-8CEB-AF53F41B2FB7}" dt="2023-01-21T21:11:07.056" v="2171"/>
          <ac:picMkLst>
            <pc:docMk/>
            <pc:sldMk cId="4088247270" sldId="259"/>
            <ac:picMk id="1866" creationId="{DBA54EB1-D7B5-3F2D-B99F-E6E813077597}"/>
          </ac:picMkLst>
        </pc:picChg>
        <pc:picChg chg="mod">
          <ac:chgData name="Srivastava, Shashank" userId="4a4a45cf-0bce-432b-b8e4-c038fc1510d7" providerId="ADAL" clId="{49385AE6-A348-4117-8CEB-AF53F41B2FB7}" dt="2023-01-21T21:11:07.056" v="2171"/>
          <ac:picMkLst>
            <pc:docMk/>
            <pc:sldMk cId="4088247270" sldId="259"/>
            <ac:picMk id="1867" creationId="{9F17FD9B-7E5F-A538-7731-0C3F57D04FCA}"/>
          </ac:picMkLst>
        </pc:picChg>
        <pc:picChg chg="mod">
          <ac:chgData name="Srivastava, Shashank" userId="4a4a45cf-0bce-432b-b8e4-c038fc1510d7" providerId="ADAL" clId="{49385AE6-A348-4117-8CEB-AF53F41B2FB7}" dt="2023-01-21T21:11:07.056" v="2171"/>
          <ac:picMkLst>
            <pc:docMk/>
            <pc:sldMk cId="4088247270" sldId="259"/>
            <ac:picMk id="1868" creationId="{36D8E918-617E-005C-3779-39F4739B7E10}"/>
          </ac:picMkLst>
        </pc:picChg>
        <pc:picChg chg="mod">
          <ac:chgData name="Srivastava, Shashank" userId="4a4a45cf-0bce-432b-b8e4-c038fc1510d7" providerId="ADAL" clId="{49385AE6-A348-4117-8CEB-AF53F41B2FB7}" dt="2023-01-21T21:11:07.056" v="2171"/>
          <ac:picMkLst>
            <pc:docMk/>
            <pc:sldMk cId="4088247270" sldId="259"/>
            <ac:picMk id="1869" creationId="{B6D4609B-B9E8-CEB6-C87E-87F7C75B1DD4}"/>
          </ac:picMkLst>
        </pc:picChg>
        <pc:picChg chg="mod">
          <ac:chgData name="Srivastava, Shashank" userId="4a4a45cf-0bce-432b-b8e4-c038fc1510d7" providerId="ADAL" clId="{49385AE6-A348-4117-8CEB-AF53F41B2FB7}" dt="2023-01-21T21:11:07.056" v="2171"/>
          <ac:picMkLst>
            <pc:docMk/>
            <pc:sldMk cId="4088247270" sldId="259"/>
            <ac:picMk id="1870" creationId="{F4A3B11B-B2EA-1101-768C-6D7CE38CA90A}"/>
          </ac:picMkLst>
        </pc:picChg>
        <pc:picChg chg="mod">
          <ac:chgData name="Srivastava, Shashank" userId="4a4a45cf-0bce-432b-b8e4-c038fc1510d7" providerId="ADAL" clId="{49385AE6-A348-4117-8CEB-AF53F41B2FB7}" dt="2023-01-21T21:11:07.056" v="2171"/>
          <ac:picMkLst>
            <pc:docMk/>
            <pc:sldMk cId="4088247270" sldId="259"/>
            <ac:picMk id="1871" creationId="{25737816-7EB7-C8DF-EDA6-0E30CD8630B4}"/>
          </ac:picMkLst>
        </pc:picChg>
        <pc:picChg chg="mod">
          <ac:chgData name="Srivastava, Shashank" userId="4a4a45cf-0bce-432b-b8e4-c038fc1510d7" providerId="ADAL" clId="{49385AE6-A348-4117-8CEB-AF53F41B2FB7}" dt="2023-01-21T21:11:07.056" v="2171"/>
          <ac:picMkLst>
            <pc:docMk/>
            <pc:sldMk cId="4088247270" sldId="259"/>
            <ac:picMk id="1872" creationId="{A18AFA36-15C9-D83C-71AC-D0583273C3BC}"/>
          </ac:picMkLst>
        </pc:picChg>
        <pc:picChg chg="mod">
          <ac:chgData name="Srivastava, Shashank" userId="4a4a45cf-0bce-432b-b8e4-c038fc1510d7" providerId="ADAL" clId="{49385AE6-A348-4117-8CEB-AF53F41B2FB7}" dt="2023-01-21T21:11:07.056" v="2171"/>
          <ac:picMkLst>
            <pc:docMk/>
            <pc:sldMk cId="4088247270" sldId="259"/>
            <ac:picMk id="1873" creationId="{23398A97-8B21-2772-A110-80781F32DD8C}"/>
          </ac:picMkLst>
        </pc:picChg>
        <pc:picChg chg="mod">
          <ac:chgData name="Srivastava, Shashank" userId="4a4a45cf-0bce-432b-b8e4-c038fc1510d7" providerId="ADAL" clId="{49385AE6-A348-4117-8CEB-AF53F41B2FB7}" dt="2023-01-21T21:11:07.056" v="2171"/>
          <ac:picMkLst>
            <pc:docMk/>
            <pc:sldMk cId="4088247270" sldId="259"/>
            <ac:picMk id="1874" creationId="{08759068-4316-472B-E59F-83C6CAF891FA}"/>
          </ac:picMkLst>
        </pc:picChg>
        <pc:picChg chg="mod">
          <ac:chgData name="Srivastava, Shashank" userId="4a4a45cf-0bce-432b-b8e4-c038fc1510d7" providerId="ADAL" clId="{49385AE6-A348-4117-8CEB-AF53F41B2FB7}" dt="2023-01-21T21:11:07.056" v="2171"/>
          <ac:picMkLst>
            <pc:docMk/>
            <pc:sldMk cId="4088247270" sldId="259"/>
            <ac:picMk id="1875" creationId="{DDF2F31E-C3C7-0F01-02C2-73DEF2E8AEE0}"/>
          </ac:picMkLst>
        </pc:picChg>
        <pc:picChg chg="mod">
          <ac:chgData name="Srivastava, Shashank" userId="4a4a45cf-0bce-432b-b8e4-c038fc1510d7" providerId="ADAL" clId="{49385AE6-A348-4117-8CEB-AF53F41B2FB7}" dt="2023-01-21T21:11:07.056" v="2171"/>
          <ac:picMkLst>
            <pc:docMk/>
            <pc:sldMk cId="4088247270" sldId="259"/>
            <ac:picMk id="1876" creationId="{12266861-53F3-C559-9907-C336086B9C34}"/>
          </ac:picMkLst>
        </pc:picChg>
        <pc:picChg chg="mod">
          <ac:chgData name="Srivastava, Shashank" userId="4a4a45cf-0bce-432b-b8e4-c038fc1510d7" providerId="ADAL" clId="{49385AE6-A348-4117-8CEB-AF53F41B2FB7}" dt="2023-01-21T21:11:07.056" v="2171"/>
          <ac:picMkLst>
            <pc:docMk/>
            <pc:sldMk cId="4088247270" sldId="259"/>
            <ac:picMk id="1877" creationId="{1879CE61-2DB7-3ECD-6595-76C70EAC26F4}"/>
          </ac:picMkLst>
        </pc:picChg>
        <pc:picChg chg="mod">
          <ac:chgData name="Srivastava, Shashank" userId="4a4a45cf-0bce-432b-b8e4-c038fc1510d7" providerId="ADAL" clId="{49385AE6-A348-4117-8CEB-AF53F41B2FB7}" dt="2023-01-21T21:11:07.056" v="2171"/>
          <ac:picMkLst>
            <pc:docMk/>
            <pc:sldMk cId="4088247270" sldId="259"/>
            <ac:picMk id="1878" creationId="{BBA49C70-5B1C-E31E-4F48-2DA19FB418EC}"/>
          </ac:picMkLst>
        </pc:picChg>
        <pc:picChg chg="mod">
          <ac:chgData name="Srivastava, Shashank" userId="4a4a45cf-0bce-432b-b8e4-c038fc1510d7" providerId="ADAL" clId="{49385AE6-A348-4117-8CEB-AF53F41B2FB7}" dt="2023-01-21T21:11:07.056" v="2171"/>
          <ac:picMkLst>
            <pc:docMk/>
            <pc:sldMk cId="4088247270" sldId="259"/>
            <ac:picMk id="1879" creationId="{A9EE2B6D-2494-B134-21C7-D6AA506E028D}"/>
          </ac:picMkLst>
        </pc:picChg>
        <pc:picChg chg="mod">
          <ac:chgData name="Srivastava, Shashank" userId="4a4a45cf-0bce-432b-b8e4-c038fc1510d7" providerId="ADAL" clId="{49385AE6-A348-4117-8CEB-AF53F41B2FB7}" dt="2023-01-21T21:11:07.056" v="2171"/>
          <ac:picMkLst>
            <pc:docMk/>
            <pc:sldMk cId="4088247270" sldId="259"/>
            <ac:picMk id="1880" creationId="{8A524E14-390C-4623-0157-E71C84488FD9}"/>
          </ac:picMkLst>
        </pc:picChg>
        <pc:picChg chg="mod">
          <ac:chgData name="Srivastava, Shashank" userId="4a4a45cf-0bce-432b-b8e4-c038fc1510d7" providerId="ADAL" clId="{49385AE6-A348-4117-8CEB-AF53F41B2FB7}" dt="2023-01-21T21:11:07.056" v="2171"/>
          <ac:picMkLst>
            <pc:docMk/>
            <pc:sldMk cId="4088247270" sldId="259"/>
            <ac:picMk id="1881" creationId="{AB2D11BE-349E-8C70-2111-E9B426663983}"/>
          </ac:picMkLst>
        </pc:picChg>
        <pc:picChg chg="mod">
          <ac:chgData name="Srivastava, Shashank" userId="4a4a45cf-0bce-432b-b8e4-c038fc1510d7" providerId="ADAL" clId="{49385AE6-A348-4117-8CEB-AF53F41B2FB7}" dt="2023-01-21T21:11:07.056" v="2171"/>
          <ac:picMkLst>
            <pc:docMk/>
            <pc:sldMk cId="4088247270" sldId="259"/>
            <ac:picMk id="1882" creationId="{A117569E-B485-8B93-1BFE-971C3DBE8CE3}"/>
          </ac:picMkLst>
        </pc:picChg>
        <pc:picChg chg="mod">
          <ac:chgData name="Srivastava, Shashank" userId="4a4a45cf-0bce-432b-b8e4-c038fc1510d7" providerId="ADAL" clId="{49385AE6-A348-4117-8CEB-AF53F41B2FB7}" dt="2023-01-21T21:11:07.056" v="2171"/>
          <ac:picMkLst>
            <pc:docMk/>
            <pc:sldMk cId="4088247270" sldId="259"/>
            <ac:picMk id="1883" creationId="{14529BB5-363C-3DE9-2DB5-593A8E8CF6F9}"/>
          </ac:picMkLst>
        </pc:picChg>
        <pc:picChg chg="mod">
          <ac:chgData name="Srivastava, Shashank" userId="4a4a45cf-0bce-432b-b8e4-c038fc1510d7" providerId="ADAL" clId="{49385AE6-A348-4117-8CEB-AF53F41B2FB7}" dt="2023-01-21T21:11:07.056" v="2171"/>
          <ac:picMkLst>
            <pc:docMk/>
            <pc:sldMk cId="4088247270" sldId="259"/>
            <ac:picMk id="1884" creationId="{12DDD84E-A4C8-A3CD-8FA6-23F385F4C4E1}"/>
          </ac:picMkLst>
        </pc:picChg>
        <pc:picChg chg="mod">
          <ac:chgData name="Srivastava, Shashank" userId="4a4a45cf-0bce-432b-b8e4-c038fc1510d7" providerId="ADAL" clId="{49385AE6-A348-4117-8CEB-AF53F41B2FB7}" dt="2023-01-21T21:11:07.056" v="2171"/>
          <ac:picMkLst>
            <pc:docMk/>
            <pc:sldMk cId="4088247270" sldId="259"/>
            <ac:picMk id="1885" creationId="{102397A3-6C06-87A8-C974-ED4F28E4CD76}"/>
          </ac:picMkLst>
        </pc:picChg>
        <pc:picChg chg="mod">
          <ac:chgData name="Srivastava, Shashank" userId="4a4a45cf-0bce-432b-b8e4-c038fc1510d7" providerId="ADAL" clId="{49385AE6-A348-4117-8CEB-AF53F41B2FB7}" dt="2023-01-21T21:11:07.056" v="2171"/>
          <ac:picMkLst>
            <pc:docMk/>
            <pc:sldMk cId="4088247270" sldId="259"/>
            <ac:picMk id="1886" creationId="{AD5BF9AA-CA0F-C819-8CDB-F183FEA988F7}"/>
          </ac:picMkLst>
        </pc:picChg>
        <pc:picChg chg="mod">
          <ac:chgData name="Srivastava, Shashank" userId="4a4a45cf-0bce-432b-b8e4-c038fc1510d7" providerId="ADAL" clId="{49385AE6-A348-4117-8CEB-AF53F41B2FB7}" dt="2023-01-21T21:11:07.056" v="2171"/>
          <ac:picMkLst>
            <pc:docMk/>
            <pc:sldMk cId="4088247270" sldId="259"/>
            <ac:picMk id="1887" creationId="{BA60E27D-5DE3-12C9-1C91-105415A4B21A}"/>
          </ac:picMkLst>
        </pc:picChg>
        <pc:picChg chg="mod">
          <ac:chgData name="Srivastava, Shashank" userId="4a4a45cf-0bce-432b-b8e4-c038fc1510d7" providerId="ADAL" clId="{49385AE6-A348-4117-8CEB-AF53F41B2FB7}" dt="2023-01-21T21:11:07.056" v="2171"/>
          <ac:picMkLst>
            <pc:docMk/>
            <pc:sldMk cId="4088247270" sldId="259"/>
            <ac:picMk id="1888" creationId="{DE42343D-0D8C-33EF-D81F-8CECBD33A006}"/>
          </ac:picMkLst>
        </pc:picChg>
        <pc:picChg chg="mod">
          <ac:chgData name="Srivastava, Shashank" userId="4a4a45cf-0bce-432b-b8e4-c038fc1510d7" providerId="ADAL" clId="{49385AE6-A348-4117-8CEB-AF53F41B2FB7}" dt="2023-01-21T21:11:07.056" v="2171"/>
          <ac:picMkLst>
            <pc:docMk/>
            <pc:sldMk cId="4088247270" sldId="259"/>
            <ac:picMk id="1889" creationId="{84BB4D35-9ACB-772E-DD76-EE7E423688B7}"/>
          </ac:picMkLst>
        </pc:picChg>
        <pc:picChg chg="mod">
          <ac:chgData name="Srivastava, Shashank" userId="4a4a45cf-0bce-432b-b8e4-c038fc1510d7" providerId="ADAL" clId="{49385AE6-A348-4117-8CEB-AF53F41B2FB7}" dt="2023-01-21T21:11:07.056" v="2171"/>
          <ac:picMkLst>
            <pc:docMk/>
            <pc:sldMk cId="4088247270" sldId="259"/>
            <ac:picMk id="1890" creationId="{3CF7D1BB-401E-A5A6-6765-8817012FFBA1}"/>
          </ac:picMkLst>
        </pc:picChg>
        <pc:picChg chg="mod">
          <ac:chgData name="Srivastava, Shashank" userId="4a4a45cf-0bce-432b-b8e4-c038fc1510d7" providerId="ADAL" clId="{49385AE6-A348-4117-8CEB-AF53F41B2FB7}" dt="2023-01-21T21:11:07.056" v="2171"/>
          <ac:picMkLst>
            <pc:docMk/>
            <pc:sldMk cId="4088247270" sldId="259"/>
            <ac:picMk id="1891" creationId="{EC7E627B-FE25-449C-FA92-78CF4459743D}"/>
          </ac:picMkLst>
        </pc:picChg>
        <pc:picChg chg="mod">
          <ac:chgData name="Srivastava, Shashank" userId="4a4a45cf-0bce-432b-b8e4-c038fc1510d7" providerId="ADAL" clId="{49385AE6-A348-4117-8CEB-AF53F41B2FB7}" dt="2023-01-21T21:11:07.056" v="2171"/>
          <ac:picMkLst>
            <pc:docMk/>
            <pc:sldMk cId="4088247270" sldId="259"/>
            <ac:picMk id="1892" creationId="{F39C0E28-6793-26BB-35D3-367BFC74CECE}"/>
          </ac:picMkLst>
        </pc:picChg>
        <pc:picChg chg="mod">
          <ac:chgData name="Srivastava, Shashank" userId="4a4a45cf-0bce-432b-b8e4-c038fc1510d7" providerId="ADAL" clId="{49385AE6-A348-4117-8CEB-AF53F41B2FB7}" dt="2023-01-21T21:11:07.056" v="2171"/>
          <ac:picMkLst>
            <pc:docMk/>
            <pc:sldMk cId="4088247270" sldId="259"/>
            <ac:picMk id="1893" creationId="{8BBFA1E4-04A4-7A9E-884C-B52A8C3485AA}"/>
          </ac:picMkLst>
        </pc:picChg>
        <pc:picChg chg="mod">
          <ac:chgData name="Srivastava, Shashank" userId="4a4a45cf-0bce-432b-b8e4-c038fc1510d7" providerId="ADAL" clId="{49385AE6-A348-4117-8CEB-AF53F41B2FB7}" dt="2023-01-21T21:11:07.056" v="2171"/>
          <ac:picMkLst>
            <pc:docMk/>
            <pc:sldMk cId="4088247270" sldId="259"/>
            <ac:picMk id="1894" creationId="{193998E4-E497-EEBE-B917-5C732FB05C1F}"/>
          </ac:picMkLst>
        </pc:picChg>
        <pc:picChg chg="mod">
          <ac:chgData name="Srivastava, Shashank" userId="4a4a45cf-0bce-432b-b8e4-c038fc1510d7" providerId="ADAL" clId="{49385AE6-A348-4117-8CEB-AF53F41B2FB7}" dt="2023-01-21T21:11:07.056" v="2171"/>
          <ac:picMkLst>
            <pc:docMk/>
            <pc:sldMk cId="4088247270" sldId="259"/>
            <ac:picMk id="1895" creationId="{7B321348-4DBA-1E99-CB7E-CCFAD148181B}"/>
          </ac:picMkLst>
        </pc:picChg>
        <pc:picChg chg="mod">
          <ac:chgData name="Srivastava, Shashank" userId="4a4a45cf-0bce-432b-b8e4-c038fc1510d7" providerId="ADAL" clId="{49385AE6-A348-4117-8CEB-AF53F41B2FB7}" dt="2023-01-21T21:11:07.056" v="2171"/>
          <ac:picMkLst>
            <pc:docMk/>
            <pc:sldMk cId="4088247270" sldId="259"/>
            <ac:picMk id="1896" creationId="{61C1D740-0832-C03E-D842-D69EDF81E803}"/>
          </ac:picMkLst>
        </pc:picChg>
        <pc:picChg chg="mod">
          <ac:chgData name="Srivastava, Shashank" userId="4a4a45cf-0bce-432b-b8e4-c038fc1510d7" providerId="ADAL" clId="{49385AE6-A348-4117-8CEB-AF53F41B2FB7}" dt="2023-01-21T21:11:07.056" v="2171"/>
          <ac:picMkLst>
            <pc:docMk/>
            <pc:sldMk cId="4088247270" sldId="259"/>
            <ac:picMk id="1897" creationId="{74F7AE2D-BEE9-FAEA-D5F6-299EA9287BA0}"/>
          </ac:picMkLst>
        </pc:picChg>
        <pc:picChg chg="mod">
          <ac:chgData name="Srivastava, Shashank" userId="4a4a45cf-0bce-432b-b8e4-c038fc1510d7" providerId="ADAL" clId="{49385AE6-A348-4117-8CEB-AF53F41B2FB7}" dt="2023-01-21T21:11:07.056" v="2171"/>
          <ac:picMkLst>
            <pc:docMk/>
            <pc:sldMk cId="4088247270" sldId="259"/>
            <ac:picMk id="1898" creationId="{CE987D06-8510-20C5-8F14-A74D44DA39C5}"/>
          </ac:picMkLst>
        </pc:picChg>
        <pc:picChg chg="mod">
          <ac:chgData name="Srivastava, Shashank" userId="4a4a45cf-0bce-432b-b8e4-c038fc1510d7" providerId="ADAL" clId="{49385AE6-A348-4117-8CEB-AF53F41B2FB7}" dt="2023-01-21T21:11:07.056" v="2171"/>
          <ac:picMkLst>
            <pc:docMk/>
            <pc:sldMk cId="4088247270" sldId="259"/>
            <ac:picMk id="1899" creationId="{FCC9378A-0ECC-4607-4F42-9C6CBAFA0D6D}"/>
          </ac:picMkLst>
        </pc:picChg>
        <pc:picChg chg="mod">
          <ac:chgData name="Srivastava, Shashank" userId="4a4a45cf-0bce-432b-b8e4-c038fc1510d7" providerId="ADAL" clId="{49385AE6-A348-4117-8CEB-AF53F41B2FB7}" dt="2023-01-21T21:11:07.056" v="2171"/>
          <ac:picMkLst>
            <pc:docMk/>
            <pc:sldMk cId="4088247270" sldId="259"/>
            <ac:picMk id="1900" creationId="{B4AEABEF-67CC-9960-B280-7A06B90BAC1F}"/>
          </ac:picMkLst>
        </pc:picChg>
        <pc:picChg chg="mod">
          <ac:chgData name="Srivastava, Shashank" userId="4a4a45cf-0bce-432b-b8e4-c038fc1510d7" providerId="ADAL" clId="{49385AE6-A348-4117-8CEB-AF53F41B2FB7}" dt="2023-01-21T21:11:07.056" v="2171"/>
          <ac:picMkLst>
            <pc:docMk/>
            <pc:sldMk cId="4088247270" sldId="259"/>
            <ac:picMk id="1901" creationId="{1BC96023-45BC-8636-8A28-60A0B98D0496}"/>
          </ac:picMkLst>
        </pc:picChg>
        <pc:picChg chg="mod">
          <ac:chgData name="Srivastava, Shashank" userId="4a4a45cf-0bce-432b-b8e4-c038fc1510d7" providerId="ADAL" clId="{49385AE6-A348-4117-8CEB-AF53F41B2FB7}" dt="2023-01-21T21:11:07.056" v="2171"/>
          <ac:picMkLst>
            <pc:docMk/>
            <pc:sldMk cId="4088247270" sldId="259"/>
            <ac:picMk id="1902" creationId="{F8F81704-076C-CBAF-4AB1-D8B3E205640C}"/>
          </ac:picMkLst>
        </pc:picChg>
        <pc:picChg chg="mod">
          <ac:chgData name="Srivastava, Shashank" userId="4a4a45cf-0bce-432b-b8e4-c038fc1510d7" providerId="ADAL" clId="{49385AE6-A348-4117-8CEB-AF53F41B2FB7}" dt="2023-01-21T21:11:07.056" v="2171"/>
          <ac:picMkLst>
            <pc:docMk/>
            <pc:sldMk cId="4088247270" sldId="259"/>
            <ac:picMk id="1903" creationId="{AA12F00E-D2CB-3CCC-532D-C76D65AE6B1C}"/>
          </ac:picMkLst>
        </pc:picChg>
        <pc:picChg chg="mod">
          <ac:chgData name="Srivastava, Shashank" userId="4a4a45cf-0bce-432b-b8e4-c038fc1510d7" providerId="ADAL" clId="{49385AE6-A348-4117-8CEB-AF53F41B2FB7}" dt="2023-01-21T21:11:07.056" v="2171"/>
          <ac:picMkLst>
            <pc:docMk/>
            <pc:sldMk cId="4088247270" sldId="259"/>
            <ac:picMk id="1904" creationId="{E4B97DD5-E368-8190-8DC2-933FCE58359E}"/>
          </ac:picMkLst>
        </pc:picChg>
        <pc:picChg chg="mod">
          <ac:chgData name="Srivastava, Shashank" userId="4a4a45cf-0bce-432b-b8e4-c038fc1510d7" providerId="ADAL" clId="{49385AE6-A348-4117-8CEB-AF53F41B2FB7}" dt="2023-01-21T21:11:07.056" v="2171"/>
          <ac:picMkLst>
            <pc:docMk/>
            <pc:sldMk cId="4088247270" sldId="259"/>
            <ac:picMk id="1905" creationId="{9FD9B08F-7C0A-B025-06E5-15EF3FBA32C7}"/>
          </ac:picMkLst>
        </pc:picChg>
        <pc:picChg chg="mod">
          <ac:chgData name="Srivastava, Shashank" userId="4a4a45cf-0bce-432b-b8e4-c038fc1510d7" providerId="ADAL" clId="{49385AE6-A348-4117-8CEB-AF53F41B2FB7}" dt="2023-01-21T21:11:07.056" v="2171"/>
          <ac:picMkLst>
            <pc:docMk/>
            <pc:sldMk cId="4088247270" sldId="259"/>
            <ac:picMk id="1906" creationId="{24FB143C-B15A-3235-55AF-5990BE71FD92}"/>
          </ac:picMkLst>
        </pc:picChg>
        <pc:picChg chg="mod">
          <ac:chgData name="Srivastava, Shashank" userId="4a4a45cf-0bce-432b-b8e4-c038fc1510d7" providerId="ADAL" clId="{49385AE6-A348-4117-8CEB-AF53F41B2FB7}" dt="2023-01-21T21:11:07.056" v="2171"/>
          <ac:picMkLst>
            <pc:docMk/>
            <pc:sldMk cId="4088247270" sldId="259"/>
            <ac:picMk id="1907" creationId="{B8EFFA72-E237-BE68-33BE-EE463D976E99}"/>
          </ac:picMkLst>
        </pc:picChg>
        <pc:picChg chg="mod">
          <ac:chgData name="Srivastava, Shashank" userId="4a4a45cf-0bce-432b-b8e4-c038fc1510d7" providerId="ADAL" clId="{49385AE6-A348-4117-8CEB-AF53F41B2FB7}" dt="2023-01-21T21:11:07.056" v="2171"/>
          <ac:picMkLst>
            <pc:docMk/>
            <pc:sldMk cId="4088247270" sldId="259"/>
            <ac:picMk id="1908" creationId="{2CE94883-0A1B-A11E-FC0F-6EC0FC2E3ED6}"/>
          </ac:picMkLst>
        </pc:picChg>
        <pc:picChg chg="mod">
          <ac:chgData name="Srivastava, Shashank" userId="4a4a45cf-0bce-432b-b8e4-c038fc1510d7" providerId="ADAL" clId="{49385AE6-A348-4117-8CEB-AF53F41B2FB7}" dt="2023-01-21T21:11:07.056" v="2171"/>
          <ac:picMkLst>
            <pc:docMk/>
            <pc:sldMk cId="4088247270" sldId="259"/>
            <ac:picMk id="1909" creationId="{2B839033-545B-A110-10BD-B2DC1C8A5970}"/>
          </ac:picMkLst>
        </pc:picChg>
        <pc:picChg chg="mod">
          <ac:chgData name="Srivastava, Shashank" userId="4a4a45cf-0bce-432b-b8e4-c038fc1510d7" providerId="ADAL" clId="{49385AE6-A348-4117-8CEB-AF53F41B2FB7}" dt="2023-01-21T21:11:07.056" v="2171"/>
          <ac:picMkLst>
            <pc:docMk/>
            <pc:sldMk cId="4088247270" sldId="259"/>
            <ac:picMk id="1910" creationId="{2C3D3A48-205D-1E83-0E6F-C9B41A785521}"/>
          </ac:picMkLst>
        </pc:picChg>
        <pc:picChg chg="mod">
          <ac:chgData name="Srivastava, Shashank" userId="4a4a45cf-0bce-432b-b8e4-c038fc1510d7" providerId="ADAL" clId="{49385AE6-A348-4117-8CEB-AF53F41B2FB7}" dt="2023-01-21T21:11:07.056" v="2171"/>
          <ac:picMkLst>
            <pc:docMk/>
            <pc:sldMk cId="4088247270" sldId="259"/>
            <ac:picMk id="1911" creationId="{22F5FAD5-47AE-0427-6EEB-DBA1CBFA1141}"/>
          </ac:picMkLst>
        </pc:picChg>
        <pc:picChg chg="mod">
          <ac:chgData name="Srivastava, Shashank" userId="4a4a45cf-0bce-432b-b8e4-c038fc1510d7" providerId="ADAL" clId="{49385AE6-A348-4117-8CEB-AF53F41B2FB7}" dt="2023-01-21T21:11:07.056" v="2171"/>
          <ac:picMkLst>
            <pc:docMk/>
            <pc:sldMk cId="4088247270" sldId="259"/>
            <ac:picMk id="1912" creationId="{2E419FB4-EE7F-95E4-F8EC-484ABB2FA44A}"/>
          </ac:picMkLst>
        </pc:picChg>
        <pc:picChg chg="mod">
          <ac:chgData name="Srivastava, Shashank" userId="4a4a45cf-0bce-432b-b8e4-c038fc1510d7" providerId="ADAL" clId="{49385AE6-A348-4117-8CEB-AF53F41B2FB7}" dt="2023-01-21T21:11:07.056" v="2171"/>
          <ac:picMkLst>
            <pc:docMk/>
            <pc:sldMk cId="4088247270" sldId="259"/>
            <ac:picMk id="1913" creationId="{62C13DD3-0895-6AB1-8BA4-99806F8520C8}"/>
          </ac:picMkLst>
        </pc:picChg>
        <pc:picChg chg="mod">
          <ac:chgData name="Srivastava, Shashank" userId="4a4a45cf-0bce-432b-b8e4-c038fc1510d7" providerId="ADAL" clId="{49385AE6-A348-4117-8CEB-AF53F41B2FB7}" dt="2023-01-21T21:11:07.056" v="2171"/>
          <ac:picMkLst>
            <pc:docMk/>
            <pc:sldMk cId="4088247270" sldId="259"/>
            <ac:picMk id="1914" creationId="{242B52A9-CBB8-D8F3-E2D4-5BB6BA1CC0EC}"/>
          </ac:picMkLst>
        </pc:picChg>
        <pc:picChg chg="mod">
          <ac:chgData name="Srivastava, Shashank" userId="4a4a45cf-0bce-432b-b8e4-c038fc1510d7" providerId="ADAL" clId="{49385AE6-A348-4117-8CEB-AF53F41B2FB7}" dt="2023-01-21T21:11:07.056" v="2171"/>
          <ac:picMkLst>
            <pc:docMk/>
            <pc:sldMk cId="4088247270" sldId="259"/>
            <ac:picMk id="1915" creationId="{2840606A-34C1-5123-C5E8-8A913DE05CB2}"/>
          </ac:picMkLst>
        </pc:picChg>
        <pc:picChg chg="mod">
          <ac:chgData name="Srivastava, Shashank" userId="4a4a45cf-0bce-432b-b8e4-c038fc1510d7" providerId="ADAL" clId="{49385AE6-A348-4117-8CEB-AF53F41B2FB7}" dt="2023-01-21T21:11:07.056" v="2171"/>
          <ac:picMkLst>
            <pc:docMk/>
            <pc:sldMk cId="4088247270" sldId="259"/>
            <ac:picMk id="1916" creationId="{57018476-BEF4-5F5F-5895-82867DCFEB36}"/>
          </ac:picMkLst>
        </pc:picChg>
        <pc:picChg chg="mod">
          <ac:chgData name="Srivastava, Shashank" userId="4a4a45cf-0bce-432b-b8e4-c038fc1510d7" providerId="ADAL" clId="{49385AE6-A348-4117-8CEB-AF53F41B2FB7}" dt="2023-01-21T21:11:07.056" v="2171"/>
          <ac:picMkLst>
            <pc:docMk/>
            <pc:sldMk cId="4088247270" sldId="259"/>
            <ac:picMk id="1917" creationId="{C776923B-6CC2-535A-93E3-252D239751B2}"/>
          </ac:picMkLst>
        </pc:picChg>
        <pc:picChg chg="mod">
          <ac:chgData name="Srivastava, Shashank" userId="4a4a45cf-0bce-432b-b8e4-c038fc1510d7" providerId="ADAL" clId="{49385AE6-A348-4117-8CEB-AF53F41B2FB7}" dt="2023-01-21T21:11:07.056" v="2171"/>
          <ac:picMkLst>
            <pc:docMk/>
            <pc:sldMk cId="4088247270" sldId="259"/>
            <ac:picMk id="1918" creationId="{B76E2CF5-60B0-F3A9-8B11-C7CBA8094E11}"/>
          </ac:picMkLst>
        </pc:picChg>
        <pc:picChg chg="mod">
          <ac:chgData name="Srivastava, Shashank" userId="4a4a45cf-0bce-432b-b8e4-c038fc1510d7" providerId="ADAL" clId="{49385AE6-A348-4117-8CEB-AF53F41B2FB7}" dt="2023-01-21T21:11:07.056" v="2171"/>
          <ac:picMkLst>
            <pc:docMk/>
            <pc:sldMk cId="4088247270" sldId="259"/>
            <ac:picMk id="1919" creationId="{46FFCD73-4A81-25E0-9633-97566E4A93C7}"/>
          </ac:picMkLst>
        </pc:picChg>
        <pc:picChg chg="mod">
          <ac:chgData name="Srivastava, Shashank" userId="4a4a45cf-0bce-432b-b8e4-c038fc1510d7" providerId="ADAL" clId="{49385AE6-A348-4117-8CEB-AF53F41B2FB7}" dt="2023-01-21T21:11:07.056" v="2171"/>
          <ac:picMkLst>
            <pc:docMk/>
            <pc:sldMk cId="4088247270" sldId="259"/>
            <ac:picMk id="1920" creationId="{7F474D28-64AE-8BA8-89A9-6EF2C093B4B7}"/>
          </ac:picMkLst>
        </pc:picChg>
        <pc:picChg chg="mod">
          <ac:chgData name="Srivastava, Shashank" userId="4a4a45cf-0bce-432b-b8e4-c038fc1510d7" providerId="ADAL" clId="{49385AE6-A348-4117-8CEB-AF53F41B2FB7}" dt="2023-01-21T21:11:07.056" v="2171"/>
          <ac:picMkLst>
            <pc:docMk/>
            <pc:sldMk cId="4088247270" sldId="259"/>
            <ac:picMk id="1921" creationId="{8BF569C0-3D74-F37A-CBED-F2A175457ABE}"/>
          </ac:picMkLst>
        </pc:picChg>
        <pc:picChg chg="mod">
          <ac:chgData name="Srivastava, Shashank" userId="4a4a45cf-0bce-432b-b8e4-c038fc1510d7" providerId="ADAL" clId="{49385AE6-A348-4117-8CEB-AF53F41B2FB7}" dt="2023-01-21T21:11:07.056" v="2171"/>
          <ac:picMkLst>
            <pc:docMk/>
            <pc:sldMk cId="4088247270" sldId="259"/>
            <ac:picMk id="1922" creationId="{6236A191-9826-8DF2-D3BD-338B55A4CD64}"/>
          </ac:picMkLst>
        </pc:picChg>
        <pc:picChg chg="mod">
          <ac:chgData name="Srivastava, Shashank" userId="4a4a45cf-0bce-432b-b8e4-c038fc1510d7" providerId="ADAL" clId="{49385AE6-A348-4117-8CEB-AF53F41B2FB7}" dt="2023-01-21T21:11:07.056" v="2171"/>
          <ac:picMkLst>
            <pc:docMk/>
            <pc:sldMk cId="4088247270" sldId="259"/>
            <ac:picMk id="1923" creationId="{FF53CEA0-4E4A-3379-FD1D-C3360C472F55}"/>
          </ac:picMkLst>
        </pc:picChg>
        <pc:picChg chg="mod">
          <ac:chgData name="Srivastava, Shashank" userId="4a4a45cf-0bce-432b-b8e4-c038fc1510d7" providerId="ADAL" clId="{49385AE6-A348-4117-8CEB-AF53F41B2FB7}" dt="2023-01-21T21:11:07.056" v="2171"/>
          <ac:picMkLst>
            <pc:docMk/>
            <pc:sldMk cId="4088247270" sldId="259"/>
            <ac:picMk id="1924" creationId="{6FACD997-6CED-42DB-0260-6B66F95AC1DF}"/>
          </ac:picMkLst>
        </pc:picChg>
        <pc:picChg chg="mod">
          <ac:chgData name="Srivastava, Shashank" userId="4a4a45cf-0bce-432b-b8e4-c038fc1510d7" providerId="ADAL" clId="{49385AE6-A348-4117-8CEB-AF53F41B2FB7}" dt="2023-01-21T21:11:07.056" v="2171"/>
          <ac:picMkLst>
            <pc:docMk/>
            <pc:sldMk cId="4088247270" sldId="259"/>
            <ac:picMk id="1925" creationId="{03BA55BD-9680-4549-92AF-DF6E24455902}"/>
          </ac:picMkLst>
        </pc:picChg>
        <pc:picChg chg="mod">
          <ac:chgData name="Srivastava, Shashank" userId="4a4a45cf-0bce-432b-b8e4-c038fc1510d7" providerId="ADAL" clId="{49385AE6-A348-4117-8CEB-AF53F41B2FB7}" dt="2023-01-21T21:11:07.056" v="2171"/>
          <ac:picMkLst>
            <pc:docMk/>
            <pc:sldMk cId="4088247270" sldId="259"/>
            <ac:picMk id="1926" creationId="{A6AC984A-E382-3AE6-913D-ACD12678ED31}"/>
          </ac:picMkLst>
        </pc:picChg>
        <pc:picChg chg="mod">
          <ac:chgData name="Srivastava, Shashank" userId="4a4a45cf-0bce-432b-b8e4-c038fc1510d7" providerId="ADAL" clId="{49385AE6-A348-4117-8CEB-AF53F41B2FB7}" dt="2023-01-21T21:11:07.056" v="2171"/>
          <ac:picMkLst>
            <pc:docMk/>
            <pc:sldMk cId="4088247270" sldId="259"/>
            <ac:picMk id="1927" creationId="{EC202AD8-A223-80FB-2D17-A40147D55700}"/>
          </ac:picMkLst>
        </pc:picChg>
        <pc:picChg chg="mod">
          <ac:chgData name="Srivastava, Shashank" userId="4a4a45cf-0bce-432b-b8e4-c038fc1510d7" providerId="ADAL" clId="{49385AE6-A348-4117-8CEB-AF53F41B2FB7}" dt="2023-01-21T21:11:07.056" v="2171"/>
          <ac:picMkLst>
            <pc:docMk/>
            <pc:sldMk cId="4088247270" sldId="259"/>
            <ac:picMk id="1928" creationId="{08CF6B50-894E-AC1C-1457-06DBD1C2949F}"/>
          </ac:picMkLst>
        </pc:picChg>
        <pc:picChg chg="mod">
          <ac:chgData name="Srivastava, Shashank" userId="4a4a45cf-0bce-432b-b8e4-c038fc1510d7" providerId="ADAL" clId="{49385AE6-A348-4117-8CEB-AF53F41B2FB7}" dt="2023-01-21T21:11:07.056" v="2171"/>
          <ac:picMkLst>
            <pc:docMk/>
            <pc:sldMk cId="4088247270" sldId="259"/>
            <ac:picMk id="1929" creationId="{EE517260-29D9-C0E7-298A-5D9AAF089FE3}"/>
          </ac:picMkLst>
        </pc:picChg>
        <pc:picChg chg="mod">
          <ac:chgData name="Srivastava, Shashank" userId="4a4a45cf-0bce-432b-b8e4-c038fc1510d7" providerId="ADAL" clId="{49385AE6-A348-4117-8CEB-AF53F41B2FB7}" dt="2023-01-21T21:11:07.056" v="2171"/>
          <ac:picMkLst>
            <pc:docMk/>
            <pc:sldMk cId="4088247270" sldId="259"/>
            <ac:picMk id="1930" creationId="{4779F75A-31F5-B3BE-C019-52B54D5646B9}"/>
          </ac:picMkLst>
        </pc:picChg>
        <pc:picChg chg="mod">
          <ac:chgData name="Srivastava, Shashank" userId="4a4a45cf-0bce-432b-b8e4-c038fc1510d7" providerId="ADAL" clId="{49385AE6-A348-4117-8CEB-AF53F41B2FB7}" dt="2023-01-21T21:11:07.056" v="2171"/>
          <ac:picMkLst>
            <pc:docMk/>
            <pc:sldMk cId="4088247270" sldId="259"/>
            <ac:picMk id="1931" creationId="{378851D4-F403-FDD1-89FA-147D1DFEF535}"/>
          </ac:picMkLst>
        </pc:picChg>
        <pc:picChg chg="mod">
          <ac:chgData name="Srivastava, Shashank" userId="4a4a45cf-0bce-432b-b8e4-c038fc1510d7" providerId="ADAL" clId="{49385AE6-A348-4117-8CEB-AF53F41B2FB7}" dt="2023-01-21T21:11:07.056" v="2171"/>
          <ac:picMkLst>
            <pc:docMk/>
            <pc:sldMk cId="4088247270" sldId="259"/>
            <ac:picMk id="1932" creationId="{93DAEAA3-1E57-6762-0827-AE6EFB26F11B}"/>
          </ac:picMkLst>
        </pc:picChg>
        <pc:picChg chg="mod">
          <ac:chgData name="Srivastava, Shashank" userId="4a4a45cf-0bce-432b-b8e4-c038fc1510d7" providerId="ADAL" clId="{49385AE6-A348-4117-8CEB-AF53F41B2FB7}" dt="2023-01-21T21:11:07.056" v="2171"/>
          <ac:picMkLst>
            <pc:docMk/>
            <pc:sldMk cId="4088247270" sldId="259"/>
            <ac:picMk id="1933" creationId="{8E825836-885B-CB58-634B-190E156C2840}"/>
          </ac:picMkLst>
        </pc:picChg>
        <pc:picChg chg="mod">
          <ac:chgData name="Srivastava, Shashank" userId="4a4a45cf-0bce-432b-b8e4-c038fc1510d7" providerId="ADAL" clId="{49385AE6-A348-4117-8CEB-AF53F41B2FB7}" dt="2023-01-21T21:11:07.056" v="2171"/>
          <ac:picMkLst>
            <pc:docMk/>
            <pc:sldMk cId="4088247270" sldId="259"/>
            <ac:picMk id="1934" creationId="{B7FB612C-54CF-62F4-2697-25CA541E6201}"/>
          </ac:picMkLst>
        </pc:picChg>
        <pc:picChg chg="mod">
          <ac:chgData name="Srivastava, Shashank" userId="4a4a45cf-0bce-432b-b8e4-c038fc1510d7" providerId="ADAL" clId="{49385AE6-A348-4117-8CEB-AF53F41B2FB7}" dt="2023-01-21T21:11:07.056" v="2171"/>
          <ac:picMkLst>
            <pc:docMk/>
            <pc:sldMk cId="4088247270" sldId="259"/>
            <ac:picMk id="1935" creationId="{7922F4E3-2BD8-74D7-7018-12EF1A9B59C3}"/>
          </ac:picMkLst>
        </pc:picChg>
        <pc:picChg chg="mod">
          <ac:chgData name="Srivastava, Shashank" userId="4a4a45cf-0bce-432b-b8e4-c038fc1510d7" providerId="ADAL" clId="{49385AE6-A348-4117-8CEB-AF53F41B2FB7}" dt="2023-01-21T21:11:07.056" v="2171"/>
          <ac:picMkLst>
            <pc:docMk/>
            <pc:sldMk cId="4088247270" sldId="259"/>
            <ac:picMk id="1936" creationId="{6B506113-758A-7751-D0B4-C6CB240C04B4}"/>
          </ac:picMkLst>
        </pc:picChg>
        <pc:picChg chg="mod">
          <ac:chgData name="Srivastava, Shashank" userId="4a4a45cf-0bce-432b-b8e4-c038fc1510d7" providerId="ADAL" clId="{49385AE6-A348-4117-8CEB-AF53F41B2FB7}" dt="2023-01-21T21:11:07.056" v="2171"/>
          <ac:picMkLst>
            <pc:docMk/>
            <pc:sldMk cId="4088247270" sldId="259"/>
            <ac:picMk id="1937" creationId="{DB13E0A3-D839-D6D3-2552-090B2711AD60}"/>
          </ac:picMkLst>
        </pc:picChg>
        <pc:picChg chg="mod">
          <ac:chgData name="Srivastava, Shashank" userId="4a4a45cf-0bce-432b-b8e4-c038fc1510d7" providerId="ADAL" clId="{49385AE6-A348-4117-8CEB-AF53F41B2FB7}" dt="2023-01-21T21:11:07.056" v="2171"/>
          <ac:picMkLst>
            <pc:docMk/>
            <pc:sldMk cId="4088247270" sldId="259"/>
            <ac:picMk id="1938" creationId="{949537CC-EAF1-EA17-40B5-E61423EDFD8D}"/>
          </ac:picMkLst>
        </pc:picChg>
        <pc:picChg chg="mod">
          <ac:chgData name="Srivastava, Shashank" userId="4a4a45cf-0bce-432b-b8e4-c038fc1510d7" providerId="ADAL" clId="{49385AE6-A348-4117-8CEB-AF53F41B2FB7}" dt="2023-01-21T21:11:07.056" v="2171"/>
          <ac:picMkLst>
            <pc:docMk/>
            <pc:sldMk cId="4088247270" sldId="259"/>
            <ac:picMk id="1939" creationId="{0A5522D7-991E-1ADF-5B62-404297B49B42}"/>
          </ac:picMkLst>
        </pc:picChg>
        <pc:picChg chg="mod">
          <ac:chgData name="Srivastava, Shashank" userId="4a4a45cf-0bce-432b-b8e4-c038fc1510d7" providerId="ADAL" clId="{49385AE6-A348-4117-8CEB-AF53F41B2FB7}" dt="2023-01-21T21:11:07.056" v="2171"/>
          <ac:picMkLst>
            <pc:docMk/>
            <pc:sldMk cId="4088247270" sldId="259"/>
            <ac:picMk id="1940" creationId="{5F34DD58-1BD6-62B3-3AE5-B22A74630BB1}"/>
          </ac:picMkLst>
        </pc:picChg>
        <pc:picChg chg="mod">
          <ac:chgData name="Srivastava, Shashank" userId="4a4a45cf-0bce-432b-b8e4-c038fc1510d7" providerId="ADAL" clId="{49385AE6-A348-4117-8CEB-AF53F41B2FB7}" dt="2023-01-21T21:11:07.056" v="2171"/>
          <ac:picMkLst>
            <pc:docMk/>
            <pc:sldMk cId="4088247270" sldId="259"/>
            <ac:picMk id="1941" creationId="{7A2DD54A-048F-478F-8486-E67C390B05DE}"/>
          </ac:picMkLst>
        </pc:picChg>
        <pc:picChg chg="mod">
          <ac:chgData name="Srivastava, Shashank" userId="4a4a45cf-0bce-432b-b8e4-c038fc1510d7" providerId="ADAL" clId="{49385AE6-A348-4117-8CEB-AF53F41B2FB7}" dt="2023-01-21T21:11:07.056" v="2171"/>
          <ac:picMkLst>
            <pc:docMk/>
            <pc:sldMk cId="4088247270" sldId="259"/>
            <ac:picMk id="1942" creationId="{A04FDDC4-A070-9B9C-39A7-22811517721E}"/>
          </ac:picMkLst>
        </pc:picChg>
        <pc:picChg chg="mod">
          <ac:chgData name="Srivastava, Shashank" userId="4a4a45cf-0bce-432b-b8e4-c038fc1510d7" providerId="ADAL" clId="{49385AE6-A348-4117-8CEB-AF53F41B2FB7}" dt="2023-01-21T21:11:07.056" v="2171"/>
          <ac:picMkLst>
            <pc:docMk/>
            <pc:sldMk cId="4088247270" sldId="259"/>
            <ac:picMk id="1943" creationId="{05D6FCFC-8953-D042-54AB-6456EDC699F4}"/>
          </ac:picMkLst>
        </pc:picChg>
        <pc:picChg chg="mod">
          <ac:chgData name="Srivastava, Shashank" userId="4a4a45cf-0bce-432b-b8e4-c038fc1510d7" providerId="ADAL" clId="{49385AE6-A348-4117-8CEB-AF53F41B2FB7}" dt="2023-01-21T21:11:07.056" v="2171"/>
          <ac:picMkLst>
            <pc:docMk/>
            <pc:sldMk cId="4088247270" sldId="259"/>
            <ac:picMk id="1944" creationId="{75C19E86-E960-504E-6558-3650E3715903}"/>
          </ac:picMkLst>
        </pc:picChg>
        <pc:picChg chg="mod">
          <ac:chgData name="Srivastava, Shashank" userId="4a4a45cf-0bce-432b-b8e4-c038fc1510d7" providerId="ADAL" clId="{49385AE6-A348-4117-8CEB-AF53F41B2FB7}" dt="2023-01-21T21:11:07.056" v="2171"/>
          <ac:picMkLst>
            <pc:docMk/>
            <pc:sldMk cId="4088247270" sldId="259"/>
            <ac:picMk id="1945" creationId="{F2CE5495-FBA2-A0B6-323A-0F8420E582E8}"/>
          </ac:picMkLst>
        </pc:picChg>
        <pc:picChg chg="mod">
          <ac:chgData name="Srivastava, Shashank" userId="4a4a45cf-0bce-432b-b8e4-c038fc1510d7" providerId="ADAL" clId="{49385AE6-A348-4117-8CEB-AF53F41B2FB7}" dt="2023-01-21T21:11:07.056" v="2171"/>
          <ac:picMkLst>
            <pc:docMk/>
            <pc:sldMk cId="4088247270" sldId="259"/>
            <ac:picMk id="1946" creationId="{7CD4BA88-0853-67B7-FA46-E08CA077EEFF}"/>
          </ac:picMkLst>
        </pc:picChg>
        <pc:picChg chg="mod">
          <ac:chgData name="Srivastava, Shashank" userId="4a4a45cf-0bce-432b-b8e4-c038fc1510d7" providerId="ADAL" clId="{49385AE6-A348-4117-8CEB-AF53F41B2FB7}" dt="2023-01-21T21:11:07.056" v="2171"/>
          <ac:picMkLst>
            <pc:docMk/>
            <pc:sldMk cId="4088247270" sldId="259"/>
            <ac:picMk id="1947" creationId="{1CB74C3C-A4BC-65AA-3B14-0751412F429E}"/>
          </ac:picMkLst>
        </pc:picChg>
        <pc:picChg chg="mod">
          <ac:chgData name="Srivastava, Shashank" userId="4a4a45cf-0bce-432b-b8e4-c038fc1510d7" providerId="ADAL" clId="{49385AE6-A348-4117-8CEB-AF53F41B2FB7}" dt="2023-01-21T21:11:07.056" v="2171"/>
          <ac:picMkLst>
            <pc:docMk/>
            <pc:sldMk cId="4088247270" sldId="259"/>
            <ac:picMk id="1948" creationId="{2EB28AA2-F95D-C6F1-D5D0-599E52297EEB}"/>
          </ac:picMkLst>
        </pc:picChg>
        <pc:picChg chg="mod">
          <ac:chgData name="Srivastava, Shashank" userId="4a4a45cf-0bce-432b-b8e4-c038fc1510d7" providerId="ADAL" clId="{49385AE6-A348-4117-8CEB-AF53F41B2FB7}" dt="2023-01-21T21:11:07.056" v="2171"/>
          <ac:picMkLst>
            <pc:docMk/>
            <pc:sldMk cId="4088247270" sldId="259"/>
            <ac:picMk id="1949" creationId="{4021629A-F87F-92BE-2C27-1E0A8E3D75E1}"/>
          </ac:picMkLst>
        </pc:picChg>
        <pc:picChg chg="mod">
          <ac:chgData name="Srivastava, Shashank" userId="4a4a45cf-0bce-432b-b8e4-c038fc1510d7" providerId="ADAL" clId="{49385AE6-A348-4117-8CEB-AF53F41B2FB7}" dt="2023-01-21T21:11:07.056" v="2171"/>
          <ac:picMkLst>
            <pc:docMk/>
            <pc:sldMk cId="4088247270" sldId="259"/>
            <ac:picMk id="1950" creationId="{0B5D0083-680D-0DD2-0D54-6885DE94BB5E}"/>
          </ac:picMkLst>
        </pc:picChg>
        <pc:picChg chg="mod">
          <ac:chgData name="Srivastava, Shashank" userId="4a4a45cf-0bce-432b-b8e4-c038fc1510d7" providerId="ADAL" clId="{49385AE6-A348-4117-8CEB-AF53F41B2FB7}" dt="2023-01-21T21:11:07.056" v="2171"/>
          <ac:picMkLst>
            <pc:docMk/>
            <pc:sldMk cId="4088247270" sldId="259"/>
            <ac:picMk id="1951" creationId="{3C8E7964-CE6F-0721-D636-1B903E8917CA}"/>
          </ac:picMkLst>
        </pc:picChg>
        <pc:picChg chg="mod">
          <ac:chgData name="Srivastava, Shashank" userId="4a4a45cf-0bce-432b-b8e4-c038fc1510d7" providerId="ADAL" clId="{49385AE6-A348-4117-8CEB-AF53F41B2FB7}" dt="2023-01-21T21:11:07.056" v="2171"/>
          <ac:picMkLst>
            <pc:docMk/>
            <pc:sldMk cId="4088247270" sldId="259"/>
            <ac:picMk id="1952" creationId="{DBA0A780-92BA-F193-6234-771762030929}"/>
          </ac:picMkLst>
        </pc:picChg>
        <pc:picChg chg="mod">
          <ac:chgData name="Srivastava, Shashank" userId="4a4a45cf-0bce-432b-b8e4-c038fc1510d7" providerId="ADAL" clId="{49385AE6-A348-4117-8CEB-AF53F41B2FB7}" dt="2023-01-21T21:11:07.056" v="2171"/>
          <ac:picMkLst>
            <pc:docMk/>
            <pc:sldMk cId="4088247270" sldId="259"/>
            <ac:picMk id="1953" creationId="{AF69A68A-58D5-E39A-5199-AEEFC614301B}"/>
          </ac:picMkLst>
        </pc:picChg>
        <pc:picChg chg="mod">
          <ac:chgData name="Srivastava, Shashank" userId="4a4a45cf-0bce-432b-b8e4-c038fc1510d7" providerId="ADAL" clId="{49385AE6-A348-4117-8CEB-AF53F41B2FB7}" dt="2023-01-21T21:11:07.056" v="2171"/>
          <ac:picMkLst>
            <pc:docMk/>
            <pc:sldMk cId="4088247270" sldId="259"/>
            <ac:picMk id="1954" creationId="{0E2D33FA-CC8C-ECDB-A5E5-5F672BF506A0}"/>
          </ac:picMkLst>
        </pc:picChg>
        <pc:picChg chg="mod">
          <ac:chgData name="Srivastava, Shashank" userId="4a4a45cf-0bce-432b-b8e4-c038fc1510d7" providerId="ADAL" clId="{49385AE6-A348-4117-8CEB-AF53F41B2FB7}" dt="2023-01-21T21:11:07.056" v="2171"/>
          <ac:picMkLst>
            <pc:docMk/>
            <pc:sldMk cId="4088247270" sldId="259"/>
            <ac:picMk id="1955" creationId="{A2893CB0-EED7-E3AE-5E07-1B81AEF74DF6}"/>
          </ac:picMkLst>
        </pc:picChg>
        <pc:picChg chg="mod">
          <ac:chgData name="Srivastava, Shashank" userId="4a4a45cf-0bce-432b-b8e4-c038fc1510d7" providerId="ADAL" clId="{49385AE6-A348-4117-8CEB-AF53F41B2FB7}" dt="2023-01-21T21:11:07.056" v="2171"/>
          <ac:picMkLst>
            <pc:docMk/>
            <pc:sldMk cId="4088247270" sldId="259"/>
            <ac:picMk id="1956" creationId="{D6C93C28-0248-AD70-BF84-5913366B1FD2}"/>
          </ac:picMkLst>
        </pc:picChg>
        <pc:picChg chg="mod">
          <ac:chgData name="Srivastava, Shashank" userId="4a4a45cf-0bce-432b-b8e4-c038fc1510d7" providerId="ADAL" clId="{49385AE6-A348-4117-8CEB-AF53F41B2FB7}" dt="2023-01-21T21:11:07.056" v="2171"/>
          <ac:picMkLst>
            <pc:docMk/>
            <pc:sldMk cId="4088247270" sldId="259"/>
            <ac:picMk id="1957" creationId="{699C167C-F6F1-E7D1-901B-358CCB51897E}"/>
          </ac:picMkLst>
        </pc:picChg>
        <pc:picChg chg="mod">
          <ac:chgData name="Srivastava, Shashank" userId="4a4a45cf-0bce-432b-b8e4-c038fc1510d7" providerId="ADAL" clId="{49385AE6-A348-4117-8CEB-AF53F41B2FB7}" dt="2023-01-21T21:11:07.056" v="2171"/>
          <ac:picMkLst>
            <pc:docMk/>
            <pc:sldMk cId="4088247270" sldId="259"/>
            <ac:picMk id="1958" creationId="{BD545CA6-F76B-D653-D5FC-A890BC21A980}"/>
          </ac:picMkLst>
        </pc:picChg>
        <pc:picChg chg="mod">
          <ac:chgData name="Srivastava, Shashank" userId="4a4a45cf-0bce-432b-b8e4-c038fc1510d7" providerId="ADAL" clId="{49385AE6-A348-4117-8CEB-AF53F41B2FB7}" dt="2023-01-21T21:11:07.056" v="2171"/>
          <ac:picMkLst>
            <pc:docMk/>
            <pc:sldMk cId="4088247270" sldId="259"/>
            <ac:picMk id="1959" creationId="{8773B5EA-8A35-3414-155A-E8FA4617D401}"/>
          </ac:picMkLst>
        </pc:picChg>
        <pc:picChg chg="mod">
          <ac:chgData name="Srivastava, Shashank" userId="4a4a45cf-0bce-432b-b8e4-c038fc1510d7" providerId="ADAL" clId="{49385AE6-A348-4117-8CEB-AF53F41B2FB7}" dt="2023-01-21T21:11:07.056" v="2171"/>
          <ac:picMkLst>
            <pc:docMk/>
            <pc:sldMk cId="4088247270" sldId="259"/>
            <ac:picMk id="1960" creationId="{2AC75B88-4DA9-8535-021D-F251FB373E44}"/>
          </ac:picMkLst>
        </pc:picChg>
        <pc:picChg chg="mod">
          <ac:chgData name="Srivastava, Shashank" userId="4a4a45cf-0bce-432b-b8e4-c038fc1510d7" providerId="ADAL" clId="{49385AE6-A348-4117-8CEB-AF53F41B2FB7}" dt="2023-01-21T21:11:07.056" v="2171"/>
          <ac:picMkLst>
            <pc:docMk/>
            <pc:sldMk cId="4088247270" sldId="259"/>
            <ac:picMk id="1961" creationId="{80726148-3849-40E0-9BD9-5C47ED8CE7C1}"/>
          </ac:picMkLst>
        </pc:picChg>
        <pc:picChg chg="mod">
          <ac:chgData name="Srivastava, Shashank" userId="4a4a45cf-0bce-432b-b8e4-c038fc1510d7" providerId="ADAL" clId="{49385AE6-A348-4117-8CEB-AF53F41B2FB7}" dt="2023-01-21T21:11:07.056" v="2171"/>
          <ac:picMkLst>
            <pc:docMk/>
            <pc:sldMk cId="4088247270" sldId="259"/>
            <ac:picMk id="1962" creationId="{CC22DB19-5075-04A2-4A19-1A63D4ABF91E}"/>
          </ac:picMkLst>
        </pc:picChg>
        <pc:picChg chg="mod">
          <ac:chgData name="Srivastava, Shashank" userId="4a4a45cf-0bce-432b-b8e4-c038fc1510d7" providerId="ADAL" clId="{49385AE6-A348-4117-8CEB-AF53F41B2FB7}" dt="2023-01-21T21:11:07.056" v="2171"/>
          <ac:picMkLst>
            <pc:docMk/>
            <pc:sldMk cId="4088247270" sldId="259"/>
            <ac:picMk id="1963" creationId="{C53F0755-C1B7-9396-6C50-1DF4019BB159}"/>
          </ac:picMkLst>
        </pc:picChg>
        <pc:picChg chg="mod">
          <ac:chgData name="Srivastava, Shashank" userId="4a4a45cf-0bce-432b-b8e4-c038fc1510d7" providerId="ADAL" clId="{49385AE6-A348-4117-8CEB-AF53F41B2FB7}" dt="2023-01-21T21:11:07.056" v="2171"/>
          <ac:picMkLst>
            <pc:docMk/>
            <pc:sldMk cId="4088247270" sldId="259"/>
            <ac:picMk id="1964" creationId="{8BF8F57A-A1AD-D14A-E502-064AF4D55630}"/>
          </ac:picMkLst>
        </pc:picChg>
        <pc:picChg chg="mod">
          <ac:chgData name="Srivastava, Shashank" userId="4a4a45cf-0bce-432b-b8e4-c038fc1510d7" providerId="ADAL" clId="{49385AE6-A348-4117-8CEB-AF53F41B2FB7}" dt="2023-01-21T21:11:07.056" v="2171"/>
          <ac:picMkLst>
            <pc:docMk/>
            <pc:sldMk cId="4088247270" sldId="259"/>
            <ac:picMk id="1965" creationId="{B5B37BD4-BC9B-6CC5-4027-F75D2640B9D8}"/>
          </ac:picMkLst>
        </pc:picChg>
        <pc:picChg chg="mod">
          <ac:chgData name="Srivastava, Shashank" userId="4a4a45cf-0bce-432b-b8e4-c038fc1510d7" providerId="ADAL" clId="{49385AE6-A348-4117-8CEB-AF53F41B2FB7}" dt="2023-01-21T21:11:07.056" v="2171"/>
          <ac:picMkLst>
            <pc:docMk/>
            <pc:sldMk cId="4088247270" sldId="259"/>
            <ac:picMk id="1966" creationId="{EE1054B9-1DBA-B2BD-2ACB-5F0A4D08EA35}"/>
          </ac:picMkLst>
        </pc:picChg>
        <pc:picChg chg="mod">
          <ac:chgData name="Srivastava, Shashank" userId="4a4a45cf-0bce-432b-b8e4-c038fc1510d7" providerId="ADAL" clId="{49385AE6-A348-4117-8CEB-AF53F41B2FB7}" dt="2023-01-21T21:11:07.056" v="2171"/>
          <ac:picMkLst>
            <pc:docMk/>
            <pc:sldMk cId="4088247270" sldId="259"/>
            <ac:picMk id="1967" creationId="{007253A3-96B9-EE41-8A10-17D1781227D9}"/>
          </ac:picMkLst>
        </pc:picChg>
        <pc:picChg chg="mod">
          <ac:chgData name="Srivastava, Shashank" userId="4a4a45cf-0bce-432b-b8e4-c038fc1510d7" providerId="ADAL" clId="{49385AE6-A348-4117-8CEB-AF53F41B2FB7}" dt="2023-01-21T21:11:07.056" v="2171"/>
          <ac:picMkLst>
            <pc:docMk/>
            <pc:sldMk cId="4088247270" sldId="259"/>
            <ac:picMk id="1968" creationId="{BDD0ECB4-6748-3282-D218-925DF094FB01}"/>
          </ac:picMkLst>
        </pc:picChg>
        <pc:picChg chg="mod">
          <ac:chgData name="Srivastava, Shashank" userId="4a4a45cf-0bce-432b-b8e4-c038fc1510d7" providerId="ADAL" clId="{49385AE6-A348-4117-8CEB-AF53F41B2FB7}" dt="2023-01-21T21:11:07.056" v="2171"/>
          <ac:picMkLst>
            <pc:docMk/>
            <pc:sldMk cId="4088247270" sldId="259"/>
            <ac:picMk id="1969" creationId="{8B8D387A-C315-C8E2-B133-AE5EA3C60E1B}"/>
          </ac:picMkLst>
        </pc:picChg>
        <pc:picChg chg="mod">
          <ac:chgData name="Srivastava, Shashank" userId="4a4a45cf-0bce-432b-b8e4-c038fc1510d7" providerId="ADAL" clId="{49385AE6-A348-4117-8CEB-AF53F41B2FB7}" dt="2023-01-21T21:11:07.056" v="2171"/>
          <ac:picMkLst>
            <pc:docMk/>
            <pc:sldMk cId="4088247270" sldId="259"/>
            <ac:picMk id="1970" creationId="{022A7A64-64F3-2974-FF50-9A951A221055}"/>
          </ac:picMkLst>
        </pc:picChg>
        <pc:picChg chg="mod">
          <ac:chgData name="Srivastava, Shashank" userId="4a4a45cf-0bce-432b-b8e4-c038fc1510d7" providerId="ADAL" clId="{49385AE6-A348-4117-8CEB-AF53F41B2FB7}" dt="2023-01-21T21:11:07.056" v="2171"/>
          <ac:picMkLst>
            <pc:docMk/>
            <pc:sldMk cId="4088247270" sldId="259"/>
            <ac:picMk id="1971" creationId="{0921DC97-5556-04F1-5644-F0840C3D1234}"/>
          </ac:picMkLst>
        </pc:picChg>
        <pc:picChg chg="mod">
          <ac:chgData name="Srivastava, Shashank" userId="4a4a45cf-0bce-432b-b8e4-c038fc1510d7" providerId="ADAL" clId="{49385AE6-A348-4117-8CEB-AF53F41B2FB7}" dt="2023-01-21T21:11:07.056" v="2171"/>
          <ac:picMkLst>
            <pc:docMk/>
            <pc:sldMk cId="4088247270" sldId="259"/>
            <ac:picMk id="1972" creationId="{1F775E4E-0133-97D2-5118-D7DC0A35A0EB}"/>
          </ac:picMkLst>
        </pc:picChg>
        <pc:picChg chg="mod">
          <ac:chgData name="Srivastava, Shashank" userId="4a4a45cf-0bce-432b-b8e4-c038fc1510d7" providerId="ADAL" clId="{49385AE6-A348-4117-8CEB-AF53F41B2FB7}" dt="2023-01-21T21:11:07.056" v="2171"/>
          <ac:picMkLst>
            <pc:docMk/>
            <pc:sldMk cId="4088247270" sldId="259"/>
            <ac:picMk id="1973" creationId="{A7889B20-7EEA-108C-BD4D-E2102472FC3A}"/>
          </ac:picMkLst>
        </pc:picChg>
        <pc:picChg chg="mod">
          <ac:chgData name="Srivastava, Shashank" userId="4a4a45cf-0bce-432b-b8e4-c038fc1510d7" providerId="ADAL" clId="{49385AE6-A348-4117-8CEB-AF53F41B2FB7}" dt="2023-01-21T21:11:07.056" v="2171"/>
          <ac:picMkLst>
            <pc:docMk/>
            <pc:sldMk cId="4088247270" sldId="259"/>
            <ac:picMk id="1974" creationId="{147D6068-9BDE-F8A1-F2C6-2417528D1A0C}"/>
          </ac:picMkLst>
        </pc:picChg>
        <pc:picChg chg="mod">
          <ac:chgData name="Srivastava, Shashank" userId="4a4a45cf-0bce-432b-b8e4-c038fc1510d7" providerId="ADAL" clId="{49385AE6-A348-4117-8CEB-AF53F41B2FB7}" dt="2023-01-21T21:11:07.056" v="2171"/>
          <ac:picMkLst>
            <pc:docMk/>
            <pc:sldMk cId="4088247270" sldId="259"/>
            <ac:picMk id="1975" creationId="{D08FAF4D-C813-EC4A-4DA7-7F7510CB918C}"/>
          </ac:picMkLst>
        </pc:picChg>
        <pc:picChg chg="mod">
          <ac:chgData name="Srivastava, Shashank" userId="4a4a45cf-0bce-432b-b8e4-c038fc1510d7" providerId="ADAL" clId="{49385AE6-A348-4117-8CEB-AF53F41B2FB7}" dt="2023-01-21T21:11:07.056" v="2171"/>
          <ac:picMkLst>
            <pc:docMk/>
            <pc:sldMk cId="4088247270" sldId="259"/>
            <ac:picMk id="1976" creationId="{A25BD486-7CE6-72F6-D3E1-0080D5AF4325}"/>
          </ac:picMkLst>
        </pc:picChg>
        <pc:picChg chg="mod">
          <ac:chgData name="Srivastava, Shashank" userId="4a4a45cf-0bce-432b-b8e4-c038fc1510d7" providerId="ADAL" clId="{49385AE6-A348-4117-8CEB-AF53F41B2FB7}" dt="2023-01-21T21:11:07.056" v="2171"/>
          <ac:picMkLst>
            <pc:docMk/>
            <pc:sldMk cId="4088247270" sldId="259"/>
            <ac:picMk id="1977" creationId="{A163DBC6-18E1-FAF1-D603-967B04BEF28E}"/>
          </ac:picMkLst>
        </pc:picChg>
        <pc:picChg chg="mod">
          <ac:chgData name="Srivastava, Shashank" userId="4a4a45cf-0bce-432b-b8e4-c038fc1510d7" providerId="ADAL" clId="{49385AE6-A348-4117-8CEB-AF53F41B2FB7}" dt="2023-01-21T21:11:07.056" v="2171"/>
          <ac:picMkLst>
            <pc:docMk/>
            <pc:sldMk cId="4088247270" sldId="259"/>
            <ac:picMk id="1978" creationId="{68A99D34-A689-D6F7-6C54-470DD602D2C2}"/>
          </ac:picMkLst>
        </pc:picChg>
        <pc:picChg chg="mod">
          <ac:chgData name="Srivastava, Shashank" userId="4a4a45cf-0bce-432b-b8e4-c038fc1510d7" providerId="ADAL" clId="{49385AE6-A348-4117-8CEB-AF53F41B2FB7}" dt="2023-01-21T21:11:07.056" v="2171"/>
          <ac:picMkLst>
            <pc:docMk/>
            <pc:sldMk cId="4088247270" sldId="259"/>
            <ac:picMk id="1979" creationId="{90FAAABB-7E3C-12A9-03B6-472FF2CCCB6C}"/>
          </ac:picMkLst>
        </pc:picChg>
        <pc:picChg chg="mod">
          <ac:chgData name="Srivastava, Shashank" userId="4a4a45cf-0bce-432b-b8e4-c038fc1510d7" providerId="ADAL" clId="{49385AE6-A348-4117-8CEB-AF53F41B2FB7}" dt="2023-01-21T21:11:07.056" v="2171"/>
          <ac:picMkLst>
            <pc:docMk/>
            <pc:sldMk cId="4088247270" sldId="259"/>
            <ac:picMk id="1980" creationId="{740ED4A3-2BF2-F832-B317-C67B918D28B6}"/>
          </ac:picMkLst>
        </pc:picChg>
        <pc:picChg chg="mod">
          <ac:chgData name="Srivastava, Shashank" userId="4a4a45cf-0bce-432b-b8e4-c038fc1510d7" providerId="ADAL" clId="{49385AE6-A348-4117-8CEB-AF53F41B2FB7}" dt="2023-01-21T21:11:07.056" v="2171"/>
          <ac:picMkLst>
            <pc:docMk/>
            <pc:sldMk cId="4088247270" sldId="259"/>
            <ac:picMk id="1981" creationId="{493E7247-6EC8-287C-9084-1BF891D59DA8}"/>
          </ac:picMkLst>
        </pc:picChg>
        <pc:picChg chg="mod">
          <ac:chgData name="Srivastava, Shashank" userId="4a4a45cf-0bce-432b-b8e4-c038fc1510d7" providerId="ADAL" clId="{49385AE6-A348-4117-8CEB-AF53F41B2FB7}" dt="2023-01-21T21:11:07.056" v="2171"/>
          <ac:picMkLst>
            <pc:docMk/>
            <pc:sldMk cId="4088247270" sldId="259"/>
            <ac:picMk id="1982" creationId="{0B384065-3D43-BF25-58C6-CD486E068B63}"/>
          </ac:picMkLst>
        </pc:picChg>
        <pc:picChg chg="mod">
          <ac:chgData name="Srivastava, Shashank" userId="4a4a45cf-0bce-432b-b8e4-c038fc1510d7" providerId="ADAL" clId="{49385AE6-A348-4117-8CEB-AF53F41B2FB7}" dt="2023-01-21T21:11:07.056" v="2171"/>
          <ac:picMkLst>
            <pc:docMk/>
            <pc:sldMk cId="4088247270" sldId="259"/>
            <ac:picMk id="1983" creationId="{9A3E272D-ABD4-3440-47A6-AEECB7D6F170}"/>
          </ac:picMkLst>
        </pc:picChg>
        <pc:picChg chg="mod">
          <ac:chgData name="Srivastava, Shashank" userId="4a4a45cf-0bce-432b-b8e4-c038fc1510d7" providerId="ADAL" clId="{49385AE6-A348-4117-8CEB-AF53F41B2FB7}" dt="2023-01-21T21:11:07.056" v="2171"/>
          <ac:picMkLst>
            <pc:docMk/>
            <pc:sldMk cId="4088247270" sldId="259"/>
            <ac:picMk id="1984" creationId="{9568C594-6916-7DB5-4408-08FACD400BF9}"/>
          </ac:picMkLst>
        </pc:picChg>
        <pc:picChg chg="mod">
          <ac:chgData name="Srivastava, Shashank" userId="4a4a45cf-0bce-432b-b8e4-c038fc1510d7" providerId="ADAL" clId="{49385AE6-A348-4117-8CEB-AF53F41B2FB7}" dt="2023-01-21T21:11:07.056" v="2171"/>
          <ac:picMkLst>
            <pc:docMk/>
            <pc:sldMk cId="4088247270" sldId="259"/>
            <ac:picMk id="1985" creationId="{6FDF34B8-BA84-BD97-CCDB-17961751857E}"/>
          </ac:picMkLst>
        </pc:picChg>
        <pc:picChg chg="mod">
          <ac:chgData name="Srivastava, Shashank" userId="4a4a45cf-0bce-432b-b8e4-c038fc1510d7" providerId="ADAL" clId="{49385AE6-A348-4117-8CEB-AF53F41B2FB7}" dt="2023-01-21T21:11:07.056" v="2171"/>
          <ac:picMkLst>
            <pc:docMk/>
            <pc:sldMk cId="4088247270" sldId="259"/>
            <ac:picMk id="1986" creationId="{9A2F51A5-107D-BF5D-BF87-3777F174A37B}"/>
          </ac:picMkLst>
        </pc:picChg>
        <pc:picChg chg="mod">
          <ac:chgData name="Srivastava, Shashank" userId="4a4a45cf-0bce-432b-b8e4-c038fc1510d7" providerId="ADAL" clId="{49385AE6-A348-4117-8CEB-AF53F41B2FB7}" dt="2023-01-21T21:11:07.056" v="2171"/>
          <ac:picMkLst>
            <pc:docMk/>
            <pc:sldMk cId="4088247270" sldId="259"/>
            <ac:picMk id="1987" creationId="{048F0C7C-CCB0-F51A-1DD0-2FCB704A4AEC}"/>
          </ac:picMkLst>
        </pc:picChg>
        <pc:picChg chg="mod">
          <ac:chgData name="Srivastava, Shashank" userId="4a4a45cf-0bce-432b-b8e4-c038fc1510d7" providerId="ADAL" clId="{49385AE6-A348-4117-8CEB-AF53F41B2FB7}" dt="2023-01-21T21:11:07.056" v="2171"/>
          <ac:picMkLst>
            <pc:docMk/>
            <pc:sldMk cId="4088247270" sldId="259"/>
            <ac:picMk id="1988" creationId="{7C088695-9B1A-4733-8758-091CD9751267}"/>
          </ac:picMkLst>
        </pc:picChg>
        <pc:picChg chg="mod">
          <ac:chgData name="Srivastava, Shashank" userId="4a4a45cf-0bce-432b-b8e4-c038fc1510d7" providerId="ADAL" clId="{49385AE6-A348-4117-8CEB-AF53F41B2FB7}" dt="2023-01-21T21:11:07.056" v="2171"/>
          <ac:picMkLst>
            <pc:docMk/>
            <pc:sldMk cId="4088247270" sldId="259"/>
            <ac:picMk id="1989" creationId="{B3C9B3B8-E58F-04DC-13C0-EC38A4CD8F6B}"/>
          </ac:picMkLst>
        </pc:picChg>
        <pc:picChg chg="mod">
          <ac:chgData name="Srivastava, Shashank" userId="4a4a45cf-0bce-432b-b8e4-c038fc1510d7" providerId="ADAL" clId="{49385AE6-A348-4117-8CEB-AF53F41B2FB7}" dt="2023-01-21T21:11:07.056" v="2171"/>
          <ac:picMkLst>
            <pc:docMk/>
            <pc:sldMk cId="4088247270" sldId="259"/>
            <ac:picMk id="1990" creationId="{29C6E67E-9EA1-C2BB-ECBD-7ACD94311AA0}"/>
          </ac:picMkLst>
        </pc:picChg>
        <pc:picChg chg="mod">
          <ac:chgData name="Srivastava, Shashank" userId="4a4a45cf-0bce-432b-b8e4-c038fc1510d7" providerId="ADAL" clId="{49385AE6-A348-4117-8CEB-AF53F41B2FB7}" dt="2023-01-21T21:11:07.056" v="2171"/>
          <ac:picMkLst>
            <pc:docMk/>
            <pc:sldMk cId="4088247270" sldId="259"/>
            <ac:picMk id="1991" creationId="{A66C9EEC-95F0-8514-5287-ED75C63B0A58}"/>
          </ac:picMkLst>
        </pc:picChg>
        <pc:picChg chg="mod">
          <ac:chgData name="Srivastava, Shashank" userId="4a4a45cf-0bce-432b-b8e4-c038fc1510d7" providerId="ADAL" clId="{49385AE6-A348-4117-8CEB-AF53F41B2FB7}" dt="2023-01-21T21:11:07.056" v="2171"/>
          <ac:picMkLst>
            <pc:docMk/>
            <pc:sldMk cId="4088247270" sldId="259"/>
            <ac:picMk id="1992" creationId="{EBE1A411-9BE9-0AE7-1338-948F5D5E2CBF}"/>
          </ac:picMkLst>
        </pc:picChg>
        <pc:picChg chg="mod">
          <ac:chgData name="Srivastava, Shashank" userId="4a4a45cf-0bce-432b-b8e4-c038fc1510d7" providerId="ADAL" clId="{49385AE6-A348-4117-8CEB-AF53F41B2FB7}" dt="2023-01-21T21:11:07.056" v="2171"/>
          <ac:picMkLst>
            <pc:docMk/>
            <pc:sldMk cId="4088247270" sldId="259"/>
            <ac:picMk id="1993" creationId="{CB1C2AB8-2992-CD21-323F-7E910ACAB2F0}"/>
          </ac:picMkLst>
        </pc:picChg>
        <pc:picChg chg="mod">
          <ac:chgData name="Srivastava, Shashank" userId="4a4a45cf-0bce-432b-b8e4-c038fc1510d7" providerId="ADAL" clId="{49385AE6-A348-4117-8CEB-AF53F41B2FB7}" dt="2023-01-21T21:11:07.056" v="2171"/>
          <ac:picMkLst>
            <pc:docMk/>
            <pc:sldMk cId="4088247270" sldId="259"/>
            <ac:picMk id="1994" creationId="{31B24766-0748-3D02-8406-1EE25F28E3BD}"/>
          </ac:picMkLst>
        </pc:picChg>
        <pc:picChg chg="mod">
          <ac:chgData name="Srivastava, Shashank" userId="4a4a45cf-0bce-432b-b8e4-c038fc1510d7" providerId="ADAL" clId="{49385AE6-A348-4117-8CEB-AF53F41B2FB7}" dt="2023-01-21T21:11:07.056" v="2171"/>
          <ac:picMkLst>
            <pc:docMk/>
            <pc:sldMk cId="4088247270" sldId="259"/>
            <ac:picMk id="1995" creationId="{8FC65E9C-39F2-FD03-7974-7A7A8BAA18FA}"/>
          </ac:picMkLst>
        </pc:picChg>
        <pc:picChg chg="mod">
          <ac:chgData name="Srivastava, Shashank" userId="4a4a45cf-0bce-432b-b8e4-c038fc1510d7" providerId="ADAL" clId="{49385AE6-A348-4117-8CEB-AF53F41B2FB7}" dt="2023-01-21T21:11:07.056" v="2171"/>
          <ac:picMkLst>
            <pc:docMk/>
            <pc:sldMk cId="4088247270" sldId="259"/>
            <ac:picMk id="1996" creationId="{CAC7065B-BA1D-D698-975F-C755A02DC5BF}"/>
          </ac:picMkLst>
        </pc:picChg>
        <pc:picChg chg="mod">
          <ac:chgData name="Srivastava, Shashank" userId="4a4a45cf-0bce-432b-b8e4-c038fc1510d7" providerId="ADAL" clId="{49385AE6-A348-4117-8CEB-AF53F41B2FB7}" dt="2023-01-21T21:11:07.056" v="2171"/>
          <ac:picMkLst>
            <pc:docMk/>
            <pc:sldMk cId="4088247270" sldId="259"/>
            <ac:picMk id="1997" creationId="{DDE76C6B-8C7C-BE71-D6B1-7A9AD06D31BF}"/>
          </ac:picMkLst>
        </pc:picChg>
        <pc:picChg chg="mod">
          <ac:chgData name="Srivastava, Shashank" userId="4a4a45cf-0bce-432b-b8e4-c038fc1510d7" providerId="ADAL" clId="{49385AE6-A348-4117-8CEB-AF53F41B2FB7}" dt="2023-01-21T21:11:07.056" v="2171"/>
          <ac:picMkLst>
            <pc:docMk/>
            <pc:sldMk cId="4088247270" sldId="259"/>
            <ac:picMk id="1998" creationId="{4B12C7BF-582A-C171-2299-945F8AC7A2E0}"/>
          </ac:picMkLst>
        </pc:picChg>
        <pc:picChg chg="mod">
          <ac:chgData name="Srivastava, Shashank" userId="4a4a45cf-0bce-432b-b8e4-c038fc1510d7" providerId="ADAL" clId="{49385AE6-A348-4117-8CEB-AF53F41B2FB7}" dt="2023-01-21T21:11:07.056" v="2171"/>
          <ac:picMkLst>
            <pc:docMk/>
            <pc:sldMk cId="4088247270" sldId="259"/>
            <ac:picMk id="1999" creationId="{2AB0DDD0-6593-2129-78EC-E1C814A04D06}"/>
          </ac:picMkLst>
        </pc:picChg>
        <pc:picChg chg="mod">
          <ac:chgData name="Srivastava, Shashank" userId="4a4a45cf-0bce-432b-b8e4-c038fc1510d7" providerId="ADAL" clId="{49385AE6-A348-4117-8CEB-AF53F41B2FB7}" dt="2023-01-21T21:11:07.056" v="2171"/>
          <ac:picMkLst>
            <pc:docMk/>
            <pc:sldMk cId="4088247270" sldId="259"/>
            <ac:picMk id="2000" creationId="{327795B6-F23C-0675-9441-2116191FA7C5}"/>
          </ac:picMkLst>
        </pc:picChg>
        <pc:picChg chg="mod">
          <ac:chgData name="Srivastava, Shashank" userId="4a4a45cf-0bce-432b-b8e4-c038fc1510d7" providerId="ADAL" clId="{49385AE6-A348-4117-8CEB-AF53F41B2FB7}" dt="2023-01-21T21:11:07.056" v="2171"/>
          <ac:picMkLst>
            <pc:docMk/>
            <pc:sldMk cId="4088247270" sldId="259"/>
            <ac:picMk id="2001" creationId="{189BC063-C0CA-289C-823C-7638D7E89A6D}"/>
          </ac:picMkLst>
        </pc:picChg>
        <pc:picChg chg="mod">
          <ac:chgData name="Srivastava, Shashank" userId="4a4a45cf-0bce-432b-b8e4-c038fc1510d7" providerId="ADAL" clId="{49385AE6-A348-4117-8CEB-AF53F41B2FB7}" dt="2023-01-21T21:11:07.056" v="2171"/>
          <ac:picMkLst>
            <pc:docMk/>
            <pc:sldMk cId="4088247270" sldId="259"/>
            <ac:picMk id="2002" creationId="{253462B0-79D2-DFE3-4255-A4FB4BB5FED0}"/>
          </ac:picMkLst>
        </pc:picChg>
        <pc:picChg chg="mod">
          <ac:chgData name="Srivastava, Shashank" userId="4a4a45cf-0bce-432b-b8e4-c038fc1510d7" providerId="ADAL" clId="{49385AE6-A348-4117-8CEB-AF53F41B2FB7}" dt="2023-01-21T21:11:07.056" v="2171"/>
          <ac:picMkLst>
            <pc:docMk/>
            <pc:sldMk cId="4088247270" sldId="259"/>
            <ac:picMk id="2003" creationId="{91EE8FD8-EFD0-BA79-E58C-513D241AD94A}"/>
          </ac:picMkLst>
        </pc:picChg>
        <pc:picChg chg="mod">
          <ac:chgData name="Srivastava, Shashank" userId="4a4a45cf-0bce-432b-b8e4-c038fc1510d7" providerId="ADAL" clId="{49385AE6-A348-4117-8CEB-AF53F41B2FB7}" dt="2023-01-21T21:11:07.056" v="2171"/>
          <ac:picMkLst>
            <pc:docMk/>
            <pc:sldMk cId="4088247270" sldId="259"/>
            <ac:picMk id="2004" creationId="{18BF69EE-C1A9-FBF2-5D3B-543F2A8A3DC7}"/>
          </ac:picMkLst>
        </pc:picChg>
        <pc:picChg chg="mod">
          <ac:chgData name="Srivastava, Shashank" userId="4a4a45cf-0bce-432b-b8e4-c038fc1510d7" providerId="ADAL" clId="{49385AE6-A348-4117-8CEB-AF53F41B2FB7}" dt="2023-01-21T21:11:07.056" v="2171"/>
          <ac:picMkLst>
            <pc:docMk/>
            <pc:sldMk cId="4088247270" sldId="259"/>
            <ac:picMk id="2005" creationId="{32DE9F55-4D95-8891-BD55-1D7C5F05D6B1}"/>
          </ac:picMkLst>
        </pc:picChg>
        <pc:picChg chg="mod">
          <ac:chgData name="Srivastava, Shashank" userId="4a4a45cf-0bce-432b-b8e4-c038fc1510d7" providerId="ADAL" clId="{49385AE6-A348-4117-8CEB-AF53F41B2FB7}" dt="2023-01-21T21:11:07.056" v="2171"/>
          <ac:picMkLst>
            <pc:docMk/>
            <pc:sldMk cId="4088247270" sldId="259"/>
            <ac:picMk id="2006" creationId="{8D33B60A-F18E-ECC7-423E-AD8C7D1FBF85}"/>
          </ac:picMkLst>
        </pc:picChg>
        <pc:picChg chg="mod">
          <ac:chgData name="Srivastava, Shashank" userId="4a4a45cf-0bce-432b-b8e4-c038fc1510d7" providerId="ADAL" clId="{49385AE6-A348-4117-8CEB-AF53F41B2FB7}" dt="2023-01-21T21:11:07.056" v="2171"/>
          <ac:picMkLst>
            <pc:docMk/>
            <pc:sldMk cId="4088247270" sldId="259"/>
            <ac:picMk id="2007" creationId="{0725420F-A547-4378-1591-2374F606778B}"/>
          </ac:picMkLst>
        </pc:picChg>
        <pc:picChg chg="mod">
          <ac:chgData name="Srivastava, Shashank" userId="4a4a45cf-0bce-432b-b8e4-c038fc1510d7" providerId="ADAL" clId="{49385AE6-A348-4117-8CEB-AF53F41B2FB7}" dt="2023-01-21T21:11:07.056" v="2171"/>
          <ac:picMkLst>
            <pc:docMk/>
            <pc:sldMk cId="4088247270" sldId="259"/>
            <ac:picMk id="2008" creationId="{FA8E09C8-0D42-09DF-6680-CDC7993192FD}"/>
          </ac:picMkLst>
        </pc:picChg>
        <pc:picChg chg="mod">
          <ac:chgData name="Srivastava, Shashank" userId="4a4a45cf-0bce-432b-b8e4-c038fc1510d7" providerId="ADAL" clId="{49385AE6-A348-4117-8CEB-AF53F41B2FB7}" dt="2023-01-21T21:11:07.056" v="2171"/>
          <ac:picMkLst>
            <pc:docMk/>
            <pc:sldMk cId="4088247270" sldId="259"/>
            <ac:picMk id="2009" creationId="{13E8C4ED-BA05-6018-D60A-0DDCFC11D9E4}"/>
          </ac:picMkLst>
        </pc:picChg>
        <pc:picChg chg="mod">
          <ac:chgData name="Srivastava, Shashank" userId="4a4a45cf-0bce-432b-b8e4-c038fc1510d7" providerId="ADAL" clId="{49385AE6-A348-4117-8CEB-AF53F41B2FB7}" dt="2023-01-21T21:11:07.056" v="2171"/>
          <ac:picMkLst>
            <pc:docMk/>
            <pc:sldMk cId="4088247270" sldId="259"/>
            <ac:picMk id="2010" creationId="{CB1BB095-9AB8-C989-DA9F-C3F7297850D3}"/>
          </ac:picMkLst>
        </pc:picChg>
        <pc:picChg chg="mod">
          <ac:chgData name="Srivastava, Shashank" userId="4a4a45cf-0bce-432b-b8e4-c038fc1510d7" providerId="ADAL" clId="{49385AE6-A348-4117-8CEB-AF53F41B2FB7}" dt="2023-01-21T21:11:07.056" v="2171"/>
          <ac:picMkLst>
            <pc:docMk/>
            <pc:sldMk cId="4088247270" sldId="259"/>
            <ac:picMk id="2011" creationId="{E633CE5A-B865-F7B5-DF6A-938D6C0DCFFF}"/>
          </ac:picMkLst>
        </pc:picChg>
        <pc:picChg chg="mod">
          <ac:chgData name="Srivastava, Shashank" userId="4a4a45cf-0bce-432b-b8e4-c038fc1510d7" providerId="ADAL" clId="{49385AE6-A348-4117-8CEB-AF53F41B2FB7}" dt="2023-01-21T21:11:07.056" v="2171"/>
          <ac:picMkLst>
            <pc:docMk/>
            <pc:sldMk cId="4088247270" sldId="259"/>
            <ac:picMk id="2012" creationId="{4BA185F1-96CB-D733-62D2-C620E0005564}"/>
          </ac:picMkLst>
        </pc:picChg>
        <pc:picChg chg="mod">
          <ac:chgData name="Srivastava, Shashank" userId="4a4a45cf-0bce-432b-b8e4-c038fc1510d7" providerId="ADAL" clId="{49385AE6-A348-4117-8CEB-AF53F41B2FB7}" dt="2023-01-21T21:11:07.056" v="2171"/>
          <ac:picMkLst>
            <pc:docMk/>
            <pc:sldMk cId="4088247270" sldId="259"/>
            <ac:picMk id="2013" creationId="{2A11B54E-CBC4-11D6-B7F7-8551C2F28435}"/>
          </ac:picMkLst>
        </pc:picChg>
        <pc:picChg chg="mod">
          <ac:chgData name="Srivastava, Shashank" userId="4a4a45cf-0bce-432b-b8e4-c038fc1510d7" providerId="ADAL" clId="{49385AE6-A348-4117-8CEB-AF53F41B2FB7}" dt="2023-01-21T21:11:07.056" v="2171"/>
          <ac:picMkLst>
            <pc:docMk/>
            <pc:sldMk cId="4088247270" sldId="259"/>
            <ac:picMk id="2014" creationId="{D5F4D2F0-974D-9100-BC2D-866750F11512}"/>
          </ac:picMkLst>
        </pc:picChg>
        <pc:picChg chg="mod">
          <ac:chgData name="Srivastava, Shashank" userId="4a4a45cf-0bce-432b-b8e4-c038fc1510d7" providerId="ADAL" clId="{49385AE6-A348-4117-8CEB-AF53F41B2FB7}" dt="2023-01-21T21:11:07.056" v="2171"/>
          <ac:picMkLst>
            <pc:docMk/>
            <pc:sldMk cId="4088247270" sldId="259"/>
            <ac:picMk id="2015" creationId="{FDA93C2C-EC77-798B-2891-80404686151B}"/>
          </ac:picMkLst>
        </pc:picChg>
        <pc:picChg chg="mod">
          <ac:chgData name="Srivastava, Shashank" userId="4a4a45cf-0bce-432b-b8e4-c038fc1510d7" providerId="ADAL" clId="{49385AE6-A348-4117-8CEB-AF53F41B2FB7}" dt="2023-01-21T21:11:07.056" v="2171"/>
          <ac:picMkLst>
            <pc:docMk/>
            <pc:sldMk cId="4088247270" sldId="259"/>
            <ac:picMk id="2016" creationId="{72CC825B-3A86-43AC-CE83-67F8D92602C1}"/>
          </ac:picMkLst>
        </pc:picChg>
        <pc:picChg chg="mod">
          <ac:chgData name="Srivastava, Shashank" userId="4a4a45cf-0bce-432b-b8e4-c038fc1510d7" providerId="ADAL" clId="{49385AE6-A348-4117-8CEB-AF53F41B2FB7}" dt="2023-01-21T21:11:07.056" v="2171"/>
          <ac:picMkLst>
            <pc:docMk/>
            <pc:sldMk cId="4088247270" sldId="259"/>
            <ac:picMk id="2017" creationId="{CF7BEB8A-03AB-AF3D-84CE-B503DC09BF8B}"/>
          </ac:picMkLst>
        </pc:picChg>
        <pc:picChg chg="mod">
          <ac:chgData name="Srivastava, Shashank" userId="4a4a45cf-0bce-432b-b8e4-c038fc1510d7" providerId="ADAL" clId="{49385AE6-A348-4117-8CEB-AF53F41B2FB7}" dt="2023-01-21T21:11:07.056" v="2171"/>
          <ac:picMkLst>
            <pc:docMk/>
            <pc:sldMk cId="4088247270" sldId="259"/>
            <ac:picMk id="2018" creationId="{1B8D8BE4-63C0-6A81-AC7C-EAD82239EB40}"/>
          </ac:picMkLst>
        </pc:picChg>
        <pc:picChg chg="mod">
          <ac:chgData name="Srivastava, Shashank" userId="4a4a45cf-0bce-432b-b8e4-c038fc1510d7" providerId="ADAL" clId="{49385AE6-A348-4117-8CEB-AF53F41B2FB7}" dt="2023-01-21T21:11:07.056" v="2171"/>
          <ac:picMkLst>
            <pc:docMk/>
            <pc:sldMk cId="4088247270" sldId="259"/>
            <ac:picMk id="2019" creationId="{E8F9B02F-2989-E70F-ED83-CEA384EC9996}"/>
          </ac:picMkLst>
        </pc:picChg>
        <pc:picChg chg="mod">
          <ac:chgData name="Srivastava, Shashank" userId="4a4a45cf-0bce-432b-b8e4-c038fc1510d7" providerId="ADAL" clId="{49385AE6-A348-4117-8CEB-AF53F41B2FB7}" dt="2023-01-21T21:11:07.056" v="2171"/>
          <ac:picMkLst>
            <pc:docMk/>
            <pc:sldMk cId="4088247270" sldId="259"/>
            <ac:picMk id="2020" creationId="{2EA890BF-C5A8-6757-EC0C-CE8941DB3562}"/>
          </ac:picMkLst>
        </pc:picChg>
        <pc:picChg chg="mod">
          <ac:chgData name="Srivastava, Shashank" userId="4a4a45cf-0bce-432b-b8e4-c038fc1510d7" providerId="ADAL" clId="{49385AE6-A348-4117-8CEB-AF53F41B2FB7}" dt="2023-01-21T21:11:07.056" v="2171"/>
          <ac:picMkLst>
            <pc:docMk/>
            <pc:sldMk cId="4088247270" sldId="259"/>
            <ac:picMk id="2021" creationId="{5CB7E40B-203B-503D-B05E-E0918BBE629B}"/>
          </ac:picMkLst>
        </pc:picChg>
        <pc:picChg chg="mod">
          <ac:chgData name="Srivastava, Shashank" userId="4a4a45cf-0bce-432b-b8e4-c038fc1510d7" providerId="ADAL" clId="{49385AE6-A348-4117-8CEB-AF53F41B2FB7}" dt="2023-01-21T21:11:07.056" v="2171"/>
          <ac:picMkLst>
            <pc:docMk/>
            <pc:sldMk cId="4088247270" sldId="259"/>
            <ac:picMk id="2022" creationId="{8588809A-1164-2B82-3D6B-2E3B52E4DEBC}"/>
          </ac:picMkLst>
        </pc:picChg>
        <pc:picChg chg="mod">
          <ac:chgData name="Srivastava, Shashank" userId="4a4a45cf-0bce-432b-b8e4-c038fc1510d7" providerId="ADAL" clId="{49385AE6-A348-4117-8CEB-AF53F41B2FB7}" dt="2023-01-21T21:11:07.056" v="2171"/>
          <ac:picMkLst>
            <pc:docMk/>
            <pc:sldMk cId="4088247270" sldId="259"/>
            <ac:picMk id="2023" creationId="{51576713-847A-570F-26C6-0AE9CEA8D385}"/>
          </ac:picMkLst>
        </pc:picChg>
        <pc:picChg chg="mod">
          <ac:chgData name="Srivastava, Shashank" userId="4a4a45cf-0bce-432b-b8e4-c038fc1510d7" providerId="ADAL" clId="{49385AE6-A348-4117-8CEB-AF53F41B2FB7}" dt="2023-01-21T21:11:07.056" v="2171"/>
          <ac:picMkLst>
            <pc:docMk/>
            <pc:sldMk cId="4088247270" sldId="259"/>
            <ac:picMk id="2024" creationId="{8AFF53F8-9842-A3DD-B10F-733F8B391BCE}"/>
          </ac:picMkLst>
        </pc:picChg>
        <pc:picChg chg="mod">
          <ac:chgData name="Srivastava, Shashank" userId="4a4a45cf-0bce-432b-b8e4-c038fc1510d7" providerId="ADAL" clId="{49385AE6-A348-4117-8CEB-AF53F41B2FB7}" dt="2023-01-21T21:11:07.056" v="2171"/>
          <ac:picMkLst>
            <pc:docMk/>
            <pc:sldMk cId="4088247270" sldId="259"/>
            <ac:picMk id="2025" creationId="{DAA9AA2E-5C96-C981-C464-07F335310654}"/>
          </ac:picMkLst>
        </pc:picChg>
        <pc:picChg chg="mod">
          <ac:chgData name="Srivastava, Shashank" userId="4a4a45cf-0bce-432b-b8e4-c038fc1510d7" providerId="ADAL" clId="{49385AE6-A348-4117-8CEB-AF53F41B2FB7}" dt="2023-01-21T21:11:07.056" v="2171"/>
          <ac:picMkLst>
            <pc:docMk/>
            <pc:sldMk cId="4088247270" sldId="259"/>
            <ac:picMk id="2026" creationId="{9C625DDC-2E51-556F-3899-6C9F675F76FE}"/>
          </ac:picMkLst>
        </pc:picChg>
        <pc:picChg chg="mod">
          <ac:chgData name="Srivastava, Shashank" userId="4a4a45cf-0bce-432b-b8e4-c038fc1510d7" providerId="ADAL" clId="{49385AE6-A348-4117-8CEB-AF53F41B2FB7}" dt="2023-01-21T21:11:07.056" v="2171"/>
          <ac:picMkLst>
            <pc:docMk/>
            <pc:sldMk cId="4088247270" sldId="259"/>
            <ac:picMk id="2027" creationId="{63F6CC1E-7F38-C69A-33F7-0B0A73BE2D0A}"/>
          </ac:picMkLst>
        </pc:picChg>
        <pc:picChg chg="mod">
          <ac:chgData name="Srivastava, Shashank" userId="4a4a45cf-0bce-432b-b8e4-c038fc1510d7" providerId="ADAL" clId="{49385AE6-A348-4117-8CEB-AF53F41B2FB7}" dt="2023-01-21T21:11:07.056" v="2171"/>
          <ac:picMkLst>
            <pc:docMk/>
            <pc:sldMk cId="4088247270" sldId="259"/>
            <ac:picMk id="2028" creationId="{803C2A86-097A-9BB9-1468-D3E787F4D3C3}"/>
          </ac:picMkLst>
        </pc:picChg>
        <pc:picChg chg="mod">
          <ac:chgData name="Srivastava, Shashank" userId="4a4a45cf-0bce-432b-b8e4-c038fc1510d7" providerId="ADAL" clId="{49385AE6-A348-4117-8CEB-AF53F41B2FB7}" dt="2023-01-21T21:11:07.056" v="2171"/>
          <ac:picMkLst>
            <pc:docMk/>
            <pc:sldMk cId="4088247270" sldId="259"/>
            <ac:picMk id="2029" creationId="{F1277E82-CFED-3DFD-03BB-05CED3363E70}"/>
          </ac:picMkLst>
        </pc:picChg>
        <pc:picChg chg="mod">
          <ac:chgData name="Srivastava, Shashank" userId="4a4a45cf-0bce-432b-b8e4-c038fc1510d7" providerId="ADAL" clId="{49385AE6-A348-4117-8CEB-AF53F41B2FB7}" dt="2023-01-21T21:11:07.056" v="2171"/>
          <ac:picMkLst>
            <pc:docMk/>
            <pc:sldMk cId="4088247270" sldId="259"/>
            <ac:picMk id="2030" creationId="{A337EDC8-EA67-A5D7-4110-BA78CEF63719}"/>
          </ac:picMkLst>
        </pc:picChg>
        <pc:picChg chg="mod">
          <ac:chgData name="Srivastava, Shashank" userId="4a4a45cf-0bce-432b-b8e4-c038fc1510d7" providerId="ADAL" clId="{49385AE6-A348-4117-8CEB-AF53F41B2FB7}" dt="2023-01-21T21:11:07.056" v="2171"/>
          <ac:picMkLst>
            <pc:docMk/>
            <pc:sldMk cId="4088247270" sldId="259"/>
            <ac:picMk id="2031" creationId="{7CB69835-3EFF-E97A-1250-6D081F95BD2A}"/>
          </ac:picMkLst>
        </pc:picChg>
        <pc:picChg chg="mod">
          <ac:chgData name="Srivastava, Shashank" userId="4a4a45cf-0bce-432b-b8e4-c038fc1510d7" providerId="ADAL" clId="{49385AE6-A348-4117-8CEB-AF53F41B2FB7}" dt="2023-01-21T21:11:07.056" v="2171"/>
          <ac:picMkLst>
            <pc:docMk/>
            <pc:sldMk cId="4088247270" sldId="259"/>
            <ac:picMk id="2032" creationId="{3D5D8EAB-A890-2CF6-48C1-2BFF06C077C5}"/>
          </ac:picMkLst>
        </pc:picChg>
        <pc:picChg chg="mod">
          <ac:chgData name="Srivastava, Shashank" userId="4a4a45cf-0bce-432b-b8e4-c038fc1510d7" providerId="ADAL" clId="{49385AE6-A348-4117-8CEB-AF53F41B2FB7}" dt="2023-01-21T21:11:07.056" v="2171"/>
          <ac:picMkLst>
            <pc:docMk/>
            <pc:sldMk cId="4088247270" sldId="259"/>
            <ac:picMk id="2033" creationId="{32744F9A-7B9C-787B-5B38-AB36D749D1B6}"/>
          </ac:picMkLst>
        </pc:picChg>
        <pc:picChg chg="mod">
          <ac:chgData name="Srivastava, Shashank" userId="4a4a45cf-0bce-432b-b8e4-c038fc1510d7" providerId="ADAL" clId="{49385AE6-A348-4117-8CEB-AF53F41B2FB7}" dt="2023-01-21T21:11:07.056" v="2171"/>
          <ac:picMkLst>
            <pc:docMk/>
            <pc:sldMk cId="4088247270" sldId="259"/>
            <ac:picMk id="2034" creationId="{EFCD0912-9B9A-AF63-693D-2BCA0598844A}"/>
          </ac:picMkLst>
        </pc:picChg>
        <pc:picChg chg="mod">
          <ac:chgData name="Srivastava, Shashank" userId="4a4a45cf-0bce-432b-b8e4-c038fc1510d7" providerId="ADAL" clId="{49385AE6-A348-4117-8CEB-AF53F41B2FB7}" dt="2023-01-21T21:11:07.056" v="2171"/>
          <ac:picMkLst>
            <pc:docMk/>
            <pc:sldMk cId="4088247270" sldId="259"/>
            <ac:picMk id="2035" creationId="{596DB755-0C27-8B9F-FAE7-1C5455CBA39E}"/>
          </ac:picMkLst>
        </pc:picChg>
        <pc:picChg chg="mod">
          <ac:chgData name="Srivastava, Shashank" userId="4a4a45cf-0bce-432b-b8e4-c038fc1510d7" providerId="ADAL" clId="{49385AE6-A348-4117-8CEB-AF53F41B2FB7}" dt="2023-01-21T21:11:07.056" v="2171"/>
          <ac:picMkLst>
            <pc:docMk/>
            <pc:sldMk cId="4088247270" sldId="259"/>
            <ac:picMk id="2036" creationId="{A20A437B-A8EB-18C7-B6C4-5BF34B8B0B46}"/>
          </ac:picMkLst>
        </pc:picChg>
        <pc:picChg chg="mod">
          <ac:chgData name="Srivastava, Shashank" userId="4a4a45cf-0bce-432b-b8e4-c038fc1510d7" providerId="ADAL" clId="{49385AE6-A348-4117-8CEB-AF53F41B2FB7}" dt="2023-01-21T21:11:07.056" v="2171"/>
          <ac:picMkLst>
            <pc:docMk/>
            <pc:sldMk cId="4088247270" sldId="259"/>
            <ac:picMk id="2037" creationId="{67E90A88-62F1-57B2-57F2-C9C61E829584}"/>
          </ac:picMkLst>
        </pc:picChg>
        <pc:picChg chg="mod">
          <ac:chgData name="Srivastava, Shashank" userId="4a4a45cf-0bce-432b-b8e4-c038fc1510d7" providerId="ADAL" clId="{49385AE6-A348-4117-8CEB-AF53F41B2FB7}" dt="2023-01-21T21:11:07.056" v="2171"/>
          <ac:picMkLst>
            <pc:docMk/>
            <pc:sldMk cId="4088247270" sldId="259"/>
            <ac:picMk id="2038" creationId="{45E2447D-9125-D3C5-7D80-98A67D61D044}"/>
          </ac:picMkLst>
        </pc:picChg>
        <pc:picChg chg="mod">
          <ac:chgData name="Srivastava, Shashank" userId="4a4a45cf-0bce-432b-b8e4-c038fc1510d7" providerId="ADAL" clId="{49385AE6-A348-4117-8CEB-AF53F41B2FB7}" dt="2023-01-21T21:11:07.056" v="2171"/>
          <ac:picMkLst>
            <pc:docMk/>
            <pc:sldMk cId="4088247270" sldId="259"/>
            <ac:picMk id="2039" creationId="{22C49DE7-EFC4-742D-20BC-977E3A93B3AB}"/>
          </ac:picMkLst>
        </pc:picChg>
        <pc:picChg chg="mod">
          <ac:chgData name="Srivastava, Shashank" userId="4a4a45cf-0bce-432b-b8e4-c038fc1510d7" providerId="ADAL" clId="{49385AE6-A348-4117-8CEB-AF53F41B2FB7}" dt="2023-01-21T21:11:07.056" v="2171"/>
          <ac:picMkLst>
            <pc:docMk/>
            <pc:sldMk cId="4088247270" sldId="259"/>
            <ac:picMk id="2040" creationId="{3DAD7B5C-E2D2-AA27-8790-9CEC25A97C64}"/>
          </ac:picMkLst>
        </pc:picChg>
        <pc:picChg chg="mod">
          <ac:chgData name="Srivastava, Shashank" userId="4a4a45cf-0bce-432b-b8e4-c038fc1510d7" providerId="ADAL" clId="{49385AE6-A348-4117-8CEB-AF53F41B2FB7}" dt="2023-01-21T21:11:07.056" v="2171"/>
          <ac:picMkLst>
            <pc:docMk/>
            <pc:sldMk cId="4088247270" sldId="259"/>
            <ac:picMk id="2041" creationId="{C3060358-3780-4655-DB5D-12E6D66FC63C}"/>
          </ac:picMkLst>
        </pc:picChg>
        <pc:picChg chg="mod">
          <ac:chgData name="Srivastava, Shashank" userId="4a4a45cf-0bce-432b-b8e4-c038fc1510d7" providerId="ADAL" clId="{49385AE6-A348-4117-8CEB-AF53F41B2FB7}" dt="2023-01-21T21:11:07.056" v="2171"/>
          <ac:picMkLst>
            <pc:docMk/>
            <pc:sldMk cId="4088247270" sldId="259"/>
            <ac:picMk id="2042" creationId="{8CD5AED3-6ADF-DD8E-C467-89D8644824E0}"/>
          </ac:picMkLst>
        </pc:picChg>
        <pc:picChg chg="mod">
          <ac:chgData name="Srivastava, Shashank" userId="4a4a45cf-0bce-432b-b8e4-c038fc1510d7" providerId="ADAL" clId="{49385AE6-A348-4117-8CEB-AF53F41B2FB7}" dt="2023-01-21T21:11:07.056" v="2171"/>
          <ac:picMkLst>
            <pc:docMk/>
            <pc:sldMk cId="4088247270" sldId="259"/>
            <ac:picMk id="2043" creationId="{3DE6C53D-1F94-3528-3BA3-CF7B5C4B26B3}"/>
          </ac:picMkLst>
        </pc:picChg>
        <pc:picChg chg="mod">
          <ac:chgData name="Srivastava, Shashank" userId="4a4a45cf-0bce-432b-b8e4-c038fc1510d7" providerId="ADAL" clId="{49385AE6-A348-4117-8CEB-AF53F41B2FB7}" dt="2023-01-21T21:11:07.056" v="2171"/>
          <ac:picMkLst>
            <pc:docMk/>
            <pc:sldMk cId="4088247270" sldId="259"/>
            <ac:picMk id="2044" creationId="{A439DEC4-C54F-0357-BC34-0A720EDA8F60}"/>
          </ac:picMkLst>
        </pc:picChg>
        <pc:picChg chg="mod">
          <ac:chgData name="Srivastava, Shashank" userId="4a4a45cf-0bce-432b-b8e4-c038fc1510d7" providerId="ADAL" clId="{49385AE6-A348-4117-8CEB-AF53F41B2FB7}" dt="2023-01-21T21:11:07.056" v="2171"/>
          <ac:picMkLst>
            <pc:docMk/>
            <pc:sldMk cId="4088247270" sldId="259"/>
            <ac:picMk id="2045" creationId="{513440FE-3E37-29A3-7505-5A5307B36AD6}"/>
          </ac:picMkLst>
        </pc:picChg>
        <pc:picChg chg="mod">
          <ac:chgData name="Srivastava, Shashank" userId="4a4a45cf-0bce-432b-b8e4-c038fc1510d7" providerId="ADAL" clId="{49385AE6-A348-4117-8CEB-AF53F41B2FB7}" dt="2023-01-21T21:11:07.056" v="2171"/>
          <ac:picMkLst>
            <pc:docMk/>
            <pc:sldMk cId="4088247270" sldId="259"/>
            <ac:picMk id="2046" creationId="{AF0C779C-B0B0-63F7-EA4E-55EE238D50DE}"/>
          </ac:picMkLst>
        </pc:picChg>
        <pc:picChg chg="mod">
          <ac:chgData name="Srivastava, Shashank" userId="4a4a45cf-0bce-432b-b8e4-c038fc1510d7" providerId="ADAL" clId="{49385AE6-A348-4117-8CEB-AF53F41B2FB7}" dt="2023-01-21T21:11:07.056" v="2171"/>
          <ac:picMkLst>
            <pc:docMk/>
            <pc:sldMk cId="4088247270" sldId="259"/>
            <ac:picMk id="2047" creationId="{68481D13-3DC1-5751-45C5-F85373877B80}"/>
          </ac:picMkLst>
        </pc:picChg>
        <pc:picChg chg="mod">
          <ac:chgData name="Srivastava, Shashank" userId="4a4a45cf-0bce-432b-b8e4-c038fc1510d7" providerId="ADAL" clId="{49385AE6-A348-4117-8CEB-AF53F41B2FB7}" dt="2023-01-21T21:11:07.056" v="2171"/>
          <ac:picMkLst>
            <pc:docMk/>
            <pc:sldMk cId="4088247270" sldId="259"/>
            <ac:picMk id="2048" creationId="{05FC1DBF-652A-068E-DE4E-3DAD3825952D}"/>
          </ac:picMkLst>
        </pc:picChg>
        <pc:picChg chg="mod">
          <ac:chgData name="Srivastava, Shashank" userId="4a4a45cf-0bce-432b-b8e4-c038fc1510d7" providerId="ADAL" clId="{49385AE6-A348-4117-8CEB-AF53F41B2FB7}" dt="2023-01-21T21:11:07.056" v="2171"/>
          <ac:picMkLst>
            <pc:docMk/>
            <pc:sldMk cId="4088247270" sldId="259"/>
            <ac:picMk id="2049" creationId="{A6A7CDE6-F6BB-5742-B313-569AEE144C34}"/>
          </ac:picMkLst>
        </pc:picChg>
        <pc:picChg chg="mod">
          <ac:chgData name="Srivastava, Shashank" userId="4a4a45cf-0bce-432b-b8e4-c038fc1510d7" providerId="ADAL" clId="{49385AE6-A348-4117-8CEB-AF53F41B2FB7}" dt="2023-01-21T21:11:07.056" v="2171"/>
          <ac:picMkLst>
            <pc:docMk/>
            <pc:sldMk cId="4088247270" sldId="259"/>
            <ac:picMk id="2050" creationId="{7CBC1948-F6B9-2710-E088-3ACEB7CE877E}"/>
          </ac:picMkLst>
        </pc:picChg>
        <pc:picChg chg="mod">
          <ac:chgData name="Srivastava, Shashank" userId="4a4a45cf-0bce-432b-b8e4-c038fc1510d7" providerId="ADAL" clId="{49385AE6-A348-4117-8CEB-AF53F41B2FB7}" dt="2023-01-21T21:11:07.056" v="2171"/>
          <ac:picMkLst>
            <pc:docMk/>
            <pc:sldMk cId="4088247270" sldId="259"/>
            <ac:picMk id="2051" creationId="{C48F76FD-6241-E8AE-78A7-63B52D445A52}"/>
          </ac:picMkLst>
        </pc:picChg>
        <pc:picChg chg="mod">
          <ac:chgData name="Srivastava, Shashank" userId="4a4a45cf-0bce-432b-b8e4-c038fc1510d7" providerId="ADAL" clId="{49385AE6-A348-4117-8CEB-AF53F41B2FB7}" dt="2023-01-21T21:11:07.056" v="2171"/>
          <ac:picMkLst>
            <pc:docMk/>
            <pc:sldMk cId="4088247270" sldId="259"/>
            <ac:picMk id="2052" creationId="{0070A605-96F1-0B9E-B2FB-26E0BD2160C9}"/>
          </ac:picMkLst>
        </pc:picChg>
        <pc:picChg chg="mod">
          <ac:chgData name="Srivastava, Shashank" userId="4a4a45cf-0bce-432b-b8e4-c038fc1510d7" providerId="ADAL" clId="{49385AE6-A348-4117-8CEB-AF53F41B2FB7}" dt="2023-01-21T21:11:07.056" v="2171"/>
          <ac:picMkLst>
            <pc:docMk/>
            <pc:sldMk cId="4088247270" sldId="259"/>
            <ac:picMk id="2053" creationId="{4A15DEB8-88A3-54E4-D14E-0248E0D6699C}"/>
          </ac:picMkLst>
        </pc:picChg>
        <pc:picChg chg="mod">
          <ac:chgData name="Srivastava, Shashank" userId="4a4a45cf-0bce-432b-b8e4-c038fc1510d7" providerId="ADAL" clId="{49385AE6-A348-4117-8CEB-AF53F41B2FB7}" dt="2023-01-21T21:11:07.056" v="2171"/>
          <ac:picMkLst>
            <pc:docMk/>
            <pc:sldMk cId="4088247270" sldId="259"/>
            <ac:picMk id="2054" creationId="{C234A241-9C8F-9E81-D326-DB7ED2A8B636}"/>
          </ac:picMkLst>
        </pc:picChg>
        <pc:picChg chg="mod">
          <ac:chgData name="Srivastava, Shashank" userId="4a4a45cf-0bce-432b-b8e4-c038fc1510d7" providerId="ADAL" clId="{49385AE6-A348-4117-8CEB-AF53F41B2FB7}" dt="2023-01-21T21:11:07.056" v="2171"/>
          <ac:picMkLst>
            <pc:docMk/>
            <pc:sldMk cId="4088247270" sldId="259"/>
            <ac:picMk id="2055" creationId="{BE5E33A7-F13F-ED8F-46A3-55953E46AE42}"/>
          </ac:picMkLst>
        </pc:picChg>
        <pc:picChg chg="mod">
          <ac:chgData name="Srivastava, Shashank" userId="4a4a45cf-0bce-432b-b8e4-c038fc1510d7" providerId="ADAL" clId="{49385AE6-A348-4117-8CEB-AF53F41B2FB7}" dt="2023-01-21T21:11:07.056" v="2171"/>
          <ac:picMkLst>
            <pc:docMk/>
            <pc:sldMk cId="4088247270" sldId="259"/>
            <ac:picMk id="2056" creationId="{09EB00A7-4A5B-FF3C-AC28-EAE8B4736ECA}"/>
          </ac:picMkLst>
        </pc:picChg>
        <pc:picChg chg="mod">
          <ac:chgData name="Srivastava, Shashank" userId="4a4a45cf-0bce-432b-b8e4-c038fc1510d7" providerId="ADAL" clId="{49385AE6-A348-4117-8CEB-AF53F41B2FB7}" dt="2023-01-21T21:11:07.056" v="2171"/>
          <ac:picMkLst>
            <pc:docMk/>
            <pc:sldMk cId="4088247270" sldId="259"/>
            <ac:picMk id="2057" creationId="{0110D019-DA56-5ED4-9ACC-74DBF9EDDC19}"/>
          </ac:picMkLst>
        </pc:picChg>
        <pc:picChg chg="mod">
          <ac:chgData name="Srivastava, Shashank" userId="4a4a45cf-0bce-432b-b8e4-c038fc1510d7" providerId="ADAL" clId="{49385AE6-A348-4117-8CEB-AF53F41B2FB7}" dt="2023-01-21T21:11:07.056" v="2171"/>
          <ac:picMkLst>
            <pc:docMk/>
            <pc:sldMk cId="4088247270" sldId="259"/>
            <ac:picMk id="2058" creationId="{8702DDEA-2884-0B4B-A1B8-52C80F99067E}"/>
          </ac:picMkLst>
        </pc:picChg>
        <pc:picChg chg="mod">
          <ac:chgData name="Srivastava, Shashank" userId="4a4a45cf-0bce-432b-b8e4-c038fc1510d7" providerId="ADAL" clId="{49385AE6-A348-4117-8CEB-AF53F41B2FB7}" dt="2023-01-21T21:11:07.056" v="2171"/>
          <ac:picMkLst>
            <pc:docMk/>
            <pc:sldMk cId="4088247270" sldId="259"/>
            <ac:picMk id="2059" creationId="{39B4AA63-2175-E57E-781E-5F6FF026D70C}"/>
          </ac:picMkLst>
        </pc:picChg>
        <pc:picChg chg="mod">
          <ac:chgData name="Srivastava, Shashank" userId="4a4a45cf-0bce-432b-b8e4-c038fc1510d7" providerId="ADAL" clId="{49385AE6-A348-4117-8CEB-AF53F41B2FB7}" dt="2023-01-21T21:11:07.056" v="2171"/>
          <ac:picMkLst>
            <pc:docMk/>
            <pc:sldMk cId="4088247270" sldId="259"/>
            <ac:picMk id="2060" creationId="{09F452DD-5E20-CC98-5780-A8F1C14171A6}"/>
          </ac:picMkLst>
        </pc:picChg>
        <pc:picChg chg="mod">
          <ac:chgData name="Srivastava, Shashank" userId="4a4a45cf-0bce-432b-b8e4-c038fc1510d7" providerId="ADAL" clId="{49385AE6-A348-4117-8CEB-AF53F41B2FB7}" dt="2023-01-21T21:11:07.056" v="2171"/>
          <ac:picMkLst>
            <pc:docMk/>
            <pc:sldMk cId="4088247270" sldId="259"/>
            <ac:picMk id="2061" creationId="{2183DF49-E2F6-5F6A-525B-7E38D590622C}"/>
          </ac:picMkLst>
        </pc:picChg>
        <pc:picChg chg="mod">
          <ac:chgData name="Srivastava, Shashank" userId="4a4a45cf-0bce-432b-b8e4-c038fc1510d7" providerId="ADAL" clId="{49385AE6-A348-4117-8CEB-AF53F41B2FB7}" dt="2023-01-21T21:11:07.056" v="2171"/>
          <ac:picMkLst>
            <pc:docMk/>
            <pc:sldMk cId="4088247270" sldId="259"/>
            <ac:picMk id="2062" creationId="{56BEDABA-AA56-670D-5EC3-D09278DF80A8}"/>
          </ac:picMkLst>
        </pc:picChg>
        <pc:picChg chg="mod">
          <ac:chgData name="Srivastava, Shashank" userId="4a4a45cf-0bce-432b-b8e4-c038fc1510d7" providerId="ADAL" clId="{49385AE6-A348-4117-8CEB-AF53F41B2FB7}" dt="2023-01-21T21:11:07.056" v="2171"/>
          <ac:picMkLst>
            <pc:docMk/>
            <pc:sldMk cId="4088247270" sldId="259"/>
            <ac:picMk id="2063" creationId="{058C93D7-E48A-3D74-EE17-C52D5ADD0C8E}"/>
          </ac:picMkLst>
        </pc:picChg>
        <pc:picChg chg="mod">
          <ac:chgData name="Srivastava, Shashank" userId="4a4a45cf-0bce-432b-b8e4-c038fc1510d7" providerId="ADAL" clId="{49385AE6-A348-4117-8CEB-AF53F41B2FB7}" dt="2023-01-21T21:11:07.056" v="2171"/>
          <ac:picMkLst>
            <pc:docMk/>
            <pc:sldMk cId="4088247270" sldId="259"/>
            <ac:picMk id="2064" creationId="{27D4A57D-DF1B-24A3-B455-B316D60047F2}"/>
          </ac:picMkLst>
        </pc:picChg>
        <pc:picChg chg="mod">
          <ac:chgData name="Srivastava, Shashank" userId="4a4a45cf-0bce-432b-b8e4-c038fc1510d7" providerId="ADAL" clId="{49385AE6-A348-4117-8CEB-AF53F41B2FB7}" dt="2023-01-21T21:11:07.056" v="2171"/>
          <ac:picMkLst>
            <pc:docMk/>
            <pc:sldMk cId="4088247270" sldId="259"/>
            <ac:picMk id="2065" creationId="{5DD2C28E-D6C2-F22E-F349-B3EE4C9F49E6}"/>
          </ac:picMkLst>
        </pc:picChg>
        <pc:picChg chg="mod">
          <ac:chgData name="Srivastava, Shashank" userId="4a4a45cf-0bce-432b-b8e4-c038fc1510d7" providerId="ADAL" clId="{49385AE6-A348-4117-8CEB-AF53F41B2FB7}" dt="2023-01-21T21:11:07.056" v="2171"/>
          <ac:picMkLst>
            <pc:docMk/>
            <pc:sldMk cId="4088247270" sldId="259"/>
            <ac:picMk id="2066" creationId="{A4AC715A-1E9B-C11E-E5AB-00F3A2DB052F}"/>
          </ac:picMkLst>
        </pc:picChg>
        <pc:picChg chg="mod">
          <ac:chgData name="Srivastava, Shashank" userId="4a4a45cf-0bce-432b-b8e4-c038fc1510d7" providerId="ADAL" clId="{49385AE6-A348-4117-8CEB-AF53F41B2FB7}" dt="2023-01-21T21:11:07.056" v="2171"/>
          <ac:picMkLst>
            <pc:docMk/>
            <pc:sldMk cId="4088247270" sldId="259"/>
            <ac:picMk id="2067" creationId="{C2B3C5E6-483C-40B8-D7D5-9396BE5CDD5E}"/>
          </ac:picMkLst>
        </pc:picChg>
        <pc:picChg chg="mod">
          <ac:chgData name="Srivastava, Shashank" userId="4a4a45cf-0bce-432b-b8e4-c038fc1510d7" providerId="ADAL" clId="{49385AE6-A348-4117-8CEB-AF53F41B2FB7}" dt="2023-01-21T21:11:07.056" v="2171"/>
          <ac:picMkLst>
            <pc:docMk/>
            <pc:sldMk cId="4088247270" sldId="259"/>
            <ac:picMk id="2068" creationId="{E5C20001-2EE3-7149-C049-6A8CC08B6D95}"/>
          </ac:picMkLst>
        </pc:picChg>
        <pc:picChg chg="mod">
          <ac:chgData name="Srivastava, Shashank" userId="4a4a45cf-0bce-432b-b8e4-c038fc1510d7" providerId="ADAL" clId="{49385AE6-A348-4117-8CEB-AF53F41B2FB7}" dt="2023-01-21T21:11:07.056" v="2171"/>
          <ac:picMkLst>
            <pc:docMk/>
            <pc:sldMk cId="4088247270" sldId="259"/>
            <ac:picMk id="2069" creationId="{4CAEBCE8-3602-A9F2-5C6C-EAE9FD25091F}"/>
          </ac:picMkLst>
        </pc:picChg>
        <pc:picChg chg="mod">
          <ac:chgData name="Srivastava, Shashank" userId="4a4a45cf-0bce-432b-b8e4-c038fc1510d7" providerId="ADAL" clId="{49385AE6-A348-4117-8CEB-AF53F41B2FB7}" dt="2023-01-21T21:11:07.056" v="2171"/>
          <ac:picMkLst>
            <pc:docMk/>
            <pc:sldMk cId="4088247270" sldId="259"/>
            <ac:picMk id="2070" creationId="{1B28BFCA-67C5-6E0B-4973-DA07F04128D5}"/>
          </ac:picMkLst>
        </pc:picChg>
        <pc:picChg chg="mod">
          <ac:chgData name="Srivastava, Shashank" userId="4a4a45cf-0bce-432b-b8e4-c038fc1510d7" providerId="ADAL" clId="{49385AE6-A348-4117-8CEB-AF53F41B2FB7}" dt="2023-01-21T21:11:07.056" v="2171"/>
          <ac:picMkLst>
            <pc:docMk/>
            <pc:sldMk cId="4088247270" sldId="259"/>
            <ac:picMk id="2071" creationId="{87607766-A615-DF40-D245-6E223887EE4D}"/>
          </ac:picMkLst>
        </pc:picChg>
        <pc:picChg chg="mod">
          <ac:chgData name="Srivastava, Shashank" userId="4a4a45cf-0bce-432b-b8e4-c038fc1510d7" providerId="ADAL" clId="{49385AE6-A348-4117-8CEB-AF53F41B2FB7}" dt="2023-01-21T21:11:07.056" v="2171"/>
          <ac:picMkLst>
            <pc:docMk/>
            <pc:sldMk cId="4088247270" sldId="259"/>
            <ac:picMk id="2072" creationId="{731C2B44-E08D-C754-C31A-1F0DA39E35CE}"/>
          </ac:picMkLst>
        </pc:picChg>
        <pc:picChg chg="add mod">
          <ac:chgData name="Srivastava, Shashank" userId="4a4a45cf-0bce-432b-b8e4-c038fc1510d7" providerId="ADAL" clId="{49385AE6-A348-4117-8CEB-AF53F41B2FB7}" dt="2023-01-22T19:40:09.380" v="8176" actId="14100"/>
          <ac:picMkLst>
            <pc:docMk/>
            <pc:sldMk cId="4088247270" sldId="259"/>
            <ac:picMk id="2074" creationId="{115DD914-F4EE-E36E-8A72-17BB7BB72EF6}"/>
          </ac:picMkLst>
        </pc:picChg>
        <pc:picChg chg="add mod">
          <ac:chgData name="Srivastava, Shashank" userId="4a4a45cf-0bce-432b-b8e4-c038fc1510d7" providerId="ADAL" clId="{49385AE6-A348-4117-8CEB-AF53F41B2FB7}" dt="2023-01-22T19:39:08.468" v="8169"/>
          <ac:picMkLst>
            <pc:docMk/>
            <pc:sldMk cId="4088247270" sldId="259"/>
            <ac:picMk id="2075" creationId="{0358667C-D6B6-D95D-7F11-823A521C9FED}"/>
          </ac:picMkLst>
        </pc:picChg>
        <pc:picChg chg="add mod">
          <ac:chgData name="Srivastava, Shashank" userId="4a4a45cf-0bce-432b-b8e4-c038fc1510d7" providerId="ADAL" clId="{49385AE6-A348-4117-8CEB-AF53F41B2FB7}" dt="2023-01-22T19:39:08.468" v="8169"/>
          <ac:picMkLst>
            <pc:docMk/>
            <pc:sldMk cId="4088247270" sldId="259"/>
            <ac:picMk id="2076" creationId="{9FEAE4AA-9A5C-522B-8FC5-3F3E8C811DDF}"/>
          </ac:picMkLst>
        </pc:picChg>
        <pc:picChg chg="add mod">
          <ac:chgData name="Srivastava, Shashank" userId="4a4a45cf-0bce-432b-b8e4-c038fc1510d7" providerId="ADAL" clId="{49385AE6-A348-4117-8CEB-AF53F41B2FB7}" dt="2023-01-22T19:39:08.468" v="8169"/>
          <ac:picMkLst>
            <pc:docMk/>
            <pc:sldMk cId="4088247270" sldId="259"/>
            <ac:picMk id="2077" creationId="{C0FF9C89-8F28-7E0E-1CBE-ED377F702D72}"/>
          </ac:picMkLst>
        </pc:picChg>
        <pc:cxnChg chg="del">
          <ac:chgData name="Srivastava, Shashank" userId="4a4a45cf-0bce-432b-b8e4-c038fc1510d7" providerId="ADAL" clId="{49385AE6-A348-4117-8CEB-AF53F41B2FB7}" dt="2023-01-21T19:49:48.889" v="867" actId="478"/>
          <ac:cxnSpMkLst>
            <pc:docMk/>
            <pc:sldMk cId="4088247270" sldId="259"/>
            <ac:cxnSpMk id="21" creationId="{D834203A-0FA7-2A00-8A17-5F1A4C4666B7}"/>
          </ac:cxnSpMkLst>
        </pc:cxnChg>
        <pc:cxnChg chg="del">
          <ac:chgData name="Srivastava, Shashank" userId="4a4a45cf-0bce-432b-b8e4-c038fc1510d7" providerId="ADAL" clId="{49385AE6-A348-4117-8CEB-AF53F41B2FB7}" dt="2023-01-21T19:49:48.889" v="867" actId="478"/>
          <ac:cxnSpMkLst>
            <pc:docMk/>
            <pc:sldMk cId="4088247270" sldId="259"/>
            <ac:cxnSpMk id="27" creationId="{1712388D-81FC-139B-B125-E1E1E64C04DD}"/>
          </ac:cxnSpMkLst>
        </pc:cxnChg>
        <pc:cxnChg chg="del">
          <ac:chgData name="Srivastava, Shashank" userId="4a4a45cf-0bce-432b-b8e4-c038fc1510d7" providerId="ADAL" clId="{49385AE6-A348-4117-8CEB-AF53F41B2FB7}" dt="2023-01-21T19:49:48.889" v="867" actId="478"/>
          <ac:cxnSpMkLst>
            <pc:docMk/>
            <pc:sldMk cId="4088247270" sldId="259"/>
            <ac:cxnSpMk id="30" creationId="{41F345C3-E620-CC6A-7901-680B43D311BA}"/>
          </ac:cxnSpMkLst>
        </pc:cxnChg>
        <pc:cxnChg chg="del">
          <ac:chgData name="Srivastava, Shashank" userId="4a4a45cf-0bce-432b-b8e4-c038fc1510d7" providerId="ADAL" clId="{49385AE6-A348-4117-8CEB-AF53F41B2FB7}" dt="2023-01-21T19:49:48.889" v="867" actId="478"/>
          <ac:cxnSpMkLst>
            <pc:docMk/>
            <pc:sldMk cId="4088247270" sldId="259"/>
            <ac:cxnSpMk id="34" creationId="{313517E1-A52D-A674-7585-23E2DD64B845}"/>
          </ac:cxnSpMkLst>
        </pc:cxnChg>
        <pc:cxnChg chg="add mod">
          <ac:chgData name="Srivastava, Shashank" userId="4a4a45cf-0bce-432b-b8e4-c038fc1510d7" providerId="ADAL" clId="{49385AE6-A348-4117-8CEB-AF53F41B2FB7}" dt="2023-01-22T19:39:08.468" v="8169"/>
          <ac:cxnSpMkLst>
            <pc:docMk/>
            <pc:sldMk cId="4088247270" sldId="259"/>
            <ac:cxnSpMk id="2078" creationId="{E562340E-1244-F854-FADC-6C4C2FB68F3E}"/>
          </ac:cxnSpMkLst>
        </pc:cxnChg>
        <pc:cxnChg chg="add mod">
          <ac:chgData name="Srivastava, Shashank" userId="4a4a45cf-0bce-432b-b8e4-c038fc1510d7" providerId="ADAL" clId="{49385AE6-A348-4117-8CEB-AF53F41B2FB7}" dt="2023-01-22T19:39:27.890" v="8174" actId="14100"/>
          <ac:cxnSpMkLst>
            <pc:docMk/>
            <pc:sldMk cId="4088247270" sldId="259"/>
            <ac:cxnSpMk id="2079" creationId="{3289E73B-1E6E-D2DC-4A3D-B8EE7EE9EA0F}"/>
          </ac:cxnSpMkLst>
        </pc:cxnChg>
        <pc:cxnChg chg="add mod">
          <ac:chgData name="Srivastava, Shashank" userId="4a4a45cf-0bce-432b-b8e4-c038fc1510d7" providerId="ADAL" clId="{49385AE6-A348-4117-8CEB-AF53F41B2FB7}" dt="2023-01-22T19:39:19.690" v="8171"/>
          <ac:cxnSpMkLst>
            <pc:docMk/>
            <pc:sldMk cId="4088247270" sldId="259"/>
            <ac:cxnSpMk id="2080" creationId="{AC09D954-E4E8-D511-6DC0-8ADB15FC7171}"/>
          </ac:cxnSpMkLst>
        </pc:cxnChg>
        <pc:cxnChg chg="add mod">
          <ac:chgData name="Srivastava, Shashank" userId="4a4a45cf-0bce-432b-b8e4-c038fc1510d7" providerId="ADAL" clId="{49385AE6-A348-4117-8CEB-AF53F41B2FB7}" dt="2023-01-22T19:39:19.690" v="8171"/>
          <ac:cxnSpMkLst>
            <pc:docMk/>
            <pc:sldMk cId="4088247270" sldId="259"/>
            <ac:cxnSpMk id="2081" creationId="{B6162F37-E125-8781-3B57-479C406AFFFB}"/>
          </ac:cxnSpMkLst>
        </pc:cxnChg>
      </pc:sldChg>
      <pc:sldChg chg="addSp delSp modSp add mod ord modAnim modShow">
        <pc:chgData name="Srivastava, Shashank" userId="4a4a45cf-0bce-432b-b8e4-c038fc1510d7" providerId="ADAL" clId="{49385AE6-A348-4117-8CEB-AF53F41B2FB7}" dt="2023-01-22T19:52:26.133" v="8655"/>
        <pc:sldMkLst>
          <pc:docMk/>
          <pc:sldMk cId="872528853" sldId="260"/>
        </pc:sldMkLst>
        <pc:spChg chg="add mod">
          <ac:chgData name="Srivastava, Shashank" userId="4a4a45cf-0bce-432b-b8e4-c038fc1510d7" providerId="ADAL" clId="{49385AE6-A348-4117-8CEB-AF53F41B2FB7}" dt="2023-01-22T19:45:10.608" v="8608" actId="1076"/>
          <ac:spMkLst>
            <pc:docMk/>
            <pc:sldMk cId="872528853" sldId="260"/>
            <ac:spMk id="14" creationId="{9A300CED-BB20-32C0-34FF-0E8792749266}"/>
          </ac:spMkLst>
        </pc:spChg>
        <pc:spChg chg="add mod">
          <ac:chgData name="Srivastava, Shashank" userId="4a4a45cf-0bce-432b-b8e4-c038fc1510d7" providerId="ADAL" clId="{49385AE6-A348-4117-8CEB-AF53F41B2FB7}" dt="2023-01-22T19:45:10.608" v="8608" actId="1076"/>
          <ac:spMkLst>
            <pc:docMk/>
            <pc:sldMk cId="872528853" sldId="260"/>
            <ac:spMk id="15" creationId="{940B65D1-0615-D816-D238-95EB09853A16}"/>
          </ac:spMkLst>
        </pc:spChg>
        <pc:spChg chg="add mod">
          <ac:chgData name="Srivastava, Shashank" userId="4a4a45cf-0bce-432b-b8e4-c038fc1510d7" providerId="ADAL" clId="{49385AE6-A348-4117-8CEB-AF53F41B2FB7}" dt="2023-01-22T19:45:10.608" v="8608" actId="1076"/>
          <ac:spMkLst>
            <pc:docMk/>
            <pc:sldMk cId="872528853" sldId="260"/>
            <ac:spMk id="17" creationId="{E4975C16-6CA3-64E8-C9F7-676B1680BE2E}"/>
          </ac:spMkLst>
        </pc:spChg>
        <pc:spChg chg="add del mod">
          <ac:chgData name="Srivastava, Shashank" userId="4a4a45cf-0bce-432b-b8e4-c038fc1510d7" providerId="ADAL" clId="{49385AE6-A348-4117-8CEB-AF53F41B2FB7}" dt="2023-01-21T20:00:29.251" v="1074" actId="478"/>
          <ac:spMkLst>
            <pc:docMk/>
            <pc:sldMk cId="872528853" sldId="260"/>
            <ac:spMk id="19" creationId="{FC5F7838-F1DE-FEF6-6222-77E67B7D54C4}"/>
          </ac:spMkLst>
        </pc:spChg>
        <pc:spChg chg="add mod">
          <ac:chgData name="Srivastava, Shashank" userId="4a4a45cf-0bce-432b-b8e4-c038fc1510d7" providerId="ADAL" clId="{49385AE6-A348-4117-8CEB-AF53F41B2FB7}" dt="2023-01-22T19:45:10.608" v="8608" actId="1076"/>
          <ac:spMkLst>
            <pc:docMk/>
            <pc:sldMk cId="872528853" sldId="260"/>
            <ac:spMk id="39" creationId="{6EADAEEF-040A-110F-4584-4F30A5259935}"/>
          </ac:spMkLst>
        </pc:spChg>
        <pc:spChg chg="add mod">
          <ac:chgData name="Srivastava, Shashank" userId="4a4a45cf-0bce-432b-b8e4-c038fc1510d7" providerId="ADAL" clId="{49385AE6-A348-4117-8CEB-AF53F41B2FB7}" dt="2023-01-22T19:45:40.954" v="8611"/>
          <ac:spMkLst>
            <pc:docMk/>
            <pc:sldMk cId="872528853" sldId="260"/>
            <ac:spMk id="43" creationId="{D3F4466E-D4D8-9DB8-3CC3-C5853FDB7C27}"/>
          </ac:spMkLst>
        </pc:spChg>
        <pc:picChg chg="mod">
          <ac:chgData name="Srivastava, Shashank" userId="4a4a45cf-0bce-432b-b8e4-c038fc1510d7" providerId="ADAL" clId="{49385AE6-A348-4117-8CEB-AF53F41B2FB7}" dt="2023-01-22T19:45:10.608" v="8608" actId="1076"/>
          <ac:picMkLst>
            <pc:docMk/>
            <pc:sldMk cId="872528853" sldId="260"/>
            <ac:picMk id="2" creationId="{8E9A853D-5283-D21A-A3C5-0619613D070B}"/>
          </ac:picMkLst>
        </pc:picChg>
        <pc:picChg chg="del mod">
          <ac:chgData name="Srivastava, Shashank" userId="4a4a45cf-0bce-432b-b8e4-c038fc1510d7" providerId="ADAL" clId="{49385AE6-A348-4117-8CEB-AF53F41B2FB7}" dt="2023-01-21T19:56:58.523" v="972" actId="478"/>
          <ac:picMkLst>
            <pc:docMk/>
            <pc:sldMk cId="872528853" sldId="260"/>
            <ac:picMk id="3" creationId="{E17EA515-9E6A-1FBA-0A4F-0E21A68EF01C}"/>
          </ac:picMkLst>
        </pc:picChg>
        <pc:picChg chg="del">
          <ac:chgData name="Srivastava, Shashank" userId="4a4a45cf-0bce-432b-b8e4-c038fc1510d7" providerId="ADAL" clId="{49385AE6-A348-4117-8CEB-AF53F41B2FB7}" dt="2023-01-21T19:55:41.108" v="961" actId="478"/>
          <ac:picMkLst>
            <pc:docMk/>
            <pc:sldMk cId="872528853" sldId="260"/>
            <ac:picMk id="4" creationId="{7B9C1F8B-6D16-EA4D-A7DE-9F1EAE32079D}"/>
          </ac:picMkLst>
        </pc:picChg>
        <pc:picChg chg="del">
          <ac:chgData name="Srivastava, Shashank" userId="4a4a45cf-0bce-432b-b8e4-c038fc1510d7" providerId="ADAL" clId="{49385AE6-A348-4117-8CEB-AF53F41B2FB7}" dt="2023-01-21T19:55:41.108" v="961" actId="478"/>
          <ac:picMkLst>
            <pc:docMk/>
            <pc:sldMk cId="872528853" sldId="260"/>
            <ac:picMk id="5" creationId="{2B127C91-CC3C-50CC-6951-22DC156DA637}"/>
          </ac:picMkLst>
        </pc:picChg>
        <pc:picChg chg="del">
          <ac:chgData name="Srivastava, Shashank" userId="4a4a45cf-0bce-432b-b8e4-c038fc1510d7" providerId="ADAL" clId="{49385AE6-A348-4117-8CEB-AF53F41B2FB7}" dt="2023-01-21T19:56:09.302" v="965" actId="478"/>
          <ac:picMkLst>
            <pc:docMk/>
            <pc:sldMk cId="872528853" sldId="260"/>
            <ac:picMk id="6" creationId="{E1D50F7D-BD71-B576-99C3-A442D06ECE16}"/>
          </ac:picMkLst>
        </pc:picChg>
        <pc:picChg chg="del">
          <ac:chgData name="Srivastava, Shashank" userId="4a4a45cf-0bce-432b-b8e4-c038fc1510d7" providerId="ADAL" clId="{49385AE6-A348-4117-8CEB-AF53F41B2FB7}" dt="2023-01-21T19:55:44.688" v="962" actId="478"/>
          <ac:picMkLst>
            <pc:docMk/>
            <pc:sldMk cId="872528853" sldId="260"/>
            <ac:picMk id="7" creationId="{A1AC2FC5-390B-DF34-4B9B-BFC02EA8EDD1}"/>
          </ac:picMkLst>
        </pc:picChg>
        <pc:picChg chg="del">
          <ac:chgData name="Srivastava, Shashank" userId="4a4a45cf-0bce-432b-b8e4-c038fc1510d7" providerId="ADAL" clId="{49385AE6-A348-4117-8CEB-AF53F41B2FB7}" dt="2023-01-21T19:55:41.108" v="961" actId="478"/>
          <ac:picMkLst>
            <pc:docMk/>
            <pc:sldMk cId="872528853" sldId="260"/>
            <ac:picMk id="8" creationId="{EFD1A57B-505E-522D-C6E7-9C822ACE996C}"/>
          </ac:picMkLst>
        </pc:picChg>
        <pc:picChg chg="add mod">
          <ac:chgData name="Srivastava, Shashank" userId="4a4a45cf-0bce-432b-b8e4-c038fc1510d7" providerId="ADAL" clId="{49385AE6-A348-4117-8CEB-AF53F41B2FB7}" dt="2023-01-22T19:45:10.608" v="8608" actId="1076"/>
          <ac:picMkLst>
            <pc:docMk/>
            <pc:sldMk cId="872528853" sldId="260"/>
            <ac:picMk id="9" creationId="{3A4F6186-1459-CA82-925E-87269E7A8ACD}"/>
          </ac:picMkLst>
        </pc:picChg>
        <pc:picChg chg="add mod">
          <ac:chgData name="Srivastava, Shashank" userId="4a4a45cf-0bce-432b-b8e4-c038fc1510d7" providerId="ADAL" clId="{49385AE6-A348-4117-8CEB-AF53F41B2FB7}" dt="2023-01-22T19:45:10.608" v="8608" actId="1076"/>
          <ac:picMkLst>
            <pc:docMk/>
            <pc:sldMk cId="872528853" sldId="260"/>
            <ac:picMk id="10" creationId="{56292625-5E81-46FD-3DEE-F531FC4DA43E}"/>
          </ac:picMkLst>
        </pc:picChg>
        <pc:picChg chg="del">
          <ac:chgData name="Srivastava, Shashank" userId="4a4a45cf-0bce-432b-b8e4-c038fc1510d7" providerId="ADAL" clId="{49385AE6-A348-4117-8CEB-AF53F41B2FB7}" dt="2023-01-21T19:55:41.108" v="961" actId="478"/>
          <ac:picMkLst>
            <pc:docMk/>
            <pc:sldMk cId="872528853" sldId="260"/>
            <ac:picMk id="11" creationId="{0646BCBC-8726-0504-5DCB-1E4827F121A2}"/>
          </ac:picMkLst>
        </pc:picChg>
        <pc:picChg chg="add mod">
          <ac:chgData name="Srivastava, Shashank" userId="4a4a45cf-0bce-432b-b8e4-c038fc1510d7" providerId="ADAL" clId="{49385AE6-A348-4117-8CEB-AF53F41B2FB7}" dt="2023-01-22T19:45:10.608" v="8608" actId="1076"/>
          <ac:picMkLst>
            <pc:docMk/>
            <pc:sldMk cId="872528853" sldId="260"/>
            <ac:picMk id="12" creationId="{4013A694-259A-1565-62BF-9152C0EC989A}"/>
          </ac:picMkLst>
        </pc:picChg>
        <pc:picChg chg="del">
          <ac:chgData name="Srivastava, Shashank" userId="4a4a45cf-0bce-432b-b8e4-c038fc1510d7" providerId="ADAL" clId="{49385AE6-A348-4117-8CEB-AF53F41B2FB7}" dt="2023-01-21T19:55:44.688" v="962" actId="478"/>
          <ac:picMkLst>
            <pc:docMk/>
            <pc:sldMk cId="872528853" sldId="260"/>
            <ac:picMk id="13" creationId="{A3A2BBC8-FC2A-BD62-3E46-4ABC4D73EF0F}"/>
          </ac:picMkLst>
        </pc:picChg>
        <pc:picChg chg="del">
          <ac:chgData name="Srivastava, Shashank" userId="4a4a45cf-0bce-432b-b8e4-c038fc1510d7" providerId="ADAL" clId="{49385AE6-A348-4117-8CEB-AF53F41B2FB7}" dt="2023-01-21T19:55:44.688" v="962" actId="478"/>
          <ac:picMkLst>
            <pc:docMk/>
            <pc:sldMk cId="872528853" sldId="260"/>
            <ac:picMk id="16" creationId="{3E1B7044-2243-F067-194D-8A1AE3294115}"/>
          </ac:picMkLst>
        </pc:picChg>
        <pc:picChg chg="del">
          <ac:chgData name="Srivastava, Shashank" userId="4a4a45cf-0bce-432b-b8e4-c038fc1510d7" providerId="ADAL" clId="{49385AE6-A348-4117-8CEB-AF53F41B2FB7}" dt="2023-01-21T19:55:41.108" v="961" actId="478"/>
          <ac:picMkLst>
            <pc:docMk/>
            <pc:sldMk cId="872528853" sldId="260"/>
            <ac:picMk id="18" creationId="{299A1152-2439-17A9-ED96-032AAED79AE2}"/>
          </ac:picMkLst>
        </pc:picChg>
        <pc:picChg chg="del">
          <ac:chgData name="Srivastava, Shashank" userId="4a4a45cf-0bce-432b-b8e4-c038fc1510d7" providerId="ADAL" clId="{49385AE6-A348-4117-8CEB-AF53F41B2FB7}" dt="2023-01-21T19:55:41.108" v="961" actId="478"/>
          <ac:picMkLst>
            <pc:docMk/>
            <pc:sldMk cId="872528853" sldId="260"/>
            <ac:picMk id="20" creationId="{AB42DB60-DBA8-7CC0-2D99-4CAA9DB2F4D3}"/>
          </ac:picMkLst>
        </pc:picChg>
        <pc:picChg chg="del">
          <ac:chgData name="Srivastava, Shashank" userId="4a4a45cf-0bce-432b-b8e4-c038fc1510d7" providerId="ADAL" clId="{49385AE6-A348-4117-8CEB-AF53F41B2FB7}" dt="2023-01-21T19:55:44.688" v="962" actId="478"/>
          <ac:picMkLst>
            <pc:docMk/>
            <pc:sldMk cId="872528853" sldId="260"/>
            <ac:picMk id="22" creationId="{85CB16D2-7E2C-999A-CBFC-044CEE7852F7}"/>
          </ac:picMkLst>
        </pc:picChg>
        <pc:picChg chg="del">
          <ac:chgData name="Srivastava, Shashank" userId="4a4a45cf-0bce-432b-b8e4-c038fc1510d7" providerId="ADAL" clId="{49385AE6-A348-4117-8CEB-AF53F41B2FB7}" dt="2023-01-21T19:55:44.688" v="962" actId="478"/>
          <ac:picMkLst>
            <pc:docMk/>
            <pc:sldMk cId="872528853" sldId="260"/>
            <ac:picMk id="23" creationId="{0D207FDF-35F1-EE9A-3A7E-71808200C2B9}"/>
          </ac:picMkLst>
        </pc:picChg>
        <pc:picChg chg="del">
          <ac:chgData name="Srivastava, Shashank" userId="4a4a45cf-0bce-432b-b8e4-c038fc1510d7" providerId="ADAL" clId="{49385AE6-A348-4117-8CEB-AF53F41B2FB7}" dt="2023-01-21T19:55:41.108" v="961" actId="478"/>
          <ac:picMkLst>
            <pc:docMk/>
            <pc:sldMk cId="872528853" sldId="260"/>
            <ac:picMk id="24" creationId="{29D7E688-7652-2D8E-5C14-F4F635FB98B4}"/>
          </ac:picMkLst>
        </pc:picChg>
        <pc:picChg chg="del">
          <ac:chgData name="Srivastava, Shashank" userId="4a4a45cf-0bce-432b-b8e4-c038fc1510d7" providerId="ADAL" clId="{49385AE6-A348-4117-8CEB-AF53F41B2FB7}" dt="2023-01-21T19:55:41.108" v="961" actId="478"/>
          <ac:picMkLst>
            <pc:docMk/>
            <pc:sldMk cId="872528853" sldId="260"/>
            <ac:picMk id="25" creationId="{591D1341-BAB3-92A1-DB53-CB9D2319ECA8}"/>
          </ac:picMkLst>
        </pc:picChg>
        <pc:picChg chg="del">
          <ac:chgData name="Srivastava, Shashank" userId="4a4a45cf-0bce-432b-b8e4-c038fc1510d7" providerId="ADAL" clId="{49385AE6-A348-4117-8CEB-AF53F41B2FB7}" dt="2023-01-21T19:55:41.108" v="961" actId="478"/>
          <ac:picMkLst>
            <pc:docMk/>
            <pc:sldMk cId="872528853" sldId="260"/>
            <ac:picMk id="26" creationId="{74B3676A-0BB4-98CF-280C-48BC1E2E16B9}"/>
          </ac:picMkLst>
        </pc:picChg>
        <pc:picChg chg="add mod">
          <ac:chgData name="Srivastava, Shashank" userId="4a4a45cf-0bce-432b-b8e4-c038fc1510d7" providerId="ADAL" clId="{49385AE6-A348-4117-8CEB-AF53F41B2FB7}" dt="2023-01-22T19:45:10.608" v="8608" actId="1076"/>
          <ac:picMkLst>
            <pc:docMk/>
            <pc:sldMk cId="872528853" sldId="260"/>
            <ac:picMk id="27" creationId="{89589DBE-946D-B4B4-5EE5-B2FA719888DF}"/>
          </ac:picMkLst>
        </pc:picChg>
        <pc:picChg chg="del">
          <ac:chgData name="Srivastava, Shashank" userId="4a4a45cf-0bce-432b-b8e4-c038fc1510d7" providerId="ADAL" clId="{49385AE6-A348-4117-8CEB-AF53F41B2FB7}" dt="2023-01-21T19:55:41.108" v="961" actId="478"/>
          <ac:picMkLst>
            <pc:docMk/>
            <pc:sldMk cId="872528853" sldId="260"/>
            <ac:picMk id="28" creationId="{B3B10343-3FD8-99FB-CEA9-2200FE2B924A}"/>
          </ac:picMkLst>
        </pc:picChg>
        <pc:picChg chg="del">
          <ac:chgData name="Srivastava, Shashank" userId="4a4a45cf-0bce-432b-b8e4-c038fc1510d7" providerId="ADAL" clId="{49385AE6-A348-4117-8CEB-AF53F41B2FB7}" dt="2023-01-21T19:55:41.108" v="961" actId="478"/>
          <ac:picMkLst>
            <pc:docMk/>
            <pc:sldMk cId="872528853" sldId="260"/>
            <ac:picMk id="29" creationId="{776CF326-8BF9-B7F0-69EF-2BFE505347D2}"/>
          </ac:picMkLst>
        </pc:picChg>
        <pc:picChg chg="del">
          <ac:chgData name="Srivastava, Shashank" userId="4a4a45cf-0bce-432b-b8e4-c038fc1510d7" providerId="ADAL" clId="{49385AE6-A348-4117-8CEB-AF53F41B2FB7}" dt="2023-01-21T19:55:41.108" v="961" actId="478"/>
          <ac:picMkLst>
            <pc:docMk/>
            <pc:sldMk cId="872528853" sldId="260"/>
            <ac:picMk id="31" creationId="{D55E800D-747A-9EED-B39C-7E2F0247529B}"/>
          </ac:picMkLst>
        </pc:picChg>
        <pc:picChg chg="del">
          <ac:chgData name="Srivastava, Shashank" userId="4a4a45cf-0bce-432b-b8e4-c038fc1510d7" providerId="ADAL" clId="{49385AE6-A348-4117-8CEB-AF53F41B2FB7}" dt="2023-01-21T19:55:41.108" v="961" actId="478"/>
          <ac:picMkLst>
            <pc:docMk/>
            <pc:sldMk cId="872528853" sldId="260"/>
            <ac:picMk id="32" creationId="{6B658F20-5F4A-F6D7-55CF-4FC3E94BE5BF}"/>
          </ac:picMkLst>
        </pc:picChg>
        <pc:picChg chg="del">
          <ac:chgData name="Srivastava, Shashank" userId="4a4a45cf-0bce-432b-b8e4-c038fc1510d7" providerId="ADAL" clId="{49385AE6-A348-4117-8CEB-AF53F41B2FB7}" dt="2023-01-21T19:55:41.108" v="961" actId="478"/>
          <ac:picMkLst>
            <pc:docMk/>
            <pc:sldMk cId="872528853" sldId="260"/>
            <ac:picMk id="33" creationId="{59EF12D9-715B-5CA8-5538-0C150F286A07}"/>
          </ac:picMkLst>
        </pc:picChg>
        <pc:picChg chg="add mod">
          <ac:chgData name="Srivastava, Shashank" userId="4a4a45cf-0bce-432b-b8e4-c038fc1510d7" providerId="ADAL" clId="{49385AE6-A348-4117-8CEB-AF53F41B2FB7}" dt="2023-01-22T19:45:10.608" v="8608" actId="1076"/>
          <ac:picMkLst>
            <pc:docMk/>
            <pc:sldMk cId="872528853" sldId="260"/>
            <ac:picMk id="34" creationId="{491E4C50-A0AD-1CA1-9910-D4D8845C3291}"/>
          </ac:picMkLst>
        </pc:picChg>
        <pc:picChg chg="del">
          <ac:chgData name="Srivastava, Shashank" userId="4a4a45cf-0bce-432b-b8e4-c038fc1510d7" providerId="ADAL" clId="{49385AE6-A348-4117-8CEB-AF53F41B2FB7}" dt="2023-01-21T19:55:41.108" v="961" actId="478"/>
          <ac:picMkLst>
            <pc:docMk/>
            <pc:sldMk cId="872528853" sldId="260"/>
            <ac:picMk id="35" creationId="{04A4E969-A120-A913-9AA4-647A2CFA8B9D}"/>
          </ac:picMkLst>
        </pc:picChg>
        <pc:picChg chg="del">
          <ac:chgData name="Srivastava, Shashank" userId="4a4a45cf-0bce-432b-b8e4-c038fc1510d7" providerId="ADAL" clId="{49385AE6-A348-4117-8CEB-AF53F41B2FB7}" dt="2023-01-21T19:55:41.108" v="961" actId="478"/>
          <ac:picMkLst>
            <pc:docMk/>
            <pc:sldMk cId="872528853" sldId="260"/>
            <ac:picMk id="36" creationId="{14969AA8-211F-79C5-FAA1-EFF1A625D530}"/>
          </ac:picMkLst>
        </pc:picChg>
        <pc:picChg chg="del">
          <ac:chgData name="Srivastava, Shashank" userId="4a4a45cf-0bce-432b-b8e4-c038fc1510d7" providerId="ADAL" clId="{49385AE6-A348-4117-8CEB-AF53F41B2FB7}" dt="2023-01-21T19:55:41.108" v="961" actId="478"/>
          <ac:picMkLst>
            <pc:docMk/>
            <pc:sldMk cId="872528853" sldId="260"/>
            <ac:picMk id="37" creationId="{6EF74412-6EB3-63FB-8790-5D9229A7C5DC}"/>
          </ac:picMkLst>
        </pc:picChg>
        <pc:picChg chg="del">
          <ac:chgData name="Srivastava, Shashank" userId="4a4a45cf-0bce-432b-b8e4-c038fc1510d7" providerId="ADAL" clId="{49385AE6-A348-4117-8CEB-AF53F41B2FB7}" dt="2023-01-21T19:55:41.108" v="961" actId="478"/>
          <ac:picMkLst>
            <pc:docMk/>
            <pc:sldMk cId="872528853" sldId="260"/>
            <ac:picMk id="38" creationId="{04DB8B83-0D36-16D4-0318-AB2966137AF5}"/>
          </ac:picMkLst>
        </pc:picChg>
        <pc:picChg chg="add mod">
          <ac:chgData name="Srivastava, Shashank" userId="4a4a45cf-0bce-432b-b8e4-c038fc1510d7" providerId="ADAL" clId="{49385AE6-A348-4117-8CEB-AF53F41B2FB7}" dt="2023-01-22T19:45:10.608" v="8608" actId="1076"/>
          <ac:picMkLst>
            <pc:docMk/>
            <pc:sldMk cId="872528853" sldId="260"/>
            <ac:picMk id="41" creationId="{680492CB-E0B6-7F81-0B17-DFD1BF8FF9F2}"/>
          </ac:picMkLst>
        </pc:picChg>
        <pc:picChg chg="add del mod">
          <ac:chgData name="Srivastava, Shashank" userId="4a4a45cf-0bce-432b-b8e4-c038fc1510d7" providerId="ADAL" clId="{49385AE6-A348-4117-8CEB-AF53F41B2FB7}" dt="2023-01-22T19:45:32.391" v="8610" actId="478"/>
          <ac:picMkLst>
            <pc:docMk/>
            <pc:sldMk cId="872528853" sldId="260"/>
            <ac:picMk id="42" creationId="{61B9142A-FBC9-9383-B25E-A820CA1F20A8}"/>
          </ac:picMkLst>
        </pc:picChg>
        <pc:picChg chg="del">
          <ac:chgData name="Srivastava, Shashank" userId="4a4a45cf-0bce-432b-b8e4-c038fc1510d7" providerId="ADAL" clId="{49385AE6-A348-4117-8CEB-AF53F41B2FB7}" dt="2023-01-21T19:55:41.108" v="961" actId="478"/>
          <ac:picMkLst>
            <pc:docMk/>
            <pc:sldMk cId="872528853" sldId="260"/>
            <ac:picMk id="45" creationId="{CD125BF5-3615-C700-6954-5358F7A72E4E}"/>
          </ac:picMkLst>
        </pc:picChg>
        <pc:picChg chg="del">
          <ac:chgData name="Srivastava, Shashank" userId="4a4a45cf-0bce-432b-b8e4-c038fc1510d7" providerId="ADAL" clId="{49385AE6-A348-4117-8CEB-AF53F41B2FB7}" dt="2023-01-21T19:55:41.108" v="961" actId="478"/>
          <ac:picMkLst>
            <pc:docMk/>
            <pc:sldMk cId="872528853" sldId="260"/>
            <ac:picMk id="46" creationId="{9D014C12-18D0-D5CB-73A9-9945C4A9259B}"/>
          </ac:picMkLst>
        </pc:picChg>
        <pc:picChg chg="del">
          <ac:chgData name="Srivastava, Shashank" userId="4a4a45cf-0bce-432b-b8e4-c038fc1510d7" providerId="ADAL" clId="{49385AE6-A348-4117-8CEB-AF53F41B2FB7}" dt="2023-01-21T19:55:41.108" v="961" actId="478"/>
          <ac:picMkLst>
            <pc:docMk/>
            <pc:sldMk cId="872528853" sldId="260"/>
            <ac:picMk id="47" creationId="{050DF209-4DD6-6DCF-4379-6E046B035DDA}"/>
          </ac:picMkLst>
        </pc:picChg>
        <pc:picChg chg="del">
          <ac:chgData name="Srivastava, Shashank" userId="4a4a45cf-0bce-432b-b8e4-c038fc1510d7" providerId="ADAL" clId="{49385AE6-A348-4117-8CEB-AF53F41B2FB7}" dt="2023-01-21T19:55:41.108" v="961" actId="478"/>
          <ac:picMkLst>
            <pc:docMk/>
            <pc:sldMk cId="872528853" sldId="260"/>
            <ac:picMk id="50" creationId="{599D4626-B48B-963E-08C6-BB786CA09245}"/>
          </ac:picMkLst>
        </pc:picChg>
        <pc:picChg chg="del">
          <ac:chgData name="Srivastava, Shashank" userId="4a4a45cf-0bce-432b-b8e4-c038fc1510d7" providerId="ADAL" clId="{49385AE6-A348-4117-8CEB-AF53F41B2FB7}" dt="2023-01-21T19:55:41.108" v="961" actId="478"/>
          <ac:picMkLst>
            <pc:docMk/>
            <pc:sldMk cId="872528853" sldId="260"/>
            <ac:picMk id="51" creationId="{DD1DD491-6D59-F588-EE69-8F1F0866C45D}"/>
          </ac:picMkLst>
        </pc:picChg>
        <pc:picChg chg="del">
          <ac:chgData name="Srivastava, Shashank" userId="4a4a45cf-0bce-432b-b8e4-c038fc1510d7" providerId="ADAL" clId="{49385AE6-A348-4117-8CEB-AF53F41B2FB7}" dt="2023-01-21T19:55:41.108" v="961" actId="478"/>
          <ac:picMkLst>
            <pc:docMk/>
            <pc:sldMk cId="872528853" sldId="260"/>
            <ac:picMk id="52" creationId="{C1089EA1-4DDB-DA76-D9CF-5C9FE471C0D7}"/>
          </ac:picMkLst>
        </pc:picChg>
        <pc:picChg chg="del">
          <ac:chgData name="Srivastava, Shashank" userId="4a4a45cf-0bce-432b-b8e4-c038fc1510d7" providerId="ADAL" clId="{49385AE6-A348-4117-8CEB-AF53F41B2FB7}" dt="2023-01-21T19:55:44.688" v="962" actId="478"/>
          <ac:picMkLst>
            <pc:docMk/>
            <pc:sldMk cId="872528853" sldId="260"/>
            <ac:picMk id="53" creationId="{FF03940C-399B-E548-EB13-A7D7D4A5C4EB}"/>
          </ac:picMkLst>
        </pc:picChg>
        <pc:picChg chg="del">
          <ac:chgData name="Srivastava, Shashank" userId="4a4a45cf-0bce-432b-b8e4-c038fc1510d7" providerId="ADAL" clId="{49385AE6-A348-4117-8CEB-AF53F41B2FB7}" dt="2023-01-21T19:55:44.688" v="962" actId="478"/>
          <ac:picMkLst>
            <pc:docMk/>
            <pc:sldMk cId="872528853" sldId="260"/>
            <ac:picMk id="54" creationId="{E65958ED-CC70-75E6-A059-2B467BADCAF4}"/>
          </ac:picMkLst>
        </pc:picChg>
        <pc:picChg chg="del">
          <ac:chgData name="Srivastava, Shashank" userId="4a4a45cf-0bce-432b-b8e4-c038fc1510d7" providerId="ADAL" clId="{49385AE6-A348-4117-8CEB-AF53F41B2FB7}" dt="2023-01-21T19:55:41.108" v="961" actId="478"/>
          <ac:picMkLst>
            <pc:docMk/>
            <pc:sldMk cId="872528853" sldId="260"/>
            <ac:picMk id="55" creationId="{1DE37095-CBC2-CD27-79B0-2DDC9AF1C7AD}"/>
          </ac:picMkLst>
        </pc:picChg>
        <pc:picChg chg="del">
          <ac:chgData name="Srivastava, Shashank" userId="4a4a45cf-0bce-432b-b8e4-c038fc1510d7" providerId="ADAL" clId="{49385AE6-A348-4117-8CEB-AF53F41B2FB7}" dt="2023-01-21T19:55:41.108" v="961" actId="478"/>
          <ac:picMkLst>
            <pc:docMk/>
            <pc:sldMk cId="872528853" sldId="260"/>
            <ac:picMk id="56" creationId="{3170DD86-DE41-425E-991B-16C43DC2180F}"/>
          </ac:picMkLst>
        </pc:picChg>
        <pc:picChg chg="del">
          <ac:chgData name="Srivastava, Shashank" userId="4a4a45cf-0bce-432b-b8e4-c038fc1510d7" providerId="ADAL" clId="{49385AE6-A348-4117-8CEB-AF53F41B2FB7}" dt="2023-01-21T19:55:44.688" v="962" actId="478"/>
          <ac:picMkLst>
            <pc:docMk/>
            <pc:sldMk cId="872528853" sldId="260"/>
            <ac:picMk id="57" creationId="{4EEDBE21-39C7-DFCC-816B-3929F55D001A}"/>
          </ac:picMkLst>
        </pc:picChg>
        <pc:picChg chg="del">
          <ac:chgData name="Srivastava, Shashank" userId="4a4a45cf-0bce-432b-b8e4-c038fc1510d7" providerId="ADAL" clId="{49385AE6-A348-4117-8CEB-AF53F41B2FB7}" dt="2023-01-21T19:55:44.688" v="962" actId="478"/>
          <ac:picMkLst>
            <pc:docMk/>
            <pc:sldMk cId="872528853" sldId="260"/>
            <ac:picMk id="58" creationId="{7A75AB53-2F80-6464-273A-4B1F5D592710}"/>
          </ac:picMkLst>
        </pc:picChg>
        <pc:picChg chg="del">
          <ac:chgData name="Srivastava, Shashank" userId="4a4a45cf-0bce-432b-b8e4-c038fc1510d7" providerId="ADAL" clId="{49385AE6-A348-4117-8CEB-AF53F41B2FB7}" dt="2023-01-21T19:55:41.108" v="961" actId="478"/>
          <ac:picMkLst>
            <pc:docMk/>
            <pc:sldMk cId="872528853" sldId="260"/>
            <ac:picMk id="59" creationId="{0F3FBE2C-AD98-664D-C90A-FBC597216BA2}"/>
          </ac:picMkLst>
        </pc:picChg>
        <pc:picChg chg="del">
          <ac:chgData name="Srivastava, Shashank" userId="4a4a45cf-0bce-432b-b8e4-c038fc1510d7" providerId="ADAL" clId="{49385AE6-A348-4117-8CEB-AF53F41B2FB7}" dt="2023-01-21T19:55:41.108" v="961" actId="478"/>
          <ac:picMkLst>
            <pc:docMk/>
            <pc:sldMk cId="872528853" sldId="260"/>
            <ac:picMk id="60" creationId="{C8EC53F4-E2A3-2074-0B69-B423694FD87B}"/>
          </ac:picMkLst>
        </pc:picChg>
        <pc:picChg chg="del">
          <ac:chgData name="Srivastava, Shashank" userId="4a4a45cf-0bce-432b-b8e4-c038fc1510d7" providerId="ADAL" clId="{49385AE6-A348-4117-8CEB-AF53F41B2FB7}" dt="2023-01-21T19:55:44.688" v="962" actId="478"/>
          <ac:picMkLst>
            <pc:docMk/>
            <pc:sldMk cId="872528853" sldId="260"/>
            <ac:picMk id="61" creationId="{CC4BAF17-44F3-C124-6F94-239F615A030D}"/>
          </ac:picMkLst>
        </pc:picChg>
        <pc:picChg chg="del">
          <ac:chgData name="Srivastava, Shashank" userId="4a4a45cf-0bce-432b-b8e4-c038fc1510d7" providerId="ADAL" clId="{49385AE6-A348-4117-8CEB-AF53F41B2FB7}" dt="2023-01-21T19:55:44.688" v="962" actId="478"/>
          <ac:picMkLst>
            <pc:docMk/>
            <pc:sldMk cId="872528853" sldId="260"/>
            <ac:picMk id="62" creationId="{3234008B-29F3-5CAC-D66A-34C736C35CC0}"/>
          </ac:picMkLst>
        </pc:picChg>
        <pc:picChg chg="del">
          <ac:chgData name="Srivastava, Shashank" userId="4a4a45cf-0bce-432b-b8e4-c038fc1510d7" providerId="ADAL" clId="{49385AE6-A348-4117-8CEB-AF53F41B2FB7}" dt="2023-01-21T19:55:41.108" v="961" actId="478"/>
          <ac:picMkLst>
            <pc:docMk/>
            <pc:sldMk cId="872528853" sldId="260"/>
            <ac:picMk id="63" creationId="{3C53A5D2-6B77-CA95-9844-03C10EF6F5CB}"/>
          </ac:picMkLst>
        </pc:picChg>
        <pc:picChg chg="del">
          <ac:chgData name="Srivastava, Shashank" userId="4a4a45cf-0bce-432b-b8e4-c038fc1510d7" providerId="ADAL" clId="{49385AE6-A348-4117-8CEB-AF53F41B2FB7}" dt="2023-01-21T19:55:41.108" v="961" actId="478"/>
          <ac:picMkLst>
            <pc:docMk/>
            <pc:sldMk cId="872528853" sldId="260"/>
            <ac:picMk id="64" creationId="{63627502-FA29-0E90-7943-4DBFE09E9FA1}"/>
          </ac:picMkLst>
        </pc:picChg>
        <pc:picChg chg="del">
          <ac:chgData name="Srivastava, Shashank" userId="4a4a45cf-0bce-432b-b8e4-c038fc1510d7" providerId="ADAL" clId="{49385AE6-A348-4117-8CEB-AF53F41B2FB7}" dt="2023-01-21T19:55:44.688" v="962" actId="478"/>
          <ac:picMkLst>
            <pc:docMk/>
            <pc:sldMk cId="872528853" sldId="260"/>
            <ac:picMk id="65" creationId="{7C37F51E-F923-1AEC-697B-63CD45D38A90}"/>
          </ac:picMkLst>
        </pc:picChg>
        <pc:picChg chg="del">
          <ac:chgData name="Srivastava, Shashank" userId="4a4a45cf-0bce-432b-b8e4-c038fc1510d7" providerId="ADAL" clId="{49385AE6-A348-4117-8CEB-AF53F41B2FB7}" dt="2023-01-21T19:55:44.688" v="962" actId="478"/>
          <ac:picMkLst>
            <pc:docMk/>
            <pc:sldMk cId="872528853" sldId="260"/>
            <ac:picMk id="66" creationId="{DE82B63A-EEB7-E11B-E347-775A6024C955}"/>
          </ac:picMkLst>
        </pc:picChg>
        <pc:picChg chg="del">
          <ac:chgData name="Srivastava, Shashank" userId="4a4a45cf-0bce-432b-b8e4-c038fc1510d7" providerId="ADAL" clId="{49385AE6-A348-4117-8CEB-AF53F41B2FB7}" dt="2023-01-21T19:55:41.108" v="961" actId="478"/>
          <ac:picMkLst>
            <pc:docMk/>
            <pc:sldMk cId="872528853" sldId="260"/>
            <ac:picMk id="67" creationId="{C189B040-1D08-5C0C-7BCD-988306BB7376}"/>
          </ac:picMkLst>
        </pc:picChg>
        <pc:picChg chg="del">
          <ac:chgData name="Srivastava, Shashank" userId="4a4a45cf-0bce-432b-b8e4-c038fc1510d7" providerId="ADAL" clId="{49385AE6-A348-4117-8CEB-AF53F41B2FB7}" dt="2023-01-21T19:55:41.108" v="961" actId="478"/>
          <ac:picMkLst>
            <pc:docMk/>
            <pc:sldMk cId="872528853" sldId="260"/>
            <ac:picMk id="68" creationId="{9CAED96D-5942-25A0-DD32-9B67E86E35D7}"/>
          </ac:picMkLst>
        </pc:picChg>
        <pc:picChg chg="del">
          <ac:chgData name="Srivastava, Shashank" userId="4a4a45cf-0bce-432b-b8e4-c038fc1510d7" providerId="ADAL" clId="{49385AE6-A348-4117-8CEB-AF53F41B2FB7}" dt="2023-01-21T19:55:41.108" v="961" actId="478"/>
          <ac:picMkLst>
            <pc:docMk/>
            <pc:sldMk cId="872528853" sldId="260"/>
            <ac:picMk id="69" creationId="{3F03EAF0-E48A-45CB-50FD-0D000526814E}"/>
          </ac:picMkLst>
        </pc:picChg>
        <pc:picChg chg="del">
          <ac:chgData name="Srivastava, Shashank" userId="4a4a45cf-0bce-432b-b8e4-c038fc1510d7" providerId="ADAL" clId="{49385AE6-A348-4117-8CEB-AF53F41B2FB7}" dt="2023-01-21T19:55:41.108" v="961" actId="478"/>
          <ac:picMkLst>
            <pc:docMk/>
            <pc:sldMk cId="872528853" sldId="260"/>
            <ac:picMk id="70" creationId="{8F9AC856-1B98-4280-1D03-D25EE3DE8C46}"/>
          </ac:picMkLst>
        </pc:picChg>
        <pc:picChg chg="del">
          <ac:chgData name="Srivastava, Shashank" userId="4a4a45cf-0bce-432b-b8e4-c038fc1510d7" providerId="ADAL" clId="{49385AE6-A348-4117-8CEB-AF53F41B2FB7}" dt="2023-01-21T19:55:41.108" v="961" actId="478"/>
          <ac:picMkLst>
            <pc:docMk/>
            <pc:sldMk cId="872528853" sldId="260"/>
            <ac:picMk id="71" creationId="{BDCFA709-A68A-07CE-5283-D5E0C202539A}"/>
          </ac:picMkLst>
        </pc:picChg>
        <pc:picChg chg="del">
          <ac:chgData name="Srivastava, Shashank" userId="4a4a45cf-0bce-432b-b8e4-c038fc1510d7" providerId="ADAL" clId="{49385AE6-A348-4117-8CEB-AF53F41B2FB7}" dt="2023-01-21T19:55:41.108" v="961" actId="478"/>
          <ac:picMkLst>
            <pc:docMk/>
            <pc:sldMk cId="872528853" sldId="260"/>
            <ac:picMk id="72" creationId="{1AA480E1-7D7D-606A-6CE4-80A4D3EA708E}"/>
          </ac:picMkLst>
        </pc:picChg>
        <pc:picChg chg="del">
          <ac:chgData name="Srivastava, Shashank" userId="4a4a45cf-0bce-432b-b8e4-c038fc1510d7" providerId="ADAL" clId="{49385AE6-A348-4117-8CEB-AF53F41B2FB7}" dt="2023-01-21T19:55:41.108" v="961" actId="478"/>
          <ac:picMkLst>
            <pc:docMk/>
            <pc:sldMk cId="872528853" sldId="260"/>
            <ac:picMk id="73" creationId="{83526C9C-A364-F181-DBEE-C98780913E59}"/>
          </ac:picMkLst>
        </pc:picChg>
        <pc:picChg chg="del">
          <ac:chgData name="Srivastava, Shashank" userId="4a4a45cf-0bce-432b-b8e4-c038fc1510d7" providerId="ADAL" clId="{49385AE6-A348-4117-8CEB-AF53F41B2FB7}" dt="2023-01-21T19:55:41.108" v="961" actId="478"/>
          <ac:picMkLst>
            <pc:docMk/>
            <pc:sldMk cId="872528853" sldId="260"/>
            <ac:picMk id="74" creationId="{3BC365D7-FE61-3DB3-EF4F-32FCEE258F0B}"/>
          </ac:picMkLst>
        </pc:picChg>
        <pc:picChg chg="del">
          <ac:chgData name="Srivastava, Shashank" userId="4a4a45cf-0bce-432b-b8e4-c038fc1510d7" providerId="ADAL" clId="{49385AE6-A348-4117-8CEB-AF53F41B2FB7}" dt="2023-01-21T19:55:41.108" v="961" actId="478"/>
          <ac:picMkLst>
            <pc:docMk/>
            <pc:sldMk cId="872528853" sldId="260"/>
            <ac:picMk id="75" creationId="{BDC74E31-2066-F65A-F2FC-EB81CC72EDB1}"/>
          </ac:picMkLst>
        </pc:picChg>
        <pc:picChg chg="del">
          <ac:chgData name="Srivastava, Shashank" userId="4a4a45cf-0bce-432b-b8e4-c038fc1510d7" providerId="ADAL" clId="{49385AE6-A348-4117-8CEB-AF53F41B2FB7}" dt="2023-01-21T19:55:41.108" v="961" actId="478"/>
          <ac:picMkLst>
            <pc:docMk/>
            <pc:sldMk cId="872528853" sldId="260"/>
            <ac:picMk id="76" creationId="{3DB9275C-F2F4-AD2A-FFDD-82D550B1BF43}"/>
          </ac:picMkLst>
        </pc:picChg>
        <pc:picChg chg="del">
          <ac:chgData name="Srivastava, Shashank" userId="4a4a45cf-0bce-432b-b8e4-c038fc1510d7" providerId="ADAL" clId="{49385AE6-A348-4117-8CEB-AF53F41B2FB7}" dt="2023-01-21T19:55:41.108" v="961" actId="478"/>
          <ac:picMkLst>
            <pc:docMk/>
            <pc:sldMk cId="872528853" sldId="260"/>
            <ac:picMk id="77" creationId="{A4942196-8E23-5560-B879-55C96988B332}"/>
          </ac:picMkLst>
        </pc:picChg>
        <pc:picChg chg="del">
          <ac:chgData name="Srivastava, Shashank" userId="4a4a45cf-0bce-432b-b8e4-c038fc1510d7" providerId="ADAL" clId="{49385AE6-A348-4117-8CEB-AF53F41B2FB7}" dt="2023-01-21T19:55:41.108" v="961" actId="478"/>
          <ac:picMkLst>
            <pc:docMk/>
            <pc:sldMk cId="872528853" sldId="260"/>
            <ac:picMk id="78" creationId="{02CF2BA6-671A-20BA-F09B-6C37E0851A26}"/>
          </ac:picMkLst>
        </pc:picChg>
        <pc:picChg chg="del">
          <ac:chgData name="Srivastava, Shashank" userId="4a4a45cf-0bce-432b-b8e4-c038fc1510d7" providerId="ADAL" clId="{49385AE6-A348-4117-8CEB-AF53F41B2FB7}" dt="2023-01-21T19:55:41.108" v="961" actId="478"/>
          <ac:picMkLst>
            <pc:docMk/>
            <pc:sldMk cId="872528853" sldId="260"/>
            <ac:picMk id="79" creationId="{EB1A7037-A05A-8ED5-7C5D-56021EC5708D}"/>
          </ac:picMkLst>
        </pc:picChg>
        <pc:picChg chg="del">
          <ac:chgData name="Srivastava, Shashank" userId="4a4a45cf-0bce-432b-b8e4-c038fc1510d7" providerId="ADAL" clId="{49385AE6-A348-4117-8CEB-AF53F41B2FB7}" dt="2023-01-21T19:55:41.108" v="961" actId="478"/>
          <ac:picMkLst>
            <pc:docMk/>
            <pc:sldMk cId="872528853" sldId="260"/>
            <ac:picMk id="80" creationId="{CCF84A69-5E2A-35A6-671D-B12031299497}"/>
          </ac:picMkLst>
        </pc:picChg>
        <pc:picChg chg="del">
          <ac:chgData name="Srivastava, Shashank" userId="4a4a45cf-0bce-432b-b8e4-c038fc1510d7" providerId="ADAL" clId="{49385AE6-A348-4117-8CEB-AF53F41B2FB7}" dt="2023-01-21T19:55:41.108" v="961" actId="478"/>
          <ac:picMkLst>
            <pc:docMk/>
            <pc:sldMk cId="872528853" sldId="260"/>
            <ac:picMk id="81" creationId="{653062A9-D4DD-DACB-A543-C0C111BCE434}"/>
          </ac:picMkLst>
        </pc:picChg>
        <pc:picChg chg="del">
          <ac:chgData name="Srivastava, Shashank" userId="4a4a45cf-0bce-432b-b8e4-c038fc1510d7" providerId="ADAL" clId="{49385AE6-A348-4117-8CEB-AF53F41B2FB7}" dt="2023-01-21T19:55:41.108" v="961" actId="478"/>
          <ac:picMkLst>
            <pc:docMk/>
            <pc:sldMk cId="872528853" sldId="260"/>
            <ac:picMk id="82" creationId="{389E1126-7400-CCF3-C1AC-FA305E1D204D}"/>
          </ac:picMkLst>
        </pc:picChg>
        <pc:picChg chg="del">
          <ac:chgData name="Srivastava, Shashank" userId="4a4a45cf-0bce-432b-b8e4-c038fc1510d7" providerId="ADAL" clId="{49385AE6-A348-4117-8CEB-AF53F41B2FB7}" dt="2023-01-21T19:55:41.108" v="961" actId="478"/>
          <ac:picMkLst>
            <pc:docMk/>
            <pc:sldMk cId="872528853" sldId="260"/>
            <ac:picMk id="83" creationId="{607B9021-6977-02B7-1FD9-71467139CD1E}"/>
          </ac:picMkLst>
        </pc:picChg>
        <pc:picChg chg="del">
          <ac:chgData name="Srivastava, Shashank" userId="4a4a45cf-0bce-432b-b8e4-c038fc1510d7" providerId="ADAL" clId="{49385AE6-A348-4117-8CEB-AF53F41B2FB7}" dt="2023-01-21T19:55:41.108" v="961" actId="478"/>
          <ac:picMkLst>
            <pc:docMk/>
            <pc:sldMk cId="872528853" sldId="260"/>
            <ac:picMk id="84" creationId="{B5FD4363-C0F0-3722-4207-D773EC8EEB3B}"/>
          </ac:picMkLst>
        </pc:picChg>
        <pc:picChg chg="del">
          <ac:chgData name="Srivastava, Shashank" userId="4a4a45cf-0bce-432b-b8e4-c038fc1510d7" providerId="ADAL" clId="{49385AE6-A348-4117-8CEB-AF53F41B2FB7}" dt="2023-01-21T19:55:41.108" v="961" actId="478"/>
          <ac:picMkLst>
            <pc:docMk/>
            <pc:sldMk cId="872528853" sldId="260"/>
            <ac:picMk id="85" creationId="{5A7CDA76-754E-8846-8E61-1DBE8421D4CD}"/>
          </ac:picMkLst>
        </pc:picChg>
        <pc:picChg chg="del">
          <ac:chgData name="Srivastava, Shashank" userId="4a4a45cf-0bce-432b-b8e4-c038fc1510d7" providerId="ADAL" clId="{49385AE6-A348-4117-8CEB-AF53F41B2FB7}" dt="2023-01-21T19:55:41.108" v="961" actId="478"/>
          <ac:picMkLst>
            <pc:docMk/>
            <pc:sldMk cId="872528853" sldId="260"/>
            <ac:picMk id="86" creationId="{9FB3CFB3-75EB-1330-B075-A7284D3B60A6}"/>
          </ac:picMkLst>
        </pc:picChg>
        <pc:picChg chg="del">
          <ac:chgData name="Srivastava, Shashank" userId="4a4a45cf-0bce-432b-b8e4-c038fc1510d7" providerId="ADAL" clId="{49385AE6-A348-4117-8CEB-AF53F41B2FB7}" dt="2023-01-21T19:55:41.108" v="961" actId="478"/>
          <ac:picMkLst>
            <pc:docMk/>
            <pc:sldMk cId="872528853" sldId="260"/>
            <ac:picMk id="87" creationId="{6447DD4F-B56F-DAC4-CE8C-365AE52B9A97}"/>
          </ac:picMkLst>
        </pc:picChg>
        <pc:picChg chg="del">
          <ac:chgData name="Srivastava, Shashank" userId="4a4a45cf-0bce-432b-b8e4-c038fc1510d7" providerId="ADAL" clId="{49385AE6-A348-4117-8CEB-AF53F41B2FB7}" dt="2023-01-21T19:55:41.108" v="961" actId="478"/>
          <ac:picMkLst>
            <pc:docMk/>
            <pc:sldMk cId="872528853" sldId="260"/>
            <ac:picMk id="88" creationId="{40A60BF6-019F-F224-1F15-6F0402DB10B2}"/>
          </ac:picMkLst>
        </pc:picChg>
        <pc:picChg chg="del">
          <ac:chgData name="Srivastava, Shashank" userId="4a4a45cf-0bce-432b-b8e4-c038fc1510d7" providerId="ADAL" clId="{49385AE6-A348-4117-8CEB-AF53F41B2FB7}" dt="2023-01-21T19:55:41.108" v="961" actId="478"/>
          <ac:picMkLst>
            <pc:docMk/>
            <pc:sldMk cId="872528853" sldId="260"/>
            <ac:picMk id="89" creationId="{B973D6F7-39C9-5379-9D8C-87156DCECF8B}"/>
          </ac:picMkLst>
        </pc:picChg>
        <pc:picChg chg="del">
          <ac:chgData name="Srivastava, Shashank" userId="4a4a45cf-0bce-432b-b8e4-c038fc1510d7" providerId="ADAL" clId="{49385AE6-A348-4117-8CEB-AF53F41B2FB7}" dt="2023-01-21T19:55:41.108" v="961" actId="478"/>
          <ac:picMkLst>
            <pc:docMk/>
            <pc:sldMk cId="872528853" sldId="260"/>
            <ac:picMk id="90" creationId="{8329F96D-80AE-4D85-A3C6-22117FE6583D}"/>
          </ac:picMkLst>
        </pc:picChg>
        <pc:picChg chg="del">
          <ac:chgData name="Srivastava, Shashank" userId="4a4a45cf-0bce-432b-b8e4-c038fc1510d7" providerId="ADAL" clId="{49385AE6-A348-4117-8CEB-AF53F41B2FB7}" dt="2023-01-21T19:55:41.108" v="961" actId="478"/>
          <ac:picMkLst>
            <pc:docMk/>
            <pc:sldMk cId="872528853" sldId="260"/>
            <ac:picMk id="91" creationId="{D6802857-7802-7201-90F1-AD6C5B36EB74}"/>
          </ac:picMkLst>
        </pc:picChg>
        <pc:picChg chg="del">
          <ac:chgData name="Srivastava, Shashank" userId="4a4a45cf-0bce-432b-b8e4-c038fc1510d7" providerId="ADAL" clId="{49385AE6-A348-4117-8CEB-AF53F41B2FB7}" dt="2023-01-21T19:55:41.108" v="961" actId="478"/>
          <ac:picMkLst>
            <pc:docMk/>
            <pc:sldMk cId="872528853" sldId="260"/>
            <ac:picMk id="92" creationId="{B3078E9E-DFC5-30F3-2F77-620826318D85}"/>
          </ac:picMkLst>
        </pc:picChg>
        <pc:picChg chg="del">
          <ac:chgData name="Srivastava, Shashank" userId="4a4a45cf-0bce-432b-b8e4-c038fc1510d7" providerId="ADAL" clId="{49385AE6-A348-4117-8CEB-AF53F41B2FB7}" dt="2023-01-21T19:55:41.108" v="961" actId="478"/>
          <ac:picMkLst>
            <pc:docMk/>
            <pc:sldMk cId="872528853" sldId="260"/>
            <ac:picMk id="93" creationId="{FCF4F5FE-2D2A-4007-9AD8-B9B6E56AC896}"/>
          </ac:picMkLst>
        </pc:picChg>
        <pc:picChg chg="del">
          <ac:chgData name="Srivastava, Shashank" userId="4a4a45cf-0bce-432b-b8e4-c038fc1510d7" providerId="ADAL" clId="{49385AE6-A348-4117-8CEB-AF53F41B2FB7}" dt="2023-01-21T19:55:41.108" v="961" actId="478"/>
          <ac:picMkLst>
            <pc:docMk/>
            <pc:sldMk cId="872528853" sldId="260"/>
            <ac:picMk id="94" creationId="{D39E0B89-3B20-E277-9346-09958A8447EE}"/>
          </ac:picMkLst>
        </pc:picChg>
        <pc:picChg chg="del">
          <ac:chgData name="Srivastava, Shashank" userId="4a4a45cf-0bce-432b-b8e4-c038fc1510d7" providerId="ADAL" clId="{49385AE6-A348-4117-8CEB-AF53F41B2FB7}" dt="2023-01-21T19:55:41.108" v="961" actId="478"/>
          <ac:picMkLst>
            <pc:docMk/>
            <pc:sldMk cId="872528853" sldId="260"/>
            <ac:picMk id="95" creationId="{DDA8CA3F-65B4-8463-3B3B-DF6D2FCCE94F}"/>
          </ac:picMkLst>
        </pc:picChg>
        <pc:picChg chg="del">
          <ac:chgData name="Srivastava, Shashank" userId="4a4a45cf-0bce-432b-b8e4-c038fc1510d7" providerId="ADAL" clId="{49385AE6-A348-4117-8CEB-AF53F41B2FB7}" dt="2023-01-21T19:55:41.108" v="961" actId="478"/>
          <ac:picMkLst>
            <pc:docMk/>
            <pc:sldMk cId="872528853" sldId="260"/>
            <ac:picMk id="96" creationId="{88BEA66E-A358-0557-2D4E-1F0AD5A2EF4F}"/>
          </ac:picMkLst>
        </pc:picChg>
        <pc:picChg chg="del">
          <ac:chgData name="Srivastava, Shashank" userId="4a4a45cf-0bce-432b-b8e4-c038fc1510d7" providerId="ADAL" clId="{49385AE6-A348-4117-8CEB-AF53F41B2FB7}" dt="2023-01-21T19:55:41.108" v="961" actId="478"/>
          <ac:picMkLst>
            <pc:docMk/>
            <pc:sldMk cId="872528853" sldId="260"/>
            <ac:picMk id="97" creationId="{38740B81-44DB-367A-31CD-8359695673A1}"/>
          </ac:picMkLst>
        </pc:picChg>
        <pc:picChg chg="del">
          <ac:chgData name="Srivastava, Shashank" userId="4a4a45cf-0bce-432b-b8e4-c038fc1510d7" providerId="ADAL" clId="{49385AE6-A348-4117-8CEB-AF53F41B2FB7}" dt="2023-01-21T19:55:41.108" v="961" actId="478"/>
          <ac:picMkLst>
            <pc:docMk/>
            <pc:sldMk cId="872528853" sldId="260"/>
            <ac:picMk id="98" creationId="{41501AA7-22CF-343F-C25E-C8E6E87B0B7B}"/>
          </ac:picMkLst>
        </pc:picChg>
        <pc:picChg chg="del">
          <ac:chgData name="Srivastava, Shashank" userId="4a4a45cf-0bce-432b-b8e4-c038fc1510d7" providerId="ADAL" clId="{49385AE6-A348-4117-8CEB-AF53F41B2FB7}" dt="2023-01-21T19:55:41.108" v="961" actId="478"/>
          <ac:picMkLst>
            <pc:docMk/>
            <pc:sldMk cId="872528853" sldId="260"/>
            <ac:picMk id="99" creationId="{7CC1EF0C-57BC-FC14-3BDC-ABCEB6120C06}"/>
          </ac:picMkLst>
        </pc:picChg>
        <pc:picChg chg="del">
          <ac:chgData name="Srivastava, Shashank" userId="4a4a45cf-0bce-432b-b8e4-c038fc1510d7" providerId="ADAL" clId="{49385AE6-A348-4117-8CEB-AF53F41B2FB7}" dt="2023-01-21T19:55:41.108" v="961" actId="478"/>
          <ac:picMkLst>
            <pc:docMk/>
            <pc:sldMk cId="872528853" sldId="260"/>
            <ac:picMk id="100" creationId="{A65CE48B-48CF-E266-A0AF-F1DD30E59624}"/>
          </ac:picMkLst>
        </pc:picChg>
        <pc:picChg chg="del">
          <ac:chgData name="Srivastava, Shashank" userId="4a4a45cf-0bce-432b-b8e4-c038fc1510d7" providerId="ADAL" clId="{49385AE6-A348-4117-8CEB-AF53F41B2FB7}" dt="2023-01-21T19:55:41.108" v="961" actId="478"/>
          <ac:picMkLst>
            <pc:docMk/>
            <pc:sldMk cId="872528853" sldId="260"/>
            <ac:picMk id="101" creationId="{C088CF73-CFEB-F7DA-1106-2F6B685FAA60}"/>
          </ac:picMkLst>
        </pc:picChg>
        <pc:picChg chg="del">
          <ac:chgData name="Srivastava, Shashank" userId="4a4a45cf-0bce-432b-b8e4-c038fc1510d7" providerId="ADAL" clId="{49385AE6-A348-4117-8CEB-AF53F41B2FB7}" dt="2023-01-21T19:55:41.108" v="961" actId="478"/>
          <ac:picMkLst>
            <pc:docMk/>
            <pc:sldMk cId="872528853" sldId="260"/>
            <ac:picMk id="102" creationId="{A11674AF-050F-3040-E2DF-9B3D8F4BE67B}"/>
          </ac:picMkLst>
        </pc:picChg>
        <pc:picChg chg="del">
          <ac:chgData name="Srivastava, Shashank" userId="4a4a45cf-0bce-432b-b8e4-c038fc1510d7" providerId="ADAL" clId="{49385AE6-A348-4117-8CEB-AF53F41B2FB7}" dt="2023-01-21T19:55:41.108" v="961" actId="478"/>
          <ac:picMkLst>
            <pc:docMk/>
            <pc:sldMk cId="872528853" sldId="260"/>
            <ac:picMk id="103" creationId="{422E29E6-800A-CEC4-0ACF-9E388E6912F4}"/>
          </ac:picMkLst>
        </pc:picChg>
        <pc:picChg chg="del">
          <ac:chgData name="Srivastava, Shashank" userId="4a4a45cf-0bce-432b-b8e4-c038fc1510d7" providerId="ADAL" clId="{49385AE6-A348-4117-8CEB-AF53F41B2FB7}" dt="2023-01-21T19:55:41.108" v="961" actId="478"/>
          <ac:picMkLst>
            <pc:docMk/>
            <pc:sldMk cId="872528853" sldId="260"/>
            <ac:picMk id="104" creationId="{4EC5F442-6AAF-7BCB-113C-029359400CEB}"/>
          </ac:picMkLst>
        </pc:picChg>
        <pc:picChg chg="del">
          <ac:chgData name="Srivastava, Shashank" userId="4a4a45cf-0bce-432b-b8e4-c038fc1510d7" providerId="ADAL" clId="{49385AE6-A348-4117-8CEB-AF53F41B2FB7}" dt="2023-01-21T19:55:41.108" v="961" actId="478"/>
          <ac:picMkLst>
            <pc:docMk/>
            <pc:sldMk cId="872528853" sldId="260"/>
            <ac:picMk id="105" creationId="{942F3801-D86F-0BC8-E44A-B5F751275D0D}"/>
          </ac:picMkLst>
        </pc:picChg>
        <pc:picChg chg="del">
          <ac:chgData name="Srivastava, Shashank" userId="4a4a45cf-0bce-432b-b8e4-c038fc1510d7" providerId="ADAL" clId="{49385AE6-A348-4117-8CEB-AF53F41B2FB7}" dt="2023-01-21T19:55:41.108" v="961" actId="478"/>
          <ac:picMkLst>
            <pc:docMk/>
            <pc:sldMk cId="872528853" sldId="260"/>
            <ac:picMk id="106" creationId="{C92F9575-0FED-B7DF-C104-A77BBAF3AD52}"/>
          </ac:picMkLst>
        </pc:picChg>
        <pc:picChg chg="del">
          <ac:chgData name="Srivastava, Shashank" userId="4a4a45cf-0bce-432b-b8e4-c038fc1510d7" providerId="ADAL" clId="{49385AE6-A348-4117-8CEB-AF53F41B2FB7}" dt="2023-01-21T19:55:41.108" v="961" actId="478"/>
          <ac:picMkLst>
            <pc:docMk/>
            <pc:sldMk cId="872528853" sldId="260"/>
            <ac:picMk id="107" creationId="{9CAB5816-0C32-7A08-6C52-725EC96B52AC}"/>
          </ac:picMkLst>
        </pc:picChg>
        <pc:picChg chg="del">
          <ac:chgData name="Srivastava, Shashank" userId="4a4a45cf-0bce-432b-b8e4-c038fc1510d7" providerId="ADAL" clId="{49385AE6-A348-4117-8CEB-AF53F41B2FB7}" dt="2023-01-21T19:55:41.108" v="961" actId="478"/>
          <ac:picMkLst>
            <pc:docMk/>
            <pc:sldMk cId="872528853" sldId="260"/>
            <ac:picMk id="108" creationId="{0D023E04-0350-AE48-8EC6-A731BD0D2FA1}"/>
          </ac:picMkLst>
        </pc:picChg>
        <pc:picChg chg="del">
          <ac:chgData name="Srivastava, Shashank" userId="4a4a45cf-0bce-432b-b8e4-c038fc1510d7" providerId="ADAL" clId="{49385AE6-A348-4117-8CEB-AF53F41B2FB7}" dt="2023-01-21T19:55:41.108" v="961" actId="478"/>
          <ac:picMkLst>
            <pc:docMk/>
            <pc:sldMk cId="872528853" sldId="260"/>
            <ac:picMk id="109" creationId="{BCC66A9E-4A16-448C-4AB1-0C4DE7449DFE}"/>
          </ac:picMkLst>
        </pc:picChg>
        <pc:picChg chg="del">
          <ac:chgData name="Srivastava, Shashank" userId="4a4a45cf-0bce-432b-b8e4-c038fc1510d7" providerId="ADAL" clId="{49385AE6-A348-4117-8CEB-AF53F41B2FB7}" dt="2023-01-21T19:55:41.108" v="961" actId="478"/>
          <ac:picMkLst>
            <pc:docMk/>
            <pc:sldMk cId="872528853" sldId="260"/>
            <ac:picMk id="110" creationId="{107CD27C-9849-5A76-CF40-F26B44CAADE9}"/>
          </ac:picMkLst>
        </pc:picChg>
        <pc:picChg chg="del">
          <ac:chgData name="Srivastava, Shashank" userId="4a4a45cf-0bce-432b-b8e4-c038fc1510d7" providerId="ADAL" clId="{49385AE6-A348-4117-8CEB-AF53F41B2FB7}" dt="2023-01-21T19:55:41.108" v="961" actId="478"/>
          <ac:picMkLst>
            <pc:docMk/>
            <pc:sldMk cId="872528853" sldId="260"/>
            <ac:picMk id="111" creationId="{C8A27344-A421-BF1D-23AE-82325F237ECC}"/>
          </ac:picMkLst>
        </pc:picChg>
        <pc:picChg chg="del">
          <ac:chgData name="Srivastava, Shashank" userId="4a4a45cf-0bce-432b-b8e4-c038fc1510d7" providerId="ADAL" clId="{49385AE6-A348-4117-8CEB-AF53F41B2FB7}" dt="2023-01-21T19:55:41.108" v="961" actId="478"/>
          <ac:picMkLst>
            <pc:docMk/>
            <pc:sldMk cId="872528853" sldId="260"/>
            <ac:picMk id="112" creationId="{363933E6-B6D8-B31F-10DE-9D35D6C42509}"/>
          </ac:picMkLst>
        </pc:picChg>
        <pc:picChg chg="del">
          <ac:chgData name="Srivastava, Shashank" userId="4a4a45cf-0bce-432b-b8e4-c038fc1510d7" providerId="ADAL" clId="{49385AE6-A348-4117-8CEB-AF53F41B2FB7}" dt="2023-01-21T19:55:41.108" v="961" actId="478"/>
          <ac:picMkLst>
            <pc:docMk/>
            <pc:sldMk cId="872528853" sldId="260"/>
            <ac:picMk id="113" creationId="{E1CD6AE1-3526-E1F5-0393-31C8AE42E1B6}"/>
          </ac:picMkLst>
        </pc:picChg>
        <pc:picChg chg="del">
          <ac:chgData name="Srivastava, Shashank" userId="4a4a45cf-0bce-432b-b8e4-c038fc1510d7" providerId="ADAL" clId="{49385AE6-A348-4117-8CEB-AF53F41B2FB7}" dt="2023-01-21T19:55:41.108" v="961" actId="478"/>
          <ac:picMkLst>
            <pc:docMk/>
            <pc:sldMk cId="872528853" sldId="260"/>
            <ac:picMk id="114" creationId="{7EFADC5A-15F2-AA89-7167-112B7A404A12}"/>
          </ac:picMkLst>
        </pc:picChg>
        <pc:picChg chg="del">
          <ac:chgData name="Srivastava, Shashank" userId="4a4a45cf-0bce-432b-b8e4-c038fc1510d7" providerId="ADAL" clId="{49385AE6-A348-4117-8CEB-AF53F41B2FB7}" dt="2023-01-21T19:55:41.108" v="961" actId="478"/>
          <ac:picMkLst>
            <pc:docMk/>
            <pc:sldMk cId="872528853" sldId="260"/>
            <ac:picMk id="115" creationId="{A20775A8-3EF9-6FC4-C898-5226635AA98D}"/>
          </ac:picMkLst>
        </pc:picChg>
        <pc:picChg chg="del">
          <ac:chgData name="Srivastava, Shashank" userId="4a4a45cf-0bce-432b-b8e4-c038fc1510d7" providerId="ADAL" clId="{49385AE6-A348-4117-8CEB-AF53F41B2FB7}" dt="2023-01-21T19:55:41.108" v="961" actId="478"/>
          <ac:picMkLst>
            <pc:docMk/>
            <pc:sldMk cId="872528853" sldId="260"/>
            <ac:picMk id="116" creationId="{36CA96E8-C041-D10A-CD68-A34AC1859A76}"/>
          </ac:picMkLst>
        </pc:picChg>
        <pc:picChg chg="del">
          <ac:chgData name="Srivastava, Shashank" userId="4a4a45cf-0bce-432b-b8e4-c038fc1510d7" providerId="ADAL" clId="{49385AE6-A348-4117-8CEB-AF53F41B2FB7}" dt="2023-01-21T19:55:41.108" v="961" actId="478"/>
          <ac:picMkLst>
            <pc:docMk/>
            <pc:sldMk cId="872528853" sldId="260"/>
            <ac:picMk id="117" creationId="{7C49D91D-6C50-4D4B-DC01-E60D16125B5D}"/>
          </ac:picMkLst>
        </pc:picChg>
        <pc:picChg chg="del">
          <ac:chgData name="Srivastava, Shashank" userId="4a4a45cf-0bce-432b-b8e4-c038fc1510d7" providerId="ADAL" clId="{49385AE6-A348-4117-8CEB-AF53F41B2FB7}" dt="2023-01-21T19:55:41.108" v="961" actId="478"/>
          <ac:picMkLst>
            <pc:docMk/>
            <pc:sldMk cId="872528853" sldId="260"/>
            <ac:picMk id="118" creationId="{7BDECEEB-3111-D304-1D1D-AE4EDBA6A0FE}"/>
          </ac:picMkLst>
        </pc:picChg>
        <pc:picChg chg="del">
          <ac:chgData name="Srivastava, Shashank" userId="4a4a45cf-0bce-432b-b8e4-c038fc1510d7" providerId="ADAL" clId="{49385AE6-A348-4117-8CEB-AF53F41B2FB7}" dt="2023-01-21T19:55:41.108" v="961" actId="478"/>
          <ac:picMkLst>
            <pc:docMk/>
            <pc:sldMk cId="872528853" sldId="260"/>
            <ac:picMk id="119" creationId="{6707E90C-07B3-48F3-01F1-9E0336F1E363}"/>
          </ac:picMkLst>
        </pc:picChg>
        <pc:picChg chg="del">
          <ac:chgData name="Srivastava, Shashank" userId="4a4a45cf-0bce-432b-b8e4-c038fc1510d7" providerId="ADAL" clId="{49385AE6-A348-4117-8CEB-AF53F41B2FB7}" dt="2023-01-21T19:55:41.108" v="961" actId="478"/>
          <ac:picMkLst>
            <pc:docMk/>
            <pc:sldMk cId="872528853" sldId="260"/>
            <ac:picMk id="120" creationId="{C2863CFD-5CA4-6D70-5F30-A5F57CD4DC02}"/>
          </ac:picMkLst>
        </pc:picChg>
        <pc:picChg chg="del">
          <ac:chgData name="Srivastava, Shashank" userId="4a4a45cf-0bce-432b-b8e4-c038fc1510d7" providerId="ADAL" clId="{49385AE6-A348-4117-8CEB-AF53F41B2FB7}" dt="2023-01-21T19:55:41.108" v="961" actId="478"/>
          <ac:picMkLst>
            <pc:docMk/>
            <pc:sldMk cId="872528853" sldId="260"/>
            <ac:picMk id="121" creationId="{75612FDC-00BB-9E6F-D872-7D6454E309E8}"/>
          </ac:picMkLst>
        </pc:picChg>
        <pc:picChg chg="del">
          <ac:chgData name="Srivastava, Shashank" userId="4a4a45cf-0bce-432b-b8e4-c038fc1510d7" providerId="ADAL" clId="{49385AE6-A348-4117-8CEB-AF53F41B2FB7}" dt="2023-01-21T19:55:41.108" v="961" actId="478"/>
          <ac:picMkLst>
            <pc:docMk/>
            <pc:sldMk cId="872528853" sldId="260"/>
            <ac:picMk id="122" creationId="{1860C6FF-61C3-0603-6683-5197D1D59A71}"/>
          </ac:picMkLst>
        </pc:picChg>
        <pc:picChg chg="del">
          <ac:chgData name="Srivastava, Shashank" userId="4a4a45cf-0bce-432b-b8e4-c038fc1510d7" providerId="ADAL" clId="{49385AE6-A348-4117-8CEB-AF53F41B2FB7}" dt="2023-01-21T19:55:41.108" v="961" actId="478"/>
          <ac:picMkLst>
            <pc:docMk/>
            <pc:sldMk cId="872528853" sldId="260"/>
            <ac:picMk id="123" creationId="{5936D445-EC77-9A61-CB12-75B3778DB2A4}"/>
          </ac:picMkLst>
        </pc:picChg>
        <pc:picChg chg="del">
          <ac:chgData name="Srivastava, Shashank" userId="4a4a45cf-0bce-432b-b8e4-c038fc1510d7" providerId="ADAL" clId="{49385AE6-A348-4117-8CEB-AF53F41B2FB7}" dt="2023-01-21T19:55:41.108" v="961" actId="478"/>
          <ac:picMkLst>
            <pc:docMk/>
            <pc:sldMk cId="872528853" sldId="260"/>
            <ac:picMk id="124" creationId="{46129139-8DB1-EFBB-A7A4-A156AD498660}"/>
          </ac:picMkLst>
        </pc:picChg>
        <pc:picChg chg="del">
          <ac:chgData name="Srivastava, Shashank" userId="4a4a45cf-0bce-432b-b8e4-c038fc1510d7" providerId="ADAL" clId="{49385AE6-A348-4117-8CEB-AF53F41B2FB7}" dt="2023-01-21T19:55:41.108" v="961" actId="478"/>
          <ac:picMkLst>
            <pc:docMk/>
            <pc:sldMk cId="872528853" sldId="260"/>
            <ac:picMk id="125" creationId="{4DDEBB33-5174-5FAD-B222-5805B74C295E}"/>
          </ac:picMkLst>
        </pc:picChg>
        <pc:picChg chg="del">
          <ac:chgData name="Srivastava, Shashank" userId="4a4a45cf-0bce-432b-b8e4-c038fc1510d7" providerId="ADAL" clId="{49385AE6-A348-4117-8CEB-AF53F41B2FB7}" dt="2023-01-21T19:55:41.108" v="961" actId="478"/>
          <ac:picMkLst>
            <pc:docMk/>
            <pc:sldMk cId="872528853" sldId="260"/>
            <ac:picMk id="126" creationId="{3238005C-4897-6078-FFBB-3E4327D63BF5}"/>
          </ac:picMkLst>
        </pc:picChg>
        <pc:picChg chg="del">
          <ac:chgData name="Srivastava, Shashank" userId="4a4a45cf-0bce-432b-b8e4-c038fc1510d7" providerId="ADAL" clId="{49385AE6-A348-4117-8CEB-AF53F41B2FB7}" dt="2023-01-21T19:55:41.108" v="961" actId="478"/>
          <ac:picMkLst>
            <pc:docMk/>
            <pc:sldMk cId="872528853" sldId="260"/>
            <ac:picMk id="127" creationId="{2A85596A-D021-7156-1D11-297FF24D2B45}"/>
          </ac:picMkLst>
        </pc:picChg>
        <pc:picChg chg="del">
          <ac:chgData name="Srivastava, Shashank" userId="4a4a45cf-0bce-432b-b8e4-c038fc1510d7" providerId="ADAL" clId="{49385AE6-A348-4117-8CEB-AF53F41B2FB7}" dt="2023-01-21T19:55:41.108" v="961" actId="478"/>
          <ac:picMkLst>
            <pc:docMk/>
            <pc:sldMk cId="872528853" sldId="260"/>
            <ac:picMk id="128" creationId="{BB213A7D-937C-F0CC-4690-D6378E214E37}"/>
          </ac:picMkLst>
        </pc:picChg>
        <pc:picChg chg="del">
          <ac:chgData name="Srivastava, Shashank" userId="4a4a45cf-0bce-432b-b8e4-c038fc1510d7" providerId="ADAL" clId="{49385AE6-A348-4117-8CEB-AF53F41B2FB7}" dt="2023-01-21T19:55:41.108" v="961" actId="478"/>
          <ac:picMkLst>
            <pc:docMk/>
            <pc:sldMk cId="872528853" sldId="260"/>
            <ac:picMk id="129" creationId="{5382436F-4D76-E048-2D3C-96B65677F09C}"/>
          </ac:picMkLst>
        </pc:picChg>
        <pc:picChg chg="del">
          <ac:chgData name="Srivastava, Shashank" userId="4a4a45cf-0bce-432b-b8e4-c038fc1510d7" providerId="ADAL" clId="{49385AE6-A348-4117-8CEB-AF53F41B2FB7}" dt="2023-01-21T19:55:41.108" v="961" actId="478"/>
          <ac:picMkLst>
            <pc:docMk/>
            <pc:sldMk cId="872528853" sldId="260"/>
            <ac:picMk id="130" creationId="{C378962B-0C68-3128-FECC-425BD1E78D8F}"/>
          </ac:picMkLst>
        </pc:picChg>
        <pc:picChg chg="del">
          <ac:chgData name="Srivastava, Shashank" userId="4a4a45cf-0bce-432b-b8e4-c038fc1510d7" providerId="ADAL" clId="{49385AE6-A348-4117-8CEB-AF53F41B2FB7}" dt="2023-01-21T19:55:41.108" v="961" actId="478"/>
          <ac:picMkLst>
            <pc:docMk/>
            <pc:sldMk cId="872528853" sldId="260"/>
            <ac:picMk id="131" creationId="{B0732489-1D44-B166-2062-1EB7C8339061}"/>
          </ac:picMkLst>
        </pc:picChg>
        <pc:picChg chg="del">
          <ac:chgData name="Srivastava, Shashank" userId="4a4a45cf-0bce-432b-b8e4-c038fc1510d7" providerId="ADAL" clId="{49385AE6-A348-4117-8CEB-AF53F41B2FB7}" dt="2023-01-21T19:55:41.108" v="961" actId="478"/>
          <ac:picMkLst>
            <pc:docMk/>
            <pc:sldMk cId="872528853" sldId="260"/>
            <ac:picMk id="132" creationId="{1A188FD1-EB1D-8D05-CB0C-367DE93DF6E1}"/>
          </ac:picMkLst>
        </pc:picChg>
        <pc:picChg chg="del">
          <ac:chgData name="Srivastava, Shashank" userId="4a4a45cf-0bce-432b-b8e4-c038fc1510d7" providerId="ADAL" clId="{49385AE6-A348-4117-8CEB-AF53F41B2FB7}" dt="2023-01-21T19:55:41.108" v="961" actId="478"/>
          <ac:picMkLst>
            <pc:docMk/>
            <pc:sldMk cId="872528853" sldId="260"/>
            <ac:picMk id="133" creationId="{B017565C-F46A-FAC6-745E-1D7CB81ED437}"/>
          </ac:picMkLst>
        </pc:picChg>
        <pc:picChg chg="del">
          <ac:chgData name="Srivastava, Shashank" userId="4a4a45cf-0bce-432b-b8e4-c038fc1510d7" providerId="ADAL" clId="{49385AE6-A348-4117-8CEB-AF53F41B2FB7}" dt="2023-01-21T19:55:41.108" v="961" actId="478"/>
          <ac:picMkLst>
            <pc:docMk/>
            <pc:sldMk cId="872528853" sldId="260"/>
            <ac:picMk id="134" creationId="{716206C2-03DC-60E7-3C08-3B3107DA5681}"/>
          </ac:picMkLst>
        </pc:picChg>
        <pc:picChg chg="del">
          <ac:chgData name="Srivastava, Shashank" userId="4a4a45cf-0bce-432b-b8e4-c038fc1510d7" providerId="ADAL" clId="{49385AE6-A348-4117-8CEB-AF53F41B2FB7}" dt="2023-01-21T19:55:41.108" v="961" actId="478"/>
          <ac:picMkLst>
            <pc:docMk/>
            <pc:sldMk cId="872528853" sldId="260"/>
            <ac:picMk id="135" creationId="{5A8CE2E9-B9F9-2391-B6D3-B8C3586D68AA}"/>
          </ac:picMkLst>
        </pc:picChg>
        <pc:picChg chg="del">
          <ac:chgData name="Srivastava, Shashank" userId="4a4a45cf-0bce-432b-b8e4-c038fc1510d7" providerId="ADAL" clId="{49385AE6-A348-4117-8CEB-AF53F41B2FB7}" dt="2023-01-21T19:55:41.108" v="961" actId="478"/>
          <ac:picMkLst>
            <pc:docMk/>
            <pc:sldMk cId="872528853" sldId="260"/>
            <ac:picMk id="136" creationId="{1E8CD684-D15F-8432-159A-F8F14336F2CD}"/>
          </ac:picMkLst>
        </pc:picChg>
        <pc:picChg chg="del">
          <ac:chgData name="Srivastava, Shashank" userId="4a4a45cf-0bce-432b-b8e4-c038fc1510d7" providerId="ADAL" clId="{49385AE6-A348-4117-8CEB-AF53F41B2FB7}" dt="2023-01-21T19:55:41.108" v="961" actId="478"/>
          <ac:picMkLst>
            <pc:docMk/>
            <pc:sldMk cId="872528853" sldId="260"/>
            <ac:picMk id="137" creationId="{69DA0AE0-63F7-3D78-5E28-3A195F7AFED3}"/>
          </ac:picMkLst>
        </pc:picChg>
        <pc:picChg chg="del">
          <ac:chgData name="Srivastava, Shashank" userId="4a4a45cf-0bce-432b-b8e4-c038fc1510d7" providerId="ADAL" clId="{49385AE6-A348-4117-8CEB-AF53F41B2FB7}" dt="2023-01-21T19:55:41.108" v="961" actId="478"/>
          <ac:picMkLst>
            <pc:docMk/>
            <pc:sldMk cId="872528853" sldId="260"/>
            <ac:picMk id="138" creationId="{1EC65782-1A53-38A1-382B-9A9FBF750CD3}"/>
          </ac:picMkLst>
        </pc:picChg>
        <pc:picChg chg="del">
          <ac:chgData name="Srivastava, Shashank" userId="4a4a45cf-0bce-432b-b8e4-c038fc1510d7" providerId="ADAL" clId="{49385AE6-A348-4117-8CEB-AF53F41B2FB7}" dt="2023-01-21T19:55:41.108" v="961" actId="478"/>
          <ac:picMkLst>
            <pc:docMk/>
            <pc:sldMk cId="872528853" sldId="260"/>
            <ac:picMk id="139" creationId="{5E4069CC-0804-40DF-1DD3-36ECC0519697}"/>
          </ac:picMkLst>
        </pc:picChg>
        <pc:picChg chg="del">
          <ac:chgData name="Srivastava, Shashank" userId="4a4a45cf-0bce-432b-b8e4-c038fc1510d7" providerId="ADAL" clId="{49385AE6-A348-4117-8CEB-AF53F41B2FB7}" dt="2023-01-21T19:55:41.108" v="961" actId="478"/>
          <ac:picMkLst>
            <pc:docMk/>
            <pc:sldMk cId="872528853" sldId="260"/>
            <ac:picMk id="140" creationId="{6DD8989C-99A9-CE87-75D3-53FC9CE9D6D6}"/>
          </ac:picMkLst>
        </pc:picChg>
        <pc:picChg chg="del">
          <ac:chgData name="Srivastava, Shashank" userId="4a4a45cf-0bce-432b-b8e4-c038fc1510d7" providerId="ADAL" clId="{49385AE6-A348-4117-8CEB-AF53F41B2FB7}" dt="2023-01-21T19:55:41.108" v="961" actId="478"/>
          <ac:picMkLst>
            <pc:docMk/>
            <pc:sldMk cId="872528853" sldId="260"/>
            <ac:picMk id="141" creationId="{2B6A860D-925A-3D84-FD64-3304190A1386}"/>
          </ac:picMkLst>
        </pc:picChg>
        <pc:picChg chg="del">
          <ac:chgData name="Srivastava, Shashank" userId="4a4a45cf-0bce-432b-b8e4-c038fc1510d7" providerId="ADAL" clId="{49385AE6-A348-4117-8CEB-AF53F41B2FB7}" dt="2023-01-21T19:55:41.108" v="961" actId="478"/>
          <ac:picMkLst>
            <pc:docMk/>
            <pc:sldMk cId="872528853" sldId="260"/>
            <ac:picMk id="142" creationId="{E371BB8C-642D-958A-2B47-D4EC0BA213A2}"/>
          </ac:picMkLst>
        </pc:picChg>
        <pc:picChg chg="del">
          <ac:chgData name="Srivastava, Shashank" userId="4a4a45cf-0bce-432b-b8e4-c038fc1510d7" providerId="ADAL" clId="{49385AE6-A348-4117-8CEB-AF53F41B2FB7}" dt="2023-01-21T19:55:41.108" v="961" actId="478"/>
          <ac:picMkLst>
            <pc:docMk/>
            <pc:sldMk cId="872528853" sldId="260"/>
            <ac:picMk id="143" creationId="{DC04C80E-C079-5A3C-311C-A54547A9E47F}"/>
          </ac:picMkLst>
        </pc:picChg>
        <pc:picChg chg="del">
          <ac:chgData name="Srivastava, Shashank" userId="4a4a45cf-0bce-432b-b8e4-c038fc1510d7" providerId="ADAL" clId="{49385AE6-A348-4117-8CEB-AF53F41B2FB7}" dt="2023-01-21T19:55:41.108" v="961" actId="478"/>
          <ac:picMkLst>
            <pc:docMk/>
            <pc:sldMk cId="872528853" sldId="260"/>
            <ac:picMk id="144" creationId="{5C13DA4A-6C92-69C5-D7C1-55365EDA5C68}"/>
          </ac:picMkLst>
        </pc:picChg>
        <pc:picChg chg="del">
          <ac:chgData name="Srivastava, Shashank" userId="4a4a45cf-0bce-432b-b8e4-c038fc1510d7" providerId="ADAL" clId="{49385AE6-A348-4117-8CEB-AF53F41B2FB7}" dt="2023-01-21T19:55:41.108" v="961" actId="478"/>
          <ac:picMkLst>
            <pc:docMk/>
            <pc:sldMk cId="872528853" sldId="260"/>
            <ac:picMk id="145" creationId="{A5BE184A-A35E-D832-2CCB-C3EC4998B297}"/>
          </ac:picMkLst>
        </pc:picChg>
        <pc:picChg chg="del">
          <ac:chgData name="Srivastava, Shashank" userId="4a4a45cf-0bce-432b-b8e4-c038fc1510d7" providerId="ADAL" clId="{49385AE6-A348-4117-8CEB-AF53F41B2FB7}" dt="2023-01-21T19:55:41.108" v="961" actId="478"/>
          <ac:picMkLst>
            <pc:docMk/>
            <pc:sldMk cId="872528853" sldId="260"/>
            <ac:picMk id="146" creationId="{6D3FD854-D9A9-2096-3E7F-7F00FE2E55F2}"/>
          </ac:picMkLst>
        </pc:picChg>
        <pc:picChg chg="del">
          <ac:chgData name="Srivastava, Shashank" userId="4a4a45cf-0bce-432b-b8e4-c038fc1510d7" providerId="ADAL" clId="{49385AE6-A348-4117-8CEB-AF53F41B2FB7}" dt="2023-01-21T19:55:41.108" v="961" actId="478"/>
          <ac:picMkLst>
            <pc:docMk/>
            <pc:sldMk cId="872528853" sldId="260"/>
            <ac:picMk id="147" creationId="{726F0731-37CE-8207-972F-C5E46FC70195}"/>
          </ac:picMkLst>
        </pc:picChg>
        <pc:picChg chg="del">
          <ac:chgData name="Srivastava, Shashank" userId="4a4a45cf-0bce-432b-b8e4-c038fc1510d7" providerId="ADAL" clId="{49385AE6-A348-4117-8CEB-AF53F41B2FB7}" dt="2023-01-21T19:55:41.108" v="961" actId="478"/>
          <ac:picMkLst>
            <pc:docMk/>
            <pc:sldMk cId="872528853" sldId="260"/>
            <ac:picMk id="148" creationId="{31D35123-F4E2-F0B5-20D0-F60917DF73E2}"/>
          </ac:picMkLst>
        </pc:picChg>
      </pc:sldChg>
      <pc:sldChg chg="addSp delSp modSp add mod modAnim">
        <pc:chgData name="Srivastava, Shashank" userId="4a4a45cf-0bce-432b-b8e4-c038fc1510d7" providerId="ADAL" clId="{49385AE6-A348-4117-8CEB-AF53F41B2FB7}" dt="2023-01-29T16:46:08.887" v="8879" actId="20577"/>
        <pc:sldMkLst>
          <pc:docMk/>
          <pc:sldMk cId="2786612118" sldId="261"/>
        </pc:sldMkLst>
        <pc:spChg chg="add mod">
          <ac:chgData name="Srivastava, Shashank" userId="4a4a45cf-0bce-432b-b8e4-c038fc1510d7" providerId="ADAL" clId="{49385AE6-A348-4117-8CEB-AF53F41B2FB7}" dt="2023-01-29T16:46:08.887" v="8879" actId="20577"/>
          <ac:spMkLst>
            <pc:docMk/>
            <pc:sldMk cId="2786612118" sldId="261"/>
            <ac:spMk id="6" creationId="{33DC030D-8649-30B2-A93D-371F76CCD413}"/>
          </ac:spMkLst>
        </pc:spChg>
        <pc:spChg chg="del">
          <ac:chgData name="Srivastava, Shashank" userId="4a4a45cf-0bce-432b-b8e4-c038fc1510d7" providerId="ADAL" clId="{49385AE6-A348-4117-8CEB-AF53F41B2FB7}" dt="2023-01-22T12:03:09.649" v="3021" actId="478"/>
          <ac:spMkLst>
            <pc:docMk/>
            <pc:sldMk cId="2786612118" sldId="261"/>
            <ac:spMk id="20" creationId="{B3F8D767-8189-1D0F-A3A7-EF93BF7F0B3E}"/>
          </ac:spMkLst>
        </pc:spChg>
        <pc:spChg chg="del">
          <ac:chgData name="Srivastava, Shashank" userId="4a4a45cf-0bce-432b-b8e4-c038fc1510d7" providerId="ADAL" clId="{49385AE6-A348-4117-8CEB-AF53F41B2FB7}" dt="2023-01-22T12:03:09.649" v="3021" actId="478"/>
          <ac:spMkLst>
            <pc:docMk/>
            <pc:sldMk cId="2786612118" sldId="261"/>
            <ac:spMk id="49" creationId="{7C5B364C-915D-AEEC-AE71-8444F69E33B9}"/>
          </ac:spMkLst>
        </pc:spChg>
        <pc:spChg chg="del">
          <ac:chgData name="Srivastava, Shashank" userId="4a4a45cf-0bce-432b-b8e4-c038fc1510d7" providerId="ADAL" clId="{49385AE6-A348-4117-8CEB-AF53F41B2FB7}" dt="2023-01-22T12:03:09.649" v="3021" actId="478"/>
          <ac:spMkLst>
            <pc:docMk/>
            <pc:sldMk cId="2786612118" sldId="261"/>
            <ac:spMk id="50" creationId="{6F1CF529-D4D2-1EEE-F6B2-0D8BB95F59DD}"/>
          </ac:spMkLst>
        </pc:spChg>
        <pc:spChg chg="del">
          <ac:chgData name="Srivastava, Shashank" userId="4a4a45cf-0bce-432b-b8e4-c038fc1510d7" providerId="ADAL" clId="{49385AE6-A348-4117-8CEB-AF53F41B2FB7}" dt="2023-01-22T12:03:09.649" v="3021" actId="478"/>
          <ac:spMkLst>
            <pc:docMk/>
            <pc:sldMk cId="2786612118" sldId="261"/>
            <ac:spMk id="55" creationId="{4D7D28AA-E6D8-0A6C-9F69-9694B535A653}"/>
          </ac:spMkLst>
        </pc:spChg>
        <pc:grpChg chg="del">
          <ac:chgData name="Srivastava, Shashank" userId="4a4a45cf-0bce-432b-b8e4-c038fc1510d7" providerId="ADAL" clId="{49385AE6-A348-4117-8CEB-AF53F41B2FB7}" dt="2023-01-22T12:03:09.649" v="3021" actId="478"/>
          <ac:grpSpMkLst>
            <pc:docMk/>
            <pc:sldMk cId="2786612118" sldId="261"/>
            <ac:grpSpMk id="8" creationId="{7C8C3609-F9ED-83BF-584C-92777BA29CDF}"/>
          </ac:grpSpMkLst>
        </pc:grpChg>
        <pc:graphicFrameChg chg="add del mod">
          <ac:chgData name="Srivastava, Shashank" userId="4a4a45cf-0bce-432b-b8e4-c038fc1510d7" providerId="ADAL" clId="{49385AE6-A348-4117-8CEB-AF53F41B2FB7}" dt="2023-01-21T20:07:14.577" v="1127" actId="478"/>
          <ac:graphicFrameMkLst>
            <pc:docMk/>
            <pc:sldMk cId="2786612118" sldId="261"/>
            <ac:graphicFrameMk id="2" creationId="{ACB56B58-70A8-2EB4-E15C-87831FA6035D}"/>
          </ac:graphicFrameMkLst>
        </pc:graphicFrameChg>
        <pc:graphicFrameChg chg="add mod">
          <ac:chgData name="Srivastava, Shashank" userId="4a4a45cf-0bce-432b-b8e4-c038fc1510d7" providerId="ADAL" clId="{49385AE6-A348-4117-8CEB-AF53F41B2FB7}" dt="2023-01-22T12:03:00.254" v="3020"/>
          <ac:graphicFrameMkLst>
            <pc:docMk/>
            <pc:sldMk cId="2786612118" sldId="261"/>
            <ac:graphicFrameMk id="3" creationId="{CA3B8751-44A5-C937-D2CE-FAD6EA2CBC73}"/>
          </ac:graphicFrameMkLst>
        </pc:graphicFrameChg>
        <pc:graphicFrameChg chg="del mod modGraphic">
          <ac:chgData name="Srivastava, Shashank" userId="4a4a45cf-0bce-432b-b8e4-c038fc1510d7" providerId="ADAL" clId="{49385AE6-A348-4117-8CEB-AF53F41B2FB7}" dt="2023-01-22T12:02:59.566" v="3019" actId="478"/>
          <ac:graphicFrameMkLst>
            <pc:docMk/>
            <pc:sldMk cId="2786612118" sldId="261"/>
            <ac:graphicFrameMk id="4" creationId="{AAB343F7-DADD-106D-60E1-15C78857D4BF}"/>
          </ac:graphicFrameMkLst>
        </pc:graphicFrameChg>
        <pc:cxnChg chg="del mod">
          <ac:chgData name="Srivastava, Shashank" userId="4a4a45cf-0bce-432b-b8e4-c038fc1510d7" providerId="ADAL" clId="{49385AE6-A348-4117-8CEB-AF53F41B2FB7}" dt="2023-01-22T12:03:09.649" v="3021" actId="478"/>
          <ac:cxnSpMkLst>
            <pc:docMk/>
            <pc:sldMk cId="2786612118" sldId="261"/>
            <ac:cxnSpMk id="12" creationId="{64B07F1A-51C4-5F56-3D34-AE0DECC61EFA}"/>
          </ac:cxnSpMkLst>
        </pc:cxnChg>
        <pc:cxnChg chg="del">
          <ac:chgData name="Srivastava, Shashank" userId="4a4a45cf-0bce-432b-b8e4-c038fc1510d7" providerId="ADAL" clId="{49385AE6-A348-4117-8CEB-AF53F41B2FB7}" dt="2023-01-22T12:03:09.649" v="3021" actId="478"/>
          <ac:cxnSpMkLst>
            <pc:docMk/>
            <pc:sldMk cId="2786612118" sldId="261"/>
            <ac:cxnSpMk id="13" creationId="{FB6E087B-8F69-95C7-71D3-C56BBAC28522}"/>
          </ac:cxnSpMkLst>
        </pc:cxnChg>
        <pc:cxnChg chg="del">
          <ac:chgData name="Srivastava, Shashank" userId="4a4a45cf-0bce-432b-b8e4-c038fc1510d7" providerId="ADAL" clId="{49385AE6-A348-4117-8CEB-AF53F41B2FB7}" dt="2023-01-22T12:03:09.649" v="3021" actId="478"/>
          <ac:cxnSpMkLst>
            <pc:docMk/>
            <pc:sldMk cId="2786612118" sldId="261"/>
            <ac:cxnSpMk id="23" creationId="{FEDB0B47-57E4-BED2-1ADF-6921C24FDFA0}"/>
          </ac:cxnSpMkLst>
        </pc:cxnChg>
        <pc:cxnChg chg="del mod">
          <ac:chgData name="Srivastava, Shashank" userId="4a4a45cf-0bce-432b-b8e4-c038fc1510d7" providerId="ADAL" clId="{49385AE6-A348-4117-8CEB-AF53F41B2FB7}" dt="2023-01-22T12:03:09.649" v="3021" actId="478"/>
          <ac:cxnSpMkLst>
            <pc:docMk/>
            <pc:sldMk cId="2786612118" sldId="261"/>
            <ac:cxnSpMk id="35" creationId="{2BB62B47-4DF1-D38E-EB5F-270047384488}"/>
          </ac:cxnSpMkLst>
        </pc:cxnChg>
        <pc:cxnChg chg="del mod">
          <ac:chgData name="Srivastava, Shashank" userId="4a4a45cf-0bce-432b-b8e4-c038fc1510d7" providerId="ADAL" clId="{49385AE6-A348-4117-8CEB-AF53F41B2FB7}" dt="2023-01-22T12:03:09.649" v="3021" actId="478"/>
          <ac:cxnSpMkLst>
            <pc:docMk/>
            <pc:sldMk cId="2786612118" sldId="261"/>
            <ac:cxnSpMk id="43" creationId="{38F2D481-E4DA-A472-5B7D-904453987CD6}"/>
          </ac:cxnSpMkLst>
        </pc:cxnChg>
        <pc:cxnChg chg="del">
          <ac:chgData name="Srivastava, Shashank" userId="4a4a45cf-0bce-432b-b8e4-c038fc1510d7" providerId="ADAL" clId="{49385AE6-A348-4117-8CEB-AF53F41B2FB7}" dt="2023-01-22T12:03:09.649" v="3021" actId="478"/>
          <ac:cxnSpMkLst>
            <pc:docMk/>
            <pc:sldMk cId="2786612118" sldId="261"/>
            <ac:cxnSpMk id="51" creationId="{68C2E2A6-FA5D-0938-33B5-D0892BF58A45}"/>
          </ac:cxnSpMkLst>
        </pc:cxnChg>
      </pc:sldChg>
      <pc:sldChg chg="addSp delSp modSp add mod delAnim modAnim">
        <pc:chgData name="Srivastava, Shashank" userId="4a4a45cf-0bce-432b-b8e4-c038fc1510d7" providerId="ADAL" clId="{49385AE6-A348-4117-8CEB-AF53F41B2FB7}" dt="2023-01-22T14:15:44.753" v="7127"/>
        <pc:sldMkLst>
          <pc:docMk/>
          <pc:sldMk cId="1249345167" sldId="262"/>
        </pc:sldMkLst>
        <pc:spChg chg="add mod">
          <ac:chgData name="Srivastava, Shashank" userId="4a4a45cf-0bce-432b-b8e4-c038fc1510d7" providerId="ADAL" clId="{49385AE6-A348-4117-8CEB-AF53F41B2FB7}" dt="2023-01-22T13:43:47.485" v="6184" actId="20577"/>
          <ac:spMkLst>
            <pc:docMk/>
            <pc:sldMk cId="1249345167" sldId="262"/>
            <ac:spMk id="6" creationId="{E98F4010-F2A3-170D-9F80-4E620690CA7B}"/>
          </ac:spMkLst>
        </pc:spChg>
        <pc:spChg chg="add del">
          <ac:chgData name="Srivastava, Shashank" userId="4a4a45cf-0bce-432b-b8e4-c038fc1510d7" providerId="ADAL" clId="{49385AE6-A348-4117-8CEB-AF53F41B2FB7}" dt="2023-01-22T13:42:55.162" v="6160" actId="478"/>
          <ac:spMkLst>
            <pc:docMk/>
            <pc:sldMk cId="1249345167" sldId="262"/>
            <ac:spMk id="10" creationId="{10813546-817A-0A14-309E-0F0DBB3D633E}"/>
          </ac:spMkLst>
        </pc:spChg>
        <pc:spChg chg="add del mod">
          <ac:chgData name="Srivastava, Shashank" userId="4a4a45cf-0bce-432b-b8e4-c038fc1510d7" providerId="ADAL" clId="{49385AE6-A348-4117-8CEB-AF53F41B2FB7}" dt="2023-01-22T13:43:07.240" v="6164"/>
          <ac:spMkLst>
            <pc:docMk/>
            <pc:sldMk cId="1249345167" sldId="262"/>
            <ac:spMk id="11" creationId="{3B02D9D8-E4AE-388F-186B-BB2E3D1B5B3A}"/>
          </ac:spMkLst>
        </pc:spChg>
        <pc:spChg chg="add del mod">
          <ac:chgData name="Srivastava, Shashank" userId="4a4a45cf-0bce-432b-b8e4-c038fc1510d7" providerId="ADAL" clId="{49385AE6-A348-4117-8CEB-AF53F41B2FB7}" dt="2023-01-22T13:44:03.540" v="6187" actId="478"/>
          <ac:spMkLst>
            <pc:docMk/>
            <pc:sldMk cId="1249345167" sldId="262"/>
            <ac:spMk id="14" creationId="{D86BD356-64D5-EE7E-724B-E6F0CE32B826}"/>
          </ac:spMkLst>
        </pc:spChg>
        <pc:spChg chg="add mod">
          <ac:chgData name="Srivastava, Shashank" userId="4a4a45cf-0bce-432b-b8e4-c038fc1510d7" providerId="ADAL" clId="{49385AE6-A348-4117-8CEB-AF53F41B2FB7}" dt="2023-01-22T13:46:17.748" v="6236" actId="20577"/>
          <ac:spMkLst>
            <pc:docMk/>
            <pc:sldMk cId="1249345167" sldId="262"/>
            <ac:spMk id="15" creationId="{60356051-AED9-42DB-BF32-DAE7B37753D9}"/>
          </ac:spMkLst>
        </pc:spChg>
        <pc:spChg chg="add del mod">
          <ac:chgData name="Srivastava, Shashank" userId="4a4a45cf-0bce-432b-b8e4-c038fc1510d7" providerId="ADAL" clId="{49385AE6-A348-4117-8CEB-AF53F41B2FB7}" dt="2023-01-22T13:44:46.661" v="6202" actId="478"/>
          <ac:spMkLst>
            <pc:docMk/>
            <pc:sldMk cId="1249345167" sldId="262"/>
            <ac:spMk id="16" creationId="{18C9831C-934F-0E24-B126-75C7C73F5219}"/>
          </ac:spMkLst>
        </pc:spChg>
        <pc:spChg chg="add del mod">
          <ac:chgData name="Srivastava, Shashank" userId="4a4a45cf-0bce-432b-b8e4-c038fc1510d7" providerId="ADAL" clId="{49385AE6-A348-4117-8CEB-AF53F41B2FB7}" dt="2023-01-22T13:44:46.661" v="6202" actId="478"/>
          <ac:spMkLst>
            <pc:docMk/>
            <pc:sldMk cId="1249345167" sldId="262"/>
            <ac:spMk id="17" creationId="{29D6A163-FFF7-26F4-188F-813830CD19F6}"/>
          </ac:spMkLst>
        </pc:spChg>
        <pc:spChg chg="add mod">
          <ac:chgData name="Srivastava, Shashank" userId="4a4a45cf-0bce-432b-b8e4-c038fc1510d7" providerId="ADAL" clId="{49385AE6-A348-4117-8CEB-AF53F41B2FB7}" dt="2023-01-22T13:46:22.027" v="6238" actId="20577"/>
          <ac:spMkLst>
            <pc:docMk/>
            <pc:sldMk cId="1249345167" sldId="262"/>
            <ac:spMk id="18" creationId="{17F309A2-17E4-F709-21C2-A133555EFC3B}"/>
          </ac:spMkLst>
        </pc:spChg>
        <pc:spChg chg="add mod">
          <ac:chgData name="Srivastava, Shashank" userId="4a4a45cf-0bce-432b-b8e4-c038fc1510d7" providerId="ADAL" clId="{49385AE6-A348-4117-8CEB-AF53F41B2FB7}" dt="2023-01-22T13:46:46.455" v="6248" actId="20577"/>
          <ac:spMkLst>
            <pc:docMk/>
            <pc:sldMk cId="1249345167" sldId="262"/>
            <ac:spMk id="19" creationId="{0D2C8589-3238-A319-D512-F1D794C1B8EF}"/>
          </ac:spMkLst>
        </pc:spChg>
        <pc:spChg chg="del">
          <ac:chgData name="Srivastava, Shashank" userId="4a4a45cf-0bce-432b-b8e4-c038fc1510d7" providerId="ADAL" clId="{49385AE6-A348-4117-8CEB-AF53F41B2FB7}" dt="2023-01-22T13:31:55.585" v="5976" actId="478"/>
          <ac:spMkLst>
            <pc:docMk/>
            <pc:sldMk cId="1249345167" sldId="262"/>
            <ac:spMk id="20" creationId="{B3F8D767-8189-1D0F-A3A7-EF93BF7F0B3E}"/>
          </ac:spMkLst>
        </pc:spChg>
        <pc:spChg chg="add mod">
          <ac:chgData name="Srivastava, Shashank" userId="4a4a45cf-0bce-432b-b8e4-c038fc1510d7" providerId="ADAL" clId="{49385AE6-A348-4117-8CEB-AF53F41B2FB7}" dt="2023-01-22T13:48:59.695" v="6385" actId="58"/>
          <ac:spMkLst>
            <pc:docMk/>
            <pc:sldMk cId="1249345167" sldId="262"/>
            <ac:spMk id="21" creationId="{DE1426AA-4AC0-CED9-92FE-4045E2EB1F6A}"/>
          </ac:spMkLst>
        </pc:spChg>
        <pc:spChg chg="add mod">
          <ac:chgData name="Srivastava, Shashank" userId="4a4a45cf-0bce-432b-b8e4-c038fc1510d7" providerId="ADAL" clId="{49385AE6-A348-4117-8CEB-AF53F41B2FB7}" dt="2023-01-22T13:49:34.168" v="6386"/>
          <ac:spMkLst>
            <pc:docMk/>
            <pc:sldMk cId="1249345167" sldId="262"/>
            <ac:spMk id="25" creationId="{DF4D6EEC-A25B-4B56-BDD9-07DB7C8F617F}"/>
          </ac:spMkLst>
        </pc:spChg>
        <pc:spChg chg="add mod">
          <ac:chgData name="Srivastava, Shashank" userId="4a4a45cf-0bce-432b-b8e4-c038fc1510d7" providerId="ADAL" clId="{49385AE6-A348-4117-8CEB-AF53F41B2FB7}" dt="2023-01-22T13:49:34.168" v="6386"/>
          <ac:spMkLst>
            <pc:docMk/>
            <pc:sldMk cId="1249345167" sldId="262"/>
            <ac:spMk id="26" creationId="{0FF8DEEB-27EC-B15A-0D0F-B431430A1373}"/>
          </ac:spMkLst>
        </pc:spChg>
        <pc:spChg chg="add mod">
          <ac:chgData name="Srivastava, Shashank" userId="4a4a45cf-0bce-432b-b8e4-c038fc1510d7" providerId="ADAL" clId="{49385AE6-A348-4117-8CEB-AF53F41B2FB7}" dt="2023-01-22T13:49:34.168" v="6386"/>
          <ac:spMkLst>
            <pc:docMk/>
            <pc:sldMk cId="1249345167" sldId="262"/>
            <ac:spMk id="27" creationId="{038989A9-12AC-CE38-01B1-77EC016132D5}"/>
          </ac:spMkLst>
        </pc:spChg>
        <pc:spChg chg="add mod">
          <ac:chgData name="Srivastava, Shashank" userId="4a4a45cf-0bce-432b-b8e4-c038fc1510d7" providerId="ADAL" clId="{49385AE6-A348-4117-8CEB-AF53F41B2FB7}" dt="2023-01-22T13:49:34.168" v="6386"/>
          <ac:spMkLst>
            <pc:docMk/>
            <pc:sldMk cId="1249345167" sldId="262"/>
            <ac:spMk id="28" creationId="{BF1844D7-F767-C2B3-A055-BF1379D51B45}"/>
          </ac:spMkLst>
        </pc:spChg>
        <pc:spChg chg="add mod">
          <ac:chgData name="Srivastava, Shashank" userId="4a4a45cf-0bce-432b-b8e4-c038fc1510d7" providerId="ADAL" clId="{49385AE6-A348-4117-8CEB-AF53F41B2FB7}" dt="2023-01-22T13:49:34.168" v="6386"/>
          <ac:spMkLst>
            <pc:docMk/>
            <pc:sldMk cId="1249345167" sldId="262"/>
            <ac:spMk id="29" creationId="{ECCD182E-8F19-DC4A-8796-995D3A6C3809}"/>
          </ac:spMkLst>
        </pc:spChg>
        <pc:spChg chg="add mod">
          <ac:chgData name="Srivastava, Shashank" userId="4a4a45cf-0bce-432b-b8e4-c038fc1510d7" providerId="ADAL" clId="{49385AE6-A348-4117-8CEB-AF53F41B2FB7}" dt="2023-01-22T13:49:34.168" v="6386"/>
          <ac:spMkLst>
            <pc:docMk/>
            <pc:sldMk cId="1249345167" sldId="262"/>
            <ac:spMk id="30" creationId="{B417A7C9-80DD-6699-249D-72DF5439D736}"/>
          </ac:spMkLst>
        </pc:spChg>
        <pc:spChg chg="add mod">
          <ac:chgData name="Srivastava, Shashank" userId="4a4a45cf-0bce-432b-b8e4-c038fc1510d7" providerId="ADAL" clId="{49385AE6-A348-4117-8CEB-AF53F41B2FB7}" dt="2023-01-22T13:49:34.168" v="6386"/>
          <ac:spMkLst>
            <pc:docMk/>
            <pc:sldMk cId="1249345167" sldId="262"/>
            <ac:spMk id="31" creationId="{D15F7D7C-69D1-5624-62E9-2866B64FA252}"/>
          </ac:spMkLst>
        </pc:spChg>
        <pc:spChg chg="add mod">
          <ac:chgData name="Srivastava, Shashank" userId="4a4a45cf-0bce-432b-b8e4-c038fc1510d7" providerId="ADAL" clId="{49385AE6-A348-4117-8CEB-AF53F41B2FB7}" dt="2023-01-22T13:49:34.168" v="6386"/>
          <ac:spMkLst>
            <pc:docMk/>
            <pc:sldMk cId="1249345167" sldId="262"/>
            <ac:spMk id="32" creationId="{11EA572F-0F28-A648-72E2-F58DAE097AFC}"/>
          </ac:spMkLst>
        </pc:spChg>
        <pc:spChg chg="add mod">
          <ac:chgData name="Srivastava, Shashank" userId="4a4a45cf-0bce-432b-b8e4-c038fc1510d7" providerId="ADAL" clId="{49385AE6-A348-4117-8CEB-AF53F41B2FB7}" dt="2023-01-22T13:49:34.168" v="6386"/>
          <ac:spMkLst>
            <pc:docMk/>
            <pc:sldMk cId="1249345167" sldId="262"/>
            <ac:spMk id="33" creationId="{EDCEFD37-C318-520C-7FF2-5AA2474A08BA}"/>
          </ac:spMkLst>
        </pc:spChg>
        <pc:spChg chg="add mod">
          <ac:chgData name="Srivastava, Shashank" userId="4a4a45cf-0bce-432b-b8e4-c038fc1510d7" providerId="ADAL" clId="{49385AE6-A348-4117-8CEB-AF53F41B2FB7}" dt="2023-01-22T13:49:34.168" v="6386"/>
          <ac:spMkLst>
            <pc:docMk/>
            <pc:sldMk cId="1249345167" sldId="262"/>
            <ac:spMk id="34" creationId="{B10008CB-C64A-707A-3EFD-1CD267C9FE17}"/>
          </ac:spMkLst>
        </pc:spChg>
        <pc:spChg chg="add del mod">
          <ac:chgData name="Srivastava, Shashank" userId="4a4a45cf-0bce-432b-b8e4-c038fc1510d7" providerId="ADAL" clId="{49385AE6-A348-4117-8CEB-AF53F41B2FB7}" dt="2023-01-22T13:49:37.584" v="6387" actId="478"/>
          <ac:spMkLst>
            <pc:docMk/>
            <pc:sldMk cId="1249345167" sldId="262"/>
            <ac:spMk id="36" creationId="{44CF6920-B40A-1892-0F7B-C03D5D404FC5}"/>
          </ac:spMkLst>
        </pc:spChg>
        <pc:spChg chg="add mod">
          <ac:chgData name="Srivastava, Shashank" userId="4a4a45cf-0bce-432b-b8e4-c038fc1510d7" providerId="ADAL" clId="{49385AE6-A348-4117-8CEB-AF53F41B2FB7}" dt="2023-01-22T13:51:38.171" v="6410" actId="1076"/>
          <ac:spMkLst>
            <pc:docMk/>
            <pc:sldMk cId="1249345167" sldId="262"/>
            <ac:spMk id="40" creationId="{0BFCC5A2-C699-86BD-3CAB-D90E23447993}"/>
          </ac:spMkLst>
        </pc:spChg>
        <pc:spChg chg="del">
          <ac:chgData name="Srivastava, Shashank" userId="4a4a45cf-0bce-432b-b8e4-c038fc1510d7" providerId="ADAL" clId="{49385AE6-A348-4117-8CEB-AF53F41B2FB7}" dt="2023-01-22T13:31:52.304" v="5975" actId="478"/>
          <ac:spMkLst>
            <pc:docMk/>
            <pc:sldMk cId="1249345167" sldId="262"/>
            <ac:spMk id="49" creationId="{7C5B364C-915D-AEEC-AE71-8444F69E33B9}"/>
          </ac:spMkLst>
        </pc:spChg>
        <pc:spChg chg="del">
          <ac:chgData name="Srivastava, Shashank" userId="4a4a45cf-0bce-432b-b8e4-c038fc1510d7" providerId="ADAL" clId="{49385AE6-A348-4117-8CEB-AF53F41B2FB7}" dt="2023-01-22T13:31:52.304" v="5975" actId="478"/>
          <ac:spMkLst>
            <pc:docMk/>
            <pc:sldMk cId="1249345167" sldId="262"/>
            <ac:spMk id="50" creationId="{6F1CF529-D4D2-1EEE-F6B2-0D8BB95F59DD}"/>
          </ac:spMkLst>
        </pc:spChg>
        <pc:spChg chg="del">
          <ac:chgData name="Srivastava, Shashank" userId="4a4a45cf-0bce-432b-b8e4-c038fc1510d7" providerId="ADAL" clId="{49385AE6-A348-4117-8CEB-AF53F41B2FB7}" dt="2023-01-22T13:31:52.304" v="5975" actId="478"/>
          <ac:spMkLst>
            <pc:docMk/>
            <pc:sldMk cId="1249345167" sldId="262"/>
            <ac:spMk id="55" creationId="{4D7D28AA-E6D8-0A6C-9F69-9694B535A653}"/>
          </ac:spMkLst>
        </pc:spChg>
        <pc:grpChg chg="del">
          <ac:chgData name="Srivastava, Shashank" userId="4a4a45cf-0bce-432b-b8e4-c038fc1510d7" providerId="ADAL" clId="{49385AE6-A348-4117-8CEB-AF53F41B2FB7}" dt="2023-01-22T13:31:52.304" v="5975" actId="478"/>
          <ac:grpSpMkLst>
            <pc:docMk/>
            <pc:sldMk cId="1249345167" sldId="262"/>
            <ac:grpSpMk id="8" creationId="{7C8C3609-F9ED-83BF-584C-92777BA29CDF}"/>
          </ac:grpSpMkLst>
        </pc:grpChg>
        <pc:graphicFrameChg chg="add mod modGraphic">
          <ac:chgData name="Srivastava, Shashank" userId="4a4a45cf-0bce-432b-b8e4-c038fc1510d7" providerId="ADAL" clId="{49385AE6-A348-4117-8CEB-AF53F41B2FB7}" dt="2023-01-22T14:15:44.753" v="7127"/>
          <ac:graphicFrameMkLst>
            <pc:docMk/>
            <pc:sldMk cId="1249345167" sldId="262"/>
            <ac:graphicFrameMk id="2" creationId="{3527265D-7224-07B9-0606-7204A0038FA7}"/>
          </ac:graphicFrameMkLst>
        </pc:graphicFrameChg>
        <pc:graphicFrameChg chg="add mod modGraphic">
          <ac:chgData name="Srivastava, Shashank" userId="4a4a45cf-0bce-432b-b8e4-c038fc1510d7" providerId="ADAL" clId="{49385AE6-A348-4117-8CEB-AF53F41B2FB7}" dt="2023-01-22T13:40:17.964" v="6101" actId="58"/>
          <ac:graphicFrameMkLst>
            <pc:docMk/>
            <pc:sldMk cId="1249345167" sldId="262"/>
            <ac:graphicFrameMk id="3" creationId="{6336A933-846A-6C24-0518-13F6E31B9486}"/>
          </ac:graphicFrameMkLst>
        </pc:graphicFrameChg>
        <pc:graphicFrameChg chg="del mod modGraphic">
          <ac:chgData name="Srivastava, Shashank" userId="4a4a45cf-0bce-432b-b8e4-c038fc1510d7" providerId="ADAL" clId="{49385AE6-A348-4117-8CEB-AF53F41B2FB7}" dt="2023-01-22T13:32:05.010" v="5977" actId="478"/>
          <ac:graphicFrameMkLst>
            <pc:docMk/>
            <pc:sldMk cId="1249345167" sldId="262"/>
            <ac:graphicFrameMk id="4" creationId="{AAB343F7-DADD-106D-60E1-15C78857D4BF}"/>
          </ac:graphicFrameMkLst>
        </pc:graphicFrameChg>
        <pc:cxnChg chg="del mod">
          <ac:chgData name="Srivastava, Shashank" userId="4a4a45cf-0bce-432b-b8e4-c038fc1510d7" providerId="ADAL" clId="{49385AE6-A348-4117-8CEB-AF53F41B2FB7}" dt="2023-01-22T13:31:55.585" v="5976" actId="478"/>
          <ac:cxnSpMkLst>
            <pc:docMk/>
            <pc:sldMk cId="1249345167" sldId="262"/>
            <ac:cxnSpMk id="12" creationId="{64B07F1A-51C4-5F56-3D34-AE0DECC61EFA}"/>
          </ac:cxnSpMkLst>
        </pc:cxnChg>
        <pc:cxnChg chg="del">
          <ac:chgData name="Srivastava, Shashank" userId="4a4a45cf-0bce-432b-b8e4-c038fc1510d7" providerId="ADAL" clId="{49385AE6-A348-4117-8CEB-AF53F41B2FB7}" dt="2023-01-22T13:31:52.304" v="5975" actId="478"/>
          <ac:cxnSpMkLst>
            <pc:docMk/>
            <pc:sldMk cId="1249345167" sldId="262"/>
            <ac:cxnSpMk id="13" creationId="{FB6E087B-8F69-95C7-71D3-C56BBAC28522}"/>
          </ac:cxnSpMkLst>
        </pc:cxnChg>
        <pc:cxnChg chg="add mod">
          <ac:chgData name="Srivastava, Shashank" userId="4a4a45cf-0bce-432b-b8e4-c038fc1510d7" providerId="ADAL" clId="{49385AE6-A348-4117-8CEB-AF53F41B2FB7}" dt="2023-01-22T13:49:34.168" v="6386"/>
          <ac:cxnSpMkLst>
            <pc:docMk/>
            <pc:sldMk cId="1249345167" sldId="262"/>
            <ac:cxnSpMk id="22" creationId="{04DAA156-A595-1EB3-4586-9EFFB363C624}"/>
          </ac:cxnSpMkLst>
        </pc:cxnChg>
        <pc:cxnChg chg="del">
          <ac:chgData name="Srivastava, Shashank" userId="4a4a45cf-0bce-432b-b8e4-c038fc1510d7" providerId="ADAL" clId="{49385AE6-A348-4117-8CEB-AF53F41B2FB7}" dt="2023-01-22T13:31:52.304" v="5975" actId="478"/>
          <ac:cxnSpMkLst>
            <pc:docMk/>
            <pc:sldMk cId="1249345167" sldId="262"/>
            <ac:cxnSpMk id="23" creationId="{FEDB0B47-57E4-BED2-1ADF-6921C24FDFA0}"/>
          </ac:cxnSpMkLst>
        </pc:cxnChg>
        <pc:cxnChg chg="add mod">
          <ac:chgData name="Srivastava, Shashank" userId="4a4a45cf-0bce-432b-b8e4-c038fc1510d7" providerId="ADAL" clId="{49385AE6-A348-4117-8CEB-AF53F41B2FB7}" dt="2023-01-22T13:49:34.168" v="6386"/>
          <ac:cxnSpMkLst>
            <pc:docMk/>
            <pc:sldMk cId="1249345167" sldId="262"/>
            <ac:cxnSpMk id="24" creationId="{EEBABC5E-7B26-964B-F995-289A776AF655}"/>
          </ac:cxnSpMkLst>
        </pc:cxnChg>
        <pc:cxnChg chg="del mod">
          <ac:chgData name="Srivastava, Shashank" userId="4a4a45cf-0bce-432b-b8e4-c038fc1510d7" providerId="ADAL" clId="{49385AE6-A348-4117-8CEB-AF53F41B2FB7}" dt="2023-01-22T13:31:52.304" v="5975" actId="478"/>
          <ac:cxnSpMkLst>
            <pc:docMk/>
            <pc:sldMk cId="1249345167" sldId="262"/>
            <ac:cxnSpMk id="35" creationId="{2BB62B47-4DF1-D38E-EB5F-270047384488}"/>
          </ac:cxnSpMkLst>
        </pc:cxnChg>
        <pc:cxnChg chg="add mod">
          <ac:chgData name="Srivastava, Shashank" userId="4a4a45cf-0bce-432b-b8e4-c038fc1510d7" providerId="ADAL" clId="{49385AE6-A348-4117-8CEB-AF53F41B2FB7}" dt="2023-01-22T13:50:12.018" v="6389" actId="14100"/>
          <ac:cxnSpMkLst>
            <pc:docMk/>
            <pc:sldMk cId="1249345167" sldId="262"/>
            <ac:cxnSpMk id="37" creationId="{B6559612-F777-9A98-8FB9-581331732C27}"/>
          </ac:cxnSpMkLst>
        </pc:cxnChg>
        <pc:cxnChg chg="add del">
          <ac:chgData name="Srivastava, Shashank" userId="4a4a45cf-0bce-432b-b8e4-c038fc1510d7" providerId="ADAL" clId="{49385AE6-A348-4117-8CEB-AF53F41B2FB7}" dt="2023-01-22T13:51:54.045" v="6412" actId="478"/>
          <ac:cxnSpMkLst>
            <pc:docMk/>
            <pc:sldMk cId="1249345167" sldId="262"/>
            <ac:cxnSpMk id="42" creationId="{985C6B24-7A18-C3C0-82B2-70ECC35F92FF}"/>
          </ac:cxnSpMkLst>
        </pc:cxnChg>
        <pc:cxnChg chg="del mod">
          <ac:chgData name="Srivastava, Shashank" userId="4a4a45cf-0bce-432b-b8e4-c038fc1510d7" providerId="ADAL" clId="{49385AE6-A348-4117-8CEB-AF53F41B2FB7}" dt="2023-01-22T13:31:52.304" v="5975" actId="478"/>
          <ac:cxnSpMkLst>
            <pc:docMk/>
            <pc:sldMk cId="1249345167" sldId="262"/>
            <ac:cxnSpMk id="43" creationId="{38F2D481-E4DA-A472-5B7D-904453987CD6}"/>
          </ac:cxnSpMkLst>
        </pc:cxnChg>
        <pc:cxnChg chg="add mod">
          <ac:chgData name="Srivastava, Shashank" userId="4a4a45cf-0bce-432b-b8e4-c038fc1510d7" providerId="ADAL" clId="{49385AE6-A348-4117-8CEB-AF53F41B2FB7}" dt="2023-01-22T13:52:17.565" v="6421" actId="692"/>
          <ac:cxnSpMkLst>
            <pc:docMk/>
            <pc:sldMk cId="1249345167" sldId="262"/>
            <ac:cxnSpMk id="44" creationId="{7A82FDCE-2600-2113-14ED-86A5AE5F0E0D}"/>
          </ac:cxnSpMkLst>
        </pc:cxnChg>
        <pc:cxnChg chg="add mod">
          <ac:chgData name="Srivastava, Shashank" userId="4a4a45cf-0bce-432b-b8e4-c038fc1510d7" providerId="ADAL" clId="{49385AE6-A348-4117-8CEB-AF53F41B2FB7}" dt="2023-01-22T13:52:17.565" v="6421" actId="692"/>
          <ac:cxnSpMkLst>
            <pc:docMk/>
            <pc:sldMk cId="1249345167" sldId="262"/>
            <ac:cxnSpMk id="47" creationId="{25A85733-54D1-A7DF-63D1-568BD10420E3}"/>
          </ac:cxnSpMkLst>
        </pc:cxnChg>
        <pc:cxnChg chg="add mod">
          <ac:chgData name="Srivastava, Shashank" userId="4a4a45cf-0bce-432b-b8e4-c038fc1510d7" providerId="ADAL" clId="{49385AE6-A348-4117-8CEB-AF53F41B2FB7}" dt="2023-01-22T13:52:24.900" v="6438" actId="1037"/>
          <ac:cxnSpMkLst>
            <pc:docMk/>
            <pc:sldMk cId="1249345167" sldId="262"/>
            <ac:cxnSpMk id="48" creationId="{CA3B9D5E-7E6D-32EC-8244-676BB3572213}"/>
          </ac:cxnSpMkLst>
        </pc:cxnChg>
        <pc:cxnChg chg="del">
          <ac:chgData name="Srivastava, Shashank" userId="4a4a45cf-0bce-432b-b8e4-c038fc1510d7" providerId="ADAL" clId="{49385AE6-A348-4117-8CEB-AF53F41B2FB7}" dt="2023-01-22T13:31:52.304" v="5975" actId="478"/>
          <ac:cxnSpMkLst>
            <pc:docMk/>
            <pc:sldMk cId="1249345167" sldId="262"/>
            <ac:cxnSpMk id="51" creationId="{68C2E2A6-FA5D-0938-33B5-D0892BF58A45}"/>
          </ac:cxnSpMkLst>
        </pc:cxnChg>
      </pc:sldChg>
      <pc:sldChg chg="addSp delSp modSp add mod addAnim delAnim modAnim">
        <pc:chgData name="Srivastava, Shashank" userId="4a4a45cf-0bce-432b-b8e4-c038fc1510d7" providerId="ADAL" clId="{49385AE6-A348-4117-8CEB-AF53F41B2FB7}" dt="2023-01-21T20:50:04.577" v="2147" actId="20577"/>
        <pc:sldMkLst>
          <pc:docMk/>
          <pc:sldMk cId="3526360413" sldId="263"/>
        </pc:sldMkLst>
        <pc:spChg chg="mod">
          <ac:chgData name="Srivastava, Shashank" userId="4a4a45cf-0bce-432b-b8e4-c038fc1510d7" providerId="ADAL" clId="{49385AE6-A348-4117-8CEB-AF53F41B2FB7}" dt="2023-01-21T20:28:09.593" v="1924"/>
          <ac:spMkLst>
            <pc:docMk/>
            <pc:sldMk cId="3526360413" sldId="263"/>
            <ac:spMk id="18" creationId="{77F75FE0-323D-833A-BA9F-0393869F72F7}"/>
          </ac:spMkLst>
        </pc:spChg>
        <pc:spChg chg="mod">
          <ac:chgData name="Srivastava, Shashank" userId="4a4a45cf-0bce-432b-b8e4-c038fc1510d7" providerId="ADAL" clId="{49385AE6-A348-4117-8CEB-AF53F41B2FB7}" dt="2023-01-21T20:28:09.593" v="1924"/>
          <ac:spMkLst>
            <pc:docMk/>
            <pc:sldMk cId="3526360413" sldId="263"/>
            <ac:spMk id="19" creationId="{A8FB31A3-B412-EE1E-AC45-2DC6C8CB1B76}"/>
          </ac:spMkLst>
        </pc:spChg>
        <pc:spChg chg="mod">
          <ac:chgData name="Srivastava, Shashank" userId="4a4a45cf-0bce-432b-b8e4-c038fc1510d7" providerId="ADAL" clId="{49385AE6-A348-4117-8CEB-AF53F41B2FB7}" dt="2023-01-21T20:27:49.370" v="1921" actId="14100"/>
          <ac:spMkLst>
            <pc:docMk/>
            <pc:sldMk cId="3526360413" sldId="263"/>
            <ac:spMk id="20" creationId="{B3F8D767-8189-1D0F-A3A7-EF93BF7F0B3E}"/>
          </ac:spMkLst>
        </pc:spChg>
        <pc:spChg chg="add mod">
          <ac:chgData name="Srivastava, Shashank" userId="4a4a45cf-0bce-432b-b8e4-c038fc1510d7" providerId="ADAL" clId="{49385AE6-A348-4117-8CEB-AF53F41B2FB7}" dt="2023-01-21T20:28:17.239" v="1925" actId="1076"/>
          <ac:spMkLst>
            <pc:docMk/>
            <pc:sldMk cId="3526360413" sldId="263"/>
            <ac:spMk id="24" creationId="{5A342D58-366D-4FBF-76F1-4DE5362C0423}"/>
          </ac:spMkLst>
        </pc:spChg>
        <pc:spChg chg="add del mod">
          <ac:chgData name="Srivastava, Shashank" userId="4a4a45cf-0bce-432b-b8e4-c038fc1510d7" providerId="ADAL" clId="{49385AE6-A348-4117-8CEB-AF53F41B2FB7}" dt="2023-01-21T20:29:10.275" v="1945" actId="478"/>
          <ac:spMkLst>
            <pc:docMk/>
            <pc:sldMk cId="3526360413" sldId="263"/>
            <ac:spMk id="26" creationId="{2A5ABED5-5D78-A01F-2B20-1BD364BCBCA0}"/>
          </ac:spMkLst>
        </pc:spChg>
        <pc:spChg chg="add mod">
          <ac:chgData name="Srivastava, Shashank" userId="4a4a45cf-0bce-432b-b8e4-c038fc1510d7" providerId="ADAL" clId="{49385AE6-A348-4117-8CEB-AF53F41B2FB7}" dt="2023-01-21T20:28:17.239" v="1925" actId="1076"/>
          <ac:spMkLst>
            <pc:docMk/>
            <pc:sldMk cId="3526360413" sldId="263"/>
            <ac:spMk id="28" creationId="{CA45E084-8C39-1E0D-463F-4427E694B5CB}"/>
          </ac:spMkLst>
        </pc:spChg>
        <pc:spChg chg="add mod">
          <ac:chgData name="Srivastava, Shashank" userId="4a4a45cf-0bce-432b-b8e4-c038fc1510d7" providerId="ADAL" clId="{49385AE6-A348-4117-8CEB-AF53F41B2FB7}" dt="2023-01-21T20:35:50.454" v="2010" actId="1076"/>
          <ac:spMkLst>
            <pc:docMk/>
            <pc:sldMk cId="3526360413" sldId="263"/>
            <ac:spMk id="29" creationId="{3A06B57B-E85A-795C-33FC-D4805B08A5DB}"/>
          </ac:spMkLst>
        </pc:spChg>
        <pc:spChg chg="add mod">
          <ac:chgData name="Srivastava, Shashank" userId="4a4a45cf-0bce-432b-b8e4-c038fc1510d7" providerId="ADAL" clId="{49385AE6-A348-4117-8CEB-AF53F41B2FB7}" dt="2023-01-21T20:29:38.340" v="1950" actId="207"/>
          <ac:spMkLst>
            <pc:docMk/>
            <pc:sldMk cId="3526360413" sldId="263"/>
            <ac:spMk id="31" creationId="{D0C89560-3667-BC49-1E92-256713F0D33C}"/>
          </ac:spMkLst>
        </pc:spChg>
        <pc:spChg chg="add mod">
          <ac:chgData name="Srivastava, Shashank" userId="4a4a45cf-0bce-432b-b8e4-c038fc1510d7" providerId="ADAL" clId="{49385AE6-A348-4117-8CEB-AF53F41B2FB7}" dt="2023-01-21T20:35:50.454" v="2010" actId="1076"/>
          <ac:spMkLst>
            <pc:docMk/>
            <pc:sldMk cId="3526360413" sldId="263"/>
            <ac:spMk id="32" creationId="{CA3EF3B0-D4C1-E320-CFE4-1667C1A0DC17}"/>
          </ac:spMkLst>
        </pc:spChg>
        <pc:spChg chg="mod">
          <ac:chgData name="Srivastava, Shashank" userId="4a4a45cf-0bce-432b-b8e4-c038fc1510d7" providerId="ADAL" clId="{49385AE6-A348-4117-8CEB-AF53F41B2FB7}" dt="2023-01-21T20:31:19.245" v="1959"/>
          <ac:spMkLst>
            <pc:docMk/>
            <pc:sldMk cId="3526360413" sldId="263"/>
            <ac:spMk id="34" creationId="{797D156A-8587-1E73-2CCB-49C63122D00B}"/>
          </ac:spMkLst>
        </pc:spChg>
        <pc:spChg chg="mod">
          <ac:chgData name="Srivastava, Shashank" userId="4a4a45cf-0bce-432b-b8e4-c038fc1510d7" providerId="ADAL" clId="{49385AE6-A348-4117-8CEB-AF53F41B2FB7}" dt="2023-01-21T20:31:19.245" v="1959"/>
          <ac:spMkLst>
            <pc:docMk/>
            <pc:sldMk cId="3526360413" sldId="263"/>
            <ac:spMk id="36" creationId="{26A355B1-1081-7880-320E-99EAEC2C4A36}"/>
          </ac:spMkLst>
        </pc:spChg>
        <pc:spChg chg="add del mod">
          <ac:chgData name="Srivastava, Shashank" userId="4a4a45cf-0bce-432b-b8e4-c038fc1510d7" providerId="ADAL" clId="{49385AE6-A348-4117-8CEB-AF53F41B2FB7}" dt="2023-01-21T20:31:26.858" v="1962"/>
          <ac:spMkLst>
            <pc:docMk/>
            <pc:sldMk cId="3526360413" sldId="263"/>
            <ac:spMk id="39" creationId="{E90939E9-79E7-FB08-A632-56A381BB0737}"/>
          </ac:spMkLst>
        </pc:spChg>
        <pc:spChg chg="add del mod">
          <ac:chgData name="Srivastava, Shashank" userId="4a4a45cf-0bce-432b-b8e4-c038fc1510d7" providerId="ADAL" clId="{49385AE6-A348-4117-8CEB-AF53F41B2FB7}" dt="2023-01-21T20:31:26.858" v="1962"/>
          <ac:spMkLst>
            <pc:docMk/>
            <pc:sldMk cId="3526360413" sldId="263"/>
            <ac:spMk id="42" creationId="{673D4E09-D1FB-B306-1C7F-0803752FEEBD}"/>
          </ac:spMkLst>
        </pc:spChg>
        <pc:spChg chg="add del mod">
          <ac:chgData name="Srivastava, Shashank" userId="4a4a45cf-0bce-432b-b8e4-c038fc1510d7" providerId="ADAL" clId="{49385AE6-A348-4117-8CEB-AF53F41B2FB7}" dt="2023-01-21T20:31:26.858" v="1962"/>
          <ac:spMkLst>
            <pc:docMk/>
            <pc:sldMk cId="3526360413" sldId="263"/>
            <ac:spMk id="44" creationId="{C7F67AE4-BA35-77AD-5780-BBB85A052FD8}"/>
          </ac:spMkLst>
        </pc:spChg>
        <pc:spChg chg="add del mod">
          <ac:chgData name="Srivastava, Shashank" userId="4a4a45cf-0bce-432b-b8e4-c038fc1510d7" providerId="ADAL" clId="{49385AE6-A348-4117-8CEB-AF53F41B2FB7}" dt="2023-01-21T20:31:26.858" v="1962"/>
          <ac:spMkLst>
            <pc:docMk/>
            <pc:sldMk cId="3526360413" sldId="263"/>
            <ac:spMk id="45" creationId="{D551B628-73FA-1ED6-521C-0D40F3C1EE92}"/>
          </ac:spMkLst>
        </pc:spChg>
        <pc:spChg chg="mod">
          <ac:chgData name="Srivastava, Shashank" userId="4a4a45cf-0bce-432b-b8e4-c038fc1510d7" providerId="ADAL" clId="{49385AE6-A348-4117-8CEB-AF53F41B2FB7}" dt="2023-01-21T20:31:48.218" v="1963"/>
          <ac:spMkLst>
            <pc:docMk/>
            <pc:sldMk cId="3526360413" sldId="263"/>
            <ac:spMk id="47" creationId="{FF3290AD-3C65-C7AD-6249-A31D6EBA501A}"/>
          </ac:spMkLst>
        </pc:spChg>
        <pc:spChg chg="mod">
          <ac:chgData name="Srivastava, Shashank" userId="4a4a45cf-0bce-432b-b8e4-c038fc1510d7" providerId="ADAL" clId="{49385AE6-A348-4117-8CEB-AF53F41B2FB7}" dt="2023-01-21T20:31:48.218" v="1963"/>
          <ac:spMkLst>
            <pc:docMk/>
            <pc:sldMk cId="3526360413" sldId="263"/>
            <ac:spMk id="48" creationId="{C391877E-A6B7-3BDF-771B-11DB70E5320F}"/>
          </ac:spMkLst>
        </pc:spChg>
        <pc:spChg chg="del mod">
          <ac:chgData name="Srivastava, Shashank" userId="4a4a45cf-0bce-432b-b8e4-c038fc1510d7" providerId="ADAL" clId="{49385AE6-A348-4117-8CEB-AF53F41B2FB7}" dt="2023-01-21T20:27:16.923" v="1907"/>
          <ac:spMkLst>
            <pc:docMk/>
            <pc:sldMk cId="3526360413" sldId="263"/>
            <ac:spMk id="49" creationId="{7C5B364C-915D-AEEC-AE71-8444F69E33B9}"/>
          </ac:spMkLst>
        </pc:spChg>
        <pc:spChg chg="del mod">
          <ac:chgData name="Srivastava, Shashank" userId="4a4a45cf-0bce-432b-b8e4-c038fc1510d7" providerId="ADAL" clId="{49385AE6-A348-4117-8CEB-AF53F41B2FB7}" dt="2023-01-21T20:29:25.511" v="1948" actId="478"/>
          <ac:spMkLst>
            <pc:docMk/>
            <pc:sldMk cId="3526360413" sldId="263"/>
            <ac:spMk id="50" creationId="{6F1CF529-D4D2-1EEE-F6B2-0D8BB95F59DD}"/>
          </ac:spMkLst>
        </pc:spChg>
        <pc:spChg chg="add mod">
          <ac:chgData name="Srivastava, Shashank" userId="4a4a45cf-0bce-432b-b8e4-c038fc1510d7" providerId="ADAL" clId="{49385AE6-A348-4117-8CEB-AF53F41B2FB7}" dt="2023-01-21T20:31:52.180" v="1964" actId="1076"/>
          <ac:spMkLst>
            <pc:docMk/>
            <pc:sldMk cId="3526360413" sldId="263"/>
            <ac:spMk id="54" creationId="{BBBCC15F-6F8F-640D-9ED7-31B870451D8B}"/>
          </ac:spMkLst>
        </pc:spChg>
        <pc:spChg chg="mod">
          <ac:chgData name="Srivastava, Shashank" userId="4a4a45cf-0bce-432b-b8e4-c038fc1510d7" providerId="ADAL" clId="{49385AE6-A348-4117-8CEB-AF53F41B2FB7}" dt="2023-01-21T20:27:49.370" v="1921" actId="14100"/>
          <ac:spMkLst>
            <pc:docMk/>
            <pc:sldMk cId="3526360413" sldId="263"/>
            <ac:spMk id="55" creationId="{4D7D28AA-E6D8-0A6C-9F69-9694B535A653}"/>
          </ac:spMkLst>
        </pc:spChg>
        <pc:spChg chg="del">
          <ac:chgData name="Srivastava, Shashank" userId="4a4a45cf-0bce-432b-b8e4-c038fc1510d7" providerId="ADAL" clId="{49385AE6-A348-4117-8CEB-AF53F41B2FB7}" dt="2023-01-21T20:26:58.653" v="1901" actId="478"/>
          <ac:spMkLst>
            <pc:docMk/>
            <pc:sldMk cId="3526360413" sldId="263"/>
            <ac:spMk id="56" creationId="{32B18119-E137-2A8B-F6D7-90B72CC50B37}"/>
          </ac:spMkLst>
        </pc:spChg>
        <pc:spChg chg="del">
          <ac:chgData name="Srivastava, Shashank" userId="4a4a45cf-0bce-432b-b8e4-c038fc1510d7" providerId="ADAL" clId="{49385AE6-A348-4117-8CEB-AF53F41B2FB7}" dt="2023-01-21T20:26:58.653" v="1901" actId="478"/>
          <ac:spMkLst>
            <pc:docMk/>
            <pc:sldMk cId="3526360413" sldId="263"/>
            <ac:spMk id="57" creationId="{F98CC0D2-56DA-3641-C680-CA9FA16BC48F}"/>
          </ac:spMkLst>
        </pc:spChg>
        <pc:spChg chg="del">
          <ac:chgData name="Srivastava, Shashank" userId="4a4a45cf-0bce-432b-b8e4-c038fc1510d7" providerId="ADAL" clId="{49385AE6-A348-4117-8CEB-AF53F41B2FB7}" dt="2023-01-21T20:26:58.653" v="1901" actId="478"/>
          <ac:spMkLst>
            <pc:docMk/>
            <pc:sldMk cId="3526360413" sldId="263"/>
            <ac:spMk id="59" creationId="{FF97F2D8-3729-67D0-C644-62D4F870C83C}"/>
          </ac:spMkLst>
        </pc:spChg>
        <pc:spChg chg="del">
          <ac:chgData name="Srivastava, Shashank" userId="4a4a45cf-0bce-432b-b8e4-c038fc1510d7" providerId="ADAL" clId="{49385AE6-A348-4117-8CEB-AF53F41B2FB7}" dt="2023-01-21T20:26:58.653" v="1901" actId="478"/>
          <ac:spMkLst>
            <pc:docMk/>
            <pc:sldMk cId="3526360413" sldId="263"/>
            <ac:spMk id="60" creationId="{6D7B886E-1FF4-2BD8-F242-B80622348253}"/>
          </ac:spMkLst>
        </pc:spChg>
        <pc:spChg chg="del">
          <ac:chgData name="Srivastava, Shashank" userId="4a4a45cf-0bce-432b-b8e4-c038fc1510d7" providerId="ADAL" clId="{49385AE6-A348-4117-8CEB-AF53F41B2FB7}" dt="2023-01-21T20:26:58.653" v="1901" actId="478"/>
          <ac:spMkLst>
            <pc:docMk/>
            <pc:sldMk cId="3526360413" sldId="263"/>
            <ac:spMk id="62" creationId="{C83C005B-E2BF-CF1C-4C44-6E87118870BF}"/>
          </ac:spMkLst>
        </pc:spChg>
        <pc:spChg chg="add mod">
          <ac:chgData name="Srivastava, Shashank" userId="4a4a45cf-0bce-432b-b8e4-c038fc1510d7" providerId="ADAL" clId="{49385AE6-A348-4117-8CEB-AF53F41B2FB7}" dt="2023-01-21T20:31:52.180" v="1964" actId="1076"/>
          <ac:spMkLst>
            <pc:docMk/>
            <pc:sldMk cId="3526360413" sldId="263"/>
            <ac:spMk id="63" creationId="{CDF979C5-786E-0037-CB1C-5A81563C1E06}"/>
          </ac:spMkLst>
        </pc:spChg>
        <pc:spChg chg="add del mod">
          <ac:chgData name="Srivastava, Shashank" userId="4a4a45cf-0bce-432b-b8e4-c038fc1510d7" providerId="ADAL" clId="{49385AE6-A348-4117-8CEB-AF53F41B2FB7}" dt="2023-01-21T20:32:24.083" v="1977"/>
          <ac:spMkLst>
            <pc:docMk/>
            <pc:sldMk cId="3526360413" sldId="263"/>
            <ac:spMk id="64" creationId="{9D62DBF7-C413-7A6C-34FB-0341C32B6097}"/>
          </ac:spMkLst>
        </pc:spChg>
        <pc:spChg chg="add mod">
          <ac:chgData name="Srivastava, Shashank" userId="4a4a45cf-0bce-432b-b8e4-c038fc1510d7" providerId="ADAL" clId="{49385AE6-A348-4117-8CEB-AF53F41B2FB7}" dt="2023-01-21T20:32:20.993" v="1974" actId="1076"/>
          <ac:spMkLst>
            <pc:docMk/>
            <pc:sldMk cId="3526360413" sldId="263"/>
            <ac:spMk id="65" creationId="{8546D343-13A5-0788-E2D4-851246CB4621}"/>
          </ac:spMkLst>
        </pc:spChg>
        <pc:spChg chg="add del mod">
          <ac:chgData name="Srivastava, Shashank" userId="4a4a45cf-0bce-432b-b8e4-c038fc1510d7" providerId="ADAL" clId="{49385AE6-A348-4117-8CEB-AF53F41B2FB7}" dt="2023-01-21T20:32:35.809" v="1980"/>
          <ac:spMkLst>
            <pc:docMk/>
            <pc:sldMk cId="3526360413" sldId="263"/>
            <ac:spMk id="66" creationId="{D466229B-EC63-B04D-9183-2637CAA8A2CC}"/>
          </ac:spMkLst>
        </pc:spChg>
        <pc:spChg chg="add mod">
          <ac:chgData name="Srivastava, Shashank" userId="4a4a45cf-0bce-432b-b8e4-c038fc1510d7" providerId="ADAL" clId="{49385AE6-A348-4117-8CEB-AF53F41B2FB7}" dt="2023-01-21T20:32:45.199" v="1983" actId="20577"/>
          <ac:spMkLst>
            <pc:docMk/>
            <pc:sldMk cId="3526360413" sldId="263"/>
            <ac:spMk id="67" creationId="{D3A4A71A-496F-0EAD-2D8C-99D8EA7D6EFC}"/>
          </ac:spMkLst>
        </pc:spChg>
        <pc:spChg chg="mod">
          <ac:chgData name="Srivastava, Shashank" userId="4a4a45cf-0bce-432b-b8e4-c038fc1510d7" providerId="ADAL" clId="{49385AE6-A348-4117-8CEB-AF53F41B2FB7}" dt="2023-01-21T20:33:04.306" v="1984"/>
          <ac:spMkLst>
            <pc:docMk/>
            <pc:sldMk cId="3526360413" sldId="263"/>
            <ac:spMk id="69" creationId="{01DF4C4E-8A9B-99A5-5656-6AEC46D9CFCF}"/>
          </ac:spMkLst>
        </pc:spChg>
        <pc:spChg chg="mod">
          <ac:chgData name="Srivastava, Shashank" userId="4a4a45cf-0bce-432b-b8e4-c038fc1510d7" providerId="ADAL" clId="{49385AE6-A348-4117-8CEB-AF53F41B2FB7}" dt="2023-01-21T20:33:04.306" v="1984"/>
          <ac:spMkLst>
            <pc:docMk/>
            <pc:sldMk cId="3526360413" sldId="263"/>
            <ac:spMk id="70" creationId="{52F80E1D-A9F0-1CE3-3D2C-2FB5478CBB0F}"/>
          </ac:spMkLst>
        </pc:spChg>
        <pc:spChg chg="add del mod">
          <ac:chgData name="Srivastava, Shashank" userId="4a4a45cf-0bce-432b-b8e4-c038fc1510d7" providerId="ADAL" clId="{49385AE6-A348-4117-8CEB-AF53F41B2FB7}" dt="2023-01-21T20:47:52.597" v="2140" actId="478"/>
          <ac:spMkLst>
            <pc:docMk/>
            <pc:sldMk cId="3526360413" sldId="263"/>
            <ac:spMk id="73" creationId="{0A9D7683-D911-EEC7-B177-A3D3A79D1FCA}"/>
          </ac:spMkLst>
        </pc:spChg>
        <pc:spChg chg="add del mod">
          <ac:chgData name="Srivastava, Shashank" userId="4a4a45cf-0bce-432b-b8e4-c038fc1510d7" providerId="ADAL" clId="{49385AE6-A348-4117-8CEB-AF53F41B2FB7}" dt="2023-01-21T20:47:52.597" v="2140" actId="478"/>
          <ac:spMkLst>
            <pc:docMk/>
            <pc:sldMk cId="3526360413" sldId="263"/>
            <ac:spMk id="76" creationId="{9D50BA55-B5F2-D1CE-CBC6-DE8985555C0C}"/>
          </ac:spMkLst>
        </pc:spChg>
        <pc:spChg chg="add del mod">
          <ac:chgData name="Srivastava, Shashank" userId="4a4a45cf-0bce-432b-b8e4-c038fc1510d7" providerId="ADAL" clId="{49385AE6-A348-4117-8CEB-AF53F41B2FB7}" dt="2023-01-21T20:33:34.604" v="1988" actId="478"/>
          <ac:spMkLst>
            <pc:docMk/>
            <pc:sldMk cId="3526360413" sldId="263"/>
            <ac:spMk id="77" creationId="{B9598EC0-6CE4-DE01-EE74-299FD571580B}"/>
          </ac:spMkLst>
        </pc:spChg>
        <pc:spChg chg="add del mod">
          <ac:chgData name="Srivastava, Shashank" userId="4a4a45cf-0bce-432b-b8e4-c038fc1510d7" providerId="ADAL" clId="{49385AE6-A348-4117-8CEB-AF53F41B2FB7}" dt="2023-01-21T20:47:52.597" v="2140" actId="478"/>
          <ac:spMkLst>
            <pc:docMk/>
            <pc:sldMk cId="3526360413" sldId="263"/>
            <ac:spMk id="78" creationId="{597EC6D6-01FD-1046-A6D9-5B243846700F}"/>
          </ac:spMkLst>
        </pc:spChg>
        <pc:spChg chg="add del mod">
          <ac:chgData name="Srivastava, Shashank" userId="4a4a45cf-0bce-432b-b8e4-c038fc1510d7" providerId="ADAL" clId="{49385AE6-A348-4117-8CEB-AF53F41B2FB7}" dt="2023-01-21T20:47:52.597" v="2140" actId="478"/>
          <ac:spMkLst>
            <pc:docMk/>
            <pc:sldMk cId="3526360413" sldId="263"/>
            <ac:spMk id="79" creationId="{E3770352-37AE-B46C-8985-6C00FD282ADF}"/>
          </ac:spMkLst>
        </pc:spChg>
        <pc:spChg chg="mod">
          <ac:chgData name="Srivastava, Shashank" userId="4a4a45cf-0bce-432b-b8e4-c038fc1510d7" providerId="ADAL" clId="{49385AE6-A348-4117-8CEB-AF53F41B2FB7}" dt="2023-01-21T20:36:34.571" v="2019"/>
          <ac:spMkLst>
            <pc:docMk/>
            <pc:sldMk cId="3526360413" sldId="263"/>
            <ac:spMk id="81" creationId="{45293902-1E1B-DD58-56E4-6441B3EDEFF5}"/>
          </ac:spMkLst>
        </pc:spChg>
        <pc:spChg chg="mod">
          <ac:chgData name="Srivastava, Shashank" userId="4a4a45cf-0bce-432b-b8e4-c038fc1510d7" providerId="ADAL" clId="{49385AE6-A348-4117-8CEB-AF53F41B2FB7}" dt="2023-01-21T20:36:34.571" v="2019"/>
          <ac:spMkLst>
            <pc:docMk/>
            <pc:sldMk cId="3526360413" sldId="263"/>
            <ac:spMk id="82" creationId="{57050E62-054A-79D9-BB97-2608BBD136FB}"/>
          </ac:spMkLst>
        </pc:spChg>
        <pc:spChg chg="add del mod">
          <ac:chgData name="Srivastava, Shashank" userId="4a4a45cf-0bce-432b-b8e4-c038fc1510d7" providerId="ADAL" clId="{49385AE6-A348-4117-8CEB-AF53F41B2FB7}" dt="2023-01-21T20:42:37.627" v="2115" actId="478"/>
          <ac:spMkLst>
            <pc:docMk/>
            <pc:sldMk cId="3526360413" sldId="263"/>
            <ac:spMk id="85" creationId="{63CAB9A8-478E-1B5E-6995-304E74B0B749}"/>
          </ac:spMkLst>
        </pc:spChg>
        <pc:spChg chg="add del mod">
          <ac:chgData name="Srivastava, Shashank" userId="4a4a45cf-0bce-432b-b8e4-c038fc1510d7" providerId="ADAL" clId="{49385AE6-A348-4117-8CEB-AF53F41B2FB7}" dt="2023-01-21T20:42:37.627" v="2115" actId="478"/>
          <ac:spMkLst>
            <pc:docMk/>
            <pc:sldMk cId="3526360413" sldId="263"/>
            <ac:spMk id="88" creationId="{9F15D260-5E3B-21DD-3801-B7F7247A709B}"/>
          </ac:spMkLst>
        </pc:spChg>
        <pc:spChg chg="add del mod">
          <ac:chgData name="Srivastava, Shashank" userId="4a4a45cf-0bce-432b-b8e4-c038fc1510d7" providerId="ADAL" clId="{49385AE6-A348-4117-8CEB-AF53F41B2FB7}" dt="2023-01-21T20:38:01.639" v="2069" actId="478"/>
          <ac:spMkLst>
            <pc:docMk/>
            <pc:sldMk cId="3526360413" sldId="263"/>
            <ac:spMk id="89" creationId="{E6F24731-69DF-0D20-1527-FE7A2F97927A}"/>
          </ac:spMkLst>
        </pc:spChg>
        <pc:spChg chg="add del mod">
          <ac:chgData name="Srivastava, Shashank" userId="4a4a45cf-0bce-432b-b8e4-c038fc1510d7" providerId="ADAL" clId="{49385AE6-A348-4117-8CEB-AF53F41B2FB7}" dt="2023-01-21T20:42:49.705" v="2116" actId="478"/>
          <ac:spMkLst>
            <pc:docMk/>
            <pc:sldMk cId="3526360413" sldId="263"/>
            <ac:spMk id="90" creationId="{E04B441A-2915-B00C-E87B-BF7F41EC456F}"/>
          </ac:spMkLst>
        </pc:spChg>
        <pc:spChg chg="add del mod">
          <ac:chgData name="Srivastava, Shashank" userId="4a4a45cf-0bce-432b-b8e4-c038fc1510d7" providerId="ADAL" clId="{49385AE6-A348-4117-8CEB-AF53F41B2FB7}" dt="2023-01-21T20:38:37.238" v="2074"/>
          <ac:spMkLst>
            <pc:docMk/>
            <pc:sldMk cId="3526360413" sldId="263"/>
            <ac:spMk id="91" creationId="{E0D04AB5-EF34-FEB4-1015-1CA1C3ED327F}"/>
          </ac:spMkLst>
        </pc:spChg>
        <pc:spChg chg="add del mod">
          <ac:chgData name="Srivastava, Shashank" userId="4a4a45cf-0bce-432b-b8e4-c038fc1510d7" providerId="ADAL" clId="{49385AE6-A348-4117-8CEB-AF53F41B2FB7}" dt="2023-01-21T20:42:37.627" v="2115" actId="478"/>
          <ac:spMkLst>
            <pc:docMk/>
            <pc:sldMk cId="3526360413" sldId="263"/>
            <ac:spMk id="92" creationId="{441CA73D-B076-C48D-B699-C872DE6C7883}"/>
          </ac:spMkLst>
        </pc:spChg>
        <pc:spChg chg="add del mod">
          <ac:chgData name="Srivastava, Shashank" userId="4a4a45cf-0bce-432b-b8e4-c038fc1510d7" providerId="ADAL" clId="{49385AE6-A348-4117-8CEB-AF53F41B2FB7}" dt="2023-01-21T20:47:52.597" v="2140" actId="478"/>
          <ac:spMkLst>
            <pc:docMk/>
            <pc:sldMk cId="3526360413" sldId="263"/>
            <ac:spMk id="93" creationId="{F5B5BF1C-4897-DE32-70C4-1E817E58D3FE}"/>
          </ac:spMkLst>
        </pc:spChg>
        <pc:grpChg chg="mod">
          <ac:chgData name="Srivastava, Shashank" userId="4a4a45cf-0bce-432b-b8e4-c038fc1510d7" providerId="ADAL" clId="{49385AE6-A348-4117-8CEB-AF53F41B2FB7}" dt="2023-01-21T20:27:49.370" v="1921" actId="14100"/>
          <ac:grpSpMkLst>
            <pc:docMk/>
            <pc:sldMk cId="3526360413" sldId="263"/>
            <ac:grpSpMk id="8" creationId="{7C8C3609-F9ED-83BF-584C-92777BA29CDF}"/>
          </ac:grpSpMkLst>
        </pc:grpChg>
        <pc:grpChg chg="add mod">
          <ac:chgData name="Srivastava, Shashank" userId="4a4a45cf-0bce-432b-b8e4-c038fc1510d7" providerId="ADAL" clId="{49385AE6-A348-4117-8CEB-AF53F41B2FB7}" dt="2023-01-21T20:28:17.239" v="1925" actId="1076"/>
          <ac:grpSpMkLst>
            <pc:docMk/>
            <pc:sldMk cId="3526360413" sldId="263"/>
            <ac:grpSpMk id="17" creationId="{325C530B-F529-F878-1E2B-411FB61E9092}"/>
          </ac:grpSpMkLst>
        </pc:grpChg>
        <pc:grpChg chg="add del mod">
          <ac:chgData name="Srivastava, Shashank" userId="4a4a45cf-0bce-432b-b8e4-c038fc1510d7" providerId="ADAL" clId="{49385AE6-A348-4117-8CEB-AF53F41B2FB7}" dt="2023-01-21T20:31:26.858" v="1962"/>
          <ac:grpSpMkLst>
            <pc:docMk/>
            <pc:sldMk cId="3526360413" sldId="263"/>
            <ac:grpSpMk id="33" creationId="{F197E40A-A5B6-F614-0FEA-A08C9F922038}"/>
          </ac:grpSpMkLst>
        </pc:grpChg>
        <pc:grpChg chg="add mod">
          <ac:chgData name="Srivastava, Shashank" userId="4a4a45cf-0bce-432b-b8e4-c038fc1510d7" providerId="ADAL" clId="{49385AE6-A348-4117-8CEB-AF53F41B2FB7}" dt="2023-01-21T20:31:52.180" v="1964" actId="1076"/>
          <ac:grpSpMkLst>
            <pc:docMk/>
            <pc:sldMk cId="3526360413" sldId="263"/>
            <ac:grpSpMk id="46" creationId="{7A7456AF-235D-6588-48E8-5044B6049F84}"/>
          </ac:grpSpMkLst>
        </pc:grpChg>
        <pc:grpChg chg="add del mod">
          <ac:chgData name="Srivastava, Shashank" userId="4a4a45cf-0bce-432b-b8e4-c038fc1510d7" providerId="ADAL" clId="{49385AE6-A348-4117-8CEB-AF53F41B2FB7}" dt="2023-01-21T20:47:52.597" v="2140" actId="478"/>
          <ac:grpSpMkLst>
            <pc:docMk/>
            <pc:sldMk cId="3526360413" sldId="263"/>
            <ac:grpSpMk id="68" creationId="{0F62EF4B-53CB-97CD-0884-79AA75610E62}"/>
          </ac:grpSpMkLst>
        </pc:grpChg>
        <pc:grpChg chg="add del mod">
          <ac:chgData name="Srivastava, Shashank" userId="4a4a45cf-0bce-432b-b8e4-c038fc1510d7" providerId="ADAL" clId="{49385AE6-A348-4117-8CEB-AF53F41B2FB7}" dt="2023-01-21T20:42:49.705" v="2116" actId="478"/>
          <ac:grpSpMkLst>
            <pc:docMk/>
            <pc:sldMk cId="3526360413" sldId="263"/>
            <ac:grpSpMk id="80" creationId="{D785AE85-6633-3CC0-FFAA-6E957F84C470}"/>
          </ac:grpSpMkLst>
        </pc:grpChg>
        <pc:graphicFrameChg chg="mod modGraphic">
          <ac:chgData name="Srivastava, Shashank" userId="4a4a45cf-0bce-432b-b8e4-c038fc1510d7" providerId="ADAL" clId="{49385AE6-A348-4117-8CEB-AF53F41B2FB7}" dt="2023-01-21T20:50:04.577" v="2147" actId="20577"/>
          <ac:graphicFrameMkLst>
            <pc:docMk/>
            <pc:sldMk cId="3526360413" sldId="263"/>
            <ac:graphicFrameMk id="4" creationId="{AAB343F7-DADD-106D-60E1-15C78857D4BF}"/>
          </ac:graphicFrameMkLst>
        </pc:graphicFrameChg>
        <pc:cxnChg chg="del mod">
          <ac:chgData name="Srivastava, Shashank" userId="4a4a45cf-0bce-432b-b8e4-c038fc1510d7" providerId="ADAL" clId="{49385AE6-A348-4117-8CEB-AF53F41B2FB7}" dt="2023-01-21T20:27:09.414" v="1902" actId="478"/>
          <ac:cxnSpMkLst>
            <pc:docMk/>
            <pc:sldMk cId="3526360413" sldId="263"/>
            <ac:cxnSpMk id="12" creationId="{64B07F1A-51C4-5F56-3D34-AE0DECC61EFA}"/>
          </ac:cxnSpMkLst>
        </pc:cxnChg>
        <pc:cxnChg chg="mod">
          <ac:chgData name="Srivastava, Shashank" userId="4a4a45cf-0bce-432b-b8e4-c038fc1510d7" providerId="ADAL" clId="{49385AE6-A348-4117-8CEB-AF53F41B2FB7}" dt="2023-01-21T20:27:49.370" v="1921" actId="14100"/>
          <ac:cxnSpMkLst>
            <pc:docMk/>
            <pc:sldMk cId="3526360413" sldId="263"/>
            <ac:cxnSpMk id="13" creationId="{FB6E087B-8F69-95C7-71D3-C56BBAC28522}"/>
          </ac:cxnSpMkLst>
        </pc:cxnChg>
        <pc:cxnChg chg="add mod">
          <ac:chgData name="Srivastava, Shashank" userId="4a4a45cf-0bce-432b-b8e4-c038fc1510d7" providerId="ADAL" clId="{49385AE6-A348-4117-8CEB-AF53F41B2FB7}" dt="2023-01-21T20:35:50.454" v="2010" actId="1076"/>
          <ac:cxnSpMkLst>
            <pc:docMk/>
            <pc:sldMk cId="3526360413" sldId="263"/>
            <ac:cxnSpMk id="21" creationId="{D836BECD-E90E-A31B-B0DC-CD5E49FC919D}"/>
          </ac:cxnSpMkLst>
        </pc:cxnChg>
        <pc:cxnChg chg="add mod">
          <ac:chgData name="Srivastava, Shashank" userId="4a4a45cf-0bce-432b-b8e4-c038fc1510d7" providerId="ADAL" clId="{49385AE6-A348-4117-8CEB-AF53F41B2FB7}" dt="2023-01-21T20:35:59.350" v="2012" actId="1038"/>
          <ac:cxnSpMkLst>
            <pc:docMk/>
            <pc:sldMk cId="3526360413" sldId="263"/>
            <ac:cxnSpMk id="22" creationId="{66DB2EB0-655B-1014-6F2C-3ACB8019BBC6}"/>
          </ac:cxnSpMkLst>
        </pc:cxnChg>
        <pc:cxnChg chg="mod">
          <ac:chgData name="Srivastava, Shashank" userId="4a4a45cf-0bce-432b-b8e4-c038fc1510d7" providerId="ADAL" clId="{49385AE6-A348-4117-8CEB-AF53F41B2FB7}" dt="2023-01-21T20:36:06.395" v="2016" actId="1076"/>
          <ac:cxnSpMkLst>
            <pc:docMk/>
            <pc:sldMk cId="3526360413" sldId="263"/>
            <ac:cxnSpMk id="23" creationId="{FEDB0B47-57E4-BED2-1ADF-6921C24FDFA0}"/>
          </ac:cxnSpMkLst>
        </pc:cxnChg>
        <pc:cxnChg chg="add mod">
          <ac:chgData name="Srivastava, Shashank" userId="4a4a45cf-0bce-432b-b8e4-c038fc1510d7" providerId="ADAL" clId="{49385AE6-A348-4117-8CEB-AF53F41B2FB7}" dt="2023-01-21T20:35:50.454" v="2010" actId="1076"/>
          <ac:cxnSpMkLst>
            <pc:docMk/>
            <pc:sldMk cId="3526360413" sldId="263"/>
            <ac:cxnSpMk id="25" creationId="{42729FC5-1F67-5BD2-5207-5284829CCA15}"/>
          </ac:cxnSpMkLst>
        </pc:cxnChg>
        <pc:cxnChg chg="add mod">
          <ac:chgData name="Srivastava, Shashank" userId="4a4a45cf-0bce-432b-b8e4-c038fc1510d7" providerId="ADAL" clId="{49385AE6-A348-4117-8CEB-AF53F41B2FB7}" dt="2023-01-21T20:28:17.239" v="1925" actId="1076"/>
          <ac:cxnSpMkLst>
            <pc:docMk/>
            <pc:sldMk cId="3526360413" sldId="263"/>
            <ac:cxnSpMk id="27" creationId="{FFACA3F4-20C9-07E6-9B72-E94BF9931E38}"/>
          </ac:cxnSpMkLst>
        </pc:cxnChg>
        <pc:cxnChg chg="mod">
          <ac:chgData name="Srivastava, Shashank" userId="4a4a45cf-0bce-432b-b8e4-c038fc1510d7" providerId="ADAL" clId="{49385AE6-A348-4117-8CEB-AF53F41B2FB7}" dt="2023-01-21T20:36:06.395" v="2016" actId="1076"/>
          <ac:cxnSpMkLst>
            <pc:docMk/>
            <pc:sldMk cId="3526360413" sldId="263"/>
            <ac:cxnSpMk id="35" creationId="{2BB62B47-4DF1-D38E-EB5F-270047384488}"/>
          </ac:cxnSpMkLst>
        </pc:cxnChg>
        <pc:cxnChg chg="add del mod">
          <ac:chgData name="Srivastava, Shashank" userId="4a4a45cf-0bce-432b-b8e4-c038fc1510d7" providerId="ADAL" clId="{49385AE6-A348-4117-8CEB-AF53F41B2FB7}" dt="2023-01-21T20:31:26.858" v="1962"/>
          <ac:cxnSpMkLst>
            <pc:docMk/>
            <pc:sldMk cId="3526360413" sldId="263"/>
            <ac:cxnSpMk id="37" creationId="{DCA69C25-28BB-EB43-AFA4-60A2768A0AB7}"/>
          </ac:cxnSpMkLst>
        </pc:cxnChg>
        <pc:cxnChg chg="add del mod">
          <ac:chgData name="Srivastava, Shashank" userId="4a4a45cf-0bce-432b-b8e4-c038fc1510d7" providerId="ADAL" clId="{49385AE6-A348-4117-8CEB-AF53F41B2FB7}" dt="2023-01-21T20:31:26.858" v="1962"/>
          <ac:cxnSpMkLst>
            <pc:docMk/>
            <pc:sldMk cId="3526360413" sldId="263"/>
            <ac:cxnSpMk id="38" creationId="{0CA50C62-636D-7372-CC82-2255FB1580B9}"/>
          </ac:cxnSpMkLst>
        </pc:cxnChg>
        <pc:cxnChg chg="add del mod">
          <ac:chgData name="Srivastava, Shashank" userId="4a4a45cf-0bce-432b-b8e4-c038fc1510d7" providerId="ADAL" clId="{49385AE6-A348-4117-8CEB-AF53F41B2FB7}" dt="2023-01-21T20:31:26.858" v="1962"/>
          <ac:cxnSpMkLst>
            <pc:docMk/>
            <pc:sldMk cId="3526360413" sldId="263"/>
            <ac:cxnSpMk id="40" creationId="{724EAF60-B769-7092-DBEA-B2C3100B5F87}"/>
          </ac:cxnSpMkLst>
        </pc:cxnChg>
        <pc:cxnChg chg="add del mod">
          <ac:chgData name="Srivastava, Shashank" userId="4a4a45cf-0bce-432b-b8e4-c038fc1510d7" providerId="ADAL" clId="{49385AE6-A348-4117-8CEB-AF53F41B2FB7}" dt="2023-01-21T20:31:26.858" v="1962"/>
          <ac:cxnSpMkLst>
            <pc:docMk/>
            <pc:sldMk cId="3526360413" sldId="263"/>
            <ac:cxnSpMk id="41" creationId="{2CE0B833-1FD5-ADC1-503A-5E088CA57A4B}"/>
          </ac:cxnSpMkLst>
        </pc:cxnChg>
        <pc:cxnChg chg="del mod">
          <ac:chgData name="Srivastava, Shashank" userId="4a4a45cf-0bce-432b-b8e4-c038fc1510d7" providerId="ADAL" clId="{49385AE6-A348-4117-8CEB-AF53F41B2FB7}" dt="2023-01-21T20:27:10.950" v="1903" actId="478"/>
          <ac:cxnSpMkLst>
            <pc:docMk/>
            <pc:sldMk cId="3526360413" sldId="263"/>
            <ac:cxnSpMk id="43" creationId="{38F2D481-E4DA-A472-5B7D-904453987CD6}"/>
          </ac:cxnSpMkLst>
        </pc:cxnChg>
        <pc:cxnChg chg="mod">
          <ac:chgData name="Srivastava, Shashank" userId="4a4a45cf-0bce-432b-b8e4-c038fc1510d7" providerId="ADAL" clId="{49385AE6-A348-4117-8CEB-AF53F41B2FB7}" dt="2023-01-21T20:27:58.366" v="1923" actId="14100"/>
          <ac:cxnSpMkLst>
            <pc:docMk/>
            <pc:sldMk cId="3526360413" sldId="263"/>
            <ac:cxnSpMk id="51" creationId="{68C2E2A6-FA5D-0938-33B5-D0892BF58A45}"/>
          </ac:cxnSpMkLst>
        </pc:cxnChg>
        <pc:cxnChg chg="add del mod">
          <ac:chgData name="Srivastava, Shashank" userId="4a4a45cf-0bce-432b-b8e4-c038fc1510d7" providerId="ADAL" clId="{49385AE6-A348-4117-8CEB-AF53F41B2FB7}" dt="2023-01-21T20:47:48.568" v="2139" actId="478"/>
          <ac:cxnSpMkLst>
            <pc:docMk/>
            <pc:sldMk cId="3526360413" sldId="263"/>
            <ac:cxnSpMk id="52" creationId="{4AC9E061-0881-5B63-CD77-BD09D3F4A731}"/>
          </ac:cxnSpMkLst>
        </pc:cxnChg>
        <pc:cxnChg chg="add mod">
          <ac:chgData name="Srivastava, Shashank" userId="4a4a45cf-0bce-432b-b8e4-c038fc1510d7" providerId="ADAL" clId="{49385AE6-A348-4117-8CEB-AF53F41B2FB7}" dt="2023-01-21T20:31:52.180" v="1964" actId="1076"/>
          <ac:cxnSpMkLst>
            <pc:docMk/>
            <pc:sldMk cId="3526360413" sldId="263"/>
            <ac:cxnSpMk id="53" creationId="{F0BE3769-AACF-0047-0D6C-71788A067C30}"/>
          </ac:cxnSpMkLst>
        </pc:cxnChg>
        <pc:cxnChg chg="add mod">
          <ac:chgData name="Srivastava, Shashank" userId="4a4a45cf-0bce-432b-b8e4-c038fc1510d7" providerId="ADAL" clId="{49385AE6-A348-4117-8CEB-AF53F41B2FB7}" dt="2023-01-21T20:31:52.180" v="1964" actId="1076"/>
          <ac:cxnSpMkLst>
            <pc:docMk/>
            <pc:sldMk cId="3526360413" sldId="263"/>
            <ac:cxnSpMk id="58" creationId="{299C76F4-D04D-8FB7-9D0B-62A549CB370B}"/>
          </ac:cxnSpMkLst>
        </pc:cxnChg>
        <pc:cxnChg chg="add mod">
          <ac:chgData name="Srivastava, Shashank" userId="4a4a45cf-0bce-432b-b8e4-c038fc1510d7" providerId="ADAL" clId="{49385AE6-A348-4117-8CEB-AF53F41B2FB7}" dt="2023-01-21T20:31:52.180" v="1964" actId="1076"/>
          <ac:cxnSpMkLst>
            <pc:docMk/>
            <pc:sldMk cId="3526360413" sldId="263"/>
            <ac:cxnSpMk id="61" creationId="{6A345C64-03F1-EEE4-66EE-598B947F6E7E}"/>
          </ac:cxnSpMkLst>
        </pc:cxnChg>
        <pc:cxnChg chg="add del mod">
          <ac:chgData name="Srivastava, Shashank" userId="4a4a45cf-0bce-432b-b8e4-c038fc1510d7" providerId="ADAL" clId="{49385AE6-A348-4117-8CEB-AF53F41B2FB7}" dt="2023-01-21T20:47:52.597" v="2140" actId="478"/>
          <ac:cxnSpMkLst>
            <pc:docMk/>
            <pc:sldMk cId="3526360413" sldId="263"/>
            <ac:cxnSpMk id="71" creationId="{704F271F-BD08-DCB1-D880-62FA76B752A0}"/>
          </ac:cxnSpMkLst>
        </pc:cxnChg>
        <pc:cxnChg chg="add del mod">
          <ac:chgData name="Srivastava, Shashank" userId="4a4a45cf-0bce-432b-b8e4-c038fc1510d7" providerId="ADAL" clId="{49385AE6-A348-4117-8CEB-AF53F41B2FB7}" dt="2023-01-21T20:33:49.208" v="1989" actId="478"/>
          <ac:cxnSpMkLst>
            <pc:docMk/>
            <pc:sldMk cId="3526360413" sldId="263"/>
            <ac:cxnSpMk id="72" creationId="{F8635A3D-94EA-DC47-7667-DEF40039152C}"/>
          </ac:cxnSpMkLst>
        </pc:cxnChg>
        <pc:cxnChg chg="add del mod">
          <ac:chgData name="Srivastava, Shashank" userId="4a4a45cf-0bce-432b-b8e4-c038fc1510d7" providerId="ADAL" clId="{49385AE6-A348-4117-8CEB-AF53F41B2FB7}" dt="2023-01-21T20:47:52.597" v="2140" actId="478"/>
          <ac:cxnSpMkLst>
            <pc:docMk/>
            <pc:sldMk cId="3526360413" sldId="263"/>
            <ac:cxnSpMk id="74" creationId="{71BD4C0D-CC1C-56A7-086F-2D7E40070030}"/>
          </ac:cxnSpMkLst>
        </pc:cxnChg>
        <pc:cxnChg chg="add del mod">
          <ac:chgData name="Srivastava, Shashank" userId="4a4a45cf-0bce-432b-b8e4-c038fc1510d7" providerId="ADAL" clId="{49385AE6-A348-4117-8CEB-AF53F41B2FB7}" dt="2023-01-21T20:47:52.597" v="2140" actId="478"/>
          <ac:cxnSpMkLst>
            <pc:docMk/>
            <pc:sldMk cId="3526360413" sldId="263"/>
            <ac:cxnSpMk id="75" creationId="{A34DF326-1010-EB82-59FD-A7272762867A}"/>
          </ac:cxnSpMkLst>
        </pc:cxnChg>
        <pc:cxnChg chg="add del mod">
          <ac:chgData name="Srivastava, Shashank" userId="4a4a45cf-0bce-432b-b8e4-c038fc1510d7" providerId="ADAL" clId="{49385AE6-A348-4117-8CEB-AF53F41B2FB7}" dt="2023-01-21T20:36:43.814" v="2023" actId="478"/>
          <ac:cxnSpMkLst>
            <pc:docMk/>
            <pc:sldMk cId="3526360413" sldId="263"/>
            <ac:cxnSpMk id="83" creationId="{2C53938F-8AE0-DFF0-E253-94D2C8EE7D89}"/>
          </ac:cxnSpMkLst>
        </pc:cxnChg>
        <pc:cxnChg chg="add del mod">
          <ac:chgData name="Srivastava, Shashank" userId="4a4a45cf-0bce-432b-b8e4-c038fc1510d7" providerId="ADAL" clId="{49385AE6-A348-4117-8CEB-AF53F41B2FB7}" dt="2023-01-21T20:42:37.627" v="2115" actId="478"/>
          <ac:cxnSpMkLst>
            <pc:docMk/>
            <pc:sldMk cId="3526360413" sldId="263"/>
            <ac:cxnSpMk id="84" creationId="{0443EA35-B451-97E5-134D-88C1289853E9}"/>
          </ac:cxnSpMkLst>
        </pc:cxnChg>
        <pc:cxnChg chg="add del mod">
          <ac:chgData name="Srivastava, Shashank" userId="4a4a45cf-0bce-432b-b8e4-c038fc1510d7" providerId="ADAL" clId="{49385AE6-A348-4117-8CEB-AF53F41B2FB7}" dt="2023-01-21T20:36:43.814" v="2023" actId="478"/>
          <ac:cxnSpMkLst>
            <pc:docMk/>
            <pc:sldMk cId="3526360413" sldId="263"/>
            <ac:cxnSpMk id="86" creationId="{C1E34C0D-0233-10B6-091D-19C3662A5271}"/>
          </ac:cxnSpMkLst>
        </pc:cxnChg>
        <pc:cxnChg chg="add del mod">
          <ac:chgData name="Srivastava, Shashank" userId="4a4a45cf-0bce-432b-b8e4-c038fc1510d7" providerId="ADAL" clId="{49385AE6-A348-4117-8CEB-AF53F41B2FB7}" dt="2023-01-21T20:42:37.627" v="2115" actId="478"/>
          <ac:cxnSpMkLst>
            <pc:docMk/>
            <pc:sldMk cId="3526360413" sldId="263"/>
            <ac:cxnSpMk id="87" creationId="{15197B52-058D-CA3A-5B81-5CB76527F4B2}"/>
          </ac:cxnSpMkLst>
        </pc:cxnChg>
      </pc:sldChg>
      <pc:sldChg chg="addSp delSp modSp add mod addAnim delAnim modAnim">
        <pc:chgData name="Srivastava, Shashank" userId="4a4a45cf-0bce-432b-b8e4-c038fc1510d7" providerId="ADAL" clId="{49385AE6-A348-4117-8CEB-AF53F41B2FB7}" dt="2023-01-21T20:50:16.243" v="2149"/>
        <pc:sldMkLst>
          <pc:docMk/>
          <pc:sldMk cId="1061157440" sldId="264"/>
        </pc:sldMkLst>
        <pc:spChg chg="mod">
          <ac:chgData name="Srivastava, Shashank" userId="4a4a45cf-0bce-432b-b8e4-c038fc1510d7" providerId="ADAL" clId="{49385AE6-A348-4117-8CEB-AF53F41B2FB7}" dt="2023-01-21T20:43:01.619" v="2117"/>
          <ac:spMkLst>
            <pc:docMk/>
            <pc:sldMk cId="1061157440" sldId="264"/>
            <ac:spMk id="6" creationId="{04009E4E-7CC9-7C61-7F8A-5E6DEB9DCBAB}"/>
          </ac:spMkLst>
        </pc:spChg>
        <pc:spChg chg="mod">
          <ac:chgData name="Srivastava, Shashank" userId="4a4a45cf-0bce-432b-b8e4-c038fc1510d7" providerId="ADAL" clId="{49385AE6-A348-4117-8CEB-AF53F41B2FB7}" dt="2023-01-21T20:43:01.619" v="2117"/>
          <ac:spMkLst>
            <pc:docMk/>
            <pc:sldMk cId="1061157440" sldId="264"/>
            <ac:spMk id="9" creationId="{9DD6F679-CA09-DF0D-93F2-676DA7F5FE5B}"/>
          </ac:spMkLst>
        </pc:spChg>
        <pc:spChg chg="add del mod">
          <ac:chgData name="Srivastava, Shashank" userId="4a4a45cf-0bce-432b-b8e4-c038fc1510d7" providerId="ADAL" clId="{49385AE6-A348-4117-8CEB-AF53F41B2FB7}" dt="2023-01-21T20:43:04.290" v="2118"/>
          <ac:spMkLst>
            <pc:docMk/>
            <pc:sldMk cId="1061157440" sldId="264"/>
            <ac:spMk id="12" creationId="{2BE1DA2F-3D64-F3DF-42E0-E9448E1B06B4}"/>
          </ac:spMkLst>
        </pc:spChg>
        <pc:spChg chg="add del mod">
          <ac:chgData name="Srivastava, Shashank" userId="4a4a45cf-0bce-432b-b8e4-c038fc1510d7" providerId="ADAL" clId="{49385AE6-A348-4117-8CEB-AF53F41B2FB7}" dt="2023-01-21T20:43:04.290" v="2118"/>
          <ac:spMkLst>
            <pc:docMk/>
            <pc:sldMk cId="1061157440" sldId="264"/>
            <ac:spMk id="16" creationId="{160364A3-8E0B-1EFC-5167-3EFEDB4636DF}"/>
          </ac:spMkLst>
        </pc:spChg>
        <pc:spChg chg="add del mod">
          <ac:chgData name="Srivastava, Shashank" userId="4a4a45cf-0bce-432b-b8e4-c038fc1510d7" providerId="ADAL" clId="{49385AE6-A348-4117-8CEB-AF53F41B2FB7}" dt="2023-01-21T20:42:14.386" v="2112" actId="164"/>
          <ac:spMkLst>
            <pc:docMk/>
            <pc:sldMk cId="1061157440" sldId="264"/>
            <ac:spMk id="24" creationId="{5A342D58-366D-4FBF-76F1-4DE5362C0423}"/>
          </ac:spMkLst>
        </pc:spChg>
        <pc:spChg chg="add del mod">
          <ac:chgData name="Srivastava, Shashank" userId="4a4a45cf-0bce-432b-b8e4-c038fc1510d7" providerId="ADAL" clId="{49385AE6-A348-4117-8CEB-AF53F41B2FB7}" dt="2023-01-21T20:43:04.290" v="2118"/>
          <ac:spMkLst>
            <pc:docMk/>
            <pc:sldMk cId="1061157440" sldId="264"/>
            <ac:spMk id="26" creationId="{F925169A-45BD-3D1C-9209-49D8F84C8355}"/>
          </ac:spMkLst>
        </pc:spChg>
        <pc:spChg chg="add del mod">
          <ac:chgData name="Srivastava, Shashank" userId="4a4a45cf-0bce-432b-b8e4-c038fc1510d7" providerId="ADAL" clId="{49385AE6-A348-4117-8CEB-AF53F41B2FB7}" dt="2023-01-21T20:42:14.386" v="2112" actId="164"/>
          <ac:spMkLst>
            <pc:docMk/>
            <pc:sldMk cId="1061157440" sldId="264"/>
            <ac:spMk id="28" creationId="{CA45E084-8C39-1E0D-463F-4427E694B5CB}"/>
          </ac:spMkLst>
        </pc:spChg>
        <pc:spChg chg="add del mod">
          <ac:chgData name="Srivastava, Shashank" userId="4a4a45cf-0bce-432b-b8e4-c038fc1510d7" providerId="ADAL" clId="{49385AE6-A348-4117-8CEB-AF53F41B2FB7}" dt="2023-01-21T20:42:14.386" v="2112" actId="164"/>
          <ac:spMkLst>
            <pc:docMk/>
            <pc:sldMk cId="1061157440" sldId="264"/>
            <ac:spMk id="29" creationId="{3A06B57B-E85A-795C-33FC-D4805B08A5DB}"/>
          </ac:spMkLst>
        </pc:spChg>
        <pc:spChg chg="add del mod">
          <ac:chgData name="Srivastava, Shashank" userId="4a4a45cf-0bce-432b-b8e4-c038fc1510d7" providerId="ADAL" clId="{49385AE6-A348-4117-8CEB-AF53F41B2FB7}" dt="2023-01-21T20:43:04.290" v="2118"/>
          <ac:spMkLst>
            <pc:docMk/>
            <pc:sldMk cId="1061157440" sldId="264"/>
            <ac:spMk id="30" creationId="{8B5435BE-DEDB-461E-F095-55CE6A25B11F}"/>
          </ac:spMkLst>
        </pc:spChg>
        <pc:spChg chg="add del mod">
          <ac:chgData name="Srivastava, Shashank" userId="4a4a45cf-0bce-432b-b8e4-c038fc1510d7" providerId="ADAL" clId="{49385AE6-A348-4117-8CEB-AF53F41B2FB7}" dt="2023-01-21T20:42:14.386" v="2112" actId="164"/>
          <ac:spMkLst>
            <pc:docMk/>
            <pc:sldMk cId="1061157440" sldId="264"/>
            <ac:spMk id="32" creationId="{CA3EF3B0-D4C1-E320-CFE4-1667C1A0DC17}"/>
          </ac:spMkLst>
        </pc:spChg>
        <pc:spChg chg="mod">
          <ac:chgData name="Srivastava, Shashank" userId="4a4a45cf-0bce-432b-b8e4-c038fc1510d7" providerId="ADAL" clId="{49385AE6-A348-4117-8CEB-AF53F41B2FB7}" dt="2023-01-21T20:43:01.619" v="2117"/>
          <ac:spMkLst>
            <pc:docMk/>
            <pc:sldMk cId="1061157440" sldId="264"/>
            <ac:spMk id="34" creationId="{ACF42053-E748-2A50-D5CB-B187A577BAC2}"/>
          </ac:spMkLst>
        </pc:spChg>
        <pc:spChg chg="mod">
          <ac:chgData name="Srivastava, Shashank" userId="4a4a45cf-0bce-432b-b8e4-c038fc1510d7" providerId="ADAL" clId="{49385AE6-A348-4117-8CEB-AF53F41B2FB7}" dt="2023-01-21T20:43:01.619" v="2117"/>
          <ac:spMkLst>
            <pc:docMk/>
            <pc:sldMk cId="1061157440" sldId="264"/>
            <ac:spMk id="36" creationId="{0E6839D7-F8BF-8DFD-81B5-119BD227C99A}"/>
          </ac:spMkLst>
        </pc:spChg>
        <pc:spChg chg="add del mod">
          <ac:chgData name="Srivastava, Shashank" userId="4a4a45cf-0bce-432b-b8e4-c038fc1510d7" providerId="ADAL" clId="{49385AE6-A348-4117-8CEB-AF53F41B2FB7}" dt="2023-01-21T20:43:04.290" v="2118"/>
          <ac:spMkLst>
            <pc:docMk/>
            <pc:sldMk cId="1061157440" sldId="264"/>
            <ac:spMk id="38" creationId="{73CFF531-5633-C812-D7E9-89280E09524D}"/>
          </ac:spMkLst>
        </pc:spChg>
        <pc:spChg chg="add del mod">
          <ac:chgData name="Srivastava, Shashank" userId="4a4a45cf-0bce-432b-b8e4-c038fc1510d7" providerId="ADAL" clId="{49385AE6-A348-4117-8CEB-AF53F41B2FB7}" dt="2023-01-21T20:43:04.290" v="2118"/>
          <ac:spMkLst>
            <pc:docMk/>
            <pc:sldMk cId="1061157440" sldId="264"/>
            <ac:spMk id="41" creationId="{3AB79FF0-F21A-802E-6AF7-AA19F319E763}"/>
          </ac:spMkLst>
        </pc:spChg>
        <pc:spChg chg="add del mod">
          <ac:chgData name="Srivastava, Shashank" userId="4a4a45cf-0bce-432b-b8e4-c038fc1510d7" providerId="ADAL" clId="{49385AE6-A348-4117-8CEB-AF53F41B2FB7}" dt="2023-01-21T20:43:04.290" v="2118"/>
          <ac:spMkLst>
            <pc:docMk/>
            <pc:sldMk cId="1061157440" sldId="264"/>
            <ac:spMk id="42" creationId="{AF047911-3597-6628-4A2A-936A4C94D655}"/>
          </ac:spMkLst>
        </pc:spChg>
        <pc:spChg chg="add del mod">
          <ac:chgData name="Srivastava, Shashank" userId="4a4a45cf-0bce-432b-b8e4-c038fc1510d7" providerId="ADAL" clId="{49385AE6-A348-4117-8CEB-AF53F41B2FB7}" dt="2023-01-21T20:43:04.290" v="2118"/>
          <ac:spMkLst>
            <pc:docMk/>
            <pc:sldMk cId="1061157440" sldId="264"/>
            <ac:spMk id="43" creationId="{80EAC349-4984-989D-1514-DB1476CE9995}"/>
          </ac:spMkLst>
        </pc:spChg>
        <pc:spChg chg="add del mod">
          <ac:chgData name="Srivastava, Shashank" userId="4a4a45cf-0bce-432b-b8e4-c038fc1510d7" providerId="ADAL" clId="{49385AE6-A348-4117-8CEB-AF53F41B2FB7}" dt="2023-01-21T20:43:04.290" v="2118"/>
          <ac:spMkLst>
            <pc:docMk/>
            <pc:sldMk cId="1061157440" sldId="264"/>
            <ac:spMk id="44" creationId="{21954788-E4CB-B368-7613-DD278F0CC7D9}"/>
          </ac:spMkLst>
        </pc:spChg>
        <pc:spChg chg="mod">
          <ac:chgData name="Srivastava, Shashank" userId="4a4a45cf-0bce-432b-b8e4-c038fc1510d7" providerId="ADAL" clId="{49385AE6-A348-4117-8CEB-AF53F41B2FB7}" dt="2023-01-21T20:43:10.898" v="2119"/>
          <ac:spMkLst>
            <pc:docMk/>
            <pc:sldMk cId="1061157440" sldId="264"/>
            <ac:spMk id="49" creationId="{A97942A2-475F-0559-0134-1FDDC96CFD35}"/>
          </ac:spMkLst>
        </pc:spChg>
        <pc:spChg chg="mod">
          <ac:chgData name="Srivastava, Shashank" userId="4a4a45cf-0bce-432b-b8e4-c038fc1510d7" providerId="ADAL" clId="{49385AE6-A348-4117-8CEB-AF53F41B2FB7}" dt="2023-01-21T20:43:10.898" v="2119"/>
          <ac:spMkLst>
            <pc:docMk/>
            <pc:sldMk cId="1061157440" sldId="264"/>
            <ac:spMk id="50" creationId="{211F6D34-D733-83CD-7EE1-CE6E9310EE15}"/>
          </ac:spMkLst>
        </pc:spChg>
        <pc:spChg chg="del">
          <ac:chgData name="Srivastava, Shashank" userId="4a4a45cf-0bce-432b-b8e4-c038fc1510d7" providerId="ADAL" clId="{49385AE6-A348-4117-8CEB-AF53F41B2FB7}" dt="2023-01-21T20:41:51.875" v="2107" actId="478"/>
          <ac:spMkLst>
            <pc:docMk/>
            <pc:sldMk cId="1061157440" sldId="264"/>
            <ac:spMk id="54" creationId="{BBBCC15F-6F8F-640D-9ED7-31B870451D8B}"/>
          </ac:spMkLst>
        </pc:spChg>
        <pc:spChg chg="add mod">
          <ac:chgData name="Srivastava, Shashank" userId="4a4a45cf-0bce-432b-b8e4-c038fc1510d7" providerId="ADAL" clId="{49385AE6-A348-4117-8CEB-AF53F41B2FB7}" dt="2023-01-21T20:43:16.140" v="2120" actId="164"/>
          <ac:spMkLst>
            <pc:docMk/>
            <pc:sldMk cId="1061157440" sldId="264"/>
            <ac:spMk id="59" creationId="{93C0B5C3-B498-62E2-BF88-7EFD4D7635A2}"/>
          </ac:spMkLst>
        </pc:spChg>
        <pc:spChg chg="del">
          <ac:chgData name="Srivastava, Shashank" userId="4a4a45cf-0bce-432b-b8e4-c038fc1510d7" providerId="ADAL" clId="{49385AE6-A348-4117-8CEB-AF53F41B2FB7}" dt="2023-01-21T20:41:49.026" v="2106" actId="478"/>
          <ac:spMkLst>
            <pc:docMk/>
            <pc:sldMk cId="1061157440" sldId="264"/>
            <ac:spMk id="63" creationId="{CDF979C5-786E-0037-CB1C-5A81563C1E06}"/>
          </ac:spMkLst>
        </pc:spChg>
        <pc:spChg chg="add mod">
          <ac:chgData name="Srivastava, Shashank" userId="4a4a45cf-0bce-432b-b8e4-c038fc1510d7" providerId="ADAL" clId="{49385AE6-A348-4117-8CEB-AF53F41B2FB7}" dt="2023-01-21T20:43:16.140" v="2120" actId="164"/>
          <ac:spMkLst>
            <pc:docMk/>
            <pc:sldMk cId="1061157440" sldId="264"/>
            <ac:spMk id="64" creationId="{8AEDD6C1-0B01-4ABC-B875-C14FFCB737D7}"/>
          </ac:spMkLst>
        </pc:spChg>
        <pc:spChg chg="del">
          <ac:chgData name="Srivastava, Shashank" userId="4a4a45cf-0bce-432b-b8e4-c038fc1510d7" providerId="ADAL" clId="{49385AE6-A348-4117-8CEB-AF53F41B2FB7}" dt="2023-01-21T20:41:49.026" v="2106" actId="478"/>
          <ac:spMkLst>
            <pc:docMk/>
            <pc:sldMk cId="1061157440" sldId="264"/>
            <ac:spMk id="65" creationId="{8546D343-13A5-0788-E2D4-851246CB4621}"/>
          </ac:spMkLst>
        </pc:spChg>
        <pc:spChg chg="add mod">
          <ac:chgData name="Srivastava, Shashank" userId="4a4a45cf-0bce-432b-b8e4-c038fc1510d7" providerId="ADAL" clId="{49385AE6-A348-4117-8CEB-AF53F41B2FB7}" dt="2023-01-21T20:43:16.140" v="2120" actId="164"/>
          <ac:spMkLst>
            <pc:docMk/>
            <pc:sldMk cId="1061157440" sldId="264"/>
            <ac:spMk id="66" creationId="{CC957B93-6451-B070-6785-FB9CAA0F5C54}"/>
          </ac:spMkLst>
        </pc:spChg>
        <pc:spChg chg="del">
          <ac:chgData name="Srivastava, Shashank" userId="4a4a45cf-0bce-432b-b8e4-c038fc1510d7" providerId="ADAL" clId="{49385AE6-A348-4117-8CEB-AF53F41B2FB7}" dt="2023-01-21T20:41:49.026" v="2106" actId="478"/>
          <ac:spMkLst>
            <pc:docMk/>
            <pc:sldMk cId="1061157440" sldId="264"/>
            <ac:spMk id="67" creationId="{D3A4A71A-496F-0EAD-2D8C-99D8EA7D6EFC}"/>
          </ac:spMkLst>
        </pc:spChg>
        <pc:spChg chg="add mod">
          <ac:chgData name="Srivastava, Shashank" userId="4a4a45cf-0bce-432b-b8e4-c038fc1510d7" providerId="ADAL" clId="{49385AE6-A348-4117-8CEB-AF53F41B2FB7}" dt="2023-01-21T20:43:16.140" v="2120" actId="164"/>
          <ac:spMkLst>
            <pc:docMk/>
            <pc:sldMk cId="1061157440" sldId="264"/>
            <ac:spMk id="72" creationId="{52B1CF70-DC57-232E-954D-F7A01C008C9C}"/>
          </ac:spMkLst>
        </pc:spChg>
        <pc:spChg chg="mod">
          <ac:chgData name="Srivastava, Shashank" userId="4a4a45cf-0bce-432b-b8e4-c038fc1510d7" providerId="ADAL" clId="{49385AE6-A348-4117-8CEB-AF53F41B2FB7}" dt="2023-01-21T20:43:24.583" v="2121" actId="1076"/>
          <ac:spMkLst>
            <pc:docMk/>
            <pc:sldMk cId="1061157440" sldId="264"/>
            <ac:spMk id="73" creationId="{0A9D7683-D911-EEC7-B177-A3D3A79D1FCA}"/>
          </ac:spMkLst>
        </pc:spChg>
        <pc:spChg chg="mod">
          <ac:chgData name="Srivastava, Shashank" userId="4a4a45cf-0bce-432b-b8e4-c038fc1510d7" providerId="ADAL" clId="{49385AE6-A348-4117-8CEB-AF53F41B2FB7}" dt="2023-01-21T20:43:24.583" v="2121" actId="1076"/>
          <ac:spMkLst>
            <pc:docMk/>
            <pc:sldMk cId="1061157440" sldId="264"/>
            <ac:spMk id="76" creationId="{9D50BA55-B5F2-D1CE-CBC6-DE8985555C0C}"/>
          </ac:spMkLst>
        </pc:spChg>
        <pc:spChg chg="mod">
          <ac:chgData name="Srivastava, Shashank" userId="4a4a45cf-0bce-432b-b8e4-c038fc1510d7" providerId="ADAL" clId="{49385AE6-A348-4117-8CEB-AF53F41B2FB7}" dt="2023-01-21T20:43:24.583" v="2121" actId="1076"/>
          <ac:spMkLst>
            <pc:docMk/>
            <pc:sldMk cId="1061157440" sldId="264"/>
            <ac:spMk id="78" creationId="{597EC6D6-01FD-1046-A6D9-5B243846700F}"/>
          </ac:spMkLst>
        </pc:spChg>
        <pc:spChg chg="mod">
          <ac:chgData name="Srivastava, Shashank" userId="4a4a45cf-0bce-432b-b8e4-c038fc1510d7" providerId="ADAL" clId="{49385AE6-A348-4117-8CEB-AF53F41B2FB7}" dt="2023-01-21T20:43:24.583" v="2121" actId="1076"/>
          <ac:spMkLst>
            <pc:docMk/>
            <pc:sldMk cId="1061157440" sldId="264"/>
            <ac:spMk id="79" creationId="{E3770352-37AE-B46C-8985-6C00FD282ADF}"/>
          </ac:spMkLst>
        </pc:spChg>
        <pc:spChg chg="add mod">
          <ac:chgData name="Srivastava, Shashank" userId="4a4a45cf-0bce-432b-b8e4-c038fc1510d7" providerId="ADAL" clId="{49385AE6-A348-4117-8CEB-AF53F41B2FB7}" dt="2023-01-21T20:43:41.637" v="2124" actId="1076"/>
          <ac:spMkLst>
            <pc:docMk/>
            <pc:sldMk cId="1061157440" sldId="264"/>
            <ac:spMk id="83" creationId="{534BB933-6DC0-0FDD-31CF-8BBC9AEBC960}"/>
          </ac:spMkLst>
        </pc:spChg>
        <pc:spChg chg="mod">
          <ac:chgData name="Srivastava, Shashank" userId="4a4a45cf-0bce-432b-b8e4-c038fc1510d7" providerId="ADAL" clId="{49385AE6-A348-4117-8CEB-AF53F41B2FB7}" dt="2023-01-21T20:42:25.054" v="2113" actId="1076"/>
          <ac:spMkLst>
            <pc:docMk/>
            <pc:sldMk cId="1061157440" sldId="264"/>
            <ac:spMk id="85" creationId="{63CAB9A8-478E-1B5E-6995-304E74B0B749}"/>
          </ac:spMkLst>
        </pc:spChg>
        <pc:spChg chg="mod">
          <ac:chgData name="Srivastava, Shashank" userId="4a4a45cf-0bce-432b-b8e4-c038fc1510d7" providerId="ADAL" clId="{49385AE6-A348-4117-8CEB-AF53F41B2FB7}" dt="2023-01-21T20:42:25.054" v="2113" actId="1076"/>
          <ac:spMkLst>
            <pc:docMk/>
            <pc:sldMk cId="1061157440" sldId="264"/>
            <ac:spMk id="88" creationId="{9F15D260-5E3B-21DD-3801-B7F7247A709B}"/>
          </ac:spMkLst>
        </pc:spChg>
        <pc:spChg chg="mod">
          <ac:chgData name="Srivastava, Shashank" userId="4a4a45cf-0bce-432b-b8e4-c038fc1510d7" providerId="ADAL" clId="{49385AE6-A348-4117-8CEB-AF53F41B2FB7}" dt="2023-01-21T20:42:25.054" v="2113" actId="1076"/>
          <ac:spMkLst>
            <pc:docMk/>
            <pc:sldMk cId="1061157440" sldId="264"/>
            <ac:spMk id="90" creationId="{E04B441A-2915-B00C-E87B-BF7F41EC456F}"/>
          </ac:spMkLst>
        </pc:spChg>
        <pc:spChg chg="mod">
          <ac:chgData name="Srivastava, Shashank" userId="4a4a45cf-0bce-432b-b8e4-c038fc1510d7" providerId="ADAL" clId="{49385AE6-A348-4117-8CEB-AF53F41B2FB7}" dt="2023-01-21T20:43:48.828" v="2125" actId="1076"/>
          <ac:spMkLst>
            <pc:docMk/>
            <pc:sldMk cId="1061157440" sldId="264"/>
            <ac:spMk id="92" creationId="{441CA73D-B076-C48D-B699-C872DE6C7883}"/>
          </ac:spMkLst>
        </pc:spChg>
        <pc:spChg chg="mod">
          <ac:chgData name="Srivastava, Shashank" userId="4a4a45cf-0bce-432b-b8e4-c038fc1510d7" providerId="ADAL" clId="{49385AE6-A348-4117-8CEB-AF53F41B2FB7}" dt="2023-01-21T20:43:51.182" v="2126" actId="1076"/>
          <ac:spMkLst>
            <pc:docMk/>
            <pc:sldMk cId="1061157440" sldId="264"/>
            <ac:spMk id="93" creationId="{F5B5BF1C-4897-DE32-70C4-1E817E58D3FE}"/>
          </ac:spMkLst>
        </pc:spChg>
        <pc:grpChg chg="add del mod">
          <ac:chgData name="Srivastava, Shashank" userId="4a4a45cf-0bce-432b-b8e4-c038fc1510d7" providerId="ADAL" clId="{49385AE6-A348-4117-8CEB-AF53F41B2FB7}" dt="2023-01-21T20:42:29.949" v="2114" actId="478"/>
          <ac:grpSpMkLst>
            <pc:docMk/>
            <pc:sldMk cId="1061157440" sldId="264"/>
            <ac:grpSpMk id="2" creationId="{C73FE85C-20EE-D698-2806-994F6045239E}"/>
          </ac:grpSpMkLst>
        </pc:grpChg>
        <pc:grpChg chg="add del mod">
          <ac:chgData name="Srivastava, Shashank" userId="4a4a45cf-0bce-432b-b8e4-c038fc1510d7" providerId="ADAL" clId="{49385AE6-A348-4117-8CEB-AF53F41B2FB7}" dt="2023-01-21T20:43:04.290" v="2118"/>
          <ac:grpSpMkLst>
            <pc:docMk/>
            <pc:sldMk cId="1061157440" sldId="264"/>
            <ac:grpSpMk id="3" creationId="{3A3925B3-BE95-4381-8157-3C3662DF6C0A}"/>
          </ac:grpSpMkLst>
        </pc:grpChg>
        <pc:grpChg chg="add del mod">
          <ac:chgData name="Srivastava, Shashank" userId="4a4a45cf-0bce-432b-b8e4-c038fc1510d7" providerId="ADAL" clId="{49385AE6-A348-4117-8CEB-AF53F41B2FB7}" dt="2023-01-21T20:42:14.386" v="2112" actId="164"/>
          <ac:grpSpMkLst>
            <pc:docMk/>
            <pc:sldMk cId="1061157440" sldId="264"/>
            <ac:grpSpMk id="17" creationId="{325C530B-F529-F878-1E2B-411FB61E9092}"/>
          </ac:grpSpMkLst>
        </pc:grpChg>
        <pc:grpChg chg="add del mod">
          <ac:chgData name="Srivastava, Shashank" userId="4a4a45cf-0bce-432b-b8e4-c038fc1510d7" providerId="ADAL" clId="{49385AE6-A348-4117-8CEB-AF53F41B2FB7}" dt="2023-01-21T20:43:04.290" v="2118"/>
          <ac:grpSpMkLst>
            <pc:docMk/>
            <pc:sldMk cId="1061157440" sldId="264"/>
            <ac:grpSpMk id="33" creationId="{3B311448-EC1E-1E1E-511C-54EEDF15AC3E}"/>
          </ac:grpSpMkLst>
        </pc:grpChg>
        <pc:grpChg chg="add mod">
          <ac:chgData name="Srivastava, Shashank" userId="4a4a45cf-0bce-432b-b8e4-c038fc1510d7" providerId="ADAL" clId="{49385AE6-A348-4117-8CEB-AF53F41B2FB7}" dt="2023-01-21T20:43:16.140" v="2120" actId="164"/>
          <ac:grpSpMkLst>
            <pc:docMk/>
            <pc:sldMk cId="1061157440" sldId="264"/>
            <ac:grpSpMk id="45" creationId="{650EA279-5495-2750-9056-9DBB5E3249DE}"/>
          </ac:grpSpMkLst>
        </pc:grpChg>
        <pc:grpChg chg="del">
          <ac:chgData name="Srivastava, Shashank" userId="4a4a45cf-0bce-432b-b8e4-c038fc1510d7" providerId="ADAL" clId="{49385AE6-A348-4117-8CEB-AF53F41B2FB7}" dt="2023-01-21T20:41:49.026" v="2106" actId="478"/>
          <ac:grpSpMkLst>
            <pc:docMk/>
            <pc:sldMk cId="1061157440" sldId="264"/>
            <ac:grpSpMk id="46" creationId="{7A7456AF-235D-6588-48E8-5044B6049F84}"/>
          </ac:grpSpMkLst>
        </pc:grpChg>
        <pc:grpChg chg="mod">
          <ac:chgData name="Srivastava, Shashank" userId="4a4a45cf-0bce-432b-b8e4-c038fc1510d7" providerId="ADAL" clId="{49385AE6-A348-4117-8CEB-AF53F41B2FB7}" dt="2023-01-21T20:43:24.583" v="2121" actId="1076"/>
          <ac:grpSpMkLst>
            <pc:docMk/>
            <pc:sldMk cId="1061157440" sldId="264"/>
            <ac:grpSpMk id="68" creationId="{0F62EF4B-53CB-97CD-0884-79AA75610E62}"/>
          </ac:grpSpMkLst>
        </pc:grpChg>
        <pc:grpChg chg="add del mod">
          <ac:chgData name="Srivastava, Shashank" userId="4a4a45cf-0bce-432b-b8e4-c038fc1510d7" providerId="ADAL" clId="{49385AE6-A348-4117-8CEB-AF53F41B2FB7}" dt="2023-01-21T20:43:30.758" v="2122" actId="478"/>
          <ac:grpSpMkLst>
            <pc:docMk/>
            <pc:sldMk cId="1061157440" sldId="264"/>
            <ac:grpSpMk id="77" creationId="{02A74FCC-E713-02BB-1735-E450248FE2E9}"/>
          </ac:grpSpMkLst>
        </pc:grpChg>
        <pc:grpChg chg="mod">
          <ac:chgData name="Srivastava, Shashank" userId="4a4a45cf-0bce-432b-b8e4-c038fc1510d7" providerId="ADAL" clId="{49385AE6-A348-4117-8CEB-AF53F41B2FB7}" dt="2023-01-21T20:42:25.054" v="2113" actId="1076"/>
          <ac:grpSpMkLst>
            <pc:docMk/>
            <pc:sldMk cId="1061157440" sldId="264"/>
            <ac:grpSpMk id="80" creationId="{D785AE85-6633-3CC0-FFAA-6E957F84C470}"/>
          </ac:grpSpMkLst>
        </pc:grpChg>
        <pc:graphicFrameChg chg="del">
          <ac:chgData name="Srivastava, Shashank" userId="4a4a45cf-0bce-432b-b8e4-c038fc1510d7" providerId="ADAL" clId="{49385AE6-A348-4117-8CEB-AF53F41B2FB7}" dt="2023-01-21T20:50:15.905" v="2148" actId="478"/>
          <ac:graphicFrameMkLst>
            <pc:docMk/>
            <pc:sldMk cId="1061157440" sldId="264"/>
            <ac:graphicFrameMk id="4" creationId="{AAB343F7-DADD-106D-60E1-15C78857D4BF}"/>
          </ac:graphicFrameMkLst>
        </pc:graphicFrameChg>
        <pc:graphicFrameChg chg="add mod">
          <ac:chgData name="Srivastava, Shashank" userId="4a4a45cf-0bce-432b-b8e4-c038fc1510d7" providerId="ADAL" clId="{49385AE6-A348-4117-8CEB-AF53F41B2FB7}" dt="2023-01-21T20:50:16.243" v="2149"/>
          <ac:graphicFrameMkLst>
            <pc:docMk/>
            <pc:sldMk cId="1061157440" sldId="264"/>
            <ac:graphicFrameMk id="86" creationId="{F7A2F402-D215-31E4-DA32-BC207B2D6085}"/>
          </ac:graphicFrameMkLst>
        </pc:graphicFrameChg>
        <pc:cxnChg chg="add del mod">
          <ac:chgData name="Srivastava, Shashank" userId="4a4a45cf-0bce-432b-b8e4-c038fc1510d7" providerId="ADAL" clId="{49385AE6-A348-4117-8CEB-AF53F41B2FB7}" dt="2023-01-21T20:43:04.290" v="2118"/>
          <ac:cxnSpMkLst>
            <pc:docMk/>
            <pc:sldMk cId="1061157440" sldId="264"/>
            <ac:cxnSpMk id="10" creationId="{CCF9149B-BDE7-2BBC-B181-F0695455CEC2}"/>
          </ac:cxnSpMkLst>
        </pc:cxnChg>
        <pc:cxnChg chg="add del mod">
          <ac:chgData name="Srivastava, Shashank" userId="4a4a45cf-0bce-432b-b8e4-c038fc1510d7" providerId="ADAL" clId="{49385AE6-A348-4117-8CEB-AF53F41B2FB7}" dt="2023-01-21T20:43:04.290" v="2118"/>
          <ac:cxnSpMkLst>
            <pc:docMk/>
            <pc:sldMk cId="1061157440" sldId="264"/>
            <ac:cxnSpMk id="11" creationId="{71B7DA0F-E776-6514-C483-8C9673A5583B}"/>
          </ac:cxnSpMkLst>
        </pc:cxnChg>
        <pc:cxnChg chg="add del mod">
          <ac:chgData name="Srivastava, Shashank" userId="4a4a45cf-0bce-432b-b8e4-c038fc1510d7" providerId="ADAL" clId="{49385AE6-A348-4117-8CEB-AF53F41B2FB7}" dt="2023-01-21T20:43:04.290" v="2118"/>
          <ac:cxnSpMkLst>
            <pc:docMk/>
            <pc:sldMk cId="1061157440" sldId="264"/>
            <ac:cxnSpMk id="14" creationId="{628F9DB9-EEF3-F351-09B0-E68A3FFDF8AF}"/>
          </ac:cxnSpMkLst>
        </pc:cxnChg>
        <pc:cxnChg chg="add del mod">
          <ac:chgData name="Srivastava, Shashank" userId="4a4a45cf-0bce-432b-b8e4-c038fc1510d7" providerId="ADAL" clId="{49385AE6-A348-4117-8CEB-AF53F41B2FB7}" dt="2023-01-21T20:43:04.290" v="2118"/>
          <ac:cxnSpMkLst>
            <pc:docMk/>
            <pc:sldMk cId="1061157440" sldId="264"/>
            <ac:cxnSpMk id="15" creationId="{A505CD6C-E0E6-4D3E-3AE1-C73DDBAD9E7B}"/>
          </ac:cxnSpMkLst>
        </pc:cxnChg>
        <pc:cxnChg chg="add del mod">
          <ac:chgData name="Srivastava, Shashank" userId="4a4a45cf-0bce-432b-b8e4-c038fc1510d7" providerId="ADAL" clId="{49385AE6-A348-4117-8CEB-AF53F41B2FB7}" dt="2023-01-21T20:42:14.386" v="2112" actId="164"/>
          <ac:cxnSpMkLst>
            <pc:docMk/>
            <pc:sldMk cId="1061157440" sldId="264"/>
            <ac:cxnSpMk id="21" creationId="{D836BECD-E90E-A31B-B0DC-CD5E49FC919D}"/>
          </ac:cxnSpMkLst>
        </pc:cxnChg>
        <pc:cxnChg chg="add del mod">
          <ac:chgData name="Srivastava, Shashank" userId="4a4a45cf-0bce-432b-b8e4-c038fc1510d7" providerId="ADAL" clId="{49385AE6-A348-4117-8CEB-AF53F41B2FB7}" dt="2023-01-21T20:42:14.386" v="2112" actId="164"/>
          <ac:cxnSpMkLst>
            <pc:docMk/>
            <pc:sldMk cId="1061157440" sldId="264"/>
            <ac:cxnSpMk id="22" creationId="{66DB2EB0-655B-1014-6F2C-3ACB8019BBC6}"/>
          </ac:cxnSpMkLst>
        </pc:cxnChg>
        <pc:cxnChg chg="add del mod">
          <ac:chgData name="Srivastava, Shashank" userId="4a4a45cf-0bce-432b-b8e4-c038fc1510d7" providerId="ADAL" clId="{49385AE6-A348-4117-8CEB-AF53F41B2FB7}" dt="2023-01-21T20:42:14.386" v="2112" actId="164"/>
          <ac:cxnSpMkLst>
            <pc:docMk/>
            <pc:sldMk cId="1061157440" sldId="264"/>
            <ac:cxnSpMk id="25" creationId="{42729FC5-1F67-5BD2-5207-5284829CCA15}"/>
          </ac:cxnSpMkLst>
        </pc:cxnChg>
        <pc:cxnChg chg="add del mod">
          <ac:chgData name="Srivastava, Shashank" userId="4a4a45cf-0bce-432b-b8e4-c038fc1510d7" providerId="ADAL" clId="{49385AE6-A348-4117-8CEB-AF53F41B2FB7}" dt="2023-01-21T20:42:14.386" v="2112" actId="164"/>
          <ac:cxnSpMkLst>
            <pc:docMk/>
            <pc:sldMk cId="1061157440" sldId="264"/>
            <ac:cxnSpMk id="27" creationId="{FFACA3F4-20C9-07E6-9B72-E94BF9931E38}"/>
          </ac:cxnSpMkLst>
        </pc:cxnChg>
        <pc:cxnChg chg="add del mod">
          <ac:chgData name="Srivastava, Shashank" userId="4a4a45cf-0bce-432b-b8e4-c038fc1510d7" providerId="ADAL" clId="{49385AE6-A348-4117-8CEB-AF53F41B2FB7}" dt="2023-01-21T20:43:04.290" v="2118"/>
          <ac:cxnSpMkLst>
            <pc:docMk/>
            <pc:sldMk cId="1061157440" sldId="264"/>
            <ac:cxnSpMk id="37" creationId="{10AD25A3-2769-BE21-1C7F-868B3DB6A4B8}"/>
          </ac:cxnSpMkLst>
        </pc:cxnChg>
        <pc:cxnChg chg="add del mod">
          <ac:chgData name="Srivastava, Shashank" userId="4a4a45cf-0bce-432b-b8e4-c038fc1510d7" providerId="ADAL" clId="{49385AE6-A348-4117-8CEB-AF53F41B2FB7}" dt="2023-01-21T20:43:04.290" v="2118"/>
          <ac:cxnSpMkLst>
            <pc:docMk/>
            <pc:sldMk cId="1061157440" sldId="264"/>
            <ac:cxnSpMk id="39" creationId="{9E3AF13C-F8ED-D97C-48E1-7721EE4200A7}"/>
          </ac:cxnSpMkLst>
        </pc:cxnChg>
        <pc:cxnChg chg="add del mod">
          <ac:chgData name="Srivastava, Shashank" userId="4a4a45cf-0bce-432b-b8e4-c038fc1510d7" providerId="ADAL" clId="{49385AE6-A348-4117-8CEB-AF53F41B2FB7}" dt="2023-01-21T20:43:04.290" v="2118"/>
          <ac:cxnSpMkLst>
            <pc:docMk/>
            <pc:sldMk cId="1061157440" sldId="264"/>
            <ac:cxnSpMk id="40" creationId="{61F5258B-0EC1-2FD6-FB74-282A904C599B}"/>
          </ac:cxnSpMkLst>
        </pc:cxnChg>
        <pc:cxnChg chg="del">
          <ac:chgData name="Srivastava, Shashank" userId="4a4a45cf-0bce-432b-b8e4-c038fc1510d7" providerId="ADAL" clId="{49385AE6-A348-4117-8CEB-AF53F41B2FB7}" dt="2023-01-21T20:41:49.026" v="2106" actId="478"/>
          <ac:cxnSpMkLst>
            <pc:docMk/>
            <pc:sldMk cId="1061157440" sldId="264"/>
            <ac:cxnSpMk id="52" creationId="{4AC9E061-0881-5B63-CD77-BD09D3F4A731}"/>
          </ac:cxnSpMkLst>
        </pc:cxnChg>
        <pc:cxnChg chg="del">
          <ac:chgData name="Srivastava, Shashank" userId="4a4a45cf-0bce-432b-b8e4-c038fc1510d7" providerId="ADAL" clId="{49385AE6-A348-4117-8CEB-AF53F41B2FB7}" dt="2023-01-21T20:41:49.026" v="2106" actId="478"/>
          <ac:cxnSpMkLst>
            <pc:docMk/>
            <pc:sldMk cId="1061157440" sldId="264"/>
            <ac:cxnSpMk id="53" creationId="{F0BE3769-AACF-0047-0D6C-71788A067C30}"/>
          </ac:cxnSpMkLst>
        </pc:cxnChg>
        <pc:cxnChg chg="add mod">
          <ac:chgData name="Srivastava, Shashank" userId="4a4a45cf-0bce-432b-b8e4-c038fc1510d7" providerId="ADAL" clId="{49385AE6-A348-4117-8CEB-AF53F41B2FB7}" dt="2023-01-21T20:43:16.140" v="2120" actId="164"/>
          <ac:cxnSpMkLst>
            <pc:docMk/>
            <pc:sldMk cId="1061157440" sldId="264"/>
            <ac:cxnSpMk id="56" creationId="{D42D745B-451E-FA18-58CE-38DE3ADB8BF8}"/>
          </ac:cxnSpMkLst>
        </pc:cxnChg>
        <pc:cxnChg chg="add mod">
          <ac:chgData name="Srivastava, Shashank" userId="4a4a45cf-0bce-432b-b8e4-c038fc1510d7" providerId="ADAL" clId="{49385AE6-A348-4117-8CEB-AF53F41B2FB7}" dt="2023-01-21T20:43:16.140" v="2120" actId="164"/>
          <ac:cxnSpMkLst>
            <pc:docMk/>
            <pc:sldMk cId="1061157440" sldId="264"/>
            <ac:cxnSpMk id="57" creationId="{F40C3824-8E03-10F3-DE82-6837444E13B8}"/>
          </ac:cxnSpMkLst>
        </pc:cxnChg>
        <pc:cxnChg chg="del">
          <ac:chgData name="Srivastava, Shashank" userId="4a4a45cf-0bce-432b-b8e4-c038fc1510d7" providerId="ADAL" clId="{49385AE6-A348-4117-8CEB-AF53F41B2FB7}" dt="2023-01-21T20:41:49.026" v="2106" actId="478"/>
          <ac:cxnSpMkLst>
            <pc:docMk/>
            <pc:sldMk cId="1061157440" sldId="264"/>
            <ac:cxnSpMk id="58" creationId="{299C76F4-D04D-8FB7-9D0B-62A549CB370B}"/>
          </ac:cxnSpMkLst>
        </pc:cxnChg>
        <pc:cxnChg chg="add mod">
          <ac:chgData name="Srivastava, Shashank" userId="4a4a45cf-0bce-432b-b8e4-c038fc1510d7" providerId="ADAL" clId="{49385AE6-A348-4117-8CEB-AF53F41B2FB7}" dt="2023-01-21T20:43:16.140" v="2120" actId="164"/>
          <ac:cxnSpMkLst>
            <pc:docMk/>
            <pc:sldMk cId="1061157440" sldId="264"/>
            <ac:cxnSpMk id="60" creationId="{B453C6F2-5F0F-9507-A6C0-8CA973409095}"/>
          </ac:cxnSpMkLst>
        </pc:cxnChg>
        <pc:cxnChg chg="del">
          <ac:chgData name="Srivastava, Shashank" userId="4a4a45cf-0bce-432b-b8e4-c038fc1510d7" providerId="ADAL" clId="{49385AE6-A348-4117-8CEB-AF53F41B2FB7}" dt="2023-01-21T20:41:49.026" v="2106" actId="478"/>
          <ac:cxnSpMkLst>
            <pc:docMk/>
            <pc:sldMk cId="1061157440" sldId="264"/>
            <ac:cxnSpMk id="61" creationId="{6A345C64-03F1-EEE4-66EE-598B947F6E7E}"/>
          </ac:cxnSpMkLst>
        </pc:cxnChg>
        <pc:cxnChg chg="add mod">
          <ac:chgData name="Srivastava, Shashank" userId="4a4a45cf-0bce-432b-b8e4-c038fc1510d7" providerId="ADAL" clId="{49385AE6-A348-4117-8CEB-AF53F41B2FB7}" dt="2023-01-21T20:43:16.140" v="2120" actId="164"/>
          <ac:cxnSpMkLst>
            <pc:docMk/>
            <pc:sldMk cId="1061157440" sldId="264"/>
            <ac:cxnSpMk id="62" creationId="{2EC6C72A-B9B4-8F8E-7788-0F28B66C2FDD}"/>
          </ac:cxnSpMkLst>
        </pc:cxnChg>
        <pc:cxnChg chg="mod">
          <ac:chgData name="Srivastava, Shashank" userId="4a4a45cf-0bce-432b-b8e4-c038fc1510d7" providerId="ADAL" clId="{49385AE6-A348-4117-8CEB-AF53F41B2FB7}" dt="2023-01-21T20:43:24.583" v="2121" actId="1076"/>
          <ac:cxnSpMkLst>
            <pc:docMk/>
            <pc:sldMk cId="1061157440" sldId="264"/>
            <ac:cxnSpMk id="71" creationId="{704F271F-BD08-DCB1-D880-62FA76B752A0}"/>
          </ac:cxnSpMkLst>
        </pc:cxnChg>
        <pc:cxnChg chg="mod">
          <ac:chgData name="Srivastava, Shashank" userId="4a4a45cf-0bce-432b-b8e4-c038fc1510d7" providerId="ADAL" clId="{49385AE6-A348-4117-8CEB-AF53F41B2FB7}" dt="2023-01-21T20:43:24.583" v="2121" actId="1076"/>
          <ac:cxnSpMkLst>
            <pc:docMk/>
            <pc:sldMk cId="1061157440" sldId="264"/>
            <ac:cxnSpMk id="74" creationId="{71BD4C0D-CC1C-56A7-086F-2D7E40070030}"/>
          </ac:cxnSpMkLst>
        </pc:cxnChg>
        <pc:cxnChg chg="mod">
          <ac:chgData name="Srivastava, Shashank" userId="4a4a45cf-0bce-432b-b8e4-c038fc1510d7" providerId="ADAL" clId="{49385AE6-A348-4117-8CEB-AF53F41B2FB7}" dt="2023-01-21T20:43:24.583" v="2121" actId="1076"/>
          <ac:cxnSpMkLst>
            <pc:docMk/>
            <pc:sldMk cId="1061157440" sldId="264"/>
            <ac:cxnSpMk id="75" creationId="{A34DF326-1010-EB82-59FD-A7272762867A}"/>
          </ac:cxnSpMkLst>
        </pc:cxnChg>
        <pc:cxnChg chg="mod">
          <ac:chgData name="Srivastava, Shashank" userId="4a4a45cf-0bce-432b-b8e4-c038fc1510d7" providerId="ADAL" clId="{49385AE6-A348-4117-8CEB-AF53F41B2FB7}" dt="2023-01-21T20:42:25.054" v="2113" actId="1076"/>
          <ac:cxnSpMkLst>
            <pc:docMk/>
            <pc:sldMk cId="1061157440" sldId="264"/>
            <ac:cxnSpMk id="84" creationId="{0443EA35-B451-97E5-134D-88C1289853E9}"/>
          </ac:cxnSpMkLst>
        </pc:cxnChg>
        <pc:cxnChg chg="mod">
          <ac:chgData name="Srivastava, Shashank" userId="4a4a45cf-0bce-432b-b8e4-c038fc1510d7" providerId="ADAL" clId="{49385AE6-A348-4117-8CEB-AF53F41B2FB7}" dt="2023-01-21T20:42:25.054" v="2113" actId="1076"/>
          <ac:cxnSpMkLst>
            <pc:docMk/>
            <pc:sldMk cId="1061157440" sldId="264"/>
            <ac:cxnSpMk id="87" creationId="{15197B52-058D-CA3A-5B81-5CB76527F4B2}"/>
          </ac:cxnSpMkLst>
        </pc:cxnChg>
      </pc:sldChg>
      <pc:sldChg chg="addSp delSp modSp add mod modAnim">
        <pc:chgData name="Srivastava, Shashank" userId="4a4a45cf-0bce-432b-b8e4-c038fc1510d7" providerId="ADAL" clId="{49385AE6-A348-4117-8CEB-AF53F41B2FB7}" dt="2023-01-22T20:02:45.566" v="8876" actId="20577"/>
        <pc:sldMkLst>
          <pc:docMk/>
          <pc:sldMk cId="502963880" sldId="265"/>
        </pc:sldMkLst>
        <pc:spChg chg="mod topLvl">
          <ac:chgData name="Srivastava, Shashank" userId="4a4a45cf-0bce-432b-b8e4-c038fc1510d7" providerId="ADAL" clId="{49385AE6-A348-4117-8CEB-AF53F41B2FB7}" dt="2023-01-22T12:20:31.796" v="3946" actId="165"/>
          <ac:spMkLst>
            <pc:docMk/>
            <pc:sldMk cId="502963880" sldId="265"/>
            <ac:spMk id="5" creationId="{3D039DEC-58DF-8976-F486-0D5F6FCBF99E}"/>
          </ac:spMkLst>
        </pc:spChg>
        <pc:spChg chg="del mod topLvl">
          <ac:chgData name="Srivastava, Shashank" userId="4a4a45cf-0bce-432b-b8e4-c038fc1510d7" providerId="ADAL" clId="{49385AE6-A348-4117-8CEB-AF53F41B2FB7}" dt="2023-01-22T12:20:33.615" v="3947" actId="478"/>
          <ac:spMkLst>
            <pc:docMk/>
            <pc:sldMk cId="502963880" sldId="265"/>
            <ac:spMk id="7" creationId="{6EDE05F1-D26C-ACD3-CEE5-40093A6FFD39}"/>
          </ac:spMkLst>
        </pc:spChg>
        <pc:spChg chg="add mod">
          <ac:chgData name="Srivastava, Shashank" userId="4a4a45cf-0bce-432b-b8e4-c038fc1510d7" providerId="ADAL" clId="{49385AE6-A348-4117-8CEB-AF53F41B2FB7}" dt="2023-01-22T20:02:45.566" v="8876" actId="20577"/>
          <ac:spMkLst>
            <pc:docMk/>
            <pc:sldMk cId="502963880" sldId="265"/>
            <ac:spMk id="11" creationId="{981118C1-4B01-F6BC-8AC7-65584C90A9EB}"/>
          </ac:spMkLst>
        </pc:spChg>
        <pc:spChg chg="add mod">
          <ac:chgData name="Srivastava, Shashank" userId="4a4a45cf-0bce-432b-b8e4-c038fc1510d7" providerId="ADAL" clId="{49385AE6-A348-4117-8CEB-AF53F41B2FB7}" dt="2023-01-22T12:12:31.380" v="3742" actId="6549"/>
          <ac:spMkLst>
            <pc:docMk/>
            <pc:sldMk cId="502963880" sldId="265"/>
            <ac:spMk id="14" creationId="{ECC6E319-6E3F-82BC-6C08-1A2906F68741}"/>
          </ac:spMkLst>
        </pc:spChg>
        <pc:spChg chg="mod">
          <ac:chgData name="Srivastava, Shashank" userId="4a4a45cf-0bce-432b-b8e4-c038fc1510d7" providerId="ADAL" clId="{49385AE6-A348-4117-8CEB-AF53F41B2FB7}" dt="2023-01-22T12:12:13.498" v="3732" actId="20577"/>
          <ac:spMkLst>
            <pc:docMk/>
            <pc:sldMk cId="502963880" sldId="265"/>
            <ac:spMk id="20" creationId="{B3F8D767-8189-1D0F-A3A7-EF93BF7F0B3E}"/>
          </ac:spMkLst>
        </pc:spChg>
        <pc:spChg chg="del mod">
          <ac:chgData name="Srivastava, Shashank" userId="4a4a45cf-0bce-432b-b8e4-c038fc1510d7" providerId="ADAL" clId="{49385AE6-A348-4117-8CEB-AF53F41B2FB7}" dt="2023-01-21T21:17:42.746" v="2197" actId="478"/>
          <ac:spMkLst>
            <pc:docMk/>
            <pc:sldMk cId="502963880" sldId="265"/>
            <ac:spMk id="49" creationId="{7C5B364C-915D-AEEC-AE71-8444F69E33B9}"/>
          </ac:spMkLst>
        </pc:spChg>
        <pc:spChg chg="del">
          <ac:chgData name="Srivastava, Shashank" userId="4a4a45cf-0bce-432b-b8e4-c038fc1510d7" providerId="ADAL" clId="{49385AE6-A348-4117-8CEB-AF53F41B2FB7}" dt="2023-01-22T12:20:28.402" v="3945" actId="478"/>
          <ac:spMkLst>
            <pc:docMk/>
            <pc:sldMk cId="502963880" sldId="265"/>
            <ac:spMk id="50" creationId="{6F1CF529-D4D2-1EEE-F6B2-0D8BB95F59DD}"/>
          </ac:spMkLst>
        </pc:spChg>
        <pc:spChg chg="mod">
          <ac:chgData name="Srivastava, Shashank" userId="4a4a45cf-0bce-432b-b8e4-c038fc1510d7" providerId="ADAL" clId="{49385AE6-A348-4117-8CEB-AF53F41B2FB7}" dt="2023-01-22T12:13:23.760" v="3750" actId="1076"/>
          <ac:spMkLst>
            <pc:docMk/>
            <pc:sldMk cId="502963880" sldId="265"/>
            <ac:spMk id="55" creationId="{4D7D28AA-E6D8-0A6C-9F69-9694B535A653}"/>
          </ac:spMkLst>
        </pc:spChg>
        <pc:grpChg chg="del">
          <ac:chgData name="Srivastava, Shashank" userId="4a4a45cf-0bce-432b-b8e4-c038fc1510d7" providerId="ADAL" clId="{49385AE6-A348-4117-8CEB-AF53F41B2FB7}" dt="2023-01-22T12:20:31.796" v="3946" actId="165"/>
          <ac:grpSpMkLst>
            <pc:docMk/>
            <pc:sldMk cId="502963880" sldId="265"/>
            <ac:grpSpMk id="8" creationId="{7C8C3609-F9ED-83BF-584C-92777BA29CDF}"/>
          </ac:grpSpMkLst>
        </pc:grpChg>
        <pc:graphicFrameChg chg="del">
          <ac:chgData name="Srivastava, Shashank" userId="4a4a45cf-0bce-432b-b8e4-c038fc1510d7" providerId="ADAL" clId="{49385AE6-A348-4117-8CEB-AF53F41B2FB7}" dt="2023-01-22T12:07:43.783" v="3422" actId="478"/>
          <ac:graphicFrameMkLst>
            <pc:docMk/>
            <pc:sldMk cId="502963880" sldId="265"/>
            <ac:graphicFrameMk id="4" creationId="{AAB343F7-DADD-106D-60E1-15C78857D4BF}"/>
          </ac:graphicFrameMkLst>
        </pc:graphicFrameChg>
        <pc:graphicFrameChg chg="add mod modGraphic">
          <ac:chgData name="Srivastava, Shashank" userId="4a4a45cf-0bce-432b-b8e4-c038fc1510d7" providerId="ADAL" clId="{49385AE6-A348-4117-8CEB-AF53F41B2FB7}" dt="2023-01-22T12:08:08.354" v="3435" actId="20577"/>
          <ac:graphicFrameMkLst>
            <pc:docMk/>
            <pc:sldMk cId="502963880" sldId="265"/>
            <ac:graphicFrameMk id="10" creationId="{48B997DD-DF30-D7D3-0F96-C1C6F95E196F}"/>
          </ac:graphicFrameMkLst>
        </pc:graphicFrameChg>
        <pc:cxnChg chg="del mod">
          <ac:chgData name="Srivastava, Shashank" userId="4a4a45cf-0bce-432b-b8e4-c038fc1510d7" providerId="ADAL" clId="{49385AE6-A348-4117-8CEB-AF53F41B2FB7}" dt="2023-01-21T21:17:36.133" v="2194" actId="478"/>
          <ac:cxnSpMkLst>
            <pc:docMk/>
            <pc:sldMk cId="502963880" sldId="265"/>
            <ac:cxnSpMk id="12" creationId="{64B07F1A-51C4-5F56-3D34-AE0DECC61EFA}"/>
          </ac:cxnSpMkLst>
        </pc:cxnChg>
        <pc:cxnChg chg="mod">
          <ac:chgData name="Srivastava, Shashank" userId="4a4a45cf-0bce-432b-b8e4-c038fc1510d7" providerId="ADAL" clId="{49385AE6-A348-4117-8CEB-AF53F41B2FB7}" dt="2023-01-21T21:18:15.685" v="2205" actId="14100"/>
          <ac:cxnSpMkLst>
            <pc:docMk/>
            <pc:sldMk cId="502963880" sldId="265"/>
            <ac:cxnSpMk id="35" creationId="{2BB62B47-4DF1-D38E-EB5F-270047384488}"/>
          </ac:cxnSpMkLst>
        </pc:cxnChg>
        <pc:cxnChg chg="del mod">
          <ac:chgData name="Srivastava, Shashank" userId="4a4a45cf-0bce-432b-b8e4-c038fc1510d7" providerId="ADAL" clId="{49385AE6-A348-4117-8CEB-AF53F41B2FB7}" dt="2023-01-21T21:17:38.182" v="2195" actId="478"/>
          <ac:cxnSpMkLst>
            <pc:docMk/>
            <pc:sldMk cId="502963880" sldId="265"/>
            <ac:cxnSpMk id="43" creationId="{38F2D481-E4DA-A472-5B7D-904453987CD6}"/>
          </ac:cxnSpMkLst>
        </pc:cxnChg>
      </pc:sldChg>
      <pc:sldChg chg="addSp delSp modSp add mod delAnim modAnim">
        <pc:chgData name="Srivastava, Shashank" userId="4a4a45cf-0bce-432b-b8e4-c038fc1510d7" providerId="ADAL" clId="{49385AE6-A348-4117-8CEB-AF53F41B2FB7}" dt="2023-01-22T09:47:38.986" v="2742" actId="20577"/>
        <pc:sldMkLst>
          <pc:docMk/>
          <pc:sldMk cId="3886075284" sldId="266"/>
        </pc:sldMkLst>
        <pc:spChg chg="add mod">
          <ac:chgData name="Srivastava, Shashank" userId="4a4a45cf-0bce-432b-b8e4-c038fc1510d7" providerId="ADAL" clId="{49385AE6-A348-4117-8CEB-AF53F41B2FB7}" dt="2023-01-22T09:23:55.049" v="2250" actId="1076"/>
          <ac:spMkLst>
            <pc:docMk/>
            <pc:sldMk cId="3886075284" sldId="266"/>
            <ac:spMk id="2" creationId="{7C92C54D-1B55-CAF1-5886-4EB5774D9585}"/>
          </ac:spMkLst>
        </pc:spChg>
        <pc:spChg chg="add mod">
          <ac:chgData name="Srivastava, Shashank" userId="4a4a45cf-0bce-432b-b8e4-c038fc1510d7" providerId="ADAL" clId="{49385AE6-A348-4117-8CEB-AF53F41B2FB7}" dt="2023-01-22T09:25:16.347" v="2306" actId="1076"/>
          <ac:spMkLst>
            <pc:docMk/>
            <pc:sldMk cId="3886075284" sldId="266"/>
            <ac:spMk id="3" creationId="{F828E138-A84A-0DBA-AF19-FC50B92AD4B7}"/>
          </ac:spMkLst>
        </pc:spChg>
        <pc:spChg chg="add mod">
          <ac:chgData name="Srivastava, Shashank" userId="4a4a45cf-0bce-432b-b8e4-c038fc1510d7" providerId="ADAL" clId="{49385AE6-A348-4117-8CEB-AF53F41B2FB7}" dt="2023-01-22T09:28:42.364" v="2359"/>
          <ac:spMkLst>
            <pc:docMk/>
            <pc:sldMk cId="3886075284" sldId="266"/>
            <ac:spMk id="4" creationId="{1206A79A-4D28-333F-849B-E076C69E65B2}"/>
          </ac:spMkLst>
        </pc:spChg>
        <pc:spChg chg="add mod">
          <ac:chgData name="Srivastava, Shashank" userId="4a4a45cf-0bce-432b-b8e4-c038fc1510d7" providerId="ADAL" clId="{49385AE6-A348-4117-8CEB-AF53F41B2FB7}" dt="2023-01-22T09:28:17.871" v="2352" actId="1076"/>
          <ac:spMkLst>
            <pc:docMk/>
            <pc:sldMk cId="3886075284" sldId="266"/>
            <ac:spMk id="16" creationId="{6A83C1EA-7E27-586D-EB1E-6C30355B9A53}"/>
          </ac:spMkLst>
        </pc:spChg>
        <pc:spChg chg="add mod">
          <ac:chgData name="Srivastava, Shashank" userId="4a4a45cf-0bce-432b-b8e4-c038fc1510d7" providerId="ADAL" clId="{49385AE6-A348-4117-8CEB-AF53F41B2FB7}" dt="2023-01-22T09:28:22.221" v="2354" actId="1076"/>
          <ac:spMkLst>
            <pc:docMk/>
            <pc:sldMk cId="3886075284" sldId="266"/>
            <ac:spMk id="17" creationId="{194E2188-98C7-238D-88C4-C1DBD773962F}"/>
          </ac:spMkLst>
        </pc:spChg>
        <pc:spChg chg="add mod">
          <ac:chgData name="Srivastava, Shashank" userId="4a4a45cf-0bce-432b-b8e4-c038fc1510d7" providerId="ADAL" clId="{49385AE6-A348-4117-8CEB-AF53F41B2FB7}" dt="2023-01-22T09:28:25.806" v="2356" actId="1076"/>
          <ac:spMkLst>
            <pc:docMk/>
            <pc:sldMk cId="3886075284" sldId="266"/>
            <ac:spMk id="18" creationId="{57D020DC-E03A-225C-1B61-FF8BAD079B3E}"/>
          </ac:spMkLst>
        </pc:spChg>
        <pc:spChg chg="add mod">
          <ac:chgData name="Srivastava, Shashank" userId="4a4a45cf-0bce-432b-b8e4-c038fc1510d7" providerId="ADAL" clId="{49385AE6-A348-4117-8CEB-AF53F41B2FB7}" dt="2023-01-22T09:28:31.490" v="2358" actId="1076"/>
          <ac:spMkLst>
            <pc:docMk/>
            <pc:sldMk cId="3886075284" sldId="266"/>
            <ac:spMk id="19" creationId="{D753D2DD-DC5F-BC55-A1DA-2904A8ADB905}"/>
          </ac:spMkLst>
        </pc:spChg>
        <pc:spChg chg="mod">
          <ac:chgData name="Srivastava, Shashank" userId="4a4a45cf-0bce-432b-b8e4-c038fc1510d7" providerId="ADAL" clId="{49385AE6-A348-4117-8CEB-AF53F41B2FB7}" dt="2023-01-22T09:23:41.298" v="2248" actId="20577"/>
          <ac:spMkLst>
            <pc:docMk/>
            <pc:sldMk cId="3886075284" sldId="266"/>
            <ac:spMk id="20" creationId="{B3F8D767-8189-1D0F-A3A7-EF93BF7F0B3E}"/>
          </ac:spMkLst>
        </pc:spChg>
        <pc:spChg chg="add mod">
          <ac:chgData name="Srivastava, Shashank" userId="4a4a45cf-0bce-432b-b8e4-c038fc1510d7" providerId="ADAL" clId="{49385AE6-A348-4117-8CEB-AF53F41B2FB7}" dt="2023-01-22T09:28:55.066" v="2363"/>
          <ac:spMkLst>
            <pc:docMk/>
            <pc:sldMk cId="3886075284" sldId="266"/>
            <ac:spMk id="22" creationId="{95B4F092-201E-C4FC-280E-E2F9A307BB7B}"/>
          </ac:spMkLst>
        </pc:spChg>
        <pc:spChg chg="add del mod">
          <ac:chgData name="Srivastava, Shashank" userId="4a4a45cf-0bce-432b-b8e4-c038fc1510d7" providerId="ADAL" clId="{49385AE6-A348-4117-8CEB-AF53F41B2FB7}" dt="2023-01-22T09:29:04.276" v="2366" actId="478"/>
          <ac:spMkLst>
            <pc:docMk/>
            <pc:sldMk cId="3886075284" sldId="266"/>
            <ac:spMk id="25" creationId="{9566A0DD-10A3-E22A-14C9-E5DF86F2C3C6}"/>
          </ac:spMkLst>
        </pc:spChg>
        <pc:spChg chg="add mod">
          <ac:chgData name="Srivastava, Shashank" userId="4a4a45cf-0bce-432b-b8e4-c038fc1510d7" providerId="ADAL" clId="{49385AE6-A348-4117-8CEB-AF53F41B2FB7}" dt="2023-01-22T09:29:17.447" v="2371" actId="58"/>
          <ac:spMkLst>
            <pc:docMk/>
            <pc:sldMk cId="3886075284" sldId="266"/>
            <ac:spMk id="26" creationId="{BEE800BA-30F4-80E8-B846-66CA20A31D5C}"/>
          </ac:spMkLst>
        </pc:spChg>
        <pc:spChg chg="add mod">
          <ac:chgData name="Srivastava, Shashank" userId="4a4a45cf-0bce-432b-b8e4-c038fc1510d7" providerId="ADAL" clId="{49385AE6-A348-4117-8CEB-AF53F41B2FB7}" dt="2023-01-22T09:29:52.173" v="2387" actId="1076"/>
          <ac:spMkLst>
            <pc:docMk/>
            <pc:sldMk cId="3886075284" sldId="266"/>
            <ac:spMk id="27" creationId="{8140BF67-BB98-0685-CC98-61A8831C78AA}"/>
          </ac:spMkLst>
        </pc:spChg>
        <pc:spChg chg="add mod">
          <ac:chgData name="Srivastava, Shashank" userId="4a4a45cf-0bce-432b-b8e4-c038fc1510d7" providerId="ADAL" clId="{49385AE6-A348-4117-8CEB-AF53F41B2FB7}" dt="2023-01-22T09:30:05.858" v="2393" actId="20577"/>
          <ac:spMkLst>
            <pc:docMk/>
            <pc:sldMk cId="3886075284" sldId="266"/>
            <ac:spMk id="28" creationId="{FC0FE301-9AFF-A01C-8C33-8CB5A4C389B9}"/>
          </ac:spMkLst>
        </pc:spChg>
        <pc:spChg chg="add mod">
          <ac:chgData name="Srivastava, Shashank" userId="4a4a45cf-0bce-432b-b8e4-c038fc1510d7" providerId="ADAL" clId="{49385AE6-A348-4117-8CEB-AF53F41B2FB7}" dt="2023-01-22T09:30:14.666" v="2397" actId="20577"/>
          <ac:spMkLst>
            <pc:docMk/>
            <pc:sldMk cId="3886075284" sldId="266"/>
            <ac:spMk id="29" creationId="{063452E5-D2D0-6606-4A04-1A11E30691A5}"/>
          </ac:spMkLst>
        </pc:spChg>
        <pc:spChg chg="add mod">
          <ac:chgData name="Srivastava, Shashank" userId="4a4a45cf-0bce-432b-b8e4-c038fc1510d7" providerId="ADAL" clId="{49385AE6-A348-4117-8CEB-AF53F41B2FB7}" dt="2023-01-22T09:30:26.915" v="2401" actId="20577"/>
          <ac:spMkLst>
            <pc:docMk/>
            <pc:sldMk cId="3886075284" sldId="266"/>
            <ac:spMk id="30" creationId="{9A3B684F-3B4C-6EB5-7738-3A9F4367486D}"/>
          </ac:spMkLst>
        </pc:spChg>
        <pc:spChg chg="mod">
          <ac:chgData name="Srivastava, Shashank" userId="4a4a45cf-0bce-432b-b8e4-c038fc1510d7" providerId="ADAL" clId="{49385AE6-A348-4117-8CEB-AF53F41B2FB7}" dt="2023-01-22T09:47:38.986" v="2742" actId="20577"/>
          <ac:spMkLst>
            <pc:docMk/>
            <pc:sldMk cId="3886075284" sldId="266"/>
            <ac:spMk id="31" creationId="{D0C89560-3667-BC49-1E92-256713F0D33C}"/>
          </ac:spMkLst>
        </pc:spChg>
        <pc:spChg chg="add mod">
          <ac:chgData name="Srivastava, Shashank" userId="4a4a45cf-0bce-432b-b8e4-c038fc1510d7" providerId="ADAL" clId="{49385AE6-A348-4117-8CEB-AF53F41B2FB7}" dt="2023-01-22T09:31:38.884" v="2418" actId="1076"/>
          <ac:spMkLst>
            <pc:docMk/>
            <pc:sldMk cId="3886075284" sldId="266"/>
            <ac:spMk id="32" creationId="{0C2F618B-6F97-9BCA-81BF-49EA628BFFF0}"/>
          </ac:spMkLst>
        </pc:spChg>
        <pc:spChg chg="add mod">
          <ac:chgData name="Srivastava, Shashank" userId="4a4a45cf-0bce-432b-b8e4-c038fc1510d7" providerId="ADAL" clId="{49385AE6-A348-4117-8CEB-AF53F41B2FB7}" dt="2023-01-22T09:44:18.657" v="2737" actId="20577"/>
          <ac:spMkLst>
            <pc:docMk/>
            <pc:sldMk cId="3886075284" sldId="266"/>
            <ac:spMk id="39" creationId="{5868DAF9-0490-B4CA-2565-2D0EFEB5DDBF}"/>
          </ac:spMkLst>
        </pc:spChg>
        <pc:spChg chg="del">
          <ac:chgData name="Srivastava, Shashank" userId="4a4a45cf-0bce-432b-b8e4-c038fc1510d7" providerId="ADAL" clId="{49385AE6-A348-4117-8CEB-AF53F41B2FB7}" dt="2023-01-22T09:23:25.624" v="2242" actId="478"/>
          <ac:spMkLst>
            <pc:docMk/>
            <pc:sldMk cId="3886075284" sldId="266"/>
            <ac:spMk id="73" creationId="{0A9D7683-D911-EEC7-B177-A3D3A79D1FCA}"/>
          </ac:spMkLst>
        </pc:spChg>
        <pc:spChg chg="del">
          <ac:chgData name="Srivastava, Shashank" userId="4a4a45cf-0bce-432b-b8e4-c038fc1510d7" providerId="ADAL" clId="{49385AE6-A348-4117-8CEB-AF53F41B2FB7}" dt="2023-01-22T09:23:25.624" v="2242" actId="478"/>
          <ac:spMkLst>
            <pc:docMk/>
            <pc:sldMk cId="3886075284" sldId="266"/>
            <ac:spMk id="76" creationId="{9D50BA55-B5F2-D1CE-CBC6-DE8985555C0C}"/>
          </ac:spMkLst>
        </pc:spChg>
        <pc:spChg chg="del">
          <ac:chgData name="Srivastava, Shashank" userId="4a4a45cf-0bce-432b-b8e4-c038fc1510d7" providerId="ADAL" clId="{49385AE6-A348-4117-8CEB-AF53F41B2FB7}" dt="2023-01-22T09:23:25.624" v="2242" actId="478"/>
          <ac:spMkLst>
            <pc:docMk/>
            <pc:sldMk cId="3886075284" sldId="266"/>
            <ac:spMk id="78" creationId="{597EC6D6-01FD-1046-A6D9-5B243846700F}"/>
          </ac:spMkLst>
        </pc:spChg>
        <pc:spChg chg="del">
          <ac:chgData name="Srivastava, Shashank" userId="4a4a45cf-0bce-432b-b8e4-c038fc1510d7" providerId="ADAL" clId="{49385AE6-A348-4117-8CEB-AF53F41B2FB7}" dt="2023-01-22T09:23:25.624" v="2242" actId="478"/>
          <ac:spMkLst>
            <pc:docMk/>
            <pc:sldMk cId="3886075284" sldId="266"/>
            <ac:spMk id="79" creationId="{E3770352-37AE-B46C-8985-6C00FD282ADF}"/>
          </ac:spMkLst>
        </pc:spChg>
        <pc:spChg chg="del">
          <ac:chgData name="Srivastava, Shashank" userId="4a4a45cf-0bce-432b-b8e4-c038fc1510d7" providerId="ADAL" clId="{49385AE6-A348-4117-8CEB-AF53F41B2FB7}" dt="2023-01-22T09:23:25.624" v="2242" actId="478"/>
          <ac:spMkLst>
            <pc:docMk/>
            <pc:sldMk cId="3886075284" sldId="266"/>
            <ac:spMk id="83" creationId="{534BB933-6DC0-0FDD-31CF-8BBC9AEBC960}"/>
          </ac:spMkLst>
        </pc:spChg>
        <pc:spChg chg="del">
          <ac:chgData name="Srivastava, Shashank" userId="4a4a45cf-0bce-432b-b8e4-c038fc1510d7" providerId="ADAL" clId="{49385AE6-A348-4117-8CEB-AF53F41B2FB7}" dt="2023-01-22T09:23:25.624" v="2242" actId="478"/>
          <ac:spMkLst>
            <pc:docMk/>
            <pc:sldMk cId="3886075284" sldId="266"/>
            <ac:spMk id="85" creationId="{63CAB9A8-478E-1B5E-6995-304E74B0B749}"/>
          </ac:spMkLst>
        </pc:spChg>
        <pc:spChg chg="del">
          <ac:chgData name="Srivastava, Shashank" userId="4a4a45cf-0bce-432b-b8e4-c038fc1510d7" providerId="ADAL" clId="{49385AE6-A348-4117-8CEB-AF53F41B2FB7}" dt="2023-01-22T09:23:25.624" v="2242" actId="478"/>
          <ac:spMkLst>
            <pc:docMk/>
            <pc:sldMk cId="3886075284" sldId="266"/>
            <ac:spMk id="88" creationId="{9F15D260-5E3B-21DD-3801-B7F7247A709B}"/>
          </ac:spMkLst>
        </pc:spChg>
        <pc:spChg chg="del">
          <ac:chgData name="Srivastava, Shashank" userId="4a4a45cf-0bce-432b-b8e4-c038fc1510d7" providerId="ADAL" clId="{49385AE6-A348-4117-8CEB-AF53F41B2FB7}" dt="2023-01-22T09:23:25.624" v="2242" actId="478"/>
          <ac:spMkLst>
            <pc:docMk/>
            <pc:sldMk cId="3886075284" sldId="266"/>
            <ac:spMk id="90" creationId="{E04B441A-2915-B00C-E87B-BF7F41EC456F}"/>
          </ac:spMkLst>
        </pc:spChg>
        <pc:spChg chg="del">
          <ac:chgData name="Srivastava, Shashank" userId="4a4a45cf-0bce-432b-b8e4-c038fc1510d7" providerId="ADAL" clId="{49385AE6-A348-4117-8CEB-AF53F41B2FB7}" dt="2023-01-22T09:23:25.624" v="2242" actId="478"/>
          <ac:spMkLst>
            <pc:docMk/>
            <pc:sldMk cId="3886075284" sldId="266"/>
            <ac:spMk id="92" creationId="{441CA73D-B076-C48D-B699-C872DE6C7883}"/>
          </ac:spMkLst>
        </pc:spChg>
        <pc:spChg chg="del">
          <ac:chgData name="Srivastava, Shashank" userId="4a4a45cf-0bce-432b-b8e4-c038fc1510d7" providerId="ADAL" clId="{49385AE6-A348-4117-8CEB-AF53F41B2FB7}" dt="2023-01-22T09:23:25.624" v="2242" actId="478"/>
          <ac:spMkLst>
            <pc:docMk/>
            <pc:sldMk cId="3886075284" sldId="266"/>
            <ac:spMk id="93" creationId="{F5B5BF1C-4897-DE32-70C4-1E817E58D3FE}"/>
          </ac:spMkLst>
        </pc:spChg>
        <pc:grpChg chg="del">
          <ac:chgData name="Srivastava, Shashank" userId="4a4a45cf-0bce-432b-b8e4-c038fc1510d7" providerId="ADAL" clId="{49385AE6-A348-4117-8CEB-AF53F41B2FB7}" dt="2023-01-22T09:23:25.624" v="2242" actId="478"/>
          <ac:grpSpMkLst>
            <pc:docMk/>
            <pc:sldMk cId="3886075284" sldId="266"/>
            <ac:grpSpMk id="68" creationId="{0F62EF4B-53CB-97CD-0884-79AA75610E62}"/>
          </ac:grpSpMkLst>
        </pc:grpChg>
        <pc:grpChg chg="del">
          <ac:chgData name="Srivastava, Shashank" userId="4a4a45cf-0bce-432b-b8e4-c038fc1510d7" providerId="ADAL" clId="{49385AE6-A348-4117-8CEB-AF53F41B2FB7}" dt="2023-01-22T09:23:25.624" v="2242" actId="478"/>
          <ac:grpSpMkLst>
            <pc:docMk/>
            <pc:sldMk cId="3886075284" sldId="266"/>
            <ac:grpSpMk id="80" creationId="{D785AE85-6633-3CC0-FFAA-6E957F84C470}"/>
          </ac:grpSpMkLst>
        </pc:grpChg>
        <pc:cxnChg chg="add mod">
          <ac:chgData name="Srivastava, Shashank" userId="4a4a45cf-0bce-432b-b8e4-c038fc1510d7" providerId="ADAL" clId="{49385AE6-A348-4117-8CEB-AF53F41B2FB7}" dt="2023-01-22T09:27:31.963" v="2343" actId="14100"/>
          <ac:cxnSpMkLst>
            <pc:docMk/>
            <pc:sldMk cId="3886075284" sldId="266"/>
            <ac:cxnSpMk id="9" creationId="{BDF744DB-8BB0-48D2-E824-5BA2F3968FAD}"/>
          </ac:cxnSpMkLst>
        </pc:cxnChg>
        <pc:cxnChg chg="add mod">
          <ac:chgData name="Srivastava, Shashank" userId="4a4a45cf-0bce-432b-b8e4-c038fc1510d7" providerId="ADAL" clId="{49385AE6-A348-4117-8CEB-AF53F41B2FB7}" dt="2023-01-22T09:27:40.707" v="2346" actId="14100"/>
          <ac:cxnSpMkLst>
            <pc:docMk/>
            <pc:sldMk cId="3886075284" sldId="266"/>
            <ac:cxnSpMk id="12" creationId="{594C4541-996F-B8A4-4841-5937D093E933}"/>
          </ac:cxnSpMkLst>
        </pc:cxnChg>
        <pc:cxnChg chg="del">
          <ac:chgData name="Srivastava, Shashank" userId="4a4a45cf-0bce-432b-b8e4-c038fc1510d7" providerId="ADAL" clId="{49385AE6-A348-4117-8CEB-AF53F41B2FB7}" dt="2023-01-22T09:23:31.828" v="2243" actId="478"/>
          <ac:cxnSpMkLst>
            <pc:docMk/>
            <pc:sldMk cId="3886075284" sldId="266"/>
            <ac:cxnSpMk id="23" creationId="{FEDB0B47-57E4-BED2-1ADF-6921C24FDFA0}"/>
          </ac:cxnSpMkLst>
        </pc:cxnChg>
        <pc:cxnChg chg="add mod">
          <ac:chgData name="Srivastava, Shashank" userId="4a4a45cf-0bce-432b-b8e4-c038fc1510d7" providerId="ADAL" clId="{49385AE6-A348-4117-8CEB-AF53F41B2FB7}" dt="2023-01-22T09:32:16.374" v="2425" actId="692"/>
          <ac:cxnSpMkLst>
            <pc:docMk/>
            <pc:sldMk cId="3886075284" sldId="266"/>
            <ac:cxnSpMk id="34" creationId="{05975DFA-851F-8229-7973-2BF5631BA49A}"/>
          </ac:cxnSpMkLst>
        </pc:cxnChg>
        <pc:cxnChg chg="del">
          <ac:chgData name="Srivastava, Shashank" userId="4a4a45cf-0bce-432b-b8e4-c038fc1510d7" providerId="ADAL" clId="{49385AE6-A348-4117-8CEB-AF53F41B2FB7}" dt="2023-01-22T09:23:25.624" v="2242" actId="478"/>
          <ac:cxnSpMkLst>
            <pc:docMk/>
            <pc:sldMk cId="3886075284" sldId="266"/>
            <ac:cxnSpMk id="71" creationId="{704F271F-BD08-DCB1-D880-62FA76B752A0}"/>
          </ac:cxnSpMkLst>
        </pc:cxnChg>
        <pc:cxnChg chg="del">
          <ac:chgData name="Srivastava, Shashank" userId="4a4a45cf-0bce-432b-b8e4-c038fc1510d7" providerId="ADAL" clId="{49385AE6-A348-4117-8CEB-AF53F41B2FB7}" dt="2023-01-22T09:23:25.624" v="2242" actId="478"/>
          <ac:cxnSpMkLst>
            <pc:docMk/>
            <pc:sldMk cId="3886075284" sldId="266"/>
            <ac:cxnSpMk id="74" creationId="{71BD4C0D-CC1C-56A7-086F-2D7E40070030}"/>
          </ac:cxnSpMkLst>
        </pc:cxnChg>
        <pc:cxnChg chg="del">
          <ac:chgData name="Srivastava, Shashank" userId="4a4a45cf-0bce-432b-b8e4-c038fc1510d7" providerId="ADAL" clId="{49385AE6-A348-4117-8CEB-AF53F41B2FB7}" dt="2023-01-22T09:23:25.624" v="2242" actId="478"/>
          <ac:cxnSpMkLst>
            <pc:docMk/>
            <pc:sldMk cId="3886075284" sldId="266"/>
            <ac:cxnSpMk id="75" creationId="{A34DF326-1010-EB82-59FD-A7272762867A}"/>
          </ac:cxnSpMkLst>
        </pc:cxnChg>
        <pc:cxnChg chg="del">
          <ac:chgData name="Srivastava, Shashank" userId="4a4a45cf-0bce-432b-b8e4-c038fc1510d7" providerId="ADAL" clId="{49385AE6-A348-4117-8CEB-AF53F41B2FB7}" dt="2023-01-22T09:23:25.624" v="2242" actId="478"/>
          <ac:cxnSpMkLst>
            <pc:docMk/>
            <pc:sldMk cId="3886075284" sldId="266"/>
            <ac:cxnSpMk id="84" creationId="{0443EA35-B451-97E5-134D-88C1289853E9}"/>
          </ac:cxnSpMkLst>
        </pc:cxnChg>
        <pc:cxnChg chg="del">
          <ac:chgData name="Srivastava, Shashank" userId="4a4a45cf-0bce-432b-b8e4-c038fc1510d7" providerId="ADAL" clId="{49385AE6-A348-4117-8CEB-AF53F41B2FB7}" dt="2023-01-22T09:23:25.624" v="2242" actId="478"/>
          <ac:cxnSpMkLst>
            <pc:docMk/>
            <pc:sldMk cId="3886075284" sldId="266"/>
            <ac:cxnSpMk id="87" creationId="{15197B52-058D-CA3A-5B81-5CB76527F4B2}"/>
          </ac:cxnSpMkLst>
        </pc:cxnChg>
      </pc:sldChg>
      <pc:sldChg chg="addSp delSp modSp add mod modAnim">
        <pc:chgData name="Srivastava, Shashank" userId="4a4a45cf-0bce-432b-b8e4-c038fc1510d7" providerId="ADAL" clId="{49385AE6-A348-4117-8CEB-AF53F41B2FB7}" dt="2023-01-22T09:53:31.977" v="2822"/>
        <pc:sldMkLst>
          <pc:docMk/>
          <pc:sldMk cId="531437147" sldId="267"/>
        </pc:sldMkLst>
        <pc:spChg chg="mod">
          <ac:chgData name="Srivastava, Shashank" userId="4a4a45cf-0bce-432b-b8e4-c038fc1510d7" providerId="ADAL" clId="{49385AE6-A348-4117-8CEB-AF53F41B2FB7}" dt="2023-01-22T09:52:39.860" v="2819" actId="20577"/>
          <ac:spMkLst>
            <pc:docMk/>
            <pc:sldMk cId="531437147" sldId="267"/>
            <ac:spMk id="2" creationId="{7C92C54D-1B55-CAF1-5886-4EB5774D9585}"/>
          </ac:spMkLst>
        </pc:spChg>
        <pc:spChg chg="mod">
          <ac:chgData name="Srivastava, Shashank" userId="4a4a45cf-0bce-432b-b8e4-c038fc1510d7" providerId="ADAL" clId="{49385AE6-A348-4117-8CEB-AF53F41B2FB7}" dt="2023-01-22T09:47:48.574" v="2746" actId="20577"/>
          <ac:spMkLst>
            <pc:docMk/>
            <pc:sldMk cId="531437147" sldId="267"/>
            <ac:spMk id="3" creationId="{F828E138-A84A-0DBA-AF19-FC50B92AD4B7}"/>
          </ac:spMkLst>
        </pc:spChg>
        <pc:spChg chg="del mod">
          <ac:chgData name="Srivastava, Shashank" userId="4a4a45cf-0bce-432b-b8e4-c038fc1510d7" providerId="ADAL" clId="{49385AE6-A348-4117-8CEB-AF53F41B2FB7}" dt="2023-01-22T09:49:42.246" v="2764" actId="478"/>
          <ac:spMkLst>
            <pc:docMk/>
            <pc:sldMk cId="531437147" sldId="267"/>
            <ac:spMk id="4" creationId="{1206A79A-4D28-333F-849B-E076C69E65B2}"/>
          </ac:spMkLst>
        </pc:spChg>
        <pc:spChg chg="add mod">
          <ac:chgData name="Srivastava, Shashank" userId="4a4a45cf-0bce-432b-b8e4-c038fc1510d7" providerId="ADAL" clId="{49385AE6-A348-4117-8CEB-AF53F41B2FB7}" dt="2023-01-22T09:49:49.645" v="2768" actId="20577"/>
          <ac:spMkLst>
            <pc:docMk/>
            <pc:sldMk cId="531437147" sldId="267"/>
            <ac:spMk id="23" creationId="{4C6255C7-C3FD-72AE-648B-85F6DC0B9679}"/>
          </ac:spMkLst>
        </pc:spChg>
        <pc:spChg chg="mod">
          <ac:chgData name="Srivastava, Shashank" userId="4a4a45cf-0bce-432b-b8e4-c038fc1510d7" providerId="ADAL" clId="{49385AE6-A348-4117-8CEB-AF53F41B2FB7}" dt="2023-01-22T09:47:44.346" v="2744" actId="20577"/>
          <ac:spMkLst>
            <pc:docMk/>
            <pc:sldMk cId="531437147" sldId="267"/>
            <ac:spMk id="31" creationId="{D0C89560-3667-BC49-1E92-256713F0D33C}"/>
          </ac:spMkLst>
        </pc:spChg>
        <pc:spChg chg="mod">
          <ac:chgData name="Srivastava, Shashank" userId="4a4a45cf-0bce-432b-b8e4-c038fc1510d7" providerId="ADAL" clId="{49385AE6-A348-4117-8CEB-AF53F41B2FB7}" dt="2023-01-22T09:48:21.152" v="2755" actId="1076"/>
          <ac:spMkLst>
            <pc:docMk/>
            <pc:sldMk cId="531437147" sldId="267"/>
            <ac:spMk id="32" creationId="{0C2F618B-6F97-9BCA-81BF-49EA628BFFF0}"/>
          </ac:spMkLst>
        </pc:spChg>
        <pc:cxnChg chg="mod">
          <ac:chgData name="Srivastava, Shashank" userId="4a4a45cf-0bce-432b-b8e4-c038fc1510d7" providerId="ADAL" clId="{49385AE6-A348-4117-8CEB-AF53F41B2FB7}" dt="2023-01-22T09:48:45.233" v="2761" actId="14100"/>
          <ac:cxnSpMkLst>
            <pc:docMk/>
            <pc:sldMk cId="531437147" sldId="267"/>
            <ac:cxnSpMk id="9" creationId="{BDF744DB-8BB0-48D2-E824-5BA2F3968FAD}"/>
          </ac:cxnSpMkLst>
        </pc:cxnChg>
        <pc:cxnChg chg="mod">
          <ac:chgData name="Srivastava, Shashank" userId="4a4a45cf-0bce-432b-b8e4-c038fc1510d7" providerId="ADAL" clId="{49385AE6-A348-4117-8CEB-AF53F41B2FB7}" dt="2023-01-22T09:49:00.456" v="2763" actId="14100"/>
          <ac:cxnSpMkLst>
            <pc:docMk/>
            <pc:sldMk cId="531437147" sldId="267"/>
            <ac:cxnSpMk id="34" creationId="{05975DFA-851F-8229-7973-2BF5631BA49A}"/>
          </ac:cxnSpMkLst>
        </pc:cxnChg>
      </pc:sldChg>
      <pc:sldChg chg="modSp add mod modAnim">
        <pc:chgData name="Srivastava, Shashank" userId="4a4a45cf-0bce-432b-b8e4-c038fc1510d7" providerId="ADAL" clId="{49385AE6-A348-4117-8CEB-AF53F41B2FB7}" dt="2023-01-22T09:52:45.485" v="2820"/>
        <pc:sldMkLst>
          <pc:docMk/>
          <pc:sldMk cId="481046659" sldId="268"/>
        </pc:sldMkLst>
        <pc:spChg chg="mod">
          <ac:chgData name="Srivastava, Shashank" userId="4a4a45cf-0bce-432b-b8e4-c038fc1510d7" providerId="ADAL" clId="{49385AE6-A348-4117-8CEB-AF53F41B2FB7}" dt="2023-01-22T09:51:35.714" v="2799" actId="20577"/>
          <ac:spMkLst>
            <pc:docMk/>
            <pc:sldMk cId="481046659" sldId="268"/>
            <ac:spMk id="2" creationId="{7C92C54D-1B55-CAF1-5886-4EB5774D9585}"/>
          </ac:spMkLst>
        </pc:spChg>
        <pc:spChg chg="mod">
          <ac:chgData name="Srivastava, Shashank" userId="4a4a45cf-0bce-432b-b8e4-c038fc1510d7" providerId="ADAL" clId="{49385AE6-A348-4117-8CEB-AF53F41B2FB7}" dt="2023-01-22T09:51:50.907" v="2805" actId="20577"/>
          <ac:spMkLst>
            <pc:docMk/>
            <pc:sldMk cId="481046659" sldId="268"/>
            <ac:spMk id="3" creationId="{F828E138-A84A-0DBA-AF19-FC50B92AD4B7}"/>
          </ac:spMkLst>
        </pc:spChg>
        <pc:spChg chg="mod">
          <ac:chgData name="Srivastava, Shashank" userId="4a4a45cf-0bce-432b-b8e4-c038fc1510d7" providerId="ADAL" clId="{49385AE6-A348-4117-8CEB-AF53F41B2FB7}" dt="2023-01-22T09:51:54.715" v="2807" actId="20577"/>
          <ac:spMkLst>
            <pc:docMk/>
            <pc:sldMk cId="481046659" sldId="268"/>
            <ac:spMk id="23" creationId="{4C6255C7-C3FD-72AE-648B-85F6DC0B9679}"/>
          </ac:spMkLst>
        </pc:spChg>
        <pc:spChg chg="mod">
          <ac:chgData name="Srivastava, Shashank" userId="4a4a45cf-0bce-432b-b8e4-c038fc1510d7" providerId="ADAL" clId="{49385AE6-A348-4117-8CEB-AF53F41B2FB7}" dt="2023-01-22T09:51:44.667" v="2803" actId="20577"/>
          <ac:spMkLst>
            <pc:docMk/>
            <pc:sldMk cId="481046659" sldId="268"/>
            <ac:spMk id="31" creationId="{D0C89560-3667-BC49-1E92-256713F0D33C}"/>
          </ac:spMkLst>
        </pc:spChg>
        <pc:spChg chg="mod">
          <ac:chgData name="Srivastava, Shashank" userId="4a4a45cf-0bce-432b-b8e4-c038fc1510d7" providerId="ADAL" clId="{49385AE6-A348-4117-8CEB-AF53F41B2FB7}" dt="2023-01-22T09:52:00.225" v="2809" actId="20577"/>
          <ac:spMkLst>
            <pc:docMk/>
            <pc:sldMk cId="481046659" sldId="268"/>
            <ac:spMk id="32" creationId="{0C2F618B-6F97-9BCA-81BF-49EA628BFFF0}"/>
          </ac:spMkLst>
        </pc:spChg>
        <pc:cxnChg chg="mod">
          <ac:chgData name="Srivastava, Shashank" userId="4a4a45cf-0bce-432b-b8e4-c038fc1510d7" providerId="ADAL" clId="{49385AE6-A348-4117-8CEB-AF53F41B2FB7}" dt="2023-01-22T09:52:18.378" v="2814" actId="14100"/>
          <ac:cxnSpMkLst>
            <pc:docMk/>
            <pc:sldMk cId="481046659" sldId="268"/>
            <ac:cxnSpMk id="34" creationId="{05975DFA-851F-8229-7973-2BF5631BA49A}"/>
          </ac:cxnSpMkLst>
        </pc:cxnChg>
      </pc:sldChg>
      <pc:sldChg chg="addSp delSp modSp add mod delAnim">
        <pc:chgData name="Srivastava, Shashank" userId="4a4a45cf-0bce-432b-b8e4-c038fc1510d7" providerId="ADAL" clId="{49385AE6-A348-4117-8CEB-AF53F41B2FB7}" dt="2023-01-22T10:03:32.076" v="2959" actId="14100"/>
        <pc:sldMkLst>
          <pc:docMk/>
          <pc:sldMk cId="1023670047" sldId="269"/>
        </pc:sldMkLst>
        <pc:spChg chg="mod">
          <ac:chgData name="Srivastava, Shashank" userId="4a4a45cf-0bce-432b-b8e4-c038fc1510d7" providerId="ADAL" clId="{49385AE6-A348-4117-8CEB-AF53F41B2FB7}" dt="2023-01-22T10:01:17.866" v="2950" actId="20577"/>
          <ac:spMkLst>
            <pc:docMk/>
            <pc:sldMk cId="1023670047" sldId="269"/>
            <ac:spMk id="3" creationId="{F828E138-A84A-0DBA-AF19-FC50B92AD4B7}"/>
          </ac:spMkLst>
        </pc:spChg>
        <pc:spChg chg="mod">
          <ac:chgData name="Srivastava, Shashank" userId="4a4a45cf-0bce-432b-b8e4-c038fc1510d7" providerId="ADAL" clId="{49385AE6-A348-4117-8CEB-AF53F41B2FB7}" dt="2023-01-22T10:01:43.854" v="2952" actId="1076"/>
          <ac:spMkLst>
            <pc:docMk/>
            <pc:sldMk cId="1023670047" sldId="269"/>
            <ac:spMk id="16" creationId="{6A83C1EA-7E27-586D-EB1E-6C30355B9A53}"/>
          </ac:spMkLst>
        </pc:spChg>
        <pc:spChg chg="mod">
          <ac:chgData name="Srivastava, Shashank" userId="4a4a45cf-0bce-432b-b8e4-c038fc1510d7" providerId="ADAL" clId="{49385AE6-A348-4117-8CEB-AF53F41B2FB7}" dt="2023-01-22T10:01:43.854" v="2952" actId="1076"/>
          <ac:spMkLst>
            <pc:docMk/>
            <pc:sldMk cId="1023670047" sldId="269"/>
            <ac:spMk id="17" creationId="{194E2188-98C7-238D-88C4-C1DBD773962F}"/>
          </ac:spMkLst>
        </pc:spChg>
        <pc:spChg chg="mod">
          <ac:chgData name="Srivastava, Shashank" userId="4a4a45cf-0bce-432b-b8e4-c038fc1510d7" providerId="ADAL" clId="{49385AE6-A348-4117-8CEB-AF53F41B2FB7}" dt="2023-01-22T10:01:43.854" v="2952" actId="1076"/>
          <ac:spMkLst>
            <pc:docMk/>
            <pc:sldMk cId="1023670047" sldId="269"/>
            <ac:spMk id="18" creationId="{57D020DC-E03A-225C-1B61-FF8BAD079B3E}"/>
          </ac:spMkLst>
        </pc:spChg>
        <pc:spChg chg="mod">
          <ac:chgData name="Srivastava, Shashank" userId="4a4a45cf-0bce-432b-b8e4-c038fc1510d7" providerId="ADAL" clId="{49385AE6-A348-4117-8CEB-AF53F41B2FB7}" dt="2023-01-22T10:01:43.854" v="2952" actId="1076"/>
          <ac:spMkLst>
            <pc:docMk/>
            <pc:sldMk cId="1023670047" sldId="269"/>
            <ac:spMk id="19" creationId="{D753D2DD-DC5F-BC55-A1DA-2904A8ADB905}"/>
          </ac:spMkLst>
        </pc:spChg>
        <pc:spChg chg="mod">
          <ac:chgData name="Srivastava, Shashank" userId="4a4a45cf-0bce-432b-b8e4-c038fc1510d7" providerId="ADAL" clId="{49385AE6-A348-4117-8CEB-AF53F41B2FB7}" dt="2023-01-22T09:54:08.803" v="2831" actId="20577"/>
          <ac:spMkLst>
            <pc:docMk/>
            <pc:sldMk cId="1023670047" sldId="269"/>
            <ac:spMk id="20" creationId="{B3F8D767-8189-1D0F-A3A7-EF93BF7F0B3E}"/>
          </ac:spMkLst>
        </pc:spChg>
        <pc:spChg chg="add mod">
          <ac:chgData name="Srivastava, Shashank" userId="4a4a45cf-0bce-432b-b8e4-c038fc1510d7" providerId="ADAL" clId="{49385AE6-A348-4117-8CEB-AF53F41B2FB7}" dt="2023-01-22T10:01:43.854" v="2952" actId="1076"/>
          <ac:spMkLst>
            <pc:docMk/>
            <pc:sldMk cId="1023670047" sldId="269"/>
            <ac:spMk id="21" creationId="{E2DEC475-BE12-D305-637D-FF6A7AE11C0D}"/>
          </ac:spMkLst>
        </pc:spChg>
        <pc:spChg chg="mod">
          <ac:chgData name="Srivastava, Shashank" userId="4a4a45cf-0bce-432b-b8e4-c038fc1510d7" providerId="ADAL" clId="{49385AE6-A348-4117-8CEB-AF53F41B2FB7}" dt="2023-01-22T10:01:43.854" v="2952" actId="1076"/>
          <ac:spMkLst>
            <pc:docMk/>
            <pc:sldMk cId="1023670047" sldId="269"/>
            <ac:spMk id="22" creationId="{95B4F092-201E-C4FC-280E-E2F9A307BB7B}"/>
          </ac:spMkLst>
        </pc:spChg>
        <pc:spChg chg="del">
          <ac:chgData name="Srivastava, Shashank" userId="4a4a45cf-0bce-432b-b8e4-c038fc1510d7" providerId="ADAL" clId="{49385AE6-A348-4117-8CEB-AF53F41B2FB7}" dt="2023-01-22T10:01:31.492" v="2951" actId="478"/>
          <ac:spMkLst>
            <pc:docMk/>
            <pc:sldMk cId="1023670047" sldId="269"/>
            <ac:spMk id="23" creationId="{4C6255C7-C3FD-72AE-648B-85F6DC0B9679}"/>
          </ac:spMkLst>
        </pc:spChg>
        <pc:spChg chg="add mod">
          <ac:chgData name="Srivastava, Shashank" userId="4a4a45cf-0bce-432b-b8e4-c038fc1510d7" providerId="ADAL" clId="{49385AE6-A348-4117-8CEB-AF53F41B2FB7}" dt="2023-01-22T10:01:43.854" v="2952" actId="1076"/>
          <ac:spMkLst>
            <pc:docMk/>
            <pc:sldMk cId="1023670047" sldId="269"/>
            <ac:spMk id="24" creationId="{8164ACDB-00CB-2C13-9F0D-56F2B10F9A34}"/>
          </ac:spMkLst>
        </pc:spChg>
        <pc:spChg chg="add mod">
          <ac:chgData name="Srivastava, Shashank" userId="4a4a45cf-0bce-432b-b8e4-c038fc1510d7" providerId="ADAL" clId="{49385AE6-A348-4117-8CEB-AF53F41B2FB7}" dt="2023-01-22T10:01:43.854" v="2952" actId="1076"/>
          <ac:spMkLst>
            <pc:docMk/>
            <pc:sldMk cId="1023670047" sldId="269"/>
            <ac:spMk id="25" creationId="{6D8C15D1-71FA-96E1-102D-D1478BBBF42D}"/>
          </ac:spMkLst>
        </pc:spChg>
        <pc:spChg chg="mod">
          <ac:chgData name="Srivastava, Shashank" userId="4a4a45cf-0bce-432b-b8e4-c038fc1510d7" providerId="ADAL" clId="{49385AE6-A348-4117-8CEB-AF53F41B2FB7}" dt="2023-01-22T10:01:43.854" v="2952" actId="1076"/>
          <ac:spMkLst>
            <pc:docMk/>
            <pc:sldMk cId="1023670047" sldId="269"/>
            <ac:spMk id="26" creationId="{BEE800BA-30F4-80E8-B846-66CA20A31D5C}"/>
          </ac:spMkLst>
        </pc:spChg>
        <pc:spChg chg="mod">
          <ac:chgData name="Srivastava, Shashank" userId="4a4a45cf-0bce-432b-b8e4-c038fc1510d7" providerId="ADAL" clId="{49385AE6-A348-4117-8CEB-AF53F41B2FB7}" dt="2023-01-22T10:01:43.854" v="2952" actId="1076"/>
          <ac:spMkLst>
            <pc:docMk/>
            <pc:sldMk cId="1023670047" sldId="269"/>
            <ac:spMk id="27" creationId="{8140BF67-BB98-0685-CC98-61A8831C78AA}"/>
          </ac:spMkLst>
        </pc:spChg>
        <pc:spChg chg="mod">
          <ac:chgData name="Srivastava, Shashank" userId="4a4a45cf-0bce-432b-b8e4-c038fc1510d7" providerId="ADAL" clId="{49385AE6-A348-4117-8CEB-AF53F41B2FB7}" dt="2023-01-22T10:01:43.854" v="2952" actId="1076"/>
          <ac:spMkLst>
            <pc:docMk/>
            <pc:sldMk cId="1023670047" sldId="269"/>
            <ac:spMk id="28" creationId="{FC0FE301-9AFF-A01C-8C33-8CB5A4C389B9}"/>
          </ac:spMkLst>
        </pc:spChg>
        <pc:spChg chg="mod">
          <ac:chgData name="Srivastava, Shashank" userId="4a4a45cf-0bce-432b-b8e4-c038fc1510d7" providerId="ADAL" clId="{49385AE6-A348-4117-8CEB-AF53F41B2FB7}" dt="2023-01-22T10:01:43.854" v="2952" actId="1076"/>
          <ac:spMkLst>
            <pc:docMk/>
            <pc:sldMk cId="1023670047" sldId="269"/>
            <ac:spMk id="29" creationId="{063452E5-D2D0-6606-4A04-1A11E30691A5}"/>
          </ac:spMkLst>
        </pc:spChg>
        <pc:spChg chg="mod">
          <ac:chgData name="Srivastava, Shashank" userId="4a4a45cf-0bce-432b-b8e4-c038fc1510d7" providerId="ADAL" clId="{49385AE6-A348-4117-8CEB-AF53F41B2FB7}" dt="2023-01-22T10:01:43.854" v="2952" actId="1076"/>
          <ac:spMkLst>
            <pc:docMk/>
            <pc:sldMk cId="1023670047" sldId="269"/>
            <ac:spMk id="30" creationId="{9A3B684F-3B4C-6EB5-7738-3A9F4367486D}"/>
          </ac:spMkLst>
        </pc:spChg>
        <pc:spChg chg="mod">
          <ac:chgData name="Srivastava, Shashank" userId="4a4a45cf-0bce-432b-b8e4-c038fc1510d7" providerId="ADAL" clId="{49385AE6-A348-4117-8CEB-AF53F41B2FB7}" dt="2023-01-22T09:54:25.658" v="2836" actId="20577"/>
          <ac:spMkLst>
            <pc:docMk/>
            <pc:sldMk cId="1023670047" sldId="269"/>
            <ac:spMk id="31" creationId="{D0C89560-3667-BC49-1E92-256713F0D33C}"/>
          </ac:spMkLst>
        </pc:spChg>
        <pc:spChg chg="del">
          <ac:chgData name="Srivastava, Shashank" userId="4a4a45cf-0bce-432b-b8e4-c038fc1510d7" providerId="ADAL" clId="{49385AE6-A348-4117-8CEB-AF53F41B2FB7}" dt="2023-01-22T09:56:24.231" v="2856" actId="478"/>
          <ac:spMkLst>
            <pc:docMk/>
            <pc:sldMk cId="1023670047" sldId="269"/>
            <ac:spMk id="32" creationId="{0C2F618B-6F97-9BCA-81BF-49EA628BFFF0}"/>
          </ac:spMkLst>
        </pc:spChg>
        <pc:spChg chg="del mod">
          <ac:chgData name="Srivastava, Shashank" userId="4a4a45cf-0bce-432b-b8e4-c038fc1510d7" providerId="ADAL" clId="{49385AE6-A348-4117-8CEB-AF53F41B2FB7}" dt="2023-01-22T09:54:35.711" v="2838" actId="478"/>
          <ac:spMkLst>
            <pc:docMk/>
            <pc:sldMk cId="1023670047" sldId="269"/>
            <ac:spMk id="39" creationId="{5868DAF9-0490-B4CA-2565-2D0EFEB5DDBF}"/>
          </ac:spMkLst>
        </pc:spChg>
        <pc:spChg chg="add mod">
          <ac:chgData name="Srivastava, Shashank" userId="4a4a45cf-0bce-432b-b8e4-c038fc1510d7" providerId="ADAL" clId="{49385AE6-A348-4117-8CEB-AF53F41B2FB7}" dt="2023-01-22T10:01:43.854" v="2952" actId="1076"/>
          <ac:spMkLst>
            <pc:docMk/>
            <pc:sldMk cId="1023670047" sldId="269"/>
            <ac:spMk id="40" creationId="{7E7A89F8-6E6B-D831-5B8A-2FE7D680E943}"/>
          </ac:spMkLst>
        </pc:spChg>
        <pc:spChg chg="add mod">
          <ac:chgData name="Srivastava, Shashank" userId="4a4a45cf-0bce-432b-b8e4-c038fc1510d7" providerId="ADAL" clId="{49385AE6-A348-4117-8CEB-AF53F41B2FB7}" dt="2023-01-22T10:01:43.854" v="2952" actId="1076"/>
          <ac:spMkLst>
            <pc:docMk/>
            <pc:sldMk cId="1023670047" sldId="269"/>
            <ac:spMk id="59" creationId="{BE2B425E-9632-2078-FCA4-968D5753B59A}"/>
          </ac:spMkLst>
        </pc:spChg>
        <pc:spChg chg="add mod">
          <ac:chgData name="Srivastava, Shashank" userId="4a4a45cf-0bce-432b-b8e4-c038fc1510d7" providerId="ADAL" clId="{49385AE6-A348-4117-8CEB-AF53F41B2FB7}" dt="2023-01-22T10:01:43.854" v="2952" actId="1076"/>
          <ac:spMkLst>
            <pc:docMk/>
            <pc:sldMk cId="1023670047" sldId="269"/>
            <ac:spMk id="60" creationId="{33FE8351-D6D7-30B4-F5CA-1F4A5FFBDB98}"/>
          </ac:spMkLst>
        </pc:spChg>
        <pc:spChg chg="add mod">
          <ac:chgData name="Srivastava, Shashank" userId="4a4a45cf-0bce-432b-b8e4-c038fc1510d7" providerId="ADAL" clId="{49385AE6-A348-4117-8CEB-AF53F41B2FB7}" dt="2023-01-22T10:01:43.854" v="2952" actId="1076"/>
          <ac:spMkLst>
            <pc:docMk/>
            <pc:sldMk cId="1023670047" sldId="269"/>
            <ac:spMk id="61" creationId="{A6A0AE42-EB2D-8F1F-1444-328E0D31F6BF}"/>
          </ac:spMkLst>
        </pc:spChg>
        <pc:spChg chg="add mod">
          <ac:chgData name="Srivastava, Shashank" userId="4a4a45cf-0bce-432b-b8e4-c038fc1510d7" providerId="ADAL" clId="{49385AE6-A348-4117-8CEB-AF53F41B2FB7}" dt="2023-01-22T10:01:43.854" v="2952" actId="1076"/>
          <ac:spMkLst>
            <pc:docMk/>
            <pc:sldMk cId="1023670047" sldId="269"/>
            <ac:spMk id="63" creationId="{A7711A62-4016-77DB-A85F-3DF25CCC2F97}"/>
          </ac:spMkLst>
        </pc:spChg>
        <pc:spChg chg="add mod">
          <ac:chgData name="Srivastava, Shashank" userId="4a4a45cf-0bce-432b-b8e4-c038fc1510d7" providerId="ADAL" clId="{49385AE6-A348-4117-8CEB-AF53F41B2FB7}" dt="2023-01-22T10:01:43.854" v="2952" actId="1076"/>
          <ac:spMkLst>
            <pc:docMk/>
            <pc:sldMk cId="1023670047" sldId="269"/>
            <ac:spMk id="64" creationId="{BF899F0B-5104-8946-78AC-4DFE200491BE}"/>
          </ac:spMkLst>
        </pc:spChg>
        <pc:cxnChg chg="add mod">
          <ac:chgData name="Srivastava, Shashank" userId="4a4a45cf-0bce-432b-b8e4-c038fc1510d7" providerId="ADAL" clId="{49385AE6-A348-4117-8CEB-AF53F41B2FB7}" dt="2023-01-22T09:54:16.383" v="2834" actId="14100"/>
          <ac:cxnSpMkLst>
            <pc:docMk/>
            <pc:sldMk cId="1023670047" sldId="269"/>
            <ac:cxnSpMk id="4" creationId="{4AEA5479-5197-7325-9CDC-F7D92A8D16AD}"/>
          </ac:cxnSpMkLst>
        </pc:cxnChg>
        <pc:cxnChg chg="mod">
          <ac:chgData name="Srivastava, Shashank" userId="4a4a45cf-0bce-432b-b8e4-c038fc1510d7" providerId="ADAL" clId="{49385AE6-A348-4117-8CEB-AF53F41B2FB7}" dt="2023-01-22T10:01:43.854" v="2952" actId="1076"/>
          <ac:cxnSpMkLst>
            <pc:docMk/>
            <pc:sldMk cId="1023670047" sldId="269"/>
            <ac:cxnSpMk id="9" creationId="{BDF744DB-8BB0-48D2-E824-5BA2F3968FAD}"/>
          </ac:cxnSpMkLst>
        </pc:cxnChg>
        <pc:cxnChg chg="add mod">
          <ac:chgData name="Srivastava, Shashank" userId="4a4a45cf-0bce-432b-b8e4-c038fc1510d7" providerId="ADAL" clId="{49385AE6-A348-4117-8CEB-AF53F41B2FB7}" dt="2023-01-22T10:03:32.076" v="2959" actId="14100"/>
          <ac:cxnSpMkLst>
            <pc:docMk/>
            <pc:sldMk cId="1023670047" sldId="269"/>
            <ac:cxnSpMk id="11" creationId="{889E197C-A1E9-C051-D4E5-87F8ABA1FAD7}"/>
          </ac:cxnSpMkLst>
        </pc:cxnChg>
        <pc:cxnChg chg="mod">
          <ac:chgData name="Srivastava, Shashank" userId="4a4a45cf-0bce-432b-b8e4-c038fc1510d7" providerId="ADAL" clId="{49385AE6-A348-4117-8CEB-AF53F41B2FB7}" dt="2023-01-22T10:01:43.854" v="2952" actId="1076"/>
          <ac:cxnSpMkLst>
            <pc:docMk/>
            <pc:sldMk cId="1023670047" sldId="269"/>
            <ac:cxnSpMk id="12" creationId="{594C4541-996F-B8A4-4841-5937D093E933}"/>
          </ac:cxnSpMkLst>
        </pc:cxnChg>
        <pc:cxnChg chg="mod">
          <ac:chgData name="Srivastava, Shashank" userId="4a4a45cf-0bce-432b-b8e4-c038fc1510d7" providerId="ADAL" clId="{49385AE6-A348-4117-8CEB-AF53F41B2FB7}" dt="2023-01-22T10:01:43.854" v="2952" actId="1076"/>
          <ac:cxnSpMkLst>
            <pc:docMk/>
            <pc:sldMk cId="1023670047" sldId="269"/>
            <ac:cxnSpMk id="34" creationId="{05975DFA-851F-8229-7973-2BF5631BA49A}"/>
          </ac:cxnSpMkLst>
        </pc:cxnChg>
        <pc:cxnChg chg="add mod">
          <ac:chgData name="Srivastava, Shashank" userId="4a4a45cf-0bce-432b-b8e4-c038fc1510d7" providerId="ADAL" clId="{49385AE6-A348-4117-8CEB-AF53F41B2FB7}" dt="2023-01-22T10:01:43.854" v="2952" actId="1076"/>
          <ac:cxnSpMkLst>
            <pc:docMk/>
            <pc:sldMk cId="1023670047" sldId="269"/>
            <ac:cxnSpMk id="37" creationId="{F4D4971C-7205-12DC-E7A3-71B43DBF6910}"/>
          </ac:cxnSpMkLst>
        </pc:cxnChg>
        <pc:cxnChg chg="add mod">
          <ac:chgData name="Srivastava, Shashank" userId="4a4a45cf-0bce-432b-b8e4-c038fc1510d7" providerId="ADAL" clId="{49385AE6-A348-4117-8CEB-AF53F41B2FB7}" dt="2023-01-22T10:01:43.854" v="2952" actId="1076"/>
          <ac:cxnSpMkLst>
            <pc:docMk/>
            <pc:sldMk cId="1023670047" sldId="269"/>
            <ac:cxnSpMk id="38" creationId="{D6AF47D1-D2A0-1723-BC88-E2ECE24E36BA}"/>
          </ac:cxnSpMkLst>
        </pc:cxnChg>
        <pc:cxnChg chg="add mod">
          <ac:chgData name="Srivastava, Shashank" userId="4a4a45cf-0bce-432b-b8e4-c038fc1510d7" providerId="ADAL" clId="{49385AE6-A348-4117-8CEB-AF53F41B2FB7}" dt="2023-01-22T10:01:43.854" v="2952" actId="1076"/>
          <ac:cxnSpMkLst>
            <pc:docMk/>
            <pc:sldMk cId="1023670047" sldId="269"/>
            <ac:cxnSpMk id="41" creationId="{08B32101-7952-C685-1139-C37322F35E7C}"/>
          </ac:cxnSpMkLst>
        </pc:cxnChg>
        <pc:cxnChg chg="add mod">
          <ac:chgData name="Srivastava, Shashank" userId="4a4a45cf-0bce-432b-b8e4-c038fc1510d7" providerId="ADAL" clId="{49385AE6-A348-4117-8CEB-AF53F41B2FB7}" dt="2023-01-22T10:01:43.854" v="2952" actId="1076"/>
          <ac:cxnSpMkLst>
            <pc:docMk/>
            <pc:sldMk cId="1023670047" sldId="269"/>
            <ac:cxnSpMk id="44" creationId="{64D16A4D-600F-5D76-6961-B31FD78255FC}"/>
          </ac:cxnSpMkLst>
        </pc:cxnChg>
        <pc:cxnChg chg="add mod">
          <ac:chgData name="Srivastava, Shashank" userId="4a4a45cf-0bce-432b-b8e4-c038fc1510d7" providerId="ADAL" clId="{49385AE6-A348-4117-8CEB-AF53F41B2FB7}" dt="2023-01-22T10:01:43.854" v="2952" actId="1076"/>
          <ac:cxnSpMkLst>
            <pc:docMk/>
            <pc:sldMk cId="1023670047" sldId="269"/>
            <ac:cxnSpMk id="45" creationId="{2C159C9E-297B-DC96-F602-5BFF3C59064F}"/>
          </ac:cxnSpMkLst>
        </pc:cxnChg>
        <pc:cxnChg chg="add mod">
          <ac:chgData name="Srivastava, Shashank" userId="4a4a45cf-0bce-432b-b8e4-c038fc1510d7" providerId="ADAL" clId="{49385AE6-A348-4117-8CEB-AF53F41B2FB7}" dt="2023-01-22T10:01:43.854" v="2952" actId="1076"/>
          <ac:cxnSpMkLst>
            <pc:docMk/>
            <pc:sldMk cId="1023670047" sldId="269"/>
            <ac:cxnSpMk id="50" creationId="{40AAA282-FAE8-5846-FAB8-58FBC0EBE33D}"/>
          </ac:cxnSpMkLst>
        </pc:cxnChg>
        <pc:cxnChg chg="add del mod">
          <ac:chgData name="Srivastava, Shashank" userId="4a4a45cf-0bce-432b-b8e4-c038fc1510d7" providerId="ADAL" clId="{49385AE6-A348-4117-8CEB-AF53F41B2FB7}" dt="2023-01-22T09:58:23.429" v="2894" actId="478"/>
          <ac:cxnSpMkLst>
            <pc:docMk/>
            <pc:sldMk cId="1023670047" sldId="269"/>
            <ac:cxnSpMk id="54" creationId="{1686FEDB-A176-A335-DD1E-203C7147DD7A}"/>
          </ac:cxnSpMkLst>
        </pc:cxnChg>
        <pc:cxnChg chg="add mod">
          <ac:chgData name="Srivastava, Shashank" userId="4a4a45cf-0bce-432b-b8e4-c038fc1510d7" providerId="ADAL" clId="{49385AE6-A348-4117-8CEB-AF53F41B2FB7}" dt="2023-01-22T10:01:43.854" v="2952" actId="1076"/>
          <ac:cxnSpMkLst>
            <pc:docMk/>
            <pc:sldMk cId="1023670047" sldId="269"/>
            <ac:cxnSpMk id="56" creationId="{157D5104-2C14-7215-FF96-845F1D3BDB66}"/>
          </ac:cxnSpMkLst>
        </pc:cxnChg>
        <pc:cxnChg chg="add mod">
          <ac:chgData name="Srivastava, Shashank" userId="4a4a45cf-0bce-432b-b8e4-c038fc1510d7" providerId="ADAL" clId="{49385AE6-A348-4117-8CEB-AF53F41B2FB7}" dt="2023-01-22T10:01:43.854" v="2952" actId="1076"/>
          <ac:cxnSpMkLst>
            <pc:docMk/>
            <pc:sldMk cId="1023670047" sldId="269"/>
            <ac:cxnSpMk id="57" creationId="{43394A34-CDFF-4D12-6E85-BBD7B60D8762}"/>
          </ac:cxnSpMkLst>
        </pc:cxnChg>
      </pc:sldChg>
      <pc:sldChg chg="addSp delSp modSp add mod modAnim">
        <pc:chgData name="Srivastava, Shashank" userId="4a4a45cf-0bce-432b-b8e4-c038fc1510d7" providerId="ADAL" clId="{49385AE6-A348-4117-8CEB-AF53F41B2FB7}" dt="2023-01-22T12:02:11.005" v="3018" actId="14100"/>
        <pc:sldMkLst>
          <pc:docMk/>
          <pc:sldMk cId="1987361088" sldId="270"/>
        </pc:sldMkLst>
        <pc:spChg chg="add mod">
          <ac:chgData name="Srivastava, Shashank" userId="4a4a45cf-0bce-432b-b8e4-c038fc1510d7" providerId="ADAL" clId="{49385AE6-A348-4117-8CEB-AF53F41B2FB7}" dt="2023-01-22T12:00:48.319" v="2993" actId="20577"/>
          <ac:spMkLst>
            <pc:docMk/>
            <pc:sldMk cId="1987361088" sldId="270"/>
            <ac:spMk id="15" creationId="{7B69591A-EEAB-AB31-84E1-E39E8DF877C4}"/>
          </ac:spMkLst>
        </pc:spChg>
        <pc:spChg chg="mod">
          <ac:chgData name="Srivastava, Shashank" userId="4a4a45cf-0bce-432b-b8e4-c038fc1510d7" providerId="ADAL" clId="{49385AE6-A348-4117-8CEB-AF53F41B2FB7}" dt="2023-01-22T10:02:38.150" v="2957" actId="1076"/>
          <ac:spMkLst>
            <pc:docMk/>
            <pc:sldMk cId="1987361088" sldId="270"/>
            <ac:spMk id="18" creationId="{57D020DC-E03A-225C-1B61-FF8BAD079B3E}"/>
          </ac:spMkLst>
        </pc:spChg>
        <pc:spChg chg="add mod">
          <ac:chgData name="Srivastava, Shashank" userId="4a4a45cf-0bce-432b-b8e4-c038fc1510d7" providerId="ADAL" clId="{49385AE6-A348-4117-8CEB-AF53F41B2FB7}" dt="2023-01-22T12:02:11.005" v="3018" actId="14100"/>
          <ac:spMkLst>
            <pc:docMk/>
            <pc:sldMk cId="1987361088" sldId="270"/>
            <ac:spMk id="23" creationId="{DAC303C7-F83A-7CDC-B2FC-EF26A87CC4EC}"/>
          </ac:spMkLst>
        </pc:spChg>
        <pc:spChg chg="add mod">
          <ac:chgData name="Srivastava, Shashank" userId="4a4a45cf-0bce-432b-b8e4-c038fc1510d7" providerId="ADAL" clId="{49385AE6-A348-4117-8CEB-AF53F41B2FB7}" dt="2023-01-22T12:01:13.908" v="3004" actId="1076"/>
          <ac:spMkLst>
            <pc:docMk/>
            <pc:sldMk cId="1987361088" sldId="270"/>
            <ac:spMk id="32" creationId="{D0D22BF2-522B-BF62-43A0-7B2CF0EB5CCE}"/>
          </ac:spMkLst>
        </pc:spChg>
        <pc:spChg chg="ord">
          <ac:chgData name="Srivastava, Shashank" userId="4a4a45cf-0bce-432b-b8e4-c038fc1510d7" providerId="ADAL" clId="{49385AE6-A348-4117-8CEB-AF53F41B2FB7}" dt="2023-01-22T11:58:19.343" v="2981" actId="166"/>
          <ac:spMkLst>
            <pc:docMk/>
            <pc:sldMk cId="1987361088" sldId="270"/>
            <ac:spMk id="60" creationId="{33FE8351-D6D7-30B4-F5CA-1F4A5FFBDB98}"/>
          </ac:spMkLst>
        </pc:spChg>
        <pc:cxnChg chg="del mod">
          <ac:chgData name="Srivastava, Shashank" userId="4a4a45cf-0bce-432b-b8e4-c038fc1510d7" providerId="ADAL" clId="{49385AE6-A348-4117-8CEB-AF53F41B2FB7}" dt="2023-01-22T10:04:19.391" v="2961" actId="478"/>
          <ac:cxnSpMkLst>
            <pc:docMk/>
            <pc:sldMk cId="1987361088" sldId="270"/>
            <ac:cxnSpMk id="11" creationId="{889E197C-A1E9-C051-D4E5-87F8ABA1FAD7}"/>
          </ac:cxnSpMkLst>
        </pc:cxnChg>
        <pc:cxnChg chg="add mod">
          <ac:chgData name="Srivastava, Shashank" userId="4a4a45cf-0bce-432b-b8e4-c038fc1510d7" providerId="ADAL" clId="{49385AE6-A348-4117-8CEB-AF53F41B2FB7}" dt="2023-01-22T10:04:19.814" v="2962"/>
          <ac:cxnSpMkLst>
            <pc:docMk/>
            <pc:sldMk cId="1987361088" sldId="270"/>
            <ac:cxnSpMk id="14" creationId="{FDA15E95-3A35-1C12-B873-859A00FE69E4}"/>
          </ac:cxnSpMkLst>
        </pc:cxnChg>
        <pc:cxnChg chg="ord">
          <ac:chgData name="Srivastava, Shashank" userId="4a4a45cf-0bce-432b-b8e4-c038fc1510d7" providerId="ADAL" clId="{49385AE6-A348-4117-8CEB-AF53F41B2FB7}" dt="2023-01-22T11:58:37.794" v="2985" actId="166"/>
          <ac:cxnSpMkLst>
            <pc:docMk/>
            <pc:sldMk cId="1987361088" sldId="270"/>
            <ac:cxnSpMk id="38" creationId="{D6AF47D1-D2A0-1723-BC88-E2ECE24E36BA}"/>
          </ac:cxnSpMkLst>
        </pc:cxnChg>
        <pc:cxnChg chg="ord">
          <ac:chgData name="Srivastava, Shashank" userId="4a4a45cf-0bce-432b-b8e4-c038fc1510d7" providerId="ADAL" clId="{49385AE6-A348-4117-8CEB-AF53F41B2FB7}" dt="2023-01-22T11:58:44.173" v="2986" actId="166"/>
          <ac:cxnSpMkLst>
            <pc:docMk/>
            <pc:sldMk cId="1987361088" sldId="270"/>
            <ac:cxnSpMk id="44" creationId="{64D16A4D-600F-5D76-6961-B31FD78255FC}"/>
          </ac:cxnSpMkLst>
        </pc:cxnChg>
        <pc:cxnChg chg="ord">
          <ac:chgData name="Srivastava, Shashank" userId="4a4a45cf-0bce-432b-b8e4-c038fc1510d7" providerId="ADAL" clId="{49385AE6-A348-4117-8CEB-AF53F41B2FB7}" dt="2023-01-22T11:58:33.115" v="2984" actId="166"/>
          <ac:cxnSpMkLst>
            <pc:docMk/>
            <pc:sldMk cId="1987361088" sldId="270"/>
            <ac:cxnSpMk id="56" creationId="{157D5104-2C14-7215-FF96-845F1D3BDB66}"/>
          </ac:cxnSpMkLst>
        </pc:cxnChg>
      </pc:sldChg>
      <pc:sldChg chg="addSp delSp modSp add mod modAnim addCm">
        <pc:chgData name="Srivastava, Shashank" userId="4a4a45cf-0bce-432b-b8e4-c038fc1510d7" providerId="ADAL" clId="{49385AE6-A348-4117-8CEB-AF53F41B2FB7}" dt="2023-01-30T05:36:29.767" v="8904" actId="58"/>
        <pc:sldMkLst>
          <pc:docMk/>
          <pc:sldMk cId="973265399" sldId="271"/>
        </pc:sldMkLst>
        <pc:spChg chg="add mod">
          <ac:chgData name="Srivastava, Shashank" userId="4a4a45cf-0bce-432b-b8e4-c038fc1510d7" providerId="ADAL" clId="{49385AE6-A348-4117-8CEB-AF53F41B2FB7}" dt="2023-01-30T05:36:29.767" v="8904" actId="58"/>
          <ac:spMkLst>
            <pc:docMk/>
            <pc:sldMk cId="973265399" sldId="271"/>
            <ac:spMk id="2" creationId="{0AEACCE7-8316-D6DF-2B90-80D72467F264}"/>
          </ac:spMkLst>
        </pc:spChg>
        <pc:spChg chg="add mod">
          <ac:chgData name="Srivastava, Shashank" userId="4a4a45cf-0bce-432b-b8e4-c038fc1510d7" providerId="ADAL" clId="{49385AE6-A348-4117-8CEB-AF53F41B2FB7}" dt="2023-01-30T05:36:26.518" v="8903" actId="58"/>
          <ac:spMkLst>
            <pc:docMk/>
            <pc:sldMk cId="973265399" sldId="271"/>
            <ac:spMk id="3" creationId="{1D930C0D-1CCB-83DA-28DB-E8C100DD2A95}"/>
          </ac:spMkLst>
        </pc:spChg>
        <pc:spChg chg="add mod">
          <ac:chgData name="Srivastava, Shashank" userId="4a4a45cf-0bce-432b-b8e4-c038fc1510d7" providerId="ADAL" clId="{49385AE6-A348-4117-8CEB-AF53F41B2FB7}" dt="2023-01-22T12:18:12.376" v="3896" actId="14100"/>
          <ac:spMkLst>
            <pc:docMk/>
            <pc:sldMk cId="973265399" sldId="271"/>
            <ac:spMk id="4" creationId="{A8DE28F2-E2BE-02E3-1940-067B974513A5}"/>
          </ac:spMkLst>
        </pc:spChg>
        <pc:spChg chg="mod topLvl">
          <ac:chgData name="Srivastava, Shashank" userId="4a4a45cf-0bce-432b-b8e4-c038fc1510d7" providerId="ADAL" clId="{49385AE6-A348-4117-8CEB-AF53F41B2FB7}" dt="2023-01-22T12:20:45.297" v="3950" actId="165"/>
          <ac:spMkLst>
            <pc:docMk/>
            <pc:sldMk cId="973265399" sldId="271"/>
            <ac:spMk id="5" creationId="{3D039DEC-58DF-8976-F486-0D5F6FCBF99E}"/>
          </ac:spMkLst>
        </pc:spChg>
        <pc:spChg chg="add mod">
          <ac:chgData name="Srivastava, Shashank" userId="4a4a45cf-0bce-432b-b8e4-c038fc1510d7" providerId="ADAL" clId="{49385AE6-A348-4117-8CEB-AF53F41B2FB7}" dt="2023-01-30T05:36:18.522" v="8901" actId="58"/>
          <ac:spMkLst>
            <pc:docMk/>
            <pc:sldMk cId="973265399" sldId="271"/>
            <ac:spMk id="6" creationId="{B166F95A-0D09-3EF7-DA1C-EB06A6E029D1}"/>
          </ac:spMkLst>
        </pc:spChg>
        <pc:spChg chg="del mod topLvl">
          <ac:chgData name="Srivastava, Shashank" userId="4a4a45cf-0bce-432b-b8e4-c038fc1510d7" providerId="ADAL" clId="{49385AE6-A348-4117-8CEB-AF53F41B2FB7}" dt="2023-01-22T12:20:47.746" v="3951" actId="478"/>
          <ac:spMkLst>
            <pc:docMk/>
            <pc:sldMk cId="973265399" sldId="271"/>
            <ac:spMk id="7" creationId="{6EDE05F1-D26C-ACD3-CEE5-40093A6FFD39}"/>
          </ac:spMkLst>
        </pc:spChg>
        <pc:spChg chg="add mod">
          <ac:chgData name="Srivastava, Shashank" userId="4a4a45cf-0bce-432b-b8e4-c038fc1510d7" providerId="ADAL" clId="{49385AE6-A348-4117-8CEB-AF53F41B2FB7}" dt="2023-01-30T05:36:22.608" v="8902" actId="58"/>
          <ac:spMkLst>
            <pc:docMk/>
            <pc:sldMk cId="973265399" sldId="271"/>
            <ac:spMk id="9" creationId="{342A97AC-19CE-3BD9-5E39-4CFBFAEFFAD3}"/>
          </ac:spMkLst>
        </pc:spChg>
        <pc:spChg chg="del">
          <ac:chgData name="Srivastava, Shashank" userId="4a4a45cf-0bce-432b-b8e4-c038fc1510d7" providerId="ADAL" clId="{49385AE6-A348-4117-8CEB-AF53F41B2FB7}" dt="2023-01-22T12:13:45.928" v="3753" actId="478"/>
          <ac:spMkLst>
            <pc:docMk/>
            <pc:sldMk cId="973265399" sldId="271"/>
            <ac:spMk id="11" creationId="{981118C1-4B01-F6BC-8AC7-65584C90A9EB}"/>
          </ac:spMkLst>
        </pc:spChg>
        <pc:spChg chg="add mod">
          <ac:chgData name="Srivastava, Shashank" userId="4a4a45cf-0bce-432b-b8e4-c038fc1510d7" providerId="ADAL" clId="{49385AE6-A348-4117-8CEB-AF53F41B2FB7}" dt="2023-01-30T05:36:08.596" v="8899" actId="58"/>
          <ac:spMkLst>
            <pc:docMk/>
            <pc:sldMk cId="973265399" sldId="271"/>
            <ac:spMk id="12" creationId="{50119F89-8D90-A624-4790-29C7E3806F97}"/>
          </ac:spMkLst>
        </pc:spChg>
        <pc:spChg chg="add mod">
          <ac:chgData name="Srivastava, Shashank" userId="4a4a45cf-0bce-432b-b8e4-c038fc1510d7" providerId="ADAL" clId="{49385AE6-A348-4117-8CEB-AF53F41B2FB7}" dt="2023-01-22T12:22:18.096" v="3972" actId="1076"/>
          <ac:spMkLst>
            <pc:docMk/>
            <pc:sldMk cId="973265399" sldId="271"/>
            <ac:spMk id="15" creationId="{A5CEBA26-7C85-C1B4-B69B-46C3F08B801B}"/>
          </ac:spMkLst>
        </pc:spChg>
        <pc:spChg chg="add mod">
          <ac:chgData name="Srivastava, Shashank" userId="4a4a45cf-0bce-432b-b8e4-c038fc1510d7" providerId="ADAL" clId="{49385AE6-A348-4117-8CEB-AF53F41B2FB7}" dt="2023-01-30T05:36:12.127" v="8900" actId="58"/>
          <ac:spMkLst>
            <pc:docMk/>
            <pc:sldMk cId="973265399" sldId="271"/>
            <ac:spMk id="16" creationId="{FB19537D-231D-0EEE-15BB-321EEB3A249A}"/>
          </ac:spMkLst>
        </pc:spChg>
        <pc:spChg chg="add mod">
          <ac:chgData name="Srivastava, Shashank" userId="4a4a45cf-0bce-432b-b8e4-c038fc1510d7" providerId="ADAL" clId="{49385AE6-A348-4117-8CEB-AF53F41B2FB7}" dt="2023-01-22T12:26:32.909" v="4080" actId="20577"/>
          <ac:spMkLst>
            <pc:docMk/>
            <pc:sldMk cId="973265399" sldId="271"/>
            <ac:spMk id="19" creationId="{448A1A5A-1FF8-BA58-3FA8-ECE6B1532D55}"/>
          </ac:spMkLst>
        </pc:spChg>
        <pc:spChg chg="add mod">
          <ac:chgData name="Srivastava, Shashank" userId="4a4a45cf-0bce-432b-b8e4-c038fc1510d7" providerId="ADAL" clId="{49385AE6-A348-4117-8CEB-AF53F41B2FB7}" dt="2023-01-22T12:25:42.083" v="4048" actId="207"/>
          <ac:spMkLst>
            <pc:docMk/>
            <pc:sldMk cId="973265399" sldId="271"/>
            <ac:spMk id="22" creationId="{8E92983B-CD0B-54F5-789F-CA432F599B09}"/>
          </ac:spMkLst>
        </pc:spChg>
        <pc:spChg chg="add mod">
          <ac:chgData name="Srivastava, Shashank" userId="4a4a45cf-0bce-432b-b8e4-c038fc1510d7" providerId="ADAL" clId="{49385AE6-A348-4117-8CEB-AF53F41B2FB7}" dt="2023-01-22T12:28:06.526" v="4126" actId="20577"/>
          <ac:spMkLst>
            <pc:docMk/>
            <pc:sldMk cId="973265399" sldId="271"/>
            <ac:spMk id="24" creationId="{EE237FF7-5EF7-F6D3-17D7-3256D8F964F2}"/>
          </ac:spMkLst>
        </pc:spChg>
        <pc:spChg chg="del mod">
          <ac:chgData name="Srivastava, Shashank" userId="4a4a45cf-0bce-432b-b8e4-c038fc1510d7" providerId="ADAL" clId="{49385AE6-A348-4117-8CEB-AF53F41B2FB7}" dt="2023-01-22T12:20:41.866" v="3949" actId="478"/>
          <ac:spMkLst>
            <pc:docMk/>
            <pc:sldMk cId="973265399" sldId="271"/>
            <ac:spMk id="50" creationId="{6F1CF529-D4D2-1EEE-F6B2-0D8BB95F59DD}"/>
          </ac:spMkLst>
        </pc:spChg>
        <pc:grpChg chg="del">
          <ac:chgData name="Srivastava, Shashank" userId="4a4a45cf-0bce-432b-b8e4-c038fc1510d7" providerId="ADAL" clId="{49385AE6-A348-4117-8CEB-AF53F41B2FB7}" dt="2023-01-22T12:20:45.297" v="3950" actId="165"/>
          <ac:grpSpMkLst>
            <pc:docMk/>
            <pc:sldMk cId="973265399" sldId="271"/>
            <ac:grpSpMk id="8" creationId="{7C8C3609-F9ED-83BF-584C-92777BA29CDF}"/>
          </ac:grpSpMkLst>
        </pc:grpChg>
        <pc:cxnChg chg="add mod">
          <ac:chgData name="Srivastava, Shashank" userId="4a4a45cf-0bce-432b-b8e4-c038fc1510d7" providerId="ADAL" clId="{49385AE6-A348-4117-8CEB-AF53F41B2FB7}" dt="2023-01-22T12:25:35.873" v="4047" actId="692"/>
          <ac:cxnSpMkLst>
            <pc:docMk/>
            <pc:sldMk cId="973265399" sldId="271"/>
            <ac:cxnSpMk id="17" creationId="{7B6FDBBC-A55A-E508-2718-6587C84A33BA}"/>
          </ac:cxnSpMkLst>
        </pc:cxnChg>
      </pc:sldChg>
      <pc:sldChg chg="add del">
        <pc:chgData name="Srivastava, Shashank" userId="4a4a45cf-0bce-432b-b8e4-c038fc1510d7" providerId="ADAL" clId="{49385AE6-A348-4117-8CEB-AF53F41B2FB7}" dt="2023-01-22T10:04:10.548" v="2960" actId="47"/>
        <pc:sldMkLst>
          <pc:docMk/>
          <pc:sldMk cId="2703175012" sldId="271"/>
        </pc:sldMkLst>
      </pc:sldChg>
      <pc:sldChg chg="addSp delSp modSp add mod delAnim modAnim">
        <pc:chgData name="Srivastava, Shashank" userId="4a4a45cf-0bce-432b-b8e4-c038fc1510d7" providerId="ADAL" clId="{49385AE6-A348-4117-8CEB-AF53F41B2FB7}" dt="2023-01-30T05:35:00.359" v="8892" actId="58"/>
        <pc:sldMkLst>
          <pc:docMk/>
          <pc:sldMk cId="3617587594" sldId="272"/>
        </pc:sldMkLst>
        <pc:spChg chg="del">
          <ac:chgData name="Srivastava, Shashank" userId="4a4a45cf-0bce-432b-b8e4-c038fc1510d7" providerId="ADAL" clId="{49385AE6-A348-4117-8CEB-AF53F41B2FB7}" dt="2023-01-22T12:37:57.747" v="4132" actId="478"/>
          <ac:spMkLst>
            <pc:docMk/>
            <pc:sldMk cId="3617587594" sldId="272"/>
            <ac:spMk id="2" creationId="{0AEACCE7-8316-D6DF-2B90-80D72467F264}"/>
          </ac:spMkLst>
        </pc:spChg>
        <pc:spChg chg="del">
          <ac:chgData name="Srivastava, Shashank" userId="4a4a45cf-0bce-432b-b8e4-c038fc1510d7" providerId="ADAL" clId="{49385AE6-A348-4117-8CEB-AF53F41B2FB7}" dt="2023-01-22T12:37:57.747" v="4132" actId="478"/>
          <ac:spMkLst>
            <pc:docMk/>
            <pc:sldMk cId="3617587594" sldId="272"/>
            <ac:spMk id="3" creationId="{1D930C0D-1CCB-83DA-28DB-E8C100DD2A95}"/>
          </ac:spMkLst>
        </pc:spChg>
        <pc:spChg chg="del">
          <ac:chgData name="Srivastava, Shashank" userId="4a4a45cf-0bce-432b-b8e4-c038fc1510d7" providerId="ADAL" clId="{49385AE6-A348-4117-8CEB-AF53F41B2FB7}" dt="2023-01-22T12:37:57.747" v="4132" actId="478"/>
          <ac:spMkLst>
            <pc:docMk/>
            <pc:sldMk cId="3617587594" sldId="272"/>
            <ac:spMk id="4" creationId="{A8DE28F2-E2BE-02E3-1940-067B974513A5}"/>
          </ac:spMkLst>
        </pc:spChg>
        <pc:spChg chg="del">
          <ac:chgData name="Srivastava, Shashank" userId="4a4a45cf-0bce-432b-b8e4-c038fc1510d7" providerId="ADAL" clId="{49385AE6-A348-4117-8CEB-AF53F41B2FB7}" dt="2023-01-22T12:38:00.733" v="4133" actId="478"/>
          <ac:spMkLst>
            <pc:docMk/>
            <pc:sldMk cId="3617587594" sldId="272"/>
            <ac:spMk id="6" creationId="{B166F95A-0D09-3EF7-DA1C-EB06A6E029D1}"/>
          </ac:spMkLst>
        </pc:spChg>
        <pc:spChg chg="add mod">
          <ac:chgData name="Srivastava, Shashank" userId="4a4a45cf-0bce-432b-b8e4-c038fc1510d7" providerId="ADAL" clId="{49385AE6-A348-4117-8CEB-AF53F41B2FB7}" dt="2023-01-22T13:10:40.764" v="5973" actId="12"/>
          <ac:spMkLst>
            <pc:docMk/>
            <pc:sldMk cId="3617587594" sldId="272"/>
            <ac:spMk id="7" creationId="{67E5D4FB-EFE4-3EE2-03F0-76AA1523F9E6}"/>
          </ac:spMkLst>
        </pc:spChg>
        <pc:spChg chg="add mod">
          <ac:chgData name="Srivastava, Shashank" userId="4a4a45cf-0bce-432b-b8e4-c038fc1510d7" providerId="ADAL" clId="{49385AE6-A348-4117-8CEB-AF53F41B2FB7}" dt="2023-01-30T05:35:00.359" v="8892" actId="58"/>
          <ac:spMkLst>
            <pc:docMk/>
            <pc:sldMk cId="3617587594" sldId="272"/>
            <ac:spMk id="8" creationId="{8C1A7426-37ED-2BA9-A423-1E528214CA51}"/>
          </ac:spMkLst>
        </pc:spChg>
        <pc:spChg chg="del">
          <ac:chgData name="Srivastava, Shashank" userId="4a4a45cf-0bce-432b-b8e4-c038fc1510d7" providerId="ADAL" clId="{49385AE6-A348-4117-8CEB-AF53F41B2FB7}" dt="2023-01-22T12:37:57.747" v="4132" actId="478"/>
          <ac:spMkLst>
            <pc:docMk/>
            <pc:sldMk cId="3617587594" sldId="272"/>
            <ac:spMk id="9" creationId="{342A97AC-19CE-3BD9-5E39-4CFBFAEFFAD3}"/>
          </ac:spMkLst>
        </pc:spChg>
        <pc:spChg chg="del">
          <ac:chgData name="Srivastava, Shashank" userId="4a4a45cf-0bce-432b-b8e4-c038fc1510d7" providerId="ADAL" clId="{49385AE6-A348-4117-8CEB-AF53F41B2FB7}" dt="2023-01-22T12:37:57.747" v="4132" actId="478"/>
          <ac:spMkLst>
            <pc:docMk/>
            <pc:sldMk cId="3617587594" sldId="272"/>
            <ac:spMk id="12" creationId="{50119F89-8D90-A624-4790-29C7E3806F97}"/>
          </ac:spMkLst>
        </pc:spChg>
        <pc:spChg chg="del">
          <ac:chgData name="Srivastava, Shashank" userId="4a4a45cf-0bce-432b-b8e4-c038fc1510d7" providerId="ADAL" clId="{49385AE6-A348-4117-8CEB-AF53F41B2FB7}" dt="2023-01-22T12:37:57.747" v="4132" actId="478"/>
          <ac:spMkLst>
            <pc:docMk/>
            <pc:sldMk cId="3617587594" sldId="272"/>
            <ac:spMk id="15" creationId="{A5CEBA26-7C85-C1B4-B69B-46C3F08B801B}"/>
          </ac:spMkLst>
        </pc:spChg>
        <pc:spChg chg="del">
          <ac:chgData name="Srivastava, Shashank" userId="4a4a45cf-0bce-432b-b8e4-c038fc1510d7" providerId="ADAL" clId="{49385AE6-A348-4117-8CEB-AF53F41B2FB7}" dt="2023-01-22T12:37:57.747" v="4132" actId="478"/>
          <ac:spMkLst>
            <pc:docMk/>
            <pc:sldMk cId="3617587594" sldId="272"/>
            <ac:spMk id="16" creationId="{FB19537D-231D-0EEE-15BB-321EEB3A249A}"/>
          </ac:spMkLst>
        </pc:spChg>
        <pc:spChg chg="del">
          <ac:chgData name="Srivastava, Shashank" userId="4a4a45cf-0bce-432b-b8e4-c038fc1510d7" providerId="ADAL" clId="{49385AE6-A348-4117-8CEB-AF53F41B2FB7}" dt="2023-01-22T12:37:57.747" v="4132" actId="478"/>
          <ac:spMkLst>
            <pc:docMk/>
            <pc:sldMk cId="3617587594" sldId="272"/>
            <ac:spMk id="24" creationId="{EE237FF7-5EF7-F6D3-17D7-3256D8F964F2}"/>
          </ac:spMkLst>
        </pc:spChg>
      </pc:sldChg>
      <pc:sldChg chg="addSp delSp modSp add mod modAnim">
        <pc:chgData name="Srivastava, Shashank" userId="4a4a45cf-0bce-432b-b8e4-c038fc1510d7" providerId="ADAL" clId="{49385AE6-A348-4117-8CEB-AF53F41B2FB7}" dt="2023-01-30T05:35:21.984" v="8894"/>
        <pc:sldMkLst>
          <pc:docMk/>
          <pc:sldMk cId="2523941198" sldId="273"/>
        </pc:sldMkLst>
        <pc:spChg chg="add del mod">
          <ac:chgData name="Srivastava, Shashank" userId="4a4a45cf-0bce-432b-b8e4-c038fc1510d7" providerId="ADAL" clId="{49385AE6-A348-4117-8CEB-AF53F41B2FB7}" dt="2023-01-30T05:35:16.257" v="8893" actId="478"/>
          <ac:spMkLst>
            <pc:docMk/>
            <pc:sldMk cId="2523941198" sldId="273"/>
            <ac:spMk id="2" creationId="{6947C62B-1767-6318-C368-4A9696FEBDA7}"/>
          </ac:spMkLst>
        </pc:spChg>
        <pc:spChg chg="add mod">
          <ac:chgData name="Srivastava, Shashank" userId="4a4a45cf-0bce-432b-b8e4-c038fc1510d7" providerId="ADAL" clId="{49385AE6-A348-4117-8CEB-AF53F41B2FB7}" dt="2023-01-30T05:35:21.984" v="8894"/>
          <ac:spMkLst>
            <pc:docMk/>
            <pc:sldMk cId="2523941198" sldId="273"/>
            <ac:spMk id="3" creationId="{81995C68-CF04-CFA3-BFDB-F71F92263738}"/>
          </ac:spMkLst>
        </pc:spChg>
        <pc:spChg chg="mod">
          <ac:chgData name="Srivastava, Shashank" userId="4a4a45cf-0bce-432b-b8e4-c038fc1510d7" providerId="ADAL" clId="{49385AE6-A348-4117-8CEB-AF53F41B2FB7}" dt="2023-01-22T12:51:04.901" v="5219" actId="20577"/>
          <ac:spMkLst>
            <pc:docMk/>
            <pc:sldMk cId="2523941198" sldId="273"/>
            <ac:spMk id="7" creationId="{67E5D4FB-EFE4-3EE2-03F0-76AA1523F9E6}"/>
          </ac:spMkLst>
        </pc:spChg>
      </pc:sldChg>
      <pc:sldChg chg="addSp delSp modSp add mod modAnim">
        <pc:chgData name="Srivastava, Shashank" userId="4a4a45cf-0bce-432b-b8e4-c038fc1510d7" providerId="ADAL" clId="{49385AE6-A348-4117-8CEB-AF53F41B2FB7}" dt="2023-01-30T05:35:41.782" v="8897" actId="58"/>
        <pc:sldMkLst>
          <pc:docMk/>
          <pc:sldMk cId="1643025298" sldId="274"/>
        </pc:sldMkLst>
        <pc:spChg chg="del">
          <ac:chgData name="Srivastava, Shashank" userId="4a4a45cf-0bce-432b-b8e4-c038fc1510d7" providerId="ADAL" clId="{49385AE6-A348-4117-8CEB-AF53F41B2FB7}" dt="2023-01-22T13:01:15.493" v="5228" actId="478"/>
          <ac:spMkLst>
            <pc:docMk/>
            <pc:sldMk cId="1643025298" sldId="274"/>
            <ac:spMk id="2" creationId="{6947C62B-1767-6318-C368-4A9696FEBDA7}"/>
          </ac:spMkLst>
        </pc:spChg>
        <pc:spChg chg="add mod">
          <ac:chgData name="Srivastava, Shashank" userId="4a4a45cf-0bce-432b-b8e4-c038fc1510d7" providerId="ADAL" clId="{49385AE6-A348-4117-8CEB-AF53F41B2FB7}" dt="2023-01-22T13:05:19.296" v="5353" actId="1076"/>
          <ac:spMkLst>
            <pc:docMk/>
            <pc:sldMk cId="1643025298" sldId="274"/>
            <ac:spMk id="3" creationId="{3BCF6222-4D37-B345-24D2-FFB4DE8B5BD2}"/>
          </ac:spMkLst>
        </pc:spChg>
        <pc:spChg chg="add mod">
          <ac:chgData name="Srivastava, Shashank" userId="4a4a45cf-0bce-432b-b8e4-c038fc1510d7" providerId="ADAL" clId="{49385AE6-A348-4117-8CEB-AF53F41B2FB7}" dt="2023-01-22T13:05:16.528" v="5352" actId="1076"/>
          <ac:spMkLst>
            <pc:docMk/>
            <pc:sldMk cId="1643025298" sldId="274"/>
            <ac:spMk id="4" creationId="{B19A0293-7EE3-386C-2E11-ACFFE89D7F2F}"/>
          </ac:spMkLst>
        </pc:spChg>
        <pc:spChg chg="del">
          <ac:chgData name="Srivastava, Shashank" userId="4a4a45cf-0bce-432b-b8e4-c038fc1510d7" providerId="ADAL" clId="{49385AE6-A348-4117-8CEB-AF53F41B2FB7}" dt="2023-01-22T13:01:19.193" v="5229" actId="478"/>
          <ac:spMkLst>
            <pc:docMk/>
            <pc:sldMk cId="1643025298" sldId="274"/>
            <ac:spMk id="5" creationId="{3D039DEC-58DF-8976-F486-0D5F6FCBF99E}"/>
          </ac:spMkLst>
        </pc:spChg>
        <pc:spChg chg="add mod">
          <ac:chgData name="Srivastava, Shashank" userId="4a4a45cf-0bce-432b-b8e4-c038fc1510d7" providerId="ADAL" clId="{49385AE6-A348-4117-8CEB-AF53F41B2FB7}" dt="2023-01-30T05:35:41.782" v="8897" actId="58"/>
          <ac:spMkLst>
            <pc:docMk/>
            <pc:sldMk cId="1643025298" sldId="274"/>
            <ac:spMk id="6" creationId="{E94F1C14-7736-3F48-3887-83A72E1E784D}"/>
          </ac:spMkLst>
        </pc:spChg>
        <pc:spChg chg="del">
          <ac:chgData name="Srivastava, Shashank" userId="4a4a45cf-0bce-432b-b8e4-c038fc1510d7" providerId="ADAL" clId="{49385AE6-A348-4117-8CEB-AF53F41B2FB7}" dt="2023-01-22T13:01:15.493" v="5228" actId="478"/>
          <ac:spMkLst>
            <pc:docMk/>
            <pc:sldMk cId="1643025298" sldId="274"/>
            <ac:spMk id="7" creationId="{67E5D4FB-EFE4-3EE2-03F0-76AA1523F9E6}"/>
          </ac:spMkLst>
        </pc:spChg>
        <pc:spChg chg="add mod">
          <ac:chgData name="Srivastava, Shashank" userId="4a4a45cf-0bce-432b-b8e4-c038fc1510d7" providerId="ADAL" clId="{49385AE6-A348-4117-8CEB-AF53F41B2FB7}" dt="2023-01-30T05:35:39.165" v="8896" actId="58"/>
          <ac:spMkLst>
            <pc:docMk/>
            <pc:sldMk cId="1643025298" sldId="274"/>
            <ac:spMk id="8" creationId="{FAFAA0AB-06B6-556F-9DE2-A6392804EDF7}"/>
          </ac:spMkLst>
        </pc:spChg>
        <pc:spChg chg="add mod">
          <ac:chgData name="Srivastava, Shashank" userId="4a4a45cf-0bce-432b-b8e4-c038fc1510d7" providerId="ADAL" clId="{49385AE6-A348-4117-8CEB-AF53F41B2FB7}" dt="2023-01-22T13:05:09.584" v="5351" actId="20577"/>
          <ac:spMkLst>
            <pc:docMk/>
            <pc:sldMk cId="1643025298" sldId="274"/>
            <ac:spMk id="9" creationId="{80456792-9FB3-23CE-0A63-E5160394363F}"/>
          </ac:spMkLst>
        </pc:spChg>
        <pc:spChg chg="add mod">
          <ac:chgData name="Srivastava, Shashank" userId="4a4a45cf-0bce-432b-b8e4-c038fc1510d7" providerId="ADAL" clId="{49385AE6-A348-4117-8CEB-AF53F41B2FB7}" dt="2023-01-22T13:03:51.656" v="5291" actId="1076"/>
          <ac:spMkLst>
            <pc:docMk/>
            <pc:sldMk cId="1643025298" sldId="274"/>
            <ac:spMk id="11" creationId="{4AF06DC3-F8A9-0E63-DE37-05A3087528D6}"/>
          </ac:spMkLst>
        </pc:spChg>
        <pc:spChg chg="add del mod">
          <ac:chgData name="Srivastava, Shashank" userId="4a4a45cf-0bce-432b-b8e4-c038fc1510d7" providerId="ADAL" clId="{49385AE6-A348-4117-8CEB-AF53F41B2FB7}" dt="2023-01-22T13:06:56.223" v="5507" actId="478"/>
          <ac:spMkLst>
            <pc:docMk/>
            <pc:sldMk cId="1643025298" sldId="274"/>
            <ac:spMk id="12" creationId="{C01E8FC1-A9E7-86BD-BC58-56B418203FFE}"/>
          </ac:spMkLst>
        </pc:spChg>
        <pc:spChg chg="del">
          <ac:chgData name="Srivastava, Shashank" userId="4a4a45cf-0bce-432b-b8e4-c038fc1510d7" providerId="ADAL" clId="{49385AE6-A348-4117-8CEB-AF53F41B2FB7}" dt="2023-01-22T13:01:19.193" v="5229" actId="478"/>
          <ac:spMkLst>
            <pc:docMk/>
            <pc:sldMk cId="1643025298" sldId="274"/>
            <ac:spMk id="14" creationId="{ECC6E319-6E3F-82BC-6C08-1A2906F68741}"/>
          </ac:spMkLst>
        </pc:spChg>
        <pc:spChg chg="add mod">
          <ac:chgData name="Srivastava, Shashank" userId="4a4a45cf-0bce-432b-b8e4-c038fc1510d7" providerId="ADAL" clId="{49385AE6-A348-4117-8CEB-AF53F41B2FB7}" dt="2023-01-22T13:10:29.227" v="5972" actId="5793"/>
          <ac:spMkLst>
            <pc:docMk/>
            <pc:sldMk cId="1643025298" sldId="274"/>
            <ac:spMk id="15" creationId="{1B743440-FC86-CCF1-AC44-D6E1DD72688D}"/>
          </ac:spMkLst>
        </pc:spChg>
        <pc:spChg chg="del">
          <ac:chgData name="Srivastava, Shashank" userId="4a4a45cf-0bce-432b-b8e4-c038fc1510d7" providerId="ADAL" clId="{49385AE6-A348-4117-8CEB-AF53F41B2FB7}" dt="2023-01-22T13:01:19.193" v="5229" actId="478"/>
          <ac:spMkLst>
            <pc:docMk/>
            <pc:sldMk cId="1643025298" sldId="274"/>
            <ac:spMk id="19" creationId="{448A1A5A-1FF8-BA58-3FA8-ECE6B1532D55}"/>
          </ac:spMkLst>
        </pc:spChg>
        <pc:spChg chg="del">
          <ac:chgData name="Srivastava, Shashank" userId="4a4a45cf-0bce-432b-b8e4-c038fc1510d7" providerId="ADAL" clId="{49385AE6-A348-4117-8CEB-AF53F41B2FB7}" dt="2023-01-22T13:01:19.193" v="5229" actId="478"/>
          <ac:spMkLst>
            <pc:docMk/>
            <pc:sldMk cId="1643025298" sldId="274"/>
            <ac:spMk id="20" creationId="{B3F8D767-8189-1D0F-A3A7-EF93BF7F0B3E}"/>
          </ac:spMkLst>
        </pc:spChg>
        <pc:spChg chg="del">
          <ac:chgData name="Srivastava, Shashank" userId="4a4a45cf-0bce-432b-b8e4-c038fc1510d7" providerId="ADAL" clId="{49385AE6-A348-4117-8CEB-AF53F41B2FB7}" dt="2023-01-22T13:01:19.193" v="5229" actId="478"/>
          <ac:spMkLst>
            <pc:docMk/>
            <pc:sldMk cId="1643025298" sldId="274"/>
            <ac:spMk id="22" creationId="{8E92983B-CD0B-54F5-789F-CA432F599B09}"/>
          </ac:spMkLst>
        </pc:spChg>
        <pc:spChg chg="del">
          <ac:chgData name="Srivastava, Shashank" userId="4a4a45cf-0bce-432b-b8e4-c038fc1510d7" providerId="ADAL" clId="{49385AE6-A348-4117-8CEB-AF53F41B2FB7}" dt="2023-01-22T13:01:19.193" v="5229" actId="478"/>
          <ac:spMkLst>
            <pc:docMk/>
            <pc:sldMk cId="1643025298" sldId="274"/>
            <ac:spMk id="55" creationId="{4D7D28AA-E6D8-0A6C-9F69-9694B535A653}"/>
          </ac:spMkLst>
        </pc:spChg>
        <pc:cxnChg chg="del">
          <ac:chgData name="Srivastava, Shashank" userId="4a4a45cf-0bce-432b-b8e4-c038fc1510d7" providerId="ADAL" clId="{49385AE6-A348-4117-8CEB-AF53F41B2FB7}" dt="2023-01-22T13:01:19.193" v="5229" actId="478"/>
          <ac:cxnSpMkLst>
            <pc:docMk/>
            <pc:sldMk cId="1643025298" sldId="274"/>
            <ac:cxnSpMk id="13" creationId="{FB6E087B-8F69-95C7-71D3-C56BBAC28522}"/>
          </ac:cxnSpMkLst>
        </pc:cxnChg>
        <pc:cxnChg chg="del">
          <ac:chgData name="Srivastava, Shashank" userId="4a4a45cf-0bce-432b-b8e4-c038fc1510d7" providerId="ADAL" clId="{49385AE6-A348-4117-8CEB-AF53F41B2FB7}" dt="2023-01-22T13:01:19.193" v="5229" actId="478"/>
          <ac:cxnSpMkLst>
            <pc:docMk/>
            <pc:sldMk cId="1643025298" sldId="274"/>
            <ac:cxnSpMk id="17" creationId="{7B6FDBBC-A55A-E508-2718-6587C84A33BA}"/>
          </ac:cxnSpMkLst>
        </pc:cxnChg>
        <pc:cxnChg chg="del">
          <ac:chgData name="Srivastava, Shashank" userId="4a4a45cf-0bce-432b-b8e4-c038fc1510d7" providerId="ADAL" clId="{49385AE6-A348-4117-8CEB-AF53F41B2FB7}" dt="2023-01-22T13:01:19.193" v="5229" actId="478"/>
          <ac:cxnSpMkLst>
            <pc:docMk/>
            <pc:sldMk cId="1643025298" sldId="274"/>
            <ac:cxnSpMk id="23" creationId="{FEDB0B47-57E4-BED2-1ADF-6921C24FDFA0}"/>
          </ac:cxnSpMkLst>
        </pc:cxnChg>
        <pc:cxnChg chg="del">
          <ac:chgData name="Srivastava, Shashank" userId="4a4a45cf-0bce-432b-b8e4-c038fc1510d7" providerId="ADAL" clId="{49385AE6-A348-4117-8CEB-AF53F41B2FB7}" dt="2023-01-22T13:01:19.193" v="5229" actId="478"/>
          <ac:cxnSpMkLst>
            <pc:docMk/>
            <pc:sldMk cId="1643025298" sldId="274"/>
            <ac:cxnSpMk id="35" creationId="{2BB62B47-4DF1-D38E-EB5F-270047384488}"/>
          </ac:cxnSpMkLst>
        </pc:cxnChg>
        <pc:cxnChg chg="del">
          <ac:chgData name="Srivastava, Shashank" userId="4a4a45cf-0bce-432b-b8e4-c038fc1510d7" providerId="ADAL" clId="{49385AE6-A348-4117-8CEB-AF53F41B2FB7}" dt="2023-01-22T13:01:19.193" v="5229" actId="478"/>
          <ac:cxnSpMkLst>
            <pc:docMk/>
            <pc:sldMk cId="1643025298" sldId="274"/>
            <ac:cxnSpMk id="51" creationId="{68C2E2A6-FA5D-0938-33B5-D0892BF58A45}"/>
          </ac:cxnSpMkLst>
        </pc:cxnChg>
      </pc:sldChg>
      <pc:sldChg chg="addSp delSp modSp add mod delAnim modAnim">
        <pc:chgData name="Srivastava, Shashank" userId="4a4a45cf-0bce-432b-b8e4-c038fc1510d7" providerId="ADAL" clId="{49385AE6-A348-4117-8CEB-AF53F41B2FB7}" dt="2023-01-22T14:15:54.836" v="7129"/>
        <pc:sldMkLst>
          <pc:docMk/>
          <pc:sldMk cId="310208233" sldId="275"/>
        </pc:sldMkLst>
        <pc:spChg chg="add mod">
          <ac:chgData name="Srivastava, Shashank" userId="4a4a45cf-0bce-432b-b8e4-c038fc1510d7" providerId="ADAL" clId="{49385AE6-A348-4117-8CEB-AF53F41B2FB7}" dt="2023-01-22T14:09:26.399" v="6978" actId="20577"/>
          <ac:spMkLst>
            <pc:docMk/>
            <pc:sldMk cId="310208233" sldId="275"/>
            <ac:spMk id="4" creationId="{00C554D3-0CCF-8C90-4B5E-F6801E0C9A1E}"/>
          </ac:spMkLst>
        </pc:spChg>
        <pc:spChg chg="del">
          <ac:chgData name="Srivastava, Shashank" userId="4a4a45cf-0bce-432b-b8e4-c038fc1510d7" providerId="ADAL" clId="{49385AE6-A348-4117-8CEB-AF53F41B2FB7}" dt="2023-01-22T13:56:25.841" v="6449" actId="478"/>
          <ac:spMkLst>
            <pc:docMk/>
            <pc:sldMk cId="310208233" sldId="275"/>
            <ac:spMk id="6" creationId="{E98F4010-F2A3-170D-9F80-4E620690CA7B}"/>
          </ac:spMkLst>
        </pc:spChg>
        <pc:spChg chg="del">
          <ac:chgData name="Srivastava, Shashank" userId="4a4a45cf-0bce-432b-b8e4-c038fc1510d7" providerId="ADAL" clId="{49385AE6-A348-4117-8CEB-AF53F41B2FB7}" dt="2023-01-22T13:56:25.841" v="6449" actId="478"/>
          <ac:spMkLst>
            <pc:docMk/>
            <pc:sldMk cId="310208233" sldId="275"/>
            <ac:spMk id="15" creationId="{60356051-AED9-42DB-BF32-DAE7B37753D9}"/>
          </ac:spMkLst>
        </pc:spChg>
        <pc:spChg chg="del">
          <ac:chgData name="Srivastava, Shashank" userId="4a4a45cf-0bce-432b-b8e4-c038fc1510d7" providerId="ADAL" clId="{49385AE6-A348-4117-8CEB-AF53F41B2FB7}" dt="2023-01-22T13:56:25.841" v="6449" actId="478"/>
          <ac:spMkLst>
            <pc:docMk/>
            <pc:sldMk cId="310208233" sldId="275"/>
            <ac:spMk id="18" creationId="{17F309A2-17E4-F709-21C2-A133555EFC3B}"/>
          </ac:spMkLst>
        </pc:spChg>
        <pc:spChg chg="del">
          <ac:chgData name="Srivastava, Shashank" userId="4a4a45cf-0bce-432b-b8e4-c038fc1510d7" providerId="ADAL" clId="{49385AE6-A348-4117-8CEB-AF53F41B2FB7}" dt="2023-01-22T13:56:25.841" v="6449" actId="478"/>
          <ac:spMkLst>
            <pc:docMk/>
            <pc:sldMk cId="310208233" sldId="275"/>
            <ac:spMk id="19" creationId="{0D2C8589-3238-A319-D512-F1D794C1B8EF}"/>
          </ac:spMkLst>
        </pc:spChg>
        <pc:spChg chg="del">
          <ac:chgData name="Srivastava, Shashank" userId="4a4a45cf-0bce-432b-b8e4-c038fc1510d7" providerId="ADAL" clId="{49385AE6-A348-4117-8CEB-AF53F41B2FB7}" dt="2023-01-22T13:56:25.841" v="6449" actId="478"/>
          <ac:spMkLst>
            <pc:docMk/>
            <pc:sldMk cId="310208233" sldId="275"/>
            <ac:spMk id="21" creationId="{DE1426AA-4AC0-CED9-92FE-4045E2EB1F6A}"/>
          </ac:spMkLst>
        </pc:spChg>
        <pc:spChg chg="del">
          <ac:chgData name="Srivastava, Shashank" userId="4a4a45cf-0bce-432b-b8e4-c038fc1510d7" providerId="ADAL" clId="{49385AE6-A348-4117-8CEB-AF53F41B2FB7}" dt="2023-01-22T13:56:25.841" v="6449" actId="478"/>
          <ac:spMkLst>
            <pc:docMk/>
            <pc:sldMk cId="310208233" sldId="275"/>
            <ac:spMk id="25" creationId="{DF4D6EEC-A25B-4B56-BDD9-07DB7C8F617F}"/>
          </ac:spMkLst>
        </pc:spChg>
        <pc:spChg chg="del">
          <ac:chgData name="Srivastava, Shashank" userId="4a4a45cf-0bce-432b-b8e4-c038fc1510d7" providerId="ADAL" clId="{49385AE6-A348-4117-8CEB-AF53F41B2FB7}" dt="2023-01-22T13:56:25.841" v="6449" actId="478"/>
          <ac:spMkLst>
            <pc:docMk/>
            <pc:sldMk cId="310208233" sldId="275"/>
            <ac:spMk id="26" creationId="{0FF8DEEB-27EC-B15A-0D0F-B431430A1373}"/>
          </ac:spMkLst>
        </pc:spChg>
        <pc:spChg chg="del">
          <ac:chgData name="Srivastava, Shashank" userId="4a4a45cf-0bce-432b-b8e4-c038fc1510d7" providerId="ADAL" clId="{49385AE6-A348-4117-8CEB-AF53F41B2FB7}" dt="2023-01-22T13:56:25.841" v="6449" actId="478"/>
          <ac:spMkLst>
            <pc:docMk/>
            <pc:sldMk cId="310208233" sldId="275"/>
            <ac:spMk id="27" creationId="{038989A9-12AC-CE38-01B1-77EC016132D5}"/>
          </ac:spMkLst>
        </pc:spChg>
        <pc:spChg chg="del">
          <ac:chgData name="Srivastava, Shashank" userId="4a4a45cf-0bce-432b-b8e4-c038fc1510d7" providerId="ADAL" clId="{49385AE6-A348-4117-8CEB-AF53F41B2FB7}" dt="2023-01-22T13:56:25.841" v="6449" actId="478"/>
          <ac:spMkLst>
            <pc:docMk/>
            <pc:sldMk cId="310208233" sldId="275"/>
            <ac:spMk id="28" creationId="{BF1844D7-F767-C2B3-A055-BF1379D51B45}"/>
          </ac:spMkLst>
        </pc:spChg>
        <pc:spChg chg="del">
          <ac:chgData name="Srivastava, Shashank" userId="4a4a45cf-0bce-432b-b8e4-c038fc1510d7" providerId="ADAL" clId="{49385AE6-A348-4117-8CEB-AF53F41B2FB7}" dt="2023-01-22T13:56:25.841" v="6449" actId="478"/>
          <ac:spMkLst>
            <pc:docMk/>
            <pc:sldMk cId="310208233" sldId="275"/>
            <ac:spMk id="29" creationId="{ECCD182E-8F19-DC4A-8796-995D3A6C3809}"/>
          </ac:spMkLst>
        </pc:spChg>
        <pc:spChg chg="del">
          <ac:chgData name="Srivastava, Shashank" userId="4a4a45cf-0bce-432b-b8e4-c038fc1510d7" providerId="ADAL" clId="{49385AE6-A348-4117-8CEB-AF53F41B2FB7}" dt="2023-01-22T13:56:25.841" v="6449" actId="478"/>
          <ac:spMkLst>
            <pc:docMk/>
            <pc:sldMk cId="310208233" sldId="275"/>
            <ac:spMk id="30" creationId="{B417A7C9-80DD-6699-249D-72DF5439D736}"/>
          </ac:spMkLst>
        </pc:spChg>
        <pc:spChg chg="del">
          <ac:chgData name="Srivastava, Shashank" userId="4a4a45cf-0bce-432b-b8e4-c038fc1510d7" providerId="ADAL" clId="{49385AE6-A348-4117-8CEB-AF53F41B2FB7}" dt="2023-01-22T13:56:25.841" v="6449" actId="478"/>
          <ac:spMkLst>
            <pc:docMk/>
            <pc:sldMk cId="310208233" sldId="275"/>
            <ac:spMk id="31" creationId="{D15F7D7C-69D1-5624-62E9-2866B64FA252}"/>
          </ac:spMkLst>
        </pc:spChg>
        <pc:spChg chg="del">
          <ac:chgData name="Srivastava, Shashank" userId="4a4a45cf-0bce-432b-b8e4-c038fc1510d7" providerId="ADAL" clId="{49385AE6-A348-4117-8CEB-AF53F41B2FB7}" dt="2023-01-22T13:56:25.841" v="6449" actId="478"/>
          <ac:spMkLst>
            <pc:docMk/>
            <pc:sldMk cId="310208233" sldId="275"/>
            <ac:spMk id="32" creationId="{11EA572F-0F28-A648-72E2-F58DAE097AFC}"/>
          </ac:spMkLst>
        </pc:spChg>
        <pc:spChg chg="del">
          <ac:chgData name="Srivastava, Shashank" userId="4a4a45cf-0bce-432b-b8e4-c038fc1510d7" providerId="ADAL" clId="{49385AE6-A348-4117-8CEB-AF53F41B2FB7}" dt="2023-01-22T13:56:25.841" v="6449" actId="478"/>
          <ac:spMkLst>
            <pc:docMk/>
            <pc:sldMk cId="310208233" sldId="275"/>
            <ac:spMk id="33" creationId="{EDCEFD37-C318-520C-7FF2-5AA2474A08BA}"/>
          </ac:spMkLst>
        </pc:spChg>
        <pc:spChg chg="del">
          <ac:chgData name="Srivastava, Shashank" userId="4a4a45cf-0bce-432b-b8e4-c038fc1510d7" providerId="ADAL" clId="{49385AE6-A348-4117-8CEB-AF53F41B2FB7}" dt="2023-01-22T13:56:25.841" v="6449" actId="478"/>
          <ac:spMkLst>
            <pc:docMk/>
            <pc:sldMk cId="310208233" sldId="275"/>
            <ac:spMk id="34" creationId="{B10008CB-C64A-707A-3EFD-1CD267C9FE17}"/>
          </ac:spMkLst>
        </pc:spChg>
        <pc:spChg chg="del">
          <ac:chgData name="Srivastava, Shashank" userId="4a4a45cf-0bce-432b-b8e4-c038fc1510d7" providerId="ADAL" clId="{49385AE6-A348-4117-8CEB-AF53F41B2FB7}" dt="2023-01-22T13:56:25.841" v="6449" actId="478"/>
          <ac:spMkLst>
            <pc:docMk/>
            <pc:sldMk cId="310208233" sldId="275"/>
            <ac:spMk id="40" creationId="{0BFCC5A2-C699-86BD-3CAB-D90E23447993}"/>
          </ac:spMkLst>
        </pc:spChg>
        <pc:graphicFrameChg chg="del">
          <ac:chgData name="Srivastava, Shashank" userId="4a4a45cf-0bce-432b-b8e4-c038fc1510d7" providerId="ADAL" clId="{49385AE6-A348-4117-8CEB-AF53F41B2FB7}" dt="2023-01-22T14:15:54.155" v="7128" actId="478"/>
          <ac:graphicFrameMkLst>
            <pc:docMk/>
            <pc:sldMk cId="310208233" sldId="275"/>
            <ac:graphicFrameMk id="2" creationId="{3527265D-7224-07B9-0606-7204A0038FA7}"/>
          </ac:graphicFrameMkLst>
        </pc:graphicFrameChg>
        <pc:graphicFrameChg chg="del">
          <ac:chgData name="Srivastava, Shashank" userId="4a4a45cf-0bce-432b-b8e4-c038fc1510d7" providerId="ADAL" clId="{49385AE6-A348-4117-8CEB-AF53F41B2FB7}" dt="2023-01-22T13:56:25.841" v="6449" actId="478"/>
          <ac:graphicFrameMkLst>
            <pc:docMk/>
            <pc:sldMk cId="310208233" sldId="275"/>
            <ac:graphicFrameMk id="3" creationId="{6336A933-846A-6C24-0518-13F6E31B9486}"/>
          </ac:graphicFrameMkLst>
        </pc:graphicFrameChg>
        <pc:graphicFrameChg chg="add mod">
          <ac:chgData name="Srivastava, Shashank" userId="4a4a45cf-0bce-432b-b8e4-c038fc1510d7" providerId="ADAL" clId="{49385AE6-A348-4117-8CEB-AF53F41B2FB7}" dt="2023-01-22T14:15:54.836" v="7129"/>
          <ac:graphicFrameMkLst>
            <pc:docMk/>
            <pc:sldMk cId="310208233" sldId="275"/>
            <ac:graphicFrameMk id="5" creationId="{073B9365-E039-B0B5-9772-EB1D738D4695}"/>
          </ac:graphicFrameMkLst>
        </pc:graphicFrameChg>
        <pc:cxnChg chg="del">
          <ac:chgData name="Srivastava, Shashank" userId="4a4a45cf-0bce-432b-b8e4-c038fc1510d7" providerId="ADAL" clId="{49385AE6-A348-4117-8CEB-AF53F41B2FB7}" dt="2023-01-22T13:56:25.841" v="6449" actId="478"/>
          <ac:cxnSpMkLst>
            <pc:docMk/>
            <pc:sldMk cId="310208233" sldId="275"/>
            <ac:cxnSpMk id="22" creationId="{04DAA156-A595-1EB3-4586-9EFFB363C624}"/>
          </ac:cxnSpMkLst>
        </pc:cxnChg>
        <pc:cxnChg chg="del">
          <ac:chgData name="Srivastava, Shashank" userId="4a4a45cf-0bce-432b-b8e4-c038fc1510d7" providerId="ADAL" clId="{49385AE6-A348-4117-8CEB-AF53F41B2FB7}" dt="2023-01-22T13:56:25.841" v="6449" actId="478"/>
          <ac:cxnSpMkLst>
            <pc:docMk/>
            <pc:sldMk cId="310208233" sldId="275"/>
            <ac:cxnSpMk id="24" creationId="{EEBABC5E-7B26-964B-F995-289A776AF655}"/>
          </ac:cxnSpMkLst>
        </pc:cxnChg>
        <pc:cxnChg chg="del">
          <ac:chgData name="Srivastava, Shashank" userId="4a4a45cf-0bce-432b-b8e4-c038fc1510d7" providerId="ADAL" clId="{49385AE6-A348-4117-8CEB-AF53F41B2FB7}" dt="2023-01-22T13:56:25.841" v="6449" actId="478"/>
          <ac:cxnSpMkLst>
            <pc:docMk/>
            <pc:sldMk cId="310208233" sldId="275"/>
            <ac:cxnSpMk id="37" creationId="{B6559612-F777-9A98-8FB9-581331732C27}"/>
          </ac:cxnSpMkLst>
        </pc:cxnChg>
        <pc:cxnChg chg="del">
          <ac:chgData name="Srivastava, Shashank" userId="4a4a45cf-0bce-432b-b8e4-c038fc1510d7" providerId="ADAL" clId="{49385AE6-A348-4117-8CEB-AF53F41B2FB7}" dt="2023-01-22T13:56:25.841" v="6449" actId="478"/>
          <ac:cxnSpMkLst>
            <pc:docMk/>
            <pc:sldMk cId="310208233" sldId="275"/>
            <ac:cxnSpMk id="44" creationId="{7A82FDCE-2600-2113-14ED-86A5AE5F0E0D}"/>
          </ac:cxnSpMkLst>
        </pc:cxnChg>
        <pc:cxnChg chg="del">
          <ac:chgData name="Srivastava, Shashank" userId="4a4a45cf-0bce-432b-b8e4-c038fc1510d7" providerId="ADAL" clId="{49385AE6-A348-4117-8CEB-AF53F41B2FB7}" dt="2023-01-22T13:56:25.841" v="6449" actId="478"/>
          <ac:cxnSpMkLst>
            <pc:docMk/>
            <pc:sldMk cId="310208233" sldId="275"/>
            <ac:cxnSpMk id="47" creationId="{25A85733-54D1-A7DF-63D1-568BD10420E3}"/>
          </ac:cxnSpMkLst>
        </pc:cxnChg>
        <pc:cxnChg chg="del">
          <ac:chgData name="Srivastava, Shashank" userId="4a4a45cf-0bce-432b-b8e4-c038fc1510d7" providerId="ADAL" clId="{49385AE6-A348-4117-8CEB-AF53F41B2FB7}" dt="2023-01-22T13:56:25.841" v="6449" actId="478"/>
          <ac:cxnSpMkLst>
            <pc:docMk/>
            <pc:sldMk cId="310208233" sldId="275"/>
            <ac:cxnSpMk id="48" creationId="{CA3B9D5E-7E6D-32EC-8244-676BB3572213}"/>
          </ac:cxnSpMkLst>
        </pc:cxnChg>
      </pc:sldChg>
      <pc:sldChg chg="addSp delSp modSp add mod modAnim">
        <pc:chgData name="Srivastava, Shashank" userId="4a4a45cf-0bce-432b-b8e4-c038fc1510d7" providerId="ADAL" clId="{49385AE6-A348-4117-8CEB-AF53F41B2FB7}" dt="2023-01-22T14:17:58.748" v="7140"/>
        <pc:sldMkLst>
          <pc:docMk/>
          <pc:sldMk cId="707569693" sldId="276"/>
        </pc:sldMkLst>
        <pc:spChg chg="add mod">
          <ac:chgData name="Srivastava, Shashank" userId="4a4a45cf-0bce-432b-b8e4-c038fc1510d7" providerId="ADAL" clId="{49385AE6-A348-4117-8CEB-AF53F41B2FB7}" dt="2023-01-22T14:12:15.764" v="7053" actId="1076"/>
          <ac:spMkLst>
            <pc:docMk/>
            <pc:sldMk cId="707569693" sldId="276"/>
            <ac:spMk id="4" creationId="{B4802011-DBE2-047E-E418-C13189898C8A}"/>
          </ac:spMkLst>
        </pc:spChg>
        <pc:spChg chg="add mod">
          <ac:chgData name="Srivastava, Shashank" userId="4a4a45cf-0bce-432b-b8e4-c038fc1510d7" providerId="ADAL" clId="{49385AE6-A348-4117-8CEB-AF53F41B2FB7}" dt="2023-01-22T14:12:19.214" v="7055" actId="1076"/>
          <ac:spMkLst>
            <pc:docMk/>
            <pc:sldMk cId="707569693" sldId="276"/>
            <ac:spMk id="5" creationId="{15050D8B-CCDA-8FBB-D7A7-234D0713162C}"/>
          </ac:spMkLst>
        </pc:spChg>
        <pc:spChg chg="add mod">
          <ac:chgData name="Srivastava, Shashank" userId="4a4a45cf-0bce-432b-b8e4-c038fc1510d7" providerId="ADAL" clId="{49385AE6-A348-4117-8CEB-AF53F41B2FB7}" dt="2023-01-22T14:12:24.337" v="7057" actId="1076"/>
          <ac:spMkLst>
            <pc:docMk/>
            <pc:sldMk cId="707569693" sldId="276"/>
            <ac:spMk id="7" creationId="{D68601A8-DD89-EF8C-12D9-605767C3E52B}"/>
          </ac:spMkLst>
        </pc:spChg>
        <pc:spChg chg="mod">
          <ac:chgData name="Srivastava, Shashank" userId="4a4a45cf-0bce-432b-b8e4-c038fc1510d7" providerId="ADAL" clId="{49385AE6-A348-4117-8CEB-AF53F41B2FB7}" dt="2023-01-22T14:11:09.073" v="6992" actId="58"/>
          <ac:spMkLst>
            <pc:docMk/>
            <pc:sldMk cId="707569693" sldId="276"/>
            <ac:spMk id="19" creationId="{0D2C8589-3238-A319-D512-F1D794C1B8EF}"/>
          </ac:spMkLst>
        </pc:spChg>
        <pc:spChg chg="mod">
          <ac:chgData name="Srivastava, Shashank" userId="4a4a45cf-0bce-432b-b8e4-c038fc1510d7" providerId="ADAL" clId="{49385AE6-A348-4117-8CEB-AF53F41B2FB7}" dt="2023-01-22T14:11:47.688" v="7047" actId="20577"/>
          <ac:spMkLst>
            <pc:docMk/>
            <pc:sldMk cId="707569693" sldId="276"/>
            <ac:spMk id="21" creationId="{DE1426AA-4AC0-CED9-92FE-4045E2EB1F6A}"/>
          </ac:spMkLst>
        </pc:spChg>
        <pc:spChg chg="del">
          <ac:chgData name="Srivastava, Shashank" userId="4a4a45cf-0bce-432b-b8e4-c038fc1510d7" providerId="ADAL" clId="{49385AE6-A348-4117-8CEB-AF53F41B2FB7}" dt="2023-01-22T14:12:09.975" v="7051" actId="478"/>
          <ac:spMkLst>
            <pc:docMk/>
            <pc:sldMk cId="707569693" sldId="276"/>
            <ac:spMk id="25" creationId="{DF4D6EEC-A25B-4B56-BDD9-07DB7C8F617F}"/>
          </ac:spMkLst>
        </pc:spChg>
        <pc:spChg chg="mod">
          <ac:chgData name="Srivastava, Shashank" userId="4a4a45cf-0bce-432b-b8e4-c038fc1510d7" providerId="ADAL" clId="{49385AE6-A348-4117-8CEB-AF53F41B2FB7}" dt="2023-01-22T14:12:27.546" v="7058" actId="1076"/>
          <ac:spMkLst>
            <pc:docMk/>
            <pc:sldMk cId="707569693" sldId="276"/>
            <ac:spMk id="26" creationId="{0FF8DEEB-27EC-B15A-0D0F-B431430A1373}"/>
          </ac:spMkLst>
        </pc:spChg>
        <pc:spChg chg="del">
          <ac:chgData name="Srivastava, Shashank" userId="4a4a45cf-0bce-432b-b8e4-c038fc1510d7" providerId="ADAL" clId="{49385AE6-A348-4117-8CEB-AF53F41B2FB7}" dt="2023-01-22T14:12:09.975" v="7051" actId="478"/>
          <ac:spMkLst>
            <pc:docMk/>
            <pc:sldMk cId="707569693" sldId="276"/>
            <ac:spMk id="27" creationId="{038989A9-12AC-CE38-01B1-77EC016132D5}"/>
          </ac:spMkLst>
        </pc:spChg>
        <pc:spChg chg="del">
          <ac:chgData name="Srivastava, Shashank" userId="4a4a45cf-0bce-432b-b8e4-c038fc1510d7" providerId="ADAL" clId="{49385AE6-A348-4117-8CEB-AF53F41B2FB7}" dt="2023-01-22T14:12:09.975" v="7051" actId="478"/>
          <ac:spMkLst>
            <pc:docMk/>
            <pc:sldMk cId="707569693" sldId="276"/>
            <ac:spMk id="28" creationId="{BF1844D7-F767-C2B3-A055-BF1379D51B45}"/>
          </ac:spMkLst>
        </pc:spChg>
        <pc:spChg chg="del">
          <ac:chgData name="Srivastava, Shashank" userId="4a4a45cf-0bce-432b-b8e4-c038fc1510d7" providerId="ADAL" clId="{49385AE6-A348-4117-8CEB-AF53F41B2FB7}" dt="2023-01-22T14:11:55.663" v="7049" actId="478"/>
          <ac:spMkLst>
            <pc:docMk/>
            <pc:sldMk cId="707569693" sldId="276"/>
            <ac:spMk id="40" creationId="{0BFCC5A2-C699-86BD-3CAB-D90E23447993}"/>
          </ac:spMkLst>
        </pc:spChg>
        <pc:graphicFrameChg chg="del">
          <ac:chgData name="Srivastava, Shashank" userId="4a4a45cf-0bce-432b-b8e4-c038fc1510d7" providerId="ADAL" clId="{49385AE6-A348-4117-8CEB-AF53F41B2FB7}" dt="2023-01-22T14:15:58.374" v="7130" actId="478"/>
          <ac:graphicFrameMkLst>
            <pc:docMk/>
            <pc:sldMk cId="707569693" sldId="276"/>
            <ac:graphicFrameMk id="2" creationId="{3527265D-7224-07B9-0606-7204A0038FA7}"/>
          </ac:graphicFrameMkLst>
        </pc:graphicFrameChg>
        <pc:graphicFrameChg chg="mod modGraphic">
          <ac:chgData name="Srivastava, Shashank" userId="4a4a45cf-0bce-432b-b8e4-c038fc1510d7" providerId="ADAL" clId="{49385AE6-A348-4117-8CEB-AF53F41B2FB7}" dt="2023-01-22T14:10:45.704" v="6989" actId="20577"/>
          <ac:graphicFrameMkLst>
            <pc:docMk/>
            <pc:sldMk cId="707569693" sldId="276"/>
            <ac:graphicFrameMk id="3" creationId="{6336A933-846A-6C24-0518-13F6E31B9486}"/>
          </ac:graphicFrameMkLst>
        </pc:graphicFrameChg>
        <pc:graphicFrameChg chg="add mod">
          <ac:chgData name="Srivastava, Shashank" userId="4a4a45cf-0bce-432b-b8e4-c038fc1510d7" providerId="ADAL" clId="{49385AE6-A348-4117-8CEB-AF53F41B2FB7}" dt="2023-01-22T14:15:58.634" v="7131"/>
          <ac:graphicFrameMkLst>
            <pc:docMk/>
            <pc:sldMk cId="707569693" sldId="276"/>
            <ac:graphicFrameMk id="8" creationId="{A518E412-7C83-197D-0013-413A88E436D5}"/>
          </ac:graphicFrameMkLst>
        </pc:graphicFrameChg>
        <pc:cxnChg chg="del">
          <ac:chgData name="Srivastava, Shashank" userId="4a4a45cf-0bce-432b-b8e4-c038fc1510d7" providerId="ADAL" clId="{49385AE6-A348-4117-8CEB-AF53F41B2FB7}" dt="2023-01-22T14:11:53.045" v="7048" actId="478"/>
          <ac:cxnSpMkLst>
            <pc:docMk/>
            <pc:sldMk cId="707569693" sldId="276"/>
            <ac:cxnSpMk id="37" creationId="{B6559612-F777-9A98-8FB9-581331732C27}"/>
          </ac:cxnSpMkLst>
        </pc:cxnChg>
        <pc:cxnChg chg="del">
          <ac:chgData name="Srivastava, Shashank" userId="4a4a45cf-0bce-432b-b8e4-c038fc1510d7" providerId="ADAL" clId="{49385AE6-A348-4117-8CEB-AF53F41B2FB7}" dt="2023-01-22T14:11:53.045" v="7048" actId="478"/>
          <ac:cxnSpMkLst>
            <pc:docMk/>
            <pc:sldMk cId="707569693" sldId="276"/>
            <ac:cxnSpMk id="44" creationId="{7A82FDCE-2600-2113-14ED-86A5AE5F0E0D}"/>
          </ac:cxnSpMkLst>
        </pc:cxnChg>
        <pc:cxnChg chg="del">
          <ac:chgData name="Srivastava, Shashank" userId="4a4a45cf-0bce-432b-b8e4-c038fc1510d7" providerId="ADAL" clId="{49385AE6-A348-4117-8CEB-AF53F41B2FB7}" dt="2023-01-22T14:11:53.045" v="7048" actId="478"/>
          <ac:cxnSpMkLst>
            <pc:docMk/>
            <pc:sldMk cId="707569693" sldId="276"/>
            <ac:cxnSpMk id="47" creationId="{25A85733-54D1-A7DF-63D1-568BD10420E3}"/>
          </ac:cxnSpMkLst>
        </pc:cxnChg>
        <pc:cxnChg chg="del">
          <ac:chgData name="Srivastava, Shashank" userId="4a4a45cf-0bce-432b-b8e4-c038fc1510d7" providerId="ADAL" clId="{49385AE6-A348-4117-8CEB-AF53F41B2FB7}" dt="2023-01-22T14:11:53.045" v="7048" actId="478"/>
          <ac:cxnSpMkLst>
            <pc:docMk/>
            <pc:sldMk cId="707569693" sldId="276"/>
            <ac:cxnSpMk id="48" creationId="{CA3B9D5E-7E6D-32EC-8244-676BB3572213}"/>
          </ac:cxnSpMkLst>
        </pc:cxnChg>
      </pc:sldChg>
      <pc:sldChg chg="addSp delSp modSp add del mod">
        <pc:chgData name="Srivastava, Shashank" userId="4a4a45cf-0bce-432b-b8e4-c038fc1510d7" providerId="ADAL" clId="{49385AE6-A348-4117-8CEB-AF53F41B2FB7}" dt="2023-01-22T14:16:55.163" v="7135"/>
        <pc:sldMkLst>
          <pc:docMk/>
          <pc:sldMk cId="3270045351" sldId="277"/>
        </pc:sldMkLst>
        <pc:spChg chg="mod">
          <ac:chgData name="Srivastava, Shashank" userId="4a4a45cf-0bce-432b-b8e4-c038fc1510d7" providerId="ADAL" clId="{49385AE6-A348-4117-8CEB-AF53F41B2FB7}" dt="2023-01-22T14:13:01.014" v="7060" actId="207"/>
          <ac:spMkLst>
            <pc:docMk/>
            <pc:sldMk cId="3270045351" sldId="277"/>
            <ac:spMk id="4" creationId="{B4802011-DBE2-047E-E418-C13189898C8A}"/>
          </ac:spMkLst>
        </pc:spChg>
        <pc:spChg chg="mod">
          <ac:chgData name="Srivastava, Shashank" userId="4a4a45cf-0bce-432b-b8e4-c038fc1510d7" providerId="ADAL" clId="{49385AE6-A348-4117-8CEB-AF53F41B2FB7}" dt="2023-01-22T14:13:07.810" v="7061" actId="207"/>
          <ac:spMkLst>
            <pc:docMk/>
            <pc:sldMk cId="3270045351" sldId="277"/>
            <ac:spMk id="5" creationId="{15050D8B-CCDA-8FBB-D7A7-234D0713162C}"/>
          </ac:spMkLst>
        </pc:spChg>
        <pc:spChg chg="mod">
          <ac:chgData name="Srivastava, Shashank" userId="4a4a45cf-0bce-432b-b8e4-c038fc1510d7" providerId="ADAL" clId="{49385AE6-A348-4117-8CEB-AF53F41B2FB7}" dt="2023-01-22T14:13:01.014" v="7060" actId="207"/>
          <ac:spMkLst>
            <pc:docMk/>
            <pc:sldMk cId="3270045351" sldId="277"/>
            <ac:spMk id="7" creationId="{D68601A8-DD89-EF8C-12D9-605767C3E52B}"/>
          </ac:spMkLst>
        </pc:spChg>
        <pc:spChg chg="mod">
          <ac:chgData name="Srivastava, Shashank" userId="4a4a45cf-0bce-432b-b8e4-c038fc1510d7" providerId="ADAL" clId="{49385AE6-A348-4117-8CEB-AF53F41B2FB7}" dt="2023-01-22T14:13:07.810" v="7061" actId="207"/>
          <ac:spMkLst>
            <pc:docMk/>
            <pc:sldMk cId="3270045351" sldId="277"/>
            <ac:spMk id="26" creationId="{0FF8DEEB-27EC-B15A-0D0F-B431430A1373}"/>
          </ac:spMkLst>
        </pc:spChg>
        <pc:graphicFrameChg chg="del">
          <ac:chgData name="Srivastava, Shashank" userId="4a4a45cf-0bce-432b-b8e4-c038fc1510d7" providerId="ADAL" clId="{49385AE6-A348-4117-8CEB-AF53F41B2FB7}" dt="2023-01-22T14:16:54.318" v="7134" actId="478"/>
          <ac:graphicFrameMkLst>
            <pc:docMk/>
            <pc:sldMk cId="3270045351" sldId="277"/>
            <ac:graphicFrameMk id="2" creationId="{3527265D-7224-07B9-0606-7204A0038FA7}"/>
          </ac:graphicFrameMkLst>
        </pc:graphicFrameChg>
        <pc:graphicFrameChg chg="add mod">
          <ac:chgData name="Srivastava, Shashank" userId="4a4a45cf-0bce-432b-b8e4-c038fc1510d7" providerId="ADAL" clId="{49385AE6-A348-4117-8CEB-AF53F41B2FB7}" dt="2023-01-22T14:16:55.163" v="7135"/>
          <ac:graphicFrameMkLst>
            <pc:docMk/>
            <pc:sldMk cId="3270045351" sldId="277"/>
            <ac:graphicFrameMk id="8" creationId="{E6009DD8-44EF-4E10-3E33-6CF72DCC6221}"/>
          </ac:graphicFrameMkLst>
        </pc:graphicFrameChg>
      </pc:sldChg>
      <pc:sldChg chg="addSp delSp modSp new mod modAnim">
        <pc:chgData name="Srivastava, Shashank" userId="4a4a45cf-0bce-432b-b8e4-c038fc1510d7" providerId="ADAL" clId="{49385AE6-A348-4117-8CEB-AF53F41B2FB7}" dt="2023-01-30T05:31:30.341" v="8883"/>
        <pc:sldMkLst>
          <pc:docMk/>
          <pc:sldMk cId="3390617010" sldId="278"/>
        </pc:sldMkLst>
        <pc:spChg chg="del">
          <ac:chgData name="Srivastava, Shashank" userId="4a4a45cf-0bce-432b-b8e4-c038fc1510d7" providerId="ADAL" clId="{49385AE6-A348-4117-8CEB-AF53F41B2FB7}" dt="2023-01-22T14:14:27.351" v="7064" actId="478"/>
          <ac:spMkLst>
            <pc:docMk/>
            <pc:sldMk cId="3390617010" sldId="278"/>
            <ac:spMk id="2" creationId="{BA6FAD04-43FA-3A64-FA6C-51BA70E060F4}"/>
          </ac:spMkLst>
        </pc:spChg>
        <pc:spChg chg="del">
          <ac:chgData name="Srivastava, Shashank" userId="4a4a45cf-0bce-432b-b8e4-c038fc1510d7" providerId="ADAL" clId="{49385AE6-A348-4117-8CEB-AF53F41B2FB7}" dt="2023-01-22T14:14:25.191" v="7063" actId="478"/>
          <ac:spMkLst>
            <pc:docMk/>
            <pc:sldMk cId="3390617010" sldId="278"/>
            <ac:spMk id="3" creationId="{E7A55617-9580-F435-E920-D1583DFC5CF3}"/>
          </ac:spMkLst>
        </pc:spChg>
        <pc:spChg chg="add del mod">
          <ac:chgData name="Srivastava, Shashank" userId="4a4a45cf-0bce-432b-b8e4-c038fc1510d7" providerId="ADAL" clId="{49385AE6-A348-4117-8CEB-AF53F41B2FB7}" dt="2023-01-22T14:19:20.540" v="7145" actId="478"/>
          <ac:spMkLst>
            <pc:docMk/>
            <pc:sldMk cId="3390617010" sldId="278"/>
            <ac:spMk id="9" creationId="{043B7CCC-588E-4167-FF33-7E60753BF118}"/>
          </ac:spMkLst>
        </pc:spChg>
        <pc:spChg chg="add del mod">
          <ac:chgData name="Srivastava, Shashank" userId="4a4a45cf-0bce-432b-b8e4-c038fc1510d7" providerId="ADAL" clId="{49385AE6-A348-4117-8CEB-AF53F41B2FB7}" dt="2023-01-22T14:19:31.915" v="7147" actId="478"/>
          <ac:spMkLst>
            <pc:docMk/>
            <pc:sldMk cId="3390617010" sldId="278"/>
            <ac:spMk id="10" creationId="{4A9ACFBC-4109-A2B5-E601-FE0D11D24A14}"/>
          </ac:spMkLst>
        </pc:spChg>
        <pc:spChg chg="add del mod">
          <ac:chgData name="Srivastava, Shashank" userId="4a4a45cf-0bce-432b-b8e4-c038fc1510d7" providerId="ADAL" clId="{49385AE6-A348-4117-8CEB-AF53F41B2FB7}" dt="2023-01-22T14:19:31.915" v="7147" actId="478"/>
          <ac:spMkLst>
            <pc:docMk/>
            <pc:sldMk cId="3390617010" sldId="278"/>
            <ac:spMk id="11" creationId="{7AD9C765-D1D9-8178-F3C1-987F6C3A773F}"/>
          </ac:spMkLst>
        </pc:spChg>
        <pc:spChg chg="add del mod">
          <ac:chgData name="Srivastava, Shashank" userId="4a4a45cf-0bce-432b-b8e4-c038fc1510d7" providerId="ADAL" clId="{49385AE6-A348-4117-8CEB-AF53F41B2FB7}" dt="2023-01-22T14:19:26.790" v="7146" actId="478"/>
          <ac:spMkLst>
            <pc:docMk/>
            <pc:sldMk cId="3390617010" sldId="278"/>
            <ac:spMk id="12" creationId="{0C870B43-14CA-18BE-FC66-B28B95CA76BC}"/>
          </ac:spMkLst>
        </pc:spChg>
        <pc:spChg chg="add del mod">
          <ac:chgData name="Srivastava, Shashank" userId="4a4a45cf-0bce-432b-b8e4-c038fc1510d7" providerId="ADAL" clId="{49385AE6-A348-4117-8CEB-AF53F41B2FB7}" dt="2023-01-22T14:19:26.790" v="7146" actId="478"/>
          <ac:spMkLst>
            <pc:docMk/>
            <pc:sldMk cId="3390617010" sldId="278"/>
            <ac:spMk id="13" creationId="{EE5F4EA3-2B85-DB58-2785-0EC92E82015A}"/>
          </ac:spMkLst>
        </pc:spChg>
        <pc:spChg chg="add del mod">
          <ac:chgData name="Srivastava, Shashank" userId="4a4a45cf-0bce-432b-b8e4-c038fc1510d7" providerId="ADAL" clId="{49385AE6-A348-4117-8CEB-AF53F41B2FB7}" dt="2023-01-22T14:19:26.790" v="7146" actId="478"/>
          <ac:spMkLst>
            <pc:docMk/>
            <pc:sldMk cId="3390617010" sldId="278"/>
            <ac:spMk id="14" creationId="{01BAA7B4-7272-1928-2560-400BA12A2925}"/>
          </ac:spMkLst>
        </pc:spChg>
        <pc:spChg chg="add del mod">
          <ac:chgData name="Srivastava, Shashank" userId="4a4a45cf-0bce-432b-b8e4-c038fc1510d7" providerId="ADAL" clId="{49385AE6-A348-4117-8CEB-AF53F41B2FB7}" dt="2023-01-22T14:19:26.790" v="7146" actId="478"/>
          <ac:spMkLst>
            <pc:docMk/>
            <pc:sldMk cId="3390617010" sldId="278"/>
            <ac:spMk id="15" creationId="{89F30C44-FA56-1135-C91D-7C51E09452B4}"/>
          </ac:spMkLst>
        </pc:spChg>
        <pc:spChg chg="add del mod">
          <ac:chgData name="Srivastava, Shashank" userId="4a4a45cf-0bce-432b-b8e4-c038fc1510d7" providerId="ADAL" clId="{49385AE6-A348-4117-8CEB-AF53F41B2FB7}" dt="2023-01-22T14:19:20.540" v="7145" actId="478"/>
          <ac:spMkLst>
            <pc:docMk/>
            <pc:sldMk cId="3390617010" sldId="278"/>
            <ac:spMk id="16" creationId="{BAA54FEA-9F7F-D05A-DD7D-0E9C7CF4EC82}"/>
          </ac:spMkLst>
        </pc:spChg>
        <pc:spChg chg="add del mod">
          <ac:chgData name="Srivastava, Shashank" userId="4a4a45cf-0bce-432b-b8e4-c038fc1510d7" providerId="ADAL" clId="{49385AE6-A348-4117-8CEB-AF53F41B2FB7}" dt="2023-01-22T14:19:20.540" v="7145" actId="478"/>
          <ac:spMkLst>
            <pc:docMk/>
            <pc:sldMk cId="3390617010" sldId="278"/>
            <ac:spMk id="17" creationId="{C0EE761D-F36A-1989-AF36-558C66B0E948}"/>
          </ac:spMkLst>
        </pc:spChg>
        <pc:spChg chg="add del mod">
          <ac:chgData name="Srivastava, Shashank" userId="4a4a45cf-0bce-432b-b8e4-c038fc1510d7" providerId="ADAL" clId="{49385AE6-A348-4117-8CEB-AF53F41B2FB7}" dt="2023-01-22T14:19:20.540" v="7145" actId="478"/>
          <ac:spMkLst>
            <pc:docMk/>
            <pc:sldMk cId="3390617010" sldId="278"/>
            <ac:spMk id="18" creationId="{80E9EA78-B926-41FE-8D77-8016D51AFD51}"/>
          </ac:spMkLst>
        </pc:spChg>
        <pc:spChg chg="add mod topLvl">
          <ac:chgData name="Srivastava, Shashank" userId="4a4a45cf-0bce-432b-b8e4-c038fc1510d7" providerId="ADAL" clId="{49385AE6-A348-4117-8CEB-AF53F41B2FB7}" dt="2023-01-22T14:24:17.466" v="7189" actId="165"/>
          <ac:spMkLst>
            <pc:docMk/>
            <pc:sldMk cId="3390617010" sldId="278"/>
            <ac:spMk id="19" creationId="{FC575CEA-EE07-03EE-2388-14FD5557D68A}"/>
          </ac:spMkLst>
        </pc:spChg>
        <pc:spChg chg="add mod topLvl">
          <ac:chgData name="Srivastava, Shashank" userId="4a4a45cf-0bce-432b-b8e4-c038fc1510d7" providerId="ADAL" clId="{49385AE6-A348-4117-8CEB-AF53F41B2FB7}" dt="2023-01-22T14:24:17.466" v="7189" actId="165"/>
          <ac:spMkLst>
            <pc:docMk/>
            <pc:sldMk cId="3390617010" sldId="278"/>
            <ac:spMk id="20" creationId="{3A8BCF27-6ED6-73A5-762D-CCA01376B1A5}"/>
          </ac:spMkLst>
        </pc:spChg>
        <pc:spChg chg="add mod topLvl">
          <ac:chgData name="Srivastava, Shashank" userId="4a4a45cf-0bce-432b-b8e4-c038fc1510d7" providerId="ADAL" clId="{49385AE6-A348-4117-8CEB-AF53F41B2FB7}" dt="2023-01-22T14:24:25.816" v="7190" actId="692"/>
          <ac:spMkLst>
            <pc:docMk/>
            <pc:sldMk cId="3390617010" sldId="278"/>
            <ac:spMk id="21" creationId="{4B173270-B3CE-8A4A-8080-054D6E3ADE62}"/>
          </ac:spMkLst>
        </pc:spChg>
        <pc:spChg chg="add mod topLvl">
          <ac:chgData name="Srivastava, Shashank" userId="4a4a45cf-0bce-432b-b8e4-c038fc1510d7" providerId="ADAL" clId="{49385AE6-A348-4117-8CEB-AF53F41B2FB7}" dt="2023-01-22T14:24:17.466" v="7189" actId="165"/>
          <ac:spMkLst>
            <pc:docMk/>
            <pc:sldMk cId="3390617010" sldId="278"/>
            <ac:spMk id="22" creationId="{81FBC55C-EEB3-C7F3-53B0-8B7F9710E880}"/>
          </ac:spMkLst>
        </pc:spChg>
        <pc:spChg chg="add mod topLvl">
          <ac:chgData name="Srivastava, Shashank" userId="4a4a45cf-0bce-432b-b8e4-c038fc1510d7" providerId="ADAL" clId="{49385AE6-A348-4117-8CEB-AF53F41B2FB7}" dt="2023-01-22T14:24:17.466" v="7189" actId="165"/>
          <ac:spMkLst>
            <pc:docMk/>
            <pc:sldMk cId="3390617010" sldId="278"/>
            <ac:spMk id="23" creationId="{B99BF01C-EB43-4770-9402-3A16B899DBDA}"/>
          </ac:spMkLst>
        </pc:spChg>
        <pc:spChg chg="add mod topLvl">
          <ac:chgData name="Srivastava, Shashank" userId="4a4a45cf-0bce-432b-b8e4-c038fc1510d7" providerId="ADAL" clId="{49385AE6-A348-4117-8CEB-AF53F41B2FB7}" dt="2023-01-22T14:24:17.466" v="7189" actId="165"/>
          <ac:spMkLst>
            <pc:docMk/>
            <pc:sldMk cId="3390617010" sldId="278"/>
            <ac:spMk id="24" creationId="{F9216CD1-C2CF-258B-FD38-E3B9652EF382}"/>
          </ac:spMkLst>
        </pc:spChg>
        <pc:spChg chg="add mod topLvl">
          <ac:chgData name="Srivastava, Shashank" userId="4a4a45cf-0bce-432b-b8e4-c038fc1510d7" providerId="ADAL" clId="{49385AE6-A348-4117-8CEB-AF53F41B2FB7}" dt="2023-01-22T14:24:17.466" v="7189" actId="165"/>
          <ac:spMkLst>
            <pc:docMk/>
            <pc:sldMk cId="3390617010" sldId="278"/>
            <ac:spMk id="25" creationId="{F650447D-D8B5-B8C3-9C0C-101D90BE24CE}"/>
          </ac:spMkLst>
        </pc:spChg>
        <pc:spChg chg="add mod topLvl">
          <ac:chgData name="Srivastava, Shashank" userId="4a4a45cf-0bce-432b-b8e4-c038fc1510d7" providerId="ADAL" clId="{49385AE6-A348-4117-8CEB-AF53F41B2FB7}" dt="2023-01-22T14:24:17.466" v="7189" actId="165"/>
          <ac:spMkLst>
            <pc:docMk/>
            <pc:sldMk cId="3390617010" sldId="278"/>
            <ac:spMk id="26" creationId="{79712F28-A12D-5A16-2096-A347D918B376}"/>
          </ac:spMkLst>
        </pc:spChg>
        <pc:spChg chg="add mod topLvl">
          <ac:chgData name="Srivastava, Shashank" userId="4a4a45cf-0bce-432b-b8e4-c038fc1510d7" providerId="ADAL" clId="{49385AE6-A348-4117-8CEB-AF53F41B2FB7}" dt="2023-01-22T14:24:17.466" v="7189" actId="165"/>
          <ac:spMkLst>
            <pc:docMk/>
            <pc:sldMk cId="3390617010" sldId="278"/>
            <ac:spMk id="27" creationId="{F8D6A673-84A7-DB8A-5A20-00CFE2204079}"/>
          </ac:spMkLst>
        </pc:spChg>
        <pc:spChg chg="add mod topLvl">
          <ac:chgData name="Srivastava, Shashank" userId="4a4a45cf-0bce-432b-b8e4-c038fc1510d7" providerId="ADAL" clId="{49385AE6-A348-4117-8CEB-AF53F41B2FB7}" dt="2023-01-22T14:24:17.466" v="7189" actId="165"/>
          <ac:spMkLst>
            <pc:docMk/>
            <pc:sldMk cId="3390617010" sldId="278"/>
            <ac:spMk id="28" creationId="{1985CAE1-589C-E4F0-EF83-D5D087D575D6}"/>
          </ac:spMkLst>
        </pc:spChg>
        <pc:spChg chg="add mod topLvl">
          <ac:chgData name="Srivastava, Shashank" userId="4a4a45cf-0bce-432b-b8e4-c038fc1510d7" providerId="ADAL" clId="{49385AE6-A348-4117-8CEB-AF53F41B2FB7}" dt="2023-01-22T14:24:17.466" v="7189" actId="165"/>
          <ac:spMkLst>
            <pc:docMk/>
            <pc:sldMk cId="3390617010" sldId="278"/>
            <ac:spMk id="29" creationId="{28846FA3-6AEC-92C1-DFC2-985AACD360B4}"/>
          </ac:spMkLst>
        </pc:spChg>
        <pc:spChg chg="add mod topLvl">
          <ac:chgData name="Srivastava, Shashank" userId="4a4a45cf-0bce-432b-b8e4-c038fc1510d7" providerId="ADAL" clId="{49385AE6-A348-4117-8CEB-AF53F41B2FB7}" dt="2023-01-22T14:24:17.466" v="7189" actId="165"/>
          <ac:spMkLst>
            <pc:docMk/>
            <pc:sldMk cId="3390617010" sldId="278"/>
            <ac:spMk id="30" creationId="{08591038-ADA4-5AB6-4C6C-C1ACCBB6A64B}"/>
          </ac:spMkLst>
        </pc:spChg>
        <pc:spChg chg="add mod topLvl">
          <ac:chgData name="Srivastava, Shashank" userId="4a4a45cf-0bce-432b-b8e4-c038fc1510d7" providerId="ADAL" clId="{49385AE6-A348-4117-8CEB-AF53F41B2FB7}" dt="2023-01-22T14:24:17.466" v="7189" actId="165"/>
          <ac:spMkLst>
            <pc:docMk/>
            <pc:sldMk cId="3390617010" sldId="278"/>
            <ac:spMk id="31" creationId="{0911EE52-20F3-42F9-A246-641C735C873A}"/>
          </ac:spMkLst>
        </pc:spChg>
        <pc:spChg chg="add mod topLvl">
          <ac:chgData name="Srivastava, Shashank" userId="4a4a45cf-0bce-432b-b8e4-c038fc1510d7" providerId="ADAL" clId="{49385AE6-A348-4117-8CEB-AF53F41B2FB7}" dt="2023-01-22T14:24:17.466" v="7189" actId="165"/>
          <ac:spMkLst>
            <pc:docMk/>
            <pc:sldMk cId="3390617010" sldId="278"/>
            <ac:spMk id="32" creationId="{8C8668A3-0635-F528-922D-C04CF08DE6C5}"/>
          </ac:spMkLst>
        </pc:spChg>
        <pc:spChg chg="add mod topLvl">
          <ac:chgData name="Srivastava, Shashank" userId="4a4a45cf-0bce-432b-b8e4-c038fc1510d7" providerId="ADAL" clId="{49385AE6-A348-4117-8CEB-AF53F41B2FB7}" dt="2023-01-22T14:24:17.466" v="7189" actId="165"/>
          <ac:spMkLst>
            <pc:docMk/>
            <pc:sldMk cId="3390617010" sldId="278"/>
            <ac:spMk id="33" creationId="{9F69B15C-61EE-B79F-3130-05D03B378E84}"/>
          </ac:spMkLst>
        </pc:spChg>
        <pc:spChg chg="add mod topLvl">
          <ac:chgData name="Srivastava, Shashank" userId="4a4a45cf-0bce-432b-b8e4-c038fc1510d7" providerId="ADAL" clId="{49385AE6-A348-4117-8CEB-AF53F41B2FB7}" dt="2023-01-22T14:24:17.466" v="7189" actId="165"/>
          <ac:spMkLst>
            <pc:docMk/>
            <pc:sldMk cId="3390617010" sldId="278"/>
            <ac:spMk id="34" creationId="{96E4846A-858A-D4AB-87DB-D6E469F365A0}"/>
          </ac:spMkLst>
        </pc:spChg>
        <pc:spChg chg="add mod topLvl">
          <ac:chgData name="Srivastava, Shashank" userId="4a4a45cf-0bce-432b-b8e4-c038fc1510d7" providerId="ADAL" clId="{49385AE6-A348-4117-8CEB-AF53F41B2FB7}" dt="2023-01-22T14:24:17.466" v="7189" actId="165"/>
          <ac:spMkLst>
            <pc:docMk/>
            <pc:sldMk cId="3390617010" sldId="278"/>
            <ac:spMk id="35" creationId="{C974A4CA-CCCB-7355-8705-DB450F4DBDF0}"/>
          </ac:spMkLst>
        </pc:spChg>
        <pc:spChg chg="add mod topLvl">
          <ac:chgData name="Srivastava, Shashank" userId="4a4a45cf-0bce-432b-b8e4-c038fc1510d7" providerId="ADAL" clId="{49385AE6-A348-4117-8CEB-AF53F41B2FB7}" dt="2023-01-22T14:24:17.466" v="7189" actId="165"/>
          <ac:spMkLst>
            <pc:docMk/>
            <pc:sldMk cId="3390617010" sldId="278"/>
            <ac:spMk id="36" creationId="{38F0BEF0-1116-92AD-5B84-5DC7EFE4E61B}"/>
          </ac:spMkLst>
        </pc:spChg>
        <pc:spChg chg="add mod topLvl">
          <ac:chgData name="Srivastava, Shashank" userId="4a4a45cf-0bce-432b-b8e4-c038fc1510d7" providerId="ADAL" clId="{49385AE6-A348-4117-8CEB-AF53F41B2FB7}" dt="2023-01-22T14:24:17.466" v="7189" actId="165"/>
          <ac:spMkLst>
            <pc:docMk/>
            <pc:sldMk cId="3390617010" sldId="278"/>
            <ac:spMk id="37" creationId="{16571165-AD19-1E67-2668-35A41654D1A9}"/>
          </ac:spMkLst>
        </pc:spChg>
        <pc:spChg chg="add mod topLvl">
          <ac:chgData name="Srivastava, Shashank" userId="4a4a45cf-0bce-432b-b8e4-c038fc1510d7" providerId="ADAL" clId="{49385AE6-A348-4117-8CEB-AF53F41B2FB7}" dt="2023-01-22T14:24:17.466" v="7189" actId="165"/>
          <ac:spMkLst>
            <pc:docMk/>
            <pc:sldMk cId="3390617010" sldId="278"/>
            <ac:spMk id="38" creationId="{0CF084B0-7A8D-0E61-A4ED-719B5568E932}"/>
          </ac:spMkLst>
        </pc:spChg>
        <pc:spChg chg="add mod topLvl">
          <ac:chgData name="Srivastava, Shashank" userId="4a4a45cf-0bce-432b-b8e4-c038fc1510d7" providerId="ADAL" clId="{49385AE6-A348-4117-8CEB-AF53F41B2FB7}" dt="2023-01-22T14:24:17.466" v="7189" actId="165"/>
          <ac:spMkLst>
            <pc:docMk/>
            <pc:sldMk cId="3390617010" sldId="278"/>
            <ac:spMk id="39" creationId="{B6A296D2-CF6A-61FC-3349-24392033A161}"/>
          </ac:spMkLst>
        </pc:spChg>
        <pc:spChg chg="add mod topLvl">
          <ac:chgData name="Srivastava, Shashank" userId="4a4a45cf-0bce-432b-b8e4-c038fc1510d7" providerId="ADAL" clId="{49385AE6-A348-4117-8CEB-AF53F41B2FB7}" dt="2023-01-22T14:24:17.466" v="7189" actId="165"/>
          <ac:spMkLst>
            <pc:docMk/>
            <pc:sldMk cId="3390617010" sldId="278"/>
            <ac:spMk id="40" creationId="{E996B678-B81C-2970-A918-07E5B03B9141}"/>
          </ac:spMkLst>
        </pc:spChg>
        <pc:spChg chg="add mod topLvl">
          <ac:chgData name="Srivastava, Shashank" userId="4a4a45cf-0bce-432b-b8e4-c038fc1510d7" providerId="ADAL" clId="{49385AE6-A348-4117-8CEB-AF53F41B2FB7}" dt="2023-01-22T14:24:25.816" v="7190" actId="692"/>
          <ac:spMkLst>
            <pc:docMk/>
            <pc:sldMk cId="3390617010" sldId="278"/>
            <ac:spMk id="41" creationId="{3EBC790D-6371-F044-DA48-EE524C81680A}"/>
          </ac:spMkLst>
        </pc:spChg>
        <pc:spChg chg="add mod topLvl">
          <ac:chgData name="Srivastava, Shashank" userId="4a4a45cf-0bce-432b-b8e4-c038fc1510d7" providerId="ADAL" clId="{49385AE6-A348-4117-8CEB-AF53F41B2FB7}" dt="2023-01-22T14:24:17.466" v="7189" actId="165"/>
          <ac:spMkLst>
            <pc:docMk/>
            <pc:sldMk cId="3390617010" sldId="278"/>
            <ac:spMk id="42" creationId="{1231A8E8-90A0-4954-7231-9982EA1D5773}"/>
          </ac:spMkLst>
        </pc:spChg>
        <pc:spChg chg="add del mod">
          <ac:chgData name="Srivastava, Shashank" userId="4a4a45cf-0bce-432b-b8e4-c038fc1510d7" providerId="ADAL" clId="{49385AE6-A348-4117-8CEB-AF53F41B2FB7}" dt="2023-01-22T14:21:20.498" v="7171" actId="478"/>
          <ac:spMkLst>
            <pc:docMk/>
            <pc:sldMk cId="3390617010" sldId="278"/>
            <ac:spMk id="43" creationId="{7EFD35AB-D6F0-D99E-4115-E3A293460B1E}"/>
          </ac:spMkLst>
        </pc:spChg>
        <pc:spChg chg="add del mod">
          <ac:chgData name="Srivastava, Shashank" userId="4a4a45cf-0bce-432b-b8e4-c038fc1510d7" providerId="ADAL" clId="{49385AE6-A348-4117-8CEB-AF53F41B2FB7}" dt="2023-01-22T14:21:20.498" v="7171" actId="478"/>
          <ac:spMkLst>
            <pc:docMk/>
            <pc:sldMk cId="3390617010" sldId="278"/>
            <ac:spMk id="44" creationId="{C2652390-ECBB-0D4E-3C24-41DB25DCA80F}"/>
          </ac:spMkLst>
        </pc:spChg>
        <pc:spChg chg="add del mod">
          <ac:chgData name="Srivastava, Shashank" userId="4a4a45cf-0bce-432b-b8e4-c038fc1510d7" providerId="ADAL" clId="{49385AE6-A348-4117-8CEB-AF53F41B2FB7}" dt="2023-01-22T14:21:20.498" v="7171" actId="478"/>
          <ac:spMkLst>
            <pc:docMk/>
            <pc:sldMk cId="3390617010" sldId="278"/>
            <ac:spMk id="45" creationId="{328DFDE1-BF5B-62A6-8301-73121C5A6EFB}"/>
          </ac:spMkLst>
        </pc:spChg>
        <pc:spChg chg="add del mod">
          <ac:chgData name="Srivastava, Shashank" userId="4a4a45cf-0bce-432b-b8e4-c038fc1510d7" providerId="ADAL" clId="{49385AE6-A348-4117-8CEB-AF53F41B2FB7}" dt="2023-01-22T14:21:20.498" v="7171" actId="478"/>
          <ac:spMkLst>
            <pc:docMk/>
            <pc:sldMk cId="3390617010" sldId="278"/>
            <ac:spMk id="46" creationId="{C781EBCC-02E3-B825-B9F5-3CBF5AB2AF92}"/>
          </ac:spMkLst>
        </pc:spChg>
        <pc:spChg chg="add del mod">
          <ac:chgData name="Srivastava, Shashank" userId="4a4a45cf-0bce-432b-b8e4-c038fc1510d7" providerId="ADAL" clId="{49385AE6-A348-4117-8CEB-AF53F41B2FB7}" dt="2023-01-22T14:21:20.498" v="7171" actId="478"/>
          <ac:spMkLst>
            <pc:docMk/>
            <pc:sldMk cId="3390617010" sldId="278"/>
            <ac:spMk id="47" creationId="{18A35BDC-5856-83C2-310A-7F652BE7C7E9}"/>
          </ac:spMkLst>
        </pc:spChg>
        <pc:spChg chg="add del mod">
          <ac:chgData name="Srivastava, Shashank" userId="4a4a45cf-0bce-432b-b8e4-c038fc1510d7" providerId="ADAL" clId="{49385AE6-A348-4117-8CEB-AF53F41B2FB7}" dt="2023-01-22T14:21:20.498" v="7171" actId="478"/>
          <ac:spMkLst>
            <pc:docMk/>
            <pc:sldMk cId="3390617010" sldId="278"/>
            <ac:spMk id="48" creationId="{BF70D2B8-3714-4FD5-7D4C-3767CC1EF132}"/>
          </ac:spMkLst>
        </pc:spChg>
        <pc:spChg chg="add del mod">
          <ac:chgData name="Srivastava, Shashank" userId="4a4a45cf-0bce-432b-b8e4-c038fc1510d7" providerId="ADAL" clId="{49385AE6-A348-4117-8CEB-AF53F41B2FB7}" dt="2023-01-22T14:21:20.498" v="7171" actId="478"/>
          <ac:spMkLst>
            <pc:docMk/>
            <pc:sldMk cId="3390617010" sldId="278"/>
            <ac:spMk id="49" creationId="{6A6228F5-292E-C150-71FC-6C593080771B}"/>
          </ac:spMkLst>
        </pc:spChg>
        <pc:spChg chg="add del mod">
          <ac:chgData name="Srivastava, Shashank" userId="4a4a45cf-0bce-432b-b8e4-c038fc1510d7" providerId="ADAL" clId="{49385AE6-A348-4117-8CEB-AF53F41B2FB7}" dt="2023-01-22T14:21:20.498" v="7171" actId="478"/>
          <ac:spMkLst>
            <pc:docMk/>
            <pc:sldMk cId="3390617010" sldId="278"/>
            <ac:spMk id="50" creationId="{4F29635A-A7FF-4357-BBC8-E744F164EDBD}"/>
          </ac:spMkLst>
        </pc:spChg>
        <pc:spChg chg="add del mod">
          <ac:chgData name="Srivastava, Shashank" userId="4a4a45cf-0bce-432b-b8e4-c038fc1510d7" providerId="ADAL" clId="{49385AE6-A348-4117-8CEB-AF53F41B2FB7}" dt="2023-01-22T14:21:20.498" v="7171" actId="478"/>
          <ac:spMkLst>
            <pc:docMk/>
            <pc:sldMk cId="3390617010" sldId="278"/>
            <ac:spMk id="51" creationId="{4EE3CF7D-4670-B395-DB80-7BB189BE4884}"/>
          </ac:spMkLst>
        </pc:spChg>
        <pc:spChg chg="add del mod">
          <ac:chgData name="Srivastava, Shashank" userId="4a4a45cf-0bce-432b-b8e4-c038fc1510d7" providerId="ADAL" clId="{49385AE6-A348-4117-8CEB-AF53F41B2FB7}" dt="2023-01-22T14:21:20.498" v="7171" actId="478"/>
          <ac:spMkLst>
            <pc:docMk/>
            <pc:sldMk cId="3390617010" sldId="278"/>
            <ac:spMk id="52" creationId="{39A3C465-5BED-78BA-CED5-B529A1462FFB}"/>
          </ac:spMkLst>
        </pc:spChg>
        <pc:spChg chg="add del mod">
          <ac:chgData name="Srivastava, Shashank" userId="4a4a45cf-0bce-432b-b8e4-c038fc1510d7" providerId="ADAL" clId="{49385AE6-A348-4117-8CEB-AF53F41B2FB7}" dt="2023-01-22T14:21:20.498" v="7171" actId="478"/>
          <ac:spMkLst>
            <pc:docMk/>
            <pc:sldMk cId="3390617010" sldId="278"/>
            <ac:spMk id="53" creationId="{72D80273-AE73-A623-15DF-52A2BBBF20E2}"/>
          </ac:spMkLst>
        </pc:spChg>
        <pc:spChg chg="add del mod">
          <ac:chgData name="Srivastava, Shashank" userId="4a4a45cf-0bce-432b-b8e4-c038fc1510d7" providerId="ADAL" clId="{49385AE6-A348-4117-8CEB-AF53F41B2FB7}" dt="2023-01-22T14:21:20.498" v="7171" actId="478"/>
          <ac:spMkLst>
            <pc:docMk/>
            <pc:sldMk cId="3390617010" sldId="278"/>
            <ac:spMk id="54" creationId="{3A58260A-2F32-B412-F6F1-2E8992DDEB15}"/>
          </ac:spMkLst>
        </pc:spChg>
        <pc:spChg chg="add del mod">
          <ac:chgData name="Srivastava, Shashank" userId="4a4a45cf-0bce-432b-b8e4-c038fc1510d7" providerId="ADAL" clId="{49385AE6-A348-4117-8CEB-AF53F41B2FB7}" dt="2023-01-22T14:21:20.498" v="7171" actId="478"/>
          <ac:spMkLst>
            <pc:docMk/>
            <pc:sldMk cId="3390617010" sldId="278"/>
            <ac:spMk id="55" creationId="{BA657AE4-EFA3-1202-F2CB-1D9B779B2DDB}"/>
          </ac:spMkLst>
        </pc:spChg>
        <pc:spChg chg="add del mod">
          <ac:chgData name="Srivastava, Shashank" userId="4a4a45cf-0bce-432b-b8e4-c038fc1510d7" providerId="ADAL" clId="{49385AE6-A348-4117-8CEB-AF53F41B2FB7}" dt="2023-01-22T14:21:20.498" v="7171" actId="478"/>
          <ac:spMkLst>
            <pc:docMk/>
            <pc:sldMk cId="3390617010" sldId="278"/>
            <ac:spMk id="56" creationId="{E23DF467-C394-ED8B-B704-D2ACF0BEC22F}"/>
          </ac:spMkLst>
        </pc:spChg>
        <pc:spChg chg="add del mod">
          <ac:chgData name="Srivastava, Shashank" userId="4a4a45cf-0bce-432b-b8e4-c038fc1510d7" providerId="ADAL" clId="{49385AE6-A348-4117-8CEB-AF53F41B2FB7}" dt="2023-01-22T14:21:20.498" v="7171" actId="478"/>
          <ac:spMkLst>
            <pc:docMk/>
            <pc:sldMk cId="3390617010" sldId="278"/>
            <ac:spMk id="57" creationId="{0B45E9A5-3EAE-C466-CD00-771B4D71AE66}"/>
          </ac:spMkLst>
        </pc:spChg>
        <pc:spChg chg="add del mod">
          <ac:chgData name="Srivastava, Shashank" userId="4a4a45cf-0bce-432b-b8e4-c038fc1510d7" providerId="ADAL" clId="{49385AE6-A348-4117-8CEB-AF53F41B2FB7}" dt="2023-01-22T14:21:20.498" v="7171" actId="478"/>
          <ac:spMkLst>
            <pc:docMk/>
            <pc:sldMk cId="3390617010" sldId="278"/>
            <ac:spMk id="58" creationId="{04864C2F-342B-6591-22B3-70784EE755FC}"/>
          </ac:spMkLst>
        </pc:spChg>
        <pc:spChg chg="add del mod">
          <ac:chgData name="Srivastava, Shashank" userId="4a4a45cf-0bce-432b-b8e4-c038fc1510d7" providerId="ADAL" clId="{49385AE6-A348-4117-8CEB-AF53F41B2FB7}" dt="2023-01-22T14:21:20.498" v="7171" actId="478"/>
          <ac:spMkLst>
            <pc:docMk/>
            <pc:sldMk cId="3390617010" sldId="278"/>
            <ac:spMk id="59" creationId="{A81EF8FD-B6FE-DD9E-A152-91CE87EF8B1E}"/>
          </ac:spMkLst>
        </pc:spChg>
        <pc:spChg chg="add del mod">
          <ac:chgData name="Srivastava, Shashank" userId="4a4a45cf-0bce-432b-b8e4-c038fc1510d7" providerId="ADAL" clId="{49385AE6-A348-4117-8CEB-AF53F41B2FB7}" dt="2023-01-22T14:21:20.498" v="7171" actId="478"/>
          <ac:spMkLst>
            <pc:docMk/>
            <pc:sldMk cId="3390617010" sldId="278"/>
            <ac:spMk id="60" creationId="{FD89D316-61A7-4851-6780-9D25471FDA12}"/>
          </ac:spMkLst>
        </pc:spChg>
        <pc:spChg chg="add del mod">
          <ac:chgData name="Srivastava, Shashank" userId="4a4a45cf-0bce-432b-b8e4-c038fc1510d7" providerId="ADAL" clId="{49385AE6-A348-4117-8CEB-AF53F41B2FB7}" dt="2023-01-22T14:21:20.498" v="7171" actId="478"/>
          <ac:spMkLst>
            <pc:docMk/>
            <pc:sldMk cId="3390617010" sldId="278"/>
            <ac:spMk id="61" creationId="{F0CEFFAC-C8F9-B0E7-62B1-844B3CFB06E5}"/>
          </ac:spMkLst>
        </pc:spChg>
        <pc:spChg chg="add del mod">
          <ac:chgData name="Srivastava, Shashank" userId="4a4a45cf-0bce-432b-b8e4-c038fc1510d7" providerId="ADAL" clId="{49385AE6-A348-4117-8CEB-AF53F41B2FB7}" dt="2023-01-22T14:21:20.498" v="7171" actId="478"/>
          <ac:spMkLst>
            <pc:docMk/>
            <pc:sldMk cId="3390617010" sldId="278"/>
            <ac:spMk id="62" creationId="{3063203E-BC6C-1836-9F9E-70626CD991D0}"/>
          </ac:spMkLst>
        </pc:spChg>
        <pc:spChg chg="add mod">
          <ac:chgData name="Srivastava, Shashank" userId="4a4a45cf-0bce-432b-b8e4-c038fc1510d7" providerId="ADAL" clId="{49385AE6-A348-4117-8CEB-AF53F41B2FB7}" dt="2023-01-22T14:24:02.231" v="7188" actId="692"/>
          <ac:spMkLst>
            <pc:docMk/>
            <pc:sldMk cId="3390617010" sldId="278"/>
            <ac:spMk id="63" creationId="{D0449AF5-C53B-6B12-FE6E-1776E2121821}"/>
          </ac:spMkLst>
        </pc:spChg>
        <pc:spChg chg="add del mod">
          <ac:chgData name="Srivastava, Shashank" userId="4a4a45cf-0bce-432b-b8e4-c038fc1510d7" providerId="ADAL" clId="{49385AE6-A348-4117-8CEB-AF53F41B2FB7}" dt="2023-01-22T14:21:20.498" v="7171" actId="478"/>
          <ac:spMkLst>
            <pc:docMk/>
            <pc:sldMk cId="3390617010" sldId="278"/>
            <ac:spMk id="64" creationId="{3CE5F094-F424-6D7D-0995-79EFB1CD0284}"/>
          </ac:spMkLst>
        </pc:spChg>
        <pc:spChg chg="add del mod">
          <ac:chgData name="Srivastava, Shashank" userId="4a4a45cf-0bce-432b-b8e4-c038fc1510d7" providerId="ADAL" clId="{49385AE6-A348-4117-8CEB-AF53F41B2FB7}" dt="2023-01-22T14:21:20.498" v="7171" actId="478"/>
          <ac:spMkLst>
            <pc:docMk/>
            <pc:sldMk cId="3390617010" sldId="278"/>
            <ac:spMk id="65" creationId="{3216B430-5C4C-5891-643A-E5310B941B2A}"/>
          </ac:spMkLst>
        </pc:spChg>
        <pc:spChg chg="add del mod">
          <ac:chgData name="Srivastava, Shashank" userId="4a4a45cf-0bce-432b-b8e4-c038fc1510d7" providerId="ADAL" clId="{49385AE6-A348-4117-8CEB-AF53F41B2FB7}" dt="2023-01-22T14:21:20.498" v="7171" actId="478"/>
          <ac:spMkLst>
            <pc:docMk/>
            <pc:sldMk cId="3390617010" sldId="278"/>
            <ac:spMk id="66" creationId="{49972911-7C23-DE88-6BA4-929291AEEABA}"/>
          </ac:spMkLst>
        </pc:spChg>
        <pc:spChg chg="mod topLvl">
          <ac:chgData name="Srivastava, Shashank" userId="4a4a45cf-0bce-432b-b8e4-c038fc1510d7" providerId="ADAL" clId="{49385AE6-A348-4117-8CEB-AF53F41B2FB7}" dt="2023-01-22T14:22:20.477" v="7180" actId="165"/>
          <ac:spMkLst>
            <pc:docMk/>
            <pc:sldMk cId="3390617010" sldId="278"/>
            <ac:spMk id="69" creationId="{DD9FBDBB-5FC3-C35B-1B71-F0004B41FF54}"/>
          </ac:spMkLst>
        </pc:spChg>
        <pc:spChg chg="mod topLvl">
          <ac:chgData name="Srivastava, Shashank" userId="4a4a45cf-0bce-432b-b8e4-c038fc1510d7" providerId="ADAL" clId="{49385AE6-A348-4117-8CEB-AF53F41B2FB7}" dt="2023-01-22T14:22:20.477" v="7180" actId="165"/>
          <ac:spMkLst>
            <pc:docMk/>
            <pc:sldMk cId="3390617010" sldId="278"/>
            <ac:spMk id="70" creationId="{6B92A42C-7E10-3781-7683-6AD9C6C33A0A}"/>
          </ac:spMkLst>
        </pc:spChg>
        <pc:spChg chg="mod topLvl">
          <ac:chgData name="Srivastava, Shashank" userId="4a4a45cf-0bce-432b-b8e4-c038fc1510d7" providerId="ADAL" clId="{49385AE6-A348-4117-8CEB-AF53F41B2FB7}" dt="2023-01-22T14:22:20.477" v="7180" actId="165"/>
          <ac:spMkLst>
            <pc:docMk/>
            <pc:sldMk cId="3390617010" sldId="278"/>
            <ac:spMk id="71" creationId="{501FA6F5-45A8-AF37-3238-681ACB27F967}"/>
          </ac:spMkLst>
        </pc:spChg>
        <pc:spChg chg="mod topLvl">
          <ac:chgData name="Srivastava, Shashank" userId="4a4a45cf-0bce-432b-b8e4-c038fc1510d7" providerId="ADAL" clId="{49385AE6-A348-4117-8CEB-AF53F41B2FB7}" dt="2023-01-22T14:24:25.816" v="7190" actId="692"/>
          <ac:spMkLst>
            <pc:docMk/>
            <pc:sldMk cId="3390617010" sldId="278"/>
            <ac:spMk id="72" creationId="{7EF14AAA-E485-587A-E403-8EFEEF70C4AE}"/>
          </ac:spMkLst>
        </pc:spChg>
        <pc:spChg chg="mod topLvl">
          <ac:chgData name="Srivastava, Shashank" userId="4a4a45cf-0bce-432b-b8e4-c038fc1510d7" providerId="ADAL" clId="{49385AE6-A348-4117-8CEB-AF53F41B2FB7}" dt="2023-01-22T14:22:20.477" v="7180" actId="165"/>
          <ac:spMkLst>
            <pc:docMk/>
            <pc:sldMk cId="3390617010" sldId="278"/>
            <ac:spMk id="73" creationId="{BFA8C346-3573-DEB4-8916-B1A363276C57}"/>
          </ac:spMkLst>
        </pc:spChg>
        <pc:spChg chg="mod topLvl">
          <ac:chgData name="Srivastava, Shashank" userId="4a4a45cf-0bce-432b-b8e4-c038fc1510d7" providerId="ADAL" clId="{49385AE6-A348-4117-8CEB-AF53F41B2FB7}" dt="2023-01-22T14:22:20.477" v="7180" actId="165"/>
          <ac:spMkLst>
            <pc:docMk/>
            <pc:sldMk cId="3390617010" sldId="278"/>
            <ac:spMk id="74" creationId="{ADB331BA-EA53-AF75-2AFE-A912FF361E62}"/>
          </ac:spMkLst>
        </pc:spChg>
        <pc:spChg chg="mod topLvl">
          <ac:chgData name="Srivastava, Shashank" userId="4a4a45cf-0bce-432b-b8e4-c038fc1510d7" providerId="ADAL" clId="{49385AE6-A348-4117-8CEB-AF53F41B2FB7}" dt="2023-01-22T14:22:20.477" v="7180" actId="165"/>
          <ac:spMkLst>
            <pc:docMk/>
            <pc:sldMk cId="3390617010" sldId="278"/>
            <ac:spMk id="75" creationId="{A3F44442-E1DF-638E-F524-FE0ACB0134C4}"/>
          </ac:spMkLst>
        </pc:spChg>
        <pc:spChg chg="mod topLvl">
          <ac:chgData name="Srivastava, Shashank" userId="4a4a45cf-0bce-432b-b8e4-c038fc1510d7" providerId="ADAL" clId="{49385AE6-A348-4117-8CEB-AF53F41B2FB7}" dt="2023-01-22T14:22:20.477" v="7180" actId="165"/>
          <ac:spMkLst>
            <pc:docMk/>
            <pc:sldMk cId="3390617010" sldId="278"/>
            <ac:spMk id="76" creationId="{01C45E6A-74E5-4ED0-F83A-8573E2CE483F}"/>
          </ac:spMkLst>
        </pc:spChg>
        <pc:spChg chg="mod topLvl">
          <ac:chgData name="Srivastava, Shashank" userId="4a4a45cf-0bce-432b-b8e4-c038fc1510d7" providerId="ADAL" clId="{49385AE6-A348-4117-8CEB-AF53F41B2FB7}" dt="2023-01-22T14:24:25.816" v="7190" actId="692"/>
          <ac:spMkLst>
            <pc:docMk/>
            <pc:sldMk cId="3390617010" sldId="278"/>
            <ac:spMk id="77" creationId="{B48B6F3E-DE36-2B61-BA78-798164F9F294}"/>
          </ac:spMkLst>
        </pc:spChg>
        <pc:spChg chg="mod topLvl">
          <ac:chgData name="Srivastava, Shashank" userId="4a4a45cf-0bce-432b-b8e4-c038fc1510d7" providerId="ADAL" clId="{49385AE6-A348-4117-8CEB-AF53F41B2FB7}" dt="2023-01-22T14:22:20.477" v="7180" actId="165"/>
          <ac:spMkLst>
            <pc:docMk/>
            <pc:sldMk cId="3390617010" sldId="278"/>
            <ac:spMk id="78" creationId="{7492F404-1DBE-F729-6D0A-0DE9083B5542}"/>
          </ac:spMkLst>
        </pc:spChg>
        <pc:spChg chg="mod topLvl">
          <ac:chgData name="Srivastava, Shashank" userId="4a4a45cf-0bce-432b-b8e4-c038fc1510d7" providerId="ADAL" clId="{49385AE6-A348-4117-8CEB-AF53F41B2FB7}" dt="2023-01-22T14:22:20.477" v="7180" actId="165"/>
          <ac:spMkLst>
            <pc:docMk/>
            <pc:sldMk cId="3390617010" sldId="278"/>
            <ac:spMk id="79" creationId="{A92088C1-D568-5DA4-51C3-65094A02026C}"/>
          </ac:spMkLst>
        </pc:spChg>
        <pc:spChg chg="mod topLvl">
          <ac:chgData name="Srivastava, Shashank" userId="4a4a45cf-0bce-432b-b8e4-c038fc1510d7" providerId="ADAL" clId="{49385AE6-A348-4117-8CEB-AF53F41B2FB7}" dt="2023-01-22T14:22:20.477" v="7180" actId="165"/>
          <ac:spMkLst>
            <pc:docMk/>
            <pc:sldMk cId="3390617010" sldId="278"/>
            <ac:spMk id="80" creationId="{E62129DC-BEC5-1A48-707F-6F61177D0E97}"/>
          </ac:spMkLst>
        </pc:spChg>
        <pc:spChg chg="mod topLvl">
          <ac:chgData name="Srivastava, Shashank" userId="4a4a45cf-0bce-432b-b8e4-c038fc1510d7" providerId="ADAL" clId="{49385AE6-A348-4117-8CEB-AF53F41B2FB7}" dt="2023-01-22T14:22:20.477" v="7180" actId="165"/>
          <ac:spMkLst>
            <pc:docMk/>
            <pc:sldMk cId="3390617010" sldId="278"/>
            <ac:spMk id="81" creationId="{4B11897F-8BAA-F868-9214-9A4C0E30F1BD}"/>
          </ac:spMkLst>
        </pc:spChg>
        <pc:spChg chg="mod topLvl">
          <ac:chgData name="Srivastava, Shashank" userId="4a4a45cf-0bce-432b-b8e4-c038fc1510d7" providerId="ADAL" clId="{49385AE6-A348-4117-8CEB-AF53F41B2FB7}" dt="2023-01-22T14:22:20.477" v="7180" actId="165"/>
          <ac:spMkLst>
            <pc:docMk/>
            <pc:sldMk cId="3390617010" sldId="278"/>
            <ac:spMk id="82" creationId="{58CD4170-04A2-8B11-2C44-A6AA2FED20AD}"/>
          </ac:spMkLst>
        </pc:spChg>
        <pc:spChg chg="mod topLvl">
          <ac:chgData name="Srivastava, Shashank" userId="4a4a45cf-0bce-432b-b8e4-c038fc1510d7" providerId="ADAL" clId="{49385AE6-A348-4117-8CEB-AF53F41B2FB7}" dt="2023-01-22T14:22:20.477" v="7180" actId="165"/>
          <ac:spMkLst>
            <pc:docMk/>
            <pc:sldMk cId="3390617010" sldId="278"/>
            <ac:spMk id="83" creationId="{E56B3732-022B-AA2E-963F-58C05C7F09E5}"/>
          </ac:spMkLst>
        </pc:spChg>
        <pc:spChg chg="mod topLvl">
          <ac:chgData name="Srivastava, Shashank" userId="4a4a45cf-0bce-432b-b8e4-c038fc1510d7" providerId="ADAL" clId="{49385AE6-A348-4117-8CEB-AF53F41B2FB7}" dt="2023-01-22T14:22:20.477" v="7180" actId="165"/>
          <ac:spMkLst>
            <pc:docMk/>
            <pc:sldMk cId="3390617010" sldId="278"/>
            <ac:spMk id="84" creationId="{B49D146E-9183-D5A4-4844-FE46C081C492}"/>
          </ac:spMkLst>
        </pc:spChg>
        <pc:spChg chg="mod topLvl">
          <ac:chgData name="Srivastava, Shashank" userId="4a4a45cf-0bce-432b-b8e4-c038fc1510d7" providerId="ADAL" clId="{49385AE6-A348-4117-8CEB-AF53F41B2FB7}" dt="2023-01-22T14:22:20.477" v="7180" actId="165"/>
          <ac:spMkLst>
            <pc:docMk/>
            <pc:sldMk cId="3390617010" sldId="278"/>
            <ac:spMk id="85" creationId="{B42FFD53-2631-044F-C5C4-BB1DDFF42AF1}"/>
          </ac:spMkLst>
        </pc:spChg>
        <pc:spChg chg="mod topLvl">
          <ac:chgData name="Srivastava, Shashank" userId="4a4a45cf-0bce-432b-b8e4-c038fc1510d7" providerId="ADAL" clId="{49385AE6-A348-4117-8CEB-AF53F41B2FB7}" dt="2023-01-22T14:22:20.477" v="7180" actId="165"/>
          <ac:spMkLst>
            <pc:docMk/>
            <pc:sldMk cId="3390617010" sldId="278"/>
            <ac:spMk id="86" creationId="{B64CDBA8-4476-C06B-956F-82EEC506D5E7}"/>
          </ac:spMkLst>
        </pc:spChg>
        <pc:spChg chg="mod topLvl">
          <ac:chgData name="Srivastava, Shashank" userId="4a4a45cf-0bce-432b-b8e4-c038fc1510d7" providerId="ADAL" clId="{49385AE6-A348-4117-8CEB-AF53F41B2FB7}" dt="2023-01-22T14:22:20.477" v="7180" actId="165"/>
          <ac:spMkLst>
            <pc:docMk/>
            <pc:sldMk cId="3390617010" sldId="278"/>
            <ac:spMk id="87" creationId="{2ECF55AF-2E20-5DF0-1F7A-D3FBCF043E2B}"/>
          </ac:spMkLst>
        </pc:spChg>
        <pc:spChg chg="mod topLvl">
          <ac:chgData name="Srivastava, Shashank" userId="4a4a45cf-0bce-432b-b8e4-c038fc1510d7" providerId="ADAL" clId="{49385AE6-A348-4117-8CEB-AF53F41B2FB7}" dt="2023-01-22T14:22:20.477" v="7180" actId="165"/>
          <ac:spMkLst>
            <pc:docMk/>
            <pc:sldMk cId="3390617010" sldId="278"/>
            <ac:spMk id="88" creationId="{AFEC9344-1A86-C819-27CB-B03F7F4E5422}"/>
          </ac:spMkLst>
        </pc:spChg>
        <pc:spChg chg="mod topLvl">
          <ac:chgData name="Srivastava, Shashank" userId="4a4a45cf-0bce-432b-b8e4-c038fc1510d7" providerId="ADAL" clId="{49385AE6-A348-4117-8CEB-AF53F41B2FB7}" dt="2023-01-22T14:22:20.477" v="7180" actId="165"/>
          <ac:spMkLst>
            <pc:docMk/>
            <pc:sldMk cId="3390617010" sldId="278"/>
            <ac:spMk id="89" creationId="{BFAFF4E9-6B11-DB5F-C0C9-30096D4C2C5D}"/>
          </ac:spMkLst>
        </pc:spChg>
        <pc:spChg chg="mod topLvl">
          <ac:chgData name="Srivastava, Shashank" userId="4a4a45cf-0bce-432b-b8e4-c038fc1510d7" providerId="ADAL" clId="{49385AE6-A348-4117-8CEB-AF53F41B2FB7}" dt="2023-01-22T14:22:20.477" v="7180" actId="165"/>
          <ac:spMkLst>
            <pc:docMk/>
            <pc:sldMk cId="3390617010" sldId="278"/>
            <ac:spMk id="90" creationId="{E42677E9-13DF-BD97-B4C2-10EDAACB1383}"/>
          </ac:spMkLst>
        </pc:spChg>
        <pc:spChg chg="mod topLvl">
          <ac:chgData name="Srivastava, Shashank" userId="4a4a45cf-0bce-432b-b8e4-c038fc1510d7" providerId="ADAL" clId="{49385AE6-A348-4117-8CEB-AF53F41B2FB7}" dt="2023-01-22T14:23:02.837" v="7183" actId="207"/>
          <ac:spMkLst>
            <pc:docMk/>
            <pc:sldMk cId="3390617010" sldId="278"/>
            <ac:spMk id="91" creationId="{6B3517F8-8E4D-7D89-C499-1773AB218F7C}"/>
          </ac:spMkLst>
        </pc:spChg>
        <pc:spChg chg="mod topLvl">
          <ac:chgData name="Srivastava, Shashank" userId="4a4a45cf-0bce-432b-b8e4-c038fc1510d7" providerId="ADAL" clId="{49385AE6-A348-4117-8CEB-AF53F41B2FB7}" dt="2023-01-22T14:22:20.477" v="7180" actId="165"/>
          <ac:spMkLst>
            <pc:docMk/>
            <pc:sldMk cId="3390617010" sldId="278"/>
            <ac:spMk id="92" creationId="{4610F26C-3185-D90A-14FF-2748E9386DF9}"/>
          </ac:spMkLst>
        </pc:spChg>
        <pc:spChg chg="mod topLvl">
          <ac:chgData name="Srivastava, Shashank" userId="4a4a45cf-0bce-432b-b8e4-c038fc1510d7" providerId="ADAL" clId="{49385AE6-A348-4117-8CEB-AF53F41B2FB7}" dt="2023-01-22T14:23:06.925" v="7184" actId="165"/>
          <ac:spMkLst>
            <pc:docMk/>
            <pc:sldMk cId="3390617010" sldId="278"/>
            <ac:spMk id="97" creationId="{DDB8A96A-40BA-1894-FAEA-9C28EB5301BB}"/>
          </ac:spMkLst>
        </pc:spChg>
        <pc:spChg chg="mod topLvl">
          <ac:chgData name="Srivastava, Shashank" userId="4a4a45cf-0bce-432b-b8e4-c038fc1510d7" providerId="ADAL" clId="{49385AE6-A348-4117-8CEB-AF53F41B2FB7}" dt="2023-01-22T14:23:06.925" v="7184" actId="165"/>
          <ac:spMkLst>
            <pc:docMk/>
            <pc:sldMk cId="3390617010" sldId="278"/>
            <ac:spMk id="98" creationId="{DE0EADF3-0282-9D4D-1517-0DAE50EADC88}"/>
          </ac:spMkLst>
        </pc:spChg>
        <pc:spChg chg="mod topLvl">
          <ac:chgData name="Srivastava, Shashank" userId="4a4a45cf-0bce-432b-b8e4-c038fc1510d7" providerId="ADAL" clId="{49385AE6-A348-4117-8CEB-AF53F41B2FB7}" dt="2023-01-22T14:23:06.925" v="7184" actId="165"/>
          <ac:spMkLst>
            <pc:docMk/>
            <pc:sldMk cId="3390617010" sldId="278"/>
            <ac:spMk id="99" creationId="{2E60FD51-1EB3-4DC9-688D-1E3E989B593F}"/>
          </ac:spMkLst>
        </pc:spChg>
        <pc:spChg chg="mod topLvl">
          <ac:chgData name="Srivastava, Shashank" userId="4a4a45cf-0bce-432b-b8e4-c038fc1510d7" providerId="ADAL" clId="{49385AE6-A348-4117-8CEB-AF53F41B2FB7}" dt="2023-01-22T14:23:06.925" v="7184" actId="165"/>
          <ac:spMkLst>
            <pc:docMk/>
            <pc:sldMk cId="3390617010" sldId="278"/>
            <ac:spMk id="100" creationId="{98F2FC00-8A72-2046-8718-89B364098AE0}"/>
          </ac:spMkLst>
        </pc:spChg>
        <pc:spChg chg="mod topLvl">
          <ac:chgData name="Srivastava, Shashank" userId="4a4a45cf-0bce-432b-b8e4-c038fc1510d7" providerId="ADAL" clId="{49385AE6-A348-4117-8CEB-AF53F41B2FB7}" dt="2023-01-22T14:23:06.925" v="7184" actId="165"/>
          <ac:spMkLst>
            <pc:docMk/>
            <pc:sldMk cId="3390617010" sldId="278"/>
            <ac:spMk id="101" creationId="{410C605B-8FF4-5E10-6211-2E76C35CE89E}"/>
          </ac:spMkLst>
        </pc:spChg>
        <pc:spChg chg="mod topLvl">
          <ac:chgData name="Srivastava, Shashank" userId="4a4a45cf-0bce-432b-b8e4-c038fc1510d7" providerId="ADAL" clId="{49385AE6-A348-4117-8CEB-AF53F41B2FB7}" dt="2023-01-22T14:23:06.925" v="7184" actId="165"/>
          <ac:spMkLst>
            <pc:docMk/>
            <pc:sldMk cId="3390617010" sldId="278"/>
            <ac:spMk id="102" creationId="{86E39E0C-0E83-29B3-A8A4-07A15F69DAD6}"/>
          </ac:spMkLst>
        </pc:spChg>
        <pc:spChg chg="mod topLvl">
          <ac:chgData name="Srivastava, Shashank" userId="4a4a45cf-0bce-432b-b8e4-c038fc1510d7" providerId="ADAL" clId="{49385AE6-A348-4117-8CEB-AF53F41B2FB7}" dt="2023-01-22T14:23:06.925" v="7184" actId="165"/>
          <ac:spMkLst>
            <pc:docMk/>
            <pc:sldMk cId="3390617010" sldId="278"/>
            <ac:spMk id="103" creationId="{D1CEB9F5-8BE1-B46B-FAC0-C88F45B894E0}"/>
          </ac:spMkLst>
        </pc:spChg>
        <pc:spChg chg="mod topLvl">
          <ac:chgData name="Srivastava, Shashank" userId="4a4a45cf-0bce-432b-b8e4-c038fc1510d7" providerId="ADAL" clId="{49385AE6-A348-4117-8CEB-AF53F41B2FB7}" dt="2023-01-22T14:23:06.925" v="7184" actId="165"/>
          <ac:spMkLst>
            <pc:docMk/>
            <pc:sldMk cId="3390617010" sldId="278"/>
            <ac:spMk id="104" creationId="{1E99F59F-C117-CB82-268E-12BB8F879827}"/>
          </ac:spMkLst>
        </pc:spChg>
        <pc:spChg chg="mod topLvl">
          <ac:chgData name="Srivastava, Shashank" userId="4a4a45cf-0bce-432b-b8e4-c038fc1510d7" providerId="ADAL" clId="{49385AE6-A348-4117-8CEB-AF53F41B2FB7}" dt="2023-01-22T14:23:06.925" v="7184" actId="165"/>
          <ac:spMkLst>
            <pc:docMk/>
            <pc:sldMk cId="3390617010" sldId="278"/>
            <ac:spMk id="105" creationId="{5DC48D85-E7C2-DB1F-28AE-7122AF05BAFC}"/>
          </ac:spMkLst>
        </pc:spChg>
        <pc:spChg chg="mod topLvl">
          <ac:chgData name="Srivastava, Shashank" userId="4a4a45cf-0bce-432b-b8e4-c038fc1510d7" providerId="ADAL" clId="{49385AE6-A348-4117-8CEB-AF53F41B2FB7}" dt="2023-01-22T14:23:06.925" v="7184" actId="165"/>
          <ac:spMkLst>
            <pc:docMk/>
            <pc:sldMk cId="3390617010" sldId="278"/>
            <ac:spMk id="106" creationId="{C70C331F-2644-E895-E885-249226A9FB50}"/>
          </ac:spMkLst>
        </pc:spChg>
        <pc:spChg chg="mod topLvl">
          <ac:chgData name="Srivastava, Shashank" userId="4a4a45cf-0bce-432b-b8e4-c038fc1510d7" providerId="ADAL" clId="{49385AE6-A348-4117-8CEB-AF53F41B2FB7}" dt="2023-01-22T14:23:06.925" v="7184" actId="165"/>
          <ac:spMkLst>
            <pc:docMk/>
            <pc:sldMk cId="3390617010" sldId="278"/>
            <ac:spMk id="107" creationId="{353A3570-ACE1-321B-9DC8-2A41BD3E969C}"/>
          </ac:spMkLst>
        </pc:spChg>
        <pc:spChg chg="mod topLvl">
          <ac:chgData name="Srivastava, Shashank" userId="4a4a45cf-0bce-432b-b8e4-c038fc1510d7" providerId="ADAL" clId="{49385AE6-A348-4117-8CEB-AF53F41B2FB7}" dt="2023-01-22T14:23:06.925" v="7184" actId="165"/>
          <ac:spMkLst>
            <pc:docMk/>
            <pc:sldMk cId="3390617010" sldId="278"/>
            <ac:spMk id="108" creationId="{C6470670-AAE5-4D30-F674-7D6FC25D3795}"/>
          </ac:spMkLst>
        </pc:spChg>
        <pc:spChg chg="mod topLvl">
          <ac:chgData name="Srivastava, Shashank" userId="4a4a45cf-0bce-432b-b8e4-c038fc1510d7" providerId="ADAL" clId="{49385AE6-A348-4117-8CEB-AF53F41B2FB7}" dt="2023-01-22T14:23:06.925" v="7184" actId="165"/>
          <ac:spMkLst>
            <pc:docMk/>
            <pc:sldMk cId="3390617010" sldId="278"/>
            <ac:spMk id="109" creationId="{96688149-9784-AFED-BB71-3C0F86456D55}"/>
          </ac:spMkLst>
        </pc:spChg>
        <pc:spChg chg="mod topLvl">
          <ac:chgData name="Srivastava, Shashank" userId="4a4a45cf-0bce-432b-b8e4-c038fc1510d7" providerId="ADAL" clId="{49385AE6-A348-4117-8CEB-AF53F41B2FB7}" dt="2023-01-22T14:23:06.925" v="7184" actId="165"/>
          <ac:spMkLst>
            <pc:docMk/>
            <pc:sldMk cId="3390617010" sldId="278"/>
            <ac:spMk id="110" creationId="{B7E4C42D-F5AA-E80E-0255-77E805F3D513}"/>
          </ac:spMkLst>
        </pc:spChg>
        <pc:spChg chg="mod topLvl">
          <ac:chgData name="Srivastava, Shashank" userId="4a4a45cf-0bce-432b-b8e4-c038fc1510d7" providerId="ADAL" clId="{49385AE6-A348-4117-8CEB-AF53F41B2FB7}" dt="2023-01-22T14:23:06.925" v="7184" actId="165"/>
          <ac:spMkLst>
            <pc:docMk/>
            <pc:sldMk cId="3390617010" sldId="278"/>
            <ac:spMk id="111" creationId="{179A8841-2DEC-5A8A-C17A-08D90F15FFE3}"/>
          </ac:spMkLst>
        </pc:spChg>
        <pc:spChg chg="mod topLvl">
          <ac:chgData name="Srivastava, Shashank" userId="4a4a45cf-0bce-432b-b8e4-c038fc1510d7" providerId="ADAL" clId="{49385AE6-A348-4117-8CEB-AF53F41B2FB7}" dt="2023-01-22T14:23:06.925" v="7184" actId="165"/>
          <ac:spMkLst>
            <pc:docMk/>
            <pc:sldMk cId="3390617010" sldId="278"/>
            <ac:spMk id="112" creationId="{A74456FF-F286-A745-13F1-4333BB1E472E}"/>
          </ac:spMkLst>
        </pc:spChg>
        <pc:spChg chg="mod topLvl">
          <ac:chgData name="Srivastava, Shashank" userId="4a4a45cf-0bce-432b-b8e4-c038fc1510d7" providerId="ADAL" clId="{49385AE6-A348-4117-8CEB-AF53F41B2FB7}" dt="2023-01-22T14:23:06.925" v="7184" actId="165"/>
          <ac:spMkLst>
            <pc:docMk/>
            <pc:sldMk cId="3390617010" sldId="278"/>
            <ac:spMk id="113" creationId="{A9378A83-17BC-1638-6225-FA3873A6CC78}"/>
          </ac:spMkLst>
        </pc:spChg>
        <pc:spChg chg="mod topLvl">
          <ac:chgData name="Srivastava, Shashank" userId="4a4a45cf-0bce-432b-b8e4-c038fc1510d7" providerId="ADAL" clId="{49385AE6-A348-4117-8CEB-AF53F41B2FB7}" dt="2023-01-22T14:23:06.925" v="7184" actId="165"/>
          <ac:spMkLst>
            <pc:docMk/>
            <pc:sldMk cId="3390617010" sldId="278"/>
            <ac:spMk id="114" creationId="{11FE0D35-C563-41EC-E62B-4A4B3088C003}"/>
          </ac:spMkLst>
        </pc:spChg>
        <pc:spChg chg="mod topLvl">
          <ac:chgData name="Srivastava, Shashank" userId="4a4a45cf-0bce-432b-b8e4-c038fc1510d7" providerId="ADAL" clId="{49385AE6-A348-4117-8CEB-AF53F41B2FB7}" dt="2023-01-22T14:23:06.925" v="7184" actId="165"/>
          <ac:spMkLst>
            <pc:docMk/>
            <pc:sldMk cId="3390617010" sldId="278"/>
            <ac:spMk id="115" creationId="{C88E2EA4-E92A-FEB4-5516-8E86C6197DAC}"/>
          </ac:spMkLst>
        </pc:spChg>
        <pc:spChg chg="mod topLvl">
          <ac:chgData name="Srivastava, Shashank" userId="4a4a45cf-0bce-432b-b8e4-c038fc1510d7" providerId="ADAL" clId="{49385AE6-A348-4117-8CEB-AF53F41B2FB7}" dt="2023-01-22T14:23:06.925" v="7184" actId="165"/>
          <ac:spMkLst>
            <pc:docMk/>
            <pc:sldMk cId="3390617010" sldId="278"/>
            <ac:spMk id="116" creationId="{F48A72B2-7101-28AB-E94C-93F3690084CB}"/>
          </ac:spMkLst>
        </pc:spChg>
        <pc:spChg chg="mod topLvl">
          <ac:chgData name="Srivastava, Shashank" userId="4a4a45cf-0bce-432b-b8e4-c038fc1510d7" providerId="ADAL" clId="{49385AE6-A348-4117-8CEB-AF53F41B2FB7}" dt="2023-01-22T14:23:06.925" v="7184" actId="165"/>
          <ac:spMkLst>
            <pc:docMk/>
            <pc:sldMk cId="3390617010" sldId="278"/>
            <ac:spMk id="117" creationId="{43AF2481-4E1B-02D0-055A-6F3AC868B334}"/>
          </ac:spMkLst>
        </pc:spChg>
        <pc:spChg chg="mod topLvl">
          <ac:chgData name="Srivastava, Shashank" userId="4a4a45cf-0bce-432b-b8e4-c038fc1510d7" providerId="ADAL" clId="{49385AE6-A348-4117-8CEB-AF53F41B2FB7}" dt="2023-01-22T14:23:06.925" v="7184" actId="165"/>
          <ac:spMkLst>
            <pc:docMk/>
            <pc:sldMk cId="3390617010" sldId="278"/>
            <ac:spMk id="118" creationId="{746339C8-6680-BB6C-BBA2-606D82C9B0AC}"/>
          </ac:spMkLst>
        </pc:spChg>
        <pc:spChg chg="mod topLvl">
          <ac:chgData name="Srivastava, Shashank" userId="4a4a45cf-0bce-432b-b8e4-c038fc1510d7" providerId="ADAL" clId="{49385AE6-A348-4117-8CEB-AF53F41B2FB7}" dt="2023-01-22T14:23:06.925" v="7184" actId="165"/>
          <ac:spMkLst>
            <pc:docMk/>
            <pc:sldMk cId="3390617010" sldId="278"/>
            <ac:spMk id="119" creationId="{F30366B2-AD48-5ABE-B628-CFEBCF8FADEA}"/>
          </ac:spMkLst>
        </pc:spChg>
        <pc:spChg chg="mod topLvl">
          <ac:chgData name="Srivastava, Shashank" userId="4a4a45cf-0bce-432b-b8e4-c038fc1510d7" providerId="ADAL" clId="{49385AE6-A348-4117-8CEB-AF53F41B2FB7}" dt="2023-01-22T14:23:06.925" v="7184" actId="165"/>
          <ac:spMkLst>
            <pc:docMk/>
            <pc:sldMk cId="3390617010" sldId="278"/>
            <ac:spMk id="120" creationId="{E3FDD6CD-2BA1-57D7-052F-56213E98D84C}"/>
          </ac:spMkLst>
        </pc:spChg>
        <pc:spChg chg="mod topLvl">
          <ac:chgData name="Srivastava, Shashank" userId="4a4a45cf-0bce-432b-b8e4-c038fc1510d7" providerId="ADAL" clId="{49385AE6-A348-4117-8CEB-AF53F41B2FB7}" dt="2023-01-22T14:22:11.986" v="7178" actId="165"/>
          <ac:spMkLst>
            <pc:docMk/>
            <pc:sldMk cId="3390617010" sldId="278"/>
            <ac:spMk id="121" creationId="{FE1A09B6-9D2F-7CD8-13A5-377198D3A993}"/>
          </ac:spMkLst>
        </pc:spChg>
        <pc:spChg chg="mod topLvl">
          <ac:chgData name="Srivastava, Shashank" userId="4a4a45cf-0bce-432b-b8e4-c038fc1510d7" providerId="ADAL" clId="{49385AE6-A348-4117-8CEB-AF53F41B2FB7}" dt="2023-01-22T14:22:11.986" v="7178" actId="165"/>
          <ac:spMkLst>
            <pc:docMk/>
            <pc:sldMk cId="3390617010" sldId="278"/>
            <ac:spMk id="122" creationId="{5B954CFD-F840-D1D4-F081-BE3CD404FA2F}"/>
          </ac:spMkLst>
        </pc:spChg>
        <pc:spChg chg="mod topLvl">
          <ac:chgData name="Srivastava, Shashank" userId="4a4a45cf-0bce-432b-b8e4-c038fc1510d7" providerId="ADAL" clId="{49385AE6-A348-4117-8CEB-AF53F41B2FB7}" dt="2023-01-22T14:22:11.986" v="7178" actId="165"/>
          <ac:spMkLst>
            <pc:docMk/>
            <pc:sldMk cId="3390617010" sldId="278"/>
            <ac:spMk id="123" creationId="{BED97762-2FA9-A500-252F-796A83643568}"/>
          </ac:spMkLst>
        </pc:spChg>
        <pc:spChg chg="mod topLvl">
          <ac:chgData name="Srivastava, Shashank" userId="4a4a45cf-0bce-432b-b8e4-c038fc1510d7" providerId="ADAL" clId="{49385AE6-A348-4117-8CEB-AF53F41B2FB7}" dt="2023-01-22T14:22:11.986" v="7178" actId="165"/>
          <ac:spMkLst>
            <pc:docMk/>
            <pc:sldMk cId="3390617010" sldId="278"/>
            <ac:spMk id="124" creationId="{7A4D49AE-7B82-3AE4-CD6F-416DC5B8165F}"/>
          </ac:spMkLst>
        </pc:spChg>
        <pc:spChg chg="mod topLvl">
          <ac:chgData name="Srivastava, Shashank" userId="4a4a45cf-0bce-432b-b8e4-c038fc1510d7" providerId="ADAL" clId="{49385AE6-A348-4117-8CEB-AF53F41B2FB7}" dt="2023-01-22T14:22:11.986" v="7178" actId="165"/>
          <ac:spMkLst>
            <pc:docMk/>
            <pc:sldMk cId="3390617010" sldId="278"/>
            <ac:spMk id="125" creationId="{BE321696-1C64-D011-6E08-6F96CE9E459E}"/>
          </ac:spMkLst>
        </pc:spChg>
        <pc:spChg chg="mod topLvl">
          <ac:chgData name="Srivastava, Shashank" userId="4a4a45cf-0bce-432b-b8e4-c038fc1510d7" providerId="ADAL" clId="{49385AE6-A348-4117-8CEB-AF53F41B2FB7}" dt="2023-01-22T14:23:55.458" v="7187" actId="692"/>
          <ac:spMkLst>
            <pc:docMk/>
            <pc:sldMk cId="3390617010" sldId="278"/>
            <ac:spMk id="126" creationId="{973ABB1E-F8A4-5E40-5D6A-6ED1E2390397}"/>
          </ac:spMkLst>
        </pc:spChg>
        <pc:spChg chg="mod topLvl">
          <ac:chgData name="Srivastava, Shashank" userId="4a4a45cf-0bce-432b-b8e4-c038fc1510d7" providerId="ADAL" clId="{49385AE6-A348-4117-8CEB-AF53F41B2FB7}" dt="2023-01-22T14:22:11.986" v="7178" actId="165"/>
          <ac:spMkLst>
            <pc:docMk/>
            <pc:sldMk cId="3390617010" sldId="278"/>
            <ac:spMk id="127" creationId="{2CC89098-CD86-E127-4E6E-B9C89FBABE69}"/>
          </ac:spMkLst>
        </pc:spChg>
        <pc:spChg chg="mod topLvl">
          <ac:chgData name="Srivastava, Shashank" userId="4a4a45cf-0bce-432b-b8e4-c038fc1510d7" providerId="ADAL" clId="{49385AE6-A348-4117-8CEB-AF53F41B2FB7}" dt="2023-01-22T14:22:11.986" v="7178" actId="165"/>
          <ac:spMkLst>
            <pc:docMk/>
            <pc:sldMk cId="3390617010" sldId="278"/>
            <ac:spMk id="128" creationId="{DC6093E9-22B0-D817-726A-22F5F4B433E1}"/>
          </ac:spMkLst>
        </pc:spChg>
        <pc:spChg chg="mod topLvl">
          <ac:chgData name="Srivastava, Shashank" userId="4a4a45cf-0bce-432b-b8e4-c038fc1510d7" providerId="ADAL" clId="{49385AE6-A348-4117-8CEB-AF53F41B2FB7}" dt="2023-01-22T14:22:11.986" v="7178" actId="165"/>
          <ac:spMkLst>
            <pc:docMk/>
            <pc:sldMk cId="3390617010" sldId="278"/>
            <ac:spMk id="129" creationId="{2061D66E-C810-F32B-82CC-69B155988FB5}"/>
          </ac:spMkLst>
        </pc:spChg>
        <pc:spChg chg="mod topLvl">
          <ac:chgData name="Srivastava, Shashank" userId="4a4a45cf-0bce-432b-b8e4-c038fc1510d7" providerId="ADAL" clId="{49385AE6-A348-4117-8CEB-AF53F41B2FB7}" dt="2023-01-22T14:22:11.986" v="7178" actId="165"/>
          <ac:spMkLst>
            <pc:docMk/>
            <pc:sldMk cId="3390617010" sldId="278"/>
            <ac:spMk id="130" creationId="{C3F6C66C-69D7-FF70-FB51-A64D8EDB0410}"/>
          </ac:spMkLst>
        </pc:spChg>
        <pc:spChg chg="mod topLvl">
          <ac:chgData name="Srivastava, Shashank" userId="4a4a45cf-0bce-432b-b8e4-c038fc1510d7" providerId="ADAL" clId="{49385AE6-A348-4117-8CEB-AF53F41B2FB7}" dt="2023-01-22T14:22:11.986" v="7178" actId="165"/>
          <ac:spMkLst>
            <pc:docMk/>
            <pc:sldMk cId="3390617010" sldId="278"/>
            <ac:spMk id="131" creationId="{8D425C90-C4AE-0C9B-FB1C-185B6876EC53}"/>
          </ac:spMkLst>
        </pc:spChg>
        <pc:spChg chg="mod topLvl">
          <ac:chgData name="Srivastava, Shashank" userId="4a4a45cf-0bce-432b-b8e4-c038fc1510d7" providerId="ADAL" clId="{49385AE6-A348-4117-8CEB-AF53F41B2FB7}" dt="2023-01-22T14:22:11.986" v="7178" actId="165"/>
          <ac:spMkLst>
            <pc:docMk/>
            <pc:sldMk cId="3390617010" sldId="278"/>
            <ac:spMk id="132" creationId="{F3F05E39-7527-AC0C-C452-D20338D42295}"/>
          </ac:spMkLst>
        </pc:spChg>
        <pc:spChg chg="mod topLvl">
          <ac:chgData name="Srivastava, Shashank" userId="4a4a45cf-0bce-432b-b8e4-c038fc1510d7" providerId="ADAL" clId="{49385AE6-A348-4117-8CEB-AF53F41B2FB7}" dt="2023-01-22T14:22:11.986" v="7178" actId="165"/>
          <ac:spMkLst>
            <pc:docMk/>
            <pc:sldMk cId="3390617010" sldId="278"/>
            <ac:spMk id="133" creationId="{237DB4D2-30A2-3E79-4AF7-2A79E0C72290}"/>
          </ac:spMkLst>
        </pc:spChg>
        <pc:spChg chg="mod topLvl">
          <ac:chgData name="Srivastava, Shashank" userId="4a4a45cf-0bce-432b-b8e4-c038fc1510d7" providerId="ADAL" clId="{49385AE6-A348-4117-8CEB-AF53F41B2FB7}" dt="2023-01-22T14:22:11.986" v="7178" actId="165"/>
          <ac:spMkLst>
            <pc:docMk/>
            <pc:sldMk cId="3390617010" sldId="278"/>
            <ac:spMk id="134" creationId="{F4762B36-C061-F369-8218-B733E7B3B64B}"/>
          </ac:spMkLst>
        </pc:spChg>
        <pc:spChg chg="mod topLvl">
          <ac:chgData name="Srivastava, Shashank" userId="4a4a45cf-0bce-432b-b8e4-c038fc1510d7" providerId="ADAL" clId="{49385AE6-A348-4117-8CEB-AF53F41B2FB7}" dt="2023-01-22T14:22:11.986" v="7178" actId="165"/>
          <ac:spMkLst>
            <pc:docMk/>
            <pc:sldMk cId="3390617010" sldId="278"/>
            <ac:spMk id="135" creationId="{0B80581B-3058-5DCD-DA77-588AA39C4CCC}"/>
          </ac:spMkLst>
        </pc:spChg>
        <pc:spChg chg="mod topLvl">
          <ac:chgData name="Srivastava, Shashank" userId="4a4a45cf-0bce-432b-b8e4-c038fc1510d7" providerId="ADAL" clId="{49385AE6-A348-4117-8CEB-AF53F41B2FB7}" dt="2023-01-22T14:22:11.986" v="7178" actId="165"/>
          <ac:spMkLst>
            <pc:docMk/>
            <pc:sldMk cId="3390617010" sldId="278"/>
            <ac:spMk id="136" creationId="{5178F4DD-B69D-086B-EF5C-98137F958713}"/>
          </ac:spMkLst>
        </pc:spChg>
        <pc:spChg chg="mod topLvl">
          <ac:chgData name="Srivastava, Shashank" userId="4a4a45cf-0bce-432b-b8e4-c038fc1510d7" providerId="ADAL" clId="{49385AE6-A348-4117-8CEB-AF53F41B2FB7}" dt="2023-01-22T14:23:55.458" v="7187" actId="692"/>
          <ac:spMkLst>
            <pc:docMk/>
            <pc:sldMk cId="3390617010" sldId="278"/>
            <ac:spMk id="137" creationId="{79446E11-876F-9AF1-2D28-390383DD6298}"/>
          </ac:spMkLst>
        </pc:spChg>
        <pc:spChg chg="mod topLvl">
          <ac:chgData name="Srivastava, Shashank" userId="4a4a45cf-0bce-432b-b8e4-c038fc1510d7" providerId="ADAL" clId="{49385AE6-A348-4117-8CEB-AF53F41B2FB7}" dt="2023-01-22T14:23:55.458" v="7187" actId="692"/>
          <ac:spMkLst>
            <pc:docMk/>
            <pc:sldMk cId="3390617010" sldId="278"/>
            <ac:spMk id="138" creationId="{C8236BDC-89FF-05C0-5DB0-2003DE566069}"/>
          </ac:spMkLst>
        </pc:spChg>
        <pc:spChg chg="mod topLvl">
          <ac:chgData name="Srivastava, Shashank" userId="4a4a45cf-0bce-432b-b8e4-c038fc1510d7" providerId="ADAL" clId="{49385AE6-A348-4117-8CEB-AF53F41B2FB7}" dt="2023-01-22T14:22:11.986" v="7178" actId="165"/>
          <ac:spMkLst>
            <pc:docMk/>
            <pc:sldMk cId="3390617010" sldId="278"/>
            <ac:spMk id="139" creationId="{7B636456-176A-397C-7340-D30082E50E42}"/>
          </ac:spMkLst>
        </pc:spChg>
        <pc:spChg chg="mod topLvl">
          <ac:chgData name="Srivastava, Shashank" userId="4a4a45cf-0bce-432b-b8e4-c038fc1510d7" providerId="ADAL" clId="{49385AE6-A348-4117-8CEB-AF53F41B2FB7}" dt="2023-01-22T14:23:55.458" v="7187" actId="692"/>
          <ac:spMkLst>
            <pc:docMk/>
            <pc:sldMk cId="3390617010" sldId="278"/>
            <ac:spMk id="140" creationId="{A9069C24-51B5-6D3A-1BE3-D4CCCD3CAD0F}"/>
          </ac:spMkLst>
        </pc:spChg>
        <pc:spChg chg="mod topLvl">
          <ac:chgData name="Srivastava, Shashank" userId="4a4a45cf-0bce-432b-b8e4-c038fc1510d7" providerId="ADAL" clId="{49385AE6-A348-4117-8CEB-AF53F41B2FB7}" dt="2023-01-22T14:22:11.986" v="7178" actId="165"/>
          <ac:spMkLst>
            <pc:docMk/>
            <pc:sldMk cId="3390617010" sldId="278"/>
            <ac:spMk id="141" creationId="{C90F2619-2AAB-4F84-4624-36ED78B76FB8}"/>
          </ac:spMkLst>
        </pc:spChg>
        <pc:spChg chg="mod topLvl">
          <ac:chgData name="Srivastava, Shashank" userId="4a4a45cf-0bce-432b-b8e4-c038fc1510d7" providerId="ADAL" clId="{49385AE6-A348-4117-8CEB-AF53F41B2FB7}" dt="2023-01-22T14:22:11.986" v="7178" actId="165"/>
          <ac:spMkLst>
            <pc:docMk/>
            <pc:sldMk cId="3390617010" sldId="278"/>
            <ac:spMk id="142" creationId="{48B59BA6-DF91-29D5-6AD6-2B72400BB10E}"/>
          </ac:spMkLst>
        </pc:spChg>
        <pc:spChg chg="mod topLvl">
          <ac:chgData name="Srivastava, Shashank" userId="4a4a45cf-0bce-432b-b8e4-c038fc1510d7" providerId="ADAL" clId="{49385AE6-A348-4117-8CEB-AF53F41B2FB7}" dt="2023-01-22T14:22:11.986" v="7178" actId="165"/>
          <ac:spMkLst>
            <pc:docMk/>
            <pc:sldMk cId="3390617010" sldId="278"/>
            <ac:spMk id="143" creationId="{A72B06C0-CB49-8D63-3A1F-FCE59EA1EED6}"/>
          </ac:spMkLst>
        </pc:spChg>
        <pc:spChg chg="mod topLvl">
          <ac:chgData name="Srivastava, Shashank" userId="4a4a45cf-0bce-432b-b8e4-c038fc1510d7" providerId="ADAL" clId="{49385AE6-A348-4117-8CEB-AF53F41B2FB7}" dt="2023-01-22T14:22:11.986" v="7178" actId="165"/>
          <ac:spMkLst>
            <pc:docMk/>
            <pc:sldMk cId="3390617010" sldId="278"/>
            <ac:spMk id="144" creationId="{9E9C8197-09AB-E579-9729-7A236AD1B3CA}"/>
          </ac:spMkLst>
        </pc:spChg>
        <pc:spChg chg="add mod">
          <ac:chgData name="Srivastava, Shashank" userId="4a4a45cf-0bce-432b-b8e4-c038fc1510d7" providerId="ADAL" clId="{49385AE6-A348-4117-8CEB-AF53F41B2FB7}" dt="2023-01-22T14:26:07.723" v="7212" actId="692"/>
          <ac:spMkLst>
            <pc:docMk/>
            <pc:sldMk cId="3390617010" sldId="278"/>
            <ac:spMk id="147" creationId="{3E43B6EB-3F77-9550-C2BB-8E90E9CBB6C1}"/>
          </ac:spMkLst>
        </pc:spChg>
        <pc:spChg chg="add mod">
          <ac:chgData name="Srivastava, Shashank" userId="4a4a45cf-0bce-432b-b8e4-c038fc1510d7" providerId="ADAL" clId="{49385AE6-A348-4117-8CEB-AF53F41B2FB7}" dt="2023-01-22T14:26:27.013" v="7214" actId="1035"/>
          <ac:spMkLst>
            <pc:docMk/>
            <pc:sldMk cId="3390617010" sldId="278"/>
            <ac:spMk id="148" creationId="{589A0628-EAF0-4DB4-146D-49C747EFF485}"/>
          </ac:spMkLst>
        </pc:spChg>
        <pc:spChg chg="add del mod">
          <ac:chgData name="Srivastava, Shashank" userId="4a4a45cf-0bce-432b-b8e4-c038fc1510d7" providerId="ADAL" clId="{49385AE6-A348-4117-8CEB-AF53F41B2FB7}" dt="2023-01-22T14:27:25.442" v="7218" actId="478"/>
          <ac:spMkLst>
            <pc:docMk/>
            <pc:sldMk cId="3390617010" sldId="278"/>
            <ac:spMk id="149" creationId="{91B01B6B-FA5F-BB61-7C31-7ED42F58219F}"/>
          </ac:spMkLst>
        </pc:spChg>
        <pc:spChg chg="add mod">
          <ac:chgData name="Srivastava, Shashank" userId="4a4a45cf-0bce-432b-b8e4-c038fc1510d7" providerId="ADAL" clId="{49385AE6-A348-4117-8CEB-AF53F41B2FB7}" dt="2023-01-22T14:30:24.936" v="7722" actId="20577"/>
          <ac:spMkLst>
            <pc:docMk/>
            <pc:sldMk cId="3390617010" sldId="278"/>
            <ac:spMk id="150" creationId="{D19E08FB-0056-1B73-D7A3-805BB7470E85}"/>
          </ac:spMkLst>
        </pc:spChg>
        <pc:grpChg chg="add del mod topLvl">
          <ac:chgData name="Srivastava, Shashank" userId="4a4a45cf-0bce-432b-b8e4-c038fc1510d7" providerId="ADAL" clId="{49385AE6-A348-4117-8CEB-AF53F41B2FB7}" dt="2023-01-22T14:24:17.466" v="7189" actId="165"/>
          <ac:grpSpMkLst>
            <pc:docMk/>
            <pc:sldMk cId="3390617010" sldId="278"/>
            <ac:grpSpMk id="67" creationId="{6B73D38E-1343-2D0D-A879-2823161DAEDE}"/>
          </ac:grpSpMkLst>
        </pc:grpChg>
        <pc:grpChg chg="add del mod topLvl">
          <ac:chgData name="Srivastava, Shashank" userId="4a4a45cf-0bce-432b-b8e4-c038fc1510d7" providerId="ADAL" clId="{49385AE6-A348-4117-8CEB-AF53F41B2FB7}" dt="2023-01-22T14:22:20.477" v="7180" actId="165"/>
          <ac:grpSpMkLst>
            <pc:docMk/>
            <pc:sldMk cId="3390617010" sldId="278"/>
            <ac:grpSpMk id="68" creationId="{38E2BFA9-944C-5C5F-04AA-0EEE21AA5F8E}"/>
          </ac:grpSpMkLst>
        </pc:grpChg>
        <pc:grpChg chg="add del mod">
          <ac:chgData name="Srivastava, Shashank" userId="4a4a45cf-0bce-432b-b8e4-c038fc1510d7" providerId="ADAL" clId="{49385AE6-A348-4117-8CEB-AF53F41B2FB7}" dt="2023-01-22T14:22:15.748" v="7179" actId="165"/>
          <ac:grpSpMkLst>
            <pc:docMk/>
            <pc:sldMk cId="3390617010" sldId="278"/>
            <ac:grpSpMk id="93" creationId="{45CA404E-3E46-0C1D-480E-E37C57CCDDA1}"/>
          </ac:grpSpMkLst>
        </pc:grpChg>
        <pc:grpChg chg="add del mod">
          <ac:chgData name="Srivastava, Shashank" userId="4a4a45cf-0bce-432b-b8e4-c038fc1510d7" providerId="ADAL" clId="{49385AE6-A348-4117-8CEB-AF53F41B2FB7}" dt="2023-01-22T14:22:05.702" v="7177" actId="165"/>
          <ac:grpSpMkLst>
            <pc:docMk/>
            <pc:sldMk cId="3390617010" sldId="278"/>
            <ac:grpSpMk id="94" creationId="{7CF1B86C-A1FF-4C15-CAFE-E2D169064B4A}"/>
          </ac:grpSpMkLst>
        </pc:grpChg>
        <pc:grpChg chg="del mod topLvl">
          <ac:chgData name="Srivastava, Shashank" userId="4a4a45cf-0bce-432b-b8e4-c038fc1510d7" providerId="ADAL" clId="{49385AE6-A348-4117-8CEB-AF53F41B2FB7}" dt="2023-01-22T14:22:11.986" v="7178" actId="165"/>
          <ac:grpSpMkLst>
            <pc:docMk/>
            <pc:sldMk cId="3390617010" sldId="278"/>
            <ac:grpSpMk id="95" creationId="{B43EBA76-17AC-C2B1-B159-1B2241DC9732}"/>
          </ac:grpSpMkLst>
        </pc:grpChg>
        <pc:grpChg chg="del mod topLvl">
          <ac:chgData name="Srivastava, Shashank" userId="4a4a45cf-0bce-432b-b8e4-c038fc1510d7" providerId="ADAL" clId="{49385AE6-A348-4117-8CEB-AF53F41B2FB7}" dt="2023-01-22T14:23:06.925" v="7184" actId="165"/>
          <ac:grpSpMkLst>
            <pc:docMk/>
            <pc:sldMk cId="3390617010" sldId="278"/>
            <ac:grpSpMk id="96" creationId="{0ACC2C42-FA8B-DE7D-5536-EED18E9EDCBF}"/>
          </ac:grpSpMkLst>
        </pc:grpChg>
        <pc:graphicFrameChg chg="add del">
          <ac:chgData name="Srivastava, Shashank" userId="4a4a45cf-0bce-432b-b8e4-c038fc1510d7" providerId="ADAL" clId="{49385AE6-A348-4117-8CEB-AF53F41B2FB7}" dt="2023-01-22T14:14:33.319" v="7066"/>
          <ac:graphicFrameMkLst>
            <pc:docMk/>
            <pc:sldMk cId="3390617010" sldId="278"/>
            <ac:graphicFrameMk id="4" creationId="{51C29FC7-9541-DC77-E7E3-6B29D99E90FD}"/>
          </ac:graphicFrameMkLst>
        </pc:graphicFrameChg>
        <pc:graphicFrameChg chg="add del mod">
          <ac:chgData name="Srivastava, Shashank" userId="4a4a45cf-0bce-432b-b8e4-c038fc1510d7" providerId="ADAL" clId="{49385AE6-A348-4117-8CEB-AF53F41B2FB7}" dt="2023-01-22T14:19:00.896" v="7141" actId="478"/>
          <ac:graphicFrameMkLst>
            <pc:docMk/>
            <pc:sldMk cId="3390617010" sldId="278"/>
            <ac:graphicFrameMk id="5" creationId="{BCD56768-9F21-CD93-9778-3F87CD8FF543}"/>
          </ac:graphicFrameMkLst>
        </pc:graphicFrameChg>
        <pc:graphicFrameChg chg="add mod">
          <ac:chgData name="Srivastava, Shashank" userId="4a4a45cf-0bce-432b-b8e4-c038fc1510d7" providerId="ADAL" clId="{49385AE6-A348-4117-8CEB-AF53F41B2FB7}" dt="2023-01-22T14:19:01.247" v="7142"/>
          <ac:graphicFrameMkLst>
            <pc:docMk/>
            <pc:sldMk cId="3390617010" sldId="278"/>
            <ac:graphicFrameMk id="6" creationId="{939F79E3-EB38-3D77-267E-7777D97964F0}"/>
          </ac:graphicFrameMkLst>
        </pc:graphicFrameChg>
        <pc:cxnChg chg="add mod">
          <ac:chgData name="Srivastava, Shashank" userId="4a4a45cf-0bce-432b-b8e4-c038fc1510d7" providerId="ADAL" clId="{49385AE6-A348-4117-8CEB-AF53F41B2FB7}" dt="2023-01-22T14:19:42.032" v="7148" actId="1076"/>
          <ac:cxnSpMkLst>
            <pc:docMk/>
            <pc:sldMk cId="3390617010" sldId="278"/>
            <ac:cxnSpMk id="7" creationId="{E0E95A7C-DB15-644A-29E8-9EA9756274B2}"/>
          </ac:cxnSpMkLst>
        </pc:cxnChg>
        <pc:cxnChg chg="add mod">
          <ac:chgData name="Srivastava, Shashank" userId="4a4a45cf-0bce-432b-b8e4-c038fc1510d7" providerId="ADAL" clId="{49385AE6-A348-4117-8CEB-AF53F41B2FB7}" dt="2023-01-22T14:19:42.032" v="7148" actId="1076"/>
          <ac:cxnSpMkLst>
            <pc:docMk/>
            <pc:sldMk cId="3390617010" sldId="278"/>
            <ac:cxnSpMk id="8" creationId="{C2BD9FE5-59CF-AC4A-4A55-321ADE8DCF63}"/>
          </ac:cxnSpMkLst>
        </pc:cxnChg>
        <pc:cxnChg chg="add mod">
          <ac:chgData name="Srivastava, Shashank" userId="4a4a45cf-0bce-432b-b8e4-c038fc1510d7" providerId="ADAL" clId="{49385AE6-A348-4117-8CEB-AF53F41B2FB7}" dt="2023-01-22T14:24:52.210" v="7192" actId="1076"/>
          <ac:cxnSpMkLst>
            <pc:docMk/>
            <pc:sldMk cId="3390617010" sldId="278"/>
            <ac:cxnSpMk id="145" creationId="{BC9F1478-5E61-22B8-1A9F-2A11EA4F9B37}"/>
          </ac:cxnSpMkLst>
        </pc:cxnChg>
        <pc:cxnChg chg="add mod">
          <ac:chgData name="Srivastava, Shashank" userId="4a4a45cf-0bce-432b-b8e4-c038fc1510d7" providerId="ADAL" clId="{49385AE6-A348-4117-8CEB-AF53F41B2FB7}" dt="2023-01-22T14:24:52.210" v="7192" actId="1076"/>
          <ac:cxnSpMkLst>
            <pc:docMk/>
            <pc:sldMk cId="3390617010" sldId="278"/>
            <ac:cxnSpMk id="146" creationId="{1D6D42FE-5ED6-4E67-9F15-BE09203DD018}"/>
          </ac:cxnSpMkLst>
        </pc:cxnChg>
      </pc:sldChg>
      <pc:sldChg chg="addSp delSp modSp add mod delAnim modAnim">
        <pc:chgData name="Srivastava, Shashank" userId="4a4a45cf-0bce-432b-b8e4-c038fc1510d7" providerId="ADAL" clId="{49385AE6-A348-4117-8CEB-AF53F41B2FB7}" dt="2023-01-22T19:50:15.337" v="8641"/>
        <pc:sldMkLst>
          <pc:docMk/>
          <pc:sldMk cId="3145285138" sldId="279"/>
        </pc:sldMkLst>
        <pc:spChg chg="add del mod">
          <ac:chgData name="Srivastava, Shashank" userId="4a4a45cf-0bce-432b-b8e4-c038fc1510d7" providerId="ADAL" clId="{49385AE6-A348-4117-8CEB-AF53F41B2FB7}" dt="2023-01-22T19:35:41.360" v="7794"/>
          <ac:spMkLst>
            <pc:docMk/>
            <pc:sldMk cId="3145285138" sldId="279"/>
            <ac:spMk id="4" creationId="{11CE4402-27BD-6E09-3956-96C02623F216}"/>
          </ac:spMkLst>
        </pc:spChg>
        <pc:spChg chg="del">
          <ac:chgData name="Srivastava, Shashank" userId="4a4a45cf-0bce-432b-b8e4-c038fc1510d7" providerId="ADAL" clId="{49385AE6-A348-4117-8CEB-AF53F41B2FB7}" dt="2023-01-22T19:30:24.613" v="7729" actId="478"/>
          <ac:spMkLst>
            <pc:docMk/>
            <pc:sldMk cId="3145285138" sldId="279"/>
            <ac:spMk id="12" creationId="{7B12C4C1-AB07-9F19-2EE2-93F278CDD39E}"/>
          </ac:spMkLst>
        </pc:spChg>
        <pc:spChg chg="del">
          <ac:chgData name="Srivastava, Shashank" userId="4a4a45cf-0bce-432b-b8e4-c038fc1510d7" providerId="ADAL" clId="{49385AE6-A348-4117-8CEB-AF53F41B2FB7}" dt="2023-01-22T19:30:24.613" v="7729" actId="478"/>
          <ac:spMkLst>
            <pc:docMk/>
            <pc:sldMk cId="3145285138" sldId="279"/>
            <ac:spMk id="14" creationId="{548CC257-BB64-42EB-5084-8E73C20E57AA}"/>
          </ac:spMkLst>
        </pc:spChg>
        <pc:spChg chg="del">
          <ac:chgData name="Srivastava, Shashank" userId="4a4a45cf-0bce-432b-b8e4-c038fc1510d7" providerId="ADAL" clId="{49385AE6-A348-4117-8CEB-AF53F41B2FB7}" dt="2023-01-22T19:30:24.613" v="7729" actId="478"/>
          <ac:spMkLst>
            <pc:docMk/>
            <pc:sldMk cId="3145285138" sldId="279"/>
            <ac:spMk id="17" creationId="{278DAD57-AA00-20CD-7716-8110E800DE61}"/>
          </ac:spMkLst>
        </pc:spChg>
        <pc:spChg chg="del">
          <ac:chgData name="Srivastava, Shashank" userId="4a4a45cf-0bce-432b-b8e4-c038fc1510d7" providerId="ADAL" clId="{49385AE6-A348-4117-8CEB-AF53F41B2FB7}" dt="2023-01-22T19:30:28.640" v="7730" actId="478"/>
          <ac:spMkLst>
            <pc:docMk/>
            <pc:sldMk cId="3145285138" sldId="279"/>
            <ac:spMk id="19" creationId="{40CFF4DC-A5EF-A91C-A7D5-36794273BCBA}"/>
          </ac:spMkLst>
        </pc:spChg>
        <pc:spChg chg="add mod">
          <ac:chgData name="Srivastava, Shashank" userId="4a4a45cf-0bce-432b-b8e4-c038fc1510d7" providerId="ADAL" clId="{49385AE6-A348-4117-8CEB-AF53F41B2FB7}" dt="2023-01-22T19:38:41.417" v="8166" actId="20577"/>
          <ac:spMkLst>
            <pc:docMk/>
            <pc:sldMk cId="3145285138" sldId="279"/>
            <ac:spMk id="33" creationId="{517738DE-AEE1-250B-7B56-9295D642ABDE}"/>
          </ac:spMkLst>
        </pc:spChg>
        <pc:spChg chg="mod">
          <ac:chgData name="Srivastava, Shashank" userId="4a4a45cf-0bce-432b-b8e4-c038fc1510d7" providerId="ADAL" clId="{49385AE6-A348-4117-8CEB-AF53F41B2FB7}" dt="2023-01-22T19:30:37.905" v="7731" actId="164"/>
          <ac:spMkLst>
            <pc:docMk/>
            <pc:sldMk cId="3145285138" sldId="279"/>
            <ac:spMk id="39" creationId="{42EA6D2C-60D3-2543-4921-B91B91D32A63}"/>
          </ac:spMkLst>
        </pc:spChg>
        <pc:spChg chg="mod">
          <ac:chgData name="Srivastava, Shashank" userId="4a4a45cf-0bce-432b-b8e4-c038fc1510d7" providerId="ADAL" clId="{49385AE6-A348-4117-8CEB-AF53F41B2FB7}" dt="2023-01-22T19:30:37.905" v="7731" actId="164"/>
          <ac:spMkLst>
            <pc:docMk/>
            <pc:sldMk cId="3145285138" sldId="279"/>
            <ac:spMk id="40" creationId="{C11F6B0C-0D41-BD47-FEA0-2DC5A3E68CA4}"/>
          </ac:spMkLst>
        </pc:spChg>
        <pc:spChg chg="mod">
          <ac:chgData name="Srivastava, Shashank" userId="4a4a45cf-0bce-432b-b8e4-c038fc1510d7" providerId="ADAL" clId="{49385AE6-A348-4117-8CEB-AF53F41B2FB7}" dt="2023-01-22T19:30:37.905" v="7731" actId="164"/>
          <ac:spMkLst>
            <pc:docMk/>
            <pc:sldMk cId="3145285138" sldId="279"/>
            <ac:spMk id="43" creationId="{72CDB62F-928C-B7E2-BE5E-C6910476B2FB}"/>
          </ac:spMkLst>
        </pc:spChg>
        <pc:spChg chg="add mod">
          <ac:chgData name="Srivastava, Shashank" userId="4a4a45cf-0bce-432b-b8e4-c038fc1510d7" providerId="ADAL" clId="{49385AE6-A348-4117-8CEB-AF53F41B2FB7}" dt="2023-01-22T19:49:18.503" v="8633" actId="571"/>
          <ac:spMkLst>
            <pc:docMk/>
            <pc:sldMk cId="3145285138" sldId="279"/>
            <ac:spMk id="47" creationId="{3405C06C-3934-8192-A746-32A4767C3E76}"/>
          </ac:spMkLst>
        </pc:spChg>
        <pc:spChg chg="del">
          <ac:chgData name="Srivastava, Shashank" userId="4a4a45cf-0bce-432b-b8e4-c038fc1510d7" providerId="ADAL" clId="{49385AE6-A348-4117-8CEB-AF53F41B2FB7}" dt="2023-01-22T19:30:06.394" v="7727" actId="478"/>
          <ac:spMkLst>
            <pc:docMk/>
            <pc:sldMk cId="3145285138" sldId="279"/>
            <ac:spMk id="48" creationId="{7377CCA8-E2E2-7998-C2E2-4CBCA535D721}"/>
          </ac:spMkLst>
        </pc:spChg>
        <pc:grpChg chg="add mod">
          <ac:chgData name="Srivastava, Shashank" userId="4a4a45cf-0bce-432b-b8e4-c038fc1510d7" providerId="ADAL" clId="{49385AE6-A348-4117-8CEB-AF53F41B2FB7}" dt="2023-01-22T19:34:30.579" v="7773" actId="1076"/>
          <ac:grpSpMkLst>
            <pc:docMk/>
            <pc:sldMk cId="3145285138" sldId="279"/>
            <ac:grpSpMk id="2" creationId="{5F1AB8FD-0157-7A42-8586-B7F4C8804083}"/>
          </ac:grpSpMkLst>
        </pc:grpChg>
        <pc:picChg chg="add mod">
          <ac:chgData name="Srivastava, Shashank" userId="4a4a45cf-0bce-432b-b8e4-c038fc1510d7" providerId="ADAL" clId="{49385AE6-A348-4117-8CEB-AF53F41B2FB7}" dt="2023-01-22T19:34:22.172" v="7767" actId="1076"/>
          <ac:picMkLst>
            <pc:docMk/>
            <pc:sldMk cId="3145285138" sldId="279"/>
            <ac:picMk id="3" creationId="{243D404C-D993-4B54-C679-89FEA948BA38}"/>
          </ac:picMkLst>
        </pc:picChg>
        <pc:picChg chg="add mod">
          <ac:chgData name="Srivastava, Shashank" userId="4a4a45cf-0bce-432b-b8e4-c038fc1510d7" providerId="ADAL" clId="{49385AE6-A348-4117-8CEB-AF53F41B2FB7}" dt="2023-01-22T19:35:23.590" v="7791" actId="1076"/>
          <ac:picMkLst>
            <pc:docMk/>
            <pc:sldMk cId="3145285138" sldId="279"/>
            <ac:picMk id="6" creationId="{EB637146-015C-B51F-F7C8-E0E383BDA7ED}"/>
          </ac:picMkLst>
        </pc:picChg>
        <pc:picChg chg="add mod">
          <ac:chgData name="Srivastava, Shashank" userId="4a4a45cf-0bce-432b-b8e4-c038fc1510d7" providerId="ADAL" clId="{49385AE6-A348-4117-8CEB-AF53F41B2FB7}" dt="2023-01-22T19:34:31.479" v="7774" actId="1076"/>
          <ac:picMkLst>
            <pc:docMk/>
            <pc:sldMk cId="3145285138" sldId="279"/>
            <ac:picMk id="8" creationId="{9F5F2485-5578-0C32-97AA-FA87E5D6BAA1}"/>
          </ac:picMkLst>
        </pc:picChg>
        <pc:picChg chg="del">
          <ac:chgData name="Srivastava, Shashank" userId="4a4a45cf-0bce-432b-b8e4-c038fc1510d7" providerId="ADAL" clId="{49385AE6-A348-4117-8CEB-AF53F41B2FB7}" dt="2023-01-22T19:30:15.595" v="7728" actId="478"/>
          <ac:picMkLst>
            <pc:docMk/>
            <pc:sldMk cId="3145285138" sldId="279"/>
            <ac:picMk id="9" creationId="{528C5EEE-CFD9-8FB9-6BE8-A91635D2EDCB}"/>
          </ac:picMkLst>
        </pc:picChg>
        <pc:picChg chg="add mod">
          <ac:chgData name="Srivastava, Shashank" userId="4a4a45cf-0bce-432b-b8e4-c038fc1510d7" providerId="ADAL" clId="{49385AE6-A348-4117-8CEB-AF53F41B2FB7}" dt="2023-01-22T19:34:24.759" v="7769" actId="1076"/>
          <ac:picMkLst>
            <pc:docMk/>
            <pc:sldMk cId="3145285138" sldId="279"/>
            <ac:picMk id="13" creationId="{08979B15-3662-32B5-B5B3-2E13CB326102}"/>
          </ac:picMkLst>
        </pc:picChg>
        <pc:picChg chg="mod">
          <ac:chgData name="Srivastava, Shashank" userId="4a4a45cf-0bce-432b-b8e4-c038fc1510d7" providerId="ADAL" clId="{49385AE6-A348-4117-8CEB-AF53F41B2FB7}" dt="2023-01-22T19:30:37.905" v="7731" actId="164"/>
          <ac:picMkLst>
            <pc:docMk/>
            <pc:sldMk cId="3145285138" sldId="279"/>
            <ac:picMk id="15" creationId="{E8C4EC35-D53F-EA4C-998E-982233C8E908}"/>
          </ac:picMkLst>
        </pc:picChg>
        <pc:picChg chg="add mod">
          <ac:chgData name="Srivastava, Shashank" userId="4a4a45cf-0bce-432b-b8e4-c038fc1510d7" providerId="ADAL" clId="{49385AE6-A348-4117-8CEB-AF53F41B2FB7}" dt="2023-01-22T19:49:18.503" v="8633" actId="571"/>
          <ac:picMkLst>
            <pc:docMk/>
            <pc:sldMk cId="3145285138" sldId="279"/>
            <ac:picMk id="35" creationId="{6D6E8321-5CB9-22EA-9D5E-720083F9DD2B}"/>
          </ac:picMkLst>
        </pc:picChg>
        <pc:picChg chg="add mod">
          <ac:chgData name="Srivastava, Shashank" userId="4a4a45cf-0bce-432b-b8e4-c038fc1510d7" providerId="ADAL" clId="{49385AE6-A348-4117-8CEB-AF53F41B2FB7}" dt="2023-01-22T19:49:18.503" v="8633" actId="571"/>
          <ac:picMkLst>
            <pc:docMk/>
            <pc:sldMk cId="3145285138" sldId="279"/>
            <ac:picMk id="36" creationId="{A949D431-0A6A-5AFF-FB0E-DC46D453D45E}"/>
          </ac:picMkLst>
        </pc:picChg>
        <pc:cxnChg chg="add mod">
          <ac:chgData name="Srivastava, Shashank" userId="4a4a45cf-0bce-432b-b8e4-c038fc1510d7" providerId="ADAL" clId="{49385AE6-A348-4117-8CEB-AF53F41B2FB7}" dt="2023-01-22T19:34:46.622" v="7777" actId="14100"/>
          <ac:cxnSpMkLst>
            <pc:docMk/>
            <pc:sldMk cId="3145285138" sldId="279"/>
            <ac:cxnSpMk id="16" creationId="{7A366B9D-D6AB-F164-4064-31840DB37AD1}"/>
          </ac:cxnSpMkLst>
        </pc:cxnChg>
        <pc:cxnChg chg="del">
          <ac:chgData name="Srivastava, Shashank" userId="4a4a45cf-0bce-432b-b8e4-c038fc1510d7" providerId="ADAL" clId="{49385AE6-A348-4117-8CEB-AF53F41B2FB7}" dt="2023-01-22T19:30:28.640" v="7730" actId="478"/>
          <ac:cxnSpMkLst>
            <pc:docMk/>
            <pc:sldMk cId="3145285138" sldId="279"/>
            <ac:cxnSpMk id="21" creationId="{D834203A-0FA7-2A00-8A17-5F1A4C4666B7}"/>
          </ac:cxnSpMkLst>
        </pc:cxnChg>
        <pc:cxnChg chg="add mod">
          <ac:chgData name="Srivastava, Shashank" userId="4a4a45cf-0bce-432b-b8e4-c038fc1510d7" providerId="ADAL" clId="{49385AE6-A348-4117-8CEB-AF53F41B2FB7}" dt="2023-01-22T19:34:55.704" v="7781" actId="14100"/>
          <ac:cxnSpMkLst>
            <pc:docMk/>
            <pc:sldMk cId="3145285138" sldId="279"/>
            <ac:cxnSpMk id="22" creationId="{5A3A1293-7384-6E21-25EE-74A6DA1A3B01}"/>
          </ac:cxnSpMkLst>
        </pc:cxnChg>
        <pc:cxnChg chg="add mod">
          <ac:chgData name="Srivastava, Shashank" userId="4a4a45cf-0bce-432b-b8e4-c038fc1510d7" providerId="ADAL" clId="{49385AE6-A348-4117-8CEB-AF53F41B2FB7}" dt="2023-01-22T19:35:03.746" v="7784" actId="14100"/>
          <ac:cxnSpMkLst>
            <pc:docMk/>
            <pc:sldMk cId="3145285138" sldId="279"/>
            <ac:cxnSpMk id="25" creationId="{D0284B33-FD82-72D1-4140-454AEBF7D46E}"/>
          </ac:cxnSpMkLst>
        </pc:cxnChg>
        <pc:cxnChg chg="del">
          <ac:chgData name="Srivastava, Shashank" userId="4a4a45cf-0bce-432b-b8e4-c038fc1510d7" providerId="ADAL" clId="{49385AE6-A348-4117-8CEB-AF53F41B2FB7}" dt="2023-01-22T19:30:24.613" v="7729" actId="478"/>
          <ac:cxnSpMkLst>
            <pc:docMk/>
            <pc:sldMk cId="3145285138" sldId="279"/>
            <ac:cxnSpMk id="27" creationId="{1712388D-81FC-139B-B125-E1E1E64C04DD}"/>
          </ac:cxnSpMkLst>
        </pc:cxnChg>
        <pc:cxnChg chg="add mod">
          <ac:chgData name="Srivastava, Shashank" userId="4a4a45cf-0bce-432b-b8e4-c038fc1510d7" providerId="ADAL" clId="{49385AE6-A348-4117-8CEB-AF53F41B2FB7}" dt="2023-01-22T19:35:16.419" v="7788" actId="14100"/>
          <ac:cxnSpMkLst>
            <pc:docMk/>
            <pc:sldMk cId="3145285138" sldId="279"/>
            <ac:cxnSpMk id="29" creationId="{9AAE70BB-B0E4-5C60-C958-70F719A37032}"/>
          </ac:cxnSpMkLst>
        </pc:cxnChg>
        <pc:cxnChg chg="del">
          <ac:chgData name="Srivastava, Shashank" userId="4a4a45cf-0bce-432b-b8e4-c038fc1510d7" providerId="ADAL" clId="{49385AE6-A348-4117-8CEB-AF53F41B2FB7}" dt="2023-01-22T19:30:24.613" v="7729" actId="478"/>
          <ac:cxnSpMkLst>
            <pc:docMk/>
            <pc:sldMk cId="3145285138" sldId="279"/>
            <ac:cxnSpMk id="30" creationId="{41F345C3-E620-CC6A-7901-680B43D311BA}"/>
          </ac:cxnSpMkLst>
        </pc:cxnChg>
        <pc:cxnChg chg="del">
          <ac:chgData name="Srivastava, Shashank" userId="4a4a45cf-0bce-432b-b8e4-c038fc1510d7" providerId="ADAL" clId="{49385AE6-A348-4117-8CEB-AF53F41B2FB7}" dt="2023-01-22T19:30:24.613" v="7729" actId="478"/>
          <ac:cxnSpMkLst>
            <pc:docMk/>
            <pc:sldMk cId="3145285138" sldId="279"/>
            <ac:cxnSpMk id="34" creationId="{313517E1-A52D-A674-7585-23E2DD64B845}"/>
          </ac:cxnSpMkLst>
        </pc:cxnChg>
        <pc:cxnChg chg="add mod">
          <ac:chgData name="Srivastava, Shashank" userId="4a4a45cf-0bce-432b-b8e4-c038fc1510d7" providerId="ADAL" clId="{49385AE6-A348-4117-8CEB-AF53F41B2FB7}" dt="2023-01-22T19:49:18.503" v="8633" actId="571"/>
          <ac:cxnSpMkLst>
            <pc:docMk/>
            <pc:sldMk cId="3145285138" sldId="279"/>
            <ac:cxnSpMk id="37" creationId="{BE2B3586-CBD7-ADD3-BF3F-20258721EA5A}"/>
          </ac:cxnSpMkLst>
        </pc:cxnChg>
        <pc:cxnChg chg="add mod">
          <ac:chgData name="Srivastava, Shashank" userId="4a4a45cf-0bce-432b-b8e4-c038fc1510d7" providerId="ADAL" clId="{49385AE6-A348-4117-8CEB-AF53F41B2FB7}" dt="2023-01-22T19:49:18.503" v="8633" actId="571"/>
          <ac:cxnSpMkLst>
            <pc:docMk/>
            <pc:sldMk cId="3145285138" sldId="279"/>
            <ac:cxnSpMk id="38" creationId="{7110AF6C-21CC-447E-4AA1-0DF598237B18}"/>
          </ac:cxnSpMkLst>
        </pc:cxnChg>
        <pc:cxnChg chg="add mod">
          <ac:chgData name="Srivastava, Shashank" userId="4a4a45cf-0bce-432b-b8e4-c038fc1510d7" providerId="ADAL" clId="{49385AE6-A348-4117-8CEB-AF53F41B2FB7}" dt="2023-01-22T19:49:18.503" v="8633" actId="571"/>
          <ac:cxnSpMkLst>
            <pc:docMk/>
            <pc:sldMk cId="3145285138" sldId="279"/>
            <ac:cxnSpMk id="45" creationId="{76BFEC9B-2F8C-4598-DA7F-3A6D401EF2EF}"/>
          </ac:cxnSpMkLst>
        </pc:cxnChg>
        <pc:cxnChg chg="add mod">
          <ac:chgData name="Srivastava, Shashank" userId="4a4a45cf-0bce-432b-b8e4-c038fc1510d7" providerId="ADAL" clId="{49385AE6-A348-4117-8CEB-AF53F41B2FB7}" dt="2023-01-22T19:49:18.503" v="8633" actId="571"/>
          <ac:cxnSpMkLst>
            <pc:docMk/>
            <pc:sldMk cId="3145285138" sldId="279"/>
            <ac:cxnSpMk id="46" creationId="{7C9948F5-560F-5541-C2F9-C3E8ADAC1FF4}"/>
          </ac:cxnSpMkLst>
        </pc:cxnChg>
      </pc:sldChg>
      <pc:sldChg chg="addSp delSp modSp add mod delAnim modAnim">
        <pc:chgData name="Srivastava, Shashank" userId="4a4a45cf-0bce-432b-b8e4-c038fc1510d7" providerId="ADAL" clId="{49385AE6-A348-4117-8CEB-AF53F41B2FB7}" dt="2023-01-22T19:51:52.525" v="8652"/>
        <pc:sldMkLst>
          <pc:docMk/>
          <pc:sldMk cId="896363319" sldId="280"/>
        </pc:sldMkLst>
        <pc:spChg chg="add mod">
          <ac:chgData name="Srivastava, Shashank" userId="4a4a45cf-0bce-432b-b8e4-c038fc1510d7" providerId="ADAL" clId="{49385AE6-A348-4117-8CEB-AF53F41B2FB7}" dt="2023-01-22T19:47:32.960" v="8622" actId="1076"/>
          <ac:spMkLst>
            <pc:docMk/>
            <pc:sldMk cId="896363319" sldId="280"/>
            <ac:spMk id="6" creationId="{C7937418-39E8-D884-D12B-D83FB76CD813}"/>
          </ac:spMkLst>
        </pc:spChg>
        <pc:spChg chg="add mod">
          <ac:chgData name="Srivastava, Shashank" userId="4a4a45cf-0bce-432b-b8e4-c038fc1510d7" providerId="ADAL" clId="{49385AE6-A348-4117-8CEB-AF53F41B2FB7}" dt="2023-01-22T19:47:32.960" v="8622" actId="1076"/>
          <ac:spMkLst>
            <pc:docMk/>
            <pc:sldMk cId="896363319" sldId="280"/>
            <ac:spMk id="7" creationId="{63A326FC-1A58-667B-7A40-66339E2F3D79}"/>
          </ac:spMkLst>
        </pc:spChg>
        <pc:spChg chg="add mod">
          <ac:chgData name="Srivastava, Shashank" userId="4a4a45cf-0bce-432b-b8e4-c038fc1510d7" providerId="ADAL" clId="{49385AE6-A348-4117-8CEB-AF53F41B2FB7}" dt="2023-01-22T19:47:32.960" v="8622" actId="1076"/>
          <ac:spMkLst>
            <pc:docMk/>
            <pc:sldMk cId="896363319" sldId="280"/>
            <ac:spMk id="8" creationId="{01DBD0C4-6C76-337B-30F3-3E4A48BF0BA1}"/>
          </ac:spMkLst>
        </pc:spChg>
        <pc:spChg chg="add del mod">
          <ac:chgData name="Srivastava, Shashank" userId="4a4a45cf-0bce-432b-b8e4-c038fc1510d7" providerId="ADAL" clId="{49385AE6-A348-4117-8CEB-AF53F41B2FB7}" dt="2023-01-22T19:51:35.412" v="8647" actId="478"/>
          <ac:spMkLst>
            <pc:docMk/>
            <pc:sldMk cId="896363319" sldId="280"/>
            <ac:spMk id="11" creationId="{07CFA175-7EBF-ED36-6AEB-1FE8A463871C}"/>
          </ac:spMkLst>
        </pc:spChg>
        <pc:spChg chg="mod">
          <ac:chgData name="Srivastava, Shashank" userId="4a4a45cf-0bce-432b-b8e4-c038fc1510d7" providerId="ADAL" clId="{49385AE6-A348-4117-8CEB-AF53F41B2FB7}" dt="2023-01-22T19:47:46.180" v="8624" actId="5793"/>
          <ac:spMkLst>
            <pc:docMk/>
            <pc:sldMk cId="896363319" sldId="280"/>
            <ac:spMk id="2083" creationId="{4BB9DA7F-0C1D-8E60-4C7A-C68FFBFFAAB1}"/>
          </ac:spMkLst>
        </pc:spChg>
        <pc:picChg chg="add mod">
          <ac:chgData name="Srivastava, Shashank" userId="4a4a45cf-0bce-432b-b8e4-c038fc1510d7" providerId="ADAL" clId="{49385AE6-A348-4117-8CEB-AF53F41B2FB7}" dt="2023-01-22T19:47:32.960" v="8622" actId="1076"/>
          <ac:picMkLst>
            <pc:docMk/>
            <pc:sldMk cId="896363319" sldId="280"/>
            <ac:picMk id="2" creationId="{DEB9623A-9400-31B7-F0C1-05B9F055EBE0}"/>
          </ac:picMkLst>
        </pc:picChg>
        <pc:picChg chg="add mod">
          <ac:chgData name="Srivastava, Shashank" userId="4a4a45cf-0bce-432b-b8e4-c038fc1510d7" providerId="ADAL" clId="{49385AE6-A348-4117-8CEB-AF53F41B2FB7}" dt="2023-01-22T19:47:32.960" v="8622" actId="1076"/>
          <ac:picMkLst>
            <pc:docMk/>
            <pc:sldMk cId="896363319" sldId="280"/>
            <ac:picMk id="3" creationId="{F3CF8157-5E2F-9582-A855-DCA2547C2D05}"/>
          </ac:picMkLst>
        </pc:picChg>
        <pc:picChg chg="add mod">
          <ac:chgData name="Srivastava, Shashank" userId="4a4a45cf-0bce-432b-b8e4-c038fc1510d7" providerId="ADAL" clId="{49385AE6-A348-4117-8CEB-AF53F41B2FB7}" dt="2023-01-22T19:47:32.960" v="8622" actId="1076"/>
          <ac:picMkLst>
            <pc:docMk/>
            <pc:sldMk cId="896363319" sldId="280"/>
            <ac:picMk id="4" creationId="{DC8E4CE3-0A81-7B51-7B29-FE00A55BE555}"/>
          </ac:picMkLst>
        </pc:picChg>
        <pc:picChg chg="add mod">
          <ac:chgData name="Srivastava, Shashank" userId="4a4a45cf-0bce-432b-b8e4-c038fc1510d7" providerId="ADAL" clId="{49385AE6-A348-4117-8CEB-AF53F41B2FB7}" dt="2023-01-22T19:47:32.960" v="8622" actId="1076"/>
          <ac:picMkLst>
            <pc:docMk/>
            <pc:sldMk cId="896363319" sldId="280"/>
            <ac:picMk id="5" creationId="{890DCDDA-5990-E48B-C7AA-0161F1A7F57D}"/>
          </ac:picMkLst>
        </pc:picChg>
        <pc:picChg chg="add del mod">
          <ac:chgData name="Srivastava, Shashank" userId="4a4a45cf-0bce-432b-b8e4-c038fc1510d7" providerId="ADAL" clId="{49385AE6-A348-4117-8CEB-AF53F41B2FB7}" dt="2023-01-22T19:51:35.412" v="8647" actId="478"/>
          <ac:picMkLst>
            <pc:docMk/>
            <pc:sldMk cId="896363319" sldId="280"/>
            <ac:picMk id="9" creationId="{4FE64642-0356-1C03-0977-697BD76FF440}"/>
          </ac:picMkLst>
        </pc:picChg>
        <pc:picChg chg="add del mod">
          <ac:chgData name="Srivastava, Shashank" userId="4a4a45cf-0bce-432b-b8e4-c038fc1510d7" providerId="ADAL" clId="{49385AE6-A348-4117-8CEB-AF53F41B2FB7}" dt="2023-01-22T19:51:35.412" v="8647" actId="478"/>
          <ac:picMkLst>
            <pc:docMk/>
            <pc:sldMk cId="896363319" sldId="280"/>
            <ac:picMk id="10" creationId="{0E3F8B15-AAD0-D32D-B2C2-B50E68B48B33}"/>
          </ac:picMkLst>
        </pc:picChg>
        <pc:picChg chg="add mod">
          <ac:chgData name="Srivastava, Shashank" userId="4a4a45cf-0bce-432b-b8e4-c038fc1510d7" providerId="ADAL" clId="{49385AE6-A348-4117-8CEB-AF53F41B2FB7}" dt="2023-01-22T19:51:46.215" v="8650" actId="1076"/>
          <ac:picMkLst>
            <pc:docMk/>
            <pc:sldMk cId="896363319" sldId="280"/>
            <ac:picMk id="12" creationId="{F3F320F6-2ABA-EC26-13EA-166699014B59}"/>
          </ac:picMkLst>
        </pc:picChg>
        <pc:picChg chg="del">
          <ac:chgData name="Srivastava, Shashank" userId="4a4a45cf-0bce-432b-b8e4-c038fc1510d7" providerId="ADAL" clId="{49385AE6-A348-4117-8CEB-AF53F41B2FB7}" dt="2023-01-22T19:46:37.010" v="8619" actId="478"/>
          <ac:picMkLst>
            <pc:docMk/>
            <pc:sldMk cId="896363319" sldId="280"/>
            <ac:picMk id="2074" creationId="{115DD914-F4EE-E36E-8A72-17BB7BB72EF6}"/>
          </ac:picMkLst>
        </pc:picChg>
        <pc:picChg chg="mod">
          <ac:chgData name="Srivastava, Shashank" userId="4a4a45cf-0bce-432b-b8e4-c038fc1510d7" providerId="ADAL" clId="{49385AE6-A348-4117-8CEB-AF53F41B2FB7}" dt="2023-01-22T19:47:35.036" v="8623" actId="1076"/>
          <ac:picMkLst>
            <pc:docMk/>
            <pc:sldMk cId="896363319" sldId="280"/>
            <ac:picMk id="2075" creationId="{0358667C-D6B6-D95D-7F11-823A521C9FED}"/>
          </ac:picMkLst>
        </pc:picChg>
        <pc:picChg chg="del">
          <ac:chgData name="Srivastava, Shashank" userId="4a4a45cf-0bce-432b-b8e4-c038fc1510d7" providerId="ADAL" clId="{49385AE6-A348-4117-8CEB-AF53F41B2FB7}" dt="2023-01-22T19:47:25.853" v="8620" actId="478"/>
          <ac:picMkLst>
            <pc:docMk/>
            <pc:sldMk cId="896363319" sldId="280"/>
            <ac:picMk id="2076" creationId="{9FEAE4AA-9A5C-522B-8FC5-3F3E8C811DDF}"/>
          </ac:picMkLst>
        </pc:picChg>
        <pc:picChg chg="del">
          <ac:chgData name="Srivastava, Shashank" userId="4a4a45cf-0bce-432b-b8e4-c038fc1510d7" providerId="ADAL" clId="{49385AE6-A348-4117-8CEB-AF53F41B2FB7}" dt="2023-01-22T19:47:25.853" v="8620" actId="478"/>
          <ac:picMkLst>
            <pc:docMk/>
            <pc:sldMk cId="896363319" sldId="280"/>
            <ac:picMk id="2077" creationId="{C0FF9C89-8F28-7E0E-1CBE-ED377F702D72}"/>
          </ac:picMkLst>
        </pc:picChg>
        <pc:cxnChg chg="del mod">
          <ac:chgData name="Srivastava, Shashank" userId="4a4a45cf-0bce-432b-b8e4-c038fc1510d7" providerId="ADAL" clId="{49385AE6-A348-4117-8CEB-AF53F41B2FB7}" dt="2023-01-22T19:47:25.853" v="8620" actId="478"/>
          <ac:cxnSpMkLst>
            <pc:docMk/>
            <pc:sldMk cId="896363319" sldId="280"/>
            <ac:cxnSpMk id="2078" creationId="{E562340E-1244-F854-FADC-6C4C2FB68F3E}"/>
          </ac:cxnSpMkLst>
        </pc:cxnChg>
        <pc:cxnChg chg="del mod">
          <ac:chgData name="Srivastava, Shashank" userId="4a4a45cf-0bce-432b-b8e4-c038fc1510d7" providerId="ADAL" clId="{49385AE6-A348-4117-8CEB-AF53F41B2FB7}" dt="2023-01-22T19:47:25.853" v="8620" actId="478"/>
          <ac:cxnSpMkLst>
            <pc:docMk/>
            <pc:sldMk cId="896363319" sldId="280"/>
            <ac:cxnSpMk id="2079" creationId="{3289E73B-1E6E-D2DC-4A3D-B8EE7EE9EA0F}"/>
          </ac:cxnSpMkLst>
        </pc:cxnChg>
        <pc:cxnChg chg="del">
          <ac:chgData name="Srivastava, Shashank" userId="4a4a45cf-0bce-432b-b8e4-c038fc1510d7" providerId="ADAL" clId="{49385AE6-A348-4117-8CEB-AF53F41B2FB7}" dt="2023-01-22T19:47:25.853" v="8620" actId="478"/>
          <ac:cxnSpMkLst>
            <pc:docMk/>
            <pc:sldMk cId="896363319" sldId="280"/>
            <ac:cxnSpMk id="2080" creationId="{AC09D954-E4E8-D511-6DC0-8ADB15FC7171}"/>
          </ac:cxnSpMkLst>
        </pc:cxnChg>
        <pc:cxnChg chg="del">
          <ac:chgData name="Srivastava, Shashank" userId="4a4a45cf-0bce-432b-b8e4-c038fc1510d7" providerId="ADAL" clId="{49385AE6-A348-4117-8CEB-AF53F41B2FB7}" dt="2023-01-22T19:47:25.853" v="8620" actId="478"/>
          <ac:cxnSpMkLst>
            <pc:docMk/>
            <pc:sldMk cId="896363319" sldId="280"/>
            <ac:cxnSpMk id="2081" creationId="{B6162F37-E125-8781-3B57-479C406AFFFB}"/>
          </ac:cxnSpMkLst>
        </pc:cxnChg>
      </pc:sldChg>
      <pc:sldChg chg="addSp delSp modSp add mod delAnim">
        <pc:chgData name="Srivastava, Shashank" userId="4a4a45cf-0bce-432b-b8e4-c038fc1510d7" providerId="ADAL" clId="{49385AE6-A348-4117-8CEB-AF53F41B2FB7}" dt="2023-01-22T19:58:01.353" v="8852" actId="1076"/>
        <pc:sldMkLst>
          <pc:docMk/>
          <pc:sldMk cId="4239707365" sldId="281"/>
        </pc:sldMkLst>
        <pc:spChg chg="add mod">
          <ac:chgData name="Srivastava, Shashank" userId="4a4a45cf-0bce-432b-b8e4-c038fc1510d7" providerId="ADAL" clId="{49385AE6-A348-4117-8CEB-AF53F41B2FB7}" dt="2023-01-22T19:57:51.782" v="8851" actId="20577"/>
          <ac:spMkLst>
            <pc:docMk/>
            <pc:sldMk cId="4239707365" sldId="281"/>
            <ac:spMk id="2" creationId="{9A792239-C30F-0DAC-4450-34BD08A6E878}"/>
          </ac:spMkLst>
        </pc:spChg>
        <pc:spChg chg="add mod">
          <ac:chgData name="Srivastava, Shashank" userId="4a4a45cf-0bce-432b-b8e4-c038fc1510d7" providerId="ADAL" clId="{49385AE6-A348-4117-8CEB-AF53F41B2FB7}" dt="2023-01-22T19:58:01.353" v="8852" actId="1076"/>
          <ac:spMkLst>
            <pc:docMk/>
            <pc:sldMk cId="4239707365" sldId="281"/>
            <ac:spMk id="3" creationId="{9B273637-AF56-B7CC-7C7F-3833A9F0B25C}"/>
          </ac:spMkLst>
        </pc:spChg>
        <pc:spChg chg="del">
          <ac:chgData name="Srivastava, Shashank" userId="4a4a45cf-0bce-432b-b8e4-c038fc1510d7" providerId="ADAL" clId="{49385AE6-A348-4117-8CEB-AF53F41B2FB7}" dt="2023-01-22T19:55:04.397" v="8660" actId="478"/>
          <ac:spMkLst>
            <pc:docMk/>
            <pc:sldMk cId="4239707365" sldId="281"/>
            <ac:spMk id="19" creationId="{FC575CEA-EE07-03EE-2388-14FD5557D68A}"/>
          </ac:spMkLst>
        </pc:spChg>
        <pc:spChg chg="del">
          <ac:chgData name="Srivastava, Shashank" userId="4a4a45cf-0bce-432b-b8e4-c038fc1510d7" providerId="ADAL" clId="{49385AE6-A348-4117-8CEB-AF53F41B2FB7}" dt="2023-01-22T19:55:04.397" v="8660" actId="478"/>
          <ac:spMkLst>
            <pc:docMk/>
            <pc:sldMk cId="4239707365" sldId="281"/>
            <ac:spMk id="20" creationId="{3A8BCF27-6ED6-73A5-762D-CCA01376B1A5}"/>
          </ac:spMkLst>
        </pc:spChg>
        <pc:spChg chg="del">
          <ac:chgData name="Srivastava, Shashank" userId="4a4a45cf-0bce-432b-b8e4-c038fc1510d7" providerId="ADAL" clId="{49385AE6-A348-4117-8CEB-AF53F41B2FB7}" dt="2023-01-22T19:55:04.397" v="8660" actId="478"/>
          <ac:spMkLst>
            <pc:docMk/>
            <pc:sldMk cId="4239707365" sldId="281"/>
            <ac:spMk id="21" creationId="{4B173270-B3CE-8A4A-8080-054D6E3ADE62}"/>
          </ac:spMkLst>
        </pc:spChg>
        <pc:spChg chg="del">
          <ac:chgData name="Srivastava, Shashank" userId="4a4a45cf-0bce-432b-b8e4-c038fc1510d7" providerId="ADAL" clId="{49385AE6-A348-4117-8CEB-AF53F41B2FB7}" dt="2023-01-22T19:55:04.397" v="8660" actId="478"/>
          <ac:spMkLst>
            <pc:docMk/>
            <pc:sldMk cId="4239707365" sldId="281"/>
            <ac:spMk id="22" creationId="{81FBC55C-EEB3-C7F3-53B0-8B7F9710E880}"/>
          </ac:spMkLst>
        </pc:spChg>
        <pc:spChg chg="del">
          <ac:chgData name="Srivastava, Shashank" userId="4a4a45cf-0bce-432b-b8e4-c038fc1510d7" providerId="ADAL" clId="{49385AE6-A348-4117-8CEB-AF53F41B2FB7}" dt="2023-01-22T19:55:04.397" v="8660" actId="478"/>
          <ac:spMkLst>
            <pc:docMk/>
            <pc:sldMk cId="4239707365" sldId="281"/>
            <ac:spMk id="23" creationId="{B99BF01C-EB43-4770-9402-3A16B899DBDA}"/>
          </ac:spMkLst>
        </pc:spChg>
        <pc:spChg chg="del">
          <ac:chgData name="Srivastava, Shashank" userId="4a4a45cf-0bce-432b-b8e4-c038fc1510d7" providerId="ADAL" clId="{49385AE6-A348-4117-8CEB-AF53F41B2FB7}" dt="2023-01-22T19:55:04.397" v="8660" actId="478"/>
          <ac:spMkLst>
            <pc:docMk/>
            <pc:sldMk cId="4239707365" sldId="281"/>
            <ac:spMk id="24" creationId="{F9216CD1-C2CF-258B-FD38-E3B9652EF382}"/>
          </ac:spMkLst>
        </pc:spChg>
        <pc:spChg chg="del">
          <ac:chgData name="Srivastava, Shashank" userId="4a4a45cf-0bce-432b-b8e4-c038fc1510d7" providerId="ADAL" clId="{49385AE6-A348-4117-8CEB-AF53F41B2FB7}" dt="2023-01-22T19:55:04.397" v="8660" actId="478"/>
          <ac:spMkLst>
            <pc:docMk/>
            <pc:sldMk cId="4239707365" sldId="281"/>
            <ac:spMk id="25" creationId="{F650447D-D8B5-B8C3-9C0C-101D90BE24CE}"/>
          </ac:spMkLst>
        </pc:spChg>
        <pc:spChg chg="del">
          <ac:chgData name="Srivastava, Shashank" userId="4a4a45cf-0bce-432b-b8e4-c038fc1510d7" providerId="ADAL" clId="{49385AE6-A348-4117-8CEB-AF53F41B2FB7}" dt="2023-01-22T19:55:04.397" v="8660" actId="478"/>
          <ac:spMkLst>
            <pc:docMk/>
            <pc:sldMk cId="4239707365" sldId="281"/>
            <ac:spMk id="26" creationId="{79712F28-A12D-5A16-2096-A347D918B376}"/>
          </ac:spMkLst>
        </pc:spChg>
        <pc:spChg chg="del">
          <ac:chgData name="Srivastava, Shashank" userId="4a4a45cf-0bce-432b-b8e4-c038fc1510d7" providerId="ADAL" clId="{49385AE6-A348-4117-8CEB-AF53F41B2FB7}" dt="2023-01-22T19:55:04.397" v="8660" actId="478"/>
          <ac:spMkLst>
            <pc:docMk/>
            <pc:sldMk cId="4239707365" sldId="281"/>
            <ac:spMk id="27" creationId="{F8D6A673-84A7-DB8A-5A20-00CFE2204079}"/>
          </ac:spMkLst>
        </pc:spChg>
        <pc:spChg chg="del">
          <ac:chgData name="Srivastava, Shashank" userId="4a4a45cf-0bce-432b-b8e4-c038fc1510d7" providerId="ADAL" clId="{49385AE6-A348-4117-8CEB-AF53F41B2FB7}" dt="2023-01-22T19:55:04.397" v="8660" actId="478"/>
          <ac:spMkLst>
            <pc:docMk/>
            <pc:sldMk cId="4239707365" sldId="281"/>
            <ac:spMk id="28" creationId="{1985CAE1-589C-E4F0-EF83-D5D087D575D6}"/>
          </ac:spMkLst>
        </pc:spChg>
        <pc:spChg chg="del">
          <ac:chgData name="Srivastava, Shashank" userId="4a4a45cf-0bce-432b-b8e4-c038fc1510d7" providerId="ADAL" clId="{49385AE6-A348-4117-8CEB-AF53F41B2FB7}" dt="2023-01-22T19:55:04.397" v="8660" actId="478"/>
          <ac:spMkLst>
            <pc:docMk/>
            <pc:sldMk cId="4239707365" sldId="281"/>
            <ac:spMk id="29" creationId="{28846FA3-6AEC-92C1-DFC2-985AACD360B4}"/>
          </ac:spMkLst>
        </pc:spChg>
        <pc:spChg chg="del">
          <ac:chgData name="Srivastava, Shashank" userId="4a4a45cf-0bce-432b-b8e4-c038fc1510d7" providerId="ADAL" clId="{49385AE6-A348-4117-8CEB-AF53F41B2FB7}" dt="2023-01-22T19:55:04.397" v="8660" actId="478"/>
          <ac:spMkLst>
            <pc:docMk/>
            <pc:sldMk cId="4239707365" sldId="281"/>
            <ac:spMk id="30" creationId="{08591038-ADA4-5AB6-4C6C-C1ACCBB6A64B}"/>
          </ac:spMkLst>
        </pc:spChg>
        <pc:spChg chg="del">
          <ac:chgData name="Srivastava, Shashank" userId="4a4a45cf-0bce-432b-b8e4-c038fc1510d7" providerId="ADAL" clId="{49385AE6-A348-4117-8CEB-AF53F41B2FB7}" dt="2023-01-22T19:55:04.397" v="8660" actId="478"/>
          <ac:spMkLst>
            <pc:docMk/>
            <pc:sldMk cId="4239707365" sldId="281"/>
            <ac:spMk id="31" creationId="{0911EE52-20F3-42F9-A246-641C735C873A}"/>
          </ac:spMkLst>
        </pc:spChg>
        <pc:spChg chg="del">
          <ac:chgData name="Srivastava, Shashank" userId="4a4a45cf-0bce-432b-b8e4-c038fc1510d7" providerId="ADAL" clId="{49385AE6-A348-4117-8CEB-AF53F41B2FB7}" dt="2023-01-22T19:55:04.397" v="8660" actId="478"/>
          <ac:spMkLst>
            <pc:docMk/>
            <pc:sldMk cId="4239707365" sldId="281"/>
            <ac:spMk id="32" creationId="{8C8668A3-0635-F528-922D-C04CF08DE6C5}"/>
          </ac:spMkLst>
        </pc:spChg>
        <pc:spChg chg="del">
          <ac:chgData name="Srivastava, Shashank" userId="4a4a45cf-0bce-432b-b8e4-c038fc1510d7" providerId="ADAL" clId="{49385AE6-A348-4117-8CEB-AF53F41B2FB7}" dt="2023-01-22T19:55:04.397" v="8660" actId="478"/>
          <ac:spMkLst>
            <pc:docMk/>
            <pc:sldMk cId="4239707365" sldId="281"/>
            <ac:spMk id="33" creationId="{9F69B15C-61EE-B79F-3130-05D03B378E84}"/>
          </ac:spMkLst>
        </pc:spChg>
        <pc:spChg chg="del">
          <ac:chgData name="Srivastava, Shashank" userId="4a4a45cf-0bce-432b-b8e4-c038fc1510d7" providerId="ADAL" clId="{49385AE6-A348-4117-8CEB-AF53F41B2FB7}" dt="2023-01-22T19:55:04.397" v="8660" actId="478"/>
          <ac:spMkLst>
            <pc:docMk/>
            <pc:sldMk cId="4239707365" sldId="281"/>
            <ac:spMk id="34" creationId="{96E4846A-858A-D4AB-87DB-D6E469F365A0}"/>
          </ac:spMkLst>
        </pc:spChg>
        <pc:spChg chg="del">
          <ac:chgData name="Srivastava, Shashank" userId="4a4a45cf-0bce-432b-b8e4-c038fc1510d7" providerId="ADAL" clId="{49385AE6-A348-4117-8CEB-AF53F41B2FB7}" dt="2023-01-22T19:55:04.397" v="8660" actId="478"/>
          <ac:spMkLst>
            <pc:docMk/>
            <pc:sldMk cId="4239707365" sldId="281"/>
            <ac:spMk id="35" creationId="{C974A4CA-CCCB-7355-8705-DB450F4DBDF0}"/>
          </ac:spMkLst>
        </pc:spChg>
        <pc:spChg chg="del">
          <ac:chgData name="Srivastava, Shashank" userId="4a4a45cf-0bce-432b-b8e4-c038fc1510d7" providerId="ADAL" clId="{49385AE6-A348-4117-8CEB-AF53F41B2FB7}" dt="2023-01-22T19:55:04.397" v="8660" actId="478"/>
          <ac:spMkLst>
            <pc:docMk/>
            <pc:sldMk cId="4239707365" sldId="281"/>
            <ac:spMk id="36" creationId="{38F0BEF0-1116-92AD-5B84-5DC7EFE4E61B}"/>
          </ac:spMkLst>
        </pc:spChg>
        <pc:spChg chg="del">
          <ac:chgData name="Srivastava, Shashank" userId="4a4a45cf-0bce-432b-b8e4-c038fc1510d7" providerId="ADAL" clId="{49385AE6-A348-4117-8CEB-AF53F41B2FB7}" dt="2023-01-22T19:55:04.397" v="8660" actId="478"/>
          <ac:spMkLst>
            <pc:docMk/>
            <pc:sldMk cId="4239707365" sldId="281"/>
            <ac:spMk id="37" creationId="{16571165-AD19-1E67-2668-35A41654D1A9}"/>
          </ac:spMkLst>
        </pc:spChg>
        <pc:spChg chg="del">
          <ac:chgData name="Srivastava, Shashank" userId="4a4a45cf-0bce-432b-b8e4-c038fc1510d7" providerId="ADAL" clId="{49385AE6-A348-4117-8CEB-AF53F41B2FB7}" dt="2023-01-22T19:55:04.397" v="8660" actId="478"/>
          <ac:spMkLst>
            <pc:docMk/>
            <pc:sldMk cId="4239707365" sldId="281"/>
            <ac:spMk id="38" creationId="{0CF084B0-7A8D-0E61-A4ED-719B5568E932}"/>
          </ac:spMkLst>
        </pc:spChg>
        <pc:spChg chg="del">
          <ac:chgData name="Srivastava, Shashank" userId="4a4a45cf-0bce-432b-b8e4-c038fc1510d7" providerId="ADAL" clId="{49385AE6-A348-4117-8CEB-AF53F41B2FB7}" dt="2023-01-22T19:55:04.397" v="8660" actId="478"/>
          <ac:spMkLst>
            <pc:docMk/>
            <pc:sldMk cId="4239707365" sldId="281"/>
            <ac:spMk id="39" creationId="{B6A296D2-CF6A-61FC-3349-24392033A161}"/>
          </ac:spMkLst>
        </pc:spChg>
        <pc:spChg chg="del">
          <ac:chgData name="Srivastava, Shashank" userId="4a4a45cf-0bce-432b-b8e4-c038fc1510d7" providerId="ADAL" clId="{49385AE6-A348-4117-8CEB-AF53F41B2FB7}" dt="2023-01-22T19:55:04.397" v="8660" actId="478"/>
          <ac:spMkLst>
            <pc:docMk/>
            <pc:sldMk cId="4239707365" sldId="281"/>
            <ac:spMk id="40" creationId="{E996B678-B81C-2970-A918-07E5B03B9141}"/>
          </ac:spMkLst>
        </pc:spChg>
        <pc:spChg chg="del">
          <ac:chgData name="Srivastava, Shashank" userId="4a4a45cf-0bce-432b-b8e4-c038fc1510d7" providerId="ADAL" clId="{49385AE6-A348-4117-8CEB-AF53F41B2FB7}" dt="2023-01-22T19:55:04.397" v="8660" actId="478"/>
          <ac:spMkLst>
            <pc:docMk/>
            <pc:sldMk cId="4239707365" sldId="281"/>
            <ac:spMk id="41" creationId="{3EBC790D-6371-F044-DA48-EE524C81680A}"/>
          </ac:spMkLst>
        </pc:spChg>
        <pc:spChg chg="del">
          <ac:chgData name="Srivastava, Shashank" userId="4a4a45cf-0bce-432b-b8e4-c038fc1510d7" providerId="ADAL" clId="{49385AE6-A348-4117-8CEB-AF53F41B2FB7}" dt="2023-01-22T19:55:04.397" v="8660" actId="478"/>
          <ac:spMkLst>
            <pc:docMk/>
            <pc:sldMk cId="4239707365" sldId="281"/>
            <ac:spMk id="42" creationId="{1231A8E8-90A0-4954-7231-9982EA1D5773}"/>
          </ac:spMkLst>
        </pc:spChg>
        <pc:spChg chg="del">
          <ac:chgData name="Srivastava, Shashank" userId="4a4a45cf-0bce-432b-b8e4-c038fc1510d7" providerId="ADAL" clId="{49385AE6-A348-4117-8CEB-AF53F41B2FB7}" dt="2023-01-22T19:55:04.397" v="8660" actId="478"/>
          <ac:spMkLst>
            <pc:docMk/>
            <pc:sldMk cId="4239707365" sldId="281"/>
            <ac:spMk id="63" creationId="{D0449AF5-C53B-6B12-FE6E-1776E2121821}"/>
          </ac:spMkLst>
        </pc:spChg>
        <pc:spChg chg="del">
          <ac:chgData name="Srivastava, Shashank" userId="4a4a45cf-0bce-432b-b8e4-c038fc1510d7" providerId="ADAL" clId="{49385AE6-A348-4117-8CEB-AF53F41B2FB7}" dt="2023-01-22T19:55:04.397" v="8660" actId="478"/>
          <ac:spMkLst>
            <pc:docMk/>
            <pc:sldMk cId="4239707365" sldId="281"/>
            <ac:spMk id="69" creationId="{DD9FBDBB-5FC3-C35B-1B71-F0004B41FF54}"/>
          </ac:spMkLst>
        </pc:spChg>
        <pc:spChg chg="del">
          <ac:chgData name="Srivastava, Shashank" userId="4a4a45cf-0bce-432b-b8e4-c038fc1510d7" providerId="ADAL" clId="{49385AE6-A348-4117-8CEB-AF53F41B2FB7}" dt="2023-01-22T19:55:04.397" v="8660" actId="478"/>
          <ac:spMkLst>
            <pc:docMk/>
            <pc:sldMk cId="4239707365" sldId="281"/>
            <ac:spMk id="70" creationId="{6B92A42C-7E10-3781-7683-6AD9C6C33A0A}"/>
          </ac:spMkLst>
        </pc:spChg>
        <pc:spChg chg="del">
          <ac:chgData name="Srivastava, Shashank" userId="4a4a45cf-0bce-432b-b8e4-c038fc1510d7" providerId="ADAL" clId="{49385AE6-A348-4117-8CEB-AF53F41B2FB7}" dt="2023-01-22T19:55:04.397" v="8660" actId="478"/>
          <ac:spMkLst>
            <pc:docMk/>
            <pc:sldMk cId="4239707365" sldId="281"/>
            <ac:spMk id="71" creationId="{501FA6F5-45A8-AF37-3238-681ACB27F967}"/>
          </ac:spMkLst>
        </pc:spChg>
        <pc:spChg chg="del">
          <ac:chgData name="Srivastava, Shashank" userId="4a4a45cf-0bce-432b-b8e4-c038fc1510d7" providerId="ADAL" clId="{49385AE6-A348-4117-8CEB-AF53F41B2FB7}" dt="2023-01-22T19:55:04.397" v="8660" actId="478"/>
          <ac:spMkLst>
            <pc:docMk/>
            <pc:sldMk cId="4239707365" sldId="281"/>
            <ac:spMk id="72" creationId="{7EF14AAA-E485-587A-E403-8EFEEF70C4AE}"/>
          </ac:spMkLst>
        </pc:spChg>
        <pc:spChg chg="del">
          <ac:chgData name="Srivastava, Shashank" userId="4a4a45cf-0bce-432b-b8e4-c038fc1510d7" providerId="ADAL" clId="{49385AE6-A348-4117-8CEB-AF53F41B2FB7}" dt="2023-01-22T19:55:04.397" v="8660" actId="478"/>
          <ac:spMkLst>
            <pc:docMk/>
            <pc:sldMk cId="4239707365" sldId="281"/>
            <ac:spMk id="73" creationId="{BFA8C346-3573-DEB4-8916-B1A363276C57}"/>
          </ac:spMkLst>
        </pc:spChg>
        <pc:spChg chg="del">
          <ac:chgData name="Srivastava, Shashank" userId="4a4a45cf-0bce-432b-b8e4-c038fc1510d7" providerId="ADAL" clId="{49385AE6-A348-4117-8CEB-AF53F41B2FB7}" dt="2023-01-22T19:55:04.397" v="8660" actId="478"/>
          <ac:spMkLst>
            <pc:docMk/>
            <pc:sldMk cId="4239707365" sldId="281"/>
            <ac:spMk id="74" creationId="{ADB331BA-EA53-AF75-2AFE-A912FF361E62}"/>
          </ac:spMkLst>
        </pc:spChg>
        <pc:spChg chg="del">
          <ac:chgData name="Srivastava, Shashank" userId="4a4a45cf-0bce-432b-b8e4-c038fc1510d7" providerId="ADAL" clId="{49385AE6-A348-4117-8CEB-AF53F41B2FB7}" dt="2023-01-22T19:55:04.397" v="8660" actId="478"/>
          <ac:spMkLst>
            <pc:docMk/>
            <pc:sldMk cId="4239707365" sldId="281"/>
            <ac:spMk id="75" creationId="{A3F44442-E1DF-638E-F524-FE0ACB0134C4}"/>
          </ac:spMkLst>
        </pc:spChg>
        <pc:spChg chg="del">
          <ac:chgData name="Srivastava, Shashank" userId="4a4a45cf-0bce-432b-b8e4-c038fc1510d7" providerId="ADAL" clId="{49385AE6-A348-4117-8CEB-AF53F41B2FB7}" dt="2023-01-22T19:55:04.397" v="8660" actId="478"/>
          <ac:spMkLst>
            <pc:docMk/>
            <pc:sldMk cId="4239707365" sldId="281"/>
            <ac:spMk id="76" creationId="{01C45E6A-74E5-4ED0-F83A-8573E2CE483F}"/>
          </ac:spMkLst>
        </pc:spChg>
        <pc:spChg chg="del">
          <ac:chgData name="Srivastava, Shashank" userId="4a4a45cf-0bce-432b-b8e4-c038fc1510d7" providerId="ADAL" clId="{49385AE6-A348-4117-8CEB-AF53F41B2FB7}" dt="2023-01-22T19:55:04.397" v="8660" actId="478"/>
          <ac:spMkLst>
            <pc:docMk/>
            <pc:sldMk cId="4239707365" sldId="281"/>
            <ac:spMk id="77" creationId="{B48B6F3E-DE36-2B61-BA78-798164F9F294}"/>
          </ac:spMkLst>
        </pc:spChg>
        <pc:spChg chg="del">
          <ac:chgData name="Srivastava, Shashank" userId="4a4a45cf-0bce-432b-b8e4-c038fc1510d7" providerId="ADAL" clId="{49385AE6-A348-4117-8CEB-AF53F41B2FB7}" dt="2023-01-22T19:55:04.397" v="8660" actId="478"/>
          <ac:spMkLst>
            <pc:docMk/>
            <pc:sldMk cId="4239707365" sldId="281"/>
            <ac:spMk id="78" creationId="{7492F404-1DBE-F729-6D0A-0DE9083B5542}"/>
          </ac:spMkLst>
        </pc:spChg>
        <pc:spChg chg="del">
          <ac:chgData name="Srivastava, Shashank" userId="4a4a45cf-0bce-432b-b8e4-c038fc1510d7" providerId="ADAL" clId="{49385AE6-A348-4117-8CEB-AF53F41B2FB7}" dt="2023-01-22T19:55:04.397" v="8660" actId="478"/>
          <ac:spMkLst>
            <pc:docMk/>
            <pc:sldMk cId="4239707365" sldId="281"/>
            <ac:spMk id="79" creationId="{A92088C1-D568-5DA4-51C3-65094A02026C}"/>
          </ac:spMkLst>
        </pc:spChg>
        <pc:spChg chg="del">
          <ac:chgData name="Srivastava, Shashank" userId="4a4a45cf-0bce-432b-b8e4-c038fc1510d7" providerId="ADAL" clId="{49385AE6-A348-4117-8CEB-AF53F41B2FB7}" dt="2023-01-22T19:55:04.397" v="8660" actId="478"/>
          <ac:spMkLst>
            <pc:docMk/>
            <pc:sldMk cId="4239707365" sldId="281"/>
            <ac:spMk id="80" creationId="{E62129DC-BEC5-1A48-707F-6F61177D0E97}"/>
          </ac:spMkLst>
        </pc:spChg>
        <pc:spChg chg="del">
          <ac:chgData name="Srivastava, Shashank" userId="4a4a45cf-0bce-432b-b8e4-c038fc1510d7" providerId="ADAL" clId="{49385AE6-A348-4117-8CEB-AF53F41B2FB7}" dt="2023-01-22T19:55:04.397" v="8660" actId="478"/>
          <ac:spMkLst>
            <pc:docMk/>
            <pc:sldMk cId="4239707365" sldId="281"/>
            <ac:spMk id="81" creationId="{4B11897F-8BAA-F868-9214-9A4C0E30F1BD}"/>
          </ac:spMkLst>
        </pc:spChg>
        <pc:spChg chg="del">
          <ac:chgData name="Srivastava, Shashank" userId="4a4a45cf-0bce-432b-b8e4-c038fc1510d7" providerId="ADAL" clId="{49385AE6-A348-4117-8CEB-AF53F41B2FB7}" dt="2023-01-22T19:55:04.397" v="8660" actId="478"/>
          <ac:spMkLst>
            <pc:docMk/>
            <pc:sldMk cId="4239707365" sldId="281"/>
            <ac:spMk id="82" creationId="{58CD4170-04A2-8B11-2C44-A6AA2FED20AD}"/>
          </ac:spMkLst>
        </pc:spChg>
        <pc:spChg chg="del">
          <ac:chgData name="Srivastava, Shashank" userId="4a4a45cf-0bce-432b-b8e4-c038fc1510d7" providerId="ADAL" clId="{49385AE6-A348-4117-8CEB-AF53F41B2FB7}" dt="2023-01-22T19:55:04.397" v="8660" actId="478"/>
          <ac:spMkLst>
            <pc:docMk/>
            <pc:sldMk cId="4239707365" sldId="281"/>
            <ac:spMk id="83" creationId="{E56B3732-022B-AA2E-963F-58C05C7F09E5}"/>
          </ac:spMkLst>
        </pc:spChg>
        <pc:spChg chg="del">
          <ac:chgData name="Srivastava, Shashank" userId="4a4a45cf-0bce-432b-b8e4-c038fc1510d7" providerId="ADAL" clId="{49385AE6-A348-4117-8CEB-AF53F41B2FB7}" dt="2023-01-22T19:55:04.397" v="8660" actId="478"/>
          <ac:spMkLst>
            <pc:docMk/>
            <pc:sldMk cId="4239707365" sldId="281"/>
            <ac:spMk id="84" creationId="{B49D146E-9183-D5A4-4844-FE46C081C492}"/>
          </ac:spMkLst>
        </pc:spChg>
        <pc:spChg chg="del">
          <ac:chgData name="Srivastava, Shashank" userId="4a4a45cf-0bce-432b-b8e4-c038fc1510d7" providerId="ADAL" clId="{49385AE6-A348-4117-8CEB-AF53F41B2FB7}" dt="2023-01-22T19:55:04.397" v="8660" actId="478"/>
          <ac:spMkLst>
            <pc:docMk/>
            <pc:sldMk cId="4239707365" sldId="281"/>
            <ac:spMk id="85" creationId="{B42FFD53-2631-044F-C5C4-BB1DDFF42AF1}"/>
          </ac:spMkLst>
        </pc:spChg>
        <pc:spChg chg="del">
          <ac:chgData name="Srivastava, Shashank" userId="4a4a45cf-0bce-432b-b8e4-c038fc1510d7" providerId="ADAL" clId="{49385AE6-A348-4117-8CEB-AF53F41B2FB7}" dt="2023-01-22T19:55:04.397" v="8660" actId="478"/>
          <ac:spMkLst>
            <pc:docMk/>
            <pc:sldMk cId="4239707365" sldId="281"/>
            <ac:spMk id="86" creationId="{B64CDBA8-4476-C06B-956F-82EEC506D5E7}"/>
          </ac:spMkLst>
        </pc:spChg>
        <pc:spChg chg="del">
          <ac:chgData name="Srivastava, Shashank" userId="4a4a45cf-0bce-432b-b8e4-c038fc1510d7" providerId="ADAL" clId="{49385AE6-A348-4117-8CEB-AF53F41B2FB7}" dt="2023-01-22T19:55:04.397" v="8660" actId="478"/>
          <ac:spMkLst>
            <pc:docMk/>
            <pc:sldMk cId="4239707365" sldId="281"/>
            <ac:spMk id="87" creationId="{2ECF55AF-2E20-5DF0-1F7A-D3FBCF043E2B}"/>
          </ac:spMkLst>
        </pc:spChg>
        <pc:spChg chg="del">
          <ac:chgData name="Srivastava, Shashank" userId="4a4a45cf-0bce-432b-b8e4-c038fc1510d7" providerId="ADAL" clId="{49385AE6-A348-4117-8CEB-AF53F41B2FB7}" dt="2023-01-22T19:55:04.397" v="8660" actId="478"/>
          <ac:spMkLst>
            <pc:docMk/>
            <pc:sldMk cId="4239707365" sldId="281"/>
            <ac:spMk id="88" creationId="{AFEC9344-1A86-C819-27CB-B03F7F4E5422}"/>
          </ac:spMkLst>
        </pc:spChg>
        <pc:spChg chg="del">
          <ac:chgData name="Srivastava, Shashank" userId="4a4a45cf-0bce-432b-b8e4-c038fc1510d7" providerId="ADAL" clId="{49385AE6-A348-4117-8CEB-AF53F41B2FB7}" dt="2023-01-22T19:55:04.397" v="8660" actId="478"/>
          <ac:spMkLst>
            <pc:docMk/>
            <pc:sldMk cId="4239707365" sldId="281"/>
            <ac:spMk id="89" creationId="{BFAFF4E9-6B11-DB5F-C0C9-30096D4C2C5D}"/>
          </ac:spMkLst>
        </pc:spChg>
        <pc:spChg chg="del">
          <ac:chgData name="Srivastava, Shashank" userId="4a4a45cf-0bce-432b-b8e4-c038fc1510d7" providerId="ADAL" clId="{49385AE6-A348-4117-8CEB-AF53F41B2FB7}" dt="2023-01-22T19:55:04.397" v="8660" actId="478"/>
          <ac:spMkLst>
            <pc:docMk/>
            <pc:sldMk cId="4239707365" sldId="281"/>
            <ac:spMk id="90" creationId="{E42677E9-13DF-BD97-B4C2-10EDAACB1383}"/>
          </ac:spMkLst>
        </pc:spChg>
        <pc:spChg chg="del">
          <ac:chgData name="Srivastava, Shashank" userId="4a4a45cf-0bce-432b-b8e4-c038fc1510d7" providerId="ADAL" clId="{49385AE6-A348-4117-8CEB-AF53F41B2FB7}" dt="2023-01-22T19:55:04.397" v="8660" actId="478"/>
          <ac:spMkLst>
            <pc:docMk/>
            <pc:sldMk cId="4239707365" sldId="281"/>
            <ac:spMk id="91" creationId="{6B3517F8-8E4D-7D89-C499-1773AB218F7C}"/>
          </ac:spMkLst>
        </pc:spChg>
        <pc:spChg chg="del">
          <ac:chgData name="Srivastava, Shashank" userId="4a4a45cf-0bce-432b-b8e4-c038fc1510d7" providerId="ADAL" clId="{49385AE6-A348-4117-8CEB-AF53F41B2FB7}" dt="2023-01-22T19:55:04.397" v="8660" actId="478"/>
          <ac:spMkLst>
            <pc:docMk/>
            <pc:sldMk cId="4239707365" sldId="281"/>
            <ac:spMk id="92" creationId="{4610F26C-3185-D90A-14FF-2748E9386DF9}"/>
          </ac:spMkLst>
        </pc:spChg>
        <pc:spChg chg="del">
          <ac:chgData name="Srivastava, Shashank" userId="4a4a45cf-0bce-432b-b8e4-c038fc1510d7" providerId="ADAL" clId="{49385AE6-A348-4117-8CEB-AF53F41B2FB7}" dt="2023-01-22T19:55:04.397" v="8660" actId="478"/>
          <ac:spMkLst>
            <pc:docMk/>
            <pc:sldMk cId="4239707365" sldId="281"/>
            <ac:spMk id="97" creationId="{DDB8A96A-40BA-1894-FAEA-9C28EB5301BB}"/>
          </ac:spMkLst>
        </pc:spChg>
        <pc:spChg chg="del">
          <ac:chgData name="Srivastava, Shashank" userId="4a4a45cf-0bce-432b-b8e4-c038fc1510d7" providerId="ADAL" clId="{49385AE6-A348-4117-8CEB-AF53F41B2FB7}" dt="2023-01-22T19:55:04.397" v="8660" actId="478"/>
          <ac:spMkLst>
            <pc:docMk/>
            <pc:sldMk cId="4239707365" sldId="281"/>
            <ac:spMk id="98" creationId="{DE0EADF3-0282-9D4D-1517-0DAE50EADC88}"/>
          </ac:spMkLst>
        </pc:spChg>
        <pc:spChg chg="del">
          <ac:chgData name="Srivastava, Shashank" userId="4a4a45cf-0bce-432b-b8e4-c038fc1510d7" providerId="ADAL" clId="{49385AE6-A348-4117-8CEB-AF53F41B2FB7}" dt="2023-01-22T19:55:04.397" v="8660" actId="478"/>
          <ac:spMkLst>
            <pc:docMk/>
            <pc:sldMk cId="4239707365" sldId="281"/>
            <ac:spMk id="99" creationId="{2E60FD51-1EB3-4DC9-688D-1E3E989B593F}"/>
          </ac:spMkLst>
        </pc:spChg>
        <pc:spChg chg="del">
          <ac:chgData name="Srivastava, Shashank" userId="4a4a45cf-0bce-432b-b8e4-c038fc1510d7" providerId="ADAL" clId="{49385AE6-A348-4117-8CEB-AF53F41B2FB7}" dt="2023-01-22T19:55:04.397" v="8660" actId="478"/>
          <ac:spMkLst>
            <pc:docMk/>
            <pc:sldMk cId="4239707365" sldId="281"/>
            <ac:spMk id="100" creationId="{98F2FC00-8A72-2046-8718-89B364098AE0}"/>
          </ac:spMkLst>
        </pc:spChg>
        <pc:spChg chg="del">
          <ac:chgData name="Srivastava, Shashank" userId="4a4a45cf-0bce-432b-b8e4-c038fc1510d7" providerId="ADAL" clId="{49385AE6-A348-4117-8CEB-AF53F41B2FB7}" dt="2023-01-22T19:55:04.397" v="8660" actId="478"/>
          <ac:spMkLst>
            <pc:docMk/>
            <pc:sldMk cId="4239707365" sldId="281"/>
            <ac:spMk id="101" creationId="{410C605B-8FF4-5E10-6211-2E76C35CE89E}"/>
          </ac:spMkLst>
        </pc:spChg>
        <pc:spChg chg="del">
          <ac:chgData name="Srivastava, Shashank" userId="4a4a45cf-0bce-432b-b8e4-c038fc1510d7" providerId="ADAL" clId="{49385AE6-A348-4117-8CEB-AF53F41B2FB7}" dt="2023-01-22T19:55:04.397" v="8660" actId="478"/>
          <ac:spMkLst>
            <pc:docMk/>
            <pc:sldMk cId="4239707365" sldId="281"/>
            <ac:spMk id="102" creationId="{86E39E0C-0E83-29B3-A8A4-07A15F69DAD6}"/>
          </ac:spMkLst>
        </pc:spChg>
        <pc:spChg chg="del">
          <ac:chgData name="Srivastava, Shashank" userId="4a4a45cf-0bce-432b-b8e4-c038fc1510d7" providerId="ADAL" clId="{49385AE6-A348-4117-8CEB-AF53F41B2FB7}" dt="2023-01-22T19:55:04.397" v="8660" actId="478"/>
          <ac:spMkLst>
            <pc:docMk/>
            <pc:sldMk cId="4239707365" sldId="281"/>
            <ac:spMk id="103" creationId="{D1CEB9F5-8BE1-B46B-FAC0-C88F45B894E0}"/>
          </ac:spMkLst>
        </pc:spChg>
        <pc:spChg chg="del">
          <ac:chgData name="Srivastava, Shashank" userId="4a4a45cf-0bce-432b-b8e4-c038fc1510d7" providerId="ADAL" clId="{49385AE6-A348-4117-8CEB-AF53F41B2FB7}" dt="2023-01-22T19:55:04.397" v="8660" actId="478"/>
          <ac:spMkLst>
            <pc:docMk/>
            <pc:sldMk cId="4239707365" sldId="281"/>
            <ac:spMk id="104" creationId="{1E99F59F-C117-CB82-268E-12BB8F879827}"/>
          </ac:spMkLst>
        </pc:spChg>
        <pc:spChg chg="del">
          <ac:chgData name="Srivastava, Shashank" userId="4a4a45cf-0bce-432b-b8e4-c038fc1510d7" providerId="ADAL" clId="{49385AE6-A348-4117-8CEB-AF53F41B2FB7}" dt="2023-01-22T19:55:04.397" v="8660" actId="478"/>
          <ac:spMkLst>
            <pc:docMk/>
            <pc:sldMk cId="4239707365" sldId="281"/>
            <ac:spMk id="105" creationId="{5DC48D85-E7C2-DB1F-28AE-7122AF05BAFC}"/>
          </ac:spMkLst>
        </pc:spChg>
        <pc:spChg chg="del">
          <ac:chgData name="Srivastava, Shashank" userId="4a4a45cf-0bce-432b-b8e4-c038fc1510d7" providerId="ADAL" clId="{49385AE6-A348-4117-8CEB-AF53F41B2FB7}" dt="2023-01-22T19:55:04.397" v="8660" actId="478"/>
          <ac:spMkLst>
            <pc:docMk/>
            <pc:sldMk cId="4239707365" sldId="281"/>
            <ac:spMk id="106" creationId="{C70C331F-2644-E895-E885-249226A9FB50}"/>
          </ac:spMkLst>
        </pc:spChg>
        <pc:spChg chg="del">
          <ac:chgData name="Srivastava, Shashank" userId="4a4a45cf-0bce-432b-b8e4-c038fc1510d7" providerId="ADAL" clId="{49385AE6-A348-4117-8CEB-AF53F41B2FB7}" dt="2023-01-22T19:55:04.397" v="8660" actId="478"/>
          <ac:spMkLst>
            <pc:docMk/>
            <pc:sldMk cId="4239707365" sldId="281"/>
            <ac:spMk id="107" creationId="{353A3570-ACE1-321B-9DC8-2A41BD3E969C}"/>
          </ac:spMkLst>
        </pc:spChg>
        <pc:spChg chg="del">
          <ac:chgData name="Srivastava, Shashank" userId="4a4a45cf-0bce-432b-b8e4-c038fc1510d7" providerId="ADAL" clId="{49385AE6-A348-4117-8CEB-AF53F41B2FB7}" dt="2023-01-22T19:55:04.397" v="8660" actId="478"/>
          <ac:spMkLst>
            <pc:docMk/>
            <pc:sldMk cId="4239707365" sldId="281"/>
            <ac:spMk id="108" creationId="{C6470670-AAE5-4D30-F674-7D6FC25D3795}"/>
          </ac:spMkLst>
        </pc:spChg>
        <pc:spChg chg="del">
          <ac:chgData name="Srivastava, Shashank" userId="4a4a45cf-0bce-432b-b8e4-c038fc1510d7" providerId="ADAL" clId="{49385AE6-A348-4117-8CEB-AF53F41B2FB7}" dt="2023-01-22T19:55:04.397" v="8660" actId="478"/>
          <ac:spMkLst>
            <pc:docMk/>
            <pc:sldMk cId="4239707365" sldId="281"/>
            <ac:spMk id="109" creationId="{96688149-9784-AFED-BB71-3C0F86456D55}"/>
          </ac:spMkLst>
        </pc:spChg>
        <pc:spChg chg="del">
          <ac:chgData name="Srivastava, Shashank" userId="4a4a45cf-0bce-432b-b8e4-c038fc1510d7" providerId="ADAL" clId="{49385AE6-A348-4117-8CEB-AF53F41B2FB7}" dt="2023-01-22T19:55:04.397" v="8660" actId="478"/>
          <ac:spMkLst>
            <pc:docMk/>
            <pc:sldMk cId="4239707365" sldId="281"/>
            <ac:spMk id="110" creationId="{B7E4C42D-F5AA-E80E-0255-77E805F3D513}"/>
          </ac:spMkLst>
        </pc:spChg>
        <pc:spChg chg="del">
          <ac:chgData name="Srivastava, Shashank" userId="4a4a45cf-0bce-432b-b8e4-c038fc1510d7" providerId="ADAL" clId="{49385AE6-A348-4117-8CEB-AF53F41B2FB7}" dt="2023-01-22T19:55:04.397" v="8660" actId="478"/>
          <ac:spMkLst>
            <pc:docMk/>
            <pc:sldMk cId="4239707365" sldId="281"/>
            <ac:spMk id="111" creationId="{179A8841-2DEC-5A8A-C17A-08D90F15FFE3}"/>
          </ac:spMkLst>
        </pc:spChg>
        <pc:spChg chg="del">
          <ac:chgData name="Srivastava, Shashank" userId="4a4a45cf-0bce-432b-b8e4-c038fc1510d7" providerId="ADAL" clId="{49385AE6-A348-4117-8CEB-AF53F41B2FB7}" dt="2023-01-22T19:55:04.397" v="8660" actId="478"/>
          <ac:spMkLst>
            <pc:docMk/>
            <pc:sldMk cId="4239707365" sldId="281"/>
            <ac:spMk id="112" creationId="{A74456FF-F286-A745-13F1-4333BB1E472E}"/>
          </ac:spMkLst>
        </pc:spChg>
        <pc:spChg chg="del">
          <ac:chgData name="Srivastava, Shashank" userId="4a4a45cf-0bce-432b-b8e4-c038fc1510d7" providerId="ADAL" clId="{49385AE6-A348-4117-8CEB-AF53F41B2FB7}" dt="2023-01-22T19:55:04.397" v="8660" actId="478"/>
          <ac:spMkLst>
            <pc:docMk/>
            <pc:sldMk cId="4239707365" sldId="281"/>
            <ac:spMk id="113" creationId="{A9378A83-17BC-1638-6225-FA3873A6CC78}"/>
          </ac:spMkLst>
        </pc:spChg>
        <pc:spChg chg="del">
          <ac:chgData name="Srivastava, Shashank" userId="4a4a45cf-0bce-432b-b8e4-c038fc1510d7" providerId="ADAL" clId="{49385AE6-A348-4117-8CEB-AF53F41B2FB7}" dt="2023-01-22T19:55:04.397" v="8660" actId="478"/>
          <ac:spMkLst>
            <pc:docMk/>
            <pc:sldMk cId="4239707365" sldId="281"/>
            <ac:spMk id="114" creationId="{11FE0D35-C563-41EC-E62B-4A4B3088C003}"/>
          </ac:spMkLst>
        </pc:spChg>
        <pc:spChg chg="del">
          <ac:chgData name="Srivastava, Shashank" userId="4a4a45cf-0bce-432b-b8e4-c038fc1510d7" providerId="ADAL" clId="{49385AE6-A348-4117-8CEB-AF53F41B2FB7}" dt="2023-01-22T19:55:04.397" v="8660" actId="478"/>
          <ac:spMkLst>
            <pc:docMk/>
            <pc:sldMk cId="4239707365" sldId="281"/>
            <ac:spMk id="115" creationId="{C88E2EA4-E92A-FEB4-5516-8E86C6197DAC}"/>
          </ac:spMkLst>
        </pc:spChg>
        <pc:spChg chg="del">
          <ac:chgData name="Srivastava, Shashank" userId="4a4a45cf-0bce-432b-b8e4-c038fc1510d7" providerId="ADAL" clId="{49385AE6-A348-4117-8CEB-AF53F41B2FB7}" dt="2023-01-22T19:55:04.397" v="8660" actId="478"/>
          <ac:spMkLst>
            <pc:docMk/>
            <pc:sldMk cId="4239707365" sldId="281"/>
            <ac:spMk id="116" creationId="{F48A72B2-7101-28AB-E94C-93F3690084CB}"/>
          </ac:spMkLst>
        </pc:spChg>
        <pc:spChg chg="del">
          <ac:chgData name="Srivastava, Shashank" userId="4a4a45cf-0bce-432b-b8e4-c038fc1510d7" providerId="ADAL" clId="{49385AE6-A348-4117-8CEB-AF53F41B2FB7}" dt="2023-01-22T19:55:04.397" v="8660" actId="478"/>
          <ac:spMkLst>
            <pc:docMk/>
            <pc:sldMk cId="4239707365" sldId="281"/>
            <ac:spMk id="117" creationId="{43AF2481-4E1B-02D0-055A-6F3AC868B334}"/>
          </ac:spMkLst>
        </pc:spChg>
        <pc:spChg chg="del">
          <ac:chgData name="Srivastava, Shashank" userId="4a4a45cf-0bce-432b-b8e4-c038fc1510d7" providerId="ADAL" clId="{49385AE6-A348-4117-8CEB-AF53F41B2FB7}" dt="2023-01-22T19:55:04.397" v="8660" actId="478"/>
          <ac:spMkLst>
            <pc:docMk/>
            <pc:sldMk cId="4239707365" sldId="281"/>
            <ac:spMk id="118" creationId="{746339C8-6680-BB6C-BBA2-606D82C9B0AC}"/>
          </ac:spMkLst>
        </pc:spChg>
        <pc:spChg chg="del">
          <ac:chgData name="Srivastava, Shashank" userId="4a4a45cf-0bce-432b-b8e4-c038fc1510d7" providerId="ADAL" clId="{49385AE6-A348-4117-8CEB-AF53F41B2FB7}" dt="2023-01-22T19:55:04.397" v="8660" actId="478"/>
          <ac:spMkLst>
            <pc:docMk/>
            <pc:sldMk cId="4239707365" sldId="281"/>
            <ac:spMk id="119" creationId="{F30366B2-AD48-5ABE-B628-CFEBCF8FADEA}"/>
          </ac:spMkLst>
        </pc:spChg>
        <pc:spChg chg="del">
          <ac:chgData name="Srivastava, Shashank" userId="4a4a45cf-0bce-432b-b8e4-c038fc1510d7" providerId="ADAL" clId="{49385AE6-A348-4117-8CEB-AF53F41B2FB7}" dt="2023-01-22T19:55:04.397" v="8660" actId="478"/>
          <ac:spMkLst>
            <pc:docMk/>
            <pc:sldMk cId="4239707365" sldId="281"/>
            <ac:spMk id="120" creationId="{E3FDD6CD-2BA1-57D7-052F-56213E98D84C}"/>
          </ac:spMkLst>
        </pc:spChg>
        <pc:spChg chg="del">
          <ac:chgData name="Srivastava, Shashank" userId="4a4a45cf-0bce-432b-b8e4-c038fc1510d7" providerId="ADAL" clId="{49385AE6-A348-4117-8CEB-AF53F41B2FB7}" dt="2023-01-22T19:55:04.397" v="8660" actId="478"/>
          <ac:spMkLst>
            <pc:docMk/>
            <pc:sldMk cId="4239707365" sldId="281"/>
            <ac:spMk id="121" creationId="{FE1A09B6-9D2F-7CD8-13A5-377198D3A993}"/>
          </ac:spMkLst>
        </pc:spChg>
        <pc:spChg chg="del">
          <ac:chgData name="Srivastava, Shashank" userId="4a4a45cf-0bce-432b-b8e4-c038fc1510d7" providerId="ADAL" clId="{49385AE6-A348-4117-8CEB-AF53F41B2FB7}" dt="2023-01-22T19:55:04.397" v="8660" actId="478"/>
          <ac:spMkLst>
            <pc:docMk/>
            <pc:sldMk cId="4239707365" sldId="281"/>
            <ac:spMk id="122" creationId="{5B954CFD-F840-D1D4-F081-BE3CD404FA2F}"/>
          </ac:spMkLst>
        </pc:spChg>
        <pc:spChg chg="del">
          <ac:chgData name="Srivastava, Shashank" userId="4a4a45cf-0bce-432b-b8e4-c038fc1510d7" providerId="ADAL" clId="{49385AE6-A348-4117-8CEB-AF53F41B2FB7}" dt="2023-01-22T19:55:04.397" v="8660" actId="478"/>
          <ac:spMkLst>
            <pc:docMk/>
            <pc:sldMk cId="4239707365" sldId="281"/>
            <ac:spMk id="123" creationId="{BED97762-2FA9-A500-252F-796A83643568}"/>
          </ac:spMkLst>
        </pc:spChg>
        <pc:spChg chg="del">
          <ac:chgData name="Srivastava, Shashank" userId="4a4a45cf-0bce-432b-b8e4-c038fc1510d7" providerId="ADAL" clId="{49385AE6-A348-4117-8CEB-AF53F41B2FB7}" dt="2023-01-22T19:55:04.397" v="8660" actId="478"/>
          <ac:spMkLst>
            <pc:docMk/>
            <pc:sldMk cId="4239707365" sldId="281"/>
            <ac:spMk id="124" creationId="{7A4D49AE-7B82-3AE4-CD6F-416DC5B8165F}"/>
          </ac:spMkLst>
        </pc:spChg>
        <pc:spChg chg="del">
          <ac:chgData name="Srivastava, Shashank" userId="4a4a45cf-0bce-432b-b8e4-c038fc1510d7" providerId="ADAL" clId="{49385AE6-A348-4117-8CEB-AF53F41B2FB7}" dt="2023-01-22T19:55:04.397" v="8660" actId="478"/>
          <ac:spMkLst>
            <pc:docMk/>
            <pc:sldMk cId="4239707365" sldId="281"/>
            <ac:spMk id="125" creationId="{BE321696-1C64-D011-6E08-6F96CE9E459E}"/>
          </ac:spMkLst>
        </pc:spChg>
        <pc:spChg chg="del">
          <ac:chgData name="Srivastava, Shashank" userId="4a4a45cf-0bce-432b-b8e4-c038fc1510d7" providerId="ADAL" clId="{49385AE6-A348-4117-8CEB-AF53F41B2FB7}" dt="2023-01-22T19:55:04.397" v="8660" actId="478"/>
          <ac:spMkLst>
            <pc:docMk/>
            <pc:sldMk cId="4239707365" sldId="281"/>
            <ac:spMk id="126" creationId="{973ABB1E-F8A4-5E40-5D6A-6ED1E2390397}"/>
          </ac:spMkLst>
        </pc:spChg>
        <pc:spChg chg="del">
          <ac:chgData name="Srivastava, Shashank" userId="4a4a45cf-0bce-432b-b8e4-c038fc1510d7" providerId="ADAL" clId="{49385AE6-A348-4117-8CEB-AF53F41B2FB7}" dt="2023-01-22T19:55:04.397" v="8660" actId="478"/>
          <ac:spMkLst>
            <pc:docMk/>
            <pc:sldMk cId="4239707365" sldId="281"/>
            <ac:spMk id="127" creationId="{2CC89098-CD86-E127-4E6E-B9C89FBABE69}"/>
          </ac:spMkLst>
        </pc:spChg>
        <pc:spChg chg="del">
          <ac:chgData name="Srivastava, Shashank" userId="4a4a45cf-0bce-432b-b8e4-c038fc1510d7" providerId="ADAL" clId="{49385AE6-A348-4117-8CEB-AF53F41B2FB7}" dt="2023-01-22T19:55:04.397" v="8660" actId="478"/>
          <ac:spMkLst>
            <pc:docMk/>
            <pc:sldMk cId="4239707365" sldId="281"/>
            <ac:spMk id="128" creationId="{DC6093E9-22B0-D817-726A-22F5F4B433E1}"/>
          </ac:spMkLst>
        </pc:spChg>
        <pc:spChg chg="del">
          <ac:chgData name="Srivastava, Shashank" userId="4a4a45cf-0bce-432b-b8e4-c038fc1510d7" providerId="ADAL" clId="{49385AE6-A348-4117-8CEB-AF53F41B2FB7}" dt="2023-01-22T19:55:04.397" v="8660" actId="478"/>
          <ac:spMkLst>
            <pc:docMk/>
            <pc:sldMk cId="4239707365" sldId="281"/>
            <ac:spMk id="129" creationId="{2061D66E-C810-F32B-82CC-69B155988FB5}"/>
          </ac:spMkLst>
        </pc:spChg>
        <pc:spChg chg="del">
          <ac:chgData name="Srivastava, Shashank" userId="4a4a45cf-0bce-432b-b8e4-c038fc1510d7" providerId="ADAL" clId="{49385AE6-A348-4117-8CEB-AF53F41B2FB7}" dt="2023-01-22T19:55:04.397" v="8660" actId="478"/>
          <ac:spMkLst>
            <pc:docMk/>
            <pc:sldMk cId="4239707365" sldId="281"/>
            <ac:spMk id="130" creationId="{C3F6C66C-69D7-FF70-FB51-A64D8EDB0410}"/>
          </ac:spMkLst>
        </pc:spChg>
        <pc:spChg chg="del">
          <ac:chgData name="Srivastava, Shashank" userId="4a4a45cf-0bce-432b-b8e4-c038fc1510d7" providerId="ADAL" clId="{49385AE6-A348-4117-8CEB-AF53F41B2FB7}" dt="2023-01-22T19:55:04.397" v="8660" actId="478"/>
          <ac:spMkLst>
            <pc:docMk/>
            <pc:sldMk cId="4239707365" sldId="281"/>
            <ac:spMk id="131" creationId="{8D425C90-C4AE-0C9B-FB1C-185B6876EC53}"/>
          </ac:spMkLst>
        </pc:spChg>
        <pc:spChg chg="del">
          <ac:chgData name="Srivastava, Shashank" userId="4a4a45cf-0bce-432b-b8e4-c038fc1510d7" providerId="ADAL" clId="{49385AE6-A348-4117-8CEB-AF53F41B2FB7}" dt="2023-01-22T19:55:04.397" v="8660" actId="478"/>
          <ac:spMkLst>
            <pc:docMk/>
            <pc:sldMk cId="4239707365" sldId="281"/>
            <ac:spMk id="132" creationId="{F3F05E39-7527-AC0C-C452-D20338D42295}"/>
          </ac:spMkLst>
        </pc:spChg>
        <pc:spChg chg="del">
          <ac:chgData name="Srivastava, Shashank" userId="4a4a45cf-0bce-432b-b8e4-c038fc1510d7" providerId="ADAL" clId="{49385AE6-A348-4117-8CEB-AF53F41B2FB7}" dt="2023-01-22T19:55:04.397" v="8660" actId="478"/>
          <ac:spMkLst>
            <pc:docMk/>
            <pc:sldMk cId="4239707365" sldId="281"/>
            <ac:spMk id="133" creationId="{237DB4D2-30A2-3E79-4AF7-2A79E0C72290}"/>
          </ac:spMkLst>
        </pc:spChg>
        <pc:spChg chg="del">
          <ac:chgData name="Srivastava, Shashank" userId="4a4a45cf-0bce-432b-b8e4-c038fc1510d7" providerId="ADAL" clId="{49385AE6-A348-4117-8CEB-AF53F41B2FB7}" dt="2023-01-22T19:55:04.397" v="8660" actId="478"/>
          <ac:spMkLst>
            <pc:docMk/>
            <pc:sldMk cId="4239707365" sldId="281"/>
            <ac:spMk id="134" creationId="{F4762B36-C061-F369-8218-B733E7B3B64B}"/>
          </ac:spMkLst>
        </pc:spChg>
        <pc:spChg chg="del">
          <ac:chgData name="Srivastava, Shashank" userId="4a4a45cf-0bce-432b-b8e4-c038fc1510d7" providerId="ADAL" clId="{49385AE6-A348-4117-8CEB-AF53F41B2FB7}" dt="2023-01-22T19:55:04.397" v="8660" actId="478"/>
          <ac:spMkLst>
            <pc:docMk/>
            <pc:sldMk cId="4239707365" sldId="281"/>
            <ac:spMk id="135" creationId="{0B80581B-3058-5DCD-DA77-588AA39C4CCC}"/>
          </ac:spMkLst>
        </pc:spChg>
        <pc:spChg chg="del">
          <ac:chgData name="Srivastava, Shashank" userId="4a4a45cf-0bce-432b-b8e4-c038fc1510d7" providerId="ADAL" clId="{49385AE6-A348-4117-8CEB-AF53F41B2FB7}" dt="2023-01-22T19:55:04.397" v="8660" actId="478"/>
          <ac:spMkLst>
            <pc:docMk/>
            <pc:sldMk cId="4239707365" sldId="281"/>
            <ac:spMk id="136" creationId="{5178F4DD-B69D-086B-EF5C-98137F958713}"/>
          </ac:spMkLst>
        </pc:spChg>
        <pc:spChg chg="del">
          <ac:chgData name="Srivastava, Shashank" userId="4a4a45cf-0bce-432b-b8e4-c038fc1510d7" providerId="ADAL" clId="{49385AE6-A348-4117-8CEB-AF53F41B2FB7}" dt="2023-01-22T19:55:04.397" v="8660" actId="478"/>
          <ac:spMkLst>
            <pc:docMk/>
            <pc:sldMk cId="4239707365" sldId="281"/>
            <ac:spMk id="137" creationId="{79446E11-876F-9AF1-2D28-390383DD6298}"/>
          </ac:spMkLst>
        </pc:spChg>
        <pc:spChg chg="del">
          <ac:chgData name="Srivastava, Shashank" userId="4a4a45cf-0bce-432b-b8e4-c038fc1510d7" providerId="ADAL" clId="{49385AE6-A348-4117-8CEB-AF53F41B2FB7}" dt="2023-01-22T19:55:04.397" v="8660" actId="478"/>
          <ac:spMkLst>
            <pc:docMk/>
            <pc:sldMk cId="4239707365" sldId="281"/>
            <ac:spMk id="138" creationId="{C8236BDC-89FF-05C0-5DB0-2003DE566069}"/>
          </ac:spMkLst>
        </pc:spChg>
        <pc:spChg chg="del">
          <ac:chgData name="Srivastava, Shashank" userId="4a4a45cf-0bce-432b-b8e4-c038fc1510d7" providerId="ADAL" clId="{49385AE6-A348-4117-8CEB-AF53F41B2FB7}" dt="2023-01-22T19:55:04.397" v="8660" actId="478"/>
          <ac:spMkLst>
            <pc:docMk/>
            <pc:sldMk cId="4239707365" sldId="281"/>
            <ac:spMk id="139" creationId="{7B636456-176A-397C-7340-D30082E50E42}"/>
          </ac:spMkLst>
        </pc:spChg>
        <pc:spChg chg="del">
          <ac:chgData name="Srivastava, Shashank" userId="4a4a45cf-0bce-432b-b8e4-c038fc1510d7" providerId="ADAL" clId="{49385AE6-A348-4117-8CEB-AF53F41B2FB7}" dt="2023-01-22T19:55:04.397" v="8660" actId="478"/>
          <ac:spMkLst>
            <pc:docMk/>
            <pc:sldMk cId="4239707365" sldId="281"/>
            <ac:spMk id="140" creationId="{A9069C24-51B5-6D3A-1BE3-D4CCCD3CAD0F}"/>
          </ac:spMkLst>
        </pc:spChg>
        <pc:spChg chg="del">
          <ac:chgData name="Srivastava, Shashank" userId="4a4a45cf-0bce-432b-b8e4-c038fc1510d7" providerId="ADAL" clId="{49385AE6-A348-4117-8CEB-AF53F41B2FB7}" dt="2023-01-22T19:55:04.397" v="8660" actId="478"/>
          <ac:spMkLst>
            <pc:docMk/>
            <pc:sldMk cId="4239707365" sldId="281"/>
            <ac:spMk id="141" creationId="{C90F2619-2AAB-4F84-4624-36ED78B76FB8}"/>
          </ac:spMkLst>
        </pc:spChg>
        <pc:spChg chg="del">
          <ac:chgData name="Srivastava, Shashank" userId="4a4a45cf-0bce-432b-b8e4-c038fc1510d7" providerId="ADAL" clId="{49385AE6-A348-4117-8CEB-AF53F41B2FB7}" dt="2023-01-22T19:55:04.397" v="8660" actId="478"/>
          <ac:spMkLst>
            <pc:docMk/>
            <pc:sldMk cId="4239707365" sldId="281"/>
            <ac:spMk id="142" creationId="{48B59BA6-DF91-29D5-6AD6-2B72400BB10E}"/>
          </ac:spMkLst>
        </pc:spChg>
        <pc:spChg chg="del">
          <ac:chgData name="Srivastava, Shashank" userId="4a4a45cf-0bce-432b-b8e4-c038fc1510d7" providerId="ADAL" clId="{49385AE6-A348-4117-8CEB-AF53F41B2FB7}" dt="2023-01-22T19:55:04.397" v="8660" actId="478"/>
          <ac:spMkLst>
            <pc:docMk/>
            <pc:sldMk cId="4239707365" sldId="281"/>
            <ac:spMk id="143" creationId="{A72B06C0-CB49-8D63-3A1F-FCE59EA1EED6}"/>
          </ac:spMkLst>
        </pc:spChg>
        <pc:spChg chg="del">
          <ac:chgData name="Srivastava, Shashank" userId="4a4a45cf-0bce-432b-b8e4-c038fc1510d7" providerId="ADAL" clId="{49385AE6-A348-4117-8CEB-AF53F41B2FB7}" dt="2023-01-22T19:55:04.397" v="8660" actId="478"/>
          <ac:spMkLst>
            <pc:docMk/>
            <pc:sldMk cId="4239707365" sldId="281"/>
            <ac:spMk id="144" creationId="{9E9C8197-09AB-E579-9729-7A236AD1B3CA}"/>
          </ac:spMkLst>
        </pc:spChg>
        <pc:spChg chg="del">
          <ac:chgData name="Srivastava, Shashank" userId="4a4a45cf-0bce-432b-b8e4-c038fc1510d7" providerId="ADAL" clId="{49385AE6-A348-4117-8CEB-AF53F41B2FB7}" dt="2023-01-22T19:55:04.397" v="8660" actId="478"/>
          <ac:spMkLst>
            <pc:docMk/>
            <pc:sldMk cId="4239707365" sldId="281"/>
            <ac:spMk id="147" creationId="{3E43B6EB-3F77-9550-C2BB-8E90E9CBB6C1}"/>
          </ac:spMkLst>
        </pc:spChg>
        <pc:spChg chg="del">
          <ac:chgData name="Srivastava, Shashank" userId="4a4a45cf-0bce-432b-b8e4-c038fc1510d7" providerId="ADAL" clId="{49385AE6-A348-4117-8CEB-AF53F41B2FB7}" dt="2023-01-22T19:55:04.397" v="8660" actId="478"/>
          <ac:spMkLst>
            <pc:docMk/>
            <pc:sldMk cId="4239707365" sldId="281"/>
            <ac:spMk id="148" creationId="{589A0628-EAF0-4DB4-146D-49C747EFF485}"/>
          </ac:spMkLst>
        </pc:spChg>
        <pc:spChg chg="del">
          <ac:chgData name="Srivastava, Shashank" userId="4a4a45cf-0bce-432b-b8e4-c038fc1510d7" providerId="ADAL" clId="{49385AE6-A348-4117-8CEB-AF53F41B2FB7}" dt="2023-01-22T19:55:04.397" v="8660" actId="478"/>
          <ac:spMkLst>
            <pc:docMk/>
            <pc:sldMk cId="4239707365" sldId="281"/>
            <ac:spMk id="150" creationId="{D19E08FB-0056-1B73-D7A3-805BB7470E85}"/>
          </ac:spMkLst>
        </pc:spChg>
        <pc:cxnChg chg="del">
          <ac:chgData name="Srivastava, Shashank" userId="4a4a45cf-0bce-432b-b8e4-c038fc1510d7" providerId="ADAL" clId="{49385AE6-A348-4117-8CEB-AF53F41B2FB7}" dt="2023-01-22T19:55:04.397" v="8660" actId="478"/>
          <ac:cxnSpMkLst>
            <pc:docMk/>
            <pc:sldMk cId="4239707365" sldId="281"/>
            <ac:cxnSpMk id="7" creationId="{E0E95A7C-DB15-644A-29E8-9EA9756274B2}"/>
          </ac:cxnSpMkLst>
        </pc:cxnChg>
        <pc:cxnChg chg="del">
          <ac:chgData name="Srivastava, Shashank" userId="4a4a45cf-0bce-432b-b8e4-c038fc1510d7" providerId="ADAL" clId="{49385AE6-A348-4117-8CEB-AF53F41B2FB7}" dt="2023-01-22T19:55:04.397" v="8660" actId="478"/>
          <ac:cxnSpMkLst>
            <pc:docMk/>
            <pc:sldMk cId="4239707365" sldId="281"/>
            <ac:cxnSpMk id="8" creationId="{C2BD9FE5-59CF-AC4A-4A55-321ADE8DCF63}"/>
          </ac:cxnSpMkLst>
        </pc:cxnChg>
        <pc:cxnChg chg="del">
          <ac:chgData name="Srivastava, Shashank" userId="4a4a45cf-0bce-432b-b8e4-c038fc1510d7" providerId="ADAL" clId="{49385AE6-A348-4117-8CEB-AF53F41B2FB7}" dt="2023-01-22T19:55:04.397" v="8660" actId="478"/>
          <ac:cxnSpMkLst>
            <pc:docMk/>
            <pc:sldMk cId="4239707365" sldId="281"/>
            <ac:cxnSpMk id="145" creationId="{BC9F1478-5E61-22B8-1A9F-2A11EA4F9B37}"/>
          </ac:cxnSpMkLst>
        </pc:cxnChg>
        <pc:cxnChg chg="del">
          <ac:chgData name="Srivastava, Shashank" userId="4a4a45cf-0bce-432b-b8e4-c038fc1510d7" providerId="ADAL" clId="{49385AE6-A348-4117-8CEB-AF53F41B2FB7}" dt="2023-01-22T19:55:04.397" v="8660" actId="478"/>
          <ac:cxnSpMkLst>
            <pc:docMk/>
            <pc:sldMk cId="4239707365" sldId="281"/>
            <ac:cxnSpMk id="146" creationId="{1D6D42FE-5ED6-4E67-9F15-BE09203DD018}"/>
          </ac:cxnSpMkLst>
        </pc:cxnChg>
      </pc:sldChg>
    </pc:docChg>
  </pc:docChgLst>
  <pc:docChgLst>
    <pc:chgData name="Srivastava, Shashank" userId="4a4a45cf-0bce-432b-b8e4-c038fc1510d7" providerId="ADAL" clId="{BA27CEB2-63B4-44AB-BB4D-DDE55ED9C982}"/>
    <pc:docChg chg="modSld">
      <pc:chgData name="Srivastava, Shashank" userId="4a4a45cf-0bce-432b-b8e4-c038fc1510d7" providerId="ADAL" clId="{BA27CEB2-63B4-44AB-BB4D-DDE55ED9C982}" dt="2024-03-22T08:37:32.809" v="7" actId="1076"/>
      <pc:docMkLst>
        <pc:docMk/>
      </pc:docMkLst>
      <pc:sldChg chg="modSp mod">
        <pc:chgData name="Srivastava, Shashank" userId="4a4a45cf-0bce-432b-b8e4-c038fc1510d7" providerId="ADAL" clId="{BA27CEB2-63B4-44AB-BB4D-DDE55ED9C982}" dt="2024-03-22T08:37:32.809" v="7" actId="1076"/>
        <pc:sldMkLst>
          <pc:docMk/>
          <pc:sldMk cId="872528853" sldId="260"/>
        </pc:sldMkLst>
        <pc:picChg chg="mod">
          <ac:chgData name="Srivastava, Shashank" userId="4a4a45cf-0bce-432b-b8e4-c038fc1510d7" providerId="ADAL" clId="{BA27CEB2-63B4-44AB-BB4D-DDE55ED9C982}" dt="2024-03-22T08:37:32.809" v="7" actId="1076"/>
          <ac:picMkLst>
            <pc:docMk/>
            <pc:sldMk cId="872528853" sldId="260"/>
            <ac:picMk id="9" creationId="{3A4F6186-1459-CA82-925E-87269E7A8ACD}"/>
          </ac:picMkLst>
        </pc:picChg>
      </pc:sldChg>
    </pc:docChg>
  </pc:docChgLst>
</pc:chgInfo>
</file>

<file path=ppt/comments/modernComment_10F_3A02D9F7.xml><?xml version="1.0" encoding="utf-8"?>
<p188:cmLst xmlns:a="http://schemas.openxmlformats.org/drawingml/2006/main" xmlns:r="http://schemas.openxmlformats.org/officeDocument/2006/relationships" xmlns:p188="http://schemas.microsoft.com/office/powerpoint/2018/8/main">
  <p188:cm id="{B54B909A-B8BB-4242-A941-6A066290AFB5}" authorId="{C8542259-FE87-CBB4-775B-3BBBD9A07897}" created="2023-01-23T05:01:08.084">
    <pc:sldMkLst xmlns:pc="http://schemas.microsoft.com/office/powerpoint/2013/main/command">
      <pc:docMk/>
      <pc:sldMk cId="973265399" sldId="271"/>
    </pc:sldMkLst>
    <p188:txBody>
      <a:bodyPr/>
      <a:lstStyle/>
      <a:p>
        <a:r>
          <a:rPr lang="en-US"/>
          <a:t>Task of all w,s is that there sum should be greater than w_0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4B635-C122-4037-B207-1D3157264CAB}" type="datetimeFigureOut">
              <a:rPr lang="en-US" smtClean="0"/>
              <a:t>3/22/2024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AE49F-A3DC-4F61-95B1-2E6D2037953D}" type="slidenum">
              <a:rPr lang="en-US" smtClean="0"/>
              <a:t>‹#›</a:t>
            </a:fld>
            <a:endParaRPr lang="en-US"/>
          </a:p>
        </p:txBody>
      </p:sp>
    </p:spTree>
    <p:extLst>
      <p:ext uri="{BB962C8B-B14F-4D97-AF65-F5344CB8AC3E}">
        <p14:creationId xmlns:p14="http://schemas.microsoft.com/office/powerpoint/2010/main" val="1965085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3AE49F-A3DC-4F61-95B1-2E6D2037953D}" type="slidenum">
              <a:rPr lang="en-US" smtClean="0"/>
              <a:t>1</a:t>
            </a:fld>
            <a:endParaRPr lang="en-US"/>
          </a:p>
        </p:txBody>
      </p:sp>
    </p:spTree>
    <p:extLst>
      <p:ext uri="{BB962C8B-B14F-4D97-AF65-F5344CB8AC3E}">
        <p14:creationId xmlns:p14="http://schemas.microsoft.com/office/powerpoint/2010/main" val="4183885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In effect what are we assuming that instead of having this threshold separately we just think that this theta is one of its input which is always on and the weight of that input is –theta</a:t>
            </a:r>
          </a:p>
          <a:p>
            <a:pPr marL="171450" indent="-171450">
              <a:buFont typeface="Arial" panose="020B0604020202020204" pitchFamily="34" charset="0"/>
              <a:buChar char="•"/>
            </a:pPr>
            <a:r>
              <a:rPr lang="en-US" baseline="0" dirty="0"/>
              <a:t>So the job of all other inputs and there weight is to make sure that their sum should be greater than this input we have,</a:t>
            </a:r>
            <a:endParaRPr lang="en-US" dirty="0"/>
          </a:p>
        </p:txBody>
      </p:sp>
      <p:sp>
        <p:nvSpPr>
          <p:cNvPr id="4" name="Slide Number Placeholder 3"/>
          <p:cNvSpPr>
            <a:spLocks noGrp="1"/>
          </p:cNvSpPr>
          <p:nvPr>
            <p:ph type="sldNum" sz="quarter" idx="5"/>
          </p:nvPr>
        </p:nvSpPr>
        <p:spPr/>
        <p:txBody>
          <a:bodyPr/>
          <a:lstStyle/>
          <a:p>
            <a:fld id="{A43AE49F-A3DC-4F61-95B1-2E6D2037953D}" type="slidenum">
              <a:rPr lang="en-US" smtClean="0"/>
              <a:t>16</a:t>
            </a:fld>
            <a:endParaRPr lang="en-US"/>
          </a:p>
        </p:txBody>
      </p:sp>
    </p:spTree>
    <p:extLst>
      <p:ext uri="{BB962C8B-B14F-4D97-AF65-F5344CB8AC3E}">
        <p14:creationId xmlns:p14="http://schemas.microsoft.com/office/powerpoint/2010/main" val="24800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3AE49F-A3DC-4F61-95B1-2E6D2037953D}" type="slidenum">
              <a:rPr lang="en-US" smtClean="0"/>
              <a:t>21</a:t>
            </a:fld>
            <a:endParaRPr lang="en-US"/>
          </a:p>
        </p:txBody>
      </p:sp>
    </p:spTree>
    <p:extLst>
      <p:ext uri="{BB962C8B-B14F-4D97-AF65-F5344CB8AC3E}">
        <p14:creationId xmlns:p14="http://schemas.microsoft.com/office/powerpoint/2010/main" val="1436436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B1063A-90A0-461B-812D-6113E945788D}"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221878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1063A-90A0-461B-812D-6113E945788D}"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215778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1063A-90A0-461B-812D-6113E945788D}"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2670124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1063A-90A0-461B-812D-6113E945788D}"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160866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1063A-90A0-461B-812D-6113E945788D}"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339604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B1063A-90A0-461B-812D-6113E945788D}"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239134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B1063A-90A0-461B-812D-6113E945788D}" type="datetimeFigureOut">
              <a:rPr lang="en-US" smtClean="0"/>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386343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B1063A-90A0-461B-812D-6113E945788D}" type="datetimeFigureOut">
              <a:rPr lang="en-US" smtClean="0"/>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93401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1063A-90A0-461B-812D-6113E945788D}" type="datetimeFigureOut">
              <a:rPr lang="en-US" smtClean="0"/>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329304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B1063A-90A0-461B-812D-6113E945788D}"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290981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B1063A-90A0-461B-812D-6113E945788D}"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187735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1063A-90A0-461B-812D-6113E945788D}" type="datetimeFigureOut">
              <a:rPr lang="en-US" smtClean="0"/>
              <a:t>3/22/2024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60723-837E-4A44-886A-D7A78862603A}" type="slidenum">
              <a:rPr lang="en-US" smtClean="0"/>
              <a:t>‹#›</a:t>
            </a:fld>
            <a:endParaRPr lang="en-US"/>
          </a:p>
        </p:txBody>
      </p:sp>
    </p:spTree>
    <p:extLst>
      <p:ext uri="{BB962C8B-B14F-4D97-AF65-F5344CB8AC3E}">
        <p14:creationId xmlns:p14="http://schemas.microsoft.com/office/powerpoint/2010/main" val="10948236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8.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2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0.png"/><Relationship Id="rId7" Type="http://schemas.openxmlformats.org/officeDocument/2006/relationships/image" Target="../media/image21.png"/><Relationship Id="rId12"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15.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3.png"/><Relationship Id="rId3" Type="http://schemas.openxmlformats.org/officeDocument/2006/relationships/image" Target="../media/image15.png"/><Relationship Id="rId7" Type="http://schemas.openxmlformats.org/officeDocument/2006/relationships/image" Target="../media/image36.png"/><Relationship Id="rId12" Type="http://schemas.openxmlformats.org/officeDocument/2006/relationships/image" Target="../media/image42.png"/><Relationship Id="rId17" Type="http://schemas.openxmlformats.org/officeDocument/2006/relationships/image" Target="../media/image46.png"/><Relationship Id="rId2" Type="http://schemas.openxmlformats.org/officeDocument/2006/relationships/image" Target="../media/image8.png"/><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5.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microsoft.com/office/2018/10/relationships/comments" Target="../comments/modernComment_10F_3A02D9F7.xml"/><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66.png"/><Relationship Id="rId3" Type="http://schemas.openxmlformats.org/officeDocument/2006/relationships/image" Target="../media/image6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22.png"/><Relationship Id="rId5" Type="http://schemas.openxmlformats.org/officeDocument/2006/relationships/image" Target="../media/image64.png"/><Relationship Id="rId10" Type="http://schemas.openxmlformats.org/officeDocument/2006/relationships/image" Target="../media/image21.png"/><Relationship Id="rId4" Type="http://schemas.openxmlformats.org/officeDocument/2006/relationships/image" Target="../media/image63.pn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6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22.png"/><Relationship Id="rId5" Type="http://schemas.openxmlformats.org/officeDocument/2006/relationships/image" Target="../media/image64.png"/><Relationship Id="rId10" Type="http://schemas.openxmlformats.org/officeDocument/2006/relationships/image" Target="../media/image21.png"/><Relationship Id="rId4" Type="http://schemas.openxmlformats.org/officeDocument/2006/relationships/image" Target="../media/image63.png"/><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6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22.png"/><Relationship Id="rId5" Type="http://schemas.openxmlformats.org/officeDocument/2006/relationships/image" Target="../media/image64.png"/><Relationship Id="rId10" Type="http://schemas.openxmlformats.org/officeDocument/2006/relationships/image" Target="../media/image21.png"/><Relationship Id="rId4" Type="http://schemas.openxmlformats.org/officeDocument/2006/relationships/image" Target="../media/image63.png"/><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595EB7-1DC7-C1BB-CCDC-05226D48D8A8}"/>
              </a:ext>
            </a:extLst>
          </p:cNvPr>
          <p:cNvSpPr txBox="1"/>
          <p:nvPr/>
        </p:nvSpPr>
        <p:spPr>
          <a:xfrm>
            <a:off x="3071674" y="2654423"/>
            <a:ext cx="6294268" cy="523220"/>
          </a:xfrm>
          <a:prstGeom prst="rect">
            <a:avLst/>
          </a:prstGeom>
          <a:noFill/>
        </p:spPr>
        <p:txBody>
          <a:bodyPr wrap="square" rtlCol="0">
            <a:spAutoFit/>
          </a:bodyPr>
          <a:lstStyle/>
          <a:p>
            <a:r>
              <a:rPr lang="en-US" sz="2800" dirty="0">
                <a:solidFill>
                  <a:schemeClr val="accent2">
                    <a:lumMod val="60000"/>
                    <a:lumOff val="40000"/>
                  </a:schemeClr>
                </a:solidFill>
              </a:rPr>
              <a:t>Introduction to Artificial Neural Network</a:t>
            </a:r>
          </a:p>
        </p:txBody>
      </p:sp>
    </p:spTree>
    <p:extLst>
      <p:ext uri="{BB962C8B-B14F-4D97-AF65-F5344CB8AC3E}">
        <p14:creationId xmlns:p14="http://schemas.microsoft.com/office/powerpoint/2010/main" val="3002737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2</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2" name="TextBox 1">
            <a:extLst>
              <a:ext uri="{FF2B5EF4-FFF2-40B4-BE49-F238E27FC236}">
                <a16:creationId xmlns:a16="http://schemas.microsoft.com/office/drawing/2014/main" id="{7C92C54D-1B55-CAF1-5886-4EB5774D9585}"/>
              </a:ext>
            </a:extLst>
          </p:cNvPr>
          <p:cNvSpPr txBox="1"/>
          <p:nvPr/>
        </p:nvSpPr>
        <p:spPr>
          <a:xfrm>
            <a:off x="3330478" y="3983365"/>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AND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28E138-A84A-0DBA-AF19-FC50B92AD4B7}"/>
                  </a:ext>
                </a:extLst>
              </p:cNvPr>
              <p:cNvSpPr txBox="1"/>
              <p:nvPr/>
            </p:nvSpPr>
            <p:spPr>
              <a:xfrm>
                <a:off x="3147197" y="4376788"/>
                <a:ext cx="181710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≥2</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F828E138-A84A-0DBA-AF19-FC50B92AD4B7}"/>
                  </a:ext>
                </a:extLst>
              </p:cNvPr>
              <p:cNvSpPr txBox="1">
                <a:spLocks noRot="1" noChangeAspect="1" noMove="1" noResize="1" noEditPoints="1" noAdjustHandles="1" noChangeArrowheads="1" noChangeShapeType="1" noTextEdit="1"/>
              </p:cNvSpPr>
              <p:nvPr/>
            </p:nvSpPr>
            <p:spPr>
              <a:xfrm>
                <a:off x="3147197" y="4376788"/>
                <a:ext cx="1817101" cy="276999"/>
              </a:xfrm>
              <a:prstGeom prst="rect">
                <a:avLst/>
              </a:prstGeom>
              <a:blipFill>
                <a:blip r:embed="rId4"/>
                <a:stretch>
                  <a:fillRect l="-1342" r="-3020" b="-3777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DF744DB-8BB0-48D2-E824-5BA2F3968FAD}"/>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94C4541-996F-B8A4-4841-5937D093E933}"/>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A83C1EA-7E27-586D-EB1E-6C30355B9A53}"/>
              </a:ext>
            </a:extLst>
          </p:cNvPr>
          <p:cNvSpPr/>
          <p:nvPr/>
        </p:nvSpPr>
        <p:spPr>
          <a:xfrm>
            <a:off x="7641091" y="1081581"/>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4E2188-98C7-238D-88C4-C1DBD773962F}"/>
              </a:ext>
            </a:extLst>
          </p:cNvPr>
          <p:cNvSpPr/>
          <p:nvPr/>
        </p:nvSpPr>
        <p:spPr>
          <a:xfrm>
            <a:off x="9639125" y="108158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7D020DC-E03A-225C-1B61-FF8BAD079B3E}"/>
              </a:ext>
            </a:extLst>
          </p:cNvPr>
          <p:cNvSpPr/>
          <p:nvPr/>
        </p:nvSpPr>
        <p:spPr>
          <a:xfrm>
            <a:off x="7641091" y="2762434"/>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53D2DD-DC5F-BC55-A1DA-2904A8ADB905}"/>
              </a:ext>
            </a:extLst>
          </p:cNvPr>
          <p:cNvSpPr/>
          <p:nvPr/>
        </p:nvSpPr>
        <p:spPr>
          <a:xfrm>
            <a:off x="9684844" y="276243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B4F092-201E-C4FC-280E-E2F9A307BB7B}"/>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2" name="TextBox 21">
                <a:extLst>
                  <a:ext uri="{FF2B5EF4-FFF2-40B4-BE49-F238E27FC236}">
                    <a16:creationId xmlns:a16="http://schemas.microsoft.com/office/drawing/2014/main" id="{95B4F092-201E-C4FC-280E-E2F9A307BB7B}"/>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5"/>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E800BA-30F4-80E8-B846-66CA20A31D5C}"/>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26" name="TextBox 25">
                <a:extLst>
                  <a:ext uri="{FF2B5EF4-FFF2-40B4-BE49-F238E27FC236}">
                    <a16:creationId xmlns:a16="http://schemas.microsoft.com/office/drawing/2014/main" id="{BEE800BA-30F4-80E8-B846-66CA20A31D5C}"/>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6"/>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40BF67-BB98-0685-CC98-61A8831C78AA}"/>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8140BF67-BB98-0685-CC98-61A8831C78AA}"/>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7"/>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0FE301-9AFF-A01C-8C33-8CB5A4C389B9}"/>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FC0FE301-9AFF-A01C-8C33-8CB5A4C389B9}"/>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8"/>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3452E5-D2D0-6606-4A04-1A11E30691A5}"/>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063452E5-D2D0-6606-4A04-1A11E30691A5}"/>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9"/>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A3B684F-3B4C-6EB5-7738-3A9F4367486D}"/>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A3B684F-3B4C-6EB5-7738-3A9F4367486D}"/>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10"/>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C2F618B-6F97-9BCA-81BF-49EA628BFFF0}"/>
                  </a:ext>
                </a:extLst>
              </p:cNvPr>
              <p:cNvSpPr txBox="1"/>
              <p:nvPr/>
            </p:nvSpPr>
            <p:spPr>
              <a:xfrm>
                <a:off x="7965268" y="2004203"/>
                <a:ext cx="183110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accent2">
                              <a:lumMod val="60000"/>
                              <a:lumOff val="40000"/>
                            </a:schemeClr>
                          </a:solidFill>
                          <a:latin typeface="Cambria Math" panose="02040503050406030204" pitchFamily="18" charset="0"/>
                        </a:rPr>
                        <m:t>𝑥</m:t>
                      </m:r>
                      <m:r>
                        <a:rPr lang="en-US" sz="1400" i="1" baseline="-25000">
                          <a:solidFill>
                            <a:schemeClr val="accent2">
                              <a:lumMod val="60000"/>
                              <a:lumOff val="40000"/>
                            </a:schemeClr>
                          </a:solidFill>
                          <a:latin typeface="Cambria Math" panose="02040503050406030204" pitchFamily="18" charset="0"/>
                        </a:rPr>
                        <m:t>1</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𝑥</m:t>
                      </m:r>
                      <m:r>
                        <a:rPr lang="en-US" sz="1400" b="0" i="1" baseline="-25000" smtClean="0">
                          <a:solidFill>
                            <a:schemeClr val="accent2">
                              <a:lumMod val="60000"/>
                              <a:lumOff val="40000"/>
                            </a:schemeClr>
                          </a:solidFill>
                          <a:latin typeface="Cambria Math" panose="02040503050406030204" pitchFamily="18" charset="0"/>
                        </a:rPr>
                        <m:t>2</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𝜃</m:t>
                      </m:r>
                      <m:r>
                        <a:rPr lang="en-US" sz="1400" b="0" i="1" smtClean="0">
                          <a:solidFill>
                            <a:schemeClr val="accent2">
                              <a:lumMod val="60000"/>
                              <a:lumOff val="40000"/>
                            </a:schemeClr>
                          </a:solidFill>
                          <a:latin typeface="Cambria Math" panose="02040503050406030204" pitchFamily="18" charset="0"/>
                        </a:rPr>
                        <m:t>=2</m:t>
                      </m:r>
                    </m:oMath>
                  </m:oMathPara>
                </a14:m>
                <a:endParaRPr lang="en-US" sz="1400"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0C2F618B-6F97-9BCA-81BF-49EA628BFFF0}"/>
                  </a:ext>
                </a:extLst>
              </p:cNvPr>
              <p:cNvSpPr txBox="1">
                <a:spLocks noRot="1" noChangeAspect="1" noMove="1" noResize="1" noEditPoints="1" noAdjustHandles="1" noChangeArrowheads="1" noChangeShapeType="1" noTextEdit="1"/>
              </p:cNvSpPr>
              <p:nvPr/>
            </p:nvSpPr>
            <p:spPr>
              <a:xfrm>
                <a:off x="7965268" y="2004203"/>
                <a:ext cx="1831104" cy="215444"/>
              </a:xfrm>
              <a:prstGeom prst="rect">
                <a:avLst/>
              </a:prstGeom>
              <a:blipFill>
                <a:blip r:embed="rId11"/>
                <a:stretch>
                  <a:fillRect b="-17143"/>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05975DFA-851F-8229-7973-2BF5631BA49A}"/>
              </a:ext>
            </a:extLst>
          </p:cNvPr>
          <p:cNvCxnSpPr>
            <a:cxnSpLocks/>
          </p:cNvCxnSpPr>
          <p:nvPr/>
        </p:nvCxnSpPr>
        <p:spPr>
          <a:xfrm>
            <a:off x="8188369" y="-324896"/>
            <a:ext cx="3287976" cy="3230633"/>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68DAF9-0490-B4CA-2565-2D0EFEB5DDBF}"/>
                  </a:ext>
                </a:extLst>
              </p:cNvPr>
              <p:cNvSpPr txBox="1"/>
              <p:nvPr/>
            </p:nvSpPr>
            <p:spPr>
              <a:xfrm>
                <a:off x="7040600" y="3643307"/>
                <a:ext cx="5197049" cy="553998"/>
              </a:xfrm>
              <a:prstGeom prst="rect">
                <a:avLst/>
              </a:prstGeom>
              <a:noFill/>
            </p:spPr>
            <p:txBody>
              <a:bodyPr wrap="square" lIns="0" tIns="0" rIns="0" bIns="0" rtlCol="0">
                <a:spAutoFit/>
              </a:bodyPr>
              <a:lstStyle/>
              <a:p>
                <a:pPr algn="l"/>
                <a:r>
                  <a:rPr lang="en-US" sz="1200" dirty="0">
                    <a:solidFill>
                      <a:schemeClr val="accent2">
                        <a:lumMod val="60000"/>
                        <a:lumOff val="40000"/>
                      </a:schemeClr>
                    </a:solidFill>
                    <a:latin typeface="Cambria Math" panose="02040503050406030204" pitchFamily="18" charset="0"/>
                  </a:rPr>
                  <a:t>All the inputs which produces  the output 1 will lie on the side </a:t>
                </a:r>
                <a14:m>
                  <m:oMath xmlns:m="http://schemas.openxmlformats.org/officeDocument/2006/math">
                    <m:d>
                      <m:dPr>
                        <m:ctrlPr>
                          <a:rPr lang="en-US" sz="1200" b="0" i="1" smtClean="0">
                            <a:solidFill>
                              <a:schemeClr val="accent2">
                                <a:lumMod val="60000"/>
                                <a:lumOff val="40000"/>
                              </a:schemeClr>
                            </a:solidFill>
                            <a:latin typeface="Cambria Math" panose="02040503050406030204" pitchFamily="18" charset="0"/>
                          </a:rPr>
                        </m:ctrlPr>
                      </m:dPr>
                      <m:e>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 </m:t>
                        </m:r>
                      </m:e>
                    </m:d>
                  </m:oMath>
                </a14:m>
                <a:endParaRPr lang="en-US" sz="1200" dirty="0">
                  <a:solidFill>
                    <a:schemeClr val="accent2">
                      <a:lumMod val="60000"/>
                      <a:lumOff val="40000"/>
                    </a:schemeClr>
                  </a:solidFill>
                  <a:latin typeface="Cambria Math" panose="02040503050406030204" pitchFamily="18" charset="0"/>
                </a:endParaRPr>
              </a:p>
              <a:p>
                <a:pPr algn="l"/>
                <a:endParaRPr lang="en-US" sz="1200" dirty="0">
                  <a:solidFill>
                    <a:schemeClr val="accent2">
                      <a:lumMod val="60000"/>
                      <a:lumOff val="40000"/>
                    </a:schemeClr>
                  </a:solidFill>
                  <a:latin typeface="Cambria Math" panose="02040503050406030204" pitchFamily="18" charset="0"/>
                </a:endParaRPr>
              </a:p>
              <a:p>
                <a:pPr algn="l"/>
                <a:r>
                  <a:rPr lang="en-US" sz="1200" dirty="0">
                    <a:solidFill>
                      <a:schemeClr val="accent2">
                        <a:lumMod val="60000"/>
                        <a:lumOff val="40000"/>
                      </a:schemeClr>
                    </a:solidFill>
                    <a:latin typeface="Cambria Math" panose="02040503050406030204" pitchFamily="18" charset="0"/>
                  </a:rPr>
                  <a:t>All the inputs which produces the output  0 will line on the side </a:t>
                </a:r>
                <a14:m>
                  <m:oMath xmlns:m="http://schemas.openxmlformats.org/officeDocument/2006/math">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&lt;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m:t>
                    </m:r>
                  </m:oMath>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9" name="TextBox 38">
                <a:extLst>
                  <a:ext uri="{FF2B5EF4-FFF2-40B4-BE49-F238E27FC236}">
                    <a16:creationId xmlns:a16="http://schemas.microsoft.com/office/drawing/2014/main" id="{5868DAF9-0490-B4CA-2565-2D0EFEB5DDBF}"/>
                  </a:ext>
                </a:extLst>
              </p:cNvPr>
              <p:cNvSpPr txBox="1">
                <a:spLocks noRot="1" noChangeAspect="1" noMove="1" noResize="1" noEditPoints="1" noAdjustHandles="1" noChangeArrowheads="1" noChangeShapeType="1" noTextEdit="1"/>
              </p:cNvSpPr>
              <p:nvPr/>
            </p:nvSpPr>
            <p:spPr>
              <a:xfrm>
                <a:off x="7040600" y="3643307"/>
                <a:ext cx="5197049" cy="553998"/>
              </a:xfrm>
              <a:prstGeom prst="rect">
                <a:avLst/>
              </a:prstGeom>
              <a:blipFill>
                <a:blip r:embed="rId12"/>
                <a:stretch>
                  <a:fillRect l="-1878" t="-8791"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6255C7-C3FD-72AE-648B-85F6DC0B9679}"/>
                  </a:ext>
                </a:extLst>
              </p:cNvPr>
              <p:cNvSpPr txBox="1"/>
              <p:nvPr/>
            </p:nvSpPr>
            <p:spPr>
              <a:xfrm>
                <a:off x="3146091" y="4917665"/>
                <a:ext cx="3130422" cy="276999"/>
              </a:xfrm>
              <a:prstGeom prst="rect">
                <a:avLst/>
              </a:prstGeom>
              <a:noFill/>
            </p:spPr>
            <p:txBody>
              <a:bodyPr wrap="square" lIns="0" tIns="0" rIns="0" bIns="0" rtlCol="0">
                <a:spAutoFit/>
              </a:bodyPr>
              <a:lstStyle/>
              <a:p>
                <a14:m>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oMath>
                </a14:m>
                <a:r>
                  <a:rPr lang="en-US" dirty="0">
                    <a:solidFill>
                      <a:schemeClr val="accent2">
                        <a:lumMod val="60000"/>
                        <a:lumOff val="40000"/>
                      </a:schemeClr>
                    </a:solidFill>
                    <a:latin typeface="Cambria Math" panose="02040503050406030204" pitchFamily="18" charset="0"/>
                  </a:rPr>
                  <a:t> 2 </a:t>
                </a:r>
                <a:r>
                  <a:rPr lang="en-US" sz="1050" dirty="0">
                    <a:solidFill>
                      <a:schemeClr val="accent2">
                        <a:lumMod val="60000"/>
                        <a:lumOff val="40000"/>
                      </a:schemeClr>
                    </a:solidFill>
                    <a:latin typeface="Cambria Math" panose="02040503050406030204" pitchFamily="18" charset="0"/>
                  </a:rPr>
                  <a:t>(Equation of line)</a:t>
                </a:r>
              </a:p>
            </p:txBody>
          </p:sp>
        </mc:Choice>
        <mc:Fallback xmlns="">
          <p:sp>
            <p:nvSpPr>
              <p:cNvPr id="23" name="TextBox 22">
                <a:extLst>
                  <a:ext uri="{FF2B5EF4-FFF2-40B4-BE49-F238E27FC236}">
                    <a16:creationId xmlns:a16="http://schemas.microsoft.com/office/drawing/2014/main" id="{4C6255C7-C3FD-72AE-648B-85F6DC0B9679}"/>
                  </a:ext>
                </a:extLst>
              </p:cNvPr>
              <p:cNvSpPr txBox="1">
                <a:spLocks noRot="1" noChangeAspect="1" noMove="1" noResize="1" noEditPoints="1" noAdjustHandles="1" noChangeArrowheads="1" noChangeShapeType="1" noTextEdit="1"/>
              </p:cNvSpPr>
              <p:nvPr/>
            </p:nvSpPr>
            <p:spPr>
              <a:xfrm>
                <a:off x="3146091" y="4917665"/>
                <a:ext cx="3130422" cy="276999"/>
              </a:xfrm>
              <a:prstGeom prst="rect">
                <a:avLst/>
              </a:prstGeom>
              <a:blipFill>
                <a:blip r:embed="rId13"/>
                <a:stretch>
                  <a:fillRect l="-1946" t="-31111" b="-48889"/>
                </a:stretch>
              </a:blipFill>
            </p:spPr>
            <p:txBody>
              <a:bodyPr/>
              <a:lstStyle/>
              <a:p>
                <a:r>
                  <a:rPr lang="en-US">
                    <a:noFill/>
                  </a:rPr>
                  <a:t> </a:t>
                </a:r>
              </a:p>
            </p:txBody>
          </p:sp>
        </mc:Fallback>
      </mc:AlternateContent>
    </p:spTree>
    <p:extLst>
      <p:ext uri="{BB962C8B-B14F-4D97-AF65-F5344CB8AC3E}">
        <p14:creationId xmlns:p14="http://schemas.microsoft.com/office/powerpoint/2010/main" val="53143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r>
              <a:rPr lang="en-US" dirty="0">
                <a:solidFill>
                  <a:srgbClr val="92D050"/>
                </a:solidFill>
              </a:rPr>
              <a:t>0</a:t>
            </a:r>
          </a:p>
        </p:txBody>
      </p:sp>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2" name="TextBox 1">
            <a:extLst>
              <a:ext uri="{FF2B5EF4-FFF2-40B4-BE49-F238E27FC236}">
                <a16:creationId xmlns:a16="http://schemas.microsoft.com/office/drawing/2014/main" id="{7C92C54D-1B55-CAF1-5886-4EB5774D9585}"/>
              </a:ext>
            </a:extLst>
          </p:cNvPr>
          <p:cNvSpPr txBox="1"/>
          <p:nvPr/>
        </p:nvSpPr>
        <p:spPr>
          <a:xfrm>
            <a:off x="2787590" y="3983365"/>
            <a:ext cx="2522296"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Tautology (always 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28E138-A84A-0DBA-AF19-FC50B92AD4B7}"/>
                  </a:ext>
                </a:extLst>
              </p:cNvPr>
              <p:cNvSpPr txBox="1"/>
              <p:nvPr/>
            </p:nvSpPr>
            <p:spPr>
              <a:xfrm>
                <a:off x="3147197" y="4376788"/>
                <a:ext cx="1701684" cy="276999"/>
              </a:xfrm>
              <a:prstGeom prst="rect">
                <a:avLst/>
              </a:prstGeom>
              <a:noFill/>
            </p:spPr>
            <p:txBody>
              <a:bodyPr wrap="none" lIns="0" tIns="0" rIns="0" bIns="0" rtlCol="0">
                <a:spAutoFit/>
              </a:bodyPr>
              <a:lstStyle/>
              <a:p>
                <a:pPr algn="l"/>
                <a14:m>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m:t>
                    </m:r>
                  </m:oMath>
                </a14:m>
                <a:r>
                  <a:rPr lang="en-US" dirty="0">
                    <a:solidFill>
                      <a:schemeClr val="accent2">
                        <a:lumMod val="60000"/>
                        <a:lumOff val="40000"/>
                      </a:schemeClr>
                    </a:solidFill>
                    <a:latin typeface="Cambria Math" panose="02040503050406030204" pitchFamily="18" charset="0"/>
                  </a:rPr>
                  <a:t>0</a:t>
                </a:r>
              </a:p>
            </p:txBody>
          </p:sp>
        </mc:Choice>
        <mc:Fallback xmlns="">
          <p:sp>
            <p:nvSpPr>
              <p:cNvPr id="3" name="TextBox 2">
                <a:extLst>
                  <a:ext uri="{FF2B5EF4-FFF2-40B4-BE49-F238E27FC236}">
                    <a16:creationId xmlns:a16="http://schemas.microsoft.com/office/drawing/2014/main" id="{F828E138-A84A-0DBA-AF19-FC50B92AD4B7}"/>
                  </a:ext>
                </a:extLst>
              </p:cNvPr>
              <p:cNvSpPr txBox="1">
                <a:spLocks noRot="1" noChangeAspect="1" noMove="1" noResize="1" noEditPoints="1" noAdjustHandles="1" noChangeArrowheads="1" noChangeShapeType="1" noTextEdit="1"/>
              </p:cNvSpPr>
              <p:nvPr/>
            </p:nvSpPr>
            <p:spPr>
              <a:xfrm>
                <a:off x="3147197" y="4376788"/>
                <a:ext cx="1701684" cy="276999"/>
              </a:xfrm>
              <a:prstGeom prst="rect">
                <a:avLst/>
              </a:prstGeom>
              <a:blipFill>
                <a:blip r:embed="rId3"/>
                <a:stretch>
                  <a:fillRect l="-3584" t="-31111" r="-7885" b="-4888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DF744DB-8BB0-48D2-E824-5BA2F3968FAD}"/>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94C4541-996F-B8A4-4841-5937D093E933}"/>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A83C1EA-7E27-586D-EB1E-6C30355B9A53}"/>
              </a:ext>
            </a:extLst>
          </p:cNvPr>
          <p:cNvSpPr/>
          <p:nvPr/>
        </p:nvSpPr>
        <p:spPr>
          <a:xfrm>
            <a:off x="7641091" y="1081581"/>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4E2188-98C7-238D-88C4-C1DBD773962F}"/>
              </a:ext>
            </a:extLst>
          </p:cNvPr>
          <p:cNvSpPr/>
          <p:nvPr/>
        </p:nvSpPr>
        <p:spPr>
          <a:xfrm>
            <a:off x="9639125" y="108158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7D020DC-E03A-225C-1B61-FF8BAD079B3E}"/>
              </a:ext>
            </a:extLst>
          </p:cNvPr>
          <p:cNvSpPr/>
          <p:nvPr/>
        </p:nvSpPr>
        <p:spPr>
          <a:xfrm>
            <a:off x="7641091" y="2762434"/>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53D2DD-DC5F-BC55-A1DA-2904A8ADB905}"/>
              </a:ext>
            </a:extLst>
          </p:cNvPr>
          <p:cNvSpPr/>
          <p:nvPr/>
        </p:nvSpPr>
        <p:spPr>
          <a:xfrm>
            <a:off x="9684844" y="276243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B4F092-201E-C4FC-280E-E2F9A307BB7B}"/>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2" name="TextBox 21">
                <a:extLst>
                  <a:ext uri="{FF2B5EF4-FFF2-40B4-BE49-F238E27FC236}">
                    <a16:creationId xmlns:a16="http://schemas.microsoft.com/office/drawing/2014/main" id="{95B4F092-201E-C4FC-280E-E2F9A307BB7B}"/>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4"/>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E800BA-30F4-80E8-B846-66CA20A31D5C}"/>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26" name="TextBox 25">
                <a:extLst>
                  <a:ext uri="{FF2B5EF4-FFF2-40B4-BE49-F238E27FC236}">
                    <a16:creationId xmlns:a16="http://schemas.microsoft.com/office/drawing/2014/main" id="{BEE800BA-30F4-80E8-B846-66CA20A31D5C}"/>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5"/>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40BF67-BB98-0685-CC98-61A8831C78AA}"/>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8140BF67-BB98-0685-CC98-61A8831C78AA}"/>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6"/>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0FE301-9AFF-A01C-8C33-8CB5A4C389B9}"/>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FC0FE301-9AFF-A01C-8C33-8CB5A4C389B9}"/>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7"/>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3452E5-D2D0-6606-4A04-1A11E30691A5}"/>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063452E5-D2D0-6606-4A04-1A11E30691A5}"/>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8"/>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A3B684F-3B4C-6EB5-7738-3A9F4367486D}"/>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A3B684F-3B4C-6EB5-7738-3A9F4367486D}"/>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9"/>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C2F618B-6F97-9BCA-81BF-49EA628BFFF0}"/>
                  </a:ext>
                </a:extLst>
              </p:cNvPr>
              <p:cNvSpPr txBox="1"/>
              <p:nvPr/>
            </p:nvSpPr>
            <p:spPr>
              <a:xfrm>
                <a:off x="7965268" y="2004203"/>
                <a:ext cx="1831104" cy="215444"/>
              </a:xfrm>
              <a:prstGeom prst="rect">
                <a:avLst/>
              </a:prstGeom>
              <a:noFill/>
            </p:spPr>
            <p:txBody>
              <a:bodyPr wrap="square" lIns="0" tIns="0" rIns="0" bIns="0" rtlCol="0">
                <a:spAutoFit/>
              </a:bodyPr>
              <a:lstStyle/>
              <a:p>
                <a14:m>
                  <m:oMath xmlns:m="http://schemas.openxmlformats.org/officeDocument/2006/math">
                    <m:r>
                      <a:rPr lang="en-US" sz="1400" i="1" smtClean="0">
                        <a:solidFill>
                          <a:schemeClr val="accent2">
                            <a:lumMod val="60000"/>
                            <a:lumOff val="40000"/>
                          </a:schemeClr>
                        </a:solidFill>
                        <a:latin typeface="Cambria Math" panose="02040503050406030204" pitchFamily="18" charset="0"/>
                      </a:rPr>
                      <m:t>𝑥</m:t>
                    </m:r>
                    <m:r>
                      <a:rPr lang="en-US" sz="1400" i="1" baseline="-25000">
                        <a:solidFill>
                          <a:schemeClr val="accent2">
                            <a:lumMod val="60000"/>
                            <a:lumOff val="40000"/>
                          </a:schemeClr>
                        </a:solidFill>
                        <a:latin typeface="Cambria Math" panose="02040503050406030204" pitchFamily="18" charset="0"/>
                      </a:rPr>
                      <m:t>1</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𝑥</m:t>
                    </m:r>
                    <m:r>
                      <a:rPr lang="en-US" sz="1400" b="0" i="1" baseline="-25000" smtClean="0">
                        <a:solidFill>
                          <a:schemeClr val="accent2">
                            <a:lumMod val="60000"/>
                            <a:lumOff val="40000"/>
                          </a:schemeClr>
                        </a:solidFill>
                        <a:latin typeface="Cambria Math" panose="02040503050406030204" pitchFamily="18" charset="0"/>
                      </a:rPr>
                      <m:t>2</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𝜃</m:t>
                    </m:r>
                    <m:r>
                      <a:rPr lang="en-US" sz="1400" b="0" i="1" smtClean="0">
                        <a:solidFill>
                          <a:schemeClr val="accent2">
                            <a:lumMod val="60000"/>
                            <a:lumOff val="40000"/>
                          </a:schemeClr>
                        </a:solidFill>
                        <a:latin typeface="Cambria Math" panose="02040503050406030204" pitchFamily="18" charset="0"/>
                      </a:rPr>
                      <m:t>=</m:t>
                    </m:r>
                  </m:oMath>
                </a14:m>
                <a:r>
                  <a:rPr lang="en-US" sz="1400" dirty="0">
                    <a:solidFill>
                      <a:schemeClr val="accent2">
                        <a:lumMod val="60000"/>
                        <a:lumOff val="40000"/>
                      </a:schemeClr>
                    </a:solidFill>
                    <a:latin typeface="Cambria Math" panose="02040503050406030204" pitchFamily="18" charset="0"/>
                  </a:rPr>
                  <a:t>0</a:t>
                </a:r>
              </a:p>
            </p:txBody>
          </p:sp>
        </mc:Choice>
        <mc:Fallback xmlns="">
          <p:sp>
            <p:nvSpPr>
              <p:cNvPr id="32" name="TextBox 31">
                <a:extLst>
                  <a:ext uri="{FF2B5EF4-FFF2-40B4-BE49-F238E27FC236}">
                    <a16:creationId xmlns:a16="http://schemas.microsoft.com/office/drawing/2014/main" id="{0C2F618B-6F97-9BCA-81BF-49EA628BFFF0}"/>
                  </a:ext>
                </a:extLst>
              </p:cNvPr>
              <p:cNvSpPr txBox="1">
                <a:spLocks noRot="1" noChangeAspect="1" noMove="1" noResize="1" noEditPoints="1" noAdjustHandles="1" noChangeArrowheads="1" noChangeShapeType="1" noTextEdit="1"/>
              </p:cNvSpPr>
              <p:nvPr/>
            </p:nvSpPr>
            <p:spPr>
              <a:xfrm>
                <a:off x="7965268" y="2004203"/>
                <a:ext cx="1831104" cy="215444"/>
              </a:xfrm>
              <a:prstGeom prst="rect">
                <a:avLst/>
              </a:prstGeom>
              <a:blipFill>
                <a:blip r:embed="rId10"/>
                <a:stretch>
                  <a:fillRect l="-2667" t="-28571" b="-48571"/>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05975DFA-851F-8229-7973-2BF5631BA49A}"/>
              </a:ext>
            </a:extLst>
          </p:cNvPr>
          <p:cNvCxnSpPr>
            <a:cxnSpLocks/>
          </p:cNvCxnSpPr>
          <p:nvPr/>
        </p:nvCxnSpPr>
        <p:spPr>
          <a:xfrm>
            <a:off x="6693006" y="1758296"/>
            <a:ext cx="1723025" cy="1823456"/>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68DAF9-0490-B4CA-2565-2D0EFEB5DDBF}"/>
                  </a:ext>
                </a:extLst>
              </p:cNvPr>
              <p:cNvSpPr txBox="1"/>
              <p:nvPr/>
            </p:nvSpPr>
            <p:spPr>
              <a:xfrm>
                <a:off x="7040600" y="3643307"/>
                <a:ext cx="5197049" cy="553998"/>
              </a:xfrm>
              <a:prstGeom prst="rect">
                <a:avLst/>
              </a:prstGeom>
              <a:noFill/>
            </p:spPr>
            <p:txBody>
              <a:bodyPr wrap="square" lIns="0" tIns="0" rIns="0" bIns="0" rtlCol="0">
                <a:spAutoFit/>
              </a:bodyPr>
              <a:lstStyle/>
              <a:p>
                <a:pPr algn="l"/>
                <a:r>
                  <a:rPr lang="en-US" sz="1200" dirty="0">
                    <a:solidFill>
                      <a:schemeClr val="accent2">
                        <a:lumMod val="60000"/>
                        <a:lumOff val="40000"/>
                      </a:schemeClr>
                    </a:solidFill>
                    <a:latin typeface="Cambria Math" panose="02040503050406030204" pitchFamily="18" charset="0"/>
                  </a:rPr>
                  <a:t>All the inputs which produces  the output 1 will lie on the side </a:t>
                </a:r>
                <a14:m>
                  <m:oMath xmlns:m="http://schemas.openxmlformats.org/officeDocument/2006/math">
                    <m:d>
                      <m:dPr>
                        <m:ctrlPr>
                          <a:rPr lang="en-US" sz="1200" b="0" i="1" smtClean="0">
                            <a:solidFill>
                              <a:schemeClr val="accent2">
                                <a:lumMod val="60000"/>
                                <a:lumOff val="40000"/>
                              </a:schemeClr>
                            </a:solidFill>
                            <a:latin typeface="Cambria Math" panose="02040503050406030204" pitchFamily="18" charset="0"/>
                          </a:rPr>
                        </m:ctrlPr>
                      </m:dPr>
                      <m:e>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 </m:t>
                        </m:r>
                      </m:e>
                    </m:d>
                  </m:oMath>
                </a14:m>
                <a:endParaRPr lang="en-US" sz="1200" dirty="0">
                  <a:solidFill>
                    <a:schemeClr val="accent2">
                      <a:lumMod val="60000"/>
                      <a:lumOff val="40000"/>
                    </a:schemeClr>
                  </a:solidFill>
                  <a:latin typeface="Cambria Math" panose="02040503050406030204" pitchFamily="18" charset="0"/>
                </a:endParaRPr>
              </a:p>
              <a:p>
                <a:pPr algn="l"/>
                <a:endParaRPr lang="en-US" sz="1200" dirty="0">
                  <a:solidFill>
                    <a:schemeClr val="accent2">
                      <a:lumMod val="60000"/>
                      <a:lumOff val="40000"/>
                    </a:schemeClr>
                  </a:solidFill>
                  <a:latin typeface="Cambria Math" panose="02040503050406030204" pitchFamily="18" charset="0"/>
                </a:endParaRPr>
              </a:p>
              <a:p>
                <a:pPr algn="l"/>
                <a:r>
                  <a:rPr lang="en-US" sz="1200" dirty="0">
                    <a:solidFill>
                      <a:schemeClr val="accent2">
                        <a:lumMod val="60000"/>
                        <a:lumOff val="40000"/>
                      </a:schemeClr>
                    </a:solidFill>
                    <a:latin typeface="Cambria Math" panose="02040503050406030204" pitchFamily="18" charset="0"/>
                  </a:rPr>
                  <a:t>All the inputs which produces the output  0 will line on the side </a:t>
                </a:r>
                <a14:m>
                  <m:oMath xmlns:m="http://schemas.openxmlformats.org/officeDocument/2006/math">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&lt;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m:t>
                    </m:r>
                  </m:oMath>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9" name="TextBox 38">
                <a:extLst>
                  <a:ext uri="{FF2B5EF4-FFF2-40B4-BE49-F238E27FC236}">
                    <a16:creationId xmlns:a16="http://schemas.microsoft.com/office/drawing/2014/main" id="{5868DAF9-0490-B4CA-2565-2D0EFEB5DDBF}"/>
                  </a:ext>
                </a:extLst>
              </p:cNvPr>
              <p:cNvSpPr txBox="1">
                <a:spLocks noRot="1" noChangeAspect="1" noMove="1" noResize="1" noEditPoints="1" noAdjustHandles="1" noChangeArrowheads="1" noChangeShapeType="1" noTextEdit="1"/>
              </p:cNvSpPr>
              <p:nvPr/>
            </p:nvSpPr>
            <p:spPr>
              <a:xfrm>
                <a:off x="7040600" y="3643307"/>
                <a:ext cx="5197049" cy="553998"/>
              </a:xfrm>
              <a:prstGeom prst="rect">
                <a:avLst/>
              </a:prstGeom>
              <a:blipFill>
                <a:blip r:embed="rId11"/>
                <a:stretch>
                  <a:fillRect l="-1878" t="-8791"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6255C7-C3FD-72AE-648B-85F6DC0B9679}"/>
                  </a:ext>
                </a:extLst>
              </p:cNvPr>
              <p:cNvSpPr txBox="1"/>
              <p:nvPr/>
            </p:nvSpPr>
            <p:spPr>
              <a:xfrm>
                <a:off x="3146091" y="4917665"/>
                <a:ext cx="3130422" cy="276999"/>
              </a:xfrm>
              <a:prstGeom prst="rect">
                <a:avLst/>
              </a:prstGeom>
              <a:noFill/>
            </p:spPr>
            <p:txBody>
              <a:bodyPr wrap="square" lIns="0" tIns="0" rIns="0" bIns="0" rtlCol="0">
                <a:spAutoFit/>
              </a:bodyPr>
              <a:lstStyle/>
              <a:p>
                <a14:m>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oMath>
                </a14:m>
                <a:r>
                  <a:rPr lang="en-US" dirty="0">
                    <a:solidFill>
                      <a:schemeClr val="accent2">
                        <a:lumMod val="60000"/>
                        <a:lumOff val="40000"/>
                      </a:schemeClr>
                    </a:solidFill>
                    <a:latin typeface="Cambria Math" panose="02040503050406030204" pitchFamily="18" charset="0"/>
                  </a:rPr>
                  <a:t> 0 </a:t>
                </a:r>
                <a:r>
                  <a:rPr lang="en-US" sz="1050" dirty="0">
                    <a:solidFill>
                      <a:schemeClr val="accent2">
                        <a:lumMod val="60000"/>
                        <a:lumOff val="40000"/>
                      </a:schemeClr>
                    </a:solidFill>
                    <a:latin typeface="Cambria Math" panose="02040503050406030204" pitchFamily="18" charset="0"/>
                  </a:rPr>
                  <a:t>(Equation of line)</a:t>
                </a:r>
              </a:p>
            </p:txBody>
          </p:sp>
        </mc:Choice>
        <mc:Fallback xmlns="">
          <p:sp>
            <p:nvSpPr>
              <p:cNvPr id="23" name="TextBox 22">
                <a:extLst>
                  <a:ext uri="{FF2B5EF4-FFF2-40B4-BE49-F238E27FC236}">
                    <a16:creationId xmlns:a16="http://schemas.microsoft.com/office/drawing/2014/main" id="{4C6255C7-C3FD-72AE-648B-85F6DC0B9679}"/>
                  </a:ext>
                </a:extLst>
              </p:cNvPr>
              <p:cNvSpPr txBox="1">
                <a:spLocks noRot="1" noChangeAspect="1" noMove="1" noResize="1" noEditPoints="1" noAdjustHandles="1" noChangeArrowheads="1" noChangeShapeType="1" noTextEdit="1"/>
              </p:cNvSpPr>
              <p:nvPr/>
            </p:nvSpPr>
            <p:spPr>
              <a:xfrm>
                <a:off x="3146091" y="4917665"/>
                <a:ext cx="3130422" cy="276999"/>
              </a:xfrm>
              <a:prstGeom prst="rect">
                <a:avLst/>
              </a:prstGeom>
              <a:blipFill>
                <a:blip r:embed="rId12"/>
                <a:stretch>
                  <a:fillRect l="-1946" t="-31111" b="-48889"/>
                </a:stretch>
              </a:blipFill>
            </p:spPr>
            <p:txBody>
              <a:bodyPr/>
              <a:lstStyle/>
              <a:p>
                <a:r>
                  <a:rPr lang="en-US">
                    <a:noFill/>
                  </a:rPr>
                  <a:t> </a:t>
                </a:r>
              </a:p>
            </p:txBody>
          </p:sp>
        </mc:Fallback>
      </mc:AlternateContent>
    </p:spTree>
    <p:extLst>
      <p:ext uri="{BB962C8B-B14F-4D97-AF65-F5344CB8AC3E}">
        <p14:creationId xmlns:p14="http://schemas.microsoft.com/office/powerpoint/2010/main" val="48104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1</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2" name="TextBox 1">
            <a:extLst>
              <a:ext uri="{FF2B5EF4-FFF2-40B4-BE49-F238E27FC236}">
                <a16:creationId xmlns:a16="http://schemas.microsoft.com/office/drawing/2014/main" id="{7C92C54D-1B55-CAF1-5886-4EB5774D9585}"/>
              </a:ext>
            </a:extLst>
          </p:cNvPr>
          <p:cNvSpPr txBox="1"/>
          <p:nvPr/>
        </p:nvSpPr>
        <p:spPr>
          <a:xfrm>
            <a:off x="3330478" y="3983365"/>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OR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28E138-A84A-0DBA-AF19-FC50B92AD4B7}"/>
                  </a:ext>
                </a:extLst>
              </p:cNvPr>
              <p:cNvSpPr txBox="1"/>
              <p:nvPr/>
            </p:nvSpPr>
            <p:spPr>
              <a:xfrm>
                <a:off x="3147197" y="4376788"/>
                <a:ext cx="2301207"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≥1</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F828E138-A84A-0DBA-AF19-FC50B92AD4B7}"/>
                  </a:ext>
                </a:extLst>
              </p:cNvPr>
              <p:cNvSpPr txBox="1">
                <a:spLocks noRot="1" noChangeAspect="1" noMove="1" noResize="1" noEditPoints="1" noAdjustHandles="1" noChangeArrowheads="1" noChangeShapeType="1" noTextEdit="1"/>
              </p:cNvSpPr>
              <p:nvPr/>
            </p:nvSpPr>
            <p:spPr>
              <a:xfrm>
                <a:off x="3147197" y="4376788"/>
                <a:ext cx="2301207" cy="276999"/>
              </a:xfrm>
              <a:prstGeom prst="rect">
                <a:avLst/>
              </a:prstGeom>
              <a:blipFill>
                <a:blip r:embed="rId4"/>
                <a:stretch>
                  <a:fillRect l="-1058" r="-2116" b="-3777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DF744DB-8BB0-48D2-E824-5BA2F3968FAD}"/>
              </a:ext>
            </a:extLst>
          </p:cNvPr>
          <p:cNvCxnSpPr>
            <a:cxnSpLocks/>
          </p:cNvCxnSpPr>
          <p:nvPr/>
        </p:nvCxnSpPr>
        <p:spPr>
          <a:xfrm>
            <a:off x="8440608" y="2597455"/>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94C4541-996F-B8A4-4841-5937D093E933}"/>
              </a:ext>
            </a:extLst>
          </p:cNvPr>
          <p:cNvCxnSpPr>
            <a:cxnSpLocks/>
          </p:cNvCxnSpPr>
          <p:nvPr/>
        </p:nvCxnSpPr>
        <p:spPr>
          <a:xfrm flipV="1">
            <a:off x="8440608" y="192479"/>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A83C1EA-7E27-586D-EB1E-6C30355B9A53}"/>
              </a:ext>
            </a:extLst>
          </p:cNvPr>
          <p:cNvSpPr/>
          <p:nvPr/>
        </p:nvSpPr>
        <p:spPr>
          <a:xfrm>
            <a:off x="8417748" y="89232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4E2188-98C7-238D-88C4-C1DBD773962F}"/>
              </a:ext>
            </a:extLst>
          </p:cNvPr>
          <p:cNvSpPr/>
          <p:nvPr/>
        </p:nvSpPr>
        <p:spPr>
          <a:xfrm>
            <a:off x="10415782" y="892319"/>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7D020DC-E03A-225C-1B61-FF8BAD079B3E}"/>
              </a:ext>
            </a:extLst>
          </p:cNvPr>
          <p:cNvSpPr/>
          <p:nvPr/>
        </p:nvSpPr>
        <p:spPr>
          <a:xfrm>
            <a:off x="8417748" y="257317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53D2DD-DC5F-BC55-A1DA-2904A8ADB905}"/>
              </a:ext>
            </a:extLst>
          </p:cNvPr>
          <p:cNvSpPr/>
          <p:nvPr/>
        </p:nvSpPr>
        <p:spPr>
          <a:xfrm>
            <a:off x="10461501" y="2573172"/>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B4F092-201E-C4FC-280E-E2F9A307BB7B}"/>
                  </a:ext>
                </a:extLst>
              </p:cNvPr>
              <p:cNvSpPr txBox="1"/>
              <p:nvPr/>
            </p:nvSpPr>
            <p:spPr>
              <a:xfrm>
                <a:off x="8017224" y="200675"/>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2" name="TextBox 21">
                <a:extLst>
                  <a:ext uri="{FF2B5EF4-FFF2-40B4-BE49-F238E27FC236}">
                    <a16:creationId xmlns:a16="http://schemas.microsoft.com/office/drawing/2014/main" id="{95B4F092-201E-C4FC-280E-E2F9A307BB7B}"/>
                  </a:ext>
                </a:extLst>
              </p:cNvPr>
              <p:cNvSpPr txBox="1">
                <a:spLocks noRot="1" noChangeAspect="1" noMove="1" noResize="1" noEditPoints="1" noAdjustHandles="1" noChangeArrowheads="1" noChangeShapeType="1" noTextEdit="1"/>
              </p:cNvSpPr>
              <p:nvPr/>
            </p:nvSpPr>
            <p:spPr>
              <a:xfrm>
                <a:off x="8017224" y="200675"/>
                <a:ext cx="289876" cy="369332"/>
              </a:xfrm>
              <a:prstGeom prst="rect">
                <a:avLst/>
              </a:prstGeom>
              <a:blipFill>
                <a:blip r:embed="rId5"/>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E800BA-30F4-80E8-B846-66CA20A31D5C}"/>
                  </a:ext>
                </a:extLst>
              </p:cNvPr>
              <p:cNvSpPr txBox="1"/>
              <p:nvPr/>
            </p:nvSpPr>
            <p:spPr>
              <a:xfrm>
                <a:off x="10646494" y="2621733"/>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26" name="TextBox 25">
                <a:extLst>
                  <a:ext uri="{FF2B5EF4-FFF2-40B4-BE49-F238E27FC236}">
                    <a16:creationId xmlns:a16="http://schemas.microsoft.com/office/drawing/2014/main" id="{BEE800BA-30F4-80E8-B846-66CA20A31D5C}"/>
                  </a:ext>
                </a:extLst>
              </p:cNvPr>
              <p:cNvSpPr txBox="1">
                <a:spLocks noRot="1" noChangeAspect="1" noMove="1" noResize="1" noEditPoints="1" noAdjustHandles="1" noChangeArrowheads="1" noChangeShapeType="1" noTextEdit="1"/>
              </p:cNvSpPr>
              <p:nvPr/>
            </p:nvSpPr>
            <p:spPr>
              <a:xfrm>
                <a:off x="10646494" y="2621733"/>
                <a:ext cx="289876" cy="369332"/>
              </a:xfrm>
              <a:prstGeom prst="rect">
                <a:avLst/>
              </a:prstGeom>
              <a:blipFill>
                <a:blip r:embed="rId6"/>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40BF67-BB98-0685-CC98-61A8831C78AA}"/>
                  </a:ext>
                </a:extLst>
              </p:cNvPr>
              <p:cNvSpPr txBox="1"/>
              <p:nvPr/>
            </p:nvSpPr>
            <p:spPr>
              <a:xfrm>
                <a:off x="8235807" y="663883"/>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8140BF67-BB98-0685-CC98-61A8831C78AA}"/>
                  </a:ext>
                </a:extLst>
              </p:cNvPr>
              <p:cNvSpPr txBox="1">
                <a:spLocks noRot="1" noChangeAspect="1" noMove="1" noResize="1" noEditPoints="1" noAdjustHandles="1" noChangeArrowheads="1" noChangeShapeType="1" noTextEdit="1"/>
              </p:cNvSpPr>
              <p:nvPr/>
            </p:nvSpPr>
            <p:spPr>
              <a:xfrm>
                <a:off x="8235807" y="663883"/>
                <a:ext cx="480901" cy="184666"/>
              </a:xfrm>
              <a:prstGeom prst="rect">
                <a:avLst/>
              </a:prstGeom>
              <a:blipFill>
                <a:blip r:embed="rId7"/>
                <a:stretch>
                  <a:fillRect l="-11392" t="-3333"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0FE301-9AFF-A01C-8C33-8CB5A4C389B9}"/>
                  </a:ext>
                </a:extLst>
              </p:cNvPr>
              <p:cNvSpPr txBox="1"/>
              <p:nvPr/>
            </p:nvSpPr>
            <p:spPr>
              <a:xfrm>
                <a:off x="8307100" y="2641226"/>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FC0FE301-9AFF-A01C-8C33-8CB5A4C389B9}"/>
                  </a:ext>
                </a:extLst>
              </p:cNvPr>
              <p:cNvSpPr txBox="1">
                <a:spLocks noRot="1" noChangeAspect="1" noMove="1" noResize="1" noEditPoints="1" noAdjustHandles="1" noChangeArrowheads="1" noChangeShapeType="1" noTextEdit="1"/>
              </p:cNvSpPr>
              <p:nvPr/>
            </p:nvSpPr>
            <p:spPr>
              <a:xfrm>
                <a:off x="8307100" y="2641226"/>
                <a:ext cx="480901" cy="184666"/>
              </a:xfrm>
              <a:prstGeom prst="rect">
                <a:avLst/>
              </a:prstGeom>
              <a:blipFill>
                <a:blip r:embed="rId8"/>
                <a:stretch>
                  <a:fillRect l="-12658" r="-10127"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3452E5-D2D0-6606-4A04-1A11E30691A5}"/>
                  </a:ext>
                </a:extLst>
              </p:cNvPr>
              <p:cNvSpPr txBox="1"/>
              <p:nvPr/>
            </p:nvSpPr>
            <p:spPr>
              <a:xfrm>
                <a:off x="10325279" y="603179"/>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063452E5-D2D0-6606-4A04-1A11E30691A5}"/>
                  </a:ext>
                </a:extLst>
              </p:cNvPr>
              <p:cNvSpPr txBox="1">
                <a:spLocks noRot="1" noChangeAspect="1" noMove="1" noResize="1" noEditPoints="1" noAdjustHandles="1" noChangeArrowheads="1" noChangeShapeType="1" noTextEdit="1"/>
              </p:cNvSpPr>
              <p:nvPr/>
            </p:nvSpPr>
            <p:spPr>
              <a:xfrm>
                <a:off x="10325279" y="603179"/>
                <a:ext cx="480901" cy="184666"/>
              </a:xfrm>
              <a:prstGeom prst="rect">
                <a:avLst/>
              </a:prstGeom>
              <a:blipFill>
                <a:blip r:embed="rId9"/>
                <a:stretch>
                  <a:fillRect l="-12658" t="-3333" r="-1012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A3B684F-3B4C-6EB5-7738-3A9F4367486D}"/>
                  </a:ext>
                </a:extLst>
              </p:cNvPr>
              <p:cNvSpPr txBox="1"/>
              <p:nvPr/>
            </p:nvSpPr>
            <p:spPr>
              <a:xfrm>
                <a:off x="10249151" y="2624143"/>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A3B684F-3B4C-6EB5-7738-3A9F4367486D}"/>
                  </a:ext>
                </a:extLst>
              </p:cNvPr>
              <p:cNvSpPr txBox="1">
                <a:spLocks noRot="1" noChangeAspect="1" noMove="1" noResize="1" noEditPoints="1" noAdjustHandles="1" noChangeArrowheads="1" noChangeShapeType="1" noTextEdit="1"/>
              </p:cNvSpPr>
              <p:nvPr/>
            </p:nvSpPr>
            <p:spPr>
              <a:xfrm>
                <a:off x="10249151" y="2624143"/>
                <a:ext cx="480901" cy="184666"/>
              </a:xfrm>
              <a:prstGeom prst="rect">
                <a:avLst/>
              </a:prstGeom>
              <a:blipFill>
                <a:blip r:embed="rId10"/>
                <a:stretch>
                  <a:fillRect l="-11392" r="-11392" b="-38710"/>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05975DFA-851F-8229-7973-2BF5631BA49A}"/>
              </a:ext>
            </a:extLst>
          </p:cNvPr>
          <p:cNvCxnSpPr>
            <a:cxnSpLocks/>
            <a:stCxn id="16" idx="5"/>
            <a:endCxn id="17" idx="3"/>
          </p:cNvCxnSpPr>
          <p:nvPr/>
        </p:nvCxnSpPr>
        <p:spPr>
          <a:xfrm flipV="1">
            <a:off x="8456772" y="933768"/>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AEA5479-5197-7325-9CDC-F7D92A8D16AD}"/>
              </a:ext>
            </a:extLst>
          </p:cNvPr>
          <p:cNvCxnSpPr>
            <a:cxnSpLocks/>
            <a:stCxn id="20" idx="0"/>
            <a:endCxn id="5" idx="4"/>
          </p:cNvCxnSpPr>
          <p:nvPr/>
        </p:nvCxnSpPr>
        <p:spPr>
          <a:xfrm flipH="1" flipV="1">
            <a:off x="4008583" y="2553616"/>
            <a:ext cx="13854"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89E197C-A1E9-C051-D4E5-87F8ABA1FAD7}"/>
              </a:ext>
            </a:extLst>
          </p:cNvPr>
          <p:cNvCxnSpPr>
            <a:cxnSpLocks/>
            <a:stCxn id="18" idx="3"/>
          </p:cNvCxnSpPr>
          <p:nvPr/>
        </p:nvCxnSpPr>
        <p:spPr>
          <a:xfrm flipH="1">
            <a:off x="7197520" y="2614622"/>
            <a:ext cx="1226923" cy="184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E2DEC475-BE12-D305-637D-FF6A7AE11C0D}"/>
              </a:ext>
            </a:extLst>
          </p:cNvPr>
          <p:cNvSpPr/>
          <p:nvPr/>
        </p:nvSpPr>
        <p:spPr>
          <a:xfrm>
            <a:off x="7759614" y="3558125"/>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164ACDB-00CB-2C13-9F0D-56F2B10F9A34}"/>
              </a:ext>
            </a:extLst>
          </p:cNvPr>
          <p:cNvSpPr/>
          <p:nvPr/>
        </p:nvSpPr>
        <p:spPr>
          <a:xfrm>
            <a:off x="7679365" y="196226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D8C15D1-71FA-96E1-102D-D1478BBBF42D}"/>
              </a:ext>
            </a:extLst>
          </p:cNvPr>
          <p:cNvSpPr/>
          <p:nvPr/>
        </p:nvSpPr>
        <p:spPr>
          <a:xfrm>
            <a:off x="9748179" y="3582405"/>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F4D4971C-7205-12DC-E7A3-71B43DBF6910}"/>
              </a:ext>
            </a:extLst>
          </p:cNvPr>
          <p:cNvCxnSpPr>
            <a:cxnSpLocks/>
          </p:cNvCxnSpPr>
          <p:nvPr/>
        </p:nvCxnSpPr>
        <p:spPr>
          <a:xfrm flipV="1">
            <a:off x="7782474" y="3601999"/>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AF47D1-D2A0-1723-BC88-E2ECE24E36BA}"/>
              </a:ext>
            </a:extLst>
          </p:cNvPr>
          <p:cNvCxnSpPr>
            <a:cxnSpLocks/>
          </p:cNvCxnSpPr>
          <p:nvPr/>
        </p:nvCxnSpPr>
        <p:spPr>
          <a:xfrm flipV="1">
            <a:off x="7725084" y="1986544"/>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7E7A89F8-6E6B-D831-5B8A-2FE7D680E943}"/>
              </a:ext>
            </a:extLst>
          </p:cNvPr>
          <p:cNvSpPr/>
          <p:nvPr/>
        </p:nvSpPr>
        <p:spPr>
          <a:xfrm>
            <a:off x="9667930" y="1962262"/>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08B32101-7952-C685-1139-C37322F35E7C}"/>
              </a:ext>
            </a:extLst>
          </p:cNvPr>
          <p:cNvCxnSpPr>
            <a:cxnSpLocks/>
            <a:stCxn id="24" idx="0"/>
            <a:endCxn id="16" idx="6"/>
          </p:cNvCxnSpPr>
          <p:nvPr/>
        </p:nvCxnSpPr>
        <p:spPr>
          <a:xfrm flipV="1">
            <a:off x="7702225" y="916601"/>
            <a:ext cx="761242" cy="10456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4D16A4D-600F-5D76-6961-B31FD78255FC}"/>
              </a:ext>
            </a:extLst>
          </p:cNvPr>
          <p:cNvCxnSpPr>
            <a:cxnSpLocks/>
          </p:cNvCxnSpPr>
          <p:nvPr/>
        </p:nvCxnSpPr>
        <p:spPr>
          <a:xfrm flipV="1">
            <a:off x="9677398" y="919949"/>
            <a:ext cx="761242" cy="10456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C159C9E-297B-DC96-F602-5BFF3C59064F}"/>
              </a:ext>
            </a:extLst>
          </p:cNvPr>
          <p:cNvCxnSpPr>
            <a:cxnSpLocks/>
            <a:stCxn id="25" idx="5"/>
            <a:endCxn id="30" idx="0"/>
          </p:cNvCxnSpPr>
          <p:nvPr/>
        </p:nvCxnSpPr>
        <p:spPr>
          <a:xfrm flipV="1">
            <a:off x="9787203" y="2624143"/>
            <a:ext cx="702399" cy="9997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0AAA282-FAE8-5846-FAB8-58FBC0EBE33D}"/>
              </a:ext>
            </a:extLst>
          </p:cNvPr>
          <p:cNvCxnSpPr>
            <a:cxnSpLocks/>
            <a:stCxn id="24" idx="2"/>
            <a:endCxn id="21" idx="1"/>
          </p:cNvCxnSpPr>
          <p:nvPr/>
        </p:nvCxnSpPr>
        <p:spPr>
          <a:xfrm>
            <a:off x="7679365" y="1986544"/>
            <a:ext cx="86944" cy="15786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57D5104-2C14-7215-FF96-845F1D3BDB66}"/>
              </a:ext>
            </a:extLst>
          </p:cNvPr>
          <p:cNvCxnSpPr>
            <a:cxnSpLocks/>
          </p:cNvCxnSpPr>
          <p:nvPr/>
        </p:nvCxnSpPr>
        <p:spPr>
          <a:xfrm>
            <a:off x="9696342" y="2006139"/>
            <a:ext cx="86944" cy="15786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394A34-CDFF-4D12-6E85-BBD7B60D8762}"/>
              </a:ext>
            </a:extLst>
          </p:cNvPr>
          <p:cNvCxnSpPr>
            <a:cxnSpLocks/>
            <a:endCxn id="19" idx="0"/>
          </p:cNvCxnSpPr>
          <p:nvPr/>
        </p:nvCxnSpPr>
        <p:spPr>
          <a:xfrm>
            <a:off x="10440888" y="959175"/>
            <a:ext cx="43473" cy="1613997"/>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E2B425E-9632-2078-FCA4-968D5753B59A}"/>
                  </a:ext>
                </a:extLst>
              </p:cNvPr>
              <p:cNvSpPr txBox="1"/>
              <p:nvPr/>
            </p:nvSpPr>
            <p:spPr>
              <a:xfrm>
                <a:off x="7382107" y="1747507"/>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BE2B425E-9632-2078-FCA4-968D5753B59A}"/>
                  </a:ext>
                </a:extLst>
              </p:cNvPr>
              <p:cNvSpPr txBox="1">
                <a:spLocks noRot="1" noChangeAspect="1" noMove="1" noResize="1" noEditPoints="1" noAdjustHandles="1" noChangeArrowheads="1" noChangeShapeType="1" noTextEdit="1"/>
              </p:cNvSpPr>
              <p:nvPr/>
            </p:nvSpPr>
            <p:spPr>
              <a:xfrm>
                <a:off x="7382107" y="1747507"/>
                <a:ext cx="480901" cy="184666"/>
              </a:xfrm>
              <a:prstGeom prst="rect">
                <a:avLst/>
              </a:prstGeom>
              <a:blipFill>
                <a:blip r:embed="rId11"/>
                <a:stretch>
                  <a:fillRect l="-12658" t="-3333" r="-1012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3FE8351-D6D7-30B4-F5CA-1F4A5FFBDB98}"/>
                  </a:ext>
                </a:extLst>
              </p:cNvPr>
              <p:cNvSpPr txBox="1"/>
              <p:nvPr/>
            </p:nvSpPr>
            <p:spPr>
              <a:xfrm>
                <a:off x="9392178" y="1741409"/>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0" name="TextBox 59">
                <a:extLst>
                  <a:ext uri="{FF2B5EF4-FFF2-40B4-BE49-F238E27FC236}">
                    <a16:creationId xmlns:a16="http://schemas.microsoft.com/office/drawing/2014/main" id="{33FE8351-D6D7-30B4-F5CA-1F4A5FFBDB98}"/>
                  </a:ext>
                </a:extLst>
              </p:cNvPr>
              <p:cNvSpPr txBox="1">
                <a:spLocks noRot="1" noChangeAspect="1" noMove="1" noResize="1" noEditPoints="1" noAdjustHandles="1" noChangeArrowheads="1" noChangeShapeType="1" noTextEdit="1"/>
              </p:cNvSpPr>
              <p:nvPr/>
            </p:nvSpPr>
            <p:spPr>
              <a:xfrm>
                <a:off x="9392178" y="1741409"/>
                <a:ext cx="480901" cy="184666"/>
              </a:xfrm>
              <a:prstGeom prst="rect">
                <a:avLst/>
              </a:prstGeom>
              <a:blipFill>
                <a:blip r:embed="rId12"/>
                <a:stretch>
                  <a:fillRect l="-12658" t="-3333" r="-1012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6A0AE42-EB2D-8F1F-1444-328E0D31F6BF}"/>
                  </a:ext>
                </a:extLst>
              </p:cNvPr>
              <p:cNvSpPr txBox="1"/>
              <p:nvPr/>
            </p:nvSpPr>
            <p:spPr>
              <a:xfrm>
                <a:off x="9609060" y="3700268"/>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1" name="TextBox 60">
                <a:extLst>
                  <a:ext uri="{FF2B5EF4-FFF2-40B4-BE49-F238E27FC236}">
                    <a16:creationId xmlns:a16="http://schemas.microsoft.com/office/drawing/2014/main" id="{A6A0AE42-EB2D-8F1F-1444-328E0D31F6BF}"/>
                  </a:ext>
                </a:extLst>
              </p:cNvPr>
              <p:cNvSpPr txBox="1">
                <a:spLocks noRot="1" noChangeAspect="1" noMove="1" noResize="1" noEditPoints="1" noAdjustHandles="1" noChangeArrowheads="1" noChangeShapeType="1" noTextEdit="1"/>
              </p:cNvSpPr>
              <p:nvPr/>
            </p:nvSpPr>
            <p:spPr>
              <a:xfrm>
                <a:off x="9609060" y="3700268"/>
                <a:ext cx="480901" cy="184666"/>
              </a:xfrm>
              <a:prstGeom prst="rect">
                <a:avLst/>
              </a:prstGeom>
              <a:blipFill>
                <a:blip r:embed="rId13"/>
                <a:stretch>
                  <a:fillRect l="-11392"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7711A62-4016-77DB-A85F-3DF25CCC2F97}"/>
                  </a:ext>
                </a:extLst>
              </p:cNvPr>
              <p:cNvSpPr txBox="1"/>
              <p:nvPr/>
            </p:nvSpPr>
            <p:spPr>
              <a:xfrm>
                <a:off x="7482386" y="3700268"/>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3" name="TextBox 62">
                <a:extLst>
                  <a:ext uri="{FF2B5EF4-FFF2-40B4-BE49-F238E27FC236}">
                    <a16:creationId xmlns:a16="http://schemas.microsoft.com/office/drawing/2014/main" id="{A7711A62-4016-77DB-A85F-3DF25CCC2F97}"/>
                  </a:ext>
                </a:extLst>
              </p:cNvPr>
              <p:cNvSpPr txBox="1">
                <a:spLocks noRot="1" noChangeAspect="1" noMove="1" noResize="1" noEditPoints="1" noAdjustHandles="1" noChangeArrowheads="1" noChangeShapeType="1" noTextEdit="1"/>
              </p:cNvSpPr>
              <p:nvPr/>
            </p:nvSpPr>
            <p:spPr>
              <a:xfrm>
                <a:off x="7482386" y="3700268"/>
                <a:ext cx="480901" cy="184666"/>
              </a:xfrm>
              <a:prstGeom prst="rect">
                <a:avLst/>
              </a:prstGeom>
              <a:blipFill>
                <a:blip r:embed="rId14"/>
                <a:stretch>
                  <a:fillRect l="-11392"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F899F0B-5104-8946-78AC-4DFE200491BE}"/>
                  </a:ext>
                </a:extLst>
              </p:cNvPr>
              <p:cNvSpPr txBox="1"/>
              <p:nvPr/>
            </p:nvSpPr>
            <p:spPr>
              <a:xfrm>
                <a:off x="7269312" y="4075698"/>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oMath>
                  </m:oMathPara>
                </a14:m>
                <a:endParaRPr lang="en-US" baseline="-25000" dirty="0"/>
              </a:p>
            </p:txBody>
          </p:sp>
        </mc:Choice>
        <mc:Fallback xmlns="">
          <p:sp>
            <p:nvSpPr>
              <p:cNvPr id="64" name="TextBox 63">
                <a:extLst>
                  <a:ext uri="{FF2B5EF4-FFF2-40B4-BE49-F238E27FC236}">
                    <a16:creationId xmlns:a16="http://schemas.microsoft.com/office/drawing/2014/main" id="{BF899F0B-5104-8946-78AC-4DFE200491BE}"/>
                  </a:ext>
                </a:extLst>
              </p:cNvPr>
              <p:cNvSpPr txBox="1">
                <a:spLocks noRot="1" noChangeAspect="1" noMove="1" noResize="1" noEditPoints="1" noAdjustHandles="1" noChangeArrowheads="1" noChangeShapeType="1" noTextEdit="1"/>
              </p:cNvSpPr>
              <p:nvPr/>
            </p:nvSpPr>
            <p:spPr>
              <a:xfrm>
                <a:off x="7269312" y="4075698"/>
                <a:ext cx="289876" cy="369332"/>
              </a:xfrm>
              <a:prstGeom prst="rect">
                <a:avLst/>
              </a:prstGeom>
              <a:blipFill>
                <a:blip r:embed="rId15"/>
                <a:stretch>
                  <a:fillRect r="-20833"/>
                </a:stretch>
              </a:blipFill>
            </p:spPr>
            <p:txBody>
              <a:bodyPr/>
              <a:lstStyle/>
              <a:p>
                <a:r>
                  <a:rPr lang="en-US">
                    <a:noFill/>
                  </a:rPr>
                  <a:t> </a:t>
                </a:r>
              </a:p>
            </p:txBody>
          </p:sp>
        </mc:Fallback>
      </mc:AlternateContent>
    </p:spTree>
    <p:extLst>
      <p:ext uri="{BB962C8B-B14F-4D97-AF65-F5344CB8AC3E}">
        <p14:creationId xmlns:p14="http://schemas.microsoft.com/office/powerpoint/2010/main" val="1023670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1</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2" name="TextBox 1">
            <a:extLst>
              <a:ext uri="{FF2B5EF4-FFF2-40B4-BE49-F238E27FC236}">
                <a16:creationId xmlns:a16="http://schemas.microsoft.com/office/drawing/2014/main" id="{7C92C54D-1B55-CAF1-5886-4EB5774D9585}"/>
              </a:ext>
            </a:extLst>
          </p:cNvPr>
          <p:cNvSpPr txBox="1"/>
          <p:nvPr/>
        </p:nvSpPr>
        <p:spPr>
          <a:xfrm>
            <a:off x="3330478" y="3983365"/>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OR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28E138-A84A-0DBA-AF19-FC50B92AD4B7}"/>
                  </a:ext>
                </a:extLst>
              </p:cNvPr>
              <p:cNvSpPr txBox="1"/>
              <p:nvPr/>
            </p:nvSpPr>
            <p:spPr>
              <a:xfrm>
                <a:off x="3147197" y="4376788"/>
                <a:ext cx="2301207"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≥1</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F828E138-A84A-0DBA-AF19-FC50B92AD4B7}"/>
                  </a:ext>
                </a:extLst>
              </p:cNvPr>
              <p:cNvSpPr txBox="1">
                <a:spLocks noRot="1" noChangeAspect="1" noMove="1" noResize="1" noEditPoints="1" noAdjustHandles="1" noChangeArrowheads="1" noChangeShapeType="1" noTextEdit="1"/>
              </p:cNvSpPr>
              <p:nvPr/>
            </p:nvSpPr>
            <p:spPr>
              <a:xfrm>
                <a:off x="3147197" y="4376788"/>
                <a:ext cx="2301207" cy="276999"/>
              </a:xfrm>
              <a:prstGeom prst="rect">
                <a:avLst/>
              </a:prstGeom>
              <a:blipFill>
                <a:blip r:embed="rId4"/>
                <a:stretch>
                  <a:fillRect l="-1058" r="-2116" b="-3777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DF744DB-8BB0-48D2-E824-5BA2F3968FAD}"/>
              </a:ext>
            </a:extLst>
          </p:cNvPr>
          <p:cNvCxnSpPr>
            <a:cxnSpLocks/>
          </p:cNvCxnSpPr>
          <p:nvPr/>
        </p:nvCxnSpPr>
        <p:spPr>
          <a:xfrm>
            <a:off x="8440608" y="2597455"/>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94C4541-996F-B8A4-4841-5937D093E933}"/>
              </a:ext>
            </a:extLst>
          </p:cNvPr>
          <p:cNvCxnSpPr>
            <a:cxnSpLocks/>
          </p:cNvCxnSpPr>
          <p:nvPr/>
        </p:nvCxnSpPr>
        <p:spPr>
          <a:xfrm flipV="1">
            <a:off x="8440608" y="192479"/>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A83C1EA-7E27-586D-EB1E-6C30355B9A53}"/>
              </a:ext>
            </a:extLst>
          </p:cNvPr>
          <p:cNvSpPr/>
          <p:nvPr/>
        </p:nvSpPr>
        <p:spPr>
          <a:xfrm>
            <a:off x="8417748" y="89232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4E2188-98C7-238D-88C4-C1DBD773962F}"/>
              </a:ext>
            </a:extLst>
          </p:cNvPr>
          <p:cNvSpPr/>
          <p:nvPr/>
        </p:nvSpPr>
        <p:spPr>
          <a:xfrm>
            <a:off x="10415782" y="892319"/>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7D020DC-E03A-225C-1B61-FF8BAD079B3E}"/>
              </a:ext>
            </a:extLst>
          </p:cNvPr>
          <p:cNvSpPr/>
          <p:nvPr/>
        </p:nvSpPr>
        <p:spPr>
          <a:xfrm>
            <a:off x="8404190" y="2520745"/>
            <a:ext cx="86943" cy="11815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53D2DD-DC5F-BC55-A1DA-2904A8ADB905}"/>
              </a:ext>
            </a:extLst>
          </p:cNvPr>
          <p:cNvSpPr/>
          <p:nvPr/>
        </p:nvSpPr>
        <p:spPr>
          <a:xfrm>
            <a:off x="10461501" y="2573172"/>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B4F092-201E-C4FC-280E-E2F9A307BB7B}"/>
                  </a:ext>
                </a:extLst>
              </p:cNvPr>
              <p:cNvSpPr txBox="1"/>
              <p:nvPr/>
            </p:nvSpPr>
            <p:spPr>
              <a:xfrm>
                <a:off x="8017224" y="200675"/>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2" name="TextBox 21">
                <a:extLst>
                  <a:ext uri="{FF2B5EF4-FFF2-40B4-BE49-F238E27FC236}">
                    <a16:creationId xmlns:a16="http://schemas.microsoft.com/office/drawing/2014/main" id="{95B4F092-201E-C4FC-280E-E2F9A307BB7B}"/>
                  </a:ext>
                </a:extLst>
              </p:cNvPr>
              <p:cNvSpPr txBox="1">
                <a:spLocks noRot="1" noChangeAspect="1" noMove="1" noResize="1" noEditPoints="1" noAdjustHandles="1" noChangeArrowheads="1" noChangeShapeType="1" noTextEdit="1"/>
              </p:cNvSpPr>
              <p:nvPr/>
            </p:nvSpPr>
            <p:spPr>
              <a:xfrm>
                <a:off x="8017224" y="200675"/>
                <a:ext cx="289876" cy="369332"/>
              </a:xfrm>
              <a:prstGeom prst="rect">
                <a:avLst/>
              </a:prstGeom>
              <a:blipFill>
                <a:blip r:embed="rId5"/>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E800BA-30F4-80E8-B846-66CA20A31D5C}"/>
                  </a:ext>
                </a:extLst>
              </p:cNvPr>
              <p:cNvSpPr txBox="1"/>
              <p:nvPr/>
            </p:nvSpPr>
            <p:spPr>
              <a:xfrm>
                <a:off x="10646494" y="2621733"/>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26" name="TextBox 25">
                <a:extLst>
                  <a:ext uri="{FF2B5EF4-FFF2-40B4-BE49-F238E27FC236}">
                    <a16:creationId xmlns:a16="http://schemas.microsoft.com/office/drawing/2014/main" id="{BEE800BA-30F4-80E8-B846-66CA20A31D5C}"/>
                  </a:ext>
                </a:extLst>
              </p:cNvPr>
              <p:cNvSpPr txBox="1">
                <a:spLocks noRot="1" noChangeAspect="1" noMove="1" noResize="1" noEditPoints="1" noAdjustHandles="1" noChangeArrowheads="1" noChangeShapeType="1" noTextEdit="1"/>
              </p:cNvSpPr>
              <p:nvPr/>
            </p:nvSpPr>
            <p:spPr>
              <a:xfrm>
                <a:off x="10646494" y="2621733"/>
                <a:ext cx="289876" cy="369332"/>
              </a:xfrm>
              <a:prstGeom prst="rect">
                <a:avLst/>
              </a:prstGeom>
              <a:blipFill>
                <a:blip r:embed="rId6"/>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40BF67-BB98-0685-CC98-61A8831C78AA}"/>
                  </a:ext>
                </a:extLst>
              </p:cNvPr>
              <p:cNvSpPr txBox="1"/>
              <p:nvPr/>
            </p:nvSpPr>
            <p:spPr>
              <a:xfrm>
                <a:off x="8235807" y="663883"/>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8140BF67-BB98-0685-CC98-61A8831C78AA}"/>
                  </a:ext>
                </a:extLst>
              </p:cNvPr>
              <p:cNvSpPr txBox="1">
                <a:spLocks noRot="1" noChangeAspect="1" noMove="1" noResize="1" noEditPoints="1" noAdjustHandles="1" noChangeArrowheads="1" noChangeShapeType="1" noTextEdit="1"/>
              </p:cNvSpPr>
              <p:nvPr/>
            </p:nvSpPr>
            <p:spPr>
              <a:xfrm>
                <a:off x="8235807" y="663883"/>
                <a:ext cx="480901" cy="184666"/>
              </a:xfrm>
              <a:prstGeom prst="rect">
                <a:avLst/>
              </a:prstGeom>
              <a:blipFill>
                <a:blip r:embed="rId7"/>
                <a:stretch>
                  <a:fillRect l="-11392" t="-3333"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0FE301-9AFF-A01C-8C33-8CB5A4C389B9}"/>
                  </a:ext>
                </a:extLst>
              </p:cNvPr>
              <p:cNvSpPr txBox="1"/>
              <p:nvPr/>
            </p:nvSpPr>
            <p:spPr>
              <a:xfrm>
                <a:off x="8307100" y="2641226"/>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FC0FE301-9AFF-A01C-8C33-8CB5A4C389B9}"/>
                  </a:ext>
                </a:extLst>
              </p:cNvPr>
              <p:cNvSpPr txBox="1">
                <a:spLocks noRot="1" noChangeAspect="1" noMove="1" noResize="1" noEditPoints="1" noAdjustHandles="1" noChangeArrowheads="1" noChangeShapeType="1" noTextEdit="1"/>
              </p:cNvSpPr>
              <p:nvPr/>
            </p:nvSpPr>
            <p:spPr>
              <a:xfrm>
                <a:off x="8307100" y="2641226"/>
                <a:ext cx="480901" cy="184666"/>
              </a:xfrm>
              <a:prstGeom prst="rect">
                <a:avLst/>
              </a:prstGeom>
              <a:blipFill>
                <a:blip r:embed="rId8"/>
                <a:stretch>
                  <a:fillRect l="-12658" r="-10127"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3452E5-D2D0-6606-4A04-1A11E30691A5}"/>
                  </a:ext>
                </a:extLst>
              </p:cNvPr>
              <p:cNvSpPr txBox="1"/>
              <p:nvPr/>
            </p:nvSpPr>
            <p:spPr>
              <a:xfrm>
                <a:off x="10325279" y="603179"/>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063452E5-D2D0-6606-4A04-1A11E30691A5}"/>
                  </a:ext>
                </a:extLst>
              </p:cNvPr>
              <p:cNvSpPr txBox="1">
                <a:spLocks noRot="1" noChangeAspect="1" noMove="1" noResize="1" noEditPoints="1" noAdjustHandles="1" noChangeArrowheads="1" noChangeShapeType="1" noTextEdit="1"/>
              </p:cNvSpPr>
              <p:nvPr/>
            </p:nvSpPr>
            <p:spPr>
              <a:xfrm>
                <a:off x="10325279" y="603179"/>
                <a:ext cx="480901" cy="184666"/>
              </a:xfrm>
              <a:prstGeom prst="rect">
                <a:avLst/>
              </a:prstGeom>
              <a:blipFill>
                <a:blip r:embed="rId9"/>
                <a:stretch>
                  <a:fillRect l="-12658" t="-3333" r="-1012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A3B684F-3B4C-6EB5-7738-3A9F4367486D}"/>
                  </a:ext>
                </a:extLst>
              </p:cNvPr>
              <p:cNvSpPr txBox="1"/>
              <p:nvPr/>
            </p:nvSpPr>
            <p:spPr>
              <a:xfrm>
                <a:off x="10249151" y="2624143"/>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A3B684F-3B4C-6EB5-7738-3A9F4367486D}"/>
                  </a:ext>
                </a:extLst>
              </p:cNvPr>
              <p:cNvSpPr txBox="1">
                <a:spLocks noRot="1" noChangeAspect="1" noMove="1" noResize="1" noEditPoints="1" noAdjustHandles="1" noChangeArrowheads="1" noChangeShapeType="1" noTextEdit="1"/>
              </p:cNvSpPr>
              <p:nvPr/>
            </p:nvSpPr>
            <p:spPr>
              <a:xfrm>
                <a:off x="10249151" y="2624143"/>
                <a:ext cx="480901" cy="184666"/>
              </a:xfrm>
              <a:prstGeom prst="rect">
                <a:avLst/>
              </a:prstGeom>
              <a:blipFill>
                <a:blip r:embed="rId10"/>
                <a:stretch>
                  <a:fillRect l="-11392" r="-11392" b="-38710"/>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05975DFA-851F-8229-7973-2BF5631BA49A}"/>
              </a:ext>
            </a:extLst>
          </p:cNvPr>
          <p:cNvCxnSpPr>
            <a:cxnSpLocks/>
            <a:stCxn id="16" idx="5"/>
            <a:endCxn id="17" idx="3"/>
          </p:cNvCxnSpPr>
          <p:nvPr/>
        </p:nvCxnSpPr>
        <p:spPr>
          <a:xfrm flipV="1">
            <a:off x="8456772" y="933768"/>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AEA5479-5197-7325-9CDC-F7D92A8D16AD}"/>
              </a:ext>
            </a:extLst>
          </p:cNvPr>
          <p:cNvCxnSpPr>
            <a:cxnSpLocks/>
            <a:stCxn id="20" idx="0"/>
            <a:endCxn id="5" idx="4"/>
          </p:cNvCxnSpPr>
          <p:nvPr/>
        </p:nvCxnSpPr>
        <p:spPr>
          <a:xfrm flipH="1" flipV="1">
            <a:off x="4008583" y="2553616"/>
            <a:ext cx="13854"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E2DEC475-BE12-D305-637D-FF6A7AE11C0D}"/>
              </a:ext>
            </a:extLst>
          </p:cNvPr>
          <p:cNvSpPr/>
          <p:nvPr/>
        </p:nvSpPr>
        <p:spPr>
          <a:xfrm>
            <a:off x="7759614" y="3558125"/>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164ACDB-00CB-2C13-9F0D-56F2B10F9A34}"/>
              </a:ext>
            </a:extLst>
          </p:cNvPr>
          <p:cNvSpPr/>
          <p:nvPr/>
        </p:nvSpPr>
        <p:spPr>
          <a:xfrm>
            <a:off x="7679365" y="196226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D8C15D1-71FA-96E1-102D-D1478BBBF42D}"/>
              </a:ext>
            </a:extLst>
          </p:cNvPr>
          <p:cNvSpPr/>
          <p:nvPr/>
        </p:nvSpPr>
        <p:spPr>
          <a:xfrm>
            <a:off x="9748179" y="3582405"/>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F4D4971C-7205-12DC-E7A3-71B43DBF6910}"/>
              </a:ext>
            </a:extLst>
          </p:cNvPr>
          <p:cNvCxnSpPr>
            <a:cxnSpLocks/>
          </p:cNvCxnSpPr>
          <p:nvPr/>
        </p:nvCxnSpPr>
        <p:spPr>
          <a:xfrm flipV="1">
            <a:off x="7782474" y="3601999"/>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7E7A89F8-6E6B-D831-5B8A-2FE7D680E943}"/>
              </a:ext>
            </a:extLst>
          </p:cNvPr>
          <p:cNvSpPr/>
          <p:nvPr/>
        </p:nvSpPr>
        <p:spPr>
          <a:xfrm>
            <a:off x="9667930" y="1962262"/>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08B32101-7952-C685-1139-C37322F35E7C}"/>
              </a:ext>
            </a:extLst>
          </p:cNvPr>
          <p:cNvCxnSpPr>
            <a:cxnSpLocks/>
            <a:stCxn id="24" idx="0"/>
            <a:endCxn id="16" idx="6"/>
          </p:cNvCxnSpPr>
          <p:nvPr/>
        </p:nvCxnSpPr>
        <p:spPr>
          <a:xfrm flipV="1">
            <a:off x="7702225" y="916601"/>
            <a:ext cx="761242" cy="10456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C159C9E-297B-DC96-F602-5BFF3C59064F}"/>
              </a:ext>
            </a:extLst>
          </p:cNvPr>
          <p:cNvCxnSpPr>
            <a:cxnSpLocks/>
            <a:stCxn id="25" idx="5"/>
            <a:endCxn id="30" idx="0"/>
          </p:cNvCxnSpPr>
          <p:nvPr/>
        </p:nvCxnSpPr>
        <p:spPr>
          <a:xfrm flipV="1">
            <a:off x="9787203" y="2624143"/>
            <a:ext cx="702399" cy="9997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0AAA282-FAE8-5846-FAB8-58FBC0EBE33D}"/>
              </a:ext>
            </a:extLst>
          </p:cNvPr>
          <p:cNvCxnSpPr>
            <a:cxnSpLocks/>
            <a:stCxn id="24" idx="2"/>
            <a:endCxn id="21" idx="1"/>
          </p:cNvCxnSpPr>
          <p:nvPr/>
        </p:nvCxnSpPr>
        <p:spPr>
          <a:xfrm>
            <a:off x="7679365" y="1986544"/>
            <a:ext cx="86944" cy="15786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394A34-CDFF-4D12-6E85-BBD7B60D8762}"/>
              </a:ext>
            </a:extLst>
          </p:cNvPr>
          <p:cNvCxnSpPr>
            <a:cxnSpLocks/>
            <a:endCxn id="19" idx="0"/>
          </p:cNvCxnSpPr>
          <p:nvPr/>
        </p:nvCxnSpPr>
        <p:spPr>
          <a:xfrm>
            <a:off x="10440888" y="959175"/>
            <a:ext cx="43473" cy="1613997"/>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E2B425E-9632-2078-FCA4-968D5753B59A}"/>
                  </a:ext>
                </a:extLst>
              </p:cNvPr>
              <p:cNvSpPr txBox="1"/>
              <p:nvPr/>
            </p:nvSpPr>
            <p:spPr>
              <a:xfrm>
                <a:off x="7382107" y="1747507"/>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BE2B425E-9632-2078-FCA4-968D5753B59A}"/>
                  </a:ext>
                </a:extLst>
              </p:cNvPr>
              <p:cNvSpPr txBox="1">
                <a:spLocks noRot="1" noChangeAspect="1" noMove="1" noResize="1" noEditPoints="1" noAdjustHandles="1" noChangeArrowheads="1" noChangeShapeType="1" noTextEdit="1"/>
              </p:cNvSpPr>
              <p:nvPr/>
            </p:nvSpPr>
            <p:spPr>
              <a:xfrm>
                <a:off x="7382107" y="1747507"/>
                <a:ext cx="480901" cy="184666"/>
              </a:xfrm>
              <a:prstGeom prst="rect">
                <a:avLst/>
              </a:prstGeom>
              <a:blipFill>
                <a:blip r:embed="rId11"/>
                <a:stretch>
                  <a:fillRect l="-12658" t="-3333" r="-1012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6A0AE42-EB2D-8F1F-1444-328E0D31F6BF}"/>
                  </a:ext>
                </a:extLst>
              </p:cNvPr>
              <p:cNvSpPr txBox="1"/>
              <p:nvPr/>
            </p:nvSpPr>
            <p:spPr>
              <a:xfrm>
                <a:off x="9609060" y="3700268"/>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1" name="TextBox 60">
                <a:extLst>
                  <a:ext uri="{FF2B5EF4-FFF2-40B4-BE49-F238E27FC236}">
                    <a16:creationId xmlns:a16="http://schemas.microsoft.com/office/drawing/2014/main" id="{A6A0AE42-EB2D-8F1F-1444-328E0D31F6BF}"/>
                  </a:ext>
                </a:extLst>
              </p:cNvPr>
              <p:cNvSpPr txBox="1">
                <a:spLocks noRot="1" noChangeAspect="1" noMove="1" noResize="1" noEditPoints="1" noAdjustHandles="1" noChangeArrowheads="1" noChangeShapeType="1" noTextEdit="1"/>
              </p:cNvSpPr>
              <p:nvPr/>
            </p:nvSpPr>
            <p:spPr>
              <a:xfrm>
                <a:off x="9609060" y="3700268"/>
                <a:ext cx="480901" cy="184666"/>
              </a:xfrm>
              <a:prstGeom prst="rect">
                <a:avLst/>
              </a:prstGeom>
              <a:blipFill>
                <a:blip r:embed="rId12"/>
                <a:stretch>
                  <a:fillRect l="-11392"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7711A62-4016-77DB-A85F-3DF25CCC2F97}"/>
                  </a:ext>
                </a:extLst>
              </p:cNvPr>
              <p:cNvSpPr txBox="1"/>
              <p:nvPr/>
            </p:nvSpPr>
            <p:spPr>
              <a:xfrm>
                <a:off x="7482386" y="3700268"/>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3" name="TextBox 62">
                <a:extLst>
                  <a:ext uri="{FF2B5EF4-FFF2-40B4-BE49-F238E27FC236}">
                    <a16:creationId xmlns:a16="http://schemas.microsoft.com/office/drawing/2014/main" id="{A7711A62-4016-77DB-A85F-3DF25CCC2F97}"/>
                  </a:ext>
                </a:extLst>
              </p:cNvPr>
              <p:cNvSpPr txBox="1">
                <a:spLocks noRot="1" noChangeAspect="1" noMove="1" noResize="1" noEditPoints="1" noAdjustHandles="1" noChangeArrowheads="1" noChangeShapeType="1" noTextEdit="1"/>
              </p:cNvSpPr>
              <p:nvPr/>
            </p:nvSpPr>
            <p:spPr>
              <a:xfrm>
                <a:off x="7482386" y="3700268"/>
                <a:ext cx="480901" cy="184666"/>
              </a:xfrm>
              <a:prstGeom prst="rect">
                <a:avLst/>
              </a:prstGeom>
              <a:blipFill>
                <a:blip r:embed="rId13"/>
                <a:stretch>
                  <a:fillRect l="-11392"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F899F0B-5104-8946-78AC-4DFE200491BE}"/>
                  </a:ext>
                </a:extLst>
              </p:cNvPr>
              <p:cNvSpPr txBox="1"/>
              <p:nvPr/>
            </p:nvSpPr>
            <p:spPr>
              <a:xfrm>
                <a:off x="7269312" y="4075698"/>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oMath>
                  </m:oMathPara>
                </a14:m>
                <a:endParaRPr lang="en-US" baseline="-25000" dirty="0"/>
              </a:p>
            </p:txBody>
          </p:sp>
        </mc:Choice>
        <mc:Fallback xmlns="">
          <p:sp>
            <p:nvSpPr>
              <p:cNvPr id="64" name="TextBox 63">
                <a:extLst>
                  <a:ext uri="{FF2B5EF4-FFF2-40B4-BE49-F238E27FC236}">
                    <a16:creationId xmlns:a16="http://schemas.microsoft.com/office/drawing/2014/main" id="{BF899F0B-5104-8946-78AC-4DFE200491BE}"/>
                  </a:ext>
                </a:extLst>
              </p:cNvPr>
              <p:cNvSpPr txBox="1">
                <a:spLocks noRot="1" noChangeAspect="1" noMove="1" noResize="1" noEditPoints="1" noAdjustHandles="1" noChangeArrowheads="1" noChangeShapeType="1" noTextEdit="1"/>
              </p:cNvSpPr>
              <p:nvPr/>
            </p:nvSpPr>
            <p:spPr>
              <a:xfrm>
                <a:off x="7269312" y="4075698"/>
                <a:ext cx="289876" cy="369332"/>
              </a:xfrm>
              <a:prstGeom prst="rect">
                <a:avLst/>
              </a:prstGeom>
              <a:blipFill>
                <a:blip r:embed="rId14"/>
                <a:stretch>
                  <a:fillRect r="-208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FDA15E95-3A35-1C12-B873-859A00FE69E4}"/>
              </a:ext>
            </a:extLst>
          </p:cNvPr>
          <p:cNvCxnSpPr>
            <a:cxnSpLocks/>
          </p:cNvCxnSpPr>
          <p:nvPr/>
        </p:nvCxnSpPr>
        <p:spPr>
          <a:xfrm flipH="1">
            <a:off x="7197520" y="2614622"/>
            <a:ext cx="1226923" cy="184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69591A-EEAB-AB31-84E1-E39E8DF877C4}"/>
                  </a:ext>
                </a:extLst>
              </p:cNvPr>
              <p:cNvSpPr txBox="1"/>
              <p:nvPr/>
            </p:nvSpPr>
            <p:spPr>
              <a:xfrm>
                <a:off x="3145867" y="4917665"/>
                <a:ext cx="165750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r>
                        <a:rPr lang="en-US" b="0" i="1" smtClean="0">
                          <a:solidFill>
                            <a:schemeClr val="accent2">
                              <a:lumMod val="60000"/>
                              <a:lumOff val="40000"/>
                            </a:schemeClr>
                          </a:solidFill>
                          <a:latin typeface="Cambria Math" panose="02040503050406030204" pitchFamily="18" charset="0"/>
                        </a:rPr>
                        <m:t>=1</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7B69591A-EEAB-AB31-84E1-E39E8DF877C4}"/>
                  </a:ext>
                </a:extLst>
              </p:cNvPr>
              <p:cNvSpPr txBox="1">
                <a:spLocks noRot="1" noChangeAspect="1" noMove="1" noResize="1" noEditPoints="1" noAdjustHandles="1" noChangeArrowheads="1" noChangeShapeType="1" noTextEdit="1"/>
              </p:cNvSpPr>
              <p:nvPr/>
            </p:nvSpPr>
            <p:spPr>
              <a:xfrm>
                <a:off x="3145867" y="4917665"/>
                <a:ext cx="1657505" cy="276999"/>
              </a:xfrm>
              <a:prstGeom prst="rect">
                <a:avLst/>
              </a:prstGeom>
              <a:blipFill>
                <a:blip r:embed="rId15"/>
                <a:stretch>
                  <a:fillRect l="-1838" r="-3309" b="-17778"/>
                </a:stretch>
              </a:blipFill>
            </p:spPr>
            <p:txBody>
              <a:bodyPr/>
              <a:lstStyle/>
              <a:p>
                <a:r>
                  <a:rPr lang="en-US">
                    <a:noFill/>
                  </a:rPr>
                  <a:t> </a:t>
                </a:r>
              </a:p>
            </p:txBody>
          </p:sp>
        </mc:Fallback>
      </mc:AlternateContent>
      <p:sp>
        <p:nvSpPr>
          <p:cNvPr id="23" name="Isosceles Triangle 22">
            <a:extLst>
              <a:ext uri="{FF2B5EF4-FFF2-40B4-BE49-F238E27FC236}">
                <a16:creationId xmlns:a16="http://schemas.microsoft.com/office/drawing/2014/main" id="{DAC303C7-F83A-7CDC-B2FC-EF26A87CC4EC}"/>
              </a:ext>
            </a:extLst>
          </p:cNvPr>
          <p:cNvSpPr/>
          <p:nvPr/>
        </p:nvSpPr>
        <p:spPr>
          <a:xfrm rot="20414268">
            <a:off x="7321056" y="873338"/>
            <a:ext cx="2893083" cy="2281741"/>
          </a:xfrm>
          <a:prstGeom prst="triangle">
            <a:avLst>
              <a:gd name="adj" fmla="val 52432"/>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3FE8351-D6D7-30B4-F5CA-1F4A5FFBDB98}"/>
                  </a:ext>
                </a:extLst>
              </p:cNvPr>
              <p:cNvSpPr txBox="1"/>
              <p:nvPr/>
            </p:nvSpPr>
            <p:spPr>
              <a:xfrm>
                <a:off x="9392178" y="1741409"/>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0" name="TextBox 59">
                <a:extLst>
                  <a:ext uri="{FF2B5EF4-FFF2-40B4-BE49-F238E27FC236}">
                    <a16:creationId xmlns:a16="http://schemas.microsoft.com/office/drawing/2014/main" id="{33FE8351-D6D7-30B4-F5CA-1F4A5FFBDB98}"/>
                  </a:ext>
                </a:extLst>
              </p:cNvPr>
              <p:cNvSpPr txBox="1">
                <a:spLocks noRot="1" noChangeAspect="1" noMove="1" noResize="1" noEditPoints="1" noAdjustHandles="1" noChangeArrowheads="1" noChangeShapeType="1" noTextEdit="1"/>
              </p:cNvSpPr>
              <p:nvPr/>
            </p:nvSpPr>
            <p:spPr>
              <a:xfrm>
                <a:off x="9392178" y="1741409"/>
                <a:ext cx="480901" cy="184666"/>
              </a:xfrm>
              <a:prstGeom prst="rect">
                <a:avLst/>
              </a:prstGeom>
              <a:blipFill>
                <a:blip r:embed="rId16"/>
                <a:stretch>
                  <a:fillRect l="-12658" t="-3333" r="-10127" b="-40000"/>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157D5104-2C14-7215-FF96-845F1D3BDB66}"/>
              </a:ext>
            </a:extLst>
          </p:cNvPr>
          <p:cNvCxnSpPr>
            <a:cxnSpLocks/>
          </p:cNvCxnSpPr>
          <p:nvPr/>
        </p:nvCxnSpPr>
        <p:spPr>
          <a:xfrm>
            <a:off x="9696342" y="2006139"/>
            <a:ext cx="86944" cy="15786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AF47D1-D2A0-1723-BC88-E2ECE24E36BA}"/>
              </a:ext>
            </a:extLst>
          </p:cNvPr>
          <p:cNvCxnSpPr>
            <a:cxnSpLocks/>
          </p:cNvCxnSpPr>
          <p:nvPr/>
        </p:nvCxnSpPr>
        <p:spPr>
          <a:xfrm flipV="1">
            <a:off x="7725084" y="1986544"/>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4D16A4D-600F-5D76-6961-B31FD78255FC}"/>
              </a:ext>
            </a:extLst>
          </p:cNvPr>
          <p:cNvCxnSpPr>
            <a:cxnSpLocks/>
          </p:cNvCxnSpPr>
          <p:nvPr/>
        </p:nvCxnSpPr>
        <p:spPr>
          <a:xfrm flipV="1">
            <a:off x="9677398" y="919949"/>
            <a:ext cx="761242" cy="1045662"/>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0D22BF2-522B-BF62-43A0-7B2CF0EB5CCE}"/>
                  </a:ext>
                </a:extLst>
              </p:cNvPr>
              <p:cNvSpPr txBox="1"/>
              <p:nvPr/>
            </p:nvSpPr>
            <p:spPr>
              <a:xfrm>
                <a:off x="9991520" y="1288614"/>
                <a:ext cx="209544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=1</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D0D22BF2-522B-BF62-43A0-7B2CF0EB5CCE}"/>
                  </a:ext>
                </a:extLst>
              </p:cNvPr>
              <p:cNvSpPr txBox="1">
                <a:spLocks noRot="1" noChangeAspect="1" noMove="1" noResize="1" noEditPoints="1" noAdjustHandles="1" noChangeArrowheads="1" noChangeShapeType="1" noTextEdit="1"/>
              </p:cNvSpPr>
              <p:nvPr/>
            </p:nvSpPr>
            <p:spPr>
              <a:xfrm>
                <a:off x="9991520" y="1288614"/>
                <a:ext cx="2095445" cy="276999"/>
              </a:xfrm>
              <a:prstGeom prst="rect">
                <a:avLst/>
              </a:prstGeom>
              <a:blipFill>
                <a:blip r:embed="rId17"/>
                <a:stretch>
                  <a:fillRect l="-1163" r="-2326" b="-15217"/>
                </a:stretch>
              </a:blipFill>
            </p:spPr>
            <p:txBody>
              <a:bodyPr/>
              <a:lstStyle/>
              <a:p>
                <a:r>
                  <a:rPr lang="en-US">
                    <a:noFill/>
                  </a:rPr>
                  <a:t> </a:t>
                </a:r>
              </a:p>
            </p:txBody>
          </p:sp>
        </mc:Fallback>
      </mc:AlternateContent>
    </p:spTree>
    <p:extLst>
      <p:ext uri="{BB962C8B-B14F-4D97-AF65-F5344CB8AC3E}">
        <p14:creationId xmlns:p14="http://schemas.microsoft.com/office/powerpoint/2010/main" val="198736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CA3B8751-44A5-C937-D2CE-FAD6EA2CBC73}"/>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6" name="TextBox 5">
            <a:extLst>
              <a:ext uri="{FF2B5EF4-FFF2-40B4-BE49-F238E27FC236}">
                <a16:creationId xmlns:a16="http://schemas.microsoft.com/office/drawing/2014/main" id="{33DC030D-8649-30B2-A93D-371F76CCD413}"/>
              </a:ext>
            </a:extLst>
          </p:cNvPr>
          <p:cNvSpPr txBox="1"/>
          <p:nvPr/>
        </p:nvSpPr>
        <p:spPr>
          <a:xfrm>
            <a:off x="4136993" y="1154097"/>
            <a:ext cx="6143347" cy="3046988"/>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A single </a:t>
            </a:r>
            <a:r>
              <a:rPr lang="en-US" dirty="0" err="1">
                <a:solidFill>
                  <a:schemeClr val="accent2">
                    <a:lumMod val="60000"/>
                    <a:lumOff val="40000"/>
                  </a:schemeClr>
                </a:solidFill>
                <a:latin typeface="Cambria Math" panose="02040503050406030204" pitchFamily="18" charset="0"/>
              </a:rPr>
              <a:t>MuCulloch</a:t>
            </a:r>
            <a:r>
              <a:rPr lang="en-US" dirty="0">
                <a:solidFill>
                  <a:schemeClr val="accent2">
                    <a:lumMod val="60000"/>
                    <a:lumOff val="40000"/>
                  </a:schemeClr>
                </a:solidFill>
                <a:latin typeface="Cambria Math" panose="02040503050406030204" pitchFamily="18" charset="0"/>
              </a:rPr>
              <a:t> Pitts Neuron can be used to represent </a:t>
            </a:r>
            <a:r>
              <a:rPr lang="en-US" dirty="0" err="1">
                <a:solidFill>
                  <a:schemeClr val="accent2">
                    <a:lumMod val="60000"/>
                    <a:lumOff val="40000"/>
                  </a:schemeClr>
                </a:solidFill>
                <a:latin typeface="Cambria Math" panose="02040503050406030204" pitchFamily="18" charset="0"/>
              </a:rPr>
              <a:t>boolean</a:t>
            </a:r>
            <a:r>
              <a:rPr lang="en-US" dirty="0">
                <a:solidFill>
                  <a:schemeClr val="accent2">
                    <a:lumMod val="60000"/>
                    <a:lumOff val="40000"/>
                  </a:schemeClr>
                </a:solidFill>
                <a:latin typeface="Cambria Math" panose="02040503050406030204" pitchFamily="18" charset="0"/>
              </a:rPr>
              <a:t> functions which are linearly separable </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Linear separability: there exists a line/plane such that all inputs which produce 1 lie on one side of line/plane and all inputs which produce which produce a 0 lie on the other side of the line/plane</a:t>
            </a: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p:txBody>
      </p:sp>
    </p:spTree>
    <p:extLst>
      <p:ext uri="{BB962C8B-B14F-4D97-AF65-F5344CB8AC3E}">
        <p14:creationId xmlns:p14="http://schemas.microsoft.com/office/powerpoint/2010/main" val="278661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D039DEC-58DF-8976-F486-0D5F6FCBF99E}"/>
              </a:ext>
            </a:extLst>
          </p:cNvPr>
          <p:cNvSpPr/>
          <p:nvPr/>
        </p:nvSpPr>
        <p:spPr>
          <a:xfrm>
            <a:off x="3482111" y="1529369"/>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121891" y="3562381"/>
            <a:ext cx="1777769"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x</a:t>
            </a:r>
            <a:r>
              <a:rPr lang="en-US" sz="1400" baseline="-25000" dirty="0" err="1">
                <a:solidFill>
                  <a:schemeClr val="accent2">
                    <a:lumMod val="60000"/>
                    <a:lumOff val="40000"/>
                  </a:schemeClr>
                </a:solidFill>
              </a:rPr>
              <a:t>n</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419239" cy="100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952576" y="482269"/>
                <a:ext cx="12445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952576" y="482269"/>
                <a:ext cx="124457" cy="184666"/>
              </a:xfrm>
              <a:prstGeom prst="rect">
                <a:avLst/>
              </a:prstGeom>
              <a:blipFill>
                <a:blip r:embed="rId2"/>
                <a:stretch>
                  <a:fillRect l="-28571" r="-23810" b="-23333"/>
                </a:stretch>
              </a:blipFill>
            </p:spPr>
            <p:txBody>
              <a:bodyPr/>
              <a:lstStyle/>
              <a:p>
                <a:r>
                  <a:rPr lang="en-US">
                    <a:noFill/>
                  </a:rPr>
                  <a:t> </a:t>
                </a:r>
              </a:p>
            </p:txBody>
          </p:sp>
        </mc:Fallback>
      </mc:AlternateContent>
      <p:graphicFrame>
        <p:nvGraphicFramePr>
          <p:cNvPr id="10" name="Table 4">
            <a:extLst>
              <a:ext uri="{FF2B5EF4-FFF2-40B4-BE49-F238E27FC236}">
                <a16:creationId xmlns:a16="http://schemas.microsoft.com/office/drawing/2014/main" id="{48B997DD-DF30-D7D3-0F96-C1C6F95E196F}"/>
              </a:ext>
            </a:extLst>
          </p:cNvPr>
          <p:cNvGraphicFramePr>
            <a:graphicFrameLocks noGrp="1"/>
          </p:cNvGraphicFramePr>
          <p:nvPr>
            <p:extLst>
              <p:ext uri="{D42A27DB-BD31-4B8C-83A1-F6EECF244321}">
                <p14:modId xmlns:p14="http://schemas.microsoft.com/office/powerpoint/2010/main" val="1604800072"/>
              </p:ext>
            </p:extLst>
          </p:nvPr>
        </p:nvGraphicFramePr>
        <p:xfrm>
          <a:off x="-1" y="0"/>
          <a:ext cx="1989745" cy="302405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tx1">
                        <a:lumMod val="75000"/>
                      </a:schemeClr>
                    </a:solidFill>
                  </a:tcPr>
                </a:tc>
                <a:extLst>
                  <a:ext uri="{0D108BD9-81ED-4DB2-BD59-A6C34878D82A}">
                    <a16:rowId xmlns:a16="http://schemas.microsoft.com/office/drawing/2014/main" val="1739710230"/>
                  </a:ext>
                </a:extLst>
              </a:tr>
            </a:tbl>
          </a:graphicData>
        </a:graphic>
      </p:graphicFrame>
      <p:sp>
        <p:nvSpPr>
          <p:cNvPr id="11" name="TextBox 10">
            <a:extLst>
              <a:ext uri="{FF2B5EF4-FFF2-40B4-BE49-F238E27FC236}">
                <a16:creationId xmlns:a16="http://schemas.microsoft.com/office/drawing/2014/main" id="{981118C1-4B01-F6BC-8AC7-65584C90A9EB}"/>
              </a:ext>
            </a:extLst>
          </p:cNvPr>
          <p:cNvSpPr txBox="1"/>
          <p:nvPr/>
        </p:nvSpPr>
        <p:spPr>
          <a:xfrm>
            <a:off x="6096000" y="870012"/>
            <a:ext cx="5764566" cy="2215991"/>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What about non-Boolean inputs</a:t>
            </a:r>
            <a:r>
              <a:rPr lang="en-US">
                <a:solidFill>
                  <a:schemeClr val="accent2">
                    <a:lumMod val="60000"/>
                    <a:lumOff val="40000"/>
                  </a:schemeClr>
                </a:solidFill>
                <a:latin typeface="Cambria Math" panose="02040503050406030204" pitchFamily="18" charset="0"/>
              </a:rPr>
              <a:t>? </a:t>
            </a: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Do we always need to hand code the threshold?</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Are all inputs equals? What if we want to assign more</a:t>
            </a:r>
          </a:p>
          <a:p>
            <a:pPr algn="l"/>
            <a:r>
              <a:rPr lang="en-US" dirty="0">
                <a:solidFill>
                  <a:schemeClr val="accent2">
                    <a:lumMod val="60000"/>
                    <a:lumOff val="40000"/>
                  </a:schemeClr>
                </a:solidFill>
                <a:latin typeface="Cambria Math" panose="02040503050406030204" pitchFamily="18" charset="0"/>
              </a:rPr>
              <a:t>     weight/importance to some inputs?</a:t>
            </a:r>
          </a:p>
          <a:p>
            <a:pPr algn="l"/>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What about functions which are not linearly separable?</a:t>
            </a:r>
          </a:p>
        </p:txBody>
      </p:sp>
      <p:sp>
        <p:nvSpPr>
          <p:cNvPr id="14" name="TextBox 13">
            <a:extLst>
              <a:ext uri="{FF2B5EF4-FFF2-40B4-BE49-F238E27FC236}">
                <a16:creationId xmlns:a16="http://schemas.microsoft.com/office/drawing/2014/main" id="{ECC6E319-6E3F-82BC-6C08-1A2906F68741}"/>
              </a:ext>
            </a:extLst>
          </p:cNvPr>
          <p:cNvSpPr txBox="1"/>
          <p:nvPr/>
        </p:nvSpPr>
        <p:spPr>
          <a:xfrm>
            <a:off x="3027564" y="3020659"/>
            <a:ext cx="1989745" cy="307777"/>
          </a:xfrm>
          <a:prstGeom prst="rect">
            <a:avLst/>
          </a:prstGeom>
          <a:noFill/>
        </p:spPr>
        <p:txBody>
          <a:bodyPr wrap="square" rtlCol="0">
            <a:spAutoFit/>
          </a:bodyPr>
          <a:lstStyle/>
          <a:p>
            <a:r>
              <a:rPr lang="en-US" sz="1400" dirty="0">
                <a:solidFill>
                  <a:schemeClr val="accent2">
                    <a:lumMod val="60000"/>
                    <a:lumOff val="40000"/>
                  </a:schemeClr>
                </a:solidFill>
              </a:rPr>
              <a:t>w</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w</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w</a:t>
            </a:r>
            <a:r>
              <a:rPr lang="en-US" sz="1400" baseline="-25000" dirty="0" err="1">
                <a:solidFill>
                  <a:schemeClr val="accent2">
                    <a:lumMod val="60000"/>
                    <a:lumOff val="40000"/>
                  </a:schemeClr>
                </a:solidFill>
              </a:rPr>
              <a:t>n</a:t>
            </a:r>
            <a:endParaRPr lang="en-US" sz="1400" baseline="-25000" dirty="0">
              <a:solidFill>
                <a:schemeClr val="accent2">
                  <a:lumMod val="60000"/>
                  <a:lumOff val="40000"/>
                </a:schemeClr>
              </a:solidFill>
            </a:endParaRPr>
          </a:p>
        </p:txBody>
      </p:sp>
    </p:spTree>
    <p:extLst>
      <p:ext uri="{BB962C8B-B14F-4D97-AF65-F5344CB8AC3E}">
        <p14:creationId xmlns:p14="http://schemas.microsoft.com/office/powerpoint/2010/main" val="50296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D039DEC-58DF-8976-F486-0D5F6FCBF99E}"/>
              </a:ext>
            </a:extLst>
          </p:cNvPr>
          <p:cNvSpPr/>
          <p:nvPr/>
        </p:nvSpPr>
        <p:spPr>
          <a:xfrm>
            <a:off x="3482111" y="1529369"/>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121891" y="3562381"/>
            <a:ext cx="1777769"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x</a:t>
            </a:r>
            <a:r>
              <a:rPr lang="en-US" sz="1400" baseline="-25000" dirty="0" err="1">
                <a:solidFill>
                  <a:schemeClr val="accent2">
                    <a:lumMod val="60000"/>
                    <a:lumOff val="40000"/>
                  </a:schemeClr>
                </a:solidFill>
              </a:rPr>
              <a:t>n</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419239" cy="100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952576" y="482269"/>
                <a:ext cx="12445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952576" y="482269"/>
                <a:ext cx="124457" cy="184666"/>
              </a:xfrm>
              <a:prstGeom prst="rect">
                <a:avLst/>
              </a:prstGeom>
              <a:blipFill>
                <a:blip r:embed="rId4"/>
                <a:stretch>
                  <a:fillRect l="-28571" r="-23810" b="-23333"/>
                </a:stretch>
              </a:blipFill>
            </p:spPr>
            <p:txBody>
              <a:bodyPr/>
              <a:lstStyle/>
              <a:p>
                <a:r>
                  <a:rPr lang="en-US">
                    <a:noFill/>
                  </a:rPr>
                  <a:t> </a:t>
                </a:r>
              </a:p>
            </p:txBody>
          </p:sp>
        </mc:Fallback>
      </mc:AlternateContent>
      <p:graphicFrame>
        <p:nvGraphicFramePr>
          <p:cNvPr id="10" name="Table 4">
            <a:extLst>
              <a:ext uri="{FF2B5EF4-FFF2-40B4-BE49-F238E27FC236}">
                <a16:creationId xmlns:a16="http://schemas.microsoft.com/office/drawing/2014/main" id="{48B997DD-DF30-D7D3-0F96-C1C6F95E196F}"/>
              </a:ext>
            </a:extLst>
          </p:cNvPr>
          <p:cNvGraphicFramePr>
            <a:graphicFrameLocks noGrp="1"/>
          </p:cNvGraphicFramePr>
          <p:nvPr/>
        </p:nvGraphicFramePr>
        <p:xfrm>
          <a:off x="-1" y="0"/>
          <a:ext cx="1989745" cy="302405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tx1">
                        <a:lumMod val="75000"/>
                      </a:schemeClr>
                    </a:solidFill>
                  </a:tcPr>
                </a:tc>
                <a:extLst>
                  <a:ext uri="{0D108BD9-81ED-4DB2-BD59-A6C34878D82A}">
                    <a16:rowId xmlns:a16="http://schemas.microsoft.com/office/drawing/2014/main" val="1739710230"/>
                  </a:ext>
                </a:extLst>
              </a:tr>
            </a:tbl>
          </a:graphicData>
        </a:graphic>
      </p:graphicFrame>
      <p:sp>
        <p:nvSpPr>
          <p:cNvPr id="14" name="TextBox 13">
            <a:extLst>
              <a:ext uri="{FF2B5EF4-FFF2-40B4-BE49-F238E27FC236}">
                <a16:creationId xmlns:a16="http://schemas.microsoft.com/office/drawing/2014/main" id="{ECC6E319-6E3F-82BC-6C08-1A2906F68741}"/>
              </a:ext>
            </a:extLst>
          </p:cNvPr>
          <p:cNvSpPr txBox="1"/>
          <p:nvPr/>
        </p:nvSpPr>
        <p:spPr>
          <a:xfrm>
            <a:off x="3027564" y="3020659"/>
            <a:ext cx="1989745" cy="307777"/>
          </a:xfrm>
          <a:prstGeom prst="rect">
            <a:avLst/>
          </a:prstGeom>
          <a:noFill/>
        </p:spPr>
        <p:txBody>
          <a:bodyPr wrap="square" rtlCol="0">
            <a:spAutoFit/>
          </a:bodyPr>
          <a:lstStyle/>
          <a:p>
            <a:r>
              <a:rPr lang="en-US" sz="1400" dirty="0">
                <a:solidFill>
                  <a:schemeClr val="accent2">
                    <a:lumMod val="60000"/>
                    <a:lumOff val="40000"/>
                  </a:schemeClr>
                </a:solidFill>
              </a:rPr>
              <a:t>w</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w</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w</a:t>
            </a:r>
            <a:r>
              <a:rPr lang="en-US" sz="1400" baseline="-25000" dirty="0" err="1">
                <a:solidFill>
                  <a:schemeClr val="accent2">
                    <a:lumMod val="60000"/>
                    <a:lumOff val="40000"/>
                  </a:schemeClr>
                </a:solidFill>
              </a:rPr>
              <a:t>n</a:t>
            </a:r>
            <a:endParaRPr lang="en-US" sz="1400" baseline="-25000" dirty="0">
              <a:solidFill>
                <a:schemeClr val="accent2">
                  <a:lumMod val="60000"/>
                  <a:lumOff val="40000"/>
                </a:schemeClr>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AEACCE7-8316-D6DF-2B90-80D72467F264}"/>
                  </a:ext>
                </a:extLst>
              </p:cNvPr>
              <p:cNvSpPr txBox="1"/>
              <p:nvPr/>
            </p:nvSpPr>
            <p:spPr>
              <a:xfrm>
                <a:off x="6672407" y="741611"/>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𝑦</m:t>
                      </m:r>
                      <m:r>
                        <a:rPr lang="en-US" b="0" i="1" dirty="0" smtClean="0">
                          <a:solidFill>
                            <a:schemeClr val="accent2">
                              <a:lumMod val="60000"/>
                              <a:lumOff val="40000"/>
                            </a:schemeClr>
                          </a:solidFill>
                          <a:latin typeface="Cambria Math" panose="02040503050406030204" pitchFamily="18" charset="0"/>
                        </a:rPr>
                        <m:t>=1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1</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2" name="TextBox 1">
                <a:extLst>
                  <a:ext uri="{FF2B5EF4-FFF2-40B4-BE49-F238E27FC236}">
                    <a16:creationId xmlns:a16="http://schemas.microsoft.com/office/drawing/2014/main" id="{0AEACCE7-8316-D6DF-2B90-80D72467F264}"/>
                  </a:ext>
                </a:extLst>
              </p:cNvPr>
              <p:cNvSpPr txBox="1">
                <a:spLocks noRot="1" noChangeAspect="1" noMove="1" noResize="1" noEditPoints="1" noAdjustHandles="1" noChangeArrowheads="1" noChangeShapeType="1" noTextEdit="1"/>
              </p:cNvSpPr>
              <p:nvPr/>
            </p:nvSpPr>
            <p:spPr>
              <a:xfrm>
                <a:off x="6672407" y="741611"/>
                <a:ext cx="3679795" cy="10332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930C0D-1CCB-83DA-28DB-E8C100DD2A95}"/>
                  </a:ext>
                </a:extLst>
              </p:cNvPr>
              <p:cNvSpPr txBox="1"/>
              <p:nvPr/>
            </p:nvSpPr>
            <p:spPr>
              <a:xfrm>
                <a:off x="6805619" y="1555610"/>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=0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1</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3" name="TextBox 2">
                <a:extLst>
                  <a:ext uri="{FF2B5EF4-FFF2-40B4-BE49-F238E27FC236}">
                    <a16:creationId xmlns:a16="http://schemas.microsoft.com/office/drawing/2014/main" id="{1D930C0D-1CCB-83DA-28DB-E8C100DD2A95}"/>
                  </a:ext>
                </a:extLst>
              </p:cNvPr>
              <p:cNvSpPr txBox="1">
                <a:spLocks noRot="1" noChangeAspect="1" noMove="1" noResize="1" noEditPoints="1" noAdjustHandles="1" noChangeArrowheads="1" noChangeShapeType="1" noTextEdit="1"/>
              </p:cNvSpPr>
              <p:nvPr/>
            </p:nvSpPr>
            <p:spPr>
              <a:xfrm>
                <a:off x="6805619" y="1555610"/>
                <a:ext cx="3679795" cy="1033232"/>
              </a:xfrm>
              <a:prstGeom prst="rect">
                <a:avLst/>
              </a:prstGeom>
              <a:blipFill>
                <a:blip r:embed="rId6"/>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8DE28F2-E2BE-02E3-1940-067B974513A5}"/>
              </a:ext>
            </a:extLst>
          </p:cNvPr>
          <p:cNvSpPr txBox="1"/>
          <p:nvPr/>
        </p:nvSpPr>
        <p:spPr>
          <a:xfrm>
            <a:off x="6942337" y="2786716"/>
            <a:ext cx="271656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Rewriting the above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66F95A-0D09-3EF7-DA1C-EB06A6E029D1}"/>
                  </a:ext>
                </a:extLst>
              </p:cNvPr>
              <p:cNvSpPr txBox="1"/>
              <p:nvPr/>
            </p:nvSpPr>
            <p:spPr>
              <a:xfrm>
                <a:off x="6805619" y="3277670"/>
                <a:ext cx="4548921"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𝑦</m:t>
                      </m:r>
                      <m:r>
                        <a:rPr lang="en-US" b="0" i="1" dirty="0" smtClean="0">
                          <a:solidFill>
                            <a:schemeClr val="accent2">
                              <a:lumMod val="60000"/>
                              <a:lumOff val="40000"/>
                            </a:schemeClr>
                          </a:solidFill>
                          <a:latin typeface="Cambria Math" panose="02040503050406030204" pitchFamily="18" charset="0"/>
                        </a:rPr>
                        <m:t>=1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1</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baseline="-25000"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≥0</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6" name="TextBox 5">
                <a:extLst>
                  <a:ext uri="{FF2B5EF4-FFF2-40B4-BE49-F238E27FC236}">
                    <a16:creationId xmlns:a16="http://schemas.microsoft.com/office/drawing/2014/main" id="{B166F95A-0D09-3EF7-DA1C-EB06A6E029D1}"/>
                  </a:ext>
                </a:extLst>
              </p:cNvPr>
              <p:cNvSpPr txBox="1">
                <a:spLocks noRot="1" noChangeAspect="1" noMove="1" noResize="1" noEditPoints="1" noAdjustHandles="1" noChangeArrowheads="1" noChangeShapeType="1" noTextEdit="1"/>
              </p:cNvSpPr>
              <p:nvPr/>
            </p:nvSpPr>
            <p:spPr>
              <a:xfrm>
                <a:off x="6805619" y="3277670"/>
                <a:ext cx="4548921" cy="10332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2A97AC-19CE-3BD9-5E39-4CFBFAEFFAD3}"/>
                  </a:ext>
                </a:extLst>
              </p:cNvPr>
              <p:cNvSpPr txBox="1"/>
              <p:nvPr/>
            </p:nvSpPr>
            <p:spPr>
              <a:xfrm>
                <a:off x="7153328" y="4140491"/>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=0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1</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&lt;0</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9" name="TextBox 8">
                <a:extLst>
                  <a:ext uri="{FF2B5EF4-FFF2-40B4-BE49-F238E27FC236}">
                    <a16:creationId xmlns:a16="http://schemas.microsoft.com/office/drawing/2014/main" id="{342A97AC-19CE-3BD9-5E39-4CFBFAEFFAD3}"/>
                  </a:ext>
                </a:extLst>
              </p:cNvPr>
              <p:cNvSpPr txBox="1">
                <a:spLocks noRot="1" noChangeAspect="1" noMove="1" noResize="1" noEditPoints="1" noAdjustHandles="1" noChangeArrowheads="1" noChangeShapeType="1" noTextEdit="1"/>
              </p:cNvSpPr>
              <p:nvPr/>
            </p:nvSpPr>
            <p:spPr>
              <a:xfrm>
                <a:off x="7153328" y="4140491"/>
                <a:ext cx="3679795" cy="10332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0119F89-8D90-A624-4790-29C7E3806F97}"/>
                  </a:ext>
                </a:extLst>
              </p:cNvPr>
              <p:cNvSpPr txBox="1"/>
              <p:nvPr/>
            </p:nvSpPr>
            <p:spPr>
              <a:xfrm>
                <a:off x="1965031" y="4486513"/>
                <a:ext cx="4548921"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𝑦</m:t>
                      </m:r>
                      <m:r>
                        <a:rPr lang="en-US" b="0" i="1" dirty="0" smtClean="0">
                          <a:solidFill>
                            <a:schemeClr val="accent2">
                              <a:lumMod val="60000"/>
                              <a:lumOff val="40000"/>
                            </a:schemeClr>
                          </a:solidFill>
                          <a:latin typeface="Cambria Math" panose="02040503050406030204" pitchFamily="18" charset="0"/>
                        </a:rPr>
                        <m:t>=1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baseline="-25000"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12" name="TextBox 11">
                <a:extLst>
                  <a:ext uri="{FF2B5EF4-FFF2-40B4-BE49-F238E27FC236}">
                    <a16:creationId xmlns:a16="http://schemas.microsoft.com/office/drawing/2014/main" id="{50119F89-8D90-A624-4790-29C7E3806F97}"/>
                  </a:ext>
                </a:extLst>
              </p:cNvPr>
              <p:cNvSpPr txBox="1">
                <a:spLocks noRot="1" noChangeAspect="1" noMove="1" noResize="1" noEditPoints="1" noAdjustHandles="1" noChangeArrowheads="1" noChangeShapeType="1" noTextEdit="1"/>
              </p:cNvSpPr>
              <p:nvPr/>
            </p:nvSpPr>
            <p:spPr>
              <a:xfrm>
                <a:off x="1965031" y="4486513"/>
                <a:ext cx="4548921" cy="1033232"/>
              </a:xfrm>
              <a:prstGeom prst="rect">
                <a:avLst/>
              </a:prstGeom>
              <a:blipFill>
                <a:blip r:embed="rId9"/>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5CEBA26-7C85-C1B4-B69B-46C3F08B801B}"/>
              </a:ext>
            </a:extLst>
          </p:cNvPr>
          <p:cNvSpPr txBox="1"/>
          <p:nvPr/>
        </p:nvSpPr>
        <p:spPr>
          <a:xfrm>
            <a:off x="2680948" y="3997355"/>
            <a:ext cx="271656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Convention</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B19537D-231D-0EEE-15BB-321EEB3A249A}"/>
                  </a:ext>
                </a:extLst>
              </p:cNvPr>
              <p:cNvSpPr txBox="1"/>
              <p:nvPr/>
            </p:nvSpPr>
            <p:spPr>
              <a:xfrm>
                <a:off x="2483674" y="5304789"/>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=0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16" name="TextBox 15">
                <a:extLst>
                  <a:ext uri="{FF2B5EF4-FFF2-40B4-BE49-F238E27FC236}">
                    <a16:creationId xmlns:a16="http://schemas.microsoft.com/office/drawing/2014/main" id="{FB19537D-231D-0EEE-15BB-321EEB3A249A}"/>
                  </a:ext>
                </a:extLst>
              </p:cNvPr>
              <p:cNvSpPr txBox="1">
                <a:spLocks noRot="1" noChangeAspect="1" noMove="1" noResize="1" noEditPoints="1" noAdjustHandles="1" noChangeArrowheads="1" noChangeShapeType="1" noTextEdit="1"/>
              </p:cNvSpPr>
              <p:nvPr/>
            </p:nvSpPr>
            <p:spPr>
              <a:xfrm>
                <a:off x="2483674" y="5304789"/>
                <a:ext cx="3679795" cy="1033232"/>
              </a:xfrm>
              <a:prstGeom prst="rect">
                <a:avLst/>
              </a:prstGeom>
              <a:blipFill>
                <a:blip r:embed="rId10"/>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7B6FDBBC-A55A-E508-2718-6587C84A33BA}"/>
              </a:ext>
            </a:extLst>
          </p:cNvPr>
          <p:cNvCxnSpPr>
            <a:cxnSpLocks/>
          </p:cNvCxnSpPr>
          <p:nvPr/>
        </p:nvCxnSpPr>
        <p:spPr>
          <a:xfrm flipV="1">
            <a:off x="2712183" y="2336514"/>
            <a:ext cx="804249" cy="124134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48A1A5A-1FF8-BA58-3FA8-ECE6B1532D55}"/>
              </a:ext>
            </a:extLst>
          </p:cNvPr>
          <p:cNvSpPr txBox="1"/>
          <p:nvPr/>
        </p:nvSpPr>
        <p:spPr>
          <a:xfrm>
            <a:off x="2220811" y="3511676"/>
            <a:ext cx="833383" cy="307777"/>
          </a:xfrm>
          <a:prstGeom prst="rect">
            <a:avLst/>
          </a:prstGeom>
          <a:solidFill>
            <a:schemeClr val="bg1"/>
          </a:solidFill>
        </p:spPr>
        <p:txBody>
          <a:bodyPr wrap="square" rtlCol="0">
            <a:spAutoFit/>
          </a:bodyPr>
          <a:lstStyle/>
          <a:p>
            <a:r>
              <a:rPr lang="en-US" sz="1400" dirty="0">
                <a:solidFill>
                  <a:schemeClr val="accent5"/>
                </a:solidFill>
              </a:rPr>
              <a:t>x</a:t>
            </a:r>
            <a:r>
              <a:rPr lang="en-US" sz="1400" baseline="-25000" dirty="0">
                <a:solidFill>
                  <a:schemeClr val="accent5"/>
                </a:solidFill>
              </a:rPr>
              <a:t>0 </a:t>
            </a:r>
            <a:r>
              <a:rPr lang="en-US" sz="1400" dirty="0">
                <a:solidFill>
                  <a:schemeClr val="accent5"/>
                </a:solidFill>
              </a:rPr>
              <a:t>= 1</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E92983B-CD0B-54F5-789F-CA432F599B09}"/>
                  </a:ext>
                </a:extLst>
              </p:cNvPr>
              <p:cNvSpPr txBox="1"/>
              <p:nvPr/>
            </p:nvSpPr>
            <p:spPr>
              <a:xfrm>
                <a:off x="2416656" y="3094684"/>
                <a:ext cx="833383" cy="307777"/>
              </a:xfrm>
              <a:prstGeom prst="rect">
                <a:avLst/>
              </a:prstGeom>
              <a:noFill/>
            </p:spPr>
            <p:txBody>
              <a:bodyPr wrap="square" rtlCol="0">
                <a:spAutoFit/>
              </a:bodyPr>
              <a:lstStyle/>
              <a:p>
                <a:r>
                  <a:rPr lang="en-US" sz="1400" dirty="0">
                    <a:solidFill>
                      <a:schemeClr val="accent5"/>
                    </a:solidFill>
                  </a:rPr>
                  <a:t>w</a:t>
                </a:r>
                <a:r>
                  <a:rPr lang="en-US" sz="1400" baseline="-25000" dirty="0">
                    <a:solidFill>
                      <a:schemeClr val="accent5"/>
                    </a:solidFill>
                  </a:rPr>
                  <a:t>0 </a:t>
                </a:r>
                <a:r>
                  <a:rPr lang="en-US" sz="1400" dirty="0">
                    <a:solidFill>
                      <a:schemeClr val="accent5"/>
                    </a:solidFill>
                  </a:rPr>
                  <a:t>= - </a:t>
                </a:r>
                <a14:m>
                  <m:oMath xmlns:m="http://schemas.openxmlformats.org/officeDocument/2006/math">
                    <m:r>
                      <a:rPr lang="en-US" sz="1400" b="0" i="1" dirty="0" smtClean="0">
                        <a:solidFill>
                          <a:schemeClr val="accent5"/>
                        </a:solidFill>
                        <a:latin typeface="Cambria Math" panose="02040503050406030204" pitchFamily="18" charset="0"/>
                      </a:rPr>
                      <m:t> </m:t>
                    </m:r>
                    <m:r>
                      <a:rPr lang="en-US" sz="1400" b="0" i="1" dirty="0" smtClean="0">
                        <a:solidFill>
                          <a:schemeClr val="accent5"/>
                        </a:solidFill>
                        <a:latin typeface="Cambria Math" panose="02040503050406030204" pitchFamily="18" charset="0"/>
                      </a:rPr>
                      <m:t>𝜃</m:t>
                    </m:r>
                  </m:oMath>
                </a14:m>
                <a:endParaRPr lang="en-US" sz="1400" dirty="0">
                  <a:solidFill>
                    <a:schemeClr val="accent5"/>
                  </a:solidFill>
                </a:endParaRPr>
              </a:p>
            </p:txBody>
          </p:sp>
        </mc:Choice>
        <mc:Fallback xmlns="">
          <p:sp>
            <p:nvSpPr>
              <p:cNvPr id="22" name="TextBox 21">
                <a:extLst>
                  <a:ext uri="{FF2B5EF4-FFF2-40B4-BE49-F238E27FC236}">
                    <a16:creationId xmlns:a16="http://schemas.microsoft.com/office/drawing/2014/main" id="{8E92983B-CD0B-54F5-789F-CA432F599B09}"/>
                  </a:ext>
                </a:extLst>
              </p:cNvPr>
              <p:cNvSpPr txBox="1">
                <a:spLocks noRot="1" noChangeAspect="1" noMove="1" noResize="1" noEditPoints="1" noAdjustHandles="1" noChangeArrowheads="1" noChangeShapeType="1" noTextEdit="1"/>
              </p:cNvSpPr>
              <p:nvPr/>
            </p:nvSpPr>
            <p:spPr>
              <a:xfrm>
                <a:off x="2416656" y="3094684"/>
                <a:ext cx="833383" cy="307777"/>
              </a:xfrm>
              <a:prstGeom prst="rect">
                <a:avLst/>
              </a:prstGeom>
              <a:blipFill>
                <a:blip r:embed="rId11"/>
                <a:stretch>
                  <a:fillRect l="-2190"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E237FF7-5EF7-F6D3-17D7-3256D8F964F2}"/>
                  </a:ext>
                </a:extLst>
              </p:cNvPr>
              <p:cNvSpPr txBox="1"/>
              <p:nvPr/>
            </p:nvSpPr>
            <p:spPr>
              <a:xfrm>
                <a:off x="2430427" y="6237231"/>
                <a:ext cx="271656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where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=1 </m:t>
                    </m:r>
                    <m:r>
                      <a:rPr lang="en-US" b="0" i="1" smtClean="0">
                        <a:solidFill>
                          <a:schemeClr val="accent2">
                            <a:lumMod val="60000"/>
                            <a:lumOff val="40000"/>
                          </a:schemeClr>
                        </a:solidFill>
                        <a:latin typeface="Cambria Math" panose="02040503050406030204" pitchFamily="18" charset="0"/>
                      </a:rPr>
                      <m:t>𝑎𝑛𝑑</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oMath>
                </a14:m>
                <a:endParaRPr lang="en-US" dirty="0">
                  <a:solidFill>
                    <a:schemeClr val="accent2">
                      <a:lumMod val="60000"/>
                      <a:lumOff val="40000"/>
                    </a:schemeClr>
                  </a:solidFill>
                  <a:latin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EE237FF7-5EF7-F6D3-17D7-3256D8F964F2}"/>
                  </a:ext>
                </a:extLst>
              </p:cNvPr>
              <p:cNvSpPr txBox="1">
                <a:spLocks noRot="1" noChangeAspect="1" noMove="1" noResize="1" noEditPoints="1" noAdjustHandles="1" noChangeArrowheads="1" noChangeShapeType="1" noTextEdit="1"/>
              </p:cNvSpPr>
              <p:nvPr/>
            </p:nvSpPr>
            <p:spPr>
              <a:xfrm>
                <a:off x="2430427" y="6237231"/>
                <a:ext cx="2716567" cy="276999"/>
              </a:xfrm>
              <a:prstGeom prst="rect">
                <a:avLst/>
              </a:prstGeom>
              <a:blipFill>
                <a:blip r:embed="rId12"/>
                <a:stretch>
                  <a:fillRect l="-5393" t="-30435" r="-449" b="-47826"/>
                </a:stretch>
              </a:blipFill>
            </p:spPr>
            <p:txBody>
              <a:bodyPr/>
              <a:lstStyle/>
              <a:p>
                <a:r>
                  <a:rPr lang="en-US">
                    <a:noFill/>
                  </a:rPr>
                  <a:t> </a:t>
                </a:r>
              </a:p>
            </p:txBody>
          </p:sp>
        </mc:Fallback>
      </mc:AlternateContent>
    </p:spTree>
    <p:extLst>
      <p:ext uri="{BB962C8B-B14F-4D97-AF65-F5344CB8AC3E}">
        <p14:creationId xmlns:p14="http://schemas.microsoft.com/office/powerpoint/2010/main" val="97326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9" grpId="0"/>
      <p:bldP spid="12" grpId="0"/>
      <p:bldP spid="15" grpId="0"/>
      <p:bldP spid="16" grpId="0"/>
      <p:bldP spid="19" grpId="0" animBg="1"/>
      <p:bldP spid="22" grpId="0"/>
      <p:bldP spid="24" grpId="0"/>
    </p:bld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D039DEC-58DF-8976-F486-0D5F6FCBF99E}"/>
              </a:ext>
            </a:extLst>
          </p:cNvPr>
          <p:cNvSpPr/>
          <p:nvPr/>
        </p:nvSpPr>
        <p:spPr>
          <a:xfrm>
            <a:off x="3482111" y="1529369"/>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121891" y="3562381"/>
            <a:ext cx="1777769"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x</a:t>
            </a:r>
            <a:r>
              <a:rPr lang="en-US" sz="1400" baseline="-25000" dirty="0" err="1">
                <a:solidFill>
                  <a:schemeClr val="accent2">
                    <a:lumMod val="60000"/>
                    <a:lumOff val="40000"/>
                  </a:schemeClr>
                </a:solidFill>
              </a:rPr>
              <a:t>n</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419239" cy="100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952576" y="482269"/>
                <a:ext cx="12445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952576" y="482269"/>
                <a:ext cx="124457" cy="184666"/>
              </a:xfrm>
              <a:prstGeom prst="rect">
                <a:avLst/>
              </a:prstGeom>
              <a:blipFill>
                <a:blip r:embed="rId2"/>
                <a:stretch>
                  <a:fillRect l="-28571" r="-23810" b="-23333"/>
                </a:stretch>
              </a:blipFill>
            </p:spPr>
            <p:txBody>
              <a:bodyPr/>
              <a:lstStyle/>
              <a:p>
                <a:r>
                  <a:rPr lang="en-US">
                    <a:noFill/>
                  </a:rPr>
                  <a:t> </a:t>
                </a:r>
              </a:p>
            </p:txBody>
          </p:sp>
        </mc:Fallback>
      </mc:AlternateContent>
      <p:graphicFrame>
        <p:nvGraphicFramePr>
          <p:cNvPr id="10" name="Table 4">
            <a:extLst>
              <a:ext uri="{FF2B5EF4-FFF2-40B4-BE49-F238E27FC236}">
                <a16:creationId xmlns:a16="http://schemas.microsoft.com/office/drawing/2014/main" id="{48B997DD-DF30-D7D3-0F96-C1C6F95E196F}"/>
              </a:ext>
            </a:extLst>
          </p:cNvPr>
          <p:cNvGraphicFramePr>
            <a:graphicFrameLocks noGrp="1"/>
          </p:cNvGraphicFramePr>
          <p:nvPr/>
        </p:nvGraphicFramePr>
        <p:xfrm>
          <a:off x="-1" y="0"/>
          <a:ext cx="1989745" cy="302405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tx1">
                        <a:lumMod val="75000"/>
                      </a:schemeClr>
                    </a:solidFill>
                  </a:tcPr>
                </a:tc>
                <a:extLst>
                  <a:ext uri="{0D108BD9-81ED-4DB2-BD59-A6C34878D82A}">
                    <a16:rowId xmlns:a16="http://schemas.microsoft.com/office/drawing/2014/main" val="1739710230"/>
                  </a:ext>
                </a:extLst>
              </a:tr>
            </a:tbl>
          </a:graphicData>
        </a:graphic>
      </p:graphicFrame>
      <p:sp>
        <p:nvSpPr>
          <p:cNvPr id="14" name="TextBox 13">
            <a:extLst>
              <a:ext uri="{FF2B5EF4-FFF2-40B4-BE49-F238E27FC236}">
                <a16:creationId xmlns:a16="http://schemas.microsoft.com/office/drawing/2014/main" id="{ECC6E319-6E3F-82BC-6C08-1A2906F68741}"/>
              </a:ext>
            </a:extLst>
          </p:cNvPr>
          <p:cNvSpPr txBox="1"/>
          <p:nvPr/>
        </p:nvSpPr>
        <p:spPr>
          <a:xfrm>
            <a:off x="3027564" y="3020659"/>
            <a:ext cx="1989745" cy="307777"/>
          </a:xfrm>
          <a:prstGeom prst="rect">
            <a:avLst/>
          </a:prstGeom>
          <a:noFill/>
        </p:spPr>
        <p:txBody>
          <a:bodyPr wrap="square" rtlCol="0">
            <a:spAutoFit/>
          </a:bodyPr>
          <a:lstStyle/>
          <a:p>
            <a:r>
              <a:rPr lang="en-US" sz="1400" dirty="0">
                <a:solidFill>
                  <a:schemeClr val="accent2">
                    <a:lumMod val="60000"/>
                    <a:lumOff val="40000"/>
                  </a:schemeClr>
                </a:solidFill>
              </a:rPr>
              <a:t>w</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w</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w</a:t>
            </a:r>
            <a:r>
              <a:rPr lang="en-US" sz="1400" baseline="-25000" dirty="0" err="1">
                <a:solidFill>
                  <a:schemeClr val="accent2">
                    <a:lumMod val="60000"/>
                    <a:lumOff val="40000"/>
                  </a:schemeClr>
                </a:solidFill>
              </a:rPr>
              <a:t>n</a:t>
            </a:r>
            <a:endParaRPr lang="en-US" sz="1400" baseline="-25000" dirty="0">
              <a:solidFill>
                <a:schemeClr val="accent2">
                  <a:lumMod val="60000"/>
                  <a:lumOff val="40000"/>
                </a:schemeClr>
              </a:solidFill>
            </a:endParaRPr>
          </a:p>
        </p:txBody>
      </p:sp>
      <p:cxnSp>
        <p:nvCxnSpPr>
          <p:cNvPr id="17" name="Straight Arrow Connector 16">
            <a:extLst>
              <a:ext uri="{FF2B5EF4-FFF2-40B4-BE49-F238E27FC236}">
                <a16:creationId xmlns:a16="http://schemas.microsoft.com/office/drawing/2014/main" id="{7B6FDBBC-A55A-E508-2718-6587C84A33BA}"/>
              </a:ext>
            </a:extLst>
          </p:cNvPr>
          <p:cNvCxnSpPr>
            <a:cxnSpLocks/>
          </p:cNvCxnSpPr>
          <p:nvPr/>
        </p:nvCxnSpPr>
        <p:spPr>
          <a:xfrm flipV="1">
            <a:off x="2712183" y="2336514"/>
            <a:ext cx="804249" cy="124134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48A1A5A-1FF8-BA58-3FA8-ECE6B1532D55}"/>
              </a:ext>
            </a:extLst>
          </p:cNvPr>
          <p:cNvSpPr txBox="1"/>
          <p:nvPr/>
        </p:nvSpPr>
        <p:spPr>
          <a:xfrm>
            <a:off x="2220811" y="3511676"/>
            <a:ext cx="833383" cy="307777"/>
          </a:xfrm>
          <a:prstGeom prst="rect">
            <a:avLst/>
          </a:prstGeom>
          <a:solidFill>
            <a:schemeClr val="bg1"/>
          </a:solidFill>
        </p:spPr>
        <p:txBody>
          <a:bodyPr wrap="square" rtlCol="0">
            <a:spAutoFit/>
          </a:bodyPr>
          <a:lstStyle/>
          <a:p>
            <a:r>
              <a:rPr lang="en-US" sz="1400" dirty="0">
                <a:solidFill>
                  <a:schemeClr val="accent5"/>
                </a:solidFill>
              </a:rPr>
              <a:t>x</a:t>
            </a:r>
            <a:r>
              <a:rPr lang="en-US" sz="1400" baseline="-25000" dirty="0">
                <a:solidFill>
                  <a:schemeClr val="accent5"/>
                </a:solidFill>
              </a:rPr>
              <a:t>0 </a:t>
            </a:r>
            <a:r>
              <a:rPr lang="en-US" sz="1400" dirty="0">
                <a:solidFill>
                  <a:schemeClr val="accent5"/>
                </a:solidFill>
              </a:rPr>
              <a:t>= 1</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E92983B-CD0B-54F5-789F-CA432F599B09}"/>
                  </a:ext>
                </a:extLst>
              </p:cNvPr>
              <p:cNvSpPr txBox="1"/>
              <p:nvPr/>
            </p:nvSpPr>
            <p:spPr>
              <a:xfrm>
                <a:off x="2416656" y="3094684"/>
                <a:ext cx="833383" cy="307777"/>
              </a:xfrm>
              <a:prstGeom prst="rect">
                <a:avLst/>
              </a:prstGeom>
              <a:noFill/>
            </p:spPr>
            <p:txBody>
              <a:bodyPr wrap="square" rtlCol="0">
                <a:spAutoFit/>
              </a:bodyPr>
              <a:lstStyle/>
              <a:p>
                <a:r>
                  <a:rPr lang="en-US" sz="1400" dirty="0">
                    <a:solidFill>
                      <a:schemeClr val="accent5"/>
                    </a:solidFill>
                  </a:rPr>
                  <a:t>w</a:t>
                </a:r>
                <a:r>
                  <a:rPr lang="en-US" sz="1400" baseline="-25000" dirty="0">
                    <a:solidFill>
                      <a:schemeClr val="accent5"/>
                    </a:solidFill>
                  </a:rPr>
                  <a:t>0 </a:t>
                </a:r>
                <a:r>
                  <a:rPr lang="en-US" sz="1400" dirty="0">
                    <a:solidFill>
                      <a:schemeClr val="accent5"/>
                    </a:solidFill>
                  </a:rPr>
                  <a:t>= - </a:t>
                </a:r>
                <a14:m>
                  <m:oMath xmlns:m="http://schemas.openxmlformats.org/officeDocument/2006/math">
                    <m:r>
                      <a:rPr lang="en-US" sz="1400" b="0" i="1" dirty="0" smtClean="0">
                        <a:solidFill>
                          <a:schemeClr val="accent5"/>
                        </a:solidFill>
                        <a:latin typeface="Cambria Math" panose="02040503050406030204" pitchFamily="18" charset="0"/>
                      </a:rPr>
                      <m:t> </m:t>
                    </m:r>
                    <m:r>
                      <a:rPr lang="en-US" sz="1400" b="0" i="1" dirty="0" smtClean="0">
                        <a:solidFill>
                          <a:schemeClr val="accent5"/>
                        </a:solidFill>
                        <a:latin typeface="Cambria Math" panose="02040503050406030204" pitchFamily="18" charset="0"/>
                      </a:rPr>
                      <m:t>𝜃</m:t>
                    </m:r>
                  </m:oMath>
                </a14:m>
                <a:endParaRPr lang="en-US" sz="1400" dirty="0">
                  <a:solidFill>
                    <a:schemeClr val="accent5"/>
                  </a:solidFill>
                </a:endParaRPr>
              </a:p>
            </p:txBody>
          </p:sp>
        </mc:Choice>
        <mc:Fallback xmlns="">
          <p:sp>
            <p:nvSpPr>
              <p:cNvPr id="22" name="TextBox 21">
                <a:extLst>
                  <a:ext uri="{FF2B5EF4-FFF2-40B4-BE49-F238E27FC236}">
                    <a16:creationId xmlns:a16="http://schemas.microsoft.com/office/drawing/2014/main" id="{8E92983B-CD0B-54F5-789F-CA432F599B09}"/>
                  </a:ext>
                </a:extLst>
              </p:cNvPr>
              <p:cNvSpPr txBox="1">
                <a:spLocks noRot="1" noChangeAspect="1" noMove="1" noResize="1" noEditPoints="1" noAdjustHandles="1" noChangeArrowheads="1" noChangeShapeType="1" noTextEdit="1"/>
              </p:cNvSpPr>
              <p:nvPr/>
            </p:nvSpPr>
            <p:spPr>
              <a:xfrm>
                <a:off x="2416656" y="3094684"/>
                <a:ext cx="833383" cy="307777"/>
              </a:xfrm>
              <a:prstGeom prst="rect">
                <a:avLst/>
              </a:prstGeom>
              <a:blipFill>
                <a:blip r:embed="rId3"/>
                <a:stretch>
                  <a:fillRect l="-2190"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E5D4FB-EFE4-3EE2-03F0-76AA1523F9E6}"/>
                  </a:ext>
                </a:extLst>
              </p:cNvPr>
              <p:cNvSpPr txBox="1"/>
              <p:nvPr/>
            </p:nvSpPr>
            <p:spPr>
              <a:xfrm>
                <a:off x="6480698" y="159797"/>
                <a:ext cx="4935984" cy="8586966"/>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Why do we need weights?</a:t>
                </a:r>
              </a:p>
              <a:p>
                <a:pPr algn="l"/>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Consider task of prediction whether one likes a movie or not</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Based on our past experience (data), we may give a high weight to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𝑖𝑠𝐷𝑖𝑟𝑒𝑐𝑡𝑖𝑜𝑟𝑁𝑜𝑙𝑎𝑛</m:t>
                    </m:r>
                  </m:oMath>
                </a14:m>
                <a:r>
                  <a:rPr lang="en-US" dirty="0">
                    <a:solidFill>
                      <a:schemeClr val="accent2">
                        <a:lumMod val="60000"/>
                        <a:lumOff val="40000"/>
                      </a:schemeClr>
                    </a:solidFill>
                    <a:latin typeface="Cambria Math" panose="02040503050406030204" pitchFamily="18" charset="0"/>
                  </a:rPr>
                  <a:t> as compared to the other inputs</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Specifically, even if the actor is not Matt Damon and the genre is not thriller we would still want to cross the threshold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𝜃</m:t>
                    </m:r>
                  </m:oMath>
                </a14:m>
                <a:r>
                  <a:rPr lang="en-US" dirty="0">
                    <a:solidFill>
                      <a:schemeClr val="accent2">
                        <a:lumMod val="60000"/>
                        <a:lumOff val="40000"/>
                      </a:schemeClr>
                    </a:solidFill>
                    <a:latin typeface="Cambria Math" panose="02040503050406030204" pitchFamily="18" charset="0"/>
                  </a:rPr>
                  <a:t> by assigning a high weight to </a:t>
                </a:r>
                <a14:m>
                  <m:oMath xmlns:m="http://schemas.openxmlformats.org/officeDocument/2006/math">
                    <m:r>
                      <a:rPr lang="en-US" i="1" dirty="0" smtClean="0">
                        <a:solidFill>
                          <a:schemeClr val="accent2">
                            <a:lumMod val="60000"/>
                            <a:lumOff val="40000"/>
                          </a:schemeClr>
                        </a:solidFill>
                        <a:latin typeface="Cambria Math" panose="02040503050406030204" pitchFamily="18" charset="0"/>
                      </a:rPr>
                      <m:t>𝑖𝑠𝐷𝑖𝑟𝑒𝑐𝑡𝑜𝑟𝑁𝑜𝑙𝑎𝑛</m:t>
                    </m:r>
                  </m:oMath>
                </a14:m>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r>
                  <a:rPr lang="en-US" dirty="0">
                    <a:solidFill>
                      <a:schemeClr val="accent2">
                        <a:lumMod val="60000"/>
                        <a:lumOff val="40000"/>
                      </a:schemeClr>
                    </a:solidFill>
                    <a:latin typeface="Cambria Math" panose="02040503050406030204" pitchFamily="18" charset="0"/>
                  </a:rPr>
                  <a:t> </a:t>
                </a:r>
              </a:p>
            </p:txBody>
          </p:sp>
        </mc:Choice>
        <mc:Fallback xmlns="">
          <p:sp>
            <p:nvSpPr>
              <p:cNvPr id="7" name="TextBox 6">
                <a:extLst>
                  <a:ext uri="{FF2B5EF4-FFF2-40B4-BE49-F238E27FC236}">
                    <a16:creationId xmlns:a16="http://schemas.microsoft.com/office/drawing/2014/main" id="{67E5D4FB-EFE4-3EE2-03F0-76AA1523F9E6}"/>
                  </a:ext>
                </a:extLst>
              </p:cNvPr>
              <p:cNvSpPr txBox="1">
                <a:spLocks noRot="1" noChangeAspect="1" noMove="1" noResize="1" noEditPoints="1" noAdjustHandles="1" noChangeArrowheads="1" noChangeShapeType="1" noTextEdit="1"/>
              </p:cNvSpPr>
              <p:nvPr/>
            </p:nvSpPr>
            <p:spPr>
              <a:xfrm>
                <a:off x="6480698" y="159797"/>
                <a:ext cx="4935984" cy="8586966"/>
              </a:xfrm>
              <a:prstGeom prst="rect">
                <a:avLst/>
              </a:prstGeom>
              <a:blipFill>
                <a:blip r:embed="rId4"/>
                <a:stretch>
                  <a:fillRect l="-2840" t="-994" r="-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C1A7426-37ED-2BA9-A423-1E528214CA51}"/>
                  </a:ext>
                </a:extLst>
              </p:cNvPr>
              <p:cNvSpPr txBox="1"/>
              <p:nvPr/>
            </p:nvSpPr>
            <p:spPr>
              <a:xfrm>
                <a:off x="2416656" y="4427452"/>
                <a:ext cx="2428935" cy="138499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𝑖𝑠𝐴𝑐𝑡𝑜𝑟𝐷𝑎𝑚𝑜𝑛</m:t>
                      </m:r>
                    </m:oMath>
                  </m:oMathPara>
                </a14:m>
                <a:endParaRPr lang="en-US" b="0" dirty="0">
                  <a:solidFill>
                    <a:schemeClr val="accent2">
                      <a:lumMod val="60000"/>
                      <a:lumOff val="40000"/>
                    </a:schemeClr>
                  </a:solidFill>
                  <a:latin typeface="Cambria Math" panose="02040503050406030204" pitchFamily="18" charset="0"/>
                </a:endParaRPr>
              </a:p>
              <a:p>
                <a:pPr algn="l"/>
                <a:endParaRPr lang="en-US" b="0" dirty="0">
                  <a:solidFill>
                    <a:schemeClr val="accent2">
                      <a:lumMod val="60000"/>
                      <a:lumOff val="40000"/>
                    </a:schemeClr>
                  </a:solidFill>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2</m:t>
                      </m:r>
                      <m:r>
                        <a:rPr lang="en-US" i="1" dirty="0" smtClean="0">
                          <a:solidFill>
                            <a:schemeClr val="accent2">
                              <a:lumMod val="60000"/>
                              <a:lumOff val="40000"/>
                            </a:schemeClr>
                          </a:solidFill>
                          <a:latin typeface="Cambria Math" panose="02040503050406030204" pitchFamily="18" charset="0"/>
                        </a:rPr>
                        <m:t>  =</m:t>
                      </m:r>
                      <m:r>
                        <a:rPr lang="en-US" b="0" i="1" dirty="0" smtClean="0">
                          <a:solidFill>
                            <a:schemeClr val="accent2">
                              <a:lumMod val="60000"/>
                              <a:lumOff val="40000"/>
                            </a:schemeClr>
                          </a:solidFill>
                          <a:latin typeface="Cambria Math" panose="02040503050406030204" pitchFamily="18" charset="0"/>
                        </a:rPr>
                        <m:t>𝑖𝑠𝐺𝑒𝑛𝑟𝑒𝑇h𝑟𝑖𝑙𝑙𝑒𝑟</m:t>
                      </m:r>
                    </m:oMath>
                  </m:oMathPara>
                </a14:m>
                <a:endParaRPr lang="en-US" b="0" dirty="0">
                  <a:solidFill>
                    <a:schemeClr val="accent2">
                      <a:lumMod val="60000"/>
                      <a:lumOff val="40000"/>
                    </a:schemeClr>
                  </a:solidFill>
                  <a:latin typeface="Cambria Math" panose="02040503050406030204" pitchFamily="18" charset="0"/>
                </a:endParaRPr>
              </a:p>
              <a:p>
                <a:pPr algn="l"/>
                <a:endParaRPr lang="en-US" b="0" dirty="0">
                  <a:solidFill>
                    <a:schemeClr val="accent2">
                      <a:lumMod val="60000"/>
                      <a:lumOff val="40000"/>
                    </a:schemeClr>
                  </a:solidFill>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3</m:t>
                      </m:r>
                      <m:r>
                        <a:rPr lang="en-US" i="1" dirty="0" smtClean="0">
                          <a:solidFill>
                            <a:schemeClr val="accent2">
                              <a:lumMod val="60000"/>
                              <a:lumOff val="40000"/>
                            </a:schemeClr>
                          </a:solidFill>
                          <a:latin typeface="Cambria Math" panose="02040503050406030204" pitchFamily="18" charset="0"/>
                        </a:rPr>
                        <m:t> =</m:t>
                      </m:r>
                      <m:r>
                        <a:rPr lang="en-US" b="0" i="1" dirty="0" smtClean="0">
                          <a:solidFill>
                            <a:schemeClr val="accent2">
                              <a:lumMod val="60000"/>
                              <a:lumOff val="40000"/>
                            </a:schemeClr>
                          </a:solidFill>
                          <a:latin typeface="Cambria Math" panose="02040503050406030204" pitchFamily="18" charset="0"/>
                        </a:rPr>
                        <m:t>𝑖𝑠𝐷𝑖𝑟𝑒𝑐𝑡𝑜𝑟𝑁𝑜𝑙𝑎𝑛</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8C1A7426-37ED-2BA9-A423-1E528214CA51}"/>
                  </a:ext>
                </a:extLst>
              </p:cNvPr>
              <p:cNvSpPr txBox="1">
                <a:spLocks noRot="1" noChangeAspect="1" noMove="1" noResize="1" noEditPoints="1" noAdjustHandles="1" noChangeArrowheads="1" noChangeShapeType="1" noTextEdit="1"/>
              </p:cNvSpPr>
              <p:nvPr/>
            </p:nvSpPr>
            <p:spPr>
              <a:xfrm>
                <a:off x="2416656" y="4427452"/>
                <a:ext cx="2428935" cy="1384995"/>
              </a:xfrm>
              <a:prstGeom prst="rect">
                <a:avLst/>
              </a:prstGeom>
              <a:blipFill>
                <a:blip r:embed="rId5"/>
                <a:stretch>
                  <a:fillRect b="-2643"/>
                </a:stretch>
              </a:blipFill>
            </p:spPr>
            <p:txBody>
              <a:bodyPr/>
              <a:lstStyle/>
              <a:p>
                <a:r>
                  <a:rPr lang="en-US">
                    <a:noFill/>
                  </a:rPr>
                  <a:t> </a:t>
                </a:r>
              </a:p>
            </p:txBody>
          </p:sp>
        </mc:Fallback>
      </mc:AlternateContent>
    </p:spTree>
    <p:extLst>
      <p:ext uri="{BB962C8B-B14F-4D97-AF65-F5344CB8AC3E}">
        <p14:creationId xmlns:p14="http://schemas.microsoft.com/office/powerpoint/2010/main" val="361758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D039DEC-58DF-8976-F486-0D5F6FCBF99E}"/>
              </a:ext>
            </a:extLst>
          </p:cNvPr>
          <p:cNvSpPr/>
          <p:nvPr/>
        </p:nvSpPr>
        <p:spPr>
          <a:xfrm>
            <a:off x="3482111" y="1529369"/>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121891" y="3562381"/>
            <a:ext cx="1777769"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x</a:t>
            </a:r>
            <a:r>
              <a:rPr lang="en-US" sz="1400" baseline="-25000" dirty="0" err="1">
                <a:solidFill>
                  <a:schemeClr val="accent2">
                    <a:lumMod val="60000"/>
                    <a:lumOff val="40000"/>
                  </a:schemeClr>
                </a:solidFill>
              </a:rPr>
              <a:t>n</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419239" cy="100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952576" y="482269"/>
                <a:ext cx="12445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952576" y="482269"/>
                <a:ext cx="124457" cy="184666"/>
              </a:xfrm>
              <a:prstGeom prst="rect">
                <a:avLst/>
              </a:prstGeom>
              <a:blipFill>
                <a:blip r:embed="rId2"/>
                <a:stretch>
                  <a:fillRect l="-28571" r="-23810" b="-23333"/>
                </a:stretch>
              </a:blipFill>
            </p:spPr>
            <p:txBody>
              <a:bodyPr/>
              <a:lstStyle/>
              <a:p>
                <a:r>
                  <a:rPr lang="en-US">
                    <a:noFill/>
                  </a:rPr>
                  <a:t> </a:t>
                </a:r>
              </a:p>
            </p:txBody>
          </p:sp>
        </mc:Fallback>
      </mc:AlternateContent>
      <p:graphicFrame>
        <p:nvGraphicFramePr>
          <p:cNvPr id="10" name="Table 4">
            <a:extLst>
              <a:ext uri="{FF2B5EF4-FFF2-40B4-BE49-F238E27FC236}">
                <a16:creationId xmlns:a16="http://schemas.microsoft.com/office/drawing/2014/main" id="{48B997DD-DF30-D7D3-0F96-C1C6F95E196F}"/>
              </a:ext>
            </a:extLst>
          </p:cNvPr>
          <p:cNvGraphicFramePr>
            <a:graphicFrameLocks noGrp="1"/>
          </p:cNvGraphicFramePr>
          <p:nvPr/>
        </p:nvGraphicFramePr>
        <p:xfrm>
          <a:off x="-1" y="0"/>
          <a:ext cx="1989745" cy="302405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tx1">
                        <a:lumMod val="75000"/>
                      </a:schemeClr>
                    </a:solidFill>
                  </a:tcPr>
                </a:tc>
                <a:extLst>
                  <a:ext uri="{0D108BD9-81ED-4DB2-BD59-A6C34878D82A}">
                    <a16:rowId xmlns:a16="http://schemas.microsoft.com/office/drawing/2014/main" val="1739710230"/>
                  </a:ext>
                </a:extLst>
              </a:tr>
            </a:tbl>
          </a:graphicData>
        </a:graphic>
      </p:graphicFrame>
      <p:sp>
        <p:nvSpPr>
          <p:cNvPr id="14" name="TextBox 13">
            <a:extLst>
              <a:ext uri="{FF2B5EF4-FFF2-40B4-BE49-F238E27FC236}">
                <a16:creationId xmlns:a16="http://schemas.microsoft.com/office/drawing/2014/main" id="{ECC6E319-6E3F-82BC-6C08-1A2906F68741}"/>
              </a:ext>
            </a:extLst>
          </p:cNvPr>
          <p:cNvSpPr txBox="1"/>
          <p:nvPr/>
        </p:nvSpPr>
        <p:spPr>
          <a:xfrm>
            <a:off x="3027564" y="3020659"/>
            <a:ext cx="1989745" cy="307777"/>
          </a:xfrm>
          <a:prstGeom prst="rect">
            <a:avLst/>
          </a:prstGeom>
          <a:noFill/>
        </p:spPr>
        <p:txBody>
          <a:bodyPr wrap="square" rtlCol="0">
            <a:spAutoFit/>
          </a:bodyPr>
          <a:lstStyle/>
          <a:p>
            <a:r>
              <a:rPr lang="en-US" sz="1400" dirty="0">
                <a:solidFill>
                  <a:schemeClr val="accent2">
                    <a:lumMod val="60000"/>
                    <a:lumOff val="40000"/>
                  </a:schemeClr>
                </a:solidFill>
              </a:rPr>
              <a:t>w</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w</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w</a:t>
            </a:r>
            <a:r>
              <a:rPr lang="en-US" sz="1400" baseline="-25000" dirty="0" err="1">
                <a:solidFill>
                  <a:schemeClr val="accent2">
                    <a:lumMod val="60000"/>
                    <a:lumOff val="40000"/>
                  </a:schemeClr>
                </a:solidFill>
              </a:rPr>
              <a:t>n</a:t>
            </a:r>
            <a:endParaRPr lang="en-US" sz="1400" baseline="-25000" dirty="0">
              <a:solidFill>
                <a:schemeClr val="accent2">
                  <a:lumMod val="60000"/>
                  <a:lumOff val="40000"/>
                </a:schemeClr>
              </a:solidFill>
            </a:endParaRPr>
          </a:p>
        </p:txBody>
      </p:sp>
      <p:cxnSp>
        <p:nvCxnSpPr>
          <p:cNvPr id="17" name="Straight Arrow Connector 16">
            <a:extLst>
              <a:ext uri="{FF2B5EF4-FFF2-40B4-BE49-F238E27FC236}">
                <a16:creationId xmlns:a16="http://schemas.microsoft.com/office/drawing/2014/main" id="{7B6FDBBC-A55A-E508-2718-6587C84A33BA}"/>
              </a:ext>
            </a:extLst>
          </p:cNvPr>
          <p:cNvCxnSpPr>
            <a:cxnSpLocks/>
          </p:cNvCxnSpPr>
          <p:nvPr/>
        </p:nvCxnSpPr>
        <p:spPr>
          <a:xfrm flipV="1">
            <a:off x="2712183" y="2336514"/>
            <a:ext cx="804249" cy="124134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48A1A5A-1FF8-BA58-3FA8-ECE6B1532D55}"/>
              </a:ext>
            </a:extLst>
          </p:cNvPr>
          <p:cNvSpPr txBox="1"/>
          <p:nvPr/>
        </p:nvSpPr>
        <p:spPr>
          <a:xfrm>
            <a:off x="2220811" y="3511676"/>
            <a:ext cx="833383" cy="307777"/>
          </a:xfrm>
          <a:prstGeom prst="rect">
            <a:avLst/>
          </a:prstGeom>
          <a:solidFill>
            <a:schemeClr val="bg1"/>
          </a:solidFill>
        </p:spPr>
        <p:txBody>
          <a:bodyPr wrap="square" rtlCol="0">
            <a:spAutoFit/>
          </a:bodyPr>
          <a:lstStyle/>
          <a:p>
            <a:r>
              <a:rPr lang="en-US" sz="1400" dirty="0">
                <a:solidFill>
                  <a:schemeClr val="accent5"/>
                </a:solidFill>
              </a:rPr>
              <a:t>x</a:t>
            </a:r>
            <a:r>
              <a:rPr lang="en-US" sz="1400" baseline="-25000" dirty="0">
                <a:solidFill>
                  <a:schemeClr val="accent5"/>
                </a:solidFill>
              </a:rPr>
              <a:t>0 </a:t>
            </a:r>
            <a:r>
              <a:rPr lang="en-US" sz="1400" dirty="0">
                <a:solidFill>
                  <a:schemeClr val="accent5"/>
                </a:solidFill>
              </a:rPr>
              <a:t>= 1</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E92983B-CD0B-54F5-789F-CA432F599B09}"/>
                  </a:ext>
                </a:extLst>
              </p:cNvPr>
              <p:cNvSpPr txBox="1"/>
              <p:nvPr/>
            </p:nvSpPr>
            <p:spPr>
              <a:xfrm>
                <a:off x="2416656" y="3094684"/>
                <a:ext cx="833383" cy="307777"/>
              </a:xfrm>
              <a:prstGeom prst="rect">
                <a:avLst/>
              </a:prstGeom>
              <a:noFill/>
            </p:spPr>
            <p:txBody>
              <a:bodyPr wrap="square" rtlCol="0">
                <a:spAutoFit/>
              </a:bodyPr>
              <a:lstStyle/>
              <a:p>
                <a:r>
                  <a:rPr lang="en-US" sz="1400" dirty="0">
                    <a:solidFill>
                      <a:schemeClr val="accent5"/>
                    </a:solidFill>
                  </a:rPr>
                  <a:t>w</a:t>
                </a:r>
                <a:r>
                  <a:rPr lang="en-US" sz="1400" baseline="-25000" dirty="0">
                    <a:solidFill>
                      <a:schemeClr val="accent5"/>
                    </a:solidFill>
                  </a:rPr>
                  <a:t>0 </a:t>
                </a:r>
                <a:r>
                  <a:rPr lang="en-US" sz="1400" dirty="0">
                    <a:solidFill>
                      <a:schemeClr val="accent5"/>
                    </a:solidFill>
                  </a:rPr>
                  <a:t>= - </a:t>
                </a:r>
                <a14:m>
                  <m:oMath xmlns:m="http://schemas.openxmlformats.org/officeDocument/2006/math">
                    <m:r>
                      <a:rPr lang="en-US" sz="1400" b="0" i="1" dirty="0" smtClean="0">
                        <a:solidFill>
                          <a:schemeClr val="accent5"/>
                        </a:solidFill>
                        <a:latin typeface="Cambria Math" panose="02040503050406030204" pitchFamily="18" charset="0"/>
                      </a:rPr>
                      <m:t> </m:t>
                    </m:r>
                    <m:r>
                      <a:rPr lang="en-US" sz="1400" b="0" i="1" dirty="0" smtClean="0">
                        <a:solidFill>
                          <a:schemeClr val="accent5"/>
                        </a:solidFill>
                        <a:latin typeface="Cambria Math" panose="02040503050406030204" pitchFamily="18" charset="0"/>
                      </a:rPr>
                      <m:t>𝜃</m:t>
                    </m:r>
                  </m:oMath>
                </a14:m>
                <a:endParaRPr lang="en-US" sz="1400" dirty="0">
                  <a:solidFill>
                    <a:schemeClr val="accent5"/>
                  </a:solidFill>
                </a:endParaRPr>
              </a:p>
            </p:txBody>
          </p:sp>
        </mc:Choice>
        <mc:Fallback xmlns="">
          <p:sp>
            <p:nvSpPr>
              <p:cNvPr id="22" name="TextBox 21">
                <a:extLst>
                  <a:ext uri="{FF2B5EF4-FFF2-40B4-BE49-F238E27FC236}">
                    <a16:creationId xmlns:a16="http://schemas.microsoft.com/office/drawing/2014/main" id="{8E92983B-CD0B-54F5-789F-CA432F599B09}"/>
                  </a:ext>
                </a:extLst>
              </p:cNvPr>
              <p:cNvSpPr txBox="1">
                <a:spLocks noRot="1" noChangeAspect="1" noMove="1" noResize="1" noEditPoints="1" noAdjustHandles="1" noChangeArrowheads="1" noChangeShapeType="1" noTextEdit="1"/>
              </p:cNvSpPr>
              <p:nvPr/>
            </p:nvSpPr>
            <p:spPr>
              <a:xfrm>
                <a:off x="2416656" y="3094684"/>
                <a:ext cx="833383" cy="307777"/>
              </a:xfrm>
              <a:prstGeom prst="rect">
                <a:avLst/>
              </a:prstGeom>
              <a:blipFill>
                <a:blip r:embed="rId3"/>
                <a:stretch>
                  <a:fillRect l="-2190"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E5D4FB-EFE4-3EE2-03F0-76AA1523F9E6}"/>
                  </a:ext>
                </a:extLst>
              </p:cNvPr>
              <p:cNvSpPr txBox="1"/>
              <p:nvPr/>
            </p:nvSpPr>
            <p:spPr>
              <a:xfrm>
                <a:off x="6480697" y="159797"/>
                <a:ext cx="5477519" cy="5816977"/>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Why w</a:t>
                </a:r>
                <a:r>
                  <a:rPr lang="en-US" baseline="-25000" dirty="0">
                    <a:solidFill>
                      <a:schemeClr val="accent2">
                        <a:lumMod val="60000"/>
                        <a:lumOff val="40000"/>
                      </a:schemeClr>
                    </a:solidFill>
                    <a:latin typeface="Cambria Math" panose="02040503050406030204" pitchFamily="18" charset="0"/>
                  </a:rPr>
                  <a:t>0</a:t>
                </a:r>
                <a:r>
                  <a:rPr lang="en-US" dirty="0">
                    <a:solidFill>
                      <a:schemeClr val="accent2">
                        <a:lumMod val="60000"/>
                        <a:lumOff val="40000"/>
                      </a:schemeClr>
                    </a:solidFill>
                    <a:latin typeface="Cambria Math" panose="02040503050406030204" pitchFamily="18" charset="0"/>
                  </a:rPr>
                  <a:t> is called bias?</a:t>
                </a:r>
              </a:p>
              <a:p>
                <a:pPr algn="l"/>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It represent the prior (prejudice)</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A movie buff may have a very low threshold and may watch any movie irrespective of the genre, actor, director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=0]</m:t>
                    </m:r>
                  </m:oMath>
                </a14:m>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On the other hand, a niche viewer may only watch a thriller having Damon and Nolan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=3]</m:t>
                    </m:r>
                  </m:oMath>
                </a14:m>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The weight and the bias will depend on the data (viewer history in this case)</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r>
                  <a:rPr lang="en-US" dirty="0">
                    <a:solidFill>
                      <a:schemeClr val="accent2">
                        <a:lumMod val="60000"/>
                        <a:lumOff val="40000"/>
                      </a:schemeClr>
                    </a:solidFill>
                    <a:latin typeface="Cambria Math" panose="02040503050406030204" pitchFamily="18" charset="0"/>
                  </a:rPr>
                  <a:t> </a:t>
                </a:r>
              </a:p>
            </p:txBody>
          </p:sp>
        </mc:Choice>
        <mc:Fallback xmlns="">
          <p:sp>
            <p:nvSpPr>
              <p:cNvPr id="7" name="TextBox 6">
                <a:extLst>
                  <a:ext uri="{FF2B5EF4-FFF2-40B4-BE49-F238E27FC236}">
                    <a16:creationId xmlns:a16="http://schemas.microsoft.com/office/drawing/2014/main" id="{67E5D4FB-EFE4-3EE2-03F0-76AA1523F9E6}"/>
                  </a:ext>
                </a:extLst>
              </p:cNvPr>
              <p:cNvSpPr txBox="1">
                <a:spLocks noRot="1" noChangeAspect="1" noMove="1" noResize="1" noEditPoints="1" noAdjustHandles="1" noChangeArrowheads="1" noChangeShapeType="1" noTextEdit="1"/>
              </p:cNvSpPr>
              <p:nvPr/>
            </p:nvSpPr>
            <p:spPr>
              <a:xfrm>
                <a:off x="6480697" y="159797"/>
                <a:ext cx="5477519" cy="5816977"/>
              </a:xfrm>
              <a:prstGeom prst="rect">
                <a:avLst/>
              </a:prstGeom>
              <a:blipFill>
                <a:blip r:embed="rId4"/>
                <a:stretch>
                  <a:fillRect l="-2558" t="-1468" r="-16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1995C68-CF04-CFA3-BFDB-F71F92263738}"/>
                  </a:ext>
                </a:extLst>
              </p:cNvPr>
              <p:cNvSpPr txBox="1"/>
              <p:nvPr/>
            </p:nvSpPr>
            <p:spPr>
              <a:xfrm>
                <a:off x="2416656" y="4427452"/>
                <a:ext cx="2428935" cy="138499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𝑖𝑠𝐴𝑐𝑡𝑜𝑟𝐷𝑎𝑚𝑜𝑛</m:t>
                      </m:r>
                    </m:oMath>
                  </m:oMathPara>
                </a14:m>
                <a:endParaRPr lang="en-US" b="0" dirty="0">
                  <a:solidFill>
                    <a:schemeClr val="accent2">
                      <a:lumMod val="60000"/>
                      <a:lumOff val="40000"/>
                    </a:schemeClr>
                  </a:solidFill>
                  <a:latin typeface="Cambria Math" panose="02040503050406030204" pitchFamily="18" charset="0"/>
                </a:endParaRPr>
              </a:p>
              <a:p>
                <a:pPr algn="l"/>
                <a:endParaRPr lang="en-US" b="0" dirty="0">
                  <a:solidFill>
                    <a:schemeClr val="accent2">
                      <a:lumMod val="60000"/>
                      <a:lumOff val="40000"/>
                    </a:schemeClr>
                  </a:solidFill>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2</m:t>
                      </m:r>
                      <m:r>
                        <a:rPr lang="en-US" i="1" dirty="0" smtClean="0">
                          <a:solidFill>
                            <a:schemeClr val="accent2">
                              <a:lumMod val="60000"/>
                              <a:lumOff val="40000"/>
                            </a:schemeClr>
                          </a:solidFill>
                          <a:latin typeface="Cambria Math" panose="02040503050406030204" pitchFamily="18" charset="0"/>
                        </a:rPr>
                        <m:t>  =</m:t>
                      </m:r>
                      <m:r>
                        <a:rPr lang="en-US" b="0" i="1" dirty="0" smtClean="0">
                          <a:solidFill>
                            <a:schemeClr val="accent2">
                              <a:lumMod val="60000"/>
                              <a:lumOff val="40000"/>
                            </a:schemeClr>
                          </a:solidFill>
                          <a:latin typeface="Cambria Math" panose="02040503050406030204" pitchFamily="18" charset="0"/>
                        </a:rPr>
                        <m:t>𝑖𝑠𝐺𝑒𝑛𝑟𝑒𝑇h𝑟𝑖𝑙𝑙𝑒𝑟</m:t>
                      </m:r>
                    </m:oMath>
                  </m:oMathPara>
                </a14:m>
                <a:endParaRPr lang="en-US" b="0" dirty="0">
                  <a:solidFill>
                    <a:schemeClr val="accent2">
                      <a:lumMod val="60000"/>
                      <a:lumOff val="40000"/>
                    </a:schemeClr>
                  </a:solidFill>
                  <a:latin typeface="Cambria Math" panose="02040503050406030204" pitchFamily="18" charset="0"/>
                </a:endParaRPr>
              </a:p>
              <a:p>
                <a:pPr algn="l"/>
                <a:endParaRPr lang="en-US" b="0" dirty="0">
                  <a:solidFill>
                    <a:schemeClr val="accent2">
                      <a:lumMod val="60000"/>
                      <a:lumOff val="40000"/>
                    </a:schemeClr>
                  </a:solidFill>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3</m:t>
                      </m:r>
                      <m:r>
                        <a:rPr lang="en-US" i="1" dirty="0" smtClean="0">
                          <a:solidFill>
                            <a:schemeClr val="accent2">
                              <a:lumMod val="60000"/>
                              <a:lumOff val="40000"/>
                            </a:schemeClr>
                          </a:solidFill>
                          <a:latin typeface="Cambria Math" panose="02040503050406030204" pitchFamily="18" charset="0"/>
                        </a:rPr>
                        <m:t> =</m:t>
                      </m:r>
                      <m:r>
                        <a:rPr lang="en-US" b="0" i="1" dirty="0" smtClean="0">
                          <a:solidFill>
                            <a:schemeClr val="accent2">
                              <a:lumMod val="60000"/>
                              <a:lumOff val="40000"/>
                            </a:schemeClr>
                          </a:solidFill>
                          <a:latin typeface="Cambria Math" panose="02040503050406030204" pitchFamily="18" charset="0"/>
                        </a:rPr>
                        <m:t>𝑖𝑠𝐷𝑖𝑟𝑒𝑐𝑡𝑜𝑟𝑁𝑜𝑙𝑎𝑛</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81995C68-CF04-CFA3-BFDB-F71F92263738}"/>
                  </a:ext>
                </a:extLst>
              </p:cNvPr>
              <p:cNvSpPr txBox="1">
                <a:spLocks noRot="1" noChangeAspect="1" noMove="1" noResize="1" noEditPoints="1" noAdjustHandles="1" noChangeArrowheads="1" noChangeShapeType="1" noTextEdit="1"/>
              </p:cNvSpPr>
              <p:nvPr/>
            </p:nvSpPr>
            <p:spPr>
              <a:xfrm>
                <a:off x="2416656" y="4427452"/>
                <a:ext cx="2428935" cy="1384995"/>
              </a:xfrm>
              <a:prstGeom prst="rect">
                <a:avLst/>
              </a:prstGeom>
              <a:blipFill>
                <a:blip r:embed="rId5"/>
                <a:stretch>
                  <a:fillRect b="-2643"/>
                </a:stretch>
              </a:blipFill>
            </p:spPr>
            <p:txBody>
              <a:bodyPr/>
              <a:lstStyle/>
              <a:p>
                <a:r>
                  <a:rPr lang="en-US">
                    <a:noFill/>
                  </a:rPr>
                  <a:t> </a:t>
                </a:r>
              </a:p>
            </p:txBody>
          </p:sp>
        </mc:Fallback>
      </mc:AlternateContent>
    </p:spTree>
    <p:extLst>
      <p:ext uri="{BB962C8B-B14F-4D97-AF65-F5344CB8AC3E}">
        <p14:creationId xmlns:p14="http://schemas.microsoft.com/office/powerpoint/2010/main" val="252394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4">
            <a:extLst>
              <a:ext uri="{FF2B5EF4-FFF2-40B4-BE49-F238E27FC236}">
                <a16:creationId xmlns:a16="http://schemas.microsoft.com/office/drawing/2014/main" id="{48B997DD-DF30-D7D3-0F96-C1C6F95E196F}"/>
              </a:ext>
            </a:extLst>
          </p:cNvPr>
          <p:cNvGraphicFramePr>
            <a:graphicFrameLocks noGrp="1"/>
          </p:cNvGraphicFramePr>
          <p:nvPr/>
        </p:nvGraphicFramePr>
        <p:xfrm>
          <a:off x="-1" y="0"/>
          <a:ext cx="1989745" cy="302405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tx1">
                        <a:lumMod val="75000"/>
                      </a:schemeClr>
                    </a:solidFill>
                  </a:tcPr>
                </a:tc>
                <a:extLst>
                  <a:ext uri="{0D108BD9-81ED-4DB2-BD59-A6C34878D82A}">
                    <a16:rowId xmlns:a16="http://schemas.microsoft.com/office/drawing/2014/main" val="1739710230"/>
                  </a:ext>
                </a:extLst>
              </a:tr>
            </a:tbl>
          </a:graphicData>
        </a:graphic>
      </p:graphicFrame>
      <p:sp>
        <p:nvSpPr>
          <p:cNvPr id="3" name="TextBox 2">
            <a:extLst>
              <a:ext uri="{FF2B5EF4-FFF2-40B4-BE49-F238E27FC236}">
                <a16:creationId xmlns:a16="http://schemas.microsoft.com/office/drawing/2014/main" id="{3BCF6222-4D37-B345-24D2-FFB4DE8B5BD2}"/>
              </a:ext>
            </a:extLst>
          </p:cNvPr>
          <p:cNvSpPr txBox="1"/>
          <p:nvPr/>
        </p:nvSpPr>
        <p:spPr>
          <a:xfrm>
            <a:off x="3068625" y="408933"/>
            <a:ext cx="2341731" cy="461665"/>
          </a:xfrm>
          <a:prstGeom prst="rect">
            <a:avLst/>
          </a:prstGeom>
          <a:noFill/>
        </p:spPr>
        <p:txBody>
          <a:bodyPr wrap="none" lIns="0" tIns="0" rIns="0" bIns="0" rtlCol="0">
            <a:spAutoFit/>
          </a:bodyPr>
          <a:lstStyle/>
          <a:p>
            <a:pPr algn="l"/>
            <a:r>
              <a:rPr lang="en-US" dirty="0" err="1">
                <a:solidFill>
                  <a:schemeClr val="accent2">
                    <a:lumMod val="60000"/>
                    <a:lumOff val="40000"/>
                  </a:schemeClr>
                </a:solidFill>
                <a:latin typeface="Cambria Math" panose="02040503050406030204" pitchFamily="18" charset="0"/>
              </a:rPr>
              <a:t>MuCulloch</a:t>
            </a:r>
            <a:r>
              <a:rPr lang="en-US" dirty="0">
                <a:solidFill>
                  <a:schemeClr val="accent2">
                    <a:lumMod val="60000"/>
                    <a:lumOff val="40000"/>
                  </a:schemeClr>
                </a:solidFill>
                <a:latin typeface="Cambria Math" panose="02040503050406030204" pitchFamily="18" charset="0"/>
              </a:rPr>
              <a:t> Pitts Neuron</a:t>
            </a:r>
          </a:p>
          <a:p>
            <a:pPr algn="l"/>
            <a:r>
              <a:rPr lang="en-US" sz="1200" dirty="0">
                <a:solidFill>
                  <a:schemeClr val="accent2">
                    <a:lumMod val="60000"/>
                    <a:lumOff val="40000"/>
                  </a:schemeClr>
                </a:solidFill>
                <a:latin typeface="Cambria Math" panose="02040503050406030204" pitchFamily="18" charset="0"/>
              </a:rPr>
              <a:t>(assuming no inhibitory inputs)</a:t>
            </a:r>
          </a:p>
        </p:txBody>
      </p:sp>
      <p:sp>
        <p:nvSpPr>
          <p:cNvPr id="4" name="TextBox 3">
            <a:extLst>
              <a:ext uri="{FF2B5EF4-FFF2-40B4-BE49-F238E27FC236}">
                <a16:creationId xmlns:a16="http://schemas.microsoft.com/office/drawing/2014/main" id="{B19A0293-7EE3-386C-2E11-ACFFE89D7F2F}"/>
              </a:ext>
            </a:extLst>
          </p:cNvPr>
          <p:cNvSpPr txBox="1"/>
          <p:nvPr/>
        </p:nvSpPr>
        <p:spPr>
          <a:xfrm>
            <a:off x="3144511" y="3758714"/>
            <a:ext cx="1094980" cy="276999"/>
          </a:xfrm>
          <a:prstGeom prst="rect">
            <a:avLst/>
          </a:prstGeom>
          <a:noFill/>
        </p:spPr>
        <p:txBody>
          <a:bodyPr wrap="none" lIns="0" tIns="0" rIns="0" bIns="0" rtlCol="0">
            <a:spAutoFit/>
          </a:bodyPr>
          <a:lstStyle/>
          <a:p>
            <a:pPr algn="l"/>
            <a:r>
              <a:rPr lang="en-US" dirty="0">
                <a:solidFill>
                  <a:schemeClr val="accent2">
                    <a:lumMod val="60000"/>
                    <a:lumOff val="40000"/>
                  </a:schemeClr>
                </a:solidFill>
                <a:latin typeface="Cambria Math" panose="02040503050406030204" pitchFamily="18" charset="0"/>
              </a:rPr>
              <a:t>Perceptron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4F1C14-7736-3F48-3887-83A72E1E784D}"/>
                  </a:ext>
                </a:extLst>
              </p:cNvPr>
              <p:cNvSpPr txBox="1"/>
              <p:nvPr/>
            </p:nvSpPr>
            <p:spPr>
              <a:xfrm>
                <a:off x="1965031" y="4486513"/>
                <a:ext cx="4548921"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𝑦</m:t>
                      </m:r>
                      <m:r>
                        <a:rPr lang="en-US" b="0" i="1" dirty="0" smtClean="0">
                          <a:solidFill>
                            <a:schemeClr val="accent2">
                              <a:lumMod val="60000"/>
                              <a:lumOff val="40000"/>
                            </a:schemeClr>
                          </a:solidFill>
                          <a:latin typeface="Cambria Math" panose="02040503050406030204" pitchFamily="18" charset="0"/>
                        </a:rPr>
                        <m:t>=1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baseline="-25000"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6" name="TextBox 5">
                <a:extLst>
                  <a:ext uri="{FF2B5EF4-FFF2-40B4-BE49-F238E27FC236}">
                    <a16:creationId xmlns:a16="http://schemas.microsoft.com/office/drawing/2014/main" id="{E94F1C14-7736-3F48-3887-83A72E1E784D}"/>
                  </a:ext>
                </a:extLst>
              </p:cNvPr>
              <p:cNvSpPr txBox="1">
                <a:spLocks noRot="1" noChangeAspect="1" noMove="1" noResize="1" noEditPoints="1" noAdjustHandles="1" noChangeArrowheads="1" noChangeShapeType="1" noTextEdit="1"/>
              </p:cNvSpPr>
              <p:nvPr/>
            </p:nvSpPr>
            <p:spPr>
              <a:xfrm>
                <a:off x="1965031" y="4486513"/>
                <a:ext cx="4548921" cy="10332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AFAA0AB-06B6-556F-9DE2-A6392804EDF7}"/>
                  </a:ext>
                </a:extLst>
              </p:cNvPr>
              <p:cNvSpPr txBox="1"/>
              <p:nvPr/>
            </p:nvSpPr>
            <p:spPr>
              <a:xfrm>
                <a:off x="2483674" y="5304789"/>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=0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8" name="TextBox 7">
                <a:extLst>
                  <a:ext uri="{FF2B5EF4-FFF2-40B4-BE49-F238E27FC236}">
                    <a16:creationId xmlns:a16="http://schemas.microsoft.com/office/drawing/2014/main" id="{FAFAA0AB-06B6-556F-9DE2-A6392804EDF7}"/>
                  </a:ext>
                </a:extLst>
              </p:cNvPr>
              <p:cNvSpPr txBox="1">
                <a:spLocks noRot="1" noChangeAspect="1" noMove="1" noResize="1" noEditPoints="1" noAdjustHandles="1" noChangeArrowheads="1" noChangeShapeType="1" noTextEdit="1"/>
              </p:cNvSpPr>
              <p:nvPr/>
            </p:nvSpPr>
            <p:spPr>
              <a:xfrm>
                <a:off x="2483674" y="5304789"/>
                <a:ext cx="3679795" cy="10332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0456792-9FB3-23CE-0A63-E5160394363F}"/>
                  </a:ext>
                </a:extLst>
              </p:cNvPr>
              <p:cNvSpPr txBox="1"/>
              <p:nvPr/>
            </p:nvSpPr>
            <p:spPr>
              <a:xfrm>
                <a:off x="1965031" y="1218051"/>
                <a:ext cx="4548921"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𝑦</m:t>
                      </m:r>
                      <m:r>
                        <a:rPr lang="en-US" b="0" i="1" dirty="0" smtClean="0">
                          <a:solidFill>
                            <a:schemeClr val="accent2">
                              <a:lumMod val="60000"/>
                              <a:lumOff val="40000"/>
                            </a:schemeClr>
                          </a:solidFill>
                          <a:latin typeface="Cambria Math" panose="02040503050406030204" pitchFamily="18" charset="0"/>
                        </a:rPr>
                        <m:t>=1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𝑖</m:t>
                          </m:r>
                          <m:r>
                            <a:rPr lang="en-US" b="0" i="1" baseline="-25000"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9" name="TextBox 8">
                <a:extLst>
                  <a:ext uri="{FF2B5EF4-FFF2-40B4-BE49-F238E27FC236}">
                    <a16:creationId xmlns:a16="http://schemas.microsoft.com/office/drawing/2014/main" id="{80456792-9FB3-23CE-0A63-E5160394363F}"/>
                  </a:ext>
                </a:extLst>
              </p:cNvPr>
              <p:cNvSpPr txBox="1">
                <a:spLocks noRot="1" noChangeAspect="1" noMove="1" noResize="1" noEditPoints="1" noAdjustHandles="1" noChangeArrowheads="1" noChangeShapeType="1" noTextEdit="1"/>
              </p:cNvSpPr>
              <p:nvPr/>
            </p:nvSpPr>
            <p:spPr>
              <a:xfrm>
                <a:off x="1965031" y="1218051"/>
                <a:ext cx="4548921" cy="10332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F06DC3-F8A9-0E63-DE37-05A3087528D6}"/>
                  </a:ext>
                </a:extLst>
              </p:cNvPr>
              <p:cNvSpPr txBox="1"/>
              <p:nvPr/>
            </p:nvSpPr>
            <p:spPr>
              <a:xfrm>
                <a:off x="2562439" y="2121051"/>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=0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11" name="TextBox 10">
                <a:extLst>
                  <a:ext uri="{FF2B5EF4-FFF2-40B4-BE49-F238E27FC236}">
                    <a16:creationId xmlns:a16="http://schemas.microsoft.com/office/drawing/2014/main" id="{4AF06DC3-F8A9-0E63-DE37-05A3087528D6}"/>
                  </a:ext>
                </a:extLst>
              </p:cNvPr>
              <p:cNvSpPr txBox="1">
                <a:spLocks noRot="1" noChangeAspect="1" noMove="1" noResize="1" noEditPoints="1" noAdjustHandles="1" noChangeArrowheads="1" noChangeShapeType="1" noTextEdit="1"/>
              </p:cNvSpPr>
              <p:nvPr/>
            </p:nvSpPr>
            <p:spPr>
              <a:xfrm>
                <a:off x="2562439" y="2121051"/>
                <a:ext cx="3679795" cy="1033232"/>
              </a:xfrm>
              <a:prstGeom prst="rect">
                <a:avLst/>
              </a:prstGeom>
              <a:blipFill>
                <a:blip r:embed="rId5"/>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B743440-FC86-CCF1-AC44-D6E1DD72688D}"/>
              </a:ext>
            </a:extLst>
          </p:cNvPr>
          <p:cNvSpPr txBox="1"/>
          <p:nvPr/>
        </p:nvSpPr>
        <p:spPr>
          <a:xfrm>
            <a:off x="6480697" y="257449"/>
            <a:ext cx="5477519" cy="387798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From the equation it should be clear that even a perceptron separates the input space into two halves</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All inputs which produce a 1  lie on one side and all inputs which produce a 0 lie on the other side </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In other words, a single perceptron can only be used to implement linearly separable functions</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Difference? The weights including the threshold can be learned and the inputs can be real valued</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p:txBody>
      </p:sp>
    </p:spTree>
    <p:extLst>
      <p:ext uri="{BB962C8B-B14F-4D97-AF65-F5344CB8AC3E}">
        <p14:creationId xmlns:p14="http://schemas.microsoft.com/office/powerpoint/2010/main" val="164302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8C5EEE-CFD9-8FB9-6BE8-A91635D2E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512" y="2098751"/>
            <a:ext cx="4314092" cy="3188087"/>
          </a:xfrm>
          <a:prstGeom prst="rect">
            <a:avLst/>
          </a:prstGeom>
        </p:spPr>
      </p:pic>
      <p:sp>
        <p:nvSpPr>
          <p:cNvPr id="10" name="TextBox 9">
            <a:extLst>
              <a:ext uri="{FF2B5EF4-FFF2-40B4-BE49-F238E27FC236}">
                <a16:creationId xmlns:a16="http://schemas.microsoft.com/office/drawing/2014/main" id="{EF7B53B2-ACF7-8AAD-7CC8-FF229E1F9B9D}"/>
              </a:ext>
            </a:extLst>
          </p:cNvPr>
          <p:cNvSpPr txBox="1"/>
          <p:nvPr/>
        </p:nvSpPr>
        <p:spPr>
          <a:xfrm>
            <a:off x="9399718" y="789315"/>
            <a:ext cx="3397135" cy="923330"/>
          </a:xfrm>
          <a:prstGeom prst="rect">
            <a:avLst/>
          </a:prstGeom>
          <a:noFill/>
        </p:spPr>
        <p:txBody>
          <a:bodyPr wrap="square" rtlCol="0">
            <a:spAutoFit/>
          </a:bodyPr>
          <a:lstStyle/>
          <a:p>
            <a:endParaRPr lang="en-US" dirty="0">
              <a:solidFill>
                <a:schemeClr val="accent2">
                  <a:lumMod val="60000"/>
                  <a:lumOff val="40000"/>
                </a:schemeClr>
              </a:solidFill>
            </a:endParaRPr>
          </a:p>
          <a:p>
            <a:endParaRPr lang="en-US" dirty="0">
              <a:solidFill>
                <a:schemeClr val="accent2">
                  <a:lumMod val="60000"/>
                  <a:lumOff val="40000"/>
                </a:schemeClr>
              </a:solidFill>
            </a:endParaRPr>
          </a:p>
          <a:p>
            <a:endParaRPr lang="en-US" dirty="0">
              <a:solidFill>
                <a:schemeClr val="accent2">
                  <a:lumMod val="60000"/>
                  <a:lumOff val="40000"/>
                </a:schemeClr>
              </a:solidFill>
            </a:endParaRPr>
          </a:p>
        </p:txBody>
      </p:sp>
      <p:sp>
        <p:nvSpPr>
          <p:cNvPr id="12" name="TextBox 11">
            <a:extLst>
              <a:ext uri="{FF2B5EF4-FFF2-40B4-BE49-F238E27FC236}">
                <a16:creationId xmlns:a16="http://schemas.microsoft.com/office/drawing/2014/main" id="{7B12C4C1-AB07-9F19-2EE2-93F278CDD39E}"/>
              </a:ext>
            </a:extLst>
          </p:cNvPr>
          <p:cNvSpPr txBox="1"/>
          <p:nvPr/>
        </p:nvSpPr>
        <p:spPr>
          <a:xfrm>
            <a:off x="8537107" y="928416"/>
            <a:ext cx="4079631" cy="276999"/>
          </a:xfrm>
          <a:prstGeom prst="rect">
            <a:avLst/>
          </a:prstGeom>
          <a:noFill/>
        </p:spPr>
        <p:txBody>
          <a:bodyPr wrap="square">
            <a:spAutoFit/>
          </a:bodyPr>
          <a:lstStyle/>
          <a:p>
            <a:r>
              <a:rPr lang="en-US" sz="1200" b="1" dirty="0">
                <a:solidFill>
                  <a:schemeClr val="accent2">
                    <a:lumMod val="60000"/>
                    <a:lumOff val="40000"/>
                  </a:schemeClr>
                </a:solidFill>
              </a:rPr>
              <a:t>Dendrite</a:t>
            </a:r>
            <a:r>
              <a:rPr lang="en-US" sz="1200" dirty="0">
                <a:solidFill>
                  <a:schemeClr val="accent2">
                    <a:lumMod val="60000"/>
                    <a:lumOff val="40000"/>
                  </a:schemeClr>
                </a:solidFill>
              </a:rPr>
              <a:t>: receives signals from other neurons</a:t>
            </a:r>
          </a:p>
        </p:txBody>
      </p:sp>
      <p:sp>
        <p:nvSpPr>
          <p:cNvPr id="14" name="TextBox 13">
            <a:extLst>
              <a:ext uri="{FF2B5EF4-FFF2-40B4-BE49-F238E27FC236}">
                <a16:creationId xmlns:a16="http://schemas.microsoft.com/office/drawing/2014/main" id="{548CC257-BB64-42EB-5084-8E73C20E57AA}"/>
              </a:ext>
            </a:extLst>
          </p:cNvPr>
          <p:cNvSpPr txBox="1"/>
          <p:nvPr/>
        </p:nvSpPr>
        <p:spPr>
          <a:xfrm>
            <a:off x="6338343" y="419185"/>
            <a:ext cx="2836985" cy="276999"/>
          </a:xfrm>
          <a:prstGeom prst="rect">
            <a:avLst/>
          </a:prstGeom>
          <a:noFill/>
        </p:spPr>
        <p:txBody>
          <a:bodyPr wrap="square">
            <a:spAutoFit/>
          </a:bodyPr>
          <a:lstStyle/>
          <a:p>
            <a:r>
              <a:rPr lang="en-US" sz="1200" b="1" dirty="0">
                <a:solidFill>
                  <a:schemeClr val="accent2">
                    <a:lumMod val="60000"/>
                    <a:lumOff val="40000"/>
                  </a:schemeClr>
                </a:solidFill>
              </a:rPr>
              <a:t>Axon</a:t>
            </a:r>
            <a:r>
              <a:rPr lang="en-US" sz="1200" dirty="0">
                <a:solidFill>
                  <a:schemeClr val="accent2">
                    <a:lumMod val="60000"/>
                    <a:lumOff val="40000"/>
                  </a:schemeClr>
                </a:solidFill>
              </a:rPr>
              <a:t>: transmits output</a:t>
            </a:r>
          </a:p>
        </p:txBody>
      </p:sp>
      <p:pic>
        <p:nvPicPr>
          <p:cNvPr id="15" name="Picture 14">
            <a:extLst>
              <a:ext uri="{FF2B5EF4-FFF2-40B4-BE49-F238E27FC236}">
                <a16:creationId xmlns:a16="http://schemas.microsoft.com/office/drawing/2014/main" id="{E8C4EC35-D53F-EA4C-998E-982233C8E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90463">
            <a:off x="3323271" y="449671"/>
            <a:ext cx="4314092" cy="3188087"/>
          </a:xfrm>
          <a:prstGeom prst="rect">
            <a:avLst/>
          </a:prstGeom>
        </p:spPr>
      </p:pic>
      <p:sp>
        <p:nvSpPr>
          <p:cNvPr id="17" name="TextBox 16">
            <a:extLst>
              <a:ext uri="{FF2B5EF4-FFF2-40B4-BE49-F238E27FC236}">
                <a16:creationId xmlns:a16="http://schemas.microsoft.com/office/drawing/2014/main" id="{278DAD57-AA00-20CD-7716-8110E800DE61}"/>
              </a:ext>
            </a:extLst>
          </p:cNvPr>
          <p:cNvSpPr txBox="1"/>
          <p:nvPr/>
        </p:nvSpPr>
        <p:spPr>
          <a:xfrm>
            <a:off x="4572817" y="4106111"/>
            <a:ext cx="2617177" cy="461665"/>
          </a:xfrm>
          <a:prstGeom prst="rect">
            <a:avLst/>
          </a:prstGeom>
          <a:noFill/>
        </p:spPr>
        <p:txBody>
          <a:bodyPr wrap="square">
            <a:spAutoFit/>
          </a:bodyPr>
          <a:lstStyle/>
          <a:p>
            <a:r>
              <a:rPr lang="en-US" sz="1200" b="1" dirty="0">
                <a:solidFill>
                  <a:schemeClr val="accent2">
                    <a:lumMod val="60000"/>
                    <a:lumOff val="40000"/>
                  </a:schemeClr>
                </a:solidFill>
              </a:rPr>
              <a:t>Synapse</a:t>
            </a:r>
            <a:r>
              <a:rPr lang="en-US" sz="1200" dirty="0">
                <a:solidFill>
                  <a:schemeClr val="accent2">
                    <a:lumMod val="60000"/>
                    <a:lumOff val="40000"/>
                  </a:schemeClr>
                </a:solidFill>
              </a:rPr>
              <a:t>: point of connection to other neurons</a:t>
            </a:r>
          </a:p>
        </p:txBody>
      </p:sp>
      <p:sp>
        <p:nvSpPr>
          <p:cNvPr id="19" name="TextBox 18">
            <a:extLst>
              <a:ext uri="{FF2B5EF4-FFF2-40B4-BE49-F238E27FC236}">
                <a16:creationId xmlns:a16="http://schemas.microsoft.com/office/drawing/2014/main" id="{40CFF4DC-A5EF-A91C-A7D5-36794273BCBA}"/>
              </a:ext>
            </a:extLst>
          </p:cNvPr>
          <p:cNvSpPr txBox="1"/>
          <p:nvPr/>
        </p:nvSpPr>
        <p:spPr>
          <a:xfrm>
            <a:off x="10697344" y="2043716"/>
            <a:ext cx="1749145" cy="461665"/>
          </a:xfrm>
          <a:prstGeom prst="rect">
            <a:avLst/>
          </a:prstGeom>
          <a:noFill/>
        </p:spPr>
        <p:txBody>
          <a:bodyPr wrap="square">
            <a:spAutoFit/>
          </a:bodyPr>
          <a:lstStyle/>
          <a:p>
            <a:r>
              <a:rPr lang="en-US" sz="1200" b="1" dirty="0">
                <a:solidFill>
                  <a:schemeClr val="accent2">
                    <a:lumMod val="60000"/>
                    <a:lumOff val="40000"/>
                  </a:schemeClr>
                </a:solidFill>
              </a:rPr>
              <a:t>Soma</a:t>
            </a:r>
            <a:r>
              <a:rPr lang="en-US" sz="1200" dirty="0">
                <a:solidFill>
                  <a:schemeClr val="accent2">
                    <a:lumMod val="60000"/>
                    <a:lumOff val="40000"/>
                  </a:schemeClr>
                </a:solidFill>
              </a:rPr>
              <a:t>: process the information </a:t>
            </a:r>
          </a:p>
        </p:txBody>
      </p:sp>
      <p:cxnSp>
        <p:nvCxnSpPr>
          <p:cNvPr id="30" name="Straight Arrow Connector 29">
            <a:extLst>
              <a:ext uri="{FF2B5EF4-FFF2-40B4-BE49-F238E27FC236}">
                <a16:creationId xmlns:a16="http://schemas.microsoft.com/office/drawing/2014/main" id="{41F345C3-E620-CC6A-7901-680B43D311BA}"/>
              </a:ext>
            </a:extLst>
          </p:cNvPr>
          <p:cNvCxnSpPr>
            <a:cxnSpLocks/>
          </p:cNvCxnSpPr>
          <p:nvPr/>
        </p:nvCxnSpPr>
        <p:spPr>
          <a:xfrm flipV="1">
            <a:off x="5466701" y="2853975"/>
            <a:ext cx="1545931" cy="1252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13517E1-A52D-A674-7585-23E2DD64B845}"/>
              </a:ext>
            </a:extLst>
          </p:cNvPr>
          <p:cNvCxnSpPr>
            <a:cxnSpLocks/>
          </p:cNvCxnSpPr>
          <p:nvPr/>
        </p:nvCxnSpPr>
        <p:spPr>
          <a:xfrm flipV="1">
            <a:off x="8358187" y="1259968"/>
            <a:ext cx="538843" cy="960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2EA6D2C-60D3-2543-4921-B91B91D32A63}"/>
              </a:ext>
            </a:extLst>
          </p:cNvPr>
          <p:cNvSpPr/>
          <p:nvPr/>
        </p:nvSpPr>
        <p:spPr>
          <a:xfrm rot="19769604">
            <a:off x="5164859" y="1091110"/>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11F6B0C-0D41-BD47-FEA0-2DC5A3E68CA4}"/>
              </a:ext>
            </a:extLst>
          </p:cNvPr>
          <p:cNvSpPr/>
          <p:nvPr/>
        </p:nvSpPr>
        <p:spPr>
          <a:xfrm rot="19769604">
            <a:off x="4231822" y="2863191"/>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19381A8-4ABF-7DDD-A117-7C64E3C1B90B}"/>
              </a:ext>
            </a:extLst>
          </p:cNvPr>
          <p:cNvSpPr/>
          <p:nvPr/>
        </p:nvSpPr>
        <p:spPr>
          <a:xfrm rot="19769604">
            <a:off x="8399738" y="4606401"/>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2CF35A0-3F39-65C9-1812-131B8646E656}"/>
              </a:ext>
            </a:extLst>
          </p:cNvPr>
          <p:cNvSpPr/>
          <p:nvPr/>
        </p:nvSpPr>
        <p:spPr>
          <a:xfrm rot="19769604">
            <a:off x="9669114" y="3461170"/>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2CDB62F-928C-B7E2-BE5E-C6910476B2FB}"/>
              </a:ext>
            </a:extLst>
          </p:cNvPr>
          <p:cNvSpPr/>
          <p:nvPr/>
        </p:nvSpPr>
        <p:spPr>
          <a:xfrm rot="19769604">
            <a:off x="5606570" y="2175927"/>
            <a:ext cx="607663" cy="318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65CA66F-3433-6C84-09EF-DFB3AB09D543}"/>
              </a:ext>
            </a:extLst>
          </p:cNvPr>
          <p:cNvSpPr/>
          <p:nvPr/>
        </p:nvSpPr>
        <p:spPr>
          <a:xfrm rot="18771582">
            <a:off x="8974946" y="2652525"/>
            <a:ext cx="1258526" cy="558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D834203A-0FA7-2A00-8A17-5F1A4C4666B7}"/>
              </a:ext>
            </a:extLst>
          </p:cNvPr>
          <p:cNvCxnSpPr>
            <a:cxnSpLocks/>
          </p:cNvCxnSpPr>
          <p:nvPr/>
        </p:nvCxnSpPr>
        <p:spPr>
          <a:xfrm flipV="1">
            <a:off x="8717222" y="2386528"/>
            <a:ext cx="1980122" cy="1036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12388D-81FC-139B-B125-E1E1E64C04DD}"/>
              </a:ext>
            </a:extLst>
          </p:cNvPr>
          <p:cNvCxnSpPr>
            <a:cxnSpLocks/>
          </p:cNvCxnSpPr>
          <p:nvPr/>
        </p:nvCxnSpPr>
        <p:spPr>
          <a:xfrm flipH="1">
            <a:off x="5759778" y="683222"/>
            <a:ext cx="1157130" cy="1965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Table 4">
            <a:extLst>
              <a:ext uri="{FF2B5EF4-FFF2-40B4-BE49-F238E27FC236}">
                <a16:creationId xmlns:a16="http://schemas.microsoft.com/office/drawing/2014/main" id="{F85B2ED8-E1C1-EE47-7E6F-91CC6651783D}"/>
              </a:ext>
            </a:extLst>
          </p:cNvPr>
          <p:cNvGraphicFramePr>
            <a:graphicFrameLocks noGrp="1"/>
          </p:cNvGraphicFramePr>
          <p:nvPr>
            <p:extLst>
              <p:ext uri="{D42A27DB-BD31-4B8C-83A1-F6EECF244321}">
                <p14:modId xmlns:p14="http://schemas.microsoft.com/office/powerpoint/2010/main" val="2904569110"/>
              </p:ext>
            </p:extLst>
          </p:nvPr>
        </p:nvGraphicFramePr>
        <p:xfrm>
          <a:off x="-1" y="0"/>
          <a:ext cx="1989745" cy="97971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tx1">
                        <a:lumMod val="65000"/>
                      </a:schemeClr>
                    </a:solidFill>
                  </a:tcPr>
                </a:tc>
                <a:extLst>
                  <a:ext uri="{0D108BD9-81ED-4DB2-BD59-A6C34878D82A}">
                    <a16:rowId xmlns:a16="http://schemas.microsoft.com/office/drawing/2014/main" val="3203128871"/>
                  </a:ext>
                </a:extLst>
              </a:tr>
            </a:tbl>
          </a:graphicData>
        </a:graphic>
      </p:graphicFrame>
    </p:spTree>
    <p:extLst>
      <p:ext uri="{BB962C8B-B14F-4D97-AF65-F5344CB8AC3E}">
        <p14:creationId xmlns:p14="http://schemas.microsoft.com/office/powerpoint/2010/main" val="104018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7"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3527265D-7224-07B9-0606-7204A0038FA7}"/>
              </a:ext>
            </a:extLst>
          </p:cNvPr>
          <p:cNvGraphicFramePr>
            <a:graphicFrameLocks noGrp="1"/>
          </p:cNvGraphicFramePr>
          <p:nvPr>
            <p:extLst>
              <p:ext uri="{D42A27DB-BD31-4B8C-83A1-F6EECF244321}">
                <p14:modId xmlns:p14="http://schemas.microsoft.com/office/powerpoint/2010/main" val="2247626179"/>
              </p:ext>
            </p:extLst>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mc:AlternateContent xmlns:mc="http://schemas.openxmlformats.org/markup-compatibility/2006" xmlns:a14="http://schemas.microsoft.com/office/drawing/2010/main">
        <mc:Choice Requires="a14">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extLst>
                  <p:ext uri="{D42A27DB-BD31-4B8C-83A1-F6EECF244321}">
                    <p14:modId xmlns:p14="http://schemas.microsoft.com/office/powerpoint/2010/main" val="2213367651"/>
                  </p:ext>
                </p:extLst>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414365">
                      <a:extLst>
                        <a:ext uri="{9D8B030D-6E8A-4147-A177-3AD203B41FA5}">
                          <a16:colId xmlns:a16="http://schemas.microsoft.com/office/drawing/2014/main" val="1241497110"/>
                        </a:ext>
                      </a:extLst>
                    </a:gridCol>
                    <a:gridCol w="1973728">
                      <a:extLst>
                        <a:ext uri="{9D8B030D-6E8A-4147-A177-3AD203B41FA5}">
                          <a16:colId xmlns:a16="http://schemas.microsoft.com/office/drawing/2014/main" val="1788857957"/>
                        </a:ext>
                      </a:extLst>
                    </a:gridCol>
                  </a:tblGrid>
                  <a:tr h="326087">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smtClean="0">
                                    <a:latin typeface="Cambria Math" panose="02040503050406030204" pitchFamily="18" charset="0"/>
                                  </a:rPr>
                                  <m:t>&lt;0</m:t>
                                </m:r>
                              </m:oMath>
                            </m:oMathPara>
                          </a14:m>
                          <a:endParaRPr lang="en-US" sz="1400" dirty="0"/>
                        </a:p>
                      </a:txBody>
                      <a:tcPr>
                        <a:solidFill>
                          <a:schemeClr val="accent1">
                            <a:lumMod val="40000"/>
                            <a:lumOff val="60000"/>
                          </a:schemeClr>
                        </a:solidFill>
                      </a:tcPr>
                    </a:tc>
                    <a:extLst>
                      <a:ext uri="{0D108BD9-81ED-4DB2-BD59-A6C34878D82A}">
                        <a16:rowId xmlns:a16="http://schemas.microsoft.com/office/drawing/2014/main" val="719215141"/>
                      </a:ext>
                    </a:extLst>
                  </a:tr>
                  <a:tr h="516304">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baseline="0" smtClean="0">
                                    <a:latin typeface="Cambria Math" panose="02040503050406030204" pitchFamily="18" charset="0"/>
                                  </a:rPr>
                                  <m:t>≥</m:t>
                                </m:r>
                                <m:r>
                                  <a:rPr lang="en-US" sz="1400" b="0" i="1" smtClean="0">
                                    <a:latin typeface="Cambria Math" panose="02040503050406030204" pitchFamily="18" charset="0"/>
                                  </a:rPr>
                                  <m:t>0</m:t>
                                </m:r>
                              </m:oMath>
                            </m:oMathPara>
                          </a14:m>
                          <a:endParaRPr lang="en-US" sz="1400" dirty="0"/>
                        </a:p>
                        <a:p>
                          <a:endParaRPr lang="en-US" dirty="0"/>
                        </a:p>
                      </a:txBody>
                      <a:tcPr>
                        <a:solidFill>
                          <a:schemeClr val="accent1">
                            <a:lumMod val="40000"/>
                            <a:lumOff val="60000"/>
                          </a:schemeClr>
                        </a:solidFill>
                      </a:tcPr>
                    </a:tc>
                    <a:extLst>
                      <a:ext uri="{0D108BD9-81ED-4DB2-BD59-A6C34878D82A}">
                        <a16:rowId xmlns:a16="http://schemas.microsoft.com/office/drawing/2014/main" val="2575274579"/>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3305390374"/>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983743539"/>
                      </a:ext>
                    </a:extLst>
                  </a:tr>
                </a:tbl>
              </a:graphicData>
            </a:graphic>
          </p:graphicFrame>
        </mc:Choice>
        <mc:Fallback xmlns="">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extLst>
                  <p:ext uri="{D42A27DB-BD31-4B8C-83A1-F6EECF244321}">
                    <p14:modId xmlns:p14="http://schemas.microsoft.com/office/powerpoint/2010/main" val="2213367651"/>
                  </p:ext>
                </p:extLst>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414365">
                      <a:extLst>
                        <a:ext uri="{9D8B030D-6E8A-4147-A177-3AD203B41FA5}">
                          <a16:colId xmlns:a16="http://schemas.microsoft.com/office/drawing/2014/main" val="1241497110"/>
                        </a:ext>
                      </a:extLst>
                    </a:gridCol>
                    <a:gridCol w="1973728">
                      <a:extLst>
                        <a:ext uri="{9D8B030D-6E8A-4147-A177-3AD203B41FA5}">
                          <a16:colId xmlns:a16="http://schemas.microsoft.com/office/drawing/2014/main" val="1788857957"/>
                        </a:ext>
                      </a:extLst>
                    </a:gridCol>
                  </a:tblGrid>
                  <a:tr h="365760">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endParaRPr lang="en-US"/>
                        </a:p>
                      </a:txBody>
                      <a:tcPr>
                        <a:blipFill>
                          <a:blip r:embed="rId2"/>
                          <a:stretch>
                            <a:fillRect l="-57231" t="-114815" r="-1231" b="-531481"/>
                          </a:stretch>
                        </a:blipFill>
                      </a:tcPr>
                    </a:tc>
                    <a:extLst>
                      <a:ext uri="{0D108BD9-81ED-4DB2-BD59-A6C34878D82A}">
                        <a16:rowId xmlns:a16="http://schemas.microsoft.com/office/drawing/2014/main" val="719215141"/>
                      </a:ext>
                    </a:extLst>
                  </a:tr>
                  <a:tr h="579120">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57231" t="-122105" r="-1231" b="-202105"/>
                          </a:stretch>
                        </a:blipFill>
                      </a:tcPr>
                    </a:tc>
                    <a:extLst>
                      <a:ext uri="{0D108BD9-81ED-4DB2-BD59-A6C34878D82A}">
                        <a16:rowId xmlns:a16="http://schemas.microsoft.com/office/drawing/2014/main" val="2575274579"/>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57231" t="-222105" r="-1231" b="-102105"/>
                          </a:stretch>
                        </a:blipFill>
                      </a:tcPr>
                    </a:tc>
                    <a:extLst>
                      <a:ext uri="{0D108BD9-81ED-4DB2-BD59-A6C34878D82A}">
                        <a16:rowId xmlns:a16="http://schemas.microsoft.com/office/drawing/2014/main" val="3305390374"/>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57231" t="-322105" r="-1231" b="-2105"/>
                          </a:stretch>
                        </a:blipFill>
                      </a:tcPr>
                    </a:tc>
                    <a:extLst>
                      <a:ext uri="{0D108BD9-81ED-4DB2-BD59-A6C34878D82A}">
                        <a16:rowId xmlns:a16="http://schemas.microsoft.com/office/drawing/2014/main" val="98374353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8F4010-F2A3-170D-9F80-4E620690CA7B}"/>
                  </a:ext>
                </a:extLst>
              </p:cNvPr>
              <p:cNvSpPr txBox="1"/>
              <p:nvPr/>
            </p:nvSpPr>
            <p:spPr>
              <a:xfrm>
                <a:off x="2081813" y="3633616"/>
                <a:ext cx="497578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&lt;0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&lt;0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98F4010-F2A3-170D-9F80-4E620690CA7B}"/>
                  </a:ext>
                </a:extLst>
              </p:cNvPr>
              <p:cNvSpPr txBox="1">
                <a:spLocks noRot="1" noChangeAspect="1" noMove="1" noResize="1" noEditPoints="1" noAdjustHandles="1" noChangeArrowheads="1" noChangeShapeType="1" noTextEdit="1"/>
              </p:cNvSpPr>
              <p:nvPr/>
            </p:nvSpPr>
            <p:spPr>
              <a:xfrm>
                <a:off x="2081813" y="3633616"/>
                <a:ext cx="4975786" cy="276999"/>
              </a:xfrm>
              <a:prstGeom prst="rect">
                <a:avLst/>
              </a:prstGeom>
              <a:blipFill>
                <a:blip r:embed="rId3"/>
                <a:stretch>
                  <a:fillRect l="-24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0356051-AED9-42DB-BF32-DAE7B37753D9}"/>
                  </a:ext>
                </a:extLst>
              </p:cNvPr>
              <p:cNvSpPr txBox="1"/>
              <p:nvPr/>
            </p:nvSpPr>
            <p:spPr>
              <a:xfrm>
                <a:off x="2081813" y="4070102"/>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60356051-AED9-42DB-BF32-DAE7B37753D9}"/>
                  </a:ext>
                </a:extLst>
              </p:cNvPr>
              <p:cNvSpPr txBox="1">
                <a:spLocks noRot="1" noChangeAspect="1" noMove="1" noResize="1" noEditPoints="1" noAdjustHandles="1" noChangeArrowheads="1" noChangeShapeType="1" noTextEdit="1"/>
              </p:cNvSpPr>
              <p:nvPr/>
            </p:nvSpPr>
            <p:spPr>
              <a:xfrm>
                <a:off x="2081813" y="4070102"/>
                <a:ext cx="5272341" cy="276999"/>
              </a:xfrm>
              <a:prstGeom prst="rect">
                <a:avLst/>
              </a:prstGeom>
              <a:blipFill>
                <a:blip r:embed="rId4"/>
                <a:stretch>
                  <a:fillRect l="-231"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F309A2-17E4-F709-21C2-A133555EFC3B}"/>
                  </a:ext>
                </a:extLst>
              </p:cNvPr>
              <p:cNvSpPr txBox="1"/>
              <p:nvPr/>
            </p:nvSpPr>
            <p:spPr>
              <a:xfrm>
                <a:off x="2081813" y="4476687"/>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7F309A2-17E4-F709-21C2-A133555EFC3B}"/>
                  </a:ext>
                </a:extLst>
              </p:cNvPr>
              <p:cNvSpPr txBox="1">
                <a:spLocks noRot="1" noChangeAspect="1" noMove="1" noResize="1" noEditPoints="1" noAdjustHandles="1" noChangeArrowheads="1" noChangeShapeType="1" noTextEdit="1"/>
              </p:cNvSpPr>
              <p:nvPr/>
            </p:nvSpPr>
            <p:spPr>
              <a:xfrm>
                <a:off x="2081813" y="4476687"/>
                <a:ext cx="5272341" cy="276999"/>
              </a:xfrm>
              <a:prstGeom prst="rect">
                <a:avLst/>
              </a:prstGeom>
              <a:blipFill>
                <a:blip r:embed="rId5"/>
                <a:stretch>
                  <a:fillRect l="-23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D2C8589-3238-A319-D512-F1D794C1B8EF}"/>
                  </a:ext>
                </a:extLst>
              </p:cNvPr>
              <p:cNvSpPr txBox="1"/>
              <p:nvPr/>
            </p:nvSpPr>
            <p:spPr>
              <a:xfrm>
                <a:off x="2081813" y="4857193"/>
                <a:ext cx="580293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0D2C8589-3238-A319-D512-F1D794C1B8EF}"/>
                  </a:ext>
                </a:extLst>
              </p:cNvPr>
              <p:cNvSpPr txBox="1">
                <a:spLocks noRot="1" noChangeAspect="1" noMove="1" noResize="1" noEditPoints="1" noAdjustHandles="1" noChangeArrowheads="1" noChangeShapeType="1" noTextEdit="1"/>
              </p:cNvSpPr>
              <p:nvPr/>
            </p:nvSpPr>
            <p:spPr>
              <a:xfrm>
                <a:off x="2081813" y="4857193"/>
                <a:ext cx="5802935" cy="276999"/>
              </a:xfrm>
              <a:prstGeom prst="rect">
                <a:avLst/>
              </a:prstGeom>
              <a:blipFill>
                <a:blip r:embed="rId6"/>
                <a:stretch>
                  <a:fillRect l="-105" b="-1777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DE1426AA-4AC0-CED9-92FE-4045E2EB1F6A}"/>
              </a:ext>
            </a:extLst>
          </p:cNvPr>
          <p:cNvSpPr txBox="1"/>
          <p:nvPr/>
        </p:nvSpPr>
        <p:spPr>
          <a:xfrm>
            <a:off x="2316087" y="5538156"/>
            <a:ext cx="3968318" cy="830997"/>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One possible solution to this set of inequalities is w</a:t>
            </a:r>
            <a:r>
              <a:rPr lang="en-US" baseline="-25000" dirty="0">
                <a:solidFill>
                  <a:schemeClr val="accent2">
                    <a:lumMod val="60000"/>
                    <a:lumOff val="40000"/>
                  </a:schemeClr>
                </a:solidFill>
                <a:latin typeface="Cambria Math" panose="02040503050406030204" pitchFamily="18" charset="0"/>
              </a:rPr>
              <a:t>0</a:t>
            </a:r>
            <a:r>
              <a:rPr lang="en-US" dirty="0">
                <a:solidFill>
                  <a:schemeClr val="accent2">
                    <a:lumMod val="60000"/>
                    <a:lumOff val="40000"/>
                  </a:schemeClr>
                </a:solidFill>
                <a:latin typeface="Cambria Math" panose="02040503050406030204" pitchFamily="18" charset="0"/>
              </a:rPr>
              <a:t>  = -1, w</a:t>
            </a:r>
            <a:r>
              <a:rPr lang="en-US" baseline="-25000" dirty="0">
                <a:solidFill>
                  <a:schemeClr val="accent2">
                    <a:lumMod val="60000"/>
                    <a:lumOff val="40000"/>
                  </a:schemeClr>
                </a:solidFill>
                <a:latin typeface="Cambria Math" panose="02040503050406030204" pitchFamily="18" charset="0"/>
              </a:rPr>
              <a:t>1</a:t>
            </a:r>
            <a:r>
              <a:rPr lang="en-US" dirty="0">
                <a:solidFill>
                  <a:schemeClr val="accent2">
                    <a:lumMod val="60000"/>
                    <a:lumOff val="40000"/>
                  </a:schemeClr>
                </a:solidFill>
                <a:latin typeface="Cambria Math" panose="02040503050406030204" pitchFamily="18" charset="0"/>
              </a:rPr>
              <a:t>= 1.1, w</a:t>
            </a:r>
            <a:r>
              <a:rPr lang="en-US" baseline="-25000" dirty="0">
                <a:solidFill>
                  <a:schemeClr val="accent2">
                    <a:lumMod val="60000"/>
                    <a:lumOff val="40000"/>
                  </a:schemeClr>
                </a:solidFill>
                <a:latin typeface="Cambria Math" panose="02040503050406030204" pitchFamily="18" charset="0"/>
              </a:rPr>
              <a:t>2</a:t>
            </a:r>
            <a:r>
              <a:rPr lang="en-US" dirty="0">
                <a:solidFill>
                  <a:schemeClr val="accent2">
                    <a:lumMod val="60000"/>
                    <a:lumOff val="40000"/>
                  </a:schemeClr>
                </a:solidFill>
                <a:latin typeface="Cambria Math" panose="02040503050406030204" pitchFamily="18" charset="0"/>
              </a:rPr>
              <a:t>=1.1 </a:t>
            </a:r>
            <a:r>
              <a:rPr lang="en-US" sz="1400" dirty="0">
                <a:solidFill>
                  <a:schemeClr val="accent2">
                    <a:lumMod val="60000"/>
                    <a:lumOff val="40000"/>
                  </a:schemeClr>
                </a:solidFill>
                <a:latin typeface="Cambria Math" panose="02040503050406030204" pitchFamily="18" charset="0"/>
              </a:rPr>
              <a:t>(various other solution are possible)</a:t>
            </a:r>
          </a:p>
        </p:txBody>
      </p:sp>
      <p:cxnSp>
        <p:nvCxnSpPr>
          <p:cNvPr id="22" name="Straight Arrow Connector 21">
            <a:extLst>
              <a:ext uri="{FF2B5EF4-FFF2-40B4-BE49-F238E27FC236}">
                <a16:creationId xmlns:a16="http://schemas.microsoft.com/office/drawing/2014/main" id="{04DAA156-A595-1EB3-4586-9EFFB363C624}"/>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EBABC5E-7B26-964B-F995-289A776AF655}"/>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F4D6EEC-A25B-4B56-BDD9-07DB7C8F617F}"/>
              </a:ext>
            </a:extLst>
          </p:cNvPr>
          <p:cNvSpPr/>
          <p:nvPr/>
        </p:nvSpPr>
        <p:spPr>
          <a:xfrm>
            <a:off x="7641091" y="1081581"/>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FF8DEEB-27EC-B15A-0D0F-B431430A1373}"/>
              </a:ext>
            </a:extLst>
          </p:cNvPr>
          <p:cNvSpPr/>
          <p:nvPr/>
        </p:nvSpPr>
        <p:spPr>
          <a:xfrm>
            <a:off x="9639125" y="108158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38989A9-12AC-CE38-01B1-77EC016132D5}"/>
              </a:ext>
            </a:extLst>
          </p:cNvPr>
          <p:cNvSpPr/>
          <p:nvPr/>
        </p:nvSpPr>
        <p:spPr>
          <a:xfrm>
            <a:off x="7641091" y="2762434"/>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F1844D7-F767-C2B3-A055-BF1379D51B45}"/>
              </a:ext>
            </a:extLst>
          </p:cNvPr>
          <p:cNvSpPr/>
          <p:nvPr/>
        </p:nvSpPr>
        <p:spPr>
          <a:xfrm>
            <a:off x="9684844" y="276243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CCD182E-8F19-DC4A-8796-995D3A6C3809}"/>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9" name="TextBox 28">
                <a:extLst>
                  <a:ext uri="{FF2B5EF4-FFF2-40B4-BE49-F238E27FC236}">
                    <a16:creationId xmlns:a16="http://schemas.microsoft.com/office/drawing/2014/main" id="{ECCD182E-8F19-DC4A-8796-995D3A6C3809}"/>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7"/>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417A7C9-80DD-6699-249D-72DF5439D736}"/>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30" name="TextBox 29">
                <a:extLst>
                  <a:ext uri="{FF2B5EF4-FFF2-40B4-BE49-F238E27FC236}">
                    <a16:creationId xmlns:a16="http://schemas.microsoft.com/office/drawing/2014/main" id="{B417A7C9-80DD-6699-249D-72DF5439D736}"/>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8"/>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15F7D7C-69D1-5624-62E9-2866B64FA252}"/>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D15F7D7C-69D1-5624-62E9-2866B64FA252}"/>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9"/>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1EA572F-0F28-A648-72E2-F58DAE097AFC}"/>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11EA572F-0F28-A648-72E2-F58DAE097AFC}"/>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10"/>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DCEFD37-C318-520C-7FF2-5AA2474A08BA}"/>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EDCEFD37-C318-520C-7FF2-5AA2474A08BA}"/>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11"/>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10008CB-C64A-707A-3EFD-1CD267C9FE17}"/>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4" name="TextBox 33">
                <a:extLst>
                  <a:ext uri="{FF2B5EF4-FFF2-40B4-BE49-F238E27FC236}">
                    <a16:creationId xmlns:a16="http://schemas.microsoft.com/office/drawing/2014/main" id="{B10008CB-C64A-707A-3EFD-1CD267C9FE17}"/>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12"/>
                <a:stretch>
                  <a:fillRect l="-16949" t="-3333" r="-15254" b="-40000"/>
                </a:stretch>
              </a:blipFill>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B6559612-F777-9A98-8FB9-581331732C27}"/>
              </a:ext>
            </a:extLst>
          </p:cNvPr>
          <p:cNvCxnSpPr>
            <a:cxnSpLocks/>
          </p:cNvCxnSpPr>
          <p:nvPr/>
        </p:nvCxnSpPr>
        <p:spPr>
          <a:xfrm>
            <a:off x="7057599" y="559293"/>
            <a:ext cx="3311519" cy="2869707"/>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BFCC5A2-C699-86BD-3CAB-D90E23447993}"/>
                  </a:ext>
                </a:extLst>
              </p:cNvPr>
              <p:cNvSpPr txBox="1"/>
              <p:nvPr/>
            </p:nvSpPr>
            <p:spPr>
              <a:xfrm>
                <a:off x="8717000" y="1577808"/>
                <a:ext cx="23910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accent2">
                              <a:lumMod val="60000"/>
                              <a:lumOff val="40000"/>
                            </a:schemeClr>
                          </a:solidFill>
                          <a:latin typeface="Cambria Math" panose="02040503050406030204" pitchFamily="18" charset="0"/>
                        </a:rPr>
                        <m:t>−1+1.1</m:t>
                      </m:r>
                      <m:r>
                        <a:rPr lang="en-US" sz="1400" i="1" smtClean="0">
                          <a:solidFill>
                            <a:schemeClr val="accent2">
                              <a:lumMod val="60000"/>
                              <a:lumOff val="40000"/>
                            </a:schemeClr>
                          </a:solidFill>
                          <a:latin typeface="Cambria Math" panose="02040503050406030204" pitchFamily="18" charset="0"/>
                        </a:rPr>
                        <m:t>𝑥</m:t>
                      </m:r>
                      <m:r>
                        <a:rPr lang="en-US" sz="1400" i="1" baseline="-25000">
                          <a:solidFill>
                            <a:schemeClr val="accent2">
                              <a:lumMod val="60000"/>
                              <a:lumOff val="40000"/>
                            </a:schemeClr>
                          </a:solidFill>
                          <a:latin typeface="Cambria Math" panose="02040503050406030204" pitchFamily="18" charset="0"/>
                        </a:rPr>
                        <m:t>1</m:t>
                      </m:r>
                      <m:r>
                        <a:rPr lang="en-US" sz="1400" b="0" i="1" smtClean="0">
                          <a:solidFill>
                            <a:schemeClr val="accent2">
                              <a:lumMod val="60000"/>
                              <a:lumOff val="40000"/>
                            </a:schemeClr>
                          </a:solidFill>
                          <a:latin typeface="Cambria Math" panose="02040503050406030204" pitchFamily="18" charset="0"/>
                        </a:rPr>
                        <m:t>+1.1</m:t>
                      </m:r>
                      <m:r>
                        <a:rPr lang="en-US" sz="1400" b="0" i="1" smtClean="0">
                          <a:solidFill>
                            <a:schemeClr val="accent2">
                              <a:lumMod val="60000"/>
                              <a:lumOff val="40000"/>
                            </a:schemeClr>
                          </a:solidFill>
                          <a:latin typeface="Cambria Math" panose="02040503050406030204" pitchFamily="18" charset="0"/>
                        </a:rPr>
                        <m:t>𝑥</m:t>
                      </m:r>
                      <m:r>
                        <a:rPr lang="en-US" sz="1400" b="0" i="1" baseline="-25000" smtClean="0">
                          <a:solidFill>
                            <a:schemeClr val="accent2">
                              <a:lumMod val="60000"/>
                              <a:lumOff val="40000"/>
                            </a:schemeClr>
                          </a:solidFill>
                          <a:latin typeface="Cambria Math" panose="02040503050406030204" pitchFamily="18" charset="0"/>
                        </a:rPr>
                        <m:t>2</m:t>
                      </m:r>
                      <m:r>
                        <a:rPr lang="en-US" sz="1400" b="0" i="1" smtClean="0">
                          <a:solidFill>
                            <a:schemeClr val="accent2">
                              <a:lumMod val="60000"/>
                              <a:lumOff val="40000"/>
                            </a:schemeClr>
                          </a:solidFill>
                          <a:latin typeface="Cambria Math" panose="02040503050406030204" pitchFamily="18" charset="0"/>
                        </a:rPr>
                        <m:t>=0</m:t>
                      </m:r>
                    </m:oMath>
                  </m:oMathPara>
                </a14:m>
                <a:endParaRPr lang="en-US" sz="1400" dirty="0">
                  <a:solidFill>
                    <a:schemeClr val="accent2">
                      <a:lumMod val="60000"/>
                      <a:lumOff val="40000"/>
                    </a:schemeClr>
                  </a:solidFill>
                  <a:latin typeface="Cambria Math" panose="02040503050406030204" pitchFamily="18" charset="0"/>
                </a:endParaRPr>
              </a:p>
            </p:txBody>
          </p:sp>
        </mc:Choice>
        <mc:Fallback xmlns="">
          <p:sp>
            <p:nvSpPr>
              <p:cNvPr id="40" name="TextBox 39">
                <a:extLst>
                  <a:ext uri="{FF2B5EF4-FFF2-40B4-BE49-F238E27FC236}">
                    <a16:creationId xmlns:a16="http://schemas.microsoft.com/office/drawing/2014/main" id="{0BFCC5A2-C699-86BD-3CAB-D90E23447993}"/>
                  </a:ext>
                </a:extLst>
              </p:cNvPr>
              <p:cNvSpPr txBox="1">
                <a:spLocks noRot="1" noChangeAspect="1" noMove="1" noResize="1" noEditPoints="1" noAdjustHandles="1" noChangeArrowheads="1" noChangeShapeType="1" noTextEdit="1"/>
              </p:cNvSpPr>
              <p:nvPr/>
            </p:nvSpPr>
            <p:spPr>
              <a:xfrm>
                <a:off x="8717000" y="1577808"/>
                <a:ext cx="2391007" cy="215444"/>
              </a:xfrm>
              <a:prstGeom prst="rect">
                <a:avLst/>
              </a:prstGeom>
              <a:blipFill>
                <a:blip r:embed="rId13"/>
                <a:stretch>
                  <a:fillRect b="-17143"/>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7A82FDCE-2600-2113-14ED-86A5AE5F0E0D}"/>
              </a:ext>
            </a:extLst>
          </p:cNvPr>
          <p:cNvCxnSpPr>
            <a:cxnSpLocks/>
          </p:cNvCxnSpPr>
          <p:nvPr/>
        </p:nvCxnSpPr>
        <p:spPr>
          <a:xfrm>
            <a:off x="7253795" y="1248578"/>
            <a:ext cx="1985822" cy="1727132"/>
          </a:xfrm>
          <a:prstGeom prst="line">
            <a:avLst/>
          </a:prstGeom>
          <a:ln>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5A85733-54D1-A7DF-63D1-568BD10420E3}"/>
              </a:ext>
            </a:extLst>
          </p:cNvPr>
          <p:cNvCxnSpPr>
            <a:cxnSpLocks/>
          </p:cNvCxnSpPr>
          <p:nvPr/>
        </p:nvCxnSpPr>
        <p:spPr>
          <a:xfrm>
            <a:off x="7126732" y="1453194"/>
            <a:ext cx="1985822" cy="1727132"/>
          </a:xfrm>
          <a:prstGeom prst="line">
            <a:avLst/>
          </a:prstGeom>
          <a:ln>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A3B9D5E-7E6D-32EC-8244-676BB3572213}"/>
              </a:ext>
            </a:extLst>
          </p:cNvPr>
          <p:cNvCxnSpPr>
            <a:cxnSpLocks/>
          </p:cNvCxnSpPr>
          <p:nvPr/>
        </p:nvCxnSpPr>
        <p:spPr>
          <a:xfrm>
            <a:off x="6870759" y="1605594"/>
            <a:ext cx="1985822" cy="1727132"/>
          </a:xfrm>
          <a:prstGeom prst="line">
            <a:avLst/>
          </a:prstGeom>
          <a:ln>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34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8" grpId="0"/>
      <p:bldP spid="19" grpId="0"/>
      <p:bldP spid="21" grpId="0"/>
      <p:bldP spid="25" grpId="0" animBg="1"/>
      <p:bldP spid="26" grpId="0" animBg="1"/>
      <p:bldP spid="27" grpId="0" animBg="1"/>
      <p:bldP spid="28" grpId="0" animBg="1"/>
      <p:bldP spid="29" grpId="0"/>
      <p:bldP spid="30" grpId="0"/>
      <p:bldP spid="31" grpId="0"/>
      <p:bldP spid="32" grpId="0"/>
      <p:bldP spid="33" grpId="0"/>
      <p:bldP spid="34" grpId="0"/>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0C554D3-0CCF-8C90-4B5E-F6801E0C9A1E}"/>
                  </a:ext>
                </a:extLst>
              </p:cNvPr>
              <p:cNvSpPr txBox="1"/>
              <p:nvPr/>
            </p:nvSpPr>
            <p:spPr>
              <a:xfrm>
                <a:off x="3009530" y="665825"/>
                <a:ext cx="9001957" cy="3877985"/>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Definition Linearly separable:</a:t>
                </a: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r>
                  <a:rPr lang="en-US" i="1" dirty="0">
                    <a:solidFill>
                      <a:schemeClr val="accent2">
                        <a:lumMod val="60000"/>
                        <a:lumOff val="40000"/>
                      </a:schemeClr>
                    </a:solidFill>
                    <a:latin typeface="Monotype Corsiva" panose="03010101010201010101" pitchFamily="66" charset="0"/>
                  </a:rPr>
                  <a:t>Two set P and N of points in n dimensional space are called linearly separable if  </a:t>
                </a:r>
                <a14:m>
                  <m:oMath xmlns:m="http://schemas.openxmlformats.org/officeDocument/2006/math">
                    <m:r>
                      <a:rPr lang="en-US" i="1" dirty="0" smtClean="0">
                        <a:solidFill>
                          <a:schemeClr val="accent2">
                            <a:lumMod val="60000"/>
                            <a:lumOff val="40000"/>
                          </a:schemeClr>
                        </a:solidFill>
                        <a:latin typeface="Cambria Math" panose="02040503050406030204" pitchFamily="18" charset="0"/>
                      </a:rPr>
                      <m:t>𝑛</m:t>
                    </m:r>
                    <m:r>
                      <a:rPr lang="en-US" i="1" dirty="0" smtClean="0">
                        <a:solidFill>
                          <a:schemeClr val="accent2">
                            <a:lumMod val="60000"/>
                            <a:lumOff val="40000"/>
                          </a:schemeClr>
                        </a:solidFill>
                        <a:latin typeface="Cambria Math" panose="02040503050406030204" pitchFamily="18" charset="0"/>
                      </a:rPr>
                      <m:t>+1 </m:t>
                    </m:r>
                  </m:oMath>
                </a14:m>
                <a:r>
                  <a:rPr lang="en-US" i="1" dirty="0">
                    <a:solidFill>
                      <a:schemeClr val="accent2">
                        <a:lumMod val="60000"/>
                        <a:lumOff val="40000"/>
                      </a:schemeClr>
                    </a:solidFill>
                    <a:latin typeface="Monotype Corsiva" panose="03010101010201010101" pitchFamily="66" charset="0"/>
                  </a:rPr>
                  <a:t>real numbers </a:t>
                </a:r>
                <a14:m>
                  <m:oMath xmlns:m="http://schemas.openxmlformats.org/officeDocument/2006/math">
                    <m:r>
                      <a:rPr lang="en-US" i="1" dirty="0" smtClean="0">
                        <a:solidFill>
                          <a:schemeClr val="accent2">
                            <a:lumMod val="60000"/>
                            <a:lumOff val="40000"/>
                          </a:schemeClr>
                        </a:solidFill>
                        <a:latin typeface="Cambria Math" panose="02040503050406030204" pitchFamily="18" charset="0"/>
                      </a:rPr>
                      <m:t>𝑤</m:t>
                    </m:r>
                    <m:r>
                      <a:rPr lang="en-US" i="1" baseline="-25000" dirty="0" smtClean="0">
                        <a:solidFill>
                          <a:schemeClr val="accent2">
                            <a:lumMod val="60000"/>
                            <a:lumOff val="40000"/>
                          </a:schemeClr>
                        </a:solidFill>
                        <a:latin typeface="Cambria Math" panose="02040503050406030204" pitchFamily="18" charset="0"/>
                      </a:rPr>
                      <m:t>0</m:t>
                    </m:r>
                    <m:r>
                      <a:rPr lang="en-US" i="1" dirty="0" smtClean="0">
                        <a:solidFill>
                          <a:schemeClr val="accent2">
                            <a:lumMod val="60000"/>
                            <a:lumOff val="40000"/>
                          </a:schemeClr>
                        </a:solidFill>
                        <a:latin typeface="Cambria Math" panose="02040503050406030204" pitchFamily="18" charset="0"/>
                      </a:rPr>
                      <m:t>,</m:t>
                    </m:r>
                    <m:r>
                      <a:rPr lang="en-US" i="1" dirty="0" smtClean="0">
                        <a:solidFill>
                          <a:schemeClr val="accent2">
                            <a:lumMod val="60000"/>
                            <a:lumOff val="40000"/>
                          </a:schemeClr>
                        </a:solidFill>
                        <a:latin typeface="Cambria Math" panose="02040503050406030204" pitchFamily="18" charset="0"/>
                      </a:rPr>
                      <m:t>𝑤</m:t>
                    </m:r>
                    <m:r>
                      <a:rPr lang="en-US" i="1" baseline="-25000" dirty="0" smtClean="0">
                        <a:solidFill>
                          <a:schemeClr val="accent2">
                            <a:lumMod val="60000"/>
                            <a:lumOff val="40000"/>
                          </a:schemeClr>
                        </a:solidFill>
                        <a:latin typeface="Cambria Math" panose="02040503050406030204" pitchFamily="18" charset="0"/>
                      </a:rPr>
                      <m:t>1</m:t>
                    </m:r>
                    <m:r>
                      <a:rPr lang="en-US" i="1" dirty="0" smtClean="0">
                        <a:solidFill>
                          <a:schemeClr val="accent2">
                            <a:lumMod val="60000"/>
                            <a:lumOff val="40000"/>
                          </a:schemeClr>
                        </a:solidFill>
                        <a:latin typeface="Cambria Math" panose="02040503050406030204" pitchFamily="18" charset="0"/>
                      </a:rPr>
                      <m:t>, …,</m:t>
                    </m:r>
                    <m:r>
                      <a:rPr lang="en-US" i="1" dirty="0" err="1" smtClean="0">
                        <a:solidFill>
                          <a:schemeClr val="accent2">
                            <a:lumMod val="60000"/>
                            <a:lumOff val="40000"/>
                          </a:schemeClr>
                        </a:solidFill>
                        <a:latin typeface="Cambria Math" panose="02040503050406030204" pitchFamily="18" charset="0"/>
                      </a:rPr>
                      <m:t>𝑤</m:t>
                    </m:r>
                    <m:r>
                      <a:rPr lang="en-US" i="1" baseline="-25000" dirty="0" err="1" smtClean="0">
                        <a:solidFill>
                          <a:schemeClr val="accent2">
                            <a:lumMod val="60000"/>
                            <a:lumOff val="40000"/>
                          </a:schemeClr>
                        </a:solidFill>
                        <a:latin typeface="Cambria Math" panose="02040503050406030204" pitchFamily="18" charset="0"/>
                      </a:rPr>
                      <m:t>𝑛</m:t>
                    </m:r>
                    <m:r>
                      <a:rPr lang="en-US" i="1" dirty="0" smtClean="0">
                        <a:solidFill>
                          <a:schemeClr val="accent2">
                            <a:lumMod val="60000"/>
                            <a:lumOff val="40000"/>
                          </a:schemeClr>
                        </a:solidFill>
                        <a:latin typeface="Cambria Math" panose="02040503050406030204" pitchFamily="18" charset="0"/>
                      </a:rPr>
                      <m:t> </m:t>
                    </m:r>
                  </m:oMath>
                </a14:m>
                <a:r>
                  <a:rPr lang="en-US" i="1" dirty="0">
                    <a:solidFill>
                      <a:schemeClr val="accent2">
                        <a:lumMod val="60000"/>
                        <a:lumOff val="40000"/>
                      </a:schemeClr>
                    </a:solidFill>
                    <a:latin typeface="Monotype Corsiva" panose="03010101010201010101" pitchFamily="66" charset="0"/>
                  </a:rPr>
                  <a:t>exist such that every point </a:t>
                </a:r>
                <a14:m>
                  <m:oMath xmlns:m="http://schemas.openxmlformats.org/officeDocument/2006/math">
                    <m:r>
                      <a:rPr lang="en-US" i="1" dirty="0" smtClean="0">
                        <a:solidFill>
                          <a:schemeClr val="accent2">
                            <a:lumMod val="60000"/>
                            <a:lumOff val="40000"/>
                          </a:schemeClr>
                        </a:solidFill>
                        <a:latin typeface="Cambria Math" panose="02040503050406030204" pitchFamily="18" charset="0"/>
                      </a:rPr>
                      <m:t>(</m:t>
                    </m:r>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1</m:t>
                    </m:r>
                    <m:r>
                      <a:rPr lang="en-US" i="1" dirty="0" smtClean="0">
                        <a:solidFill>
                          <a:schemeClr val="accent2">
                            <a:lumMod val="60000"/>
                            <a:lumOff val="40000"/>
                          </a:schemeClr>
                        </a:solidFill>
                        <a:latin typeface="Cambria Math" panose="02040503050406030204" pitchFamily="18" charset="0"/>
                      </a:rPr>
                      <m:t>,</m:t>
                    </m:r>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2</m:t>
                    </m:r>
                    <m:r>
                      <a:rPr lang="en-US" i="1" dirty="0" smtClean="0">
                        <a:solidFill>
                          <a:schemeClr val="accent2">
                            <a:lumMod val="60000"/>
                            <a:lumOff val="40000"/>
                          </a:schemeClr>
                        </a:solidFill>
                        <a:latin typeface="Cambria Math" panose="02040503050406030204" pitchFamily="18" charset="0"/>
                      </a:rPr>
                      <m:t>,…,</m:t>
                    </m:r>
                    <m:r>
                      <a:rPr lang="en-US" i="1" dirty="0" err="1" smtClean="0">
                        <a:solidFill>
                          <a:schemeClr val="accent2">
                            <a:lumMod val="60000"/>
                            <a:lumOff val="40000"/>
                          </a:schemeClr>
                        </a:solidFill>
                        <a:latin typeface="Cambria Math" panose="02040503050406030204" pitchFamily="18" charset="0"/>
                      </a:rPr>
                      <m:t>𝑥</m:t>
                    </m:r>
                    <m:r>
                      <a:rPr lang="en-US" i="1" baseline="-25000" dirty="0" err="1" smtClean="0">
                        <a:solidFill>
                          <a:schemeClr val="accent2">
                            <a:lumMod val="60000"/>
                            <a:lumOff val="40000"/>
                          </a:schemeClr>
                        </a:solidFill>
                        <a:latin typeface="Cambria Math" panose="02040503050406030204" pitchFamily="18" charset="0"/>
                      </a:rPr>
                      <m:t>𝑛</m:t>
                    </m:r>
                    <m:r>
                      <a:rPr lang="en-US" i="1" dirty="0"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m:t>
                    </m:r>
                  </m:oMath>
                </a14:m>
                <a:r>
                  <a:rPr lang="en-US" i="1" dirty="0">
                    <a:solidFill>
                      <a:schemeClr val="accent2">
                        <a:lumMod val="60000"/>
                        <a:lumOff val="40000"/>
                      </a:schemeClr>
                    </a:solidFill>
                    <a:latin typeface="Monotype Corsiva" panose="03010101010201010101" pitchFamily="66" charset="0"/>
                  </a:rPr>
                  <a:t> P satisfies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&gt;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oMath>
                </a14:m>
                <a:r>
                  <a:rPr lang="en-US" i="1" baseline="-25000" dirty="0">
                    <a:solidFill>
                      <a:schemeClr val="accent2">
                        <a:lumMod val="60000"/>
                        <a:lumOff val="40000"/>
                      </a:schemeClr>
                    </a:solidFill>
                    <a:latin typeface="Monotype Corsiva" panose="03010101010201010101" pitchFamily="66" charset="0"/>
                  </a:rPr>
                  <a:t> </a:t>
                </a:r>
                <a:r>
                  <a:rPr lang="en-US" i="1" dirty="0">
                    <a:solidFill>
                      <a:schemeClr val="accent2">
                        <a:lumMod val="60000"/>
                        <a:lumOff val="40000"/>
                      </a:schemeClr>
                    </a:solidFill>
                    <a:latin typeface="Monotype Corsiva" panose="03010101010201010101" pitchFamily="66" charset="0"/>
                  </a:rPr>
                  <a:t>and every point </a:t>
                </a:r>
                <a14:m>
                  <m:oMath xmlns:m="http://schemas.openxmlformats.org/officeDocument/2006/math">
                    <m:r>
                      <a:rPr lang="en-US" i="1" dirty="0">
                        <a:solidFill>
                          <a:schemeClr val="accent2">
                            <a:lumMod val="60000"/>
                            <a:lumOff val="40000"/>
                          </a:schemeClr>
                        </a:solidFill>
                        <a:latin typeface="Cambria Math" panose="02040503050406030204" pitchFamily="18" charset="0"/>
                      </a:rPr>
                      <m:t>(</m:t>
                    </m:r>
                    <m:r>
                      <a:rPr lang="en-US" i="1" dirty="0">
                        <a:solidFill>
                          <a:schemeClr val="accent2">
                            <a:lumMod val="60000"/>
                            <a:lumOff val="40000"/>
                          </a:schemeClr>
                        </a:solidFill>
                        <a:latin typeface="Cambria Math" panose="02040503050406030204" pitchFamily="18" charset="0"/>
                      </a:rPr>
                      <m:t>𝑥</m:t>
                    </m:r>
                    <m:r>
                      <a:rPr lang="en-US" i="1" baseline="-25000" dirty="0">
                        <a:solidFill>
                          <a:schemeClr val="accent2">
                            <a:lumMod val="60000"/>
                            <a:lumOff val="40000"/>
                          </a:schemeClr>
                        </a:solidFill>
                        <a:latin typeface="Cambria Math" panose="02040503050406030204" pitchFamily="18" charset="0"/>
                      </a:rPr>
                      <m:t>1</m:t>
                    </m:r>
                    <m:r>
                      <a:rPr lang="en-US" i="1" dirty="0">
                        <a:solidFill>
                          <a:schemeClr val="accent2">
                            <a:lumMod val="60000"/>
                            <a:lumOff val="40000"/>
                          </a:schemeClr>
                        </a:solidFill>
                        <a:latin typeface="Cambria Math" panose="02040503050406030204" pitchFamily="18" charset="0"/>
                      </a:rPr>
                      <m:t>,</m:t>
                    </m:r>
                    <m:r>
                      <a:rPr lang="en-US" i="1" dirty="0">
                        <a:solidFill>
                          <a:schemeClr val="accent2">
                            <a:lumMod val="60000"/>
                            <a:lumOff val="40000"/>
                          </a:schemeClr>
                        </a:solidFill>
                        <a:latin typeface="Cambria Math" panose="02040503050406030204" pitchFamily="18" charset="0"/>
                      </a:rPr>
                      <m:t>𝑥</m:t>
                    </m:r>
                    <m:r>
                      <a:rPr lang="en-US" i="1" baseline="-25000" dirty="0">
                        <a:solidFill>
                          <a:schemeClr val="accent2">
                            <a:lumMod val="60000"/>
                            <a:lumOff val="40000"/>
                          </a:schemeClr>
                        </a:solidFill>
                        <a:latin typeface="Cambria Math" panose="02040503050406030204" pitchFamily="18" charset="0"/>
                      </a:rPr>
                      <m:t>2</m:t>
                    </m:r>
                    <m:r>
                      <a:rPr lang="en-US" i="1" dirty="0">
                        <a:solidFill>
                          <a:schemeClr val="accent2">
                            <a:lumMod val="60000"/>
                            <a:lumOff val="40000"/>
                          </a:schemeClr>
                        </a:solidFill>
                        <a:latin typeface="Cambria Math" panose="02040503050406030204" pitchFamily="18" charset="0"/>
                      </a:rPr>
                      <m:t>,…,</m:t>
                    </m:r>
                    <m:r>
                      <a:rPr lang="en-US" i="1" dirty="0" err="1">
                        <a:solidFill>
                          <a:schemeClr val="accent2">
                            <a:lumMod val="60000"/>
                            <a:lumOff val="40000"/>
                          </a:schemeClr>
                        </a:solidFill>
                        <a:latin typeface="Cambria Math" panose="02040503050406030204" pitchFamily="18" charset="0"/>
                      </a:rPr>
                      <m:t>𝑥</m:t>
                    </m:r>
                    <m:r>
                      <a:rPr lang="en-US" i="1" baseline="-25000" dirty="0" err="1">
                        <a:solidFill>
                          <a:schemeClr val="accent2">
                            <a:lumMod val="60000"/>
                            <a:lumOff val="40000"/>
                          </a:schemeClr>
                        </a:solidFill>
                        <a:latin typeface="Cambria Math" panose="02040503050406030204" pitchFamily="18" charset="0"/>
                      </a:rPr>
                      <m:t>𝑛</m:t>
                    </m:r>
                    <m:r>
                      <a:rPr lang="en-US" i="1" dirty="0">
                        <a:solidFill>
                          <a:schemeClr val="accent2">
                            <a:lumMod val="60000"/>
                            <a:lumOff val="40000"/>
                          </a:schemeClr>
                        </a:solidFill>
                        <a:latin typeface="Cambria Math" panose="02040503050406030204" pitchFamily="18" charset="0"/>
                      </a:rPr>
                      <m:t>) </m:t>
                    </m:r>
                    <m:r>
                      <a:rPr lang="en-US" i="1">
                        <a:solidFill>
                          <a:schemeClr val="accent2">
                            <a:lumMod val="60000"/>
                            <a:lumOff val="40000"/>
                          </a:schemeClr>
                        </a:solidFill>
                        <a:latin typeface="Cambria Math" panose="02040503050406030204" pitchFamily="18" charset="0"/>
                      </a:rPr>
                      <m:t>∈</m:t>
                    </m:r>
                  </m:oMath>
                </a14:m>
                <a:r>
                  <a:rPr lang="en-US" i="1" dirty="0">
                    <a:solidFill>
                      <a:schemeClr val="accent2">
                        <a:lumMod val="60000"/>
                        <a:lumOff val="40000"/>
                      </a:schemeClr>
                    </a:solidFill>
                    <a:latin typeface="Monotype Corsiva" panose="03010101010201010101" pitchFamily="66" charset="0"/>
                  </a:rPr>
                  <a:t> N satisfies </a:t>
                </a:r>
                <a14:m>
                  <m:oMath xmlns:m="http://schemas.openxmlformats.org/officeDocument/2006/math">
                    <m:r>
                      <a:rPr lang="en-US" i="1">
                        <a:solidFill>
                          <a:schemeClr val="accent2">
                            <a:lumMod val="60000"/>
                            <a:lumOff val="40000"/>
                          </a:schemeClr>
                        </a:solidFill>
                        <a:latin typeface="Cambria Math" panose="02040503050406030204" pitchFamily="18" charset="0"/>
                      </a:rPr>
                      <m:t>∑</m:t>
                    </m:r>
                    <m:r>
                      <a:rPr lang="en-US" i="1">
                        <a:solidFill>
                          <a:schemeClr val="accent2">
                            <a:lumMod val="60000"/>
                            <a:lumOff val="40000"/>
                          </a:schemeClr>
                        </a:solidFill>
                        <a:latin typeface="Cambria Math" panose="02040503050406030204" pitchFamily="18" charset="0"/>
                      </a:rPr>
                      <m:t>𝑤𝑖</m:t>
                    </m:r>
                    <m:r>
                      <a:rPr lang="en-US" i="1">
                        <a:solidFill>
                          <a:schemeClr val="accent2">
                            <a:lumMod val="60000"/>
                            <a:lumOff val="40000"/>
                          </a:schemeClr>
                        </a:solidFill>
                        <a:latin typeface="Cambria Math" panose="02040503050406030204" pitchFamily="18" charset="0"/>
                      </a:rPr>
                      <m:t> ∗</m:t>
                    </m:r>
                    <m:r>
                      <a:rPr lang="en-US" i="1">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&lt;</m:t>
                    </m:r>
                    <m:r>
                      <a:rPr lang="en-US" i="1">
                        <a:solidFill>
                          <a:schemeClr val="accent2">
                            <a:lumMod val="60000"/>
                            <a:lumOff val="40000"/>
                          </a:schemeClr>
                        </a:solidFill>
                        <a:latin typeface="Cambria Math" panose="02040503050406030204" pitchFamily="18" charset="0"/>
                      </a:rPr>
                      <m:t>𝑤</m:t>
                    </m:r>
                    <m:r>
                      <a:rPr lang="en-US" i="1" baseline="-25000">
                        <a:solidFill>
                          <a:schemeClr val="accent2">
                            <a:lumMod val="60000"/>
                            <a:lumOff val="40000"/>
                          </a:schemeClr>
                        </a:solidFill>
                        <a:latin typeface="Cambria Math" panose="02040503050406030204" pitchFamily="18" charset="0"/>
                      </a:rPr>
                      <m:t>0</m:t>
                    </m:r>
                  </m:oMath>
                </a14:m>
                <a:r>
                  <a:rPr lang="en-US" i="1" baseline="-25000" dirty="0">
                    <a:solidFill>
                      <a:schemeClr val="accent2">
                        <a:lumMod val="60000"/>
                        <a:lumOff val="40000"/>
                      </a:schemeClr>
                    </a:solidFill>
                    <a:latin typeface="Monotype Corsiva" panose="03010101010201010101" pitchFamily="66" charset="0"/>
                  </a:rPr>
                  <a:t> </a:t>
                </a:r>
                <a:endParaRPr lang="en-US" i="1" dirty="0">
                  <a:solidFill>
                    <a:schemeClr val="accent2">
                      <a:lumMod val="60000"/>
                      <a:lumOff val="40000"/>
                    </a:schemeClr>
                  </a:solidFill>
                  <a:latin typeface="Monotype Corsiva" panose="03010101010201010101" pitchFamily="66" charset="0"/>
                </a:endParaRPr>
              </a:p>
              <a:p>
                <a:pPr algn="l"/>
                <a:r>
                  <a:rPr lang="en-US" dirty="0">
                    <a:solidFill>
                      <a:schemeClr val="accent2">
                        <a:lumMod val="60000"/>
                        <a:lumOff val="40000"/>
                      </a:schemeClr>
                    </a:solidFill>
                    <a:latin typeface="Cambria Math" panose="02040503050406030204" pitchFamily="18" charset="0"/>
                  </a:rPr>
                  <a:t> </a:t>
                </a: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So what do we do about functions which are not linearly separable?</a:t>
                </a: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Lets see one such simple Boolean function</a:t>
                </a:r>
              </a:p>
              <a:p>
                <a:pPr algn="l"/>
                <a:endParaRPr lang="en-US" dirty="0">
                  <a:solidFill>
                    <a:schemeClr val="accent2">
                      <a:lumMod val="60000"/>
                      <a:lumOff val="40000"/>
                    </a:schemeClr>
                  </a:solidFill>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00C554D3-0CCF-8C90-4B5E-F6801E0C9A1E}"/>
                  </a:ext>
                </a:extLst>
              </p:cNvPr>
              <p:cNvSpPr txBox="1">
                <a:spLocks noRot="1" noChangeAspect="1" noMove="1" noResize="1" noEditPoints="1" noAdjustHandles="1" noChangeArrowheads="1" noChangeShapeType="1" noTextEdit="1"/>
              </p:cNvSpPr>
              <p:nvPr/>
            </p:nvSpPr>
            <p:spPr>
              <a:xfrm>
                <a:off x="3009530" y="665825"/>
                <a:ext cx="9001957" cy="3877985"/>
              </a:xfrm>
              <a:prstGeom prst="rect">
                <a:avLst/>
              </a:prstGeom>
              <a:blipFill>
                <a:blip r:embed="rId3"/>
                <a:stretch>
                  <a:fillRect l="-1626" t="-220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073B9365-E039-B0B5-9772-EB1D738D4695}"/>
              </a:ext>
            </a:extLst>
          </p:cNvPr>
          <p:cNvGraphicFramePr>
            <a:graphicFrameLocks noGrp="1"/>
          </p:cNvGraphicFramePr>
          <p:nvPr>
            <p:extLst>
              <p:ext uri="{D42A27DB-BD31-4B8C-83A1-F6EECF244321}">
                <p14:modId xmlns:p14="http://schemas.microsoft.com/office/powerpoint/2010/main" val="1943595020"/>
              </p:ext>
            </p:extLst>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p:spTree>
    <p:extLst>
      <p:ext uri="{BB962C8B-B14F-4D97-AF65-F5344CB8AC3E}">
        <p14:creationId xmlns:p14="http://schemas.microsoft.com/office/powerpoint/2010/main" val="31020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extLst>
                  <p:ext uri="{D42A27DB-BD31-4B8C-83A1-F6EECF244321}">
                    <p14:modId xmlns:p14="http://schemas.microsoft.com/office/powerpoint/2010/main" val="533141550"/>
                  </p:ext>
                </p:extLst>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549942">
                      <a:extLst>
                        <a:ext uri="{9D8B030D-6E8A-4147-A177-3AD203B41FA5}">
                          <a16:colId xmlns:a16="http://schemas.microsoft.com/office/drawing/2014/main" val="1241497110"/>
                        </a:ext>
                      </a:extLst>
                    </a:gridCol>
                    <a:gridCol w="1838151">
                      <a:extLst>
                        <a:ext uri="{9D8B030D-6E8A-4147-A177-3AD203B41FA5}">
                          <a16:colId xmlns:a16="http://schemas.microsoft.com/office/drawing/2014/main" val="1788857957"/>
                        </a:ext>
                      </a:extLst>
                    </a:gridCol>
                  </a:tblGrid>
                  <a:tr h="326087">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XOR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smtClean="0">
                                    <a:latin typeface="Cambria Math" panose="02040503050406030204" pitchFamily="18" charset="0"/>
                                  </a:rPr>
                                  <m:t>&lt;0</m:t>
                                </m:r>
                              </m:oMath>
                            </m:oMathPara>
                          </a14:m>
                          <a:endParaRPr lang="en-US" sz="1400" dirty="0"/>
                        </a:p>
                      </a:txBody>
                      <a:tcPr>
                        <a:solidFill>
                          <a:schemeClr val="accent1">
                            <a:lumMod val="40000"/>
                            <a:lumOff val="60000"/>
                          </a:schemeClr>
                        </a:solidFill>
                      </a:tcPr>
                    </a:tc>
                    <a:extLst>
                      <a:ext uri="{0D108BD9-81ED-4DB2-BD59-A6C34878D82A}">
                        <a16:rowId xmlns:a16="http://schemas.microsoft.com/office/drawing/2014/main" val="719215141"/>
                      </a:ext>
                    </a:extLst>
                  </a:tr>
                  <a:tr h="516304">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baseline="0" smtClean="0">
                                    <a:latin typeface="Cambria Math" panose="02040503050406030204" pitchFamily="18" charset="0"/>
                                  </a:rPr>
                                  <m:t>≥</m:t>
                                </m:r>
                                <m:r>
                                  <a:rPr lang="en-US" sz="1400" b="0" i="1" smtClean="0">
                                    <a:latin typeface="Cambria Math" panose="02040503050406030204" pitchFamily="18" charset="0"/>
                                  </a:rPr>
                                  <m:t>0</m:t>
                                </m:r>
                              </m:oMath>
                            </m:oMathPara>
                          </a14:m>
                          <a:endParaRPr lang="en-US" sz="1400" dirty="0"/>
                        </a:p>
                        <a:p>
                          <a:endParaRPr lang="en-US" dirty="0"/>
                        </a:p>
                      </a:txBody>
                      <a:tcPr>
                        <a:solidFill>
                          <a:schemeClr val="accent1">
                            <a:lumMod val="40000"/>
                            <a:lumOff val="60000"/>
                          </a:schemeClr>
                        </a:solidFill>
                      </a:tcPr>
                    </a:tc>
                    <a:extLst>
                      <a:ext uri="{0D108BD9-81ED-4DB2-BD59-A6C34878D82A}">
                        <a16:rowId xmlns:a16="http://schemas.microsoft.com/office/drawing/2014/main" val="2575274579"/>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3305390374"/>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&lt;0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983743539"/>
                      </a:ext>
                    </a:extLst>
                  </a:tr>
                </a:tbl>
              </a:graphicData>
            </a:graphic>
          </p:graphicFrame>
        </mc:Choice>
        <mc:Fallback xmlns="">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extLst>
                  <p:ext uri="{D42A27DB-BD31-4B8C-83A1-F6EECF244321}">
                    <p14:modId xmlns:p14="http://schemas.microsoft.com/office/powerpoint/2010/main" val="533141550"/>
                  </p:ext>
                </p:extLst>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549942">
                      <a:extLst>
                        <a:ext uri="{9D8B030D-6E8A-4147-A177-3AD203B41FA5}">
                          <a16:colId xmlns:a16="http://schemas.microsoft.com/office/drawing/2014/main" val="1241497110"/>
                        </a:ext>
                      </a:extLst>
                    </a:gridCol>
                    <a:gridCol w="1838151">
                      <a:extLst>
                        <a:ext uri="{9D8B030D-6E8A-4147-A177-3AD203B41FA5}">
                          <a16:colId xmlns:a16="http://schemas.microsoft.com/office/drawing/2014/main" val="1788857957"/>
                        </a:ext>
                      </a:extLst>
                    </a:gridCol>
                  </a:tblGrid>
                  <a:tr h="365760">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XOR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endParaRPr lang="en-US"/>
                        </a:p>
                      </a:txBody>
                      <a:tcPr>
                        <a:blipFill>
                          <a:blip r:embed="rId2"/>
                          <a:stretch>
                            <a:fillRect l="-69205" t="-114815" r="-1325" b="-531481"/>
                          </a:stretch>
                        </a:blipFill>
                      </a:tcPr>
                    </a:tc>
                    <a:extLst>
                      <a:ext uri="{0D108BD9-81ED-4DB2-BD59-A6C34878D82A}">
                        <a16:rowId xmlns:a16="http://schemas.microsoft.com/office/drawing/2014/main" val="719215141"/>
                      </a:ext>
                    </a:extLst>
                  </a:tr>
                  <a:tr h="579120">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69205" t="-122105" r="-1325" b="-202105"/>
                          </a:stretch>
                        </a:blipFill>
                      </a:tcPr>
                    </a:tc>
                    <a:extLst>
                      <a:ext uri="{0D108BD9-81ED-4DB2-BD59-A6C34878D82A}">
                        <a16:rowId xmlns:a16="http://schemas.microsoft.com/office/drawing/2014/main" val="2575274579"/>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69205" t="-222105" r="-1325" b="-102105"/>
                          </a:stretch>
                        </a:blipFill>
                      </a:tcPr>
                    </a:tc>
                    <a:extLst>
                      <a:ext uri="{0D108BD9-81ED-4DB2-BD59-A6C34878D82A}">
                        <a16:rowId xmlns:a16="http://schemas.microsoft.com/office/drawing/2014/main" val="3305390374"/>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endParaRPr lang="en-US"/>
                        </a:p>
                      </a:txBody>
                      <a:tcPr>
                        <a:blipFill>
                          <a:blip r:embed="rId2"/>
                          <a:stretch>
                            <a:fillRect l="-69205" t="-322105" r="-1325" b="-2105"/>
                          </a:stretch>
                        </a:blipFill>
                      </a:tcPr>
                    </a:tc>
                    <a:extLst>
                      <a:ext uri="{0D108BD9-81ED-4DB2-BD59-A6C34878D82A}">
                        <a16:rowId xmlns:a16="http://schemas.microsoft.com/office/drawing/2014/main" val="98374353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8F4010-F2A3-170D-9F80-4E620690CA7B}"/>
                  </a:ext>
                </a:extLst>
              </p:cNvPr>
              <p:cNvSpPr txBox="1"/>
              <p:nvPr/>
            </p:nvSpPr>
            <p:spPr>
              <a:xfrm>
                <a:off x="2081813" y="3633616"/>
                <a:ext cx="497578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&lt;0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&lt;0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98F4010-F2A3-170D-9F80-4E620690CA7B}"/>
                  </a:ext>
                </a:extLst>
              </p:cNvPr>
              <p:cNvSpPr txBox="1">
                <a:spLocks noRot="1" noChangeAspect="1" noMove="1" noResize="1" noEditPoints="1" noAdjustHandles="1" noChangeArrowheads="1" noChangeShapeType="1" noTextEdit="1"/>
              </p:cNvSpPr>
              <p:nvPr/>
            </p:nvSpPr>
            <p:spPr>
              <a:xfrm>
                <a:off x="2081813" y="3633616"/>
                <a:ext cx="4975786" cy="276999"/>
              </a:xfrm>
              <a:prstGeom prst="rect">
                <a:avLst/>
              </a:prstGeom>
              <a:blipFill>
                <a:blip r:embed="rId3"/>
                <a:stretch>
                  <a:fillRect l="-24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0356051-AED9-42DB-BF32-DAE7B37753D9}"/>
                  </a:ext>
                </a:extLst>
              </p:cNvPr>
              <p:cNvSpPr txBox="1"/>
              <p:nvPr/>
            </p:nvSpPr>
            <p:spPr>
              <a:xfrm>
                <a:off x="2081813" y="4070102"/>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60356051-AED9-42DB-BF32-DAE7B37753D9}"/>
                  </a:ext>
                </a:extLst>
              </p:cNvPr>
              <p:cNvSpPr txBox="1">
                <a:spLocks noRot="1" noChangeAspect="1" noMove="1" noResize="1" noEditPoints="1" noAdjustHandles="1" noChangeArrowheads="1" noChangeShapeType="1" noTextEdit="1"/>
              </p:cNvSpPr>
              <p:nvPr/>
            </p:nvSpPr>
            <p:spPr>
              <a:xfrm>
                <a:off x="2081813" y="4070102"/>
                <a:ext cx="5272341" cy="276999"/>
              </a:xfrm>
              <a:prstGeom prst="rect">
                <a:avLst/>
              </a:prstGeom>
              <a:blipFill>
                <a:blip r:embed="rId4"/>
                <a:stretch>
                  <a:fillRect l="-231"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F309A2-17E4-F709-21C2-A133555EFC3B}"/>
                  </a:ext>
                </a:extLst>
              </p:cNvPr>
              <p:cNvSpPr txBox="1"/>
              <p:nvPr/>
            </p:nvSpPr>
            <p:spPr>
              <a:xfrm>
                <a:off x="2081813" y="4476687"/>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7F309A2-17E4-F709-21C2-A133555EFC3B}"/>
                  </a:ext>
                </a:extLst>
              </p:cNvPr>
              <p:cNvSpPr txBox="1">
                <a:spLocks noRot="1" noChangeAspect="1" noMove="1" noResize="1" noEditPoints="1" noAdjustHandles="1" noChangeArrowheads="1" noChangeShapeType="1" noTextEdit="1"/>
              </p:cNvSpPr>
              <p:nvPr/>
            </p:nvSpPr>
            <p:spPr>
              <a:xfrm>
                <a:off x="2081813" y="4476687"/>
                <a:ext cx="5272341" cy="276999"/>
              </a:xfrm>
              <a:prstGeom prst="rect">
                <a:avLst/>
              </a:prstGeom>
              <a:blipFill>
                <a:blip r:embed="rId5"/>
                <a:stretch>
                  <a:fillRect l="-23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D2C8589-3238-A319-D512-F1D794C1B8EF}"/>
                  </a:ext>
                </a:extLst>
              </p:cNvPr>
              <p:cNvSpPr txBox="1"/>
              <p:nvPr/>
            </p:nvSpPr>
            <p:spPr>
              <a:xfrm>
                <a:off x="2081813" y="4857193"/>
                <a:ext cx="580293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0D2C8589-3238-A319-D512-F1D794C1B8EF}"/>
                  </a:ext>
                </a:extLst>
              </p:cNvPr>
              <p:cNvSpPr txBox="1">
                <a:spLocks noRot="1" noChangeAspect="1" noMove="1" noResize="1" noEditPoints="1" noAdjustHandles="1" noChangeArrowheads="1" noChangeShapeType="1" noTextEdit="1"/>
              </p:cNvSpPr>
              <p:nvPr/>
            </p:nvSpPr>
            <p:spPr>
              <a:xfrm>
                <a:off x="2081813" y="4857193"/>
                <a:ext cx="5802935" cy="276999"/>
              </a:xfrm>
              <a:prstGeom prst="rect">
                <a:avLst/>
              </a:prstGeom>
              <a:blipFill>
                <a:blip r:embed="rId6"/>
                <a:stretch>
                  <a:fillRect l="-210" b="-1777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DE1426AA-4AC0-CED9-92FE-4045E2EB1F6A}"/>
              </a:ext>
            </a:extLst>
          </p:cNvPr>
          <p:cNvSpPr txBox="1"/>
          <p:nvPr/>
        </p:nvSpPr>
        <p:spPr>
          <a:xfrm>
            <a:off x="2316087" y="5538156"/>
            <a:ext cx="3968318" cy="553998"/>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Forth condition contradicts condition 2 and 3 </a:t>
            </a:r>
            <a:endParaRPr lang="en-US" sz="1400" dirty="0">
              <a:solidFill>
                <a:schemeClr val="accent2">
                  <a:lumMod val="60000"/>
                  <a:lumOff val="40000"/>
                </a:schemeClr>
              </a:solidFill>
              <a:latin typeface="Cambria Math" panose="02040503050406030204" pitchFamily="18" charset="0"/>
            </a:endParaRPr>
          </a:p>
        </p:txBody>
      </p:sp>
      <p:cxnSp>
        <p:nvCxnSpPr>
          <p:cNvPr id="22" name="Straight Arrow Connector 21">
            <a:extLst>
              <a:ext uri="{FF2B5EF4-FFF2-40B4-BE49-F238E27FC236}">
                <a16:creationId xmlns:a16="http://schemas.microsoft.com/office/drawing/2014/main" id="{04DAA156-A595-1EB3-4586-9EFFB363C624}"/>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EBABC5E-7B26-964B-F995-289A776AF655}"/>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FF8DEEB-27EC-B15A-0D0F-B431430A1373}"/>
              </a:ext>
            </a:extLst>
          </p:cNvPr>
          <p:cNvSpPr/>
          <p:nvPr/>
        </p:nvSpPr>
        <p:spPr>
          <a:xfrm>
            <a:off x="9555227" y="1056686"/>
            <a:ext cx="136222" cy="13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CCD182E-8F19-DC4A-8796-995D3A6C3809}"/>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9" name="TextBox 28">
                <a:extLst>
                  <a:ext uri="{FF2B5EF4-FFF2-40B4-BE49-F238E27FC236}">
                    <a16:creationId xmlns:a16="http://schemas.microsoft.com/office/drawing/2014/main" id="{ECCD182E-8F19-DC4A-8796-995D3A6C3809}"/>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7"/>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417A7C9-80DD-6699-249D-72DF5439D736}"/>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30" name="TextBox 29">
                <a:extLst>
                  <a:ext uri="{FF2B5EF4-FFF2-40B4-BE49-F238E27FC236}">
                    <a16:creationId xmlns:a16="http://schemas.microsoft.com/office/drawing/2014/main" id="{B417A7C9-80DD-6699-249D-72DF5439D736}"/>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8"/>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15F7D7C-69D1-5624-62E9-2866B64FA252}"/>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D15F7D7C-69D1-5624-62E9-2866B64FA252}"/>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9"/>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1EA572F-0F28-A648-72E2-F58DAE097AFC}"/>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11EA572F-0F28-A648-72E2-F58DAE097AFC}"/>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10"/>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DCEFD37-C318-520C-7FF2-5AA2474A08BA}"/>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EDCEFD37-C318-520C-7FF2-5AA2474A08BA}"/>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11"/>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10008CB-C64A-707A-3EFD-1CD267C9FE17}"/>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4" name="TextBox 33">
                <a:extLst>
                  <a:ext uri="{FF2B5EF4-FFF2-40B4-BE49-F238E27FC236}">
                    <a16:creationId xmlns:a16="http://schemas.microsoft.com/office/drawing/2014/main" id="{B10008CB-C64A-707A-3EFD-1CD267C9FE17}"/>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12"/>
                <a:stretch>
                  <a:fillRect l="-16949" t="-3333" r="-15254" b="-4000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B4802011-DBE2-047E-E418-C13189898C8A}"/>
              </a:ext>
            </a:extLst>
          </p:cNvPr>
          <p:cNvSpPr/>
          <p:nvPr/>
        </p:nvSpPr>
        <p:spPr>
          <a:xfrm>
            <a:off x="7595840" y="1037810"/>
            <a:ext cx="136222" cy="13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5050D8B-CCDA-8FBB-D7A7-234D0713162C}"/>
              </a:ext>
            </a:extLst>
          </p:cNvPr>
          <p:cNvSpPr/>
          <p:nvPr/>
        </p:nvSpPr>
        <p:spPr>
          <a:xfrm>
            <a:off x="7595839" y="2714951"/>
            <a:ext cx="136222" cy="13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68601A8-DD89-EF8C-12D9-605767C3E52B}"/>
              </a:ext>
            </a:extLst>
          </p:cNvPr>
          <p:cNvSpPr/>
          <p:nvPr/>
        </p:nvSpPr>
        <p:spPr>
          <a:xfrm>
            <a:off x="9623338" y="2714951"/>
            <a:ext cx="136222" cy="13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4">
            <a:extLst>
              <a:ext uri="{FF2B5EF4-FFF2-40B4-BE49-F238E27FC236}">
                <a16:creationId xmlns:a16="http://schemas.microsoft.com/office/drawing/2014/main" id="{A518E412-7C83-197D-0013-413A88E436D5}"/>
              </a:ext>
            </a:extLst>
          </p:cNvPr>
          <p:cNvGraphicFramePr>
            <a:graphicFrameLocks noGrp="1"/>
          </p:cNvGraphicFramePr>
          <p:nvPr>
            <p:extLst>
              <p:ext uri="{D42A27DB-BD31-4B8C-83A1-F6EECF244321}">
                <p14:modId xmlns:p14="http://schemas.microsoft.com/office/powerpoint/2010/main" val="1943595020"/>
              </p:ext>
            </p:extLst>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p:spTree>
    <p:extLst>
      <p:ext uri="{BB962C8B-B14F-4D97-AF65-F5344CB8AC3E}">
        <p14:creationId xmlns:p14="http://schemas.microsoft.com/office/powerpoint/2010/main" val="70756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8" grpId="0"/>
      <p:bldP spid="19" grpId="0"/>
      <p:bldP spid="21" grpId="0"/>
      <p:bldP spid="26" grpId="0" animBg="1"/>
      <p:bldP spid="29" grpId="0"/>
      <p:bldP spid="30" grpId="0"/>
      <p:bldP spid="31" grpId="0"/>
      <p:bldP spid="32" grpId="0"/>
      <p:bldP spid="33" grpId="0"/>
      <p:bldP spid="34" grpId="0"/>
      <p:bldP spid="4" grpId="0" animBg="1"/>
      <p:bldP spid="5"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549942">
                      <a:extLst>
                        <a:ext uri="{9D8B030D-6E8A-4147-A177-3AD203B41FA5}">
                          <a16:colId xmlns:a16="http://schemas.microsoft.com/office/drawing/2014/main" val="1241497110"/>
                        </a:ext>
                      </a:extLst>
                    </a:gridCol>
                    <a:gridCol w="1838151">
                      <a:extLst>
                        <a:ext uri="{9D8B030D-6E8A-4147-A177-3AD203B41FA5}">
                          <a16:colId xmlns:a16="http://schemas.microsoft.com/office/drawing/2014/main" val="1788857957"/>
                        </a:ext>
                      </a:extLst>
                    </a:gridCol>
                  </a:tblGrid>
                  <a:tr h="326087">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XOR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smtClean="0">
                                    <a:latin typeface="Cambria Math" panose="02040503050406030204" pitchFamily="18" charset="0"/>
                                  </a:rPr>
                                  <m:t>&lt;0</m:t>
                                </m:r>
                              </m:oMath>
                            </m:oMathPara>
                          </a14:m>
                          <a:endParaRPr lang="en-US" sz="1400" dirty="0"/>
                        </a:p>
                      </a:txBody>
                      <a:tcPr>
                        <a:solidFill>
                          <a:schemeClr val="accent1">
                            <a:lumMod val="40000"/>
                            <a:lumOff val="60000"/>
                          </a:schemeClr>
                        </a:solidFill>
                      </a:tcPr>
                    </a:tc>
                    <a:extLst>
                      <a:ext uri="{0D108BD9-81ED-4DB2-BD59-A6C34878D82A}">
                        <a16:rowId xmlns:a16="http://schemas.microsoft.com/office/drawing/2014/main" val="719215141"/>
                      </a:ext>
                    </a:extLst>
                  </a:tr>
                  <a:tr h="516304">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baseline="0" smtClean="0">
                                    <a:latin typeface="Cambria Math" panose="02040503050406030204" pitchFamily="18" charset="0"/>
                                  </a:rPr>
                                  <m:t>≥</m:t>
                                </m:r>
                                <m:r>
                                  <a:rPr lang="en-US" sz="1400" b="0" i="1" smtClean="0">
                                    <a:latin typeface="Cambria Math" panose="02040503050406030204" pitchFamily="18" charset="0"/>
                                  </a:rPr>
                                  <m:t>0</m:t>
                                </m:r>
                              </m:oMath>
                            </m:oMathPara>
                          </a14:m>
                          <a:endParaRPr lang="en-US" sz="1400" dirty="0"/>
                        </a:p>
                        <a:p>
                          <a:endParaRPr lang="en-US" dirty="0"/>
                        </a:p>
                      </a:txBody>
                      <a:tcPr>
                        <a:solidFill>
                          <a:schemeClr val="accent1">
                            <a:lumMod val="40000"/>
                            <a:lumOff val="60000"/>
                          </a:schemeClr>
                        </a:solidFill>
                      </a:tcPr>
                    </a:tc>
                    <a:extLst>
                      <a:ext uri="{0D108BD9-81ED-4DB2-BD59-A6C34878D82A}">
                        <a16:rowId xmlns:a16="http://schemas.microsoft.com/office/drawing/2014/main" val="2575274579"/>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3305390374"/>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&lt;0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983743539"/>
                      </a:ext>
                    </a:extLst>
                  </a:tr>
                </a:tbl>
              </a:graphicData>
            </a:graphic>
          </p:graphicFrame>
        </mc:Choice>
        <mc:Fallback xmlns="">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549942">
                      <a:extLst>
                        <a:ext uri="{9D8B030D-6E8A-4147-A177-3AD203B41FA5}">
                          <a16:colId xmlns:a16="http://schemas.microsoft.com/office/drawing/2014/main" val="1241497110"/>
                        </a:ext>
                      </a:extLst>
                    </a:gridCol>
                    <a:gridCol w="1838151">
                      <a:extLst>
                        <a:ext uri="{9D8B030D-6E8A-4147-A177-3AD203B41FA5}">
                          <a16:colId xmlns:a16="http://schemas.microsoft.com/office/drawing/2014/main" val="1788857957"/>
                        </a:ext>
                      </a:extLst>
                    </a:gridCol>
                  </a:tblGrid>
                  <a:tr h="365760">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XOR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endParaRPr lang="en-US"/>
                        </a:p>
                      </a:txBody>
                      <a:tcPr>
                        <a:blipFill>
                          <a:blip r:embed="rId2"/>
                          <a:stretch>
                            <a:fillRect l="-69205" t="-114815" r="-1325" b="-531481"/>
                          </a:stretch>
                        </a:blipFill>
                      </a:tcPr>
                    </a:tc>
                    <a:extLst>
                      <a:ext uri="{0D108BD9-81ED-4DB2-BD59-A6C34878D82A}">
                        <a16:rowId xmlns:a16="http://schemas.microsoft.com/office/drawing/2014/main" val="719215141"/>
                      </a:ext>
                    </a:extLst>
                  </a:tr>
                  <a:tr h="579120">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69205" t="-122105" r="-1325" b="-202105"/>
                          </a:stretch>
                        </a:blipFill>
                      </a:tcPr>
                    </a:tc>
                    <a:extLst>
                      <a:ext uri="{0D108BD9-81ED-4DB2-BD59-A6C34878D82A}">
                        <a16:rowId xmlns:a16="http://schemas.microsoft.com/office/drawing/2014/main" val="2575274579"/>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69205" t="-222105" r="-1325" b="-102105"/>
                          </a:stretch>
                        </a:blipFill>
                      </a:tcPr>
                    </a:tc>
                    <a:extLst>
                      <a:ext uri="{0D108BD9-81ED-4DB2-BD59-A6C34878D82A}">
                        <a16:rowId xmlns:a16="http://schemas.microsoft.com/office/drawing/2014/main" val="3305390374"/>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endParaRPr lang="en-US"/>
                        </a:p>
                      </a:txBody>
                      <a:tcPr>
                        <a:blipFill>
                          <a:blip r:embed="rId2"/>
                          <a:stretch>
                            <a:fillRect l="-69205" t="-322105" r="-1325" b="-2105"/>
                          </a:stretch>
                        </a:blipFill>
                      </a:tcPr>
                    </a:tc>
                    <a:extLst>
                      <a:ext uri="{0D108BD9-81ED-4DB2-BD59-A6C34878D82A}">
                        <a16:rowId xmlns:a16="http://schemas.microsoft.com/office/drawing/2014/main" val="98374353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8F4010-F2A3-170D-9F80-4E620690CA7B}"/>
                  </a:ext>
                </a:extLst>
              </p:cNvPr>
              <p:cNvSpPr txBox="1"/>
              <p:nvPr/>
            </p:nvSpPr>
            <p:spPr>
              <a:xfrm>
                <a:off x="2081813" y="3633616"/>
                <a:ext cx="497578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&lt;0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&lt;0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98F4010-F2A3-170D-9F80-4E620690CA7B}"/>
                  </a:ext>
                </a:extLst>
              </p:cNvPr>
              <p:cNvSpPr txBox="1">
                <a:spLocks noRot="1" noChangeAspect="1" noMove="1" noResize="1" noEditPoints="1" noAdjustHandles="1" noChangeArrowheads="1" noChangeShapeType="1" noTextEdit="1"/>
              </p:cNvSpPr>
              <p:nvPr/>
            </p:nvSpPr>
            <p:spPr>
              <a:xfrm>
                <a:off x="2081813" y="3633616"/>
                <a:ext cx="4975786" cy="276999"/>
              </a:xfrm>
              <a:prstGeom prst="rect">
                <a:avLst/>
              </a:prstGeom>
              <a:blipFill>
                <a:blip r:embed="rId3"/>
                <a:stretch>
                  <a:fillRect l="-24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0356051-AED9-42DB-BF32-DAE7B37753D9}"/>
                  </a:ext>
                </a:extLst>
              </p:cNvPr>
              <p:cNvSpPr txBox="1"/>
              <p:nvPr/>
            </p:nvSpPr>
            <p:spPr>
              <a:xfrm>
                <a:off x="2081813" y="4070102"/>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60356051-AED9-42DB-BF32-DAE7B37753D9}"/>
                  </a:ext>
                </a:extLst>
              </p:cNvPr>
              <p:cNvSpPr txBox="1">
                <a:spLocks noRot="1" noChangeAspect="1" noMove="1" noResize="1" noEditPoints="1" noAdjustHandles="1" noChangeArrowheads="1" noChangeShapeType="1" noTextEdit="1"/>
              </p:cNvSpPr>
              <p:nvPr/>
            </p:nvSpPr>
            <p:spPr>
              <a:xfrm>
                <a:off x="2081813" y="4070102"/>
                <a:ext cx="5272341" cy="276999"/>
              </a:xfrm>
              <a:prstGeom prst="rect">
                <a:avLst/>
              </a:prstGeom>
              <a:blipFill>
                <a:blip r:embed="rId4"/>
                <a:stretch>
                  <a:fillRect l="-231"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F309A2-17E4-F709-21C2-A133555EFC3B}"/>
                  </a:ext>
                </a:extLst>
              </p:cNvPr>
              <p:cNvSpPr txBox="1"/>
              <p:nvPr/>
            </p:nvSpPr>
            <p:spPr>
              <a:xfrm>
                <a:off x="2081813" y="4476687"/>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7F309A2-17E4-F709-21C2-A133555EFC3B}"/>
                  </a:ext>
                </a:extLst>
              </p:cNvPr>
              <p:cNvSpPr txBox="1">
                <a:spLocks noRot="1" noChangeAspect="1" noMove="1" noResize="1" noEditPoints="1" noAdjustHandles="1" noChangeArrowheads="1" noChangeShapeType="1" noTextEdit="1"/>
              </p:cNvSpPr>
              <p:nvPr/>
            </p:nvSpPr>
            <p:spPr>
              <a:xfrm>
                <a:off x="2081813" y="4476687"/>
                <a:ext cx="5272341" cy="276999"/>
              </a:xfrm>
              <a:prstGeom prst="rect">
                <a:avLst/>
              </a:prstGeom>
              <a:blipFill>
                <a:blip r:embed="rId5"/>
                <a:stretch>
                  <a:fillRect l="-23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D2C8589-3238-A319-D512-F1D794C1B8EF}"/>
                  </a:ext>
                </a:extLst>
              </p:cNvPr>
              <p:cNvSpPr txBox="1"/>
              <p:nvPr/>
            </p:nvSpPr>
            <p:spPr>
              <a:xfrm>
                <a:off x="2081813" y="4857193"/>
                <a:ext cx="580293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0D2C8589-3238-A319-D512-F1D794C1B8EF}"/>
                  </a:ext>
                </a:extLst>
              </p:cNvPr>
              <p:cNvSpPr txBox="1">
                <a:spLocks noRot="1" noChangeAspect="1" noMove="1" noResize="1" noEditPoints="1" noAdjustHandles="1" noChangeArrowheads="1" noChangeShapeType="1" noTextEdit="1"/>
              </p:cNvSpPr>
              <p:nvPr/>
            </p:nvSpPr>
            <p:spPr>
              <a:xfrm>
                <a:off x="2081813" y="4857193"/>
                <a:ext cx="5802935" cy="276999"/>
              </a:xfrm>
              <a:prstGeom prst="rect">
                <a:avLst/>
              </a:prstGeom>
              <a:blipFill>
                <a:blip r:embed="rId6"/>
                <a:stretch>
                  <a:fillRect l="-210" b="-1777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DE1426AA-4AC0-CED9-92FE-4045E2EB1F6A}"/>
              </a:ext>
            </a:extLst>
          </p:cNvPr>
          <p:cNvSpPr txBox="1"/>
          <p:nvPr/>
        </p:nvSpPr>
        <p:spPr>
          <a:xfrm>
            <a:off x="2316087" y="5538156"/>
            <a:ext cx="3968318" cy="553998"/>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Forth condition contradicts condition 2 and 3 </a:t>
            </a:r>
            <a:endParaRPr lang="en-US" sz="1400" dirty="0">
              <a:solidFill>
                <a:schemeClr val="accent2">
                  <a:lumMod val="60000"/>
                  <a:lumOff val="40000"/>
                </a:schemeClr>
              </a:solidFill>
              <a:latin typeface="Cambria Math" panose="02040503050406030204" pitchFamily="18" charset="0"/>
            </a:endParaRPr>
          </a:p>
        </p:txBody>
      </p:sp>
      <p:cxnSp>
        <p:nvCxnSpPr>
          <p:cNvPr id="22" name="Straight Arrow Connector 21">
            <a:extLst>
              <a:ext uri="{FF2B5EF4-FFF2-40B4-BE49-F238E27FC236}">
                <a16:creationId xmlns:a16="http://schemas.microsoft.com/office/drawing/2014/main" id="{04DAA156-A595-1EB3-4586-9EFFB363C624}"/>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EBABC5E-7B26-964B-F995-289A776AF655}"/>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FF8DEEB-27EC-B15A-0D0F-B431430A1373}"/>
              </a:ext>
            </a:extLst>
          </p:cNvPr>
          <p:cNvSpPr/>
          <p:nvPr/>
        </p:nvSpPr>
        <p:spPr>
          <a:xfrm>
            <a:off x="9555227" y="1056686"/>
            <a:ext cx="136222" cy="13610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CCD182E-8F19-DC4A-8796-995D3A6C3809}"/>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9" name="TextBox 28">
                <a:extLst>
                  <a:ext uri="{FF2B5EF4-FFF2-40B4-BE49-F238E27FC236}">
                    <a16:creationId xmlns:a16="http://schemas.microsoft.com/office/drawing/2014/main" id="{ECCD182E-8F19-DC4A-8796-995D3A6C3809}"/>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7"/>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417A7C9-80DD-6699-249D-72DF5439D736}"/>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30" name="TextBox 29">
                <a:extLst>
                  <a:ext uri="{FF2B5EF4-FFF2-40B4-BE49-F238E27FC236}">
                    <a16:creationId xmlns:a16="http://schemas.microsoft.com/office/drawing/2014/main" id="{B417A7C9-80DD-6699-249D-72DF5439D736}"/>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8"/>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15F7D7C-69D1-5624-62E9-2866B64FA252}"/>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D15F7D7C-69D1-5624-62E9-2866B64FA252}"/>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9"/>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1EA572F-0F28-A648-72E2-F58DAE097AFC}"/>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11EA572F-0F28-A648-72E2-F58DAE097AFC}"/>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10"/>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DCEFD37-C318-520C-7FF2-5AA2474A08BA}"/>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EDCEFD37-C318-520C-7FF2-5AA2474A08BA}"/>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11"/>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10008CB-C64A-707A-3EFD-1CD267C9FE17}"/>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4" name="TextBox 33">
                <a:extLst>
                  <a:ext uri="{FF2B5EF4-FFF2-40B4-BE49-F238E27FC236}">
                    <a16:creationId xmlns:a16="http://schemas.microsoft.com/office/drawing/2014/main" id="{B10008CB-C64A-707A-3EFD-1CD267C9FE17}"/>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12"/>
                <a:stretch>
                  <a:fillRect l="-16949" t="-3333" r="-15254" b="-4000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B4802011-DBE2-047E-E418-C13189898C8A}"/>
              </a:ext>
            </a:extLst>
          </p:cNvPr>
          <p:cNvSpPr/>
          <p:nvPr/>
        </p:nvSpPr>
        <p:spPr>
          <a:xfrm>
            <a:off x="7595840" y="1037810"/>
            <a:ext cx="136222" cy="13610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5050D8B-CCDA-8FBB-D7A7-234D0713162C}"/>
              </a:ext>
            </a:extLst>
          </p:cNvPr>
          <p:cNvSpPr/>
          <p:nvPr/>
        </p:nvSpPr>
        <p:spPr>
          <a:xfrm>
            <a:off x="7595839" y="2714951"/>
            <a:ext cx="136222" cy="13610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68601A8-DD89-EF8C-12D9-605767C3E52B}"/>
              </a:ext>
            </a:extLst>
          </p:cNvPr>
          <p:cNvSpPr/>
          <p:nvPr/>
        </p:nvSpPr>
        <p:spPr>
          <a:xfrm>
            <a:off x="9623338" y="2714951"/>
            <a:ext cx="136222" cy="13610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4">
            <a:extLst>
              <a:ext uri="{FF2B5EF4-FFF2-40B4-BE49-F238E27FC236}">
                <a16:creationId xmlns:a16="http://schemas.microsoft.com/office/drawing/2014/main" id="{E6009DD8-44EF-4E10-3E33-6CF72DCC6221}"/>
              </a:ext>
            </a:extLst>
          </p:cNvPr>
          <p:cNvGraphicFramePr>
            <a:graphicFrameLocks noGrp="1"/>
          </p:cNvGraphicFramePr>
          <p:nvPr>
            <p:extLst>
              <p:ext uri="{D42A27DB-BD31-4B8C-83A1-F6EECF244321}">
                <p14:modId xmlns:p14="http://schemas.microsoft.com/office/powerpoint/2010/main" val="3218089367"/>
              </p:ext>
            </p:extLst>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p:spTree>
    <p:extLst>
      <p:ext uri="{BB962C8B-B14F-4D97-AF65-F5344CB8AC3E}">
        <p14:creationId xmlns:p14="http://schemas.microsoft.com/office/powerpoint/2010/main" val="3270045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39F79E3-EB38-3D77-267E-7777D97964F0}"/>
              </a:ext>
            </a:extLst>
          </p:cNvPr>
          <p:cNvGraphicFramePr>
            <a:graphicFrameLocks noGrp="1"/>
          </p:cNvGraphicFramePr>
          <p:nvPr>
            <p:extLst>
              <p:ext uri="{D42A27DB-BD31-4B8C-83A1-F6EECF244321}">
                <p14:modId xmlns:p14="http://schemas.microsoft.com/office/powerpoint/2010/main" val="133690882"/>
              </p:ext>
            </p:extLst>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p:cxnSp>
        <p:nvCxnSpPr>
          <p:cNvPr id="7" name="Straight Arrow Connector 6">
            <a:extLst>
              <a:ext uri="{FF2B5EF4-FFF2-40B4-BE49-F238E27FC236}">
                <a16:creationId xmlns:a16="http://schemas.microsoft.com/office/drawing/2014/main" id="{E0E95A7C-DB15-644A-29E8-9EA9756274B2}"/>
              </a:ext>
            </a:extLst>
          </p:cNvPr>
          <p:cNvCxnSpPr>
            <a:cxnSpLocks/>
          </p:cNvCxnSpPr>
          <p:nvPr/>
        </p:nvCxnSpPr>
        <p:spPr>
          <a:xfrm>
            <a:off x="2798987" y="2742327"/>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BD9FE5-59CF-AC4A-4A55-321ADE8DCF63}"/>
              </a:ext>
            </a:extLst>
          </p:cNvPr>
          <p:cNvCxnSpPr>
            <a:cxnSpLocks/>
          </p:cNvCxnSpPr>
          <p:nvPr/>
        </p:nvCxnSpPr>
        <p:spPr>
          <a:xfrm flipV="1">
            <a:off x="2798987" y="337351"/>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D0449AF5-C53B-6B12-FE6E-1776E2121821}"/>
              </a:ext>
            </a:extLst>
          </p:cNvPr>
          <p:cNvSpPr/>
          <p:nvPr/>
        </p:nvSpPr>
        <p:spPr>
          <a:xfrm>
            <a:off x="3298814" y="2359663"/>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C575CEA-EE07-03EE-2388-14FD5557D68A}"/>
              </a:ext>
            </a:extLst>
          </p:cNvPr>
          <p:cNvSpPr/>
          <p:nvPr/>
        </p:nvSpPr>
        <p:spPr>
          <a:xfrm rot="19243268">
            <a:off x="3806661" y="143844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A8BCF27-6ED6-73A5-762D-CCA01376B1A5}"/>
              </a:ext>
            </a:extLst>
          </p:cNvPr>
          <p:cNvSpPr/>
          <p:nvPr/>
        </p:nvSpPr>
        <p:spPr>
          <a:xfrm rot="19243268">
            <a:off x="3789557" y="151517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B173270-B3CE-8A4A-8080-054D6E3ADE62}"/>
              </a:ext>
            </a:extLst>
          </p:cNvPr>
          <p:cNvSpPr/>
          <p:nvPr/>
        </p:nvSpPr>
        <p:spPr>
          <a:xfrm rot="19243268">
            <a:off x="3900169" y="1516672"/>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1FBC55C-EEB3-C7F3-53B0-8B7F9710E880}"/>
              </a:ext>
            </a:extLst>
          </p:cNvPr>
          <p:cNvSpPr/>
          <p:nvPr/>
        </p:nvSpPr>
        <p:spPr>
          <a:xfrm rot="19243268">
            <a:off x="3743702" y="1289255"/>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99BF01C-EB43-4770-9402-3A16B899DBDA}"/>
              </a:ext>
            </a:extLst>
          </p:cNvPr>
          <p:cNvSpPr/>
          <p:nvPr/>
        </p:nvSpPr>
        <p:spPr>
          <a:xfrm rot="19243268">
            <a:off x="3726598" y="136597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9216CD1-C2CF-258B-FD38-E3B9652EF382}"/>
              </a:ext>
            </a:extLst>
          </p:cNvPr>
          <p:cNvSpPr/>
          <p:nvPr/>
        </p:nvSpPr>
        <p:spPr>
          <a:xfrm rot="19243268">
            <a:off x="3837210" y="1367479"/>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650447D-D8B5-B8C3-9C0C-101D90BE24CE}"/>
              </a:ext>
            </a:extLst>
          </p:cNvPr>
          <p:cNvSpPr/>
          <p:nvPr/>
        </p:nvSpPr>
        <p:spPr>
          <a:xfrm rot="19243268">
            <a:off x="3628526" y="147542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9712F28-A12D-5A16-2096-A347D918B376}"/>
              </a:ext>
            </a:extLst>
          </p:cNvPr>
          <p:cNvSpPr/>
          <p:nvPr/>
        </p:nvSpPr>
        <p:spPr>
          <a:xfrm rot="19243268">
            <a:off x="3611422" y="1552145"/>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8D6A673-84A7-DB8A-5A20-00CFE2204079}"/>
              </a:ext>
            </a:extLst>
          </p:cNvPr>
          <p:cNvSpPr/>
          <p:nvPr/>
        </p:nvSpPr>
        <p:spPr>
          <a:xfrm rot="19243268">
            <a:off x="3722034" y="155364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985CAE1-589C-E4F0-EF83-D5D087D575D6}"/>
              </a:ext>
            </a:extLst>
          </p:cNvPr>
          <p:cNvSpPr/>
          <p:nvPr/>
        </p:nvSpPr>
        <p:spPr>
          <a:xfrm rot="19243268">
            <a:off x="3565567" y="132622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8846FA3-6AEC-92C1-DFC2-985AACD360B4}"/>
              </a:ext>
            </a:extLst>
          </p:cNvPr>
          <p:cNvSpPr/>
          <p:nvPr/>
        </p:nvSpPr>
        <p:spPr>
          <a:xfrm rot="19243268">
            <a:off x="3548463" y="1402951"/>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8591038-ADA4-5AB6-4C6C-C1ACCBB6A64B}"/>
              </a:ext>
            </a:extLst>
          </p:cNvPr>
          <p:cNvSpPr/>
          <p:nvPr/>
        </p:nvSpPr>
        <p:spPr>
          <a:xfrm rot="19243268">
            <a:off x="3659075" y="140445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911EE52-20F3-42F9-A246-641C735C873A}"/>
              </a:ext>
            </a:extLst>
          </p:cNvPr>
          <p:cNvSpPr/>
          <p:nvPr/>
        </p:nvSpPr>
        <p:spPr>
          <a:xfrm rot="19243268">
            <a:off x="3783822" y="181251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C8668A3-0635-F528-922D-C04CF08DE6C5}"/>
              </a:ext>
            </a:extLst>
          </p:cNvPr>
          <p:cNvSpPr/>
          <p:nvPr/>
        </p:nvSpPr>
        <p:spPr>
          <a:xfrm rot="19243268">
            <a:off x="3766717" y="1889240"/>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F69B15C-61EE-B79F-3130-05D03B378E84}"/>
              </a:ext>
            </a:extLst>
          </p:cNvPr>
          <p:cNvSpPr/>
          <p:nvPr/>
        </p:nvSpPr>
        <p:spPr>
          <a:xfrm rot="19243268">
            <a:off x="3877330" y="1890741"/>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6E4846A-858A-D4AB-87DB-D6E469F365A0}"/>
              </a:ext>
            </a:extLst>
          </p:cNvPr>
          <p:cNvSpPr/>
          <p:nvPr/>
        </p:nvSpPr>
        <p:spPr>
          <a:xfrm rot="19243268">
            <a:off x="3720863" y="1663323"/>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974A4CA-CCCB-7355-8705-DB450F4DBDF0}"/>
              </a:ext>
            </a:extLst>
          </p:cNvPr>
          <p:cNvSpPr/>
          <p:nvPr/>
        </p:nvSpPr>
        <p:spPr>
          <a:xfrm rot="19243268">
            <a:off x="3703758" y="174004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8F0BEF0-1116-92AD-5B84-5DC7EFE4E61B}"/>
              </a:ext>
            </a:extLst>
          </p:cNvPr>
          <p:cNvSpPr/>
          <p:nvPr/>
        </p:nvSpPr>
        <p:spPr>
          <a:xfrm rot="19243268">
            <a:off x="3814371" y="1741547"/>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6571165-AD19-1E67-2668-35A41654D1A9}"/>
              </a:ext>
            </a:extLst>
          </p:cNvPr>
          <p:cNvSpPr/>
          <p:nvPr/>
        </p:nvSpPr>
        <p:spPr>
          <a:xfrm rot="19243268">
            <a:off x="3951601" y="176726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CF084B0-7A8D-0E61-A4ED-719B5568E932}"/>
              </a:ext>
            </a:extLst>
          </p:cNvPr>
          <p:cNvSpPr/>
          <p:nvPr/>
        </p:nvSpPr>
        <p:spPr>
          <a:xfrm rot="19243268">
            <a:off x="3934497" y="1843985"/>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A296D2-CF6A-61FC-3349-24392033A161}"/>
              </a:ext>
            </a:extLst>
          </p:cNvPr>
          <p:cNvSpPr/>
          <p:nvPr/>
        </p:nvSpPr>
        <p:spPr>
          <a:xfrm rot="19243268">
            <a:off x="4045109" y="184548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996B678-B81C-2970-A918-07E5B03B9141}"/>
              </a:ext>
            </a:extLst>
          </p:cNvPr>
          <p:cNvSpPr/>
          <p:nvPr/>
        </p:nvSpPr>
        <p:spPr>
          <a:xfrm rot="19243268">
            <a:off x="3888642" y="161806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EBC790D-6371-F044-DA48-EE524C81680A}"/>
              </a:ext>
            </a:extLst>
          </p:cNvPr>
          <p:cNvSpPr/>
          <p:nvPr/>
        </p:nvSpPr>
        <p:spPr>
          <a:xfrm rot="19243268">
            <a:off x="3871538" y="169479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231A8E8-90A0-4954-7231-9982EA1D5773}"/>
              </a:ext>
            </a:extLst>
          </p:cNvPr>
          <p:cNvSpPr/>
          <p:nvPr/>
        </p:nvSpPr>
        <p:spPr>
          <a:xfrm rot="19243268">
            <a:off x="3982150" y="169629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D9FBDBB-5FC3-C35B-1B71-F0004B41FF54}"/>
              </a:ext>
            </a:extLst>
          </p:cNvPr>
          <p:cNvSpPr/>
          <p:nvPr/>
        </p:nvSpPr>
        <p:spPr>
          <a:xfrm rot="19243268">
            <a:off x="4111255" y="134136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B92A42C-7E10-3781-7683-6AD9C6C33A0A}"/>
              </a:ext>
            </a:extLst>
          </p:cNvPr>
          <p:cNvSpPr/>
          <p:nvPr/>
        </p:nvSpPr>
        <p:spPr>
          <a:xfrm rot="19243268">
            <a:off x="4094151" y="141809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01FA6F5-45A8-AF37-3238-681ACB27F967}"/>
              </a:ext>
            </a:extLst>
          </p:cNvPr>
          <p:cNvSpPr/>
          <p:nvPr/>
        </p:nvSpPr>
        <p:spPr>
          <a:xfrm rot="19243268">
            <a:off x="4204763" y="141959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EF14AAA-E485-587A-E403-8EFEEF70C4AE}"/>
              </a:ext>
            </a:extLst>
          </p:cNvPr>
          <p:cNvSpPr/>
          <p:nvPr/>
        </p:nvSpPr>
        <p:spPr>
          <a:xfrm rot="19243268">
            <a:off x="4048296" y="119217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FA8C346-3573-DEB4-8916-B1A363276C57}"/>
              </a:ext>
            </a:extLst>
          </p:cNvPr>
          <p:cNvSpPr/>
          <p:nvPr/>
        </p:nvSpPr>
        <p:spPr>
          <a:xfrm rot="19243268">
            <a:off x="4031192" y="126889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ADB331BA-EA53-AF75-2AFE-A912FF361E62}"/>
              </a:ext>
            </a:extLst>
          </p:cNvPr>
          <p:cNvSpPr/>
          <p:nvPr/>
        </p:nvSpPr>
        <p:spPr>
          <a:xfrm rot="19243268">
            <a:off x="4141804" y="1270399"/>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A3F44442-E1DF-638E-F524-FE0ACB0134C4}"/>
              </a:ext>
            </a:extLst>
          </p:cNvPr>
          <p:cNvSpPr/>
          <p:nvPr/>
        </p:nvSpPr>
        <p:spPr>
          <a:xfrm rot="19243268">
            <a:off x="3933120" y="137834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01C45E6A-74E5-4ED0-F83A-8573E2CE483F}"/>
              </a:ext>
            </a:extLst>
          </p:cNvPr>
          <p:cNvSpPr/>
          <p:nvPr/>
        </p:nvSpPr>
        <p:spPr>
          <a:xfrm rot="19243268">
            <a:off x="3916016" y="1455065"/>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48B6F3E-DE36-2B61-BA78-798164F9F294}"/>
              </a:ext>
            </a:extLst>
          </p:cNvPr>
          <p:cNvSpPr/>
          <p:nvPr/>
        </p:nvSpPr>
        <p:spPr>
          <a:xfrm rot="19243268">
            <a:off x="4026628" y="1456566"/>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7492F404-1DBE-F729-6D0A-0DE9083B5542}"/>
              </a:ext>
            </a:extLst>
          </p:cNvPr>
          <p:cNvSpPr/>
          <p:nvPr/>
        </p:nvSpPr>
        <p:spPr>
          <a:xfrm rot="19243268">
            <a:off x="3870161" y="122914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92088C1-D568-5DA4-51C3-65094A02026C}"/>
              </a:ext>
            </a:extLst>
          </p:cNvPr>
          <p:cNvSpPr/>
          <p:nvPr/>
        </p:nvSpPr>
        <p:spPr>
          <a:xfrm rot="19243268">
            <a:off x="3853057" y="1305871"/>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62129DC-BEC5-1A48-707F-6F61177D0E97}"/>
              </a:ext>
            </a:extLst>
          </p:cNvPr>
          <p:cNvSpPr/>
          <p:nvPr/>
        </p:nvSpPr>
        <p:spPr>
          <a:xfrm rot="19243268">
            <a:off x="3963669" y="130737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4B11897F-8BAA-F868-9214-9A4C0E30F1BD}"/>
              </a:ext>
            </a:extLst>
          </p:cNvPr>
          <p:cNvSpPr/>
          <p:nvPr/>
        </p:nvSpPr>
        <p:spPr>
          <a:xfrm rot="19243268">
            <a:off x="4088416" y="171543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58CD4170-04A2-8B11-2C44-A6AA2FED20AD}"/>
              </a:ext>
            </a:extLst>
          </p:cNvPr>
          <p:cNvSpPr/>
          <p:nvPr/>
        </p:nvSpPr>
        <p:spPr>
          <a:xfrm rot="19243268">
            <a:off x="4071311" y="1792160"/>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E56B3732-022B-AA2E-963F-58C05C7F09E5}"/>
              </a:ext>
            </a:extLst>
          </p:cNvPr>
          <p:cNvSpPr/>
          <p:nvPr/>
        </p:nvSpPr>
        <p:spPr>
          <a:xfrm rot="19243268">
            <a:off x="4181924" y="1793661"/>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B49D146E-9183-D5A4-4844-FE46C081C492}"/>
              </a:ext>
            </a:extLst>
          </p:cNvPr>
          <p:cNvSpPr/>
          <p:nvPr/>
        </p:nvSpPr>
        <p:spPr>
          <a:xfrm rot="19243268">
            <a:off x="4025457" y="1566243"/>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B42FFD53-2631-044F-C5C4-BB1DDFF42AF1}"/>
              </a:ext>
            </a:extLst>
          </p:cNvPr>
          <p:cNvSpPr/>
          <p:nvPr/>
        </p:nvSpPr>
        <p:spPr>
          <a:xfrm rot="19243268">
            <a:off x="4008352" y="164296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64CDBA8-4476-C06B-956F-82EEC506D5E7}"/>
              </a:ext>
            </a:extLst>
          </p:cNvPr>
          <p:cNvSpPr/>
          <p:nvPr/>
        </p:nvSpPr>
        <p:spPr>
          <a:xfrm rot="19243268">
            <a:off x="4118965" y="1644467"/>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2ECF55AF-2E20-5DF0-1F7A-D3FBCF043E2B}"/>
              </a:ext>
            </a:extLst>
          </p:cNvPr>
          <p:cNvSpPr/>
          <p:nvPr/>
        </p:nvSpPr>
        <p:spPr>
          <a:xfrm rot="19243268">
            <a:off x="4256195" y="167018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AFEC9344-1A86-C819-27CB-B03F7F4E5422}"/>
              </a:ext>
            </a:extLst>
          </p:cNvPr>
          <p:cNvSpPr/>
          <p:nvPr/>
        </p:nvSpPr>
        <p:spPr>
          <a:xfrm rot="19243268">
            <a:off x="4239091" y="1746905"/>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FAFF4E9-6B11-DB5F-C0C9-30096D4C2C5D}"/>
              </a:ext>
            </a:extLst>
          </p:cNvPr>
          <p:cNvSpPr/>
          <p:nvPr/>
        </p:nvSpPr>
        <p:spPr>
          <a:xfrm rot="19243268">
            <a:off x="4349703" y="174840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E42677E9-13DF-BD97-B4C2-10EDAACB1383}"/>
              </a:ext>
            </a:extLst>
          </p:cNvPr>
          <p:cNvSpPr/>
          <p:nvPr/>
        </p:nvSpPr>
        <p:spPr>
          <a:xfrm rot="19243268">
            <a:off x="4193236" y="152098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B3517F8-8E4D-7D89-C499-1773AB218F7C}"/>
              </a:ext>
            </a:extLst>
          </p:cNvPr>
          <p:cNvSpPr/>
          <p:nvPr/>
        </p:nvSpPr>
        <p:spPr>
          <a:xfrm rot="19243268">
            <a:off x="4176132" y="1597711"/>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610F26C-3185-D90A-14FF-2748E9386DF9}"/>
              </a:ext>
            </a:extLst>
          </p:cNvPr>
          <p:cNvSpPr/>
          <p:nvPr/>
        </p:nvSpPr>
        <p:spPr>
          <a:xfrm rot="19243268">
            <a:off x="4286744" y="159921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E1A09B6-9D2F-7CD8-13A5-377198D3A993}"/>
              </a:ext>
            </a:extLst>
          </p:cNvPr>
          <p:cNvSpPr/>
          <p:nvPr/>
        </p:nvSpPr>
        <p:spPr>
          <a:xfrm rot="19243268">
            <a:off x="3169633" y="192028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5B954CFD-F840-D1D4-F081-BE3CD404FA2F}"/>
              </a:ext>
            </a:extLst>
          </p:cNvPr>
          <p:cNvSpPr/>
          <p:nvPr/>
        </p:nvSpPr>
        <p:spPr>
          <a:xfrm rot="19243268">
            <a:off x="3152529" y="199701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ED97762-2FA9-A500-252F-796A83643568}"/>
              </a:ext>
            </a:extLst>
          </p:cNvPr>
          <p:cNvSpPr/>
          <p:nvPr/>
        </p:nvSpPr>
        <p:spPr>
          <a:xfrm rot="19243268">
            <a:off x="3263141" y="199851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7A4D49AE-7B82-3AE4-CD6F-416DC5B8165F}"/>
              </a:ext>
            </a:extLst>
          </p:cNvPr>
          <p:cNvSpPr/>
          <p:nvPr/>
        </p:nvSpPr>
        <p:spPr>
          <a:xfrm rot="19243268">
            <a:off x="3106674" y="1771094"/>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BE321696-1C64-D011-6E08-6F96CE9E459E}"/>
              </a:ext>
            </a:extLst>
          </p:cNvPr>
          <p:cNvSpPr/>
          <p:nvPr/>
        </p:nvSpPr>
        <p:spPr>
          <a:xfrm rot="19243268">
            <a:off x="3089570" y="184781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973ABB1E-F8A4-5E40-5D6A-6ED1E2390397}"/>
              </a:ext>
            </a:extLst>
          </p:cNvPr>
          <p:cNvSpPr/>
          <p:nvPr/>
        </p:nvSpPr>
        <p:spPr>
          <a:xfrm rot="19243268">
            <a:off x="3200182" y="1849318"/>
            <a:ext cx="45719" cy="71190"/>
          </a:xfrm>
          <a:prstGeom prst="ellipse">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2CC89098-CD86-E127-4E6E-B9C89FBABE69}"/>
              </a:ext>
            </a:extLst>
          </p:cNvPr>
          <p:cNvSpPr/>
          <p:nvPr/>
        </p:nvSpPr>
        <p:spPr>
          <a:xfrm rot="19243268">
            <a:off x="2991498" y="195726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DC6093E9-22B0-D817-726A-22F5F4B433E1}"/>
              </a:ext>
            </a:extLst>
          </p:cNvPr>
          <p:cNvSpPr/>
          <p:nvPr/>
        </p:nvSpPr>
        <p:spPr>
          <a:xfrm rot="19243268">
            <a:off x="2974394" y="2033984"/>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2061D66E-C810-F32B-82CC-69B155988FB5}"/>
              </a:ext>
            </a:extLst>
          </p:cNvPr>
          <p:cNvSpPr/>
          <p:nvPr/>
        </p:nvSpPr>
        <p:spPr>
          <a:xfrm rot="19243268">
            <a:off x="3085006" y="203548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3F6C66C-69D7-FF70-FB51-A64D8EDB0410}"/>
              </a:ext>
            </a:extLst>
          </p:cNvPr>
          <p:cNvSpPr/>
          <p:nvPr/>
        </p:nvSpPr>
        <p:spPr>
          <a:xfrm rot="19243268">
            <a:off x="2928539" y="180806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8D425C90-C4AE-0C9B-FB1C-185B6876EC53}"/>
              </a:ext>
            </a:extLst>
          </p:cNvPr>
          <p:cNvSpPr/>
          <p:nvPr/>
        </p:nvSpPr>
        <p:spPr>
          <a:xfrm rot="19243268">
            <a:off x="2911435" y="188479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F3F05E39-7527-AC0C-C452-D20338D42295}"/>
              </a:ext>
            </a:extLst>
          </p:cNvPr>
          <p:cNvSpPr/>
          <p:nvPr/>
        </p:nvSpPr>
        <p:spPr>
          <a:xfrm rot="19243268">
            <a:off x="3022047" y="188629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237DB4D2-30A2-3E79-4AF7-2A79E0C72290}"/>
              </a:ext>
            </a:extLst>
          </p:cNvPr>
          <p:cNvSpPr/>
          <p:nvPr/>
        </p:nvSpPr>
        <p:spPr>
          <a:xfrm rot="19243268">
            <a:off x="3146794" y="229435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F4762B36-C061-F369-8218-B733E7B3B64B}"/>
              </a:ext>
            </a:extLst>
          </p:cNvPr>
          <p:cNvSpPr/>
          <p:nvPr/>
        </p:nvSpPr>
        <p:spPr>
          <a:xfrm rot="19243268">
            <a:off x="3129689" y="2371079"/>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B80581B-3058-5DCD-DA77-588AA39C4CCC}"/>
              </a:ext>
            </a:extLst>
          </p:cNvPr>
          <p:cNvSpPr/>
          <p:nvPr/>
        </p:nvSpPr>
        <p:spPr>
          <a:xfrm rot="19243268">
            <a:off x="3240302" y="237258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5178F4DD-B69D-086B-EF5C-98137F958713}"/>
              </a:ext>
            </a:extLst>
          </p:cNvPr>
          <p:cNvSpPr/>
          <p:nvPr/>
        </p:nvSpPr>
        <p:spPr>
          <a:xfrm rot="19243268">
            <a:off x="3083835" y="2145162"/>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79446E11-876F-9AF1-2D28-390383DD6298}"/>
              </a:ext>
            </a:extLst>
          </p:cNvPr>
          <p:cNvSpPr/>
          <p:nvPr/>
        </p:nvSpPr>
        <p:spPr>
          <a:xfrm rot="19243268">
            <a:off x="3066730" y="2221885"/>
            <a:ext cx="45719" cy="71190"/>
          </a:xfrm>
          <a:prstGeom prst="ellipse">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C8236BDC-89FF-05C0-5DB0-2003DE566069}"/>
              </a:ext>
            </a:extLst>
          </p:cNvPr>
          <p:cNvSpPr/>
          <p:nvPr/>
        </p:nvSpPr>
        <p:spPr>
          <a:xfrm rot="19243268">
            <a:off x="3177343" y="2223386"/>
            <a:ext cx="45719" cy="71190"/>
          </a:xfrm>
          <a:prstGeom prst="ellipse">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7B636456-176A-397C-7340-D30082E50E42}"/>
              </a:ext>
            </a:extLst>
          </p:cNvPr>
          <p:cNvSpPr/>
          <p:nvPr/>
        </p:nvSpPr>
        <p:spPr>
          <a:xfrm rot="19243268">
            <a:off x="3314573" y="224910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A9069C24-51B5-6D3A-1BE3-D4CCCD3CAD0F}"/>
              </a:ext>
            </a:extLst>
          </p:cNvPr>
          <p:cNvSpPr/>
          <p:nvPr/>
        </p:nvSpPr>
        <p:spPr>
          <a:xfrm rot="19243268">
            <a:off x="3297469" y="2325824"/>
            <a:ext cx="45719" cy="71190"/>
          </a:xfrm>
          <a:prstGeom prst="ellipse">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C90F2619-2AAB-4F84-4624-36ED78B76FB8}"/>
              </a:ext>
            </a:extLst>
          </p:cNvPr>
          <p:cNvSpPr/>
          <p:nvPr/>
        </p:nvSpPr>
        <p:spPr>
          <a:xfrm rot="19243268">
            <a:off x="3408081" y="232732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48B59BA6-DF91-29D5-6AD6-2B72400BB10E}"/>
              </a:ext>
            </a:extLst>
          </p:cNvPr>
          <p:cNvSpPr/>
          <p:nvPr/>
        </p:nvSpPr>
        <p:spPr>
          <a:xfrm rot="19243268">
            <a:off x="3251614" y="209990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A72B06C0-CB49-8D63-3A1F-FCE59EA1EED6}"/>
              </a:ext>
            </a:extLst>
          </p:cNvPr>
          <p:cNvSpPr/>
          <p:nvPr/>
        </p:nvSpPr>
        <p:spPr>
          <a:xfrm rot="19243268">
            <a:off x="3234510" y="217663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9E9C8197-09AB-E579-9729-7A236AD1B3CA}"/>
              </a:ext>
            </a:extLst>
          </p:cNvPr>
          <p:cNvSpPr/>
          <p:nvPr/>
        </p:nvSpPr>
        <p:spPr>
          <a:xfrm rot="19243268">
            <a:off x="3345122" y="217813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DB8A96A-40BA-1894-FAEA-9C28EB5301BB}"/>
              </a:ext>
            </a:extLst>
          </p:cNvPr>
          <p:cNvSpPr/>
          <p:nvPr/>
        </p:nvSpPr>
        <p:spPr>
          <a:xfrm rot="19243268">
            <a:off x="3474227" y="182320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E0EADF3-0282-9D4D-1517-0DAE50EADC88}"/>
              </a:ext>
            </a:extLst>
          </p:cNvPr>
          <p:cNvSpPr/>
          <p:nvPr/>
        </p:nvSpPr>
        <p:spPr>
          <a:xfrm rot="19243268">
            <a:off x="3457123" y="189993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E60FD51-1EB3-4DC9-688D-1E3E989B593F}"/>
              </a:ext>
            </a:extLst>
          </p:cNvPr>
          <p:cNvSpPr/>
          <p:nvPr/>
        </p:nvSpPr>
        <p:spPr>
          <a:xfrm rot="19243268">
            <a:off x="3567735" y="190143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98F2FC00-8A72-2046-8718-89B364098AE0}"/>
              </a:ext>
            </a:extLst>
          </p:cNvPr>
          <p:cNvSpPr/>
          <p:nvPr/>
        </p:nvSpPr>
        <p:spPr>
          <a:xfrm rot="19243268">
            <a:off x="3411268" y="1674014"/>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10C605B-8FF4-5E10-6211-2E76C35CE89E}"/>
              </a:ext>
            </a:extLst>
          </p:cNvPr>
          <p:cNvSpPr/>
          <p:nvPr/>
        </p:nvSpPr>
        <p:spPr>
          <a:xfrm rot="19243268">
            <a:off x="3394164" y="175073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86E39E0C-0E83-29B3-A8A4-07A15F69DAD6}"/>
              </a:ext>
            </a:extLst>
          </p:cNvPr>
          <p:cNvSpPr/>
          <p:nvPr/>
        </p:nvSpPr>
        <p:spPr>
          <a:xfrm rot="19243268">
            <a:off x="3504776" y="1752238"/>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1CEB9F5-8BE1-B46B-FAC0-C88F45B894E0}"/>
              </a:ext>
            </a:extLst>
          </p:cNvPr>
          <p:cNvSpPr/>
          <p:nvPr/>
        </p:nvSpPr>
        <p:spPr>
          <a:xfrm rot="19243268">
            <a:off x="3296092" y="186018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E99F59F-C117-CB82-268E-12BB8F879827}"/>
              </a:ext>
            </a:extLst>
          </p:cNvPr>
          <p:cNvSpPr/>
          <p:nvPr/>
        </p:nvSpPr>
        <p:spPr>
          <a:xfrm rot="19243268">
            <a:off x="3278988" y="1936904"/>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5DC48D85-E7C2-DB1F-28AE-7122AF05BAFC}"/>
              </a:ext>
            </a:extLst>
          </p:cNvPr>
          <p:cNvSpPr/>
          <p:nvPr/>
        </p:nvSpPr>
        <p:spPr>
          <a:xfrm rot="19243268">
            <a:off x="3389600" y="193840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70C331F-2644-E895-E885-249226A9FB50}"/>
              </a:ext>
            </a:extLst>
          </p:cNvPr>
          <p:cNvSpPr/>
          <p:nvPr/>
        </p:nvSpPr>
        <p:spPr>
          <a:xfrm rot="19243268">
            <a:off x="3233133" y="171098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353A3570-ACE1-321B-9DC8-2A41BD3E969C}"/>
              </a:ext>
            </a:extLst>
          </p:cNvPr>
          <p:cNvSpPr/>
          <p:nvPr/>
        </p:nvSpPr>
        <p:spPr>
          <a:xfrm rot="19243268">
            <a:off x="3216029" y="178771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C6470670-AAE5-4D30-F674-7D6FC25D3795}"/>
              </a:ext>
            </a:extLst>
          </p:cNvPr>
          <p:cNvSpPr/>
          <p:nvPr/>
        </p:nvSpPr>
        <p:spPr>
          <a:xfrm rot="19243268">
            <a:off x="3326641" y="178921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96688149-9784-AFED-BB71-3C0F86456D55}"/>
              </a:ext>
            </a:extLst>
          </p:cNvPr>
          <p:cNvSpPr/>
          <p:nvPr/>
        </p:nvSpPr>
        <p:spPr>
          <a:xfrm rot="19243268">
            <a:off x="3451388" y="219727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B7E4C42D-F5AA-E80E-0255-77E805F3D513}"/>
              </a:ext>
            </a:extLst>
          </p:cNvPr>
          <p:cNvSpPr/>
          <p:nvPr/>
        </p:nvSpPr>
        <p:spPr>
          <a:xfrm rot="19243268">
            <a:off x="3434283" y="2273999"/>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79A8841-2DEC-5A8A-C17A-08D90F15FFE3}"/>
              </a:ext>
            </a:extLst>
          </p:cNvPr>
          <p:cNvSpPr/>
          <p:nvPr/>
        </p:nvSpPr>
        <p:spPr>
          <a:xfrm rot="19243268">
            <a:off x="3544896" y="227550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A74456FF-F286-A745-13F1-4333BB1E472E}"/>
              </a:ext>
            </a:extLst>
          </p:cNvPr>
          <p:cNvSpPr/>
          <p:nvPr/>
        </p:nvSpPr>
        <p:spPr>
          <a:xfrm rot="19243268">
            <a:off x="3388429" y="2048082"/>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A9378A83-17BC-1638-6225-FA3873A6CC78}"/>
              </a:ext>
            </a:extLst>
          </p:cNvPr>
          <p:cNvSpPr/>
          <p:nvPr/>
        </p:nvSpPr>
        <p:spPr>
          <a:xfrm rot="19243268">
            <a:off x="3371324" y="212480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11FE0D35-C563-41EC-E62B-4A4B3088C003}"/>
              </a:ext>
            </a:extLst>
          </p:cNvPr>
          <p:cNvSpPr/>
          <p:nvPr/>
        </p:nvSpPr>
        <p:spPr>
          <a:xfrm rot="19243268">
            <a:off x="3481937" y="2126306"/>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C88E2EA4-E92A-FEB4-5516-8E86C6197DAC}"/>
              </a:ext>
            </a:extLst>
          </p:cNvPr>
          <p:cNvSpPr/>
          <p:nvPr/>
        </p:nvSpPr>
        <p:spPr>
          <a:xfrm rot="19243268">
            <a:off x="3619167" y="215202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F48A72B2-7101-28AB-E94C-93F3690084CB}"/>
              </a:ext>
            </a:extLst>
          </p:cNvPr>
          <p:cNvSpPr/>
          <p:nvPr/>
        </p:nvSpPr>
        <p:spPr>
          <a:xfrm rot="19243268">
            <a:off x="3602063" y="2228744"/>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3AF2481-4E1B-02D0-055A-6F3AC868B334}"/>
              </a:ext>
            </a:extLst>
          </p:cNvPr>
          <p:cNvSpPr/>
          <p:nvPr/>
        </p:nvSpPr>
        <p:spPr>
          <a:xfrm rot="19243268">
            <a:off x="3712675" y="223024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746339C8-6680-BB6C-BBA2-606D82C9B0AC}"/>
              </a:ext>
            </a:extLst>
          </p:cNvPr>
          <p:cNvSpPr/>
          <p:nvPr/>
        </p:nvSpPr>
        <p:spPr>
          <a:xfrm rot="19243268">
            <a:off x="3556208" y="200282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F30366B2-AD48-5ABE-B628-CFEBCF8FADEA}"/>
              </a:ext>
            </a:extLst>
          </p:cNvPr>
          <p:cNvSpPr/>
          <p:nvPr/>
        </p:nvSpPr>
        <p:spPr>
          <a:xfrm rot="19243268">
            <a:off x="3539104" y="207955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3FDD6CD-2BA1-57D7-052F-56213E98D84C}"/>
              </a:ext>
            </a:extLst>
          </p:cNvPr>
          <p:cNvSpPr/>
          <p:nvPr/>
        </p:nvSpPr>
        <p:spPr>
          <a:xfrm rot="19243268">
            <a:off x="3649716" y="208105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Arrow Connector 144">
            <a:extLst>
              <a:ext uri="{FF2B5EF4-FFF2-40B4-BE49-F238E27FC236}">
                <a16:creationId xmlns:a16="http://schemas.microsoft.com/office/drawing/2014/main" id="{BC9F1478-5E61-22B8-1A9F-2A11EA4F9B37}"/>
              </a:ext>
            </a:extLst>
          </p:cNvPr>
          <p:cNvCxnSpPr>
            <a:cxnSpLocks/>
          </p:cNvCxnSpPr>
          <p:nvPr/>
        </p:nvCxnSpPr>
        <p:spPr>
          <a:xfrm>
            <a:off x="2768650" y="5913135"/>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1D6D42FE-5ED6-4E67-9F15-BE09203DD018}"/>
              </a:ext>
            </a:extLst>
          </p:cNvPr>
          <p:cNvCxnSpPr>
            <a:cxnSpLocks/>
          </p:cNvCxnSpPr>
          <p:nvPr/>
        </p:nvCxnSpPr>
        <p:spPr>
          <a:xfrm flipV="1">
            <a:off x="2768650" y="3508159"/>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3E43B6EB-3F77-9550-C2BB-8E90E9CBB6C1}"/>
              </a:ext>
            </a:extLst>
          </p:cNvPr>
          <p:cNvSpPr/>
          <p:nvPr/>
        </p:nvSpPr>
        <p:spPr>
          <a:xfrm>
            <a:off x="3106694" y="3968318"/>
            <a:ext cx="2157750" cy="1828799"/>
          </a:xfrm>
          <a:prstGeom prst="ellipse">
            <a:avLst/>
          </a:prstGeom>
          <a:noFill/>
          <a:ln w="38100">
            <a:solidFill>
              <a:srgbClr val="0070C0"/>
            </a:solidFill>
            <a:prstDash val="sysDot"/>
            <a:extLst>
              <a:ext uri="{C807C97D-BFC1-408E-A445-0C87EB9F89A2}">
                <ask:lineSketchStyleProps xmlns:ask="http://schemas.microsoft.com/office/drawing/2018/sketchyshapes" sd="1219033472">
                  <a:custGeom>
                    <a:avLst/>
                    <a:gdLst>
                      <a:gd name="connsiteX0" fmla="*/ 0 w 2157750"/>
                      <a:gd name="connsiteY0" fmla="*/ 914400 h 1828799"/>
                      <a:gd name="connsiteX1" fmla="*/ 1078875 w 2157750"/>
                      <a:gd name="connsiteY1" fmla="*/ 0 h 1828799"/>
                      <a:gd name="connsiteX2" fmla="*/ 2157750 w 2157750"/>
                      <a:gd name="connsiteY2" fmla="*/ 914400 h 1828799"/>
                      <a:gd name="connsiteX3" fmla="*/ 1078875 w 2157750"/>
                      <a:gd name="connsiteY3" fmla="*/ 1828800 h 1828799"/>
                      <a:gd name="connsiteX4" fmla="*/ 0 w 2157750"/>
                      <a:gd name="connsiteY4" fmla="*/ 914400 h 1828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750" h="1828799" extrusionOk="0">
                        <a:moveTo>
                          <a:pt x="0" y="914400"/>
                        </a:moveTo>
                        <a:cubicBezTo>
                          <a:pt x="-35496" y="387496"/>
                          <a:pt x="386079" y="36387"/>
                          <a:pt x="1078875" y="0"/>
                        </a:cubicBezTo>
                        <a:cubicBezTo>
                          <a:pt x="1721271" y="9800"/>
                          <a:pt x="2131004" y="410241"/>
                          <a:pt x="2157750" y="914400"/>
                        </a:cubicBezTo>
                        <a:cubicBezTo>
                          <a:pt x="2102859" y="1473013"/>
                          <a:pt x="1654694" y="1939497"/>
                          <a:pt x="1078875" y="1828800"/>
                        </a:cubicBezTo>
                        <a:cubicBezTo>
                          <a:pt x="462670" y="1817661"/>
                          <a:pt x="66339" y="1451106"/>
                          <a:pt x="0" y="9144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589A0628-EAF0-4DB4-146D-49C747EFF485}"/>
              </a:ext>
            </a:extLst>
          </p:cNvPr>
          <p:cNvSpPr/>
          <p:nvPr/>
        </p:nvSpPr>
        <p:spPr>
          <a:xfrm>
            <a:off x="3616789" y="4403573"/>
            <a:ext cx="1153697" cy="1004654"/>
          </a:xfrm>
          <a:prstGeom prst="ellipse">
            <a:avLst/>
          </a:prstGeom>
          <a:noFill/>
          <a:ln w="38100">
            <a:solidFill>
              <a:srgbClr val="FF0000"/>
            </a:solidFill>
            <a:prstDash val="sysDot"/>
            <a:extLst>
              <a:ext uri="{C807C97D-BFC1-408E-A445-0C87EB9F89A2}">
                <ask:lineSketchStyleProps xmlns:ask="http://schemas.microsoft.com/office/drawing/2018/sketchyshapes" sd="1219033472">
                  <a:custGeom>
                    <a:avLst/>
                    <a:gdLst>
                      <a:gd name="connsiteX0" fmla="*/ 0 w 2157750"/>
                      <a:gd name="connsiteY0" fmla="*/ 914400 h 1828799"/>
                      <a:gd name="connsiteX1" fmla="*/ 1078875 w 2157750"/>
                      <a:gd name="connsiteY1" fmla="*/ 0 h 1828799"/>
                      <a:gd name="connsiteX2" fmla="*/ 2157750 w 2157750"/>
                      <a:gd name="connsiteY2" fmla="*/ 914400 h 1828799"/>
                      <a:gd name="connsiteX3" fmla="*/ 1078875 w 2157750"/>
                      <a:gd name="connsiteY3" fmla="*/ 1828800 h 1828799"/>
                      <a:gd name="connsiteX4" fmla="*/ 0 w 2157750"/>
                      <a:gd name="connsiteY4" fmla="*/ 914400 h 1828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750" h="1828799" extrusionOk="0">
                        <a:moveTo>
                          <a:pt x="0" y="914400"/>
                        </a:moveTo>
                        <a:cubicBezTo>
                          <a:pt x="-35496" y="387496"/>
                          <a:pt x="386079" y="36387"/>
                          <a:pt x="1078875" y="0"/>
                        </a:cubicBezTo>
                        <a:cubicBezTo>
                          <a:pt x="1721271" y="9800"/>
                          <a:pt x="2131004" y="410241"/>
                          <a:pt x="2157750" y="914400"/>
                        </a:cubicBezTo>
                        <a:cubicBezTo>
                          <a:pt x="2102859" y="1473013"/>
                          <a:pt x="1654694" y="1939497"/>
                          <a:pt x="1078875" y="1828800"/>
                        </a:cubicBezTo>
                        <a:cubicBezTo>
                          <a:pt x="462670" y="1817661"/>
                          <a:pt x="66339" y="1451106"/>
                          <a:pt x="0" y="9144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D19E08FB-0056-1B73-D7A3-805BB7470E85}"/>
              </a:ext>
            </a:extLst>
          </p:cNvPr>
          <p:cNvSpPr txBox="1"/>
          <p:nvPr/>
        </p:nvSpPr>
        <p:spPr>
          <a:xfrm>
            <a:off x="6480697" y="257449"/>
            <a:ext cx="5477519"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Most real world data is not linearly separable and will always contain some outliers</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In fact, some times there may not be any outliers but still the data may not be linearly separable</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We need computational units (models) which can deal with such data</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While a single perceptron cannot deal with such data but a network of perceptron can indeed deal with such data.</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p:txBody>
      </p:sp>
    </p:spTree>
    <p:extLst>
      <p:ext uri="{BB962C8B-B14F-4D97-AF65-F5344CB8AC3E}">
        <p14:creationId xmlns:p14="http://schemas.microsoft.com/office/powerpoint/2010/main" val="339061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P spid="1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39F79E3-EB38-3D77-267E-7777D97964F0}"/>
              </a:ext>
            </a:extLst>
          </p:cNvPr>
          <p:cNvGraphicFramePr>
            <a:graphicFrameLocks noGrp="1"/>
          </p:cNvGraphicFramePr>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p:sp>
        <p:nvSpPr>
          <p:cNvPr id="2" name="TextBox 1">
            <a:extLst>
              <a:ext uri="{FF2B5EF4-FFF2-40B4-BE49-F238E27FC236}">
                <a16:creationId xmlns:a16="http://schemas.microsoft.com/office/drawing/2014/main" id="{9A792239-C30F-0DAC-4450-34BD08A6E878}"/>
              </a:ext>
            </a:extLst>
          </p:cNvPr>
          <p:cNvSpPr txBox="1"/>
          <p:nvPr/>
        </p:nvSpPr>
        <p:spPr>
          <a:xfrm>
            <a:off x="4714042" y="905522"/>
            <a:ext cx="5814874" cy="553998"/>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Next week we will see Multilayer Perceptron, </a:t>
            </a:r>
          </a:p>
          <a:p>
            <a:pPr algn="l"/>
            <a:r>
              <a:rPr lang="en-US" dirty="0">
                <a:solidFill>
                  <a:schemeClr val="accent2">
                    <a:lumMod val="60000"/>
                    <a:lumOff val="40000"/>
                  </a:schemeClr>
                </a:solidFill>
                <a:latin typeface="Cambria Math" panose="02040503050406030204" pitchFamily="18" charset="0"/>
              </a:rPr>
              <a:t>and its learning algorithm aka Gradient Descent </a:t>
            </a:r>
          </a:p>
        </p:txBody>
      </p:sp>
      <p:sp>
        <p:nvSpPr>
          <p:cNvPr id="3" name="TextBox 2">
            <a:extLst>
              <a:ext uri="{FF2B5EF4-FFF2-40B4-BE49-F238E27FC236}">
                <a16:creationId xmlns:a16="http://schemas.microsoft.com/office/drawing/2014/main" id="{9B273637-AF56-B7CC-7C7F-3833A9F0B25C}"/>
              </a:ext>
            </a:extLst>
          </p:cNvPr>
          <p:cNvSpPr txBox="1"/>
          <p:nvPr/>
        </p:nvSpPr>
        <p:spPr>
          <a:xfrm>
            <a:off x="5953957" y="2982897"/>
            <a:ext cx="2432482" cy="553998"/>
          </a:xfrm>
          <a:prstGeom prst="rect">
            <a:avLst/>
          </a:prstGeom>
          <a:noFill/>
        </p:spPr>
        <p:txBody>
          <a:bodyPr wrap="square" lIns="0" tIns="0" rIns="0" bIns="0" rtlCol="0">
            <a:spAutoFit/>
          </a:bodyPr>
          <a:lstStyle/>
          <a:p>
            <a:pPr algn="l"/>
            <a:r>
              <a:rPr lang="en-US" sz="3600" dirty="0">
                <a:solidFill>
                  <a:schemeClr val="accent2">
                    <a:lumMod val="60000"/>
                    <a:lumOff val="40000"/>
                  </a:schemeClr>
                </a:solidFill>
                <a:latin typeface="Cambria Math" panose="02040503050406030204" pitchFamily="18" charset="0"/>
              </a:rPr>
              <a:t>Thanks</a:t>
            </a:r>
          </a:p>
        </p:txBody>
      </p:sp>
    </p:spTree>
    <p:extLst>
      <p:ext uri="{BB962C8B-B14F-4D97-AF65-F5344CB8AC3E}">
        <p14:creationId xmlns:p14="http://schemas.microsoft.com/office/powerpoint/2010/main" val="4239707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7377CCA8-E2E2-7998-C2E2-4CBCA535D721}"/>
              </a:ext>
            </a:extLst>
          </p:cNvPr>
          <p:cNvSpPr txBox="1"/>
          <p:nvPr/>
        </p:nvSpPr>
        <p:spPr>
          <a:xfrm>
            <a:off x="4958069" y="5626699"/>
            <a:ext cx="6838993"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accent2">
                    <a:lumMod val="60000"/>
                    <a:lumOff val="40000"/>
                  </a:schemeClr>
                </a:solidFill>
              </a:rPr>
              <a:t>Massively parallel interconnected network of neurons: an average human brain has around 10</a:t>
            </a:r>
            <a:r>
              <a:rPr lang="en-US" sz="1400" baseline="30000" dirty="0">
                <a:solidFill>
                  <a:schemeClr val="accent2">
                    <a:lumMod val="60000"/>
                    <a:lumOff val="40000"/>
                  </a:schemeClr>
                </a:solidFill>
              </a:rPr>
              <a:t>11 </a:t>
            </a:r>
            <a:r>
              <a:rPr lang="en-US" sz="1400" dirty="0">
                <a:solidFill>
                  <a:schemeClr val="accent2">
                    <a:lumMod val="60000"/>
                    <a:lumOff val="40000"/>
                  </a:schemeClr>
                </a:solidFill>
              </a:rPr>
              <a:t>(100 billions) neurons! </a:t>
            </a:r>
          </a:p>
          <a:p>
            <a:pPr marL="285750" indent="-285750">
              <a:buFont typeface="Arial" panose="020B0604020202020204" pitchFamily="34" charset="0"/>
              <a:buChar char="•"/>
            </a:pPr>
            <a:endParaRPr lang="en-US" sz="1400" dirty="0">
              <a:solidFill>
                <a:schemeClr val="accent2">
                  <a:lumMod val="60000"/>
                  <a:lumOff val="40000"/>
                </a:schemeClr>
              </a:solidFill>
            </a:endParaRPr>
          </a:p>
          <a:p>
            <a:pPr marL="285750" indent="-285750">
              <a:buFont typeface="Arial" panose="020B0604020202020204" pitchFamily="34" charset="0"/>
              <a:buChar char="•"/>
            </a:pPr>
            <a:r>
              <a:rPr lang="en-US" sz="1400" dirty="0">
                <a:solidFill>
                  <a:schemeClr val="accent2">
                    <a:lumMod val="60000"/>
                    <a:lumOff val="40000"/>
                  </a:schemeClr>
                </a:solidFill>
              </a:rPr>
              <a:t>Each neuron may perform a certain  role or respond to a certain stimulus</a:t>
            </a:r>
          </a:p>
        </p:txBody>
      </p:sp>
      <p:graphicFrame>
        <p:nvGraphicFramePr>
          <p:cNvPr id="49" name="Table 4">
            <a:extLst>
              <a:ext uri="{FF2B5EF4-FFF2-40B4-BE49-F238E27FC236}">
                <a16:creationId xmlns:a16="http://schemas.microsoft.com/office/drawing/2014/main" id="{F85B2ED8-E1C1-EE47-7E6F-91CC6651783D}"/>
              </a:ext>
            </a:extLst>
          </p:cNvPr>
          <p:cNvGraphicFramePr>
            <a:graphicFrameLocks noGrp="1"/>
          </p:cNvGraphicFramePr>
          <p:nvPr/>
        </p:nvGraphicFramePr>
        <p:xfrm>
          <a:off x="-1" y="0"/>
          <a:ext cx="1989745" cy="97971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tx1">
                        <a:lumMod val="65000"/>
                      </a:schemeClr>
                    </a:solidFill>
                  </a:tcPr>
                </a:tc>
                <a:extLst>
                  <a:ext uri="{0D108BD9-81ED-4DB2-BD59-A6C34878D82A}">
                    <a16:rowId xmlns:a16="http://schemas.microsoft.com/office/drawing/2014/main" val="3203128871"/>
                  </a:ext>
                </a:extLst>
              </a:tr>
            </a:tbl>
          </a:graphicData>
        </a:graphic>
      </p:graphicFrame>
      <p:pic>
        <p:nvPicPr>
          <p:cNvPr id="2" name="Picture 1">
            <a:extLst>
              <a:ext uri="{FF2B5EF4-FFF2-40B4-BE49-F238E27FC236}">
                <a16:creationId xmlns:a16="http://schemas.microsoft.com/office/drawing/2014/main" id="{8E9A853D-5283-D21A-A3C5-0619613D0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V="1">
            <a:off x="3148628" y="1644418"/>
            <a:ext cx="1014981" cy="677664"/>
          </a:xfrm>
          <a:prstGeom prst="rect">
            <a:avLst/>
          </a:prstGeom>
        </p:spPr>
      </p:pic>
      <p:pic>
        <p:nvPicPr>
          <p:cNvPr id="9" name="Picture 8">
            <a:extLst>
              <a:ext uri="{FF2B5EF4-FFF2-40B4-BE49-F238E27FC236}">
                <a16:creationId xmlns:a16="http://schemas.microsoft.com/office/drawing/2014/main" id="{3A4F6186-1459-CA82-925E-87269E7A8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V="1">
            <a:off x="3631046" y="2719595"/>
            <a:ext cx="1195072" cy="682630"/>
          </a:xfrm>
          <a:prstGeom prst="rect">
            <a:avLst/>
          </a:prstGeom>
        </p:spPr>
      </p:pic>
      <p:pic>
        <p:nvPicPr>
          <p:cNvPr id="10" name="Picture 9">
            <a:extLst>
              <a:ext uri="{FF2B5EF4-FFF2-40B4-BE49-F238E27FC236}">
                <a16:creationId xmlns:a16="http://schemas.microsoft.com/office/drawing/2014/main" id="{56292625-5E81-46FD-3DEE-F531FC4DA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267913" y="1608218"/>
            <a:ext cx="1014981" cy="750065"/>
          </a:xfrm>
          <a:prstGeom prst="rect">
            <a:avLst/>
          </a:prstGeom>
        </p:spPr>
      </p:pic>
      <p:pic>
        <p:nvPicPr>
          <p:cNvPr id="12" name="Picture 11">
            <a:extLst>
              <a:ext uri="{FF2B5EF4-FFF2-40B4-BE49-F238E27FC236}">
                <a16:creationId xmlns:a16="http://schemas.microsoft.com/office/drawing/2014/main" id="{4013A694-259A-1565-62BF-9152C0EC9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812953" y="716409"/>
            <a:ext cx="1014981" cy="750065"/>
          </a:xfrm>
          <a:prstGeom prst="rect">
            <a:avLst/>
          </a:prstGeom>
        </p:spPr>
      </p:pic>
      <p:sp>
        <p:nvSpPr>
          <p:cNvPr id="14" name="TextBox 13">
            <a:extLst>
              <a:ext uri="{FF2B5EF4-FFF2-40B4-BE49-F238E27FC236}">
                <a16:creationId xmlns:a16="http://schemas.microsoft.com/office/drawing/2014/main" id="{9A300CED-BB20-32C0-34FF-0E8792749266}"/>
              </a:ext>
            </a:extLst>
          </p:cNvPr>
          <p:cNvSpPr txBox="1"/>
          <p:nvPr/>
        </p:nvSpPr>
        <p:spPr>
          <a:xfrm>
            <a:off x="2701795" y="2490741"/>
            <a:ext cx="1047565" cy="369332"/>
          </a:xfrm>
          <a:prstGeom prst="rect">
            <a:avLst/>
          </a:prstGeom>
          <a:noFill/>
        </p:spPr>
        <p:txBody>
          <a:bodyPr wrap="square" rtlCol="0">
            <a:spAutoFit/>
          </a:bodyPr>
          <a:lstStyle/>
          <a:p>
            <a:r>
              <a:rPr lang="en-US" dirty="0">
                <a:solidFill>
                  <a:schemeClr val="accent2">
                    <a:lumMod val="60000"/>
                    <a:lumOff val="40000"/>
                  </a:schemeClr>
                </a:solidFill>
              </a:rPr>
              <a:t>Taste</a:t>
            </a:r>
          </a:p>
        </p:txBody>
      </p:sp>
      <p:sp>
        <p:nvSpPr>
          <p:cNvPr id="15" name="TextBox 14">
            <a:extLst>
              <a:ext uri="{FF2B5EF4-FFF2-40B4-BE49-F238E27FC236}">
                <a16:creationId xmlns:a16="http://schemas.microsoft.com/office/drawing/2014/main" id="{940B65D1-0615-D816-D238-95EB09853A16}"/>
              </a:ext>
            </a:extLst>
          </p:cNvPr>
          <p:cNvSpPr txBox="1"/>
          <p:nvPr/>
        </p:nvSpPr>
        <p:spPr>
          <a:xfrm>
            <a:off x="3876588" y="3583125"/>
            <a:ext cx="1047565" cy="369332"/>
          </a:xfrm>
          <a:prstGeom prst="rect">
            <a:avLst/>
          </a:prstGeom>
          <a:noFill/>
        </p:spPr>
        <p:txBody>
          <a:bodyPr wrap="square" rtlCol="0">
            <a:spAutoFit/>
          </a:bodyPr>
          <a:lstStyle/>
          <a:p>
            <a:r>
              <a:rPr lang="en-US" dirty="0">
                <a:solidFill>
                  <a:schemeClr val="accent2">
                    <a:lumMod val="60000"/>
                    <a:lumOff val="40000"/>
                  </a:schemeClr>
                </a:solidFill>
              </a:rPr>
              <a:t>Smell</a:t>
            </a:r>
          </a:p>
        </p:txBody>
      </p:sp>
      <p:sp>
        <p:nvSpPr>
          <p:cNvPr id="17" name="TextBox 16">
            <a:extLst>
              <a:ext uri="{FF2B5EF4-FFF2-40B4-BE49-F238E27FC236}">
                <a16:creationId xmlns:a16="http://schemas.microsoft.com/office/drawing/2014/main" id="{E4975C16-6CA3-64E8-C9F7-676B1680BE2E}"/>
              </a:ext>
            </a:extLst>
          </p:cNvPr>
          <p:cNvSpPr txBox="1"/>
          <p:nvPr/>
        </p:nvSpPr>
        <p:spPr>
          <a:xfrm>
            <a:off x="4847125" y="2463374"/>
            <a:ext cx="1047565" cy="369332"/>
          </a:xfrm>
          <a:prstGeom prst="rect">
            <a:avLst/>
          </a:prstGeom>
          <a:noFill/>
        </p:spPr>
        <p:txBody>
          <a:bodyPr wrap="square" rtlCol="0">
            <a:spAutoFit/>
          </a:bodyPr>
          <a:lstStyle/>
          <a:p>
            <a:r>
              <a:rPr lang="en-US" dirty="0">
                <a:solidFill>
                  <a:schemeClr val="accent2">
                    <a:lumMod val="60000"/>
                    <a:lumOff val="40000"/>
                  </a:schemeClr>
                </a:solidFill>
              </a:rPr>
              <a:t>Visuals</a:t>
            </a:r>
          </a:p>
        </p:txBody>
      </p:sp>
      <p:pic>
        <p:nvPicPr>
          <p:cNvPr id="27" name="Picture 26">
            <a:extLst>
              <a:ext uri="{FF2B5EF4-FFF2-40B4-BE49-F238E27FC236}">
                <a16:creationId xmlns:a16="http://schemas.microsoft.com/office/drawing/2014/main" id="{89589DBE-946D-B4B4-5EE5-B2FA71988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540" y="285284"/>
            <a:ext cx="201937" cy="201937"/>
          </a:xfrm>
          <a:prstGeom prst="rect">
            <a:avLst/>
          </a:prstGeom>
        </p:spPr>
      </p:pic>
      <p:pic>
        <p:nvPicPr>
          <p:cNvPr id="34" name="Picture 33">
            <a:extLst>
              <a:ext uri="{FF2B5EF4-FFF2-40B4-BE49-F238E27FC236}">
                <a16:creationId xmlns:a16="http://schemas.microsoft.com/office/drawing/2014/main" id="{491E4C50-A0AD-1CA1-9910-D4D8845C32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090289" y="304120"/>
            <a:ext cx="197089" cy="197089"/>
          </a:xfrm>
          <a:prstGeom prst="rect">
            <a:avLst/>
          </a:prstGeom>
        </p:spPr>
      </p:pic>
      <p:sp>
        <p:nvSpPr>
          <p:cNvPr id="39" name="TextBox 38">
            <a:extLst>
              <a:ext uri="{FF2B5EF4-FFF2-40B4-BE49-F238E27FC236}">
                <a16:creationId xmlns:a16="http://schemas.microsoft.com/office/drawing/2014/main" id="{6EADAEEF-040A-110F-4584-4F30A5259935}"/>
              </a:ext>
            </a:extLst>
          </p:cNvPr>
          <p:cNvSpPr txBox="1"/>
          <p:nvPr/>
        </p:nvSpPr>
        <p:spPr>
          <a:xfrm>
            <a:off x="4238404" y="178511"/>
            <a:ext cx="280446" cy="400110"/>
          </a:xfrm>
          <a:prstGeom prst="rect">
            <a:avLst/>
          </a:prstGeom>
          <a:noFill/>
        </p:spPr>
        <p:txBody>
          <a:bodyPr wrap="square" rtlCol="0">
            <a:spAutoFit/>
          </a:bodyPr>
          <a:lstStyle/>
          <a:p>
            <a:r>
              <a:rPr lang="en-US" sz="2000" dirty="0">
                <a:solidFill>
                  <a:schemeClr val="accent2">
                    <a:lumMod val="60000"/>
                    <a:lumOff val="40000"/>
                  </a:schemeClr>
                </a:solidFill>
              </a:rPr>
              <a:t>/</a:t>
            </a:r>
          </a:p>
        </p:txBody>
      </p:sp>
      <p:pic>
        <p:nvPicPr>
          <p:cNvPr id="41" name="Picture 40">
            <a:extLst>
              <a:ext uri="{FF2B5EF4-FFF2-40B4-BE49-F238E27FC236}">
                <a16:creationId xmlns:a16="http://schemas.microsoft.com/office/drawing/2014/main" id="{680492CB-E0B6-7F81-0B17-DFD1BF8FF9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7267" y="4170687"/>
            <a:ext cx="660733" cy="660733"/>
          </a:xfrm>
          <a:prstGeom prst="rect">
            <a:avLst/>
          </a:prstGeom>
        </p:spPr>
      </p:pic>
      <p:sp>
        <p:nvSpPr>
          <p:cNvPr id="43" name="TextBox 42">
            <a:extLst>
              <a:ext uri="{FF2B5EF4-FFF2-40B4-BE49-F238E27FC236}">
                <a16:creationId xmlns:a16="http://schemas.microsoft.com/office/drawing/2014/main" id="{D3F4466E-D4D8-9DB8-3CC3-C5853FDB7C27}"/>
              </a:ext>
            </a:extLst>
          </p:cNvPr>
          <p:cNvSpPr txBox="1"/>
          <p:nvPr/>
        </p:nvSpPr>
        <p:spPr>
          <a:xfrm>
            <a:off x="6809173" y="168676"/>
            <a:ext cx="4998127" cy="332398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60000"/>
                    <a:lumOff val="40000"/>
                  </a:schemeClr>
                </a:solidFill>
              </a:rPr>
              <a:t>Let us see how it works</a:t>
            </a:r>
          </a:p>
          <a:p>
            <a:pPr marL="285750" indent="-285750">
              <a:buFont typeface="Arial" panose="020B0604020202020204" pitchFamily="34" charset="0"/>
              <a:buChar char="•"/>
            </a:pPr>
            <a:endParaRPr lang="en-US" baseline="-25000"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Our sense organs interact with the world out side </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They relay the information to the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 neurons (may) get activated and produces a response -&gt; whether to eat the pizza or not</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In reality it is just  not a single neuron, but a massively parallel network of neurons</a:t>
            </a:r>
          </a:p>
        </p:txBody>
      </p:sp>
    </p:spTree>
    <p:extLst>
      <p:ext uri="{BB962C8B-B14F-4D97-AF65-F5344CB8AC3E}">
        <p14:creationId xmlns:p14="http://schemas.microsoft.com/office/powerpoint/2010/main" val="87252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F7B53B2-ACF7-8AAD-7CC8-FF229E1F9B9D}"/>
              </a:ext>
            </a:extLst>
          </p:cNvPr>
          <p:cNvSpPr txBox="1"/>
          <p:nvPr/>
        </p:nvSpPr>
        <p:spPr>
          <a:xfrm>
            <a:off x="9399718" y="789315"/>
            <a:ext cx="3397135" cy="923330"/>
          </a:xfrm>
          <a:prstGeom prst="rect">
            <a:avLst/>
          </a:prstGeom>
          <a:noFill/>
        </p:spPr>
        <p:txBody>
          <a:bodyPr wrap="square" rtlCol="0">
            <a:spAutoFit/>
          </a:bodyPr>
          <a:lstStyle/>
          <a:p>
            <a:endParaRPr lang="en-US" dirty="0">
              <a:solidFill>
                <a:schemeClr val="accent2">
                  <a:lumMod val="60000"/>
                  <a:lumOff val="40000"/>
                </a:schemeClr>
              </a:solidFill>
            </a:endParaRPr>
          </a:p>
          <a:p>
            <a:endParaRPr lang="en-US" dirty="0">
              <a:solidFill>
                <a:schemeClr val="accent2">
                  <a:lumMod val="60000"/>
                  <a:lumOff val="40000"/>
                </a:schemeClr>
              </a:solidFill>
            </a:endParaRPr>
          </a:p>
          <a:p>
            <a:endParaRPr lang="en-US" dirty="0">
              <a:solidFill>
                <a:schemeClr val="accent2">
                  <a:lumMod val="60000"/>
                  <a:lumOff val="40000"/>
                </a:schemeClr>
              </a:solidFill>
            </a:endParaRPr>
          </a:p>
        </p:txBody>
      </p:sp>
      <p:sp>
        <p:nvSpPr>
          <p:cNvPr id="41" name="Rectangle 40">
            <a:extLst>
              <a:ext uri="{FF2B5EF4-FFF2-40B4-BE49-F238E27FC236}">
                <a16:creationId xmlns:a16="http://schemas.microsoft.com/office/drawing/2014/main" id="{C19381A8-4ABF-7DDD-A117-7C64E3C1B90B}"/>
              </a:ext>
            </a:extLst>
          </p:cNvPr>
          <p:cNvSpPr/>
          <p:nvPr/>
        </p:nvSpPr>
        <p:spPr>
          <a:xfrm rot="19769604">
            <a:off x="8399738" y="4606401"/>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2CF35A0-3F39-65C9-1812-131B8646E656}"/>
              </a:ext>
            </a:extLst>
          </p:cNvPr>
          <p:cNvSpPr/>
          <p:nvPr/>
        </p:nvSpPr>
        <p:spPr>
          <a:xfrm rot="19769604">
            <a:off x="9669114" y="3461170"/>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5F1AB8FD-0157-7A42-8586-B7F4C8804083}"/>
              </a:ext>
            </a:extLst>
          </p:cNvPr>
          <p:cNvGrpSpPr/>
          <p:nvPr/>
        </p:nvGrpSpPr>
        <p:grpSpPr>
          <a:xfrm rot="16200000">
            <a:off x="2421504" y="1809263"/>
            <a:ext cx="2801492" cy="2039058"/>
            <a:chOff x="3323271" y="449671"/>
            <a:chExt cx="4314092" cy="3188087"/>
          </a:xfrm>
        </p:grpSpPr>
        <p:pic>
          <p:nvPicPr>
            <p:cNvPr id="15" name="Picture 14">
              <a:extLst>
                <a:ext uri="{FF2B5EF4-FFF2-40B4-BE49-F238E27FC236}">
                  <a16:creationId xmlns:a16="http://schemas.microsoft.com/office/drawing/2014/main" id="{E8C4EC35-D53F-EA4C-998E-982233C8E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90463">
              <a:off x="3323271" y="449671"/>
              <a:ext cx="4314092" cy="3188087"/>
            </a:xfrm>
            <a:prstGeom prst="rect">
              <a:avLst/>
            </a:prstGeom>
          </p:spPr>
        </p:pic>
        <p:sp>
          <p:nvSpPr>
            <p:cNvPr id="39" name="Rectangle 38">
              <a:extLst>
                <a:ext uri="{FF2B5EF4-FFF2-40B4-BE49-F238E27FC236}">
                  <a16:creationId xmlns:a16="http://schemas.microsoft.com/office/drawing/2014/main" id="{42EA6D2C-60D3-2543-4921-B91B91D32A63}"/>
                </a:ext>
              </a:extLst>
            </p:cNvPr>
            <p:cNvSpPr/>
            <p:nvPr/>
          </p:nvSpPr>
          <p:spPr>
            <a:xfrm rot="19769604">
              <a:off x="5164859" y="1091110"/>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11F6B0C-0D41-BD47-FEA0-2DC5A3E68CA4}"/>
                </a:ext>
              </a:extLst>
            </p:cNvPr>
            <p:cNvSpPr/>
            <p:nvPr/>
          </p:nvSpPr>
          <p:spPr>
            <a:xfrm rot="19769604">
              <a:off x="4231822" y="2863191"/>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2CDB62F-928C-B7E2-BE5E-C6910476B2FB}"/>
                </a:ext>
              </a:extLst>
            </p:cNvPr>
            <p:cNvSpPr/>
            <p:nvPr/>
          </p:nvSpPr>
          <p:spPr>
            <a:xfrm rot="19769604">
              <a:off x="5606570" y="2175927"/>
              <a:ext cx="607663" cy="318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265CA66F-3433-6C84-09EF-DFB3AB09D543}"/>
              </a:ext>
            </a:extLst>
          </p:cNvPr>
          <p:cNvSpPr/>
          <p:nvPr/>
        </p:nvSpPr>
        <p:spPr>
          <a:xfrm rot="18771582">
            <a:off x="8974946" y="2652525"/>
            <a:ext cx="1258526" cy="558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9" name="Table 4">
            <a:extLst>
              <a:ext uri="{FF2B5EF4-FFF2-40B4-BE49-F238E27FC236}">
                <a16:creationId xmlns:a16="http://schemas.microsoft.com/office/drawing/2014/main" id="{F85B2ED8-E1C1-EE47-7E6F-91CC6651783D}"/>
              </a:ext>
            </a:extLst>
          </p:cNvPr>
          <p:cNvGraphicFramePr>
            <a:graphicFrameLocks noGrp="1"/>
          </p:cNvGraphicFramePr>
          <p:nvPr/>
        </p:nvGraphicFramePr>
        <p:xfrm>
          <a:off x="-1" y="0"/>
          <a:ext cx="1989745" cy="97971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tx1">
                        <a:lumMod val="65000"/>
                      </a:schemeClr>
                    </a:solidFill>
                  </a:tcPr>
                </a:tc>
                <a:extLst>
                  <a:ext uri="{0D108BD9-81ED-4DB2-BD59-A6C34878D82A}">
                    <a16:rowId xmlns:a16="http://schemas.microsoft.com/office/drawing/2014/main" val="3203128871"/>
                  </a:ext>
                </a:extLst>
              </a:tr>
            </a:tbl>
          </a:graphicData>
        </a:graphic>
      </p:graphicFrame>
      <p:pic>
        <p:nvPicPr>
          <p:cNvPr id="3" name="Picture 2">
            <a:extLst>
              <a:ext uri="{FF2B5EF4-FFF2-40B4-BE49-F238E27FC236}">
                <a16:creationId xmlns:a16="http://schemas.microsoft.com/office/drawing/2014/main" id="{243D404C-D993-4B54-C679-89FEA948B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4" y="6079851"/>
            <a:ext cx="660733" cy="660733"/>
          </a:xfrm>
          <a:prstGeom prst="rect">
            <a:avLst/>
          </a:prstGeom>
        </p:spPr>
      </p:pic>
      <p:pic>
        <p:nvPicPr>
          <p:cNvPr id="6" name="Picture 5">
            <a:extLst>
              <a:ext uri="{FF2B5EF4-FFF2-40B4-BE49-F238E27FC236}">
                <a16:creationId xmlns:a16="http://schemas.microsoft.com/office/drawing/2014/main" id="{EB637146-015C-B51F-F7C8-E0E383BDA7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9694" y="527474"/>
            <a:ext cx="751015" cy="751015"/>
          </a:xfrm>
          <a:prstGeom prst="rect">
            <a:avLst/>
          </a:prstGeom>
        </p:spPr>
      </p:pic>
      <p:pic>
        <p:nvPicPr>
          <p:cNvPr id="8" name="Picture 7">
            <a:extLst>
              <a:ext uri="{FF2B5EF4-FFF2-40B4-BE49-F238E27FC236}">
                <a16:creationId xmlns:a16="http://schemas.microsoft.com/office/drawing/2014/main" id="{9F5F2485-5578-0C32-97AA-FA87E5D6BA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8915" y="4874560"/>
            <a:ext cx="660734" cy="660734"/>
          </a:xfrm>
          <a:prstGeom prst="rect">
            <a:avLst/>
          </a:prstGeom>
        </p:spPr>
      </p:pic>
      <p:pic>
        <p:nvPicPr>
          <p:cNvPr id="13" name="Picture 12">
            <a:extLst>
              <a:ext uri="{FF2B5EF4-FFF2-40B4-BE49-F238E27FC236}">
                <a16:creationId xmlns:a16="http://schemas.microsoft.com/office/drawing/2014/main" id="{08979B15-3662-32B5-B5B3-2E13CB3261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6865" y="4959322"/>
            <a:ext cx="589277" cy="589277"/>
          </a:xfrm>
          <a:prstGeom prst="rect">
            <a:avLst/>
          </a:prstGeom>
        </p:spPr>
      </p:pic>
      <p:cxnSp>
        <p:nvCxnSpPr>
          <p:cNvPr id="16" name="Straight Arrow Connector 15">
            <a:extLst>
              <a:ext uri="{FF2B5EF4-FFF2-40B4-BE49-F238E27FC236}">
                <a16:creationId xmlns:a16="http://schemas.microsoft.com/office/drawing/2014/main" id="{7A366B9D-D6AB-F164-4064-31840DB37AD1}"/>
              </a:ext>
            </a:extLst>
          </p:cNvPr>
          <p:cNvCxnSpPr>
            <a:cxnSpLocks/>
            <a:stCxn id="3" idx="0"/>
            <a:endCxn id="8" idx="2"/>
          </p:cNvCxnSpPr>
          <p:nvPr/>
        </p:nvCxnSpPr>
        <p:spPr>
          <a:xfrm flipH="1" flipV="1">
            <a:off x="3029282" y="5535294"/>
            <a:ext cx="792969" cy="544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3A1293-7384-6E21-25EE-74A6DA1A3B01}"/>
              </a:ext>
            </a:extLst>
          </p:cNvPr>
          <p:cNvCxnSpPr>
            <a:cxnSpLocks/>
            <a:stCxn id="3" idx="0"/>
            <a:endCxn id="13" idx="2"/>
          </p:cNvCxnSpPr>
          <p:nvPr/>
        </p:nvCxnSpPr>
        <p:spPr>
          <a:xfrm flipV="1">
            <a:off x="3822251" y="5548599"/>
            <a:ext cx="879253" cy="53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0284B33-FD82-72D1-4140-454AEBF7D46E}"/>
              </a:ext>
            </a:extLst>
          </p:cNvPr>
          <p:cNvCxnSpPr>
            <a:cxnSpLocks/>
            <a:stCxn id="8" idx="0"/>
          </p:cNvCxnSpPr>
          <p:nvPr/>
        </p:nvCxnSpPr>
        <p:spPr>
          <a:xfrm flipV="1">
            <a:off x="3029282" y="4101483"/>
            <a:ext cx="86780" cy="773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AAE70BB-B0E4-5C60-C958-70F719A37032}"/>
              </a:ext>
            </a:extLst>
          </p:cNvPr>
          <p:cNvCxnSpPr>
            <a:cxnSpLocks/>
            <a:stCxn id="13" idx="0"/>
          </p:cNvCxnSpPr>
          <p:nvPr/>
        </p:nvCxnSpPr>
        <p:spPr>
          <a:xfrm flipH="1" flipV="1">
            <a:off x="4261877" y="4259318"/>
            <a:ext cx="439627" cy="70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17738DE-AEE1-250B-7B56-9295D642ABDE}"/>
              </a:ext>
            </a:extLst>
          </p:cNvPr>
          <p:cNvSpPr txBox="1"/>
          <p:nvPr/>
        </p:nvSpPr>
        <p:spPr>
          <a:xfrm>
            <a:off x="6809173" y="168676"/>
            <a:ext cx="4998127" cy="332398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60000"/>
                    <a:lumOff val="40000"/>
                  </a:schemeClr>
                </a:solidFill>
              </a:rPr>
              <a:t>Let us see how it works</a:t>
            </a:r>
          </a:p>
          <a:p>
            <a:pPr marL="285750" indent="-285750">
              <a:buFont typeface="Arial" panose="020B0604020202020204" pitchFamily="34" charset="0"/>
              <a:buChar char="•"/>
            </a:pPr>
            <a:endParaRPr lang="en-US" baseline="-25000"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Our sense organs interact with the world out side </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They relay the information to the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 neurons (may) get activated and produces a response -&gt; whether to eat the pizza or not</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In reality it is just  not a single neuron, but a massively parallel network of neurons</a:t>
            </a:r>
          </a:p>
        </p:txBody>
      </p:sp>
    </p:spTree>
    <p:extLst>
      <p:ext uri="{BB962C8B-B14F-4D97-AF65-F5344CB8AC3E}">
        <p14:creationId xmlns:p14="http://schemas.microsoft.com/office/powerpoint/2010/main" val="314528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Table 4">
            <a:extLst>
              <a:ext uri="{FF2B5EF4-FFF2-40B4-BE49-F238E27FC236}">
                <a16:creationId xmlns:a16="http://schemas.microsoft.com/office/drawing/2014/main" id="{F85B2ED8-E1C1-EE47-7E6F-91CC6651783D}"/>
              </a:ext>
            </a:extLst>
          </p:cNvPr>
          <p:cNvGraphicFramePr>
            <a:graphicFrameLocks noGrp="1"/>
          </p:cNvGraphicFramePr>
          <p:nvPr/>
        </p:nvGraphicFramePr>
        <p:xfrm>
          <a:off x="-1" y="0"/>
          <a:ext cx="1989745" cy="97971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tx1">
                        <a:lumMod val="65000"/>
                      </a:schemeClr>
                    </a:solidFill>
                  </a:tcPr>
                </a:tc>
                <a:extLst>
                  <a:ext uri="{0D108BD9-81ED-4DB2-BD59-A6C34878D82A}">
                    <a16:rowId xmlns:a16="http://schemas.microsoft.com/office/drawing/2014/main" val="3203128871"/>
                  </a:ext>
                </a:extLst>
              </a:tr>
            </a:tbl>
          </a:graphicData>
        </a:graphic>
      </p:graphicFrame>
      <p:pic>
        <p:nvPicPr>
          <p:cNvPr id="2074" name="Picture 2073">
            <a:extLst>
              <a:ext uri="{FF2B5EF4-FFF2-40B4-BE49-F238E27FC236}">
                <a16:creationId xmlns:a16="http://schemas.microsoft.com/office/drawing/2014/main" id="{115DD914-F4EE-E36E-8A72-17BB7BB72EF6}"/>
              </a:ext>
            </a:extLst>
          </p:cNvPr>
          <p:cNvPicPr>
            <a:picLocks noChangeAspect="1"/>
          </p:cNvPicPr>
          <p:nvPr/>
        </p:nvPicPr>
        <p:blipFill>
          <a:blip r:embed="rId2"/>
          <a:stretch>
            <a:fillRect/>
          </a:stretch>
        </p:blipFill>
        <p:spPr>
          <a:xfrm>
            <a:off x="1989745" y="543952"/>
            <a:ext cx="4851022" cy="3479431"/>
          </a:xfrm>
          <a:prstGeom prst="rect">
            <a:avLst/>
          </a:prstGeom>
        </p:spPr>
      </p:pic>
      <p:pic>
        <p:nvPicPr>
          <p:cNvPr id="2075" name="Picture 2074">
            <a:extLst>
              <a:ext uri="{FF2B5EF4-FFF2-40B4-BE49-F238E27FC236}">
                <a16:creationId xmlns:a16="http://schemas.microsoft.com/office/drawing/2014/main" id="{0358667C-D6B6-D95D-7F11-823A521C9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4" y="6079851"/>
            <a:ext cx="660733" cy="660733"/>
          </a:xfrm>
          <a:prstGeom prst="rect">
            <a:avLst/>
          </a:prstGeom>
        </p:spPr>
      </p:pic>
      <p:pic>
        <p:nvPicPr>
          <p:cNvPr id="2076" name="Picture 2075">
            <a:extLst>
              <a:ext uri="{FF2B5EF4-FFF2-40B4-BE49-F238E27FC236}">
                <a16:creationId xmlns:a16="http://schemas.microsoft.com/office/drawing/2014/main" id="{9FEAE4AA-9A5C-522B-8FC5-3F3E8C811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8915" y="4874560"/>
            <a:ext cx="660734" cy="660734"/>
          </a:xfrm>
          <a:prstGeom prst="rect">
            <a:avLst/>
          </a:prstGeom>
        </p:spPr>
      </p:pic>
      <p:pic>
        <p:nvPicPr>
          <p:cNvPr id="2077" name="Picture 2076">
            <a:extLst>
              <a:ext uri="{FF2B5EF4-FFF2-40B4-BE49-F238E27FC236}">
                <a16:creationId xmlns:a16="http://schemas.microsoft.com/office/drawing/2014/main" id="{C0FF9C89-8F28-7E0E-1CBE-ED377F702D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865" y="4959322"/>
            <a:ext cx="589277" cy="589277"/>
          </a:xfrm>
          <a:prstGeom prst="rect">
            <a:avLst/>
          </a:prstGeom>
        </p:spPr>
      </p:pic>
      <p:cxnSp>
        <p:nvCxnSpPr>
          <p:cNvPr id="2078" name="Straight Arrow Connector 2077">
            <a:extLst>
              <a:ext uri="{FF2B5EF4-FFF2-40B4-BE49-F238E27FC236}">
                <a16:creationId xmlns:a16="http://schemas.microsoft.com/office/drawing/2014/main" id="{E562340E-1244-F854-FADC-6C4C2FB68F3E}"/>
              </a:ext>
            </a:extLst>
          </p:cNvPr>
          <p:cNvCxnSpPr>
            <a:cxnSpLocks/>
            <a:stCxn id="2076" idx="0"/>
          </p:cNvCxnSpPr>
          <p:nvPr/>
        </p:nvCxnSpPr>
        <p:spPr>
          <a:xfrm flipV="1">
            <a:off x="3029282" y="4101483"/>
            <a:ext cx="86780" cy="773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9" name="Straight Arrow Connector 2078">
            <a:extLst>
              <a:ext uri="{FF2B5EF4-FFF2-40B4-BE49-F238E27FC236}">
                <a16:creationId xmlns:a16="http://schemas.microsoft.com/office/drawing/2014/main" id="{3289E73B-1E6E-D2DC-4A3D-B8EE7EE9EA0F}"/>
              </a:ext>
            </a:extLst>
          </p:cNvPr>
          <p:cNvCxnSpPr>
            <a:cxnSpLocks/>
            <a:stCxn id="2077" idx="0"/>
          </p:cNvCxnSpPr>
          <p:nvPr/>
        </p:nvCxnSpPr>
        <p:spPr>
          <a:xfrm flipH="1" flipV="1">
            <a:off x="4406865" y="4101483"/>
            <a:ext cx="294639" cy="857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0" name="Straight Arrow Connector 2079">
            <a:extLst>
              <a:ext uri="{FF2B5EF4-FFF2-40B4-BE49-F238E27FC236}">
                <a16:creationId xmlns:a16="http://schemas.microsoft.com/office/drawing/2014/main" id="{AC09D954-E4E8-D511-6DC0-8ADB15FC7171}"/>
              </a:ext>
            </a:extLst>
          </p:cNvPr>
          <p:cNvCxnSpPr>
            <a:cxnSpLocks/>
          </p:cNvCxnSpPr>
          <p:nvPr/>
        </p:nvCxnSpPr>
        <p:spPr>
          <a:xfrm flipH="1" flipV="1">
            <a:off x="3029282" y="5535294"/>
            <a:ext cx="792969" cy="544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1" name="Straight Arrow Connector 2080">
            <a:extLst>
              <a:ext uri="{FF2B5EF4-FFF2-40B4-BE49-F238E27FC236}">
                <a16:creationId xmlns:a16="http://schemas.microsoft.com/office/drawing/2014/main" id="{B6162F37-E125-8781-3B57-479C406AFFFB}"/>
              </a:ext>
            </a:extLst>
          </p:cNvPr>
          <p:cNvCxnSpPr>
            <a:cxnSpLocks/>
          </p:cNvCxnSpPr>
          <p:nvPr/>
        </p:nvCxnSpPr>
        <p:spPr>
          <a:xfrm flipV="1">
            <a:off x="3822251" y="5548599"/>
            <a:ext cx="879253" cy="53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3" name="TextBox 2082">
            <a:extLst>
              <a:ext uri="{FF2B5EF4-FFF2-40B4-BE49-F238E27FC236}">
                <a16:creationId xmlns:a16="http://schemas.microsoft.com/office/drawing/2014/main" id="{4BB9DA7F-0C1D-8E60-4C7A-C68FFBFFAAB1}"/>
              </a:ext>
            </a:extLst>
          </p:cNvPr>
          <p:cNvSpPr txBox="1"/>
          <p:nvPr/>
        </p:nvSpPr>
        <p:spPr>
          <a:xfrm>
            <a:off x="6809173" y="168676"/>
            <a:ext cx="4998127" cy="563231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60000"/>
                    <a:lumOff val="40000"/>
                  </a:schemeClr>
                </a:solidFill>
              </a:rPr>
              <a:t>There is a massively parallel interconnected network of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 sense organs relay the information to the lowest layer of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Some of these neuron may fire in response to this information and in turn relay information to other neurons they are connected to</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These neurons may also fire and the process continues eventually resulting in a response.</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sz="1800" dirty="0">
                <a:solidFill>
                  <a:schemeClr val="accent2">
                    <a:lumMod val="60000"/>
                    <a:lumOff val="40000"/>
                  </a:schemeClr>
                </a:solidFill>
              </a:rPr>
              <a:t>Massively parallel interconnected network of neurons: an average human brain has around 10</a:t>
            </a:r>
            <a:r>
              <a:rPr lang="en-US" sz="1800" baseline="30000" dirty="0">
                <a:solidFill>
                  <a:schemeClr val="accent2">
                    <a:lumMod val="60000"/>
                    <a:lumOff val="40000"/>
                  </a:schemeClr>
                </a:solidFill>
              </a:rPr>
              <a:t>11 </a:t>
            </a:r>
            <a:r>
              <a:rPr lang="en-US" sz="1800" dirty="0">
                <a:solidFill>
                  <a:schemeClr val="accent2">
                    <a:lumMod val="60000"/>
                    <a:lumOff val="40000"/>
                  </a:schemeClr>
                </a:solidFill>
              </a:rPr>
              <a:t>(100 billions)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sz="1800" dirty="0">
                <a:solidFill>
                  <a:schemeClr val="accent2">
                    <a:lumMod val="60000"/>
                    <a:lumOff val="40000"/>
                  </a:schemeClr>
                </a:solidFill>
              </a:rPr>
              <a:t>Each neuron may perform a certain  role or respond to a certain stimulus</a:t>
            </a:r>
          </a:p>
          <a:p>
            <a:pPr marL="285750" indent="-285750">
              <a:buFont typeface="Arial" panose="020B0604020202020204" pitchFamily="34" charset="0"/>
              <a:buChar char="•"/>
            </a:pPr>
            <a:endParaRPr lang="en-US" sz="1800" dirty="0">
              <a:solidFill>
                <a:schemeClr val="accent2">
                  <a:lumMod val="60000"/>
                  <a:lumOff val="40000"/>
                </a:schemeClr>
              </a:solidFill>
            </a:endParaRPr>
          </a:p>
        </p:txBody>
      </p:sp>
    </p:spTree>
    <p:extLst>
      <p:ext uri="{BB962C8B-B14F-4D97-AF65-F5344CB8AC3E}">
        <p14:creationId xmlns:p14="http://schemas.microsoft.com/office/powerpoint/2010/main" val="408824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8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8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Table 4">
            <a:extLst>
              <a:ext uri="{FF2B5EF4-FFF2-40B4-BE49-F238E27FC236}">
                <a16:creationId xmlns:a16="http://schemas.microsoft.com/office/drawing/2014/main" id="{F85B2ED8-E1C1-EE47-7E6F-91CC6651783D}"/>
              </a:ext>
            </a:extLst>
          </p:cNvPr>
          <p:cNvGraphicFramePr>
            <a:graphicFrameLocks noGrp="1"/>
          </p:cNvGraphicFramePr>
          <p:nvPr/>
        </p:nvGraphicFramePr>
        <p:xfrm>
          <a:off x="-1" y="0"/>
          <a:ext cx="1989745" cy="97971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tx1">
                        <a:lumMod val="65000"/>
                      </a:schemeClr>
                    </a:solidFill>
                  </a:tcPr>
                </a:tc>
                <a:extLst>
                  <a:ext uri="{0D108BD9-81ED-4DB2-BD59-A6C34878D82A}">
                    <a16:rowId xmlns:a16="http://schemas.microsoft.com/office/drawing/2014/main" val="3203128871"/>
                  </a:ext>
                </a:extLst>
              </a:tr>
            </a:tbl>
          </a:graphicData>
        </a:graphic>
      </p:graphicFrame>
      <p:pic>
        <p:nvPicPr>
          <p:cNvPr id="2075" name="Picture 2074">
            <a:extLst>
              <a:ext uri="{FF2B5EF4-FFF2-40B4-BE49-F238E27FC236}">
                <a16:creationId xmlns:a16="http://schemas.microsoft.com/office/drawing/2014/main" id="{0358667C-D6B6-D95D-7F11-823A521C9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312" y="5615621"/>
            <a:ext cx="660733" cy="660733"/>
          </a:xfrm>
          <a:prstGeom prst="rect">
            <a:avLst/>
          </a:prstGeom>
        </p:spPr>
      </p:pic>
      <p:sp>
        <p:nvSpPr>
          <p:cNvPr id="2083" name="TextBox 2082">
            <a:extLst>
              <a:ext uri="{FF2B5EF4-FFF2-40B4-BE49-F238E27FC236}">
                <a16:creationId xmlns:a16="http://schemas.microsoft.com/office/drawing/2014/main" id="{4BB9DA7F-0C1D-8E60-4C7A-C68FFBFFAAB1}"/>
              </a:ext>
            </a:extLst>
          </p:cNvPr>
          <p:cNvSpPr txBox="1"/>
          <p:nvPr/>
        </p:nvSpPr>
        <p:spPr>
          <a:xfrm>
            <a:off x="6809173" y="168676"/>
            <a:ext cx="4998127" cy="590931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60000"/>
                    <a:lumOff val="40000"/>
                  </a:schemeClr>
                </a:solidFill>
              </a:rPr>
              <a:t>There is a massively parallel interconnected network of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 sense organs relay the information to the lowest layer of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Some of these neuron may fire in response to this information and in turn relay information to other neurons they are connected to</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These neurons may also fire and the process continues eventually resulting in a response.</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sz="1800" dirty="0">
                <a:solidFill>
                  <a:schemeClr val="accent2">
                    <a:lumMod val="60000"/>
                    <a:lumOff val="40000"/>
                  </a:schemeClr>
                </a:solidFill>
              </a:rPr>
              <a:t>Massively parallel interconnected network of neurons: an average human brain has around 10</a:t>
            </a:r>
            <a:r>
              <a:rPr lang="en-US" sz="1800" baseline="30000" dirty="0">
                <a:solidFill>
                  <a:schemeClr val="accent2">
                    <a:lumMod val="60000"/>
                    <a:lumOff val="40000"/>
                  </a:schemeClr>
                </a:solidFill>
              </a:rPr>
              <a:t>11 </a:t>
            </a:r>
            <a:r>
              <a:rPr lang="en-US" sz="1800" dirty="0">
                <a:solidFill>
                  <a:schemeClr val="accent2">
                    <a:lumMod val="60000"/>
                    <a:lumOff val="40000"/>
                  </a:schemeClr>
                </a:solidFill>
              </a:rPr>
              <a:t>(100 billions)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sz="1800" dirty="0">
                <a:solidFill>
                  <a:schemeClr val="accent2">
                    <a:lumMod val="60000"/>
                    <a:lumOff val="40000"/>
                  </a:schemeClr>
                </a:solidFill>
              </a:rPr>
              <a:t>Each neuron may perform a certain  role or respond to a certain stimulus</a:t>
            </a:r>
          </a:p>
          <a:p>
            <a:r>
              <a:rPr lang="en-US" sz="1800" dirty="0">
                <a:solidFill>
                  <a:schemeClr val="accent2">
                    <a:lumMod val="60000"/>
                    <a:lumOff val="40000"/>
                  </a:schemeClr>
                </a:solidFill>
              </a:rPr>
              <a:t> </a:t>
            </a:r>
          </a:p>
          <a:p>
            <a:pPr marL="285750" indent="-285750">
              <a:buFont typeface="Arial" panose="020B0604020202020204" pitchFamily="34" charset="0"/>
              <a:buChar char="•"/>
            </a:pPr>
            <a:endParaRPr lang="en-US" dirty="0">
              <a:solidFill>
                <a:schemeClr val="accent2">
                  <a:lumMod val="60000"/>
                  <a:lumOff val="40000"/>
                </a:schemeClr>
              </a:solidFill>
            </a:endParaRPr>
          </a:p>
        </p:txBody>
      </p:sp>
      <p:pic>
        <p:nvPicPr>
          <p:cNvPr id="2" name="Picture 1">
            <a:extLst>
              <a:ext uri="{FF2B5EF4-FFF2-40B4-BE49-F238E27FC236}">
                <a16:creationId xmlns:a16="http://schemas.microsoft.com/office/drawing/2014/main" id="{DEB9623A-9400-31B7-F0C1-05B9F055E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flipV="1">
            <a:off x="2634352" y="2582677"/>
            <a:ext cx="1014981" cy="677664"/>
          </a:xfrm>
          <a:prstGeom prst="rect">
            <a:avLst/>
          </a:prstGeom>
        </p:spPr>
      </p:pic>
      <p:pic>
        <p:nvPicPr>
          <p:cNvPr id="3" name="Picture 2">
            <a:extLst>
              <a:ext uri="{FF2B5EF4-FFF2-40B4-BE49-F238E27FC236}">
                <a16:creationId xmlns:a16="http://schemas.microsoft.com/office/drawing/2014/main" id="{F3CF8157-5E2F-9582-A855-DCA2547C2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195868" y="3481561"/>
            <a:ext cx="1014981" cy="750066"/>
          </a:xfrm>
          <a:prstGeom prst="rect">
            <a:avLst/>
          </a:prstGeom>
        </p:spPr>
      </p:pic>
      <p:pic>
        <p:nvPicPr>
          <p:cNvPr id="4" name="Picture 3">
            <a:extLst>
              <a:ext uri="{FF2B5EF4-FFF2-40B4-BE49-F238E27FC236}">
                <a16:creationId xmlns:a16="http://schemas.microsoft.com/office/drawing/2014/main" id="{DC8E4CE3-0A81-7B51-7B29-FE00A55BE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753637" y="2546477"/>
            <a:ext cx="1014981" cy="750065"/>
          </a:xfrm>
          <a:prstGeom prst="rect">
            <a:avLst/>
          </a:prstGeom>
        </p:spPr>
      </p:pic>
      <p:pic>
        <p:nvPicPr>
          <p:cNvPr id="5" name="Picture 4">
            <a:extLst>
              <a:ext uri="{FF2B5EF4-FFF2-40B4-BE49-F238E27FC236}">
                <a16:creationId xmlns:a16="http://schemas.microsoft.com/office/drawing/2014/main" id="{890DCDDA-5990-E48B-C7AA-0161F1A7F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298677" y="1654668"/>
            <a:ext cx="1014981" cy="750065"/>
          </a:xfrm>
          <a:prstGeom prst="rect">
            <a:avLst/>
          </a:prstGeom>
        </p:spPr>
      </p:pic>
      <p:sp>
        <p:nvSpPr>
          <p:cNvPr id="6" name="TextBox 5">
            <a:extLst>
              <a:ext uri="{FF2B5EF4-FFF2-40B4-BE49-F238E27FC236}">
                <a16:creationId xmlns:a16="http://schemas.microsoft.com/office/drawing/2014/main" id="{C7937418-39E8-D884-D12B-D83FB76CD813}"/>
              </a:ext>
            </a:extLst>
          </p:cNvPr>
          <p:cNvSpPr txBox="1"/>
          <p:nvPr/>
        </p:nvSpPr>
        <p:spPr>
          <a:xfrm>
            <a:off x="2187519" y="3429000"/>
            <a:ext cx="1047565" cy="369332"/>
          </a:xfrm>
          <a:prstGeom prst="rect">
            <a:avLst/>
          </a:prstGeom>
          <a:noFill/>
        </p:spPr>
        <p:txBody>
          <a:bodyPr wrap="square" rtlCol="0">
            <a:spAutoFit/>
          </a:bodyPr>
          <a:lstStyle/>
          <a:p>
            <a:r>
              <a:rPr lang="en-US" dirty="0">
                <a:solidFill>
                  <a:schemeClr val="accent2">
                    <a:lumMod val="60000"/>
                    <a:lumOff val="40000"/>
                  </a:schemeClr>
                </a:solidFill>
              </a:rPr>
              <a:t>Taste</a:t>
            </a:r>
          </a:p>
        </p:txBody>
      </p:sp>
      <p:sp>
        <p:nvSpPr>
          <p:cNvPr id="7" name="TextBox 6">
            <a:extLst>
              <a:ext uri="{FF2B5EF4-FFF2-40B4-BE49-F238E27FC236}">
                <a16:creationId xmlns:a16="http://schemas.microsoft.com/office/drawing/2014/main" id="{63A326FC-1A58-667B-7A40-66339E2F3D79}"/>
              </a:ext>
            </a:extLst>
          </p:cNvPr>
          <p:cNvSpPr txBox="1"/>
          <p:nvPr/>
        </p:nvSpPr>
        <p:spPr>
          <a:xfrm>
            <a:off x="3362312" y="4521384"/>
            <a:ext cx="1047565" cy="369332"/>
          </a:xfrm>
          <a:prstGeom prst="rect">
            <a:avLst/>
          </a:prstGeom>
          <a:noFill/>
        </p:spPr>
        <p:txBody>
          <a:bodyPr wrap="square" rtlCol="0">
            <a:spAutoFit/>
          </a:bodyPr>
          <a:lstStyle/>
          <a:p>
            <a:r>
              <a:rPr lang="en-US" dirty="0">
                <a:solidFill>
                  <a:schemeClr val="accent2">
                    <a:lumMod val="60000"/>
                    <a:lumOff val="40000"/>
                  </a:schemeClr>
                </a:solidFill>
              </a:rPr>
              <a:t>Smell</a:t>
            </a:r>
          </a:p>
        </p:txBody>
      </p:sp>
      <p:sp>
        <p:nvSpPr>
          <p:cNvPr id="8" name="TextBox 7">
            <a:extLst>
              <a:ext uri="{FF2B5EF4-FFF2-40B4-BE49-F238E27FC236}">
                <a16:creationId xmlns:a16="http://schemas.microsoft.com/office/drawing/2014/main" id="{01DBD0C4-6C76-337B-30F3-3E4A48BF0BA1}"/>
              </a:ext>
            </a:extLst>
          </p:cNvPr>
          <p:cNvSpPr txBox="1"/>
          <p:nvPr/>
        </p:nvSpPr>
        <p:spPr>
          <a:xfrm>
            <a:off x="4332849" y="3401633"/>
            <a:ext cx="1047565" cy="369332"/>
          </a:xfrm>
          <a:prstGeom prst="rect">
            <a:avLst/>
          </a:prstGeom>
          <a:noFill/>
        </p:spPr>
        <p:txBody>
          <a:bodyPr wrap="square" rtlCol="0">
            <a:spAutoFit/>
          </a:bodyPr>
          <a:lstStyle/>
          <a:p>
            <a:r>
              <a:rPr lang="en-US" dirty="0">
                <a:solidFill>
                  <a:schemeClr val="accent2">
                    <a:lumMod val="60000"/>
                    <a:lumOff val="40000"/>
                  </a:schemeClr>
                </a:solidFill>
              </a:rPr>
              <a:t>Visuals</a:t>
            </a:r>
          </a:p>
        </p:txBody>
      </p:sp>
      <p:pic>
        <p:nvPicPr>
          <p:cNvPr id="12" name="Picture 11">
            <a:extLst>
              <a:ext uri="{FF2B5EF4-FFF2-40B4-BE49-F238E27FC236}">
                <a16:creationId xmlns:a16="http://schemas.microsoft.com/office/drawing/2014/main" id="{F3F320F6-2ABA-EC26-13EA-166699014B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2312" y="713468"/>
            <a:ext cx="652772" cy="652772"/>
          </a:xfrm>
          <a:prstGeom prst="rect">
            <a:avLst/>
          </a:prstGeom>
        </p:spPr>
      </p:pic>
    </p:spTree>
    <p:extLst>
      <p:ext uri="{BB962C8B-B14F-4D97-AF65-F5344CB8AC3E}">
        <p14:creationId xmlns:p14="http://schemas.microsoft.com/office/powerpoint/2010/main" val="89636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AB343F7-DADD-106D-60E1-15C78857D4BF}"/>
              </a:ext>
            </a:extLst>
          </p:cNvPr>
          <p:cNvGraphicFramePr>
            <a:graphicFrameLocks noGrp="1"/>
          </p:cNvGraphicFramePr>
          <p:nvPr>
            <p:extLst>
              <p:ext uri="{D42A27DB-BD31-4B8C-83A1-F6EECF244321}">
                <p14:modId xmlns:p14="http://schemas.microsoft.com/office/powerpoint/2010/main" val="3074064547"/>
              </p:ext>
            </p:extLst>
          </p:nvPr>
        </p:nvGraphicFramePr>
        <p:xfrm>
          <a:off x="-1" y="0"/>
          <a:ext cx="1989745" cy="16197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tx1">
                        <a:lumMod val="75000"/>
                      </a:schemeClr>
                    </a:solidFill>
                  </a:tcPr>
                </a:tc>
                <a:extLst>
                  <a:ext uri="{0D108BD9-81ED-4DB2-BD59-A6C34878D82A}">
                    <a16:rowId xmlns:a16="http://schemas.microsoft.com/office/drawing/2014/main" val="2220252484"/>
                  </a:ext>
                </a:extLst>
              </a:tr>
            </a:tbl>
          </a:graphicData>
        </a:graphic>
      </p:graphicFrame>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2" name="Straight Arrow Connector 11">
            <a:extLst>
              <a:ext uri="{FF2B5EF4-FFF2-40B4-BE49-F238E27FC236}">
                <a16:creationId xmlns:a16="http://schemas.microsoft.com/office/drawing/2014/main" id="{64B07F1A-51C4-5F56-3D34-AE0DECC61EFA}"/>
              </a:ext>
            </a:extLst>
          </p:cNvPr>
          <p:cNvCxnSpPr>
            <a:cxnSpLocks/>
            <a:endCxn id="5" idx="3"/>
          </p:cNvCxnSpPr>
          <p:nvPr/>
        </p:nvCxnSpPr>
        <p:spPr>
          <a:xfrm flipV="1">
            <a:off x="2769683" y="2403618"/>
            <a:ext cx="866628" cy="1189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2600037" y="3592946"/>
            <a:ext cx="3870036"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r>
              <a:rPr lang="en-US" sz="1400" dirty="0">
                <a:solidFill>
                  <a:schemeClr val="accent2">
                    <a:lumMod val="60000"/>
                    <a:lumOff val="40000"/>
                  </a:schemeClr>
                </a:solidFill>
              </a:rPr>
              <a:t>            ….        </a:t>
            </a:r>
            <a:r>
              <a:rPr lang="en-US" sz="1400" dirty="0" err="1">
                <a:solidFill>
                  <a:schemeClr val="accent2">
                    <a:lumMod val="60000"/>
                    <a:lumOff val="40000"/>
                  </a:schemeClr>
                </a:solidFill>
              </a:rPr>
              <a:t>x</a:t>
            </a:r>
            <a:r>
              <a:rPr lang="en-US" sz="1400" baseline="-25000" dirty="0" err="1">
                <a:solidFill>
                  <a:schemeClr val="accent2">
                    <a:lumMod val="60000"/>
                    <a:lumOff val="40000"/>
                  </a:schemeClr>
                </a:solidFill>
              </a:rPr>
              <a:t>n</a:t>
            </a:r>
            <a:r>
              <a:rPr lang="en-US" sz="1400" dirty="0">
                <a:solidFill>
                  <a:schemeClr val="accent2">
                    <a:lumMod val="60000"/>
                    <a:lumOff val="40000"/>
                  </a:schemeClr>
                </a:solidFill>
              </a:rPr>
              <a:t>       {0,1}        </a:t>
            </a:r>
          </a:p>
        </p:txBody>
      </p:sp>
      <p:cxnSp>
        <p:nvCxnSpPr>
          <p:cNvPr id="35" name="Straight Arrow Connector 34">
            <a:extLst>
              <a:ext uri="{FF2B5EF4-FFF2-40B4-BE49-F238E27FC236}">
                <a16:creationId xmlns:a16="http://schemas.microsoft.com/office/drawing/2014/main" id="{2BB62B47-4DF1-D38E-EB5F-270047384488}"/>
              </a:ext>
            </a:extLst>
          </p:cNvPr>
          <p:cNvCxnSpPr>
            <a:cxnSpLocks/>
            <a:stCxn id="20" idx="0"/>
          </p:cNvCxnSpPr>
          <p:nvPr/>
        </p:nvCxnSpPr>
        <p:spPr>
          <a:xfrm flipH="1" flipV="1">
            <a:off x="4239492" y="2553616"/>
            <a:ext cx="295563" cy="1039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8F2D481-E4DA-A472-5B7D-904453987CD6}"/>
              </a:ext>
            </a:extLst>
          </p:cNvPr>
          <p:cNvCxnSpPr>
            <a:cxnSpLocks/>
            <a:endCxn id="5" idx="5"/>
          </p:cNvCxnSpPr>
          <p:nvPr/>
        </p:nvCxnSpPr>
        <p:spPr>
          <a:xfrm flipH="1" flipV="1">
            <a:off x="4380855" y="2403618"/>
            <a:ext cx="604981" cy="1189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C5B364C-915D-AEEC-AE71-8444F69E33B9}"/>
                  </a:ext>
                </a:extLst>
              </p:cNvPr>
              <p:cNvSpPr txBox="1"/>
              <p:nvPr/>
            </p:nvSpPr>
            <p:spPr>
              <a:xfrm>
                <a:off x="5308095" y="3688673"/>
                <a:ext cx="183121"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m:t>
                      </m:r>
                    </m:oMath>
                  </m:oMathPara>
                </a14:m>
                <a:endParaRPr lang="en-US" sz="1200" dirty="0">
                  <a:solidFill>
                    <a:schemeClr val="accent2">
                      <a:lumMod val="60000"/>
                      <a:lumOff val="40000"/>
                    </a:schemeClr>
                  </a:solidFill>
                </a:endParaRPr>
              </a:p>
            </p:txBody>
          </p:sp>
        </mc:Choice>
        <mc:Fallback xmlns="">
          <p:sp>
            <p:nvSpPr>
              <p:cNvPr id="49" name="TextBox 48">
                <a:extLst>
                  <a:ext uri="{FF2B5EF4-FFF2-40B4-BE49-F238E27FC236}">
                    <a16:creationId xmlns:a16="http://schemas.microsoft.com/office/drawing/2014/main" id="{7C5B364C-915D-AEEC-AE71-8444F69E33B9}"/>
                  </a:ext>
                </a:extLst>
              </p:cNvPr>
              <p:cNvSpPr txBox="1">
                <a:spLocks noRot="1" noChangeAspect="1" noMove="1" noResize="1" noEditPoints="1" noAdjustHandles="1" noChangeArrowheads="1" noChangeShapeType="1" noTextEdit="1"/>
              </p:cNvSpPr>
              <p:nvPr/>
            </p:nvSpPr>
            <p:spPr>
              <a:xfrm>
                <a:off x="5308095" y="3688673"/>
                <a:ext cx="183121" cy="184666"/>
              </a:xfrm>
              <a:prstGeom prst="rect">
                <a:avLst/>
              </a:prstGeom>
              <a:blipFill>
                <a:blip r:embed="rId2"/>
                <a:stretch>
                  <a:fillRect l="-3333" b="-3333"/>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6F1CF529-D4D2-1EEE-F6B2-0D8BB95F59DD}"/>
              </a:ext>
            </a:extLst>
          </p:cNvPr>
          <p:cNvSpPr txBox="1"/>
          <p:nvPr/>
        </p:nvSpPr>
        <p:spPr>
          <a:xfrm>
            <a:off x="3871839" y="1555610"/>
            <a:ext cx="963399" cy="923330"/>
          </a:xfrm>
          <a:prstGeom prst="rect">
            <a:avLst/>
          </a:prstGeom>
          <a:noFill/>
        </p:spPr>
        <p:txBody>
          <a:bodyPr wrap="square" rtlCol="0">
            <a:spAutoFit/>
          </a:bodyPr>
          <a:lstStyle/>
          <a:p>
            <a:r>
              <a:rPr lang="en-US" i="1" dirty="0">
                <a:solidFill>
                  <a:schemeClr val="accent2">
                    <a:lumMod val="60000"/>
                    <a:lumOff val="40000"/>
                  </a:schemeClr>
                </a:solidFill>
              </a:rPr>
              <a:t>f</a:t>
            </a:r>
          </a:p>
          <a:p>
            <a:endParaRPr lang="en-US" i="1" dirty="0">
              <a:solidFill>
                <a:schemeClr val="accent2">
                  <a:lumMod val="60000"/>
                  <a:lumOff val="40000"/>
                </a:schemeClr>
              </a:solidFill>
            </a:endParaRPr>
          </a:p>
          <a:p>
            <a:r>
              <a:rPr lang="en-US" i="1" dirty="0">
                <a:solidFill>
                  <a:schemeClr val="accent2">
                    <a:lumMod val="60000"/>
                    <a:lumOff val="40000"/>
                  </a:schemeClr>
                </a:solidFill>
              </a:rPr>
              <a:t>g</a:t>
            </a:r>
          </a:p>
        </p:txBody>
      </p: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3"/>
                <a:stretch>
                  <a:fillRect l="-5825" t="-3333" r="-8738" b="-40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32B18119-E137-2A8B-F6D7-90B72CC50B37}"/>
              </a:ext>
            </a:extLst>
          </p:cNvPr>
          <p:cNvSpPr txBox="1"/>
          <p:nvPr/>
        </p:nvSpPr>
        <p:spPr>
          <a:xfrm>
            <a:off x="6809173" y="168676"/>
            <a:ext cx="4998127"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60000"/>
                    <a:lumOff val="40000"/>
                  </a:schemeClr>
                </a:solidFill>
              </a:rPr>
              <a:t>McCulloch and Pitts proposed a highly simplified computational model of the neuron</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i="1" dirty="0">
                <a:solidFill>
                  <a:schemeClr val="accent2">
                    <a:lumMod val="60000"/>
                    <a:lumOff val="40000"/>
                  </a:schemeClr>
                </a:solidFill>
              </a:rPr>
              <a:t>g</a:t>
            </a:r>
            <a:r>
              <a:rPr lang="en-US" dirty="0">
                <a:solidFill>
                  <a:schemeClr val="accent2">
                    <a:lumMod val="60000"/>
                    <a:lumOff val="40000"/>
                  </a:schemeClr>
                </a:solidFill>
              </a:rPr>
              <a:t> aggregates the inputs, and the function </a:t>
            </a:r>
            <a:r>
              <a:rPr lang="en-US" i="1" dirty="0">
                <a:solidFill>
                  <a:schemeClr val="accent2">
                    <a:lumMod val="60000"/>
                    <a:lumOff val="40000"/>
                  </a:schemeClr>
                </a:solidFill>
              </a:rPr>
              <a:t>f</a:t>
            </a:r>
            <a:r>
              <a:rPr lang="en-US" dirty="0">
                <a:solidFill>
                  <a:schemeClr val="accent2">
                    <a:lumMod val="60000"/>
                    <a:lumOff val="40000"/>
                  </a:schemeClr>
                </a:solidFill>
              </a:rPr>
              <a:t> takes a decision based on this aggregation. </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 input can be excitatory or inhibitory</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y=0 if any x</a:t>
            </a:r>
            <a:r>
              <a:rPr lang="en-US" baseline="-25000" dirty="0">
                <a:solidFill>
                  <a:schemeClr val="accent2">
                    <a:lumMod val="60000"/>
                    <a:lumOff val="40000"/>
                  </a:schemeClr>
                </a:solidFill>
              </a:rPr>
              <a:t>i</a:t>
            </a:r>
            <a:r>
              <a:rPr lang="en-US" dirty="0">
                <a:solidFill>
                  <a:schemeClr val="accent2">
                    <a:lumMod val="60000"/>
                    <a:lumOff val="40000"/>
                  </a:schemeClr>
                </a:solidFill>
              </a:rPr>
              <a:t>  is inhibitory, else</a:t>
            </a:r>
            <a:endParaRPr lang="en-US" baseline="-25000" dirty="0">
              <a:solidFill>
                <a:schemeClr val="accent2">
                  <a:lumMod val="60000"/>
                  <a:lumOff val="40000"/>
                </a:schemeClr>
              </a:solidFill>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F98CC0D2-56DA-3641-C680-CA9FA16BC48F}"/>
                  </a:ext>
                </a:extLst>
              </p:cNvPr>
              <p:cNvSpPr txBox="1"/>
              <p:nvPr/>
            </p:nvSpPr>
            <p:spPr>
              <a:xfrm>
                <a:off x="7338233" y="3230218"/>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lumMod val="60000"/>
                              <a:lumOff val="40000"/>
                            </a:schemeClr>
                          </a:solidFill>
                          <a:latin typeface="Cambria Math" panose="02040503050406030204" pitchFamily="18" charset="0"/>
                        </a:rPr>
                        <m:t>𝑔</m:t>
                      </m:r>
                      <m:d>
                        <m:dPr>
                          <m:ctrlPr>
                            <a:rPr lang="en-US" i="1" dirty="0" smtClean="0">
                              <a:solidFill>
                                <a:schemeClr val="accent2">
                                  <a:lumMod val="60000"/>
                                  <a:lumOff val="40000"/>
                                </a:schemeClr>
                              </a:solidFill>
                              <a:latin typeface="Cambria Math" panose="02040503050406030204" pitchFamily="18" charset="0"/>
                            </a:rPr>
                          </m:ctrlPr>
                        </m:dPr>
                        <m:e>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1</m:t>
                          </m:r>
                          <m:r>
                            <a:rPr lang="en-US" i="1" dirty="0" smtClean="0">
                              <a:solidFill>
                                <a:schemeClr val="accent2">
                                  <a:lumMod val="60000"/>
                                  <a:lumOff val="40000"/>
                                </a:schemeClr>
                              </a:solidFill>
                              <a:latin typeface="Cambria Math" panose="02040503050406030204" pitchFamily="18" charset="0"/>
                            </a:rPr>
                            <m:t>.</m:t>
                          </m:r>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2</m:t>
                          </m:r>
                          <m:r>
                            <a:rPr lang="en-US" i="1" dirty="0" smtClean="0">
                              <a:solidFill>
                                <a:schemeClr val="accent2">
                                  <a:lumMod val="60000"/>
                                  <a:lumOff val="40000"/>
                                </a:schemeClr>
                              </a:solidFill>
                              <a:latin typeface="Cambria Math" panose="02040503050406030204" pitchFamily="18" charset="0"/>
                            </a:rPr>
                            <m:t>, . . ., </m:t>
                          </m:r>
                          <m:r>
                            <a:rPr lang="en-US" i="1" dirty="0" err="1" smtClean="0">
                              <a:solidFill>
                                <a:schemeClr val="accent2">
                                  <a:lumMod val="60000"/>
                                  <a:lumOff val="40000"/>
                                </a:schemeClr>
                              </a:solidFill>
                              <a:latin typeface="Cambria Math" panose="02040503050406030204" pitchFamily="18" charset="0"/>
                            </a:rPr>
                            <m:t>𝑥</m:t>
                          </m:r>
                          <m:r>
                            <a:rPr lang="en-US" i="1" baseline="-25000" dirty="0" err="1" smtClean="0">
                              <a:solidFill>
                                <a:schemeClr val="accent2">
                                  <a:lumMod val="60000"/>
                                  <a:lumOff val="40000"/>
                                </a:schemeClr>
                              </a:solidFill>
                              <a:latin typeface="Cambria Math" panose="02040503050406030204" pitchFamily="18" charset="0"/>
                            </a:rPr>
                            <m:t>𝑛</m:t>
                          </m:r>
                        </m:e>
                      </m:d>
                      <m:r>
                        <a:rPr lang="en-US" i="1" dirty="0" smtClean="0">
                          <a:solidFill>
                            <a:schemeClr val="accent2">
                              <a:lumMod val="60000"/>
                              <a:lumOff val="40000"/>
                            </a:schemeClr>
                          </a:solidFill>
                          <a:latin typeface="Cambria Math" panose="02040503050406030204" pitchFamily="18" charset="0"/>
                        </a:rPr>
                        <m:t>=</m:t>
                      </m:r>
                      <m:r>
                        <a:rPr lang="en-US" b="0" i="1" dirty="0" smtClean="0">
                          <a:solidFill>
                            <a:schemeClr val="accent2">
                              <a:lumMod val="60000"/>
                              <a:lumOff val="40000"/>
                            </a:schemeClr>
                          </a:solidFill>
                          <a:latin typeface="Cambria Math" panose="02040503050406030204" pitchFamily="18" charset="0"/>
                        </a:rPr>
                        <m:t>𝑔</m:t>
                      </m:r>
                      <m:d>
                        <m:dPr>
                          <m:ctrlPr>
                            <a:rPr lang="en-US" b="0" i="1" dirty="0" smtClean="0">
                              <a:solidFill>
                                <a:schemeClr val="accent2">
                                  <a:lumMod val="60000"/>
                                  <a:lumOff val="40000"/>
                                </a:schemeClr>
                              </a:solidFill>
                              <a:latin typeface="Cambria Math" panose="02040503050406030204" pitchFamily="18" charset="0"/>
                            </a:rPr>
                          </m:ctrlPr>
                        </m:dPr>
                        <m:e>
                          <m:r>
                            <a:rPr lang="en-US" b="0" i="1" dirty="0" smtClean="0">
                              <a:solidFill>
                                <a:schemeClr val="accent2">
                                  <a:lumMod val="60000"/>
                                  <a:lumOff val="40000"/>
                                </a:schemeClr>
                              </a:solidFill>
                              <a:latin typeface="Cambria Math" panose="02040503050406030204" pitchFamily="18" charset="0"/>
                            </a:rPr>
                            <m:t>𝑋</m:t>
                          </m:r>
                        </m:e>
                      </m:d>
                      <m:r>
                        <a:rPr lang="en-US" b="0" i="1" dirty="0" smtClean="0">
                          <a:solidFill>
                            <a:schemeClr val="accent2">
                              <a:lumMod val="60000"/>
                              <a:lumOff val="40000"/>
                            </a:schemeClr>
                          </a:solidFill>
                          <a:latin typeface="Cambria Math" panose="02040503050406030204" pitchFamily="18" charset="0"/>
                        </a:rPr>
                        <m:t>=</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1</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𝑖</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57" name="TextBox 56">
                <a:extLst>
                  <a:ext uri="{FF2B5EF4-FFF2-40B4-BE49-F238E27FC236}">
                    <a16:creationId xmlns:a16="http://schemas.microsoft.com/office/drawing/2014/main" id="{F98CC0D2-56DA-3641-C680-CA9FA16BC48F}"/>
                  </a:ext>
                </a:extLst>
              </p:cNvPr>
              <p:cNvSpPr txBox="1">
                <a:spLocks noRot="1" noChangeAspect="1" noMove="1" noResize="1" noEditPoints="1" noAdjustHandles="1" noChangeArrowheads="1" noChangeShapeType="1" noTextEdit="1"/>
              </p:cNvSpPr>
              <p:nvPr/>
            </p:nvSpPr>
            <p:spPr>
              <a:xfrm>
                <a:off x="7338233" y="3230218"/>
                <a:ext cx="3679795" cy="10332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F97F2D8-3729-67D0-C644-62D4F870C83C}"/>
                  </a:ext>
                </a:extLst>
              </p:cNvPr>
              <p:cNvSpPr txBox="1"/>
              <p:nvPr/>
            </p:nvSpPr>
            <p:spPr>
              <a:xfrm>
                <a:off x="7071062" y="4133154"/>
                <a:ext cx="4638584" cy="312650"/>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𝑦</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𝑓</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𝑔</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𝑋</m:t>
                              </m:r>
                            </m:e>
                          </m:d>
                        </m:e>
                      </m:d>
                      <m:r>
                        <a:rPr lang="en-US" b="0" i="1" smtClean="0">
                          <a:solidFill>
                            <a:schemeClr val="accent2">
                              <a:lumMod val="60000"/>
                              <a:lumOff val="40000"/>
                            </a:schemeClr>
                          </a:solidFill>
                          <a:latin typeface="Cambria Math" panose="02040503050406030204" pitchFamily="18" charset="0"/>
                        </a:rPr>
                        <m:t>=1        </m:t>
                      </m:r>
                      <m:r>
                        <a:rPr lang="en-US" b="0" i="1" smtClean="0">
                          <a:solidFill>
                            <a:schemeClr val="accent2">
                              <a:lumMod val="60000"/>
                              <a:lumOff val="40000"/>
                            </a:schemeClr>
                          </a:solidFill>
                          <a:latin typeface="Cambria Math" panose="02040503050406030204" pitchFamily="18" charset="0"/>
                        </a:rPr>
                        <m:t>𝑖𝑓</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𝑔</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𝑋</m:t>
                          </m:r>
                        </m:e>
                      </m:d>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endParaRPr>
              </a:p>
            </p:txBody>
          </p:sp>
        </mc:Choice>
        <mc:Fallback xmlns="">
          <p:sp>
            <p:nvSpPr>
              <p:cNvPr id="59" name="TextBox 58">
                <a:extLst>
                  <a:ext uri="{FF2B5EF4-FFF2-40B4-BE49-F238E27FC236}">
                    <a16:creationId xmlns:a16="http://schemas.microsoft.com/office/drawing/2014/main" id="{FF97F2D8-3729-67D0-C644-62D4F870C83C}"/>
                  </a:ext>
                </a:extLst>
              </p:cNvPr>
              <p:cNvSpPr txBox="1">
                <a:spLocks noRot="1" noChangeAspect="1" noMove="1" noResize="1" noEditPoints="1" noAdjustHandles="1" noChangeArrowheads="1" noChangeShapeType="1" noTextEdit="1"/>
              </p:cNvSpPr>
              <p:nvPr/>
            </p:nvSpPr>
            <p:spPr>
              <a:xfrm>
                <a:off x="7071062" y="4133154"/>
                <a:ext cx="4638584" cy="312650"/>
              </a:xfrm>
              <a:prstGeom prst="rect">
                <a:avLst/>
              </a:prstGeom>
              <a:blipFill>
                <a:blip r:embed="rId5"/>
                <a:stretch>
                  <a:fillRect b="-27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D7B886E-1FF4-2BD8-F242-B80622348253}"/>
                  </a:ext>
                </a:extLst>
              </p:cNvPr>
              <p:cNvSpPr txBox="1"/>
              <p:nvPr/>
            </p:nvSpPr>
            <p:spPr>
              <a:xfrm>
                <a:off x="7071062" y="4583344"/>
                <a:ext cx="4638584" cy="276999"/>
              </a:xfrm>
              <a:prstGeom prst="rect">
                <a:avLst/>
              </a:prstGeom>
              <a:noFill/>
            </p:spPr>
            <p:txBody>
              <a:bodyPr wrap="square" lIns="0" tIns="0" rIns="0" bIns="0" rtlCol="0">
                <a:spAutoFit/>
              </a:bodyPr>
              <a:lstStyle/>
              <a:p>
                <a:pPr algn="l"/>
                <a14:m>
                  <m:oMath xmlns:m="http://schemas.openxmlformats.org/officeDocument/2006/math">
                    <m:r>
                      <a:rPr lang="en-US" b="0" i="1" smtClean="0">
                        <a:solidFill>
                          <a:schemeClr val="accent2">
                            <a:lumMod val="60000"/>
                            <a:lumOff val="40000"/>
                          </a:schemeClr>
                        </a:solidFill>
                        <a:latin typeface="Cambria Math" panose="02040503050406030204" pitchFamily="18" charset="0"/>
                      </a:rPr>
                      <m:t>                                  =0        </m:t>
                    </m:r>
                    <m:r>
                      <a:rPr lang="en-US" b="0" i="1" smtClean="0">
                        <a:solidFill>
                          <a:schemeClr val="accent2">
                            <a:lumMod val="60000"/>
                            <a:lumOff val="40000"/>
                          </a:schemeClr>
                        </a:solidFill>
                        <a:latin typeface="Cambria Math" panose="02040503050406030204" pitchFamily="18" charset="0"/>
                      </a:rPr>
                      <m:t>𝑖𝑓</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𝑔</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𝑋</m:t>
                        </m:r>
                      </m:e>
                    </m:d>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    </m:t>
                    </m:r>
                  </m:oMath>
                </a14:m>
                <a:r>
                  <a:rPr lang="en-US" dirty="0">
                    <a:solidFill>
                      <a:schemeClr val="accent2">
                        <a:lumMod val="60000"/>
                        <a:lumOff val="40000"/>
                      </a:schemeClr>
                    </a:solidFill>
                  </a:rPr>
                  <a:t> </a:t>
                </a:r>
              </a:p>
            </p:txBody>
          </p:sp>
        </mc:Choice>
        <mc:Fallback xmlns="">
          <p:sp>
            <p:nvSpPr>
              <p:cNvPr id="60" name="TextBox 59">
                <a:extLst>
                  <a:ext uri="{FF2B5EF4-FFF2-40B4-BE49-F238E27FC236}">
                    <a16:creationId xmlns:a16="http://schemas.microsoft.com/office/drawing/2014/main" id="{6D7B886E-1FF4-2BD8-F242-B80622348253}"/>
                  </a:ext>
                </a:extLst>
              </p:cNvPr>
              <p:cNvSpPr txBox="1">
                <a:spLocks noRot="1" noChangeAspect="1" noMove="1" noResize="1" noEditPoints="1" noAdjustHandles="1" noChangeArrowheads="1" noChangeShapeType="1" noTextEdit="1"/>
              </p:cNvSpPr>
              <p:nvPr/>
            </p:nvSpPr>
            <p:spPr>
              <a:xfrm>
                <a:off x="7071062" y="4583344"/>
                <a:ext cx="4638584" cy="276999"/>
              </a:xfrm>
              <a:prstGeom prst="rect">
                <a:avLst/>
              </a:prstGeom>
              <a:blipFill>
                <a:blip r:embed="rId6"/>
                <a:stretch>
                  <a:fillRect l="-131" t="-222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C83C005B-E2BF-CF1C-4C44-6E87118870BF}"/>
                  </a:ext>
                </a:extLst>
              </p:cNvPr>
              <p:cNvSpPr txBox="1"/>
              <p:nvPr/>
            </p:nvSpPr>
            <p:spPr>
              <a:xfrm>
                <a:off x="7435887" y="5457939"/>
                <a:ext cx="5347957" cy="923330"/>
              </a:xfrm>
              <a:prstGeom prst="rect">
                <a:avLst/>
              </a:prstGeom>
              <a:noFill/>
            </p:spPr>
            <p:txBody>
              <a:bodyPr wrap="square">
                <a:spAutoFit/>
              </a:bodyPr>
              <a:lstStyle/>
              <a:p>
                <a14:m>
                  <m:oMath xmlns:m="http://schemas.openxmlformats.org/officeDocument/2006/math">
                    <m:r>
                      <a:rPr lang="en-US" b="0" i="1" smtClean="0">
                        <a:solidFill>
                          <a:schemeClr val="accent2">
                            <a:lumMod val="60000"/>
                            <a:lumOff val="40000"/>
                          </a:schemeClr>
                        </a:solidFill>
                        <a:latin typeface="Cambria Math" panose="02040503050406030204" pitchFamily="18" charset="0"/>
                      </a:rPr>
                      <m:t>𝜃</m:t>
                    </m:r>
                  </m:oMath>
                </a14:m>
                <a:r>
                  <a:rPr lang="en-US" dirty="0">
                    <a:solidFill>
                      <a:schemeClr val="accent2">
                        <a:lumMod val="60000"/>
                        <a:lumOff val="40000"/>
                      </a:schemeClr>
                    </a:solidFill>
                  </a:rPr>
                  <a:t> is called the thresholding parameter</a:t>
                </a:r>
              </a:p>
              <a:p>
                <a:endParaRPr lang="en-US" dirty="0">
                  <a:solidFill>
                    <a:schemeClr val="accent2">
                      <a:lumMod val="60000"/>
                      <a:lumOff val="40000"/>
                    </a:schemeClr>
                  </a:solidFill>
                </a:endParaRPr>
              </a:p>
              <a:p>
                <a:r>
                  <a:rPr lang="en-US" dirty="0">
                    <a:solidFill>
                      <a:schemeClr val="accent2">
                        <a:lumMod val="60000"/>
                        <a:lumOff val="40000"/>
                      </a:schemeClr>
                    </a:solidFill>
                  </a:rPr>
                  <a:t>This is called Thresholding logic</a:t>
                </a:r>
              </a:p>
            </p:txBody>
          </p:sp>
        </mc:Choice>
        <mc:Fallback xmlns="">
          <p:sp>
            <p:nvSpPr>
              <p:cNvPr id="62" name="TextBox 61">
                <a:extLst>
                  <a:ext uri="{FF2B5EF4-FFF2-40B4-BE49-F238E27FC236}">
                    <a16:creationId xmlns:a16="http://schemas.microsoft.com/office/drawing/2014/main" id="{C83C005B-E2BF-CF1C-4C44-6E87118870BF}"/>
                  </a:ext>
                </a:extLst>
              </p:cNvPr>
              <p:cNvSpPr txBox="1">
                <a:spLocks noRot="1" noChangeAspect="1" noMove="1" noResize="1" noEditPoints="1" noAdjustHandles="1" noChangeArrowheads="1" noChangeShapeType="1" noTextEdit="1"/>
              </p:cNvSpPr>
              <p:nvPr/>
            </p:nvSpPr>
            <p:spPr>
              <a:xfrm>
                <a:off x="7435887" y="5457939"/>
                <a:ext cx="5347957" cy="923330"/>
              </a:xfrm>
              <a:prstGeom prst="rect">
                <a:avLst/>
              </a:prstGeom>
              <a:blipFill>
                <a:blip r:embed="rId7"/>
                <a:stretch>
                  <a:fillRect l="-1026"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319988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0"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AB343F7-DADD-106D-60E1-15C78857D4BF}"/>
              </a:ext>
            </a:extLst>
          </p:cNvPr>
          <p:cNvGraphicFramePr>
            <a:graphicFrameLocks noGrp="1"/>
          </p:cNvGraphicFramePr>
          <p:nvPr>
            <p:extLst>
              <p:ext uri="{D42A27DB-BD31-4B8C-83A1-F6EECF244321}">
                <p14:modId xmlns:p14="http://schemas.microsoft.com/office/powerpoint/2010/main" val="2795094626"/>
              </p:ext>
            </p:extLst>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325C530B-F529-F878-1E2B-411FB61E9092}"/>
              </a:ext>
            </a:extLst>
          </p:cNvPr>
          <p:cNvGrpSpPr/>
          <p:nvPr/>
        </p:nvGrpSpPr>
        <p:grpSpPr>
          <a:xfrm>
            <a:off x="6567660" y="1529369"/>
            <a:ext cx="1052944" cy="1076275"/>
            <a:chOff x="6373092" y="1469571"/>
            <a:chExt cx="1052944" cy="1076275"/>
          </a:xfrm>
        </p:grpSpPr>
        <p:sp>
          <p:nvSpPr>
            <p:cNvPr id="18" name="Oval 17">
              <a:extLst>
                <a:ext uri="{FF2B5EF4-FFF2-40B4-BE49-F238E27FC236}">
                  <a16:creationId xmlns:a16="http://schemas.microsoft.com/office/drawing/2014/main" id="{77F75FE0-323D-833A-BA9F-0393869F72F7}"/>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ord 18">
              <a:extLst>
                <a:ext uri="{FF2B5EF4-FFF2-40B4-BE49-F238E27FC236}">
                  <a16:creationId xmlns:a16="http://schemas.microsoft.com/office/drawing/2014/main" id="{A8FB31A3-B412-EE1E-AC45-2DC6C8CB1B76}"/>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21" name="Straight Arrow Connector 20">
            <a:extLst>
              <a:ext uri="{FF2B5EF4-FFF2-40B4-BE49-F238E27FC236}">
                <a16:creationId xmlns:a16="http://schemas.microsoft.com/office/drawing/2014/main" id="{D836BECD-E90E-A31B-B0DC-CD5E49FC919D}"/>
              </a:ext>
            </a:extLst>
          </p:cNvPr>
          <p:cNvCxnSpPr>
            <a:cxnSpLocks/>
          </p:cNvCxnSpPr>
          <p:nvPr/>
        </p:nvCxnSpPr>
        <p:spPr>
          <a:xfrm flipV="1">
            <a:off x="6365360"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6DB2EB0-655B-1014-6F2C-3ACB8019BBC6}"/>
              </a:ext>
            </a:extLst>
          </p:cNvPr>
          <p:cNvCxnSpPr>
            <a:cxnSpLocks/>
          </p:cNvCxnSpPr>
          <p:nvPr/>
        </p:nvCxnSpPr>
        <p:spPr>
          <a:xfrm flipV="1">
            <a:off x="7092723"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A342D58-366D-4FBF-76F1-4DE5362C0423}"/>
              </a:ext>
            </a:extLst>
          </p:cNvPr>
          <p:cNvSpPr txBox="1"/>
          <p:nvPr/>
        </p:nvSpPr>
        <p:spPr>
          <a:xfrm>
            <a:off x="6140477"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25" name="Straight Arrow Connector 24">
            <a:extLst>
              <a:ext uri="{FF2B5EF4-FFF2-40B4-BE49-F238E27FC236}">
                <a16:creationId xmlns:a16="http://schemas.microsoft.com/office/drawing/2014/main" id="{42729FC5-1F67-5BD2-5207-5284829CCA15}"/>
              </a:ext>
            </a:extLst>
          </p:cNvPr>
          <p:cNvCxnSpPr>
            <a:cxnSpLocks/>
          </p:cNvCxnSpPr>
          <p:nvPr/>
        </p:nvCxnSpPr>
        <p:spPr>
          <a:xfrm flipH="1" flipV="1">
            <a:off x="7325041"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FACA3F4-20C9-07E6-9B72-E94BF9931E38}"/>
              </a:ext>
            </a:extLst>
          </p:cNvPr>
          <p:cNvCxnSpPr>
            <a:cxnSpLocks/>
          </p:cNvCxnSpPr>
          <p:nvPr/>
        </p:nvCxnSpPr>
        <p:spPr>
          <a:xfrm flipV="1">
            <a:off x="7096185"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A45E084-8C39-1E0D-463F-4427E694B5CB}"/>
                  </a:ext>
                </a:extLst>
              </p:cNvPr>
              <p:cNvSpPr txBox="1"/>
              <p:nvPr/>
            </p:nvSpPr>
            <p:spPr>
              <a:xfrm>
                <a:off x="6839629"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28" name="TextBox 27">
                <a:extLst>
                  <a:ext uri="{FF2B5EF4-FFF2-40B4-BE49-F238E27FC236}">
                    <a16:creationId xmlns:a16="http://schemas.microsoft.com/office/drawing/2014/main" id="{CA45E084-8C39-1E0D-463F-4427E694B5CB}"/>
                  </a:ext>
                </a:extLst>
              </p:cNvPr>
              <p:cNvSpPr txBox="1">
                <a:spLocks noRot="1" noChangeAspect="1" noMove="1" noResize="1" noEditPoints="1" noAdjustHandles="1" noChangeArrowheads="1" noChangeShapeType="1" noTextEdit="1"/>
              </p:cNvSpPr>
              <p:nvPr/>
            </p:nvSpPr>
            <p:spPr>
              <a:xfrm>
                <a:off x="6839629"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3A06B57B-E85A-795C-33FC-D4805B08A5DB}"/>
              </a:ext>
            </a:extLst>
          </p:cNvPr>
          <p:cNvSpPr txBox="1"/>
          <p:nvPr/>
        </p:nvSpPr>
        <p:spPr>
          <a:xfrm>
            <a:off x="6453468" y="3952587"/>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AND Function</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𝜃</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CA3EF3B0-D4C1-E320-CFE4-1667C1A0DC17}"/>
              </a:ext>
            </a:extLst>
          </p:cNvPr>
          <p:cNvSpPr txBox="1"/>
          <p:nvPr/>
        </p:nvSpPr>
        <p:spPr>
          <a:xfrm>
            <a:off x="7019851" y="2208705"/>
            <a:ext cx="266330"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3</a:t>
            </a:r>
          </a:p>
        </p:txBody>
      </p:sp>
      <p:grpSp>
        <p:nvGrpSpPr>
          <p:cNvPr id="46" name="Group 45">
            <a:extLst>
              <a:ext uri="{FF2B5EF4-FFF2-40B4-BE49-F238E27FC236}">
                <a16:creationId xmlns:a16="http://schemas.microsoft.com/office/drawing/2014/main" id="{7A7456AF-235D-6588-48E8-5044B6049F84}"/>
              </a:ext>
            </a:extLst>
          </p:cNvPr>
          <p:cNvGrpSpPr/>
          <p:nvPr/>
        </p:nvGrpSpPr>
        <p:grpSpPr>
          <a:xfrm>
            <a:off x="9721073" y="1529369"/>
            <a:ext cx="1052944" cy="1076275"/>
            <a:chOff x="6373092" y="1469571"/>
            <a:chExt cx="1052944" cy="1076275"/>
          </a:xfrm>
        </p:grpSpPr>
        <p:sp>
          <p:nvSpPr>
            <p:cNvPr id="47" name="Oval 46">
              <a:extLst>
                <a:ext uri="{FF2B5EF4-FFF2-40B4-BE49-F238E27FC236}">
                  <a16:creationId xmlns:a16="http://schemas.microsoft.com/office/drawing/2014/main" id="{FF3290AD-3C65-C7AD-6249-A31D6EBA501A}"/>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hord 47">
              <a:extLst>
                <a:ext uri="{FF2B5EF4-FFF2-40B4-BE49-F238E27FC236}">
                  <a16:creationId xmlns:a16="http://schemas.microsoft.com/office/drawing/2014/main" id="{C391877E-A6B7-3BDF-771B-11DB70E5320F}"/>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52" name="Straight Arrow Connector 51">
            <a:extLst>
              <a:ext uri="{FF2B5EF4-FFF2-40B4-BE49-F238E27FC236}">
                <a16:creationId xmlns:a16="http://schemas.microsoft.com/office/drawing/2014/main" id="{4AC9E061-0881-5B63-CD77-BD09D3F4A731}"/>
              </a:ext>
            </a:extLst>
          </p:cNvPr>
          <p:cNvCxnSpPr>
            <a:cxnSpLocks/>
          </p:cNvCxnSpPr>
          <p:nvPr/>
        </p:nvCxnSpPr>
        <p:spPr>
          <a:xfrm flipV="1">
            <a:off x="9518773" y="2580250"/>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0BE3769-AACF-0047-0D6C-71788A067C30}"/>
              </a:ext>
            </a:extLst>
          </p:cNvPr>
          <p:cNvCxnSpPr>
            <a:cxnSpLocks/>
          </p:cNvCxnSpPr>
          <p:nvPr/>
        </p:nvCxnSpPr>
        <p:spPr>
          <a:xfrm flipV="1">
            <a:off x="10246136"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BBCC15F-6F8F-640D-9ED7-31B870451D8B}"/>
              </a:ext>
            </a:extLst>
          </p:cNvPr>
          <p:cNvSpPr txBox="1"/>
          <p:nvPr/>
        </p:nvSpPr>
        <p:spPr>
          <a:xfrm>
            <a:off x="9293890"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58" name="Straight Arrow Connector 57">
            <a:extLst>
              <a:ext uri="{FF2B5EF4-FFF2-40B4-BE49-F238E27FC236}">
                <a16:creationId xmlns:a16="http://schemas.microsoft.com/office/drawing/2014/main" id="{299C76F4-D04D-8FB7-9D0B-62A549CB370B}"/>
              </a:ext>
            </a:extLst>
          </p:cNvPr>
          <p:cNvCxnSpPr>
            <a:cxnSpLocks/>
          </p:cNvCxnSpPr>
          <p:nvPr/>
        </p:nvCxnSpPr>
        <p:spPr>
          <a:xfrm flipH="1" flipV="1">
            <a:off x="10478454"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A345C64-03F1-EEE4-66EE-598B947F6E7E}"/>
              </a:ext>
            </a:extLst>
          </p:cNvPr>
          <p:cNvCxnSpPr>
            <a:cxnSpLocks/>
          </p:cNvCxnSpPr>
          <p:nvPr/>
        </p:nvCxnSpPr>
        <p:spPr>
          <a:xfrm flipV="1">
            <a:off x="10249598"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DF979C5-786E-0037-CB1C-5A81563C1E06}"/>
                  </a:ext>
                </a:extLst>
              </p:cNvPr>
              <p:cNvSpPr txBox="1"/>
              <p:nvPr/>
            </p:nvSpPr>
            <p:spPr>
              <a:xfrm>
                <a:off x="9993042"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63" name="TextBox 62">
                <a:extLst>
                  <a:ext uri="{FF2B5EF4-FFF2-40B4-BE49-F238E27FC236}">
                    <a16:creationId xmlns:a16="http://schemas.microsoft.com/office/drawing/2014/main" id="{CDF979C5-786E-0037-CB1C-5A81563C1E06}"/>
                  </a:ext>
                </a:extLst>
              </p:cNvPr>
              <p:cNvSpPr txBox="1">
                <a:spLocks noRot="1" noChangeAspect="1" noMove="1" noResize="1" noEditPoints="1" noAdjustHandles="1" noChangeArrowheads="1" noChangeShapeType="1" noTextEdit="1"/>
              </p:cNvSpPr>
              <p:nvPr/>
            </p:nvSpPr>
            <p:spPr>
              <a:xfrm>
                <a:off x="9993042" y="482269"/>
                <a:ext cx="626775" cy="184666"/>
              </a:xfrm>
              <a:prstGeom prst="rect">
                <a:avLst/>
              </a:prstGeom>
              <a:blipFill>
                <a:blip r:embed="rId4"/>
                <a:stretch>
                  <a:fillRect l="-5825" t="-3333" r="-9709" b="-40000"/>
                </a:stretch>
              </a:blipFill>
            </p:spPr>
            <p:txBody>
              <a:bodyPr/>
              <a:lstStyle/>
              <a:p>
                <a:r>
                  <a:rPr lang="en-US">
                    <a:noFill/>
                  </a:rPr>
                  <a:t> </a:t>
                </a:r>
              </a:p>
            </p:txBody>
          </p:sp>
        </mc:Fallback>
      </mc:AlternateContent>
      <p:sp>
        <p:nvSpPr>
          <p:cNvPr id="65" name="TextBox 64">
            <a:extLst>
              <a:ext uri="{FF2B5EF4-FFF2-40B4-BE49-F238E27FC236}">
                <a16:creationId xmlns:a16="http://schemas.microsoft.com/office/drawing/2014/main" id="{8546D343-13A5-0788-E2D4-851246CB4621}"/>
              </a:ext>
            </a:extLst>
          </p:cNvPr>
          <p:cNvSpPr txBox="1"/>
          <p:nvPr/>
        </p:nvSpPr>
        <p:spPr>
          <a:xfrm>
            <a:off x="9686427" y="3945733"/>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OR Function</a:t>
            </a:r>
          </a:p>
        </p:txBody>
      </p:sp>
      <p:sp>
        <p:nvSpPr>
          <p:cNvPr id="67" name="TextBox 66">
            <a:extLst>
              <a:ext uri="{FF2B5EF4-FFF2-40B4-BE49-F238E27FC236}">
                <a16:creationId xmlns:a16="http://schemas.microsoft.com/office/drawing/2014/main" id="{D3A4A71A-496F-0EAD-2D8C-99D8EA7D6EFC}"/>
              </a:ext>
            </a:extLst>
          </p:cNvPr>
          <p:cNvSpPr txBox="1"/>
          <p:nvPr/>
        </p:nvSpPr>
        <p:spPr>
          <a:xfrm>
            <a:off x="10209738" y="2213593"/>
            <a:ext cx="266330"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1</a:t>
            </a:r>
          </a:p>
        </p:txBody>
      </p:sp>
    </p:spTree>
    <p:extLst>
      <p:ext uri="{BB962C8B-B14F-4D97-AF65-F5344CB8AC3E}">
        <p14:creationId xmlns:p14="http://schemas.microsoft.com/office/powerpoint/2010/main" val="352636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p:bldP spid="29" grpId="0"/>
      <p:bldP spid="32" grpId="0"/>
      <p:bldP spid="54" grpId="0" animBg="1"/>
      <p:bldP spid="63" grpId="0"/>
      <p:bldP spid="65" grpId="0"/>
      <p:bldP spid="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𝜃</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grpSp>
        <p:nvGrpSpPr>
          <p:cNvPr id="68" name="Group 67">
            <a:extLst>
              <a:ext uri="{FF2B5EF4-FFF2-40B4-BE49-F238E27FC236}">
                <a16:creationId xmlns:a16="http://schemas.microsoft.com/office/drawing/2014/main" id="{0F62EF4B-53CB-97CD-0884-79AA75610E62}"/>
              </a:ext>
            </a:extLst>
          </p:cNvPr>
          <p:cNvGrpSpPr/>
          <p:nvPr/>
        </p:nvGrpSpPr>
        <p:grpSpPr>
          <a:xfrm>
            <a:off x="9721073" y="1529369"/>
            <a:ext cx="1052944" cy="1076275"/>
            <a:chOff x="6373092" y="1469571"/>
            <a:chExt cx="1052944" cy="1076275"/>
          </a:xfrm>
        </p:grpSpPr>
        <p:sp>
          <p:nvSpPr>
            <p:cNvPr id="69" name="Oval 68">
              <a:extLst>
                <a:ext uri="{FF2B5EF4-FFF2-40B4-BE49-F238E27FC236}">
                  <a16:creationId xmlns:a16="http://schemas.microsoft.com/office/drawing/2014/main" id="{01DF4C4E-8A9B-99A5-5656-6AEC46D9CFCF}"/>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hord 69">
              <a:extLst>
                <a:ext uri="{FF2B5EF4-FFF2-40B4-BE49-F238E27FC236}">
                  <a16:creationId xmlns:a16="http://schemas.microsoft.com/office/drawing/2014/main" id="{52F80E1D-A9F0-1CE3-3D2C-2FB5478CBB0F}"/>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71" name="Straight Arrow Connector 70">
            <a:extLst>
              <a:ext uri="{FF2B5EF4-FFF2-40B4-BE49-F238E27FC236}">
                <a16:creationId xmlns:a16="http://schemas.microsoft.com/office/drawing/2014/main" id="{704F271F-BD08-DCB1-D880-62FA76B752A0}"/>
              </a:ext>
            </a:extLst>
          </p:cNvPr>
          <p:cNvCxnSpPr>
            <a:cxnSpLocks/>
          </p:cNvCxnSpPr>
          <p:nvPr/>
        </p:nvCxnSpPr>
        <p:spPr>
          <a:xfrm flipV="1">
            <a:off x="9518773"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A9D7683-D911-EEC7-B177-A3D3A79D1FCA}"/>
              </a:ext>
            </a:extLst>
          </p:cNvPr>
          <p:cNvSpPr txBox="1"/>
          <p:nvPr/>
        </p:nvSpPr>
        <p:spPr>
          <a:xfrm>
            <a:off x="9293890"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endParaRPr lang="en-US" sz="1400" dirty="0">
              <a:solidFill>
                <a:schemeClr val="accent2">
                  <a:lumMod val="60000"/>
                  <a:lumOff val="40000"/>
                </a:schemeClr>
              </a:solidFill>
            </a:endParaRPr>
          </a:p>
        </p:txBody>
      </p:sp>
      <p:cxnSp>
        <p:nvCxnSpPr>
          <p:cNvPr id="74" name="Straight Arrow Connector 73">
            <a:extLst>
              <a:ext uri="{FF2B5EF4-FFF2-40B4-BE49-F238E27FC236}">
                <a16:creationId xmlns:a16="http://schemas.microsoft.com/office/drawing/2014/main" id="{71BD4C0D-CC1C-56A7-086F-2D7E40070030}"/>
              </a:ext>
            </a:extLst>
          </p:cNvPr>
          <p:cNvCxnSpPr>
            <a:cxnSpLocks/>
          </p:cNvCxnSpPr>
          <p:nvPr/>
        </p:nvCxnSpPr>
        <p:spPr>
          <a:xfrm flipH="1" flipV="1">
            <a:off x="10478454"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34DF326-1010-EB82-59FD-A7272762867A}"/>
              </a:ext>
            </a:extLst>
          </p:cNvPr>
          <p:cNvCxnSpPr>
            <a:cxnSpLocks/>
          </p:cNvCxnSpPr>
          <p:nvPr/>
        </p:nvCxnSpPr>
        <p:spPr>
          <a:xfrm flipV="1">
            <a:off x="10249598"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D50BA55-B5F2-D1CE-CBC6-DE8985555C0C}"/>
                  </a:ext>
                </a:extLst>
              </p:cNvPr>
              <p:cNvSpPr txBox="1"/>
              <p:nvPr/>
            </p:nvSpPr>
            <p:spPr>
              <a:xfrm>
                <a:off x="9993042"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76" name="TextBox 75">
                <a:extLst>
                  <a:ext uri="{FF2B5EF4-FFF2-40B4-BE49-F238E27FC236}">
                    <a16:creationId xmlns:a16="http://schemas.microsoft.com/office/drawing/2014/main" id="{9D50BA55-B5F2-D1CE-CBC6-DE8985555C0C}"/>
                  </a:ext>
                </a:extLst>
              </p:cNvPr>
              <p:cNvSpPr txBox="1">
                <a:spLocks noRot="1" noChangeAspect="1" noMove="1" noResize="1" noEditPoints="1" noAdjustHandles="1" noChangeArrowheads="1" noChangeShapeType="1" noTextEdit="1"/>
              </p:cNvSpPr>
              <p:nvPr/>
            </p:nvSpPr>
            <p:spPr>
              <a:xfrm>
                <a:off x="9993042" y="482269"/>
                <a:ext cx="626775" cy="184666"/>
              </a:xfrm>
              <a:prstGeom prst="rect">
                <a:avLst/>
              </a:prstGeom>
              <a:blipFill>
                <a:blip r:embed="rId4"/>
                <a:stretch>
                  <a:fillRect l="-5825" t="-3333" r="-9709" b="-40000"/>
                </a:stretch>
              </a:blipFill>
            </p:spPr>
            <p:txBody>
              <a:bodyPr/>
              <a:lstStyle/>
              <a:p>
                <a:r>
                  <a:rPr lang="en-US">
                    <a:noFill/>
                  </a:rPr>
                  <a:t> </a:t>
                </a:r>
              </a:p>
            </p:txBody>
          </p:sp>
        </mc:Fallback>
      </mc:AlternateContent>
      <p:sp>
        <p:nvSpPr>
          <p:cNvPr id="78" name="Oval 77">
            <a:extLst>
              <a:ext uri="{FF2B5EF4-FFF2-40B4-BE49-F238E27FC236}">
                <a16:creationId xmlns:a16="http://schemas.microsoft.com/office/drawing/2014/main" id="{597EC6D6-01FD-1046-A6D9-5B243846700F}"/>
              </a:ext>
            </a:extLst>
          </p:cNvPr>
          <p:cNvSpPr/>
          <p:nvPr/>
        </p:nvSpPr>
        <p:spPr>
          <a:xfrm>
            <a:off x="10415709" y="2486644"/>
            <a:ext cx="157310" cy="155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E3770352-37AE-B46C-8985-6C00FD282ADF}"/>
              </a:ext>
            </a:extLst>
          </p:cNvPr>
          <p:cNvSpPr txBox="1"/>
          <p:nvPr/>
        </p:nvSpPr>
        <p:spPr>
          <a:xfrm>
            <a:off x="9740367" y="3961372"/>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 x</a:t>
            </a:r>
            <a:r>
              <a:rPr lang="en-US" baseline="-25000" dirty="0">
                <a:solidFill>
                  <a:schemeClr val="accent2">
                    <a:lumMod val="60000"/>
                    <a:lumOff val="40000"/>
                  </a:schemeClr>
                </a:solidFill>
                <a:latin typeface="Cambria Math" panose="02040503050406030204" pitchFamily="18" charset="0"/>
              </a:rPr>
              <a:t>1 </a:t>
            </a:r>
            <a:r>
              <a:rPr lang="en-US" dirty="0">
                <a:solidFill>
                  <a:schemeClr val="accent2">
                    <a:lumMod val="60000"/>
                    <a:lumOff val="40000"/>
                  </a:schemeClr>
                </a:solidFill>
                <a:latin typeface="Cambria Math" panose="02040503050406030204" pitchFamily="18" charset="0"/>
              </a:rPr>
              <a:t>AND !x</a:t>
            </a:r>
            <a:r>
              <a:rPr lang="en-US" baseline="-25000" dirty="0">
                <a:solidFill>
                  <a:schemeClr val="accent2">
                    <a:lumMod val="60000"/>
                    <a:lumOff val="40000"/>
                  </a:schemeClr>
                </a:solidFill>
                <a:latin typeface="Cambria Math" panose="02040503050406030204" pitchFamily="18" charset="0"/>
              </a:rPr>
              <a:t>2</a:t>
            </a:r>
          </a:p>
        </p:txBody>
      </p:sp>
      <p:grpSp>
        <p:nvGrpSpPr>
          <p:cNvPr id="80" name="Group 79">
            <a:extLst>
              <a:ext uri="{FF2B5EF4-FFF2-40B4-BE49-F238E27FC236}">
                <a16:creationId xmlns:a16="http://schemas.microsoft.com/office/drawing/2014/main" id="{D785AE85-6633-3CC0-FFAA-6E957F84C470}"/>
              </a:ext>
            </a:extLst>
          </p:cNvPr>
          <p:cNvGrpSpPr/>
          <p:nvPr/>
        </p:nvGrpSpPr>
        <p:grpSpPr>
          <a:xfrm>
            <a:off x="6555947" y="1529369"/>
            <a:ext cx="1052944" cy="1076275"/>
            <a:chOff x="6373092" y="1469571"/>
            <a:chExt cx="1052944" cy="1076275"/>
          </a:xfrm>
        </p:grpSpPr>
        <p:sp>
          <p:nvSpPr>
            <p:cNvPr id="81" name="Oval 80">
              <a:extLst>
                <a:ext uri="{FF2B5EF4-FFF2-40B4-BE49-F238E27FC236}">
                  <a16:creationId xmlns:a16="http://schemas.microsoft.com/office/drawing/2014/main" id="{45293902-1E1B-DD58-56E4-6441B3EDEFF5}"/>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hord 81">
              <a:extLst>
                <a:ext uri="{FF2B5EF4-FFF2-40B4-BE49-F238E27FC236}">
                  <a16:creationId xmlns:a16="http://schemas.microsoft.com/office/drawing/2014/main" id="{57050E62-054A-79D9-BB97-2608BBD136FB}"/>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84" name="Straight Arrow Connector 83">
            <a:extLst>
              <a:ext uri="{FF2B5EF4-FFF2-40B4-BE49-F238E27FC236}">
                <a16:creationId xmlns:a16="http://schemas.microsoft.com/office/drawing/2014/main" id="{0443EA35-B451-97E5-134D-88C1289853E9}"/>
              </a:ext>
            </a:extLst>
          </p:cNvPr>
          <p:cNvCxnSpPr>
            <a:cxnSpLocks/>
          </p:cNvCxnSpPr>
          <p:nvPr/>
        </p:nvCxnSpPr>
        <p:spPr>
          <a:xfrm flipV="1">
            <a:off x="7081010"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63CAB9A8-478E-1B5E-6995-304E74B0B749}"/>
              </a:ext>
            </a:extLst>
          </p:cNvPr>
          <p:cNvSpPr txBox="1"/>
          <p:nvPr/>
        </p:nvSpPr>
        <p:spPr>
          <a:xfrm>
            <a:off x="6943827" y="3390950"/>
            <a:ext cx="510864" cy="523220"/>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           x</a:t>
            </a:r>
            <a:r>
              <a:rPr lang="en-US" sz="1400" baseline="-25000" dirty="0">
                <a:solidFill>
                  <a:schemeClr val="accent2">
                    <a:lumMod val="60000"/>
                    <a:lumOff val="40000"/>
                  </a:schemeClr>
                </a:solidFill>
              </a:rPr>
              <a:t>1</a:t>
            </a:r>
          </a:p>
        </p:txBody>
      </p:sp>
      <p:cxnSp>
        <p:nvCxnSpPr>
          <p:cNvPr id="87" name="Straight Arrow Connector 86">
            <a:extLst>
              <a:ext uri="{FF2B5EF4-FFF2-40B4-BE49-F238E27FC236}">
                <a16:creationId xmlns:a16="http://schemas.microsoft.com/office/drawing/2014/main" id="{15197B52-058D-CA3A-5B81-5CB76527F4B2}"/>
              </a:ext>
            </a:extLst>
          </p:cNvPr>
          <p:cNvCxnSpPr>
            <a:cxnSpLocks/>
          </p:cNvCxnSpPr>
          <p:nvPr/>
        </p:nvCxnSpPr>
        <p:spPr>
          <a:xfrm flipV="1">
            <a:off x="7084472"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9F15D260-5E3B-21DD-3801-B7F7247A709B}"/>
                  </a:ext>
                </a:extLst>
              </p:cNvPr>
              <p:cNvSpPr txBox="1"/>
              <p:nvPr/>
            </p:nvSpPr>
            <p:spPr>
              <a:xfrm>
                <a:off x="6827916"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88" name="TextBox 87">
                <a:extLst>
                  <a:ext uri="{FF2B5EF4-FFF2-40B4-BE49-F238E27FC236}">
                    <a16:creationId xmlns:a16="http://schemas.microsoft.com/office/drawing/2014/main" id="{9F15D260-5E3B-21DD-3801-B7F7247A709B}"/>
                  </a:ext>
                </a:extLst>
              </p:cNvPr>
              <p:cNvSpPr txBox="1">
                <a:spLocks noRot="1" noChangeAspect="1" noMove="1" noResize="1" noEditPoints="1" noAdjustHandles="1" noChangeArrowheads="1" noChangeShapeType="1" noTextEdit="1"/>
              </p:cNvSpPr>
              <p:nvPr/>
            </p:nvSpPr>
            <p:spPr>
              <a:xfrm>
                <a:off x="6827916" y="482269"/>
                <a:ext cx="626775" cy="184666"/>
              </a:xfrm>
              <a:prstGeom prst="rect">
                <a:avLst/>
              </a:prstGeom>
              <a:blipFill>
                <a:blip r:embed="rId4"/>
                <a:stretch>
                  <a:fillRect l="-5825" t="-3333" r="-9709" b="-40000"/>
                </a:stretch>
              </a:blipFill>
            </p:spPr>
            <p:txBody>
              <a:bodyPr/>
              <a:lstStyle/>
              <a:p>
                <a:r>
                  <a:rPr lang="en-US">
                    <a:noFill/>
                  </a:rPr>
                  <a:t> </a:t>
                </a:r>
              </a:p>
            </p:txBody>
          </p:sp>
        </mc:Fallback>
      </mc:AlternateContent>
      <p:sp>
        <p:nvSpPr>
          <p:cNvPr id="90" name="TextBox 89">
            <a:extLst>
              <a:ext uri="{FF2B5EF4-FFF2-40B4-BE49-F238E27FC236}">
                <a16:creationId xmlns:a16="http://schemas.microsoft.com/office/drawing/2014/main" id="{E04B441A-2915-B00C-E87B-BF7F41EC456F}"/>
              </a:ext>
            </a:extLst>
          </p:cNvPr>
          <p:cNvSpPr txBox="1"/>
          <p:nvPr/>
        </p:nvSpPr>
        <p:spPr>
          <a:xfrm>
            <a:off x="6452705" y="3915764"/>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NOT Function</a:t>
            </a:r>
          </a:p>
        </p:txBody>
      </p:sp>
      <p:sp>
        <p:nvSpPr>
          <p:cNvPr id="92" name="TextBox 91">
            <a:extLst>
              <a:ext uri="{FF2B5EF4-FFF2-40B4-BE49-F238E27FC236}">
                <a16:creationId xmlns:a16="http://schemas.microsoft.com/office/drawing/2014/main" id="{441CA73D-B076-C48D-B699-C872DE6C7883}"/>
              </a:ext>
            </a:extLst>
          </p:cNvPr>
          <p:cNvSpPr txBox="1"/>
          <p:nvPr/>
        </p:nvSpPr>
        <p:spPr>
          <a:xfrm>
            <a:off x="7030652" y="2233047"/>
            <a:ext cx="266330"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0</a:t>
            </a:r>
          </a:p>
        </p:txBody>
      </p:sp>
      <p:sp>
        <p:nvSpPr>
          <p:cNvPr id="93" name="TextBox 92">
            <a:extLst>
              <a:ext uri="{FF2B5EF4-FFF2-40B4-BE49-F238E27FC236}">
                <a16:creationId xmlns:a16="http://schemas.microsoft.com/office/drawing/2014/main" id="{F5B5BF1C-4897-DE32-70C4-1E817E58D3FE}"/>
              </a:ext>
            </a:extLst>
          </p:cNvPr>
          <p:cNvSpPr txBox="1"/>
          <p:nvPr/>
        </p:nvSpPr>
        <p:spPr>
          <a:xfrm>
            <a:off x="10192162" y="2233046"/>
            <a:ext cx="266330"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1</a:t>
            </a:r>
          </a:p>
        </p:txBody>
      </p:sp>
      <p:sp>
        <p:nvSpPr>
          <p:cNvPr id="83" name="Oval 82">
            <a:extLst>
              <a:ext uri="{FF2B5EF4-FFF2-40B4-BE49-F238E27FC236}">
                <a16:creationId xmlns:a16="http://schemas.microsoft.com/office/drawing/2014/main" id="{534BB933-6DC0-0FDD-31CF-8BBC9AEBC960}"/>
              </a:ext>
            </a:extLst>
          </p:cNvPr>
          <p:cNvSpPr/>
          <p:nvPr/>
        </p:nvSpPr>
        <p:spPr>
          <a:xfrm>
            <a:off x="7030652" y="2553616"/>
            <a:ext cx="157310" cy="155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extLst>
              <p:ext uri="{D42A27DB-BD31-4B8C-83A1-F6EECF244321}">
                <p14:modId xmlns:p14="http://schemas.microsoft.com/office/powerpoint/2010/main" val="538965502"/>
              </p:ext>
            </p:extLst>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Tree>
    <p:extLst>
      <p:ext uri="{BB962C8B-B14F-4D97-AF65-F5344CB8AC3E}">
        <p14:creationId xmlns:p14="http://schemas.microsoft.com/office/powerpoint/2010/main" val="106115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7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6" grpId="0"/>
      <p:bldP spid="78" grpId="0" animBg="1"/>
      <p:bldP spid="79" grpId="0"/>
      <p:bldP spid="85" grpId="0" animBg="1"/>
      <p:bldP spid="88" grpId="0"/>
      <p:bldP spid="90" grpId="0"/>
      <p:bldP spid="92" grpId="0"/>
      <p:bldP spid="93" grpId="0"/>
      <p:bldP spid="8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1</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2" name="TextBox 1">
            <a:extLst>
              <a:ext uri="{FF2B5EF4-FFF2-40B4-BE49-F238E27FC236}">
                <a16:creationId xmlns:a16="http://schemas.microsoft.com/office/drawing/2014/main" id="{7C92C54D-1B55-CAF1-5886-4EB5774D9585}"/>
              </a:ext>
            </a:extLst>
          </p:cNvPr>
          <p:cNvSpPr txBox="1"/>
          <p:nvPr/>
        </p:nvSpPr>
        <p:spPr>
          <a:xfrm>
            <a:off x="3330478" y="3983365"/>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OR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28E138-A84A-0DBA-AF19-FC50B92AD4B7}"/>
                  </a:ext>
                </a:extLst>
              </p:cNvPr>
              <p:cNvSpPr txBox="1"/>
              <p:nvPr/>
            </p:nvSpPr>
            <p:spPr>
              <a:xfrm>
                <a:off x="3147197" y="4376788"/>
                <a:ext cx="1842749"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≥1</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F828E138-A84A-0DBA-AF19-FC50B92AD4B7}"/>
                  </a:ext>
                </a:extLst>
              </p:cNvPr>
              <p:cNvSpPr txBox="1">
                <a:spLocks noRot="1" noChangeAspect="1" noMove="1" noResize="1" noEditPoints="1" noAdjustHandles="1" noChangeArrowheads="1" noChangeShapeType="1" noTextEdit="1"/>
              </p:cNvSpPr>
              <p:nvPr/>
            </p:nvSpPr>
            <p:spPr>
              <a:xfrm>
                <a:off x="3147197" y="4376788"/>
                <a:ext cx="1842749" cy="276999"/>
              </a:xfrm>
              <a:prstGeom prst="rect">
                <a:avLst/>
              </a:prstGeom>
              <a:blipFill>
                <a:blip r:embed="rId4"/>
                <a:stretch>
                  <a:fillRect l="-660" r="-1980"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06A79A-4D28-333F-849B-E076C69E65B2}"/>
                  </a:ext>
                </a:extLst>
              </p:cNvPr>
              <p:cNvSpPr txBox="1"/>
              <p:nvPr/>
            </p:nvSpPr>
            <p:spPr>
              <a:xfrm>
                <a:off x="3146091" y="4917665"/>
                <a:ext cx="3130422" cy="276999"/>
              </a:xfrm>
              <a:prstGeom prst="rect">
                <a:avLst/>
              </a:prstGeom>
              <a:noFill/>
            </p:spPr>
            <p:txBody>
              <a:bodyPr wrap="square" lIns="0" tIns="0" rIns="0" bIns="0" rtlCol="0">
                <a:spAutoFit/>
              </a:bodyPr>
              <a:lstStyle/>
              <a:p>
                <a14:m>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=1</m:t>
                    </m:r>
                  </m:oMath>
                </a14:m>
                <a:r>
                  <a:rPr lang="en-US" dirty="0">
                    <a:solidFill>
                      <a:schemeClr val="accent2">
                        <a:lumMod val="60000"/>
                        <a:lumOff val="40000"/>
                      </a:schemeClr>
                    </a:solidFill>
                    <a:latin typeface="Cambria Math" panose="02040503050406030204" pitchFamily="18" charset="0"/>
                  </a:rPr>
                  <a:t> </a:t>
                </a:r>
                <a:r>
                  <a:rPr lang="en-US" sz="1050" dirty="0">
                    <a:solidFill>
                      <a:schemeClr val="accent2">
                        <a:lumMod val="60000"/>
                        <a:lumOff val="40000"/>
                      </a:schemeClr>
                    </a:solidFill>
                    <a:latin typeface="Cambria Math" panose="02040503050406030204" pitchFamily="18" charset="0"/>
                  </a:rPr>
                  <a:t>(Equation of line)</a:t>
                </a:r>
              </a:p>
            </p:txBody>
          </p:sp>
        </mc:Choice>
        <mc:Fallback xmlns="">
          <p:sp>
            <p:nvSpPr>
              <p:cNvPr id="4" name="TextBox 3">
                <a:extLst>
                  <a:ext uri="{FF2B5EF4-FFF2-40B4-BE49-F238E27FC236}">
                    <a16:creationId xmlns:a16="http://schemas.microsoft.com/office/drawing/2014/main" id="{1206A79A-4D28-333F-849B-E076C69E65B2}"/>
                  </a:ext>
                </a:extLst>
              </p:cNvPr>
              <p:cNvSpPr txBox="1">
                <a:spLocks noRot="1" noChangeAspect="1" noMove="1" noResize="1" noEditPoints="1" noAdjustHandles="1" noChangeArrowheads="1" noChangeShapeType="1" noTextEdit="1"/>
              </p:cNvSpPr>
              <p:nvPr/>
            </p:nvSpPr>
            <p:spPr>
              <a:xfrm>
                <a:off x="3146091" y="4917665"/>
                <a:ext cx="3130422" cy="276999"/>
              </a:xfrm>
              <a:prstGeom prst="rect">
                <a:avLst/>
              </a:prstGeom>
              <a:blipFill>
                <a:blip r:embed="rId5"/>
                <a:stretch>
                  <a:fillRect l="-1946" b="-20000"/>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DF744DB-8BB0-48D2-E824-5BA2F3968FAD}"/>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94C4541-996F-B8A4-4841-5937D093E933}"/>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A83C1EA-7E27-586D-EB1E-6C30355B9A53}"/>
              </a:ext>
            </a:extLst>
          </p:cNvPr>
          <p:cNvSpPr/>
          <p:nvPr/>
        </p:nvSpPr>
        <p:spPr>
          <a:xfrm>
            <a:off x="7641091" y="1081581"/>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4E2188-98C7-238D-88C4-C1DBD773962F}"/>
              </a:ext>
            </a:extLst>
          </p:cNvPr>
          <p:cNvSpPr/>
          <p:nvPr/>
        </p:nvSpPr>
        <p:spPr>
          <a:xfrm>
            <a:off x="9639125" y="108158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7D020DC-E03A-225C-1B61-FF8BAD079B3E}"/>
              </a:ext>
            </a:extLst>
          </p:cNvPr>
          <p:cNvSpPr/>
          <p:nvPr/>
        </p:nvSpPr>
        <p:spPr>
          <a:xfrm>
            <a:off x="7641091" y="2762434"/>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53D2DD-DC5F-BC55-A1DA-2904A8ADB905}"/>
              </a:ext>
            </a:extLst>
          </p:cNvPr>
          <p:cNvSpPr/>
          <p:nvPr/>
        </p:nvSpPr>
        <p:spPr>
          <a:xfrm>
            <a:off x="9684844" y="276243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B4F092-201E-C4FC-280E-E2F9A307BB7B}"/>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2" name="TextBox 21">
                <a:extLst>
                  <a:ext uri="{FF2B5EF4-FFF2-40B4-BE49-F238E27FC236}">
                    <a16:creationId xmlns:a16="http://schemas.microsoft.com/office/drawing/2014/main" id="{95B4F092-201E-C4FC-280E-E2F9A307BB7B}"/>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6"/>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E800BA-30F4-80E8-B846-66CA20A31D5C}"/>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26" name="TextBox 25">
                <a:extLst>
                  <a:ext uri="{FF2B5EF4-FFF2-40B4-BE49-F238E27FC236}">
                    <a16:creationId xmlns:a16="http://schemas.microsoft.com/office/drawing/2014/main" id="{BEE800BA-30F4-80E8-B846-66CA20A31D5C}"/>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7"/>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40BF67-BB98-0685-CC98-61A8831C78AA}"/>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8140BF67-BB98-0685-CC98-61A8831C78AA}"/>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8"/>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0FE301-9AFF-A01C-8C33-8CB5A4C389B9}"/>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FC0FE301-9AFF-A01C-8C33-8CB5A4C389B9}"/>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9"/>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3452E5-D2D0-6606-4A04-1A11E30691A5}"/>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063452E5-D2D0-6606-4A04-1A11E30691A5}"/>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10"/>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A3B684F-3B4C-6EB5-7738-3A9F4367486D}"/>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A3B684F-3B4C-6EB5-7738-3A9F4367486D}"/>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11"/>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C2F618B-6F97-9BCA-81BF-49EA628BFFF0}"/>
                  </a:ext>
                </a:extLst>
              </p:cNvPr>
              <p:cNvSpPr txBox="1"/>
              <p:nvPr/>
            </p:nvSpPr>
            <p:spPr>
              <a:xfrm>
                <a:off x="9478437" y="1577092"/>
                <a:ext cx="183110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accent2">
                              <a:lumMod val="60000"/>
                              <a:lumOff val="40000"/>
                            </a:schemeClr>
                          </a:solidFill>
                          <a:latin typeface="Cambria Math" panose="02040503050406030204" pitchFamily="18" charset="0"/>
                        </a:rPr>
                        <m:t>𝑥</m:t>
                      </m:r>
                      <m:r>
                        <a:rPr lang="en-US" sz="1400" i="1" baseline="-25000">
                          <a:solidFill>
                            <a:schemeClr val="accent2">
                              <a:lumMod val="60000"/>
                              <a:lumOff val="40000"/>
                            </a:schemeClr>
                          </a:solidFill>
                          <a:latin typeface="Cambria Math" panose="02040503050406030204" pitchFamily="18" charset="0"/>
                        </a:rPr>
                        <m:t>1</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𝑥</m:t>
                      </m:r>
                      <m:r>
                        <a:rPr lang="en-US" sz="1400" b="0" i="1" baseline="-25000" smtClean="0">
                          <a:solidFill>
                            <a:schemeClr val="accent2">
                              <a:lumMod val="60000"/>
                              <a:lumOff val="40000"/>
                            </a:schemeClr>
                          </a:solidFill>
                          <a:latin typeface="Cambria Math" panose="02040503050406030204" pitchFamily="18" charset="0"/>
                        </a:rPr>
                        <m:t>2</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𝜃</m:t>
                      </m:r>
                      <m:r>
                        <a:rPr lang="en-US" sz="1400" b="0" i="1" smtClean="0">
                          <a:solidFill>
                            <a:schemeClr val="accent2">
                              <a:lumMod val="60000"/>
                              <a:lumOff val="40000"/>
                            </a:schemeClr>
                          </a:solidFill>
                          <a:latin typeface="Cambria Math" panose="02040503050406030204" pitchFamily="18" charset="0"/>
                        </a:rPr>
                        <m:t>= 1</m:t>
                      </m:r>
                    </m:oMath>
                  </m:oMathPara>
                </a14:m>
                <a:endParaRPr lang="en-US" sz="1400"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0C2F618B-6F97-9BCA-81BF-49EA628BFFF0}"/>
                  </a:ext>
                </a:extLst>
              </p:cNvPr>
              <p:cNvSpPr txBox="1">
                <a:spLocks noRot="1" noChangeAspect="1" noMove="1" noResize="1" noEditPoints="1" noAdjustHandles="1" noChangeArrowheads="1" noChangeShapeType="1" noTextEdit="1"/>
              </p:cNvSpPr>
              <p:nvPr/>
            </p:nvSpPr>
            <p:spPr>
              <a:xfrm>
                <a:off x="9478437" y="1577092"/>
                <a:ext cx="1831104" cy="215444"/>
              </a:xfrm>
              <a:prstGeom prst="rect">
                <a:avLst/>
              </a:prstGeom>
              <a:blipFill>
                <a:blip r:embed="rId12"/>
                <a:stretch>
                  <a:fillRect b="-17143"/>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05975DFA-851F-8229-7973-2BF5631BA49A}"/>
              </a:ext>
            </a:extLst>
          </p:cNvPr>
          <p:cNvCxnSpPr>
            <a:cxnSpLocks/>
          </p:cNvCxnSpPr>
          <p:nvPr/>
        </p:nvCxnSpPr>
        <p:spPr>
          <a:xfrm>
            <a:off x="7018914" y="574602"/>
            <a:ext cx="3484874" cy="2854398"/>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68DAF9-0490-B4CA-2565-2D0EFEB5DDBF}"/>
                  </a:ext>
                </a:extLst>
              </p:cNvPr>
              <p:cNvSpPr txBox="1"/>
              <p:nvPr/>
            </p:nvSpPr>
            <p:spPr>
              <a:xfrm>
                <a:off x="7040600" y="3643307"/>
                <a:ext cx="5197049" cy="553998"/>
              </a:xfrm>
              <a:prstGeom prst="rect">
                <a:avLst/>
              </a:prstGeom>
              <a:noFill/>
            </p:spPr>
            <p:txBody>
              <a:bodyPr wrap="square" lIns="0" tIns="0" rIns="0" bIns="0" rtlCol="0">
                <a:spAutoFit/>
              </a:bodyPr>
              <a:lstStyle/>
              <a:p>
                <a:pPr algn="l"/>
                <a:r>
                  <a:rPr lang="en-US" sz="1200" dirty="0">
                    <a:solidFill>
                      <a:schemeClr val="accent2">
                        <a:lumMod val="60000"/>
                        <a:lumOff val="40000"/>
                      </a:schemeClr>
                    </a:solidFill>
                    <a:latin typeface="Cambria Math" panose="02040503050406030204" pitchFamily="18" charset="0"/>
                  </a:rPr>
                  <a:t>All the inputs which produces  the output 1 will lie on the side </a:t>
                </a:r>
                <a14:m>
                  <m:oMath xmlns:m="http://schemas.openxmlformats.org/officeDocument/2006/math">
                    <m:d>
                      <m:dPr>
                        <m:ctrlPr>
                          <a:rPr lang="en-US" sz="1200" b="0" i="1" smtClean="0">
                            <a:solidFill>
                              <a:schemeClr val="accent2">
                                <a:lumMod val="60000"/>
                                <a:lumOff val="40000"/>
                              </a:schemeClr>
                            </a:solidFill>
                            <a:latin typeface="Cambria Math" panose="02040503050406030204" pitchFamily="18" charset="0"/>
                          </a:rPr>
                        </m:ctrlPr>
                      </m:dPr>
                      <m:e>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 </m:t>
                        </m:r>
                      </m:e>
                    </m:d>
                  </m:oMath>
                </a14:m>
                <a:endParaRPr lang="en-US" sz="1200" dirty="0">
                  <a:solidFill>
                    <a:schemeClr val="accent2">
                      <a:lumMod val="60000"/>
                      <a:lumOff val="40000"/>
                    </a:schemeClr>
                  </a:solidFill>
                  <a:latin typeface="Cambria Math" panose="02040503050406030204" pitchFamily="18" charset="0"/>
                </a:endParaRPr>
              </a:p>
              <a:p>
                <a:pPr algn="l"/>
                <a:endParaRPr lang="en-US" sz="1200" dirty="0">
                  <a:solidFill>
                    <a:schemeClr val="accent2">
                      <a:lumMod val="60000"/>
                      <a:lumOff val="40000"/>
                    </a:schemeClr>
                  </a:solidFill>
                  <a:latin typeface="Cambria Math" panose="02040503050406030204" pitchFamily="18" charset="0"/>
                </a:endParaRPr>
              </a:p>
              <a:p>
                <a:pPr algn="l"/>
                <a:r>
                  <a:rPr lang="en-US" sz="1200" dirty="0">
                    <a:solidFill>
                      <a:schemeClr val="accent2">
                        <a:lumMod val="60000"/>
                        <a:lumOff val="40000"/>
                      </a:schemeClr>
                    </a:solidFill>
                    <a:latin typeface="Cambria Math" panose="02040503050406030204" pitchFamily="18" charset="0"/>
                  </a:rPr>
                  <a:t>All the inputs which produces the output  0 will line on the side </a:t>
                </a:r>
                <a14:m>
                  <m:oMath xmlns:m="http://schemas.openxmlformats.org/officeDocument/2006/math">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&lt;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m:t>
                    </m:r>
                  </m:oMath>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9" name="TextBox 38">
                <a:extLst>
                  <a:ext uri="{FF2B5EF4-FFF2-40B4-BE49-F238E27FC236}">
                    <a16:creationId xmlns:a16="http://schemas.microsoft.com/office/drawing/2014/main" id="{5868DAF9-0490-B4CA-2565-2D0EFEB5DDBF}"/>
                  </a:ext>
                </a:extLst>
              </p:cNvPr>
              <p:cNvSpPr txBox="1">
                <a:spLocks noRot="1" noChangeAspect="1" noMove="1" noResize="1" noEditPoints="1" noAdjustHandles="1" noChangeArrowheads="1" noChangeShapeType="1" noTextEdit="1"/>
              </p:cNvSpPr>
              <p:nvPr/>
            </p:nvSpPr>
            <p:spPr>
              <a:xfrm>
                <a:off x="7040600" y="3643307"/>
                <a:ext cx="5197049" cy="553998"/>
              </a:xfrm>
              <a:prstGeom prst="rect">
                <a:avLst/>
              </a:prstGeom>
              <a:blipFill>
                <a:blip r:embed="rId13"/>
                <a:stretch>
                  <a:fillRect l="-1878" t="-8791" b="-15385"/>
                </a:stretch>
              </a:blipFill>
            </p:spPr>
            <p:txBody>
              <a:bodyPr/>
              <a:lstStyle/>
              <a:p>
                <a:r>
                  <a:rPr lang="en-US">
                    <a:noFill/>
                  </a:rPr>
                  <a:t> </a:t>
                </a:r>
              </a:p>
            </p:txBody>
          </p:sp>
        </mc:Fallback>
      </mc:AlternateContent>
    </p:spTree>
    <p:extLst>
      <p:ext uri="{BB962C8B-B14F-4D97-AF65-F5344CB8AC3E}">
        <p14:creationId xmlns:p14="http://schemas.microsoft.com/office/powerpoint/2010/main" val="388607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6" grpId="0" animBg="1"/>
      <p:bldP spid="17" grpId="0" animBg="1"/>
      <p:bldP spid="18" grpId="0" animBg="1"/>
      <p:bldP spid="19" grpId="0" animBg="1"/>
      <p:bldP spid="22" grpId="0"/>
      <p:bldP spid="26" grpId="0"/>
      <p:bldP spid="27" grpId="0"/>
      <p:bldP spid="28" grpId="0"/>
      <p:bldP spid="29" grpId="0"/>
      <p:bldP spid="30" grpId="0"/>
      <p:bldP spid="32" grpId="0"/>
      <p:bldP spid="39"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dirty="0" smtClean="0">
            <a:solidFill>
              <a:schemeClr val="accent2">
                <a:lumMod val="60000"/>
                <a:lumOff val="40000"/>
              </a:schemeClr>
            </a:solidFill>
            <a:latin typeface="Cambria Math" panose="02040503050406030204" pitchFamily="18" charset="0"/>
          </a:defRPr>
        </a:defPPr>
      </a:lstStyle>
    </a:txDef>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2411</TotalTime>
  <Words>2337</Words>
  <Application>Microsoft Office PowerPoint</Application>
  <PresentationFormat>Widescreen</PresentationFormat>
  <Paragraphs>523</Paragraphs>
  <Slides>26</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Monotype Corsiva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Srivastava, Shashank</dc:creator>
  <cp:lastModifiedBy>Srivastava, Shashank</cp:lastModifiedBy>
  <cp:revision>1</cp:revision>
  <dcterms:created xsi:type="dcterms:W3CDTF">2023-01-21T18:08:49Z</dcterms:created>
  <dcterms:modified xsi:type="dcterms:W3CDTF">2024-03-22T08:37:46Z</dcterms:modified>
</cp:coreProperties>
</file>