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3" r:id="rId3"/>
    <p:sldId id="279" r:id="rId4"/>
    <p:sldId id="282" r:id="rId5"/>
    <p:sldId id="284" r:id="rId6"/>
    <p:sldId id="287" r:id="rId7"/>
    <p:sldId id="302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7" r:id="rId17"/>
    <p:sldId id="298" r:id="rId18"/>
    <p:sldId id="301" r:id="rId19"/>
    <p:sldId id="299" r:id="rId20"/>
    <p:sldId id="300" r:id="rId21"/>
    <p:sldId id="30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8542259-FE87-CBB4-775B-3BBBD9A07897}" name="Srivastava, Shashank" initials="SS" userId="S::shashank.srivastava@intel.com::4a4a45cf-0bce-432b-b8e4-c038fc1510d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20537A-35A4-4096-93FB-CC25CB85D5C2}" v="270" dt="2023-03-06T04:23:30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3792" autoAdjust="0"/>
  </p:normalViewPr>
  <p:slideViewPr>
    <p:cSldViewPr snapToGrid="0">
      <p:cViewPr varScale="1">
        <p:scale>
          <a:sx n="61" d="100"/>
          <a:sy n="61" d="100"/>
        </p:scale>
        <p:origin x="880" y="60"/>
      </p:cViewPr>
      <p:guideLst/>
    </p:cSldViewPr>
  </p:slideViewPr>
  <p:outlineViewPr>
    <p:cViewPr>
      <p:scale>
        <a:sx n="33" d="100"/>
        <a:sy n="33" d="100"/>
      </p:scale>
      <p:origin x="0" y="-125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715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, Faaran" userId="8a9ae7a0-a570-421f-a420-fc4ac500dfaa" providerId="ADAL" clId="{B520537A-35A4-4096-93FB-CC25CB85D5C2}"/>
    <pc:docChg chg="undo custSel addSld delSld modSld">
      <pc:chgData name="Mohammed, Faaran" userId="8a9ae7a0-a570-421f-a420-fc4ac500dfaa" providerId="ADAL" clId="{B520537A-35A4-4096-93FB-CC25CB85D5C2}" dt="2023-03-06T05:39:23.468" v="831" actId="20577"/>
      <pc:docMkLst>
        <pc:docMk/>
      </pc:docMkLst>
      <pc:sldChg chg="modSp mod">
        <pc:chgData name="Mohammed, Faaran" userId="8a9ae7a0-a570-421f-a420-fc4ac500dfaa" providerId="ADAL" clId="{B520537A-35A4-4096-93FB-CC25CB85D5C2}" dt="2023-03-06T05:39:23.468" v="831" actId="20577"/>
        <pc:sldMkLst>
          <pc:docMk/>
          <pc:sldMk cId="1943702732" sldId="282"/>
        </pc:sldMkLst>
        <pc:spChg chg="mod">
          <ac:chgData name="Mohammed, Faaran" userId="8a9ae7a0-a570-421f-a420-fc4ac500dfaa" providerId="ADAL" clId="{B520537A-35A4-4096-93FB-CC25CB85D5C2}" dt="2023-03-06T05:39:21.058" v="829" actId="20577"/>
          <ac:spMkLst>
            <pc:docMk/>
            <pc:sldMk cId="1943702732" sldId="282"/>
            <ac:spMk id="2" creationId="{F8F1C987-010F-1622-E33A-F9AADC775D97}"/>
          </ac:spMkLst>
        </pc:spChg>
        <pc:spChg chg="mod">
          <ac:chgData name="Mohammed, Faaran" userId="8a9ae7a0-a570-421f-a420-fc4ac500dfaa" providerId="ADAL" clId="{B520537A-35A4-4096-93FB-CC25CB85D5C2}" dt="2023-03-06T05:39:23.468" v="831" actId="20577"/>
          <ac:spMkLst>
            <pc:docMk/>
            <pc:sldMk cId="1943702732" sldId="282"/>
            <ac:spMk id="4" creationId="{A9DFCF80-3DC4-8D2D-DCA0-D605BEB47AC4}"/>
          </ac:spMkLst>
        </pc:spChg>
      </pc:sldChg>
      <pc:sldChg chg="addSp delSp modSp mod delAnim modAnim">
        <pc:chgData name="Mohammed, Faaran" userId="8a9ae7a0-a570-421f-a420-fc4ac500dfaa" providerId="ADAL" clId="{B520537A-35A4-4096-93FB-CC25CB85D5C2}" dt="2023-03-06T04:10:14.816" v="641"/>
        <pc:sldMkLst>
          <pc:docMk/>
          <pc:sldMk cId="2741920633" sldId="287"/>
        </pc:sldMkLst>
        <pc:spChg chg="mod">
          <ac:chgData name="Mohammed, Faaran" userId="8a9ae7a0-a570-421f-a420-fc4ac500dfaa" providerId="ADAL" clId="{B520537A-35A4-4096-93FB-CC25CB85D5C2}" dt="2023-03-06T04:09:53.379" v="637" actId="20577"/>
          <ac:spMkLst>
            <pc:docMk/>
            <pc:sldMk cId="2741920633" sldId="287"/>
            <ac:spMk id="33" creationId="{517738DE-AEE1-250B-7B56-9295D642ABDE}"/>
          </ac:spMkLst>
        </pc:spChg>
        <pc:graphicFrameChg chg="modGraphic">
          <ac:chgData name="Mohammed, Faaran" userId="8a9ae7a0-a570-421f-a420-fc4ac500dfaa" providerId="ADAL" clId="{B520537A-35A4-4096-93FB-CC25CB85D5C2}" dt="2023-03-06T04:08:14.844" v="437" actId="20577"/>
          <ac:graphicFrameMkLst>
            <pc:docMk/>
            <pc:sldMk cId="2741920633" sldId="287"/>
            <ac:graphicFrameMk id="96" creationId="{9DF91DDD-73C8-D4C2-E632-8FA2D9A250AC}"/>
          </ac:graphicFrameMkLst>
        </pc:graphicFrameChg>
        <pc:picChg chg="del">
          <ac:chgData name="Mohammed, Faaran" userId="8a9ae7a0-a570-421f-a420-fc4ac500dfaa" providerId="ADAL" clId="{B520537A-35A4-4096-93FB-CC25CB85D5C2}" dt="2023-03-06T04:08:34.301" v="438" actId="478"/>
          <ac:picMkLst>
            <pc:docMk/>
            <pc:sldMk cId="2741920633" sldId="287"/>
            <ac:picMk id="3" creationId="{E44B90EE-F810-B62D-5E63-F066EEED4F0B}"/>
          </ac:picMkLst>
        </pc:picChg>
        <pc:picChg chg="add mod">
          <ac:chgData name="Mohammed, Faaran" userId="8a9ae7a0-a570-421f-a420-fc4ac500dfaa" providerId="ADAL" clId="{B520537A-35A4-4096-93FB-CC25CB85D5C2}" dt="2023-03-06T04:08:37.433" v="440" actId="1076"/>
          <ac:picMkLst>
            <pc:docMk/>
            <pc:sldMk cId="2741920633" sldId="287"/>
            <ac:picMk id="4" creationId="{78527313-B4C1-8034-D1F1-1711123EF28F}"/>
          </ac:picMkLst>
        </pc:picChg>
        <pc:picChg chg="del">
          <ac:chgData name="Mohammed, Faaran" userId="8a9ae7a0-a570-421f-a420-fc4ac500dfaa" providerId="ADAL" clId="{B520537A-35A4-4096-93FB-CC25CB85D5C2}" dt="2023-03-06T04:08:38.878" v="441" actId="478"/>
          <ac:picMkLst>
            <pc:docMk/>
            <pc:sldMk cId="2741920633" sldId="287"/>
            <ac:picMk id="5" creationId="{D9F48401-FD39-ACA0-0A2A-B7388FA820A9}"/>
          </ac:picMkLst>
        </pc:picChg>
        <pc:picChg chg="add mod">
          <ac:chgData name="Mohammed, Faaran" userId="8a9ae7a0-a570-421f-a420-fc4ac500dfaa" providerId="ADAL" clId="{B520537A-35A4-4096-93FB-CC25CB85D5C2}" dt="2023-03-06T04:09:02.199" v="445" actId="1076"/>
          <ac:picMkLst>
            <pc:docMk/>
            <pc:sldMk cId="2741920633" sldId="287"/>
            <ac:picMk id="7" creationId="{1A88C142-D154-F0AF-E717-710504415414}"/>
          </ac:picMkLst>
        </pc:picChg>
      </pc:sldChg>
      <pc:sldChg chg="addSp delSp modSp mod">
        <pc:chgData name="Mohammed, Faaran" userId="8a9ae7a0-a570-421f-a420-fc4ac500dfaa" providerId="ADAL" clId="{B520537A-35A4-4096-93FB-CC25CB85D5C2}" dt="2023-03-06T04:10:57.888" v="667"/>
        <pc:sldMkLst>
          <pc:docMk/>
          <pc:sldMk cId="2611769541" sldId="288"/>
        </pc:sldMkLst>
        <pc:graphicFrameChg chg="add mod">
          <ac:chgData name="Mohammed, Faaran" userId="8a9ae7a0-a570-421f-a420-fc4ac500dfaa" providerId="ADAL" clId="{B520537A-35A4-4096-93FB-CC25CB85D5C2}" dt="2023-03-06T04:10:57.888" v="667"/>
          <ac:graphicFrameMkLst>
            <pc:docMk/>
            <pc:sldMk cId="2611769541" sldId="288"/>
            <ac:graphicFrameMk id="2" creationId="{663BE810-DCD0-6953-7753-2109EBD7BACB}"/>
          </ac:graphicFrameMkLst>
        </pc:graphicFrameChg>
        <pc:graphicFrameChg chg="del modGraphic">
          <ac:chgData name="Mohammed, Faaran" userId="8a9ae7a0-a570-421f-a420-fc4ac500dfaa" providerId="ADAL" clId="{B520537A-35A4-4096-93FB-CC25CB85D5C2}" dt="2023-03-06T04:10:57.544" v="666" actId="478"/>
          <ac:graphicFrameMkLst>
            <pc:docMk/>
            <pc:sldMk cId="2611769541" sldId="288"/>
            <ac:graphicFrameMk id="96" creationId="{9DF91DDD-73C8-D4C2-E632-8FA2D9A250AC}"/>
          </ac:graphicFrameMkLst>
        </pc:graphicFrameChg>
      </pc:sldChg>
      <pc:sldChg chg="addSp delSp modSp mod modAnim">
        <pc:chgData name="Mohammed, Faaran" userId="8a9ae7a0-a570-421f-a420-fc4ac500dfaa" providerId="ADAL" clId="{B520537A-35A4-4096-93FB-CC25CB85D5C2}" dt="2023-03-06T04:15:52.478" v="810"/>
        <pc:sldMkLst>
          <pc:docMk/>
          <pc:sldMk cId="4182281724" sldId="289"/>
        </pc:sldMkLst>
        <pc:graphicFrameChg chg="add mod">
          <ac:chgData name="Mohammed, Faaran" userId="8a9ae7a0-a570-421f-a420-fc4ac500dfaa" providerId="ADAL" clId="{B520537A-35A4-4096-93FB-CC25CB85D5C2}" dt="2023-03-06T04:11:02.641" v="669"/>
          <ac:graphicFrameMkLst>
            <pc:docMk/>
            <pc:sldMk cId="4182281724" sldId="289"/>
            <ac:graphicFrameMk id="2" creationId="{CC51EF31-5A6C-4DD5-4312-7B5378091BD1}"/>
          </ac:graphicFrameMkLst>
        </pc:graphicFrameChg>
        <pc:graphicFrameChg chg="del">
          <ac:chgData name="Mohammed, Faaran" userId="8a9ae7a0-a570-421f-a420-fc4ac500dfaa" providerId="ADAL" clId="{B520537A-35A4-4096-93FB-CC25CB85D5C2}" dt="2023-03-06T04:11:02.308" v="668" actId="478"/>
          <ac:graphicFrameMkLst>
            <pc:docMk/>
            <pc:sldMk cId="4182281724" sldId="289"/>
            <ac:graphicFrameMk id="96" creationId="{9DF91DDD-73C8-D4C2-E632-8FA2D9A250AC}"/>
          </ac:graphicFrameMkLst>
        </pc:graphicFrameChg>
        <pc:picChg chg="mod">
          <ac:chgData name="Mohammed, Faaran" userId="8a9ae7a0-a570-421f-a420-fc4ac500dfaa" providerId="ADAL" clId="{B520537A-35A4-4096-93FB-CC25CB85D5C2}" dt="2023-03-06T04:11:09.483" v="672" actId="1076"/>
          <ac:picMkLst>
            <pc:docMk/>
            <pc:sldMk cId="4182281724" sldId="289"/>
            <ac:picMk id="3" creationId="{2233067E-F112-AEC2-2D34-92EA8344C301}"/>
          </ac:picMkLst>
        </pc:picChg>
      </pc:sldChg>
      <pc:sldChg chg="modSp mod">
        <pc:chgData name="Mohammed, Faaran" userId="8a9ae7a0-a570-421f-a420-fc4ac500dfaa" providerId="ADAL" clId="{B520537A-35A4-4096-93FB-CC25CB85D5C2}" dt="2023-03-06T04:11:24.342" v="688" actId="20577"/>
        <pc:sldMkLst>
          <pc:docMk/>
          <pc:sldMk cId="534790033" sldId="290"/>
        </pc:sldMkLst>
        <pc:graphicFrameChg chg="modGraphic">
          <ac:chgData name="Mohammed, Faaran" userId="8a9ae7a0-a570-421f-a420-fc4ac500dfaa" providerId="ADAL" clId="{B520537A-35A4-4096-93FB-CC25CB85D5C2}" dt="2023-03-06T04:11:24.342" v="688" actId="20577"/>
          <ac:graphicFrameMkLst>
            <pc:docMk/>
            <pc:sldMk cId="534790033" sldId="290"/>
            <ac:graphicFrameMk id="96" creationId="{9DF91DDD-73C8-D4C2-E632-8FA2D9A250AC}"/>
          </ac:graphicFrameMkLst>
        </pc:graphicFrameChg>
      </pc:sldChg>
      <pc:sldChg chg="modSp mod">
        <pc:chgData name="Mohammed, Faaran" userId="8a9ae7a0-a570-421f-a420-fc4ac500dfaa" providerId="ADAL" clId="{B520537A-35A4-4096-93FB-CC25CB85D5C2}" dt="2023-03-06T04:11:37.938" v="712" actId="20577"/>
        <pc:sldMkLst>
          <pc:docMk/>
          <pc:sldMk cId="1855269752" sldId="291"/>
        </pc:sldMkLst>
        <pc:graphicFrameChg chg="modGraphic">
          <ac:chgData name="Mohammed, Faaran" userId="8a9ae7a0-a570-421f-a420-fc4ac500dfaa" providerId="ADAL" clId="{B520537A-35A4-4096-93FB-CC25CB85D5C2}" dt="2023-03-06T04:11:37.938" v="712" actId="20577"/>
          <ac:graphicFrameMkLst>
            <pc:docMk/>
            <pc:sldMk cId="1855269752" sldId="291"/>
            <ac:graphicFrameMk id="96" creationId="{9DF91DDD-73C8-D4C2-E632-8FA2D9A250AC}"/>
          </ac:graphicFrameMkLst>
        </pc:graphicFrameChg>
      </pc:sldChg>
      <pc:sldChg chg="modSp mod">
        <pc:chgData name="Mohammed, Faaran" userId="8a9ae7a0-a570-421f-a420-fc4ac500dfaa" providerId="ADAL" clId="{B520537A-35A4-4096-93FB-CC25CB85D5C2}" dt="2023-03-06T04:11:55.329" v="728" actId="20577"/>
        <pc:sldMkLst>
          <pc:docMk/>
          <pc:sldMk cId="3807638789" sldId="292"/>
        </pc:sldMkLst>
        <pc:graphicFrameChg chg="modGraphic">
          <ac:chgData name="Mohammed, Faaran" userId="8a9ae7a0-a570-421f-a420-fc4ac500dfaa" providerId="ADAL" clId="{B520537A-35A4-4096-93FB-CC25CB85D5C2}" dt="2023-03-06T04:11:55.329" v="728" actId="20577"/>
          <ac:graphicFrameMkLst>
            <pc:docMk/>
            <pc:sldMk cId="3807638789" sldId="292"/>
            <ac:graphicFrameMk id="96" creationId="{9DF91DDD-73C8-D4C2-E632-8FA2D9A250AC}"/>
          </ac:graphicFrameMkLst>
        </pc:graphicFrameChg>
      </pc:sldChg>
      <pc:sldChg chg="modSp mod">
        <pc:chgData name="Mohammed, Faaran" userId="8a9ae7a0-a570-421f-a420-fc4ac500dfaa" providerId="ADAL" clId="{B520537A-35A4-4096-93FB-CC25CB85D5C2}" dt="2023-03-06T04:12:09.775" v="744" actId="20577"/>
        <pc:sldMkLst>
          <pc:docMk/>
          <pc:sldMk cId="3805578792" sldId="295"/>
        </pc:sldMkLst>
        <pc:graphicFrameChg chg="modGraphic">
          <ac:chgData name="Mohammed, Faaran" userId="8a9ae7a0-a570-421f-a420-fc4ac500dfaa" providerId="ADAL" clId="{B520537A-35A4-4096-93FB-CC25CB85D5C2}" dt="2023-03-06T04:12:09.775" v="744" actId="20577"/>
          <ac:graphicFrameMkLst>
            <pc:docMk/>
            <pc:sldMk cId="3805578792" sldId="295"/>
            <ac:graphicFrameMk id="11" creationId="{97FFCF40-C84B-7142-36AF-CBE7F493D7F9}"/>
          </ac:graphicFrameMkLst>
        </pc:graphicFrameChg>
      </pc:sldChg>
      <pc:sldChg chg="modSp mod">
        <pc:chgData name="Mohammed, Faaran" userId="8a9ae7a0-a570-421f-a420-fc4ac500dfaa" providerId="ADAL" clId="{B520537A-35A4-4096-93FB-CC25CB85D5C2}" dt="2023-03-06T04:12:18.905" v="760" actId="20577"/>
        <pc:sldMkLst>
          <pc:docMk/>
          <pc:sldMk cId="3244946160" sldId="297"/>
        </pc:sldMkLst>
        <pc:graphicFrameChg chg="modGraphic">
          <ac:chgData name="Mohammed, Faaran" userId="8a9ae7a0-a570-421f-a420-fc4ac500dfaa" providerId="ADAL" clId="{B520537A-35A4-4096-93FB-CC25CB85D5C2}" dt="2023-03-06T04:12:18.905" v="760" actId="20577"/>
          <ac:graphicFrameMkLst>
            <pc:docMk/>
            <pc:sldMk cId="3244946160" sldId="297"/>
            <ac:graphicFrameMk id="11" creationId="{97FFCF40-C84B-7142-36AF-CBE7F493D7F9}"/>
          </ac:graphicFrameMkLst>
        </pc:graphicFrameChg>
      </pc:sldChg>
      <pc:sldChg chg="addSp delSp modSp add mod delAnim modAnim">
        <pc:chgData name="Mohammed, Faaran" userId="8a9ae7a0-a570-421f-a420-fc4ac500dfaa" providerId="ADAL" clId="{B520537A-35A4-4096-93FB-CC25CB85D5C2}" dt="2023-03-06T04:12:29.349" v="776" actId="20577"/>
        <pc:sldMkLst>
          <pc:docMk/>
          <pc:sldMk cId="50664146" sldId="298"/>
        </pc:sldMkLst>
        <pc:spChg chg="del">
          <ac:chgData name="Mohammed, Faaran" userId="8a9ae7a0-a570-421f-a420-fc4ac500dfaa" providerId="ADAL" clId="{B520537A-35A4-4096-93FB-CC25CB85D5C2}" dt="2023-03-01T10:02:53.342" v="41" actId="478"/>
          <ac:spMkLst>
            <pc:docMk/>
            <pc:sldMk cId="50664146" sldId="298"/>
            <ac:spMk id="4" creationId="{98C15851-4DBA-0A01-C24D-4B7D99D1B9ED}"/>
          </ac:spMkLst>
        </pc:spChg>
        <pc:spChg chg="add mod">
          <ac:chgData name="Mohammed, Faaran" userId="8a9ae7a0-a570-421f-a420-fc4ac500dfaa" providerId="ADAL" clId="{B520537A-35A4-4096-93FB-CC25CB85D5C2}" dt="2023-03-01T10:36:14.399" v="271" actId="1076"/>
          <ac:spMkLst>
            <pc:docMk/>
            <pc:sldMk cId="50664146" sldId="298"/>
            <ac:spMk id="14" creationId="{A39AE3AB-017F-1F75-A194-DEBE44FD48B0}"/>
          </ac:spMkLst>
        </pc:spChg>
        <pc:spChg chg="mod">
          <ac:chgData name="Mohammed, Faaran" userId="8a9ae7a0-a570-421f-a420-fc4ac500dfaa" providerId="ADAL" clId="{B520537A-35A4-4096-93FB-CC25CB85D5C2}" dt="2023-03-01T10:09:03.826" v="240" actId="20577"/>
          <ac:spMkLst>
            <pc:docMk/>
            <pc:sldMk cId="50664146" sldId="298"/>
            <ac:spMk id="33" creationId="{517738DE-AEE1-250B-7B56-9295D642ABDE}"/>
          </ac:spMkLst>
        </pc:spChg>
        <pc:graphicFrameChg chg="mod modGraphic">
          <ac:chgData name="Mohammed, Faaran" userId="8a9ae7a0-a570-421f-a420-fc4ac500dfaa" providerId="ADAL" clId="{B520537A-35A4-4096-93FB-CC25CB85D5C2}" dt="2023-03-06T04:12:29.349" v="776" actId="20577"/>
          <ac:graphicFrameMkLst>
            <pc:docMk/>
            <pc:sldMk cId="50664146" sldId="298"/>
            <ac:graphicFrameMk id="11" creationId="{97FFCF40-C84B-7142-36AF-CBE7F493D7F9}"/>
          </ac:graphicFrameMkLst>
        </pc:graphicFrameChg>
        <pc:picChg chg="add mod">
          <ac:chgData name="Mohammed, Faaran" userId="8a9ae7a0-a570-421f-a420-fc4ac500dfaa" providerId="ADAL" clId="{B520537A-35A4-4096-93FB-CC25CB85D5C2}" dt="2023-03-01T10:02:58.002" v="43" actId="1076"/>
          <ac:picMkLst>
            <pc:docMk/>
            <pc:sldMk cId="50664146" sldId="298"/>
            <ac:picMk id="3" creationId="{E52FFEBD-7A97-229B-4A57-B278056A5E9B}"/>
          </ac:picMkLst>
        </pc:picChg>
        <pc:picChg chg="del">
          <ac:chgData name="Mohammed, Faaran" userId="8a9ae7a0-a570-421f-a420-fc4ac500dfaa" providerId="ADAL" clId="{B520537A-35A4-4096-93FB-CC25CB85D5C2}" dt="2023-03-01T10:02:50.869" v="40" actId="478"/>
          <ac:picMkLst>
            <pc:docMk/>
            <pc:sldMk cId="50664146" sldId="298"/>
            <ac:picMk id="5" creationId="{A9187294-FD02-C03A-E4AC-0D6B9C88C23E}"/>
          </ac:picMkLst>
        </pc:picChg>
        <pc:picChg chg="add del mod">
          <ac:chgData name="Mohammed, Faaran" userId="8a9ae7a0-a570-421f-a420-fc4ac500dfaa" providerId="ADAL" clId="{B520537A-35A4-4096-93FB-CC25CB85D5C2}" dt="2023-03-01T10:06:01.443" v="132" actId="478"/>
          <ac:picMkLst>
            <pc:docMk/>
            <pc:sldMk cId="50664146" sldId="298"/>
            <ac:picMk id="7" creationId="{B9642FC7-773E-A828-9E45-B4F3FB018EB0}"/>
          </ac:picMkLst>
        </pc:picChg>
        <pc:picChg chg="add del mod">
          <ac:chgData name="Mohammed, Faaran" userId="8a9ae7a0-a570-421f-a420-fc4ac500dfaa" providerId="ADAL" clId="{B520537A-35A4-4096-93FB-CC25CB85D5C2}" dt="2023-03-01T10:06:30.052" v="138" actId="478"/>
          <ac:picMkLst>
            <pc:docMk/>
            <pc:sldMk cId="50664146" sldId="298"/>
            <ac:picMk id="9" creationId="{5F784F80-4A81-282B-06AC-C523F9077311}"/>
          </ac:picMkLst>
        </pc:picChg>
        <pc:picChg chg="add mod">
          <ac:chgData name="Mohammed, Faaran" userId="8a9ae7a0-a570-421f-a420-fc4ac500dfaa" providerId="ADAL" clId="{B520537A-35A4-4096-93FB-CC25CB85D5C2}" dt="2023-03-01T10:06:32.681" v="139" actId="1076"/>
          <ac:picMkLst>
            <pc:docMk/>
            <pc:sldMk cId="50664146" sldId="298"/>
            <ac:picMk id="13" creationId="{01456B44-E17E-BC8B-4E9D-4B91D774D47F}"/>
          </ac:picMkLst>
        </pc:picChg>
      </pc:sldChg>
      <pc:sldChg chg="addSp delSp modSp add mod modAnim">
        <pc:chgData name="Mohammed, Faaran" userId="8a9ae7a0-a570-421f-a420-fc4ac500dfaa" providerId="ADAL" clId="{B520537A-35A4-4096-93FB-CC25CB85D5C2}" dt="2023-03-06T04:12:38.868" v="792" actId="20577"/>
        <pc:sldMkLst>
          <pc:docMk/>
          <pc:sldMk cId="1535801580" sldId="299"/>
        </pc:sldMkLst>
        <pc:spChg chg="add mod">
          <ac:chgData name="Mohammed, Faaran" userId="8a9ae7a0-a570-421f-a420-fc4ac500dfaa" providerId="ADAL" clId="{B520537A-35A4-4096-93FB-CC25CB85D5C2}" dt="2023-03-01T10:36:28.687" v="288" actId="1076"/>
          <ac:spMkLst>
            <pc:docMk/>
            <pc:sldMk cId="1535801580" sldId="299"/>
            <ac:spMk id="7" creationId="{F455DC92-F7AB-72AB-C689-14CAC318D5A4}"/>
          </ac:spMkLst>
        </pc:spChg>
        <pc:spChg chg="mod">
          <ac:chgData name="Mohammed, Faaran" userId="8a9ae7a0-a570-421f-a420-fc4ac500dfaa" providerId="ADAL" clId="{B520537A-35A4-4096-93FB-CC25CB85D5C2}" dt="2023-03-01T11:00:45.244" v="366" actId="20577"/>
          <ac:spMkLst>
            <pc:docMk/>
            <pc:sldMk cId="1535801580" sldId="299"/>
            <ac:spMk id="33" creationId="{517738DE-AEE1-250B-7B56-9295D642ABDE}"/>
          </ac:spMkLst>
        </pc:spChg>
        <pc:graphicFrameChg chg="modGraphic">
          <ac:chgData name="Mohammed, Faaran" userId="8a9ae7a0-a570-421f-a420-fc4ac500dfaa" providerId="ADAL" clId="{B520537A-35A4-4096-93FB-CC25CB85D5C2}" dt="2023-03-06T04:12:38.868" v="792" actId="20577"/>
          <ac:graphicFrameMkLst>
            <pc:docMk/>
            <pc:sldMk cId="1535801580" sldId="299"/>
            <ac:graphicFrameMk id="11" creationId="{97FFCF40-C84B-7142-36AF-CBE7F493D7F9}"/>
          </ac:graphicFrameMkLst>
        </pc:graphicFrameChg>
        <pc:picChg chg="del">
          <ac:chgData name="Mohammed, Faaran" userId="8a9ae7a0-a570-421f-a420-fc4ac500dfaa" providerId="ADAL" clId="{B520537A-35A4-4096-93FB-CC25CB85D5C2}" dt="2023-03-01T10:09:43.740" v="246" actId="478"/>
          <ac:picMkLst>
            <pc:docMk/>
            <pc:sldMk cId="1535801580" sldId="299"/>
            <ac:picMk id="3" creationId="{E52FFEBD-7A97-229B-4A57-B278056A5E9B}"/>
          </ac:picMkLst>
        </pc:picChg>
        <pc:picChg chg="add del mod">
          <ac:chgData name="Mohammed, Faaran" userId="8a9ae7a0-a570-421f-a420-fc4ac500dfaa" providerId="ADAL" clId="{B520537A-35A4-4096-93FB-CC25CB85D5C2}" dt="2023-03-01T10:09:41.918" v="245" actId="478"/>
          <ac:picMkLst>
            <pc:docMk/>
            <pc:sldMk cId="1535801580" sldId="299"/>
            <ac:picMk id="4" creationId="{B0E4A0C2-28A7-746C-5238-DE04777B80CD}"/>
          </ac:picMkLst>
        </pc:picChg>
        <pc:picChg chg="add mod">
          <ac:chgData name="Mohammed, Faaran" userId="8a9ae7a0-a570-421f-a420-fc4ac500dfaa" providerId="ADAL" clId="{B520537A-35A4-4096-93FB-CC25CB85D5C2}" dt="2023-03-01T10:34:26.136" v="266" actId="1076"/>
          <ac:picMkLst>
            <pc:docMk/>
            <pc:sldMk cId="1535801580" sldId="299"/>
            <ac:picMk id="6" creationId="{A69AF4C8-FD23-64BA-BDFB-FFB0EF2F3326}"/>
          </ac:picMkLst>
        </pc:picChg>
        <pc:picChg chg="add del">
          <ac:chgData name="Mohammed, Faaran" userId="8a9ae7a0-a570-421f-a420-fc4ac500dfaa" providerId="ADAL" clId="{B520537A-35A4-4096-93FB-CC25CB85D5C2}" dt="2023-03-01T10:39:20.225" v="291" actId="22"/>
          <ac:picMkLst>
            <pc:docMk/>
            <pc:sldMk cId="1535801580" sldId="299"/>
            <ac:picMk id="9" creationId="{7F9EB375-B5FC-186E-769C-1044801C1F03}"/>
          </ac:picMkLst>
        </pc:picChg>
        <pc:picChg chg="del">
          <ac:chgData name="Mohammed, Faaran" userId="8a9ae7a0-a570-421f-a420-fc4ac500dfaa" providerId="ADAL" clId="{B520537A-35A4-4096-93FB-CC25CB85D5C2}" dt="2023-03-01T10:08:12.739" v="144" actId="478"/>
          <ac:picMkLst>
            <pc:docMk/>
            <pc:sldMk cId="1535801580" sldId="299"/>
            <ac:picMk id="13" creationId="{01456B44-E17E-BC8B-4E9D-4B91D774D47F}"/>
          </ac:picMkLst>
        </pc:picChg>
      </pc:sldChg>
      <pc:sldChg chg="addSp delSp modSp add mod">
        <pc:chgData name="Mohammed, Faaran" userId="8a9ae7a0-a570-421f-a420-fc4ac500dfaa" providerId="ADAL" clId="{B520537A-35A4-4096-93FB-CC25CB85D5C2}" dt="2023-03-06T04:12:48.124" v="808" actId="20577"/>
        <pc:sldMkLst>
          <pc:docMk/>
          <pc:sldMk cId="3719717246" sldId="300"/>
        </pc:sldMkLst>
        <pc:spChg chg="del">
          <ac:chgData name="Mohammed, Faaran" userId="8a9ae7a0-a570-421f-a420-fc4ac500dfaa" providerId="ADAL" clId="{B520537A-35A4-4096-93FB-CC25CB85D5C2}" dt="2023-03-01T10:39:43.399" v="294" actId="478"/>
          <ac:spMkLst>
            <pc:docMk/>
            <pc:sldMk cId="3719717246" sldId="300"/>
            <ac:spMk id="7" creationId="{F455DC92-F7AB-72AB-C689-14CAC318D5A4}"/>
          </ac:spMkLst>
        </pc:spChg>
        <pc:spChg chg="mod">
          <ac:chgData name="Mohammed, Faaran" userId="8a9ae7a0-a570-421f-a420-fc4ac500dfaa" providerId="ADAL" clId="{B520537A-35A4-4096-93FB-CC25CB85D5C2}" dt="2023-03-01T11:03:05.891" v="430" actId="6549"/>
          <ac:spMkLst>
            <pc:docMk/>
            <pc:sldMk cId="3719717246" sldId="300"/>
            <ac:spMk id="33" creationId="{517738DE-AEE1-250B-7B56-9295D642ABDE}"/>
          </ac:spMkLst>
        </pc:spChg>
        <pc:graphicFrameChg chg="modGraphic">
          <ac:chgData name="Mohammed, Faaran" userId="8a9ae7a0-a570-421f-a420-fc4ac500dfaa" providerId="ADAL" clId="{B520537A-35A4-4096-93FB-CC25CB85D5C2}" dt="2023-03-06T04:12:48.124" v="808" actId="20577"/>
          <ac:graphicFrameMkLst>
            <pc:docMk/>
            <pc:sldMk cId="3719717246" sldId="300"/>
            <ac:graphicFrameMk id="11" creationId="{97FFCF40-C84B-7142-36AF-CBE7F493D7F9}"/>
          </ac:graphicFrameMkLst>
        </pc:graphicFrameChg>
        <pc:picChg chg="add mod">
          <ac:chgData name="Mohammed, Faaran" userId="8a9ae7a0-a570-421f-a420-fc4ac500dfaa" providerId="ADAL" clId="{B520537A-35A4-4096-93FB-CC25CB85D5C2}" dt="2023-03-01T10:40:30.300" v="324" actId="1076"/>
          <ac:picMkLst>
            <pc:docMk/>
            <pc:sldMk cId="3719717246" sldId="300"/>
            <ac:picMk id="3" creationId="{216D3640-F6C1-6B89-5051-330F74B32368}"/>
          </ac:picMkLst>
        </pc:picChg>
        <pc:picChg chg="del">
          <ac:chgData name="Mohammed, Faaran" userId="8a9ae7a0-a570-421f-a420-fc4ac500dfaa" providerId="ADAL" clId="{B520537A-35A4-4096-93FB-CC25CB85D5C2}" dt="2023-03-01T10:39:39.799" v="293" actId="478"/>
          <ac:picMkLst>
            <pc:docMk/>
            <pc:sldMk cId="3719717246" sldId="300"/>
            <ac:picMk id="6" creationId="{A69AF4C8-FD23-64BA-BDFB-FFB0EF2F3326}"/>
          </ac:picMkLst>
        </pc:picChg>
      </pc:sldChg>
      <pc:sldChg chg="add del">
        <pc:chgData name="Mohammed, Faaran" userId="8a9ae7a0-a570-421f-a420-fc4ac500dfaa" providerId="ADAL" clId="{B520537A-35A4-4096-93FB-CC25CB85D5C2}" dt="2023-03-01T10:40:16.156" v="321"/>
        <pc:sldMkLst>
          <pc:docMk/>
          <pc:sldMk cId="2205865605" sldId="301"/>
        </pc:sldMkLst>
      </pc:sldChg>
      <pc:sldChg chg="addSp delSp modSp add mod modAnim">
        <pc:chgData name="Mohammed, Faaran" userId="8a9ae7a0-a570-421f-a420-fc4ac500dfaa" providerId="ADAL" clId="{B520537A-35A4-4096-93FB-CC25CB85D5C2}" dt="2023-03-01T10:59:54.972" v="364" actId="14100"/>
        <pc:sldMkLst>
          <pc:docMk/>
          <pc:sldMk cId="2528578216" sldId="301"/>
        </pc:sldMkLst>
        <pc:spChg chg="del">
          <ac:chgData name="Mohammed, Faaran" userId="8a9ae7a0-a570-421f-a420-fc4ac500dfaa" providerId="ADAL" clId="{B520537A-35A4-4096-93FB-CC25CB85D5C2}" dt="2023-03-01T10:41:12.952" v="352" actId="478"/>
          <ac:spMkLst>
            <pc:docMk/>
            <pc:sldMk cId="2528578216" sldId="301"/>
            <ac:spMk id="14" creationId="{A39AE3AB-017F-1F75-A194-DEBE44FD48B0}"/>
          </ac:spMkLst>
        </pc:spChg>
        <pc:spChg chg="mod">
          <ac:chgData name="Mohammed, Faaran" userId="8a9ae7a0-a570-421f-a420-fc4ac500dfaa" providerId="ADAL" clId="{B520537A-35A4-4096-93FB-CC25CB85D5C2}" dt="2023-03-01T10:41:05.264" v="349" actId="20577"/>
          <ac:spMkLst>
            <pc:docMk/>
            <pc:sldMk cId="2528578216" sldId="301"/>
            <ac:spMk id="33" creationId="{517738DE-AEE1-250B-7B56-9295D642ABDE}"/>
          </ac:spMkLst>
        </pc:spChg>
        <pc:picChg chg="del">
          <ac:chgData name="Mohammed, Faaran" userId="8a9ae7a0-a570-421f-a420-fc4ac500dfaa" providerId="ADAL" clId="{B520537A-35A4-4096-93FB-CC25CB85D5C2}" dt="2023-03-01T10:41:10.149" v="351" actId="478"/>
          <ac:picMkLst>
            <pc:docMk/>
            <pc:sldMk cId="2528578216" sldId="301"/>
            <ac:picMk id="3" creationId="{E52FFEBD-7A97-229B-4A57-B278056A5E9B}"/>
          </ac:picMkLst>
        </pc:picChg>
        <pc:picChg chg="add mod">
          <ac:chgData name="Mohammed, Faaran" userId="8a9ae7a0-a570-421f-a420-fc4ac500dfaa" providerId="ADAL" clId="{B520537A-35A4-4096-93FB-CC25CB85D5C2}" dt="2023-03-01T10:58:14.197" v="355" actId="1076"/>
          <ac:picMkLst>
            <pc:docMk/>
            <pc:sldMk cId="2528578216" sldId="301"/>
            <ac:picMk id="4" creationId="{F04C3C24-041B-DB7A-A2B5-D5A7F96A0D7F}"/>
          </ac:picMkLst>
        </pc:picChg>
        <pc:picChg chg="add mod">
          <ac:chgData name="Mohammed, Faaran" userId="8a9ae7a0-a570-421f-a420-fc4ac500dfaa" providerId="ADAL" clId="{B520537A-35A4-4096-93FB-CC25CB85D5C2}" dt="2023-03-01T10:59:54.972" v="364" actId="14100"/>
          <ac:picMkLst>
            <pc:docMk/>
            <pc:sldMk cId="2528578216" sldId="301"/>
            <ac:picMk id="6" creationId="{0AC6E146-8220-4E56-3F8A-13BA8BDCE0E8}"/>
          </ac:picMkLst>
        </pc:picChg>
        <pc:picChg chg="del">
          <ac:chgData name="Mohammed, Faaran" userId="8a9ae7a0-a570-421f-a420-fc4ac500dfaa" providerId="ADAL" clId="{B520537A-35A4-4096-93FB-CC25CB85D5C2}" dt="2023-03-01T10:41:08.566" v="350" actId="478"/>
          <ac:picMkLst>
            <pc:docMk/>
            <pc:sldMk cId="2528578216" sldId="301"/>
            <ac:picMk id="13" creationId="{01456B44-E17E-BC8B-4E9D-4B91D774D47F}"/>
          </ac:picMkLst>
        </pc:picChg>
      </pc:sldChg>
      <pc:sldChg chg="add del">
        <pc:chgData name="Mohammed, Faaran" userId="8a9ae7a0-a570-421f-a420-fc4ac500dfaa" providerId="ADAL" clId="{B520537A-35A4-4096-93FB-CC25CB85D5C2}" dt="2023-03-06T04:08:04.620" v="432"/>
        <pc:sldMkLst>
          <pc:docMk/>
          <pc:sldMk cId="471616773" sldId="302"/>
        </pc:sldMkLst>
      </pc:sldChg>
      <pc:sldChg chg="modSp add mod">
        <pc:chgData name="Mohammed, Faaran" userId="8a9ae7a0-a570-421f-a420-fc4ac500dfaa" providerId="ADAL" clId="{B520537A-35A4-4096-93FB-CC25CB85D5C2}" dt="2023-03-06T04:10:37.696" v="664" actId="207"/>
        <pc:sldMkLst>
          <pc:docMk/>
          <pc:sldMk cId="1346629155" sldId="302"/>
        </pc:sldMkLst>
        <pc:graphicFrameChg chg="modGraphic">
          <ac:chgData name="Mohammed, Faaran" userId="8a9ae7a0-a570-421f-a420-fc4ac500dfaa" providerId="ADAL" clId="{B520537A-35A4-4096-93FB-CC25CB85D5C2}" dt="2023-03-06T04:10:37.696" v="664" actId="207"/>
          <ac:graphicFrameMkLst>
            <pc:docMk/>
            <pc:sldMk cId="1346629155" sldId="302"/>
            <ac:graphicFrameMk id="96" creationId="{9DF91DDD-73C8-D4C2-E632-8FA2D9A250AC}"/>
          </ac:graphicFrameMkLst>
        </pc:graphicFrameChg>
      </pc:sldChg>
      <pc:sldChg chg="modSp add mod">
        <pc:chgData name="Mohammed, Faaran" userId="8a9ae7a0-a570-421f-a420-fc4ac500dfaa" providerId="ADAL" clId="{B520537A-35A4-4096-93FB-CC25CB85D5C2}" dt="2023-03-06T04:23:42.021" v="827" actId="403"/>
        <pc:sldMkLst>
          <pc:docMk/>
          <pc:sldMk cId="2092390471" sldId="303"/>
        </pc:sldMkLst>
        <pc:spChg chg="mod">
          <ac:chgData name="Mohammed, Faaran" userId="8a9ae7a0-a570-421f-a420-fc4ac500dfaa" providerId="ADAL" clId="{B520537A-35A4-4096-93FB-CC25CB85D5C2}" dt="2023-03-06T04:23:42.021" v="827" actId="403"/>
          <ac:spMkLst>
            <pc:docMk/>
            <pc:sldMk cId="2092390471" sldId="303"/>
            <ac:spMk id="4" creationId="{7E595EB7-1DC7-C1BB-CCDC-05226D48D8A8}"/>
          </ac:spMkLst>
        </pc:spChg>
      </pc:sldChg>
    </pc:docChg>
  </pc:docChgLst>
  <pc:docChgLst>
    <pc:chgData name="Mohammed, Faaran" userId="8a9ae7a0-a570-421f-a420-fc4ac500dfaa" providerId="ADAL" clId="{9A6702D5-8B91-4E9E-9732-CFC4B81B98F5}"/>
    <pc:docChg chg="undo redo custSel addSld delSld modSld sldOrd">
      <pc:chgData name="Mohammed, Faaran" userId="8a9ae7a0-a570-421f-a420-fc4ac500dfaa" providerId="ADAL" clId="{9A6702D5-8B91-4E9E-9732-CFC4B81B98F5}" dt="2023-02-10T11:57:20.374" v="3117"/>
      <pc:docMkLst>
        <pc:docMk/>
      </pc:docMkLst>
      <pc:sldChg chg="modSp mod">
        <pc:chgData name="Mohammed, Faaran" userId="8a9ae7a0-a570-421f-a420-fc4ac500dfaa" providerId="ADAL" clId="{9A6702D5-8B91-4E9E-9732-CFC4B81B98F5}" dt="2023-02-08T08:32:18.733" v="68" actId="20577"/>
        <pc:sldMkLst>
          <pc:docMk/>
          <pc:sldMk cId="3002737342" sldId="256"/>
        </pc:sldMkLst>
        <pc:spChg chg="mod">
          <ac:chgData name="Mohammed, Faaran" userId="8a9ae7a0-a570-421f-a420-fc4ac500dfaa" providerId="ADAL" clId="{9A6702D5-8B91-4E9E-9732-CFC4B81B98F5}" dt="2023-02-08T08:32:18.733" v="68" actId="20577"/>
          <ac:spMkLst>
            <pc:docMk/>
            <pc:sldMk cId="3002737342" sldId="256"/>
            <ac:spMk id="4" creationId="{7E595EB7-1DC7-C1BB-CCDC-05226D48D8A8}"/>
          </ac:spMkLst>
        </pc:spChg>
      </pc:sldChg>
      <pc:sldChg chg="del">
        <pc:chgData name="Mohammed, Faaran" userId="8a9ae7a0-a570-421f-a420-fc4ac500dfaa" providerId="ADAL" clId="{9A6702D5-8B91-4E9E-9732-CFC4B81B98F5}" dt="2023-02-08T08:32:25.483" v="69" actId="47"/>
        <pc:sldMkLst>
          <pc:docMk/>
          <pc:sldMk cId="1040185719" sldId="257"/>
        </pc:sldMkLst>
      </pc:sldChg>
      <pc:sldChg chg="del">
        <pc:chgData name="Mohammed, Faaran" userId="8a9ae7a0-a570-421f-a420-fc4ac500dfaa" providerId="ADAL" clId="{9A6702D5-8B91-4E9E-9732-CFC4B81B98F5}" dt="2023-02-08T08:33:47.410" v="117" actId="47"/>
        <pc:sldMkLst>
          <pc:docMk/>
          <pc:sldMk cId="3199887345" sldId="258"/>
        </pc:sldMkLst>
      </pc:sldChg>
      <pc:sldChg chg="del">
        <pc:chgData name="Mohammed, Faaran" userId="8a9ae7a0-a570-421f-a420-fc4ac500dfaa" providerId="ADAL" clId="{9A6702D5-8B91-4E9E-9732-CFC4B81B98F5}" dt="2023-02-08T08:33:20.970" v="105" actId="47"/>
        <pc:sldMkLst>
          <pc:docMk/>
          <pc:sldMk cId="4088247270" sldId="259"/>
        </pc:sldMkLst>
      </pc:sldChg>
      <pc:sldChg chg="add del">
        <pc:chgData name="Mohammed, Faaran" userId="8a9ae7a0-a570-421f-a420-fc4ac500dfaa" providerId="ADAL" clId="{9A6702D5-8B91-4E9E-9732-CFC4B81B98F5}" dt="2023-02-08T09:54:23.554" v="1194" actId="47"/>
        <pc:sldMkLst>
          <pc:docMk/>
          <pc:sldMk cId="872528853" sldId="260"/>
        </pc:sldMkLst>
      </pc:sldChg>
      <pc:sldChg chg="del">
        <pc:chgData name="Mohammed, Faaran" userId="8a9ae7a0-a570-421f-a420-fc4ac500dfaa" providerId="ADAL" clId="{9A6702D5-8B91-4E9E-9732-CFC4B81B98F5}" dt="2023-02-08T08:33:25.139" v="114" actId="47"/>
        <pc:sldMkLst>
          <pc:docMk/>
          <pc:sldMk cId="2786612118" sldId="261"/>
        </pc:sldMkLst>
      </pc:sldChg>
      <pc:sldChg chg="modSp add del">
        <pc:chgData name="Mohammed, Faaran" userId="8a9ae7a0-a570-421f-a420-fc4ac500dfaa" providerId="ADAL" clId="{9A6702D5-8B91-4E9E-9732-CFC4B81B98F5}" dt="2023-02-08T09:54:22.790" v="1193" actId="47"/>
        <pc:sldMkLst>
          <pc:docMk/>
          <pc:sldMk cId="1249345167" sldId="262"/>
        </pc:sldMkLst>
        <pc:graphicFrameChg chg="mod">
          <ac:chgData name="Mohammed, Faaran" userId="8a9ae7a0-a570-421f-a420-fc4ac500dfaa" providerId="ADAL" clId="{9A6702D5-8B91-4E9E-9732-CFC4B81B98F5}" dt="2023-02-08T09:44:19.906" v="864"/>
          <ac:graphicFrameMkLst>
            <pc:docMk/>
            <pc:sldMk cId="1249345167" sldId="262"/>
            <ac:graphicFrameMk id="2" creationId="{3527265D-7224-07B9-0606-7204A0038FA7}"/>
          </ac:graphicFrameMkLst>
        </pc:graphicFrameChg>
      </pc:sldChg>
      <pc:sldChg chg="del">
        <pc:chgData name="Mohammed, Faaran" userId="8a9ae7a0-a570-421f-a420-fc4ac500dfaa" providerId="ADAL" clId="{9A6702D5-8B91-4E9E-9732-CFC4B81B98F5}" dt="2023-02-08T08:33:23.853" v="107" actId="47"/>
        <pc:sldMkLst>
          <pc:docMk/>
          <pc:sldMk cId="3526360413" sldId="263"/>
        </pc:sldMkLst>
      </pc:sldChg>
      <pc:sldChg chg="del">
        <pc:chgData name="Mohammed, Faaran" userId="8a9ae7a0-a570-421f-a420-fc4ac500dfaa" providerId="ADAL" clId="{9A6702D5-8B91-4E9E-9732-CFC4B81B98F5}" dt="2023-02-08T08:33:24.103" v="108" actId="47"/>
        <pc:sldMkLst>
          <pc:docMk/>
          <pc:sldMk cId="1061157440" sldId="264"/>
        </pc:sldMkLst>
      </pc:sldChg>
      <pc:sldChg chg="del">
        <pc:chgData name="Mohammed, Faaran" userId="8a9ae7a0-a570-421f-a420-fc4ac500dfaa" providerId="ADAL" clId="{9A6702D5-8B91-4E9E-9732-CFC4B81B98F5}" dt="2023-02-08T08:33:25.582" v="115" actId="47"/>
        <pc:sldMkLst>
          <pc:docMk/>
          <pc:sldMk cId="502963880" sldId="265"/>
        </pc:sldMkLst>
      </pc:sldChg>
      <pc:sldChg chg="del">
        <pc:chgData name="Mohammed, Faaran" userId="8a9ae7a0-a570-421f-a420-fc4ac500dfaa" providerId="ADAL" clId="{9A6702D5-8B91-4E9E-9732-CFC4B81B98F5}" dt="2023-02-08T08:33:24.262" v="109" actId="47"/>
        <pc:sldMkLst>
          <pc:docMk/>
          <pc:sldMk cId="3886075284" sldId="266"/>
        </pc:sldMkLst>
      </pc:sldChg>
      <pc:sldChg chg="del">
        <pc:chgData name="Mohammed, Faaran" userId="8a9ae7a0-a570-421f-a420-fc4ac500dfaa" providerId="ADAL" clId="{9A6702D5-8B91-4E9E-9732-CFC4B81B98F5}" dt="2023-02-08T08:33:24.594" v="110" actId="47"/>
        <pc:sldMkLst>
          <pc:docMk/>
          <pc:sldMk cId="531437147" sldId="267"/>
        </pc:sldMkLst>
      </pc:sldChg>
      <pc:sldChg chg="del">
        <pc:chgData name="Mohammed, Faaran" userId="8a9ae7a0-a570-421f-a420-fc4ac500dfaa" providerId="ADAL" clId="{9A6702D5-8B91-4E9E-9732-CFC4B81B98F5}" dt="2023-02-08T08:33:24.782" v="111" actId="47"/>
        <pc:sldMkLst>
          <pc:docMk/>
          <pc:sldMk cId="481046659" sldId="268"/>
        </pc:sldMkLst>
      </pc:sldChg>
      <pc:sldChg chg="del">
        <pc:chgData name="Mohammed, Faaran" userId="8a9ae7a0-a570-421f-a420-fc4ac500dfaa" providerId="ADAL" clId="{9A6702D5-8B91-4E9E-9732-CFC4B81B98F5}" dt="2023-02-08T08:33:24.982" v="112" actId="47"/>
        <pc:sldMkLst>
          <pc:docMk/>
          <pc:sldMk cId="1023670047" sldId="269"/>
        </pc:sldMkLst>
      </pc:sldChg>
      <pc:sldChg chg="del">
        <pc:chgData name="Mohammed, Faaran" userId="8a9ae7a0-a570-421f-a420-fc4ac500dfaa" providerId="ADAL" clId="{9A6702D5-8B91-4E9E-9732-CFC4B81B98F5}" dt="2023-02-08T08:33:25.120" v="113" actId="47"/>
        <pc:sldMkLst>
          <pc:docMk/>
          <pc:sldMk cId="1987361088" sldId="270"/>
        </pc:sldMkLst>
      </pc:sldChg>
      <pc:sldChg chg="del">
        <pc:chgData name="Mohammed, Faaran" userId="8a9ae7a0-a570-421f-a420-fc4ac500dfaa" providerId="ADAL" clId="{9A6702D5-8B91-4E9E-9732-CFC4B81B98F5}" dt="2023-02-08T08:33:26.256" v="116" actId="47"/>
        <pc:sldMkLst>
          <pc:docMk/>
          <pc:sldMk cId="973265399" sldId="271"/>
        </pc:sldMkLst>
      </pc:sldChg>
      <pc:sldChg chg="del">
        <pc:chgData name="Mohammed, Faaran" userId="8a9ae7a0-a570-421f-a420-fc4ac500dfaa" providerId="ADAL" clId="{9A6702D5-8B91-4E9E-9732-CFC4B81B98F5}" dt="2023-02-08T08:33:47.573" v="118" actId="47"/>
        <pc:sldMkLst>
          <pc:docMk/>
          <pc:sldMk cId="3617587594" sldId="272"/>
        </pc:sldMkLst>
      </pc:sldChg>
      <pc:sldChg chg="del">
        <pc:chgData name="Mohammed, Faaran" userId="8a9ae7a0-a570-421f-a420-fc4ac500dfaa" providerId="ADAL" clId="{9A6702D5-8B91-4E9E-9732-CFC4B81B98F5}" dt="2023-02-08T08:33:47.783" v="119" actId="47"/>
        <pc:sldMkLst>
          <pc:docMk/>
          <pc:sldMk cId="2523941198" sldId="273"/>
        </pc:sldMkLst>
      </pc:sldChg>
      <pc:sldChg chg="del">
        <pc:chgData name="Mohammed, Faaran" userId="8a9ae7a0-a570-421f-a420-fc4ac500dfaa" providerId="ADAL" clId="{9A6702D5-8B91-4E9E-9732-CFC4B81B98F5}" dt="2023-02-08T08:33:48.003" v="120" actId="47"/>
        <pc:sldMkLst>
          <pc:docMk/>
          <pc:sldMk cId="1643025298" sldId="274"/>
        </pc:sldMkLst>
      </pc:sldChg>
      <pc:sldChg chg="del">
        <pc:chgData name="Mohammed, Faaran" userId="8a9ae7a0-a570-421f-a420-fc4ac500dfaa" providerId="ADAL" clId="{9A6702D5-8B91-4E9E-9732-CFC4B81B98F5}" dt="2023-02-08T08:33:51.818" v="121" actId="47"/>
        <pc:sldMkLst>
          <pc:docMk/>
          <pc:sldMk cId="310208233" sldId="275"/>
        </pc:sldMkLst>
      </pc:sldChg>
      <pc:sldChg chg="del">
        <pc:chgData name="Mohammed, Faaran" userId="8a9ae7a0-a570-421f-a420-fc4ac500dfaa" providerId="ADAL" clId="{9A6702D5-8B91-4E9E-9732-CFC4B81B98F5}" dt="2023-02-08T08:33:52.131" v="122" actId="47"/>
        <pc:sldMkLst>
          <pc:docMk/>
          <pc:sldMk cId="707569693" sldId="276"/>
        </pc:sldMkLst>
      </pc:sldChg>
      <pc:sldChg chg="del">
        <pc:chgData name="Mohammed, Faaran" userId="8a9ae7a0-a570-421f-a420-fc4ac500dfaa" providerId="ADAL" clId="{9A6702D5-8B91-4E9E-9732-CFC4B81B98F5}" dt="2023-02-08T08:33:52.330" v="123" actId="47"/>
        <pc:sldMkLst>
          <pc:docMk/>
          <pc:sldMk cId="3270045351" sldId="277"/>
        </pc:sldMkLst>
      </pc:sldChg>
      <pc:sldChg chg="del">
        <pc:chgData name="Mohammed, Faaran" userId="8a9ae7a0-a570-421f-a420-fc4ac500dfaa" providerId="ADAL" clId="{9A6702D5-8B91-4E9E-9732-CFC4B81B98F5}" dt="2023-02-08T08:33:52.349" v="124" actId="47"/>
        <pc:sldMkLst>
          <pc:docMk/>
          <pc:sldMk cId="3390617010" sldId="278"/>
        </pc:sldMkLst>
      </pc:sldChg>
      <pc:sldChg chg="addSp delSp modSp mod delAnim modAnim">
        <pc:chgData name="Mohammed, Faaran" userId="8a9ae7a0-a570-421f-a420-fc4ac500dfaa" providerId="ADAL" clId="{9A6702D5-8B91-4E9E-9732-CFC4B81B98F5}" dt="2023-02-08T09:53:57.518" v="1192"/>
        <pc:sldMkLst>
          <pc:docMk/>
          <pc:sldMk cId="3145285138" sldId="279"/>
        </pc:sldMkLst>
        <pc:spChg chg="add mod">
          <ac:chgData name="Mohammed, Faaran" userId="8a9ae7a0-a570-421f-a420-fc4ac500dfaa" providerId="ADAL" clId="{9A6702D5-8B91-4E9E-9732-CFC4B81B98F5}" dt="2023-02-08T08:38:44.050" v="295" actId="20577"/>
          <ac:spMkLst>
            <pc:docMk/>
            <pc:sldMk cId="3145285138" sldId="279"/>
            <ac:spMk id="11" creationId="{8E8ACF03-6859-3327-C12F-16BA93A03268}"/>
          </ac:spMkLst>
        </pc:spChg>
        <pc:spChg chg="add mod">
          <ac:chgData name="Mohammed, Faaran" userId="8a9ae7a0-a570-421f-a420-fc4ac500dfaa" providerId="ADAL" clId="{9A6702D5-8B91-4E9E-9732-CFC4B81B98F5}" dt="2023-02-08T09:46:44.833" v="932" actId="20577"/>
          <ac:spMkLst>
            <pc:docMk/>
            <pc:sldMk cId="3145285138" sldId="279"/>
            <ac:spMk id="12" creationId="{3B4339EF-4E97-1809-9C00-BF463A15C630}"/>
          </ac:spMkLst>
        </pc:spChg>
        <pc:spChg chg="mod">
          <ac:chgData name="Mohammed, Faaran" userId="8a9ae7a0-a570-421f-a420-fc4ac500dfaa" providerId="ADAL" clId="{9A6702D5-8B91-4E9E-9732-CFC4B81B98F5}" dt="2023-02-08T09:43:15.693" v="849" actId="20577"/>
          <ac:spMkLst>
            <pc:docMk/>
            <pc:sldMk cId="3145285138" sldId="279"/>
            <ac:spMk id="33" creationId="{517738DE-AEE1-250B-7B56-9295D642ABDE}"/>
          </ac:spMkLst>
        </pc:spChg>
        <pc:spChg chg="del">
          <ac:chgData name="Mohammed, Faaran" userId="8a9ae7a0-a570-421f-a420-fc4ac500dfaa" providerId="ADAL" clId="{9A6702D5-8B91-4E9E-9732-CFC4B81B98F5}" dt="2023-02-08T08:40:15.331" v="401" actId="478"/>
          <ac:spMkLst>
            <pc:docMk/>
            <pc:sldMk cId="3145285138" sldId="279"/>
            <ac:spMk id="44" creationId="{265CA66F-3433-6C84-09EF-DFB3AB09D543}"/>
          </ac:spMkLst>
        </pc:spChg>
        <pc:grpChg chg="del">
          <ac:chgData name="Mohammed, Faaran" userId="8a9ae7a0-a570-421f-a420-fc4ac500dfaa" providerId="ADAL" clId="{9A6702D5-8B91-4E9E-9732-CFC4B81B98F5}" dt="2023-02-08T08:34:30.643" v="131" actId="478"/>
          <ac:grpSpMkLst>
            <pc:docMk/>
            <pc:sldMk cId="3145285138" sldId="279"/>
            <ac:grpSpMk id="2" creationId="{5F1AB8FD-0157-7A42-8586-B7F4C8804083}"/>
          </ac:grpSpMkLst>
        </pc:grpChg>
        <pc:graphicFrameChg chg="add del mod modGraphic">
          <ac:chgData name="Mohammed, Faaran" userId="8a9ae7a0-a570-421f-a420-fc4ac500dfaa" providerId="ADAL" clId="{9A6702D5-8B91-4E9E-9732-CFC4B81B98F5}" dt="2023-02-08T08:59:40.783" v="847"/>
          <ac:graphicFrameMkLst>
            <pc:docMk/>
            <pc:sldMk cId="3145285138" sldId="279"/>
            <ac:graphicFrameMk id="14" creationId="{72D2ACC2-7221-7F3F-341F-14D2B2096262}"/>
          </ac:graphicFrameMkLst>
        </pc:graphicFrameChg>
        <pc:graphicFrameChg chg="add del">
          <ac:chgData name="Mohammed, Faaran" userId="8a9ae7a0-a570-421f-a420-fc4ac500dfaa" providerId="ADAL" clId="{9A6702D5-8B91-4E9E-9732-CFC4B81B98F5}" dt="2023-02-08T09:43:50.761" v="857" actId="478"/>
          <ac:graphicFrameMkLst>
            <pc:docMk/>
            <pc:sldMk cId="3145285138" sldId="279"/>
            <ac:graphicFrameMk id="17" creationId="{DE555765-63F2-3B22-92A0-04D070D2EF31}"/>
          </ac:graphicFrameMkLst>
        </pc:graphicFrameChg>
        <pc:graphicFrameChg chg="add mod">
          <ac:chgData name="Mohammed, Faaran" userId="8a9ae7a0-a570-421f-a420-fc4ac500dfaa" providerId="ADAL" clId="{9A6702D5-8B91-4E9E-9732-CFC4B81B98F5}" dt="2023-02-08T09:46:11.462" v="928"/>
          <ac:graphicFrameMkLst>
            <pc:docMk/>
            <pc:sldMk cId="3145285138" sldId="279"/>
            <ac:graphicFrameMk id="18" creationId="{E031B9CC-D1AE-2BBC-E8EE-D759A3E0D703}"/>
          </ac:graphicFrameMkLst>
        </pc:graphicFrameChg>
        <pc:graphicFrameChg chg="del modGraphic">
          <ac:chgData name="Mohammed, Faaran" userId="8a9ae7a0-a570-421f-a420-fc4ac500dfaa" providerId="ADAL" clId="{9A6702D5-8B91-4E9E-9732-CFC4B81B98F5}" dt="2023-02-08T09:45:31.648" v="901" actId="21"/>
          <ac:graphicFrameMkLst>
            <pc:docMk/>
            <pc:sldMk cId="3145285138" sldId="279"/>
            <ac:graphicFrameMk id="49" creationId="{F85B2ED8-E1C1-EE47-7E6F-91CC6651783D}"/>
          </ac:graphicFrameMkLst>
        </pc:graphicFrameChg>
        <pc:picChg chg="del">
          <ac:chgData name="Mohammed, Faaran" userId="8a9ae7a0-a570-421f-a420-fc4ac500dfaa" providerId="ADAL" clId="{9A6702D5-8B91-4E9E-9732-CFC4B81B98F5}" dt="2023-02-08T08:34:32.254" v="132" actId="478"/>
          <ac:picMkLst>
            <pc:docMk/>
            <pc:sldMk cId="3145285138" sldId="279"/>
            <ac:picMk id="3" creationId="{243D404C-D993-4B54-C679-89FEA948BA38}"/>
          </ac:picMkLst>
        </pc:picChg>
        <pc:picChg chg="add mod">
          <ac:chgData name="Mohammed, Faaran" userId="8a9ae7a0-a570-421f-a420-fc4ac500dfaa" providerId="ADAL" clId="{9A6702D5-8B91-4E9E-9732-CFC4B81B98F5}" dt="2023-02-08T08:37:17.629" v="181" actId="1076"/>
          <ac:picMkLst>
            <pc:docMk/>
            <pc:sldMk cId="3145285138" sldId="279"/>
            <ac:picMk id="5" creationId="{198310B8-6A77-DB38-1473-5E909114C9E6}"/>
          </ac:picMkLst>
        </pc:picChg>
        <pc:picChg chg="del">
          <ac:chgData name="Mohammed, Faaran" userId="8a9ae7a0-a570-421f-a420-fc4ac500dfaa" providerId="ADAL" clId="{9A6702D5-8B91-4E9E-9732-CFC4B81B98F5}" dt="2023-02-08T08:34:26.911" v="130" actId="478"/>
          <ac:picMkLst>
            <pc:docMk/>
            <pc:sldMk cId="3145285138" sldId="279"/>
            <ac:picMk id="6" creationId="{EB637146-015C-B51F-F7C8-E0E383BDA7ED}"/>
          </ac:picMkLst>
        </pc:picChg>
        <pc:picChg chg="del">
          <ac:chgData name="Mohammed, Faaran" userId="8a9ae7a0-a570-421f-a420-fc4ac500dfaa" providerId="ADAL" clId="{9A6702D5-8B91-4E9E-9732-CFC4B81B98F5}" dt="2023-02-08T08:34:30.643" v="131" actId="478"/>
          <ac:picMkLst>
            <pc:docMk/>
            <pc:sldMk cId="3145285138" sldId="279"/>
            <ac:picMk id="8" creationId="{9F5F2485-5578-0C32-97AA-FA87E5D6BAA1}"/>
          </ac:picMkLst>
        </pc:picChg>
        <pc:picChg chg="add mod">
          <ac:chgData name="Mohammed, Faaran" userId="8a9ae7a0-a570-421f-a420-fc4ac500dfaa" providerId="ADAL" clId="{9A6702D5-8B91-4E9E-9732-CFC4B81B98F5}" dt="2023-02-08T08:37:22.990" v="184" actId="1076"/>
          <ac:picMkLst>
            <pc:docMk/>
            <pc:sldMk cId="3145285138" sldId="279"/>
            <ac:picMk id="9" creationId="{ED7A7CAF-183F-1A48-657A-184A54750ED1}"/>
          </ac:picMkLst>
        </pc:picChg>
        <pc:picChg chg="del">
          <ac:chgData name="Mohammed, Faaran" userId="8a9ae7a0-a570-421f-a420-fc4ac500dfaa" providerId="ADAL" clId="{9A6702D5-8B91-4E9E-9732-CFC4B81B98F5}" dt="2023-02-08T08:34:30.643" v="131" actId="478"/>
          <ac:picMkLst>
            <pc:docMk/>
            <pc:sldMk cId="3145285138" sldId="279"/>
            <ac:picMk id="13" creationId="{08979B15-3662-32B5-B5B3-2E13CB326102}"/>
          </ac:picMkLst>
        </pc:picChg>
        <pc:cxnChg chg="del mod">
          <ac:chgData name="Mohammed, Faaran" userId="8a9ae7a0-a570-421f-a420-fc4ac500dfaa" providerId="ADAL" clId="{9A6702D5-8B91-4E9E-9732-CFC4B81B98F5}" dt="2023-02-08T08:34:30.643" v="131" actId="478"/>
          <ac:cxnSpMkLst>
            <pc:docMk/>
            <pc:sldMk cId="3145285138" sldId="279"/>
            <ac:cxnSpMk id="16" creationId="{7A366B9D-D6AB-F164-4064-31840DB37AD1}"/>
          </ac:cxnSpMkLst>
        </pc:cxnChg>
        <pc:cxnChg chg="del mod">
          <ac:chgData name="Mohammed, Faaran" userId="8a9ae7a0-a570-421f-a420-fc4ac500dfaa" providerId="ADAL" clId="{9A6702D5-8B91-4E9E-9732-CFC4B81B98F5}" dt="2023-02-08T08:34:30.643" v="131" actId="478"/>
          <ac:cxnSpMkLst>
            <pc:docMk/>
            <pc:sldMk cId="3145285138" sldId="279"/>
            <ac:cxnSpMk id="22" creationId="{5A3A1293-7384-6E21-25EE-74A6DA1A3B01}"/>
          </ac:cxnSpMkLst>
        </pc:cxnChg>
        <pc:cxnChg chg="del mod">
          <ac:chgData name="Mohammed, Faaran" userId="8a9ae7a0-a570-421f-a420-fc4ac500dfaa" providerId="ADAL" clId="{9A6702D5-8B91-4E9E-9732-CFC4B81B98F5}" dt="2023-02-08T08:34:30.643" v="131" actId="478"/>
          <ac:cxnSpMkLst>
            <pc:docMk/>
            <pc:sldMk cId="3145285138" sldId="279"/>
            <ac:cxnSpMk id="25" creationId="{D0284B33-FD82-72D1-4140-454AEBF7D46E}"/>
          </ac:cxnSpMkLst>
        </pc:cxnChg>
        <pc:cxnChg chg="del mod">
          <ac:chgData name="Mohammed, Faaran" userId="8a9ae7a0-a570-421f-a420-fc4ac500dfaa" providerId="ADAL" clId="{9A6702D5-8B91-4E9E-9732-CFC4B81B98F5}" dt="2023-02-08T08:34:30.643" v="131" actId="478"/>
          <ac:cxnSpMkLst>
            <pc:docMk/>
            <pc:sldMk cId="3145285138" sldId="279"/>
            <ac:cxnSpMk id="29" creationId="{9AAE70BB-B0E4-5C60-C958-70F719A37032}"/>
          </ac:cxnSpMkLst>
        </pc:cxnChg>
      </pc:sldChg>
      <pc:sldChg chg="del">
        <pc:chgData name="Mohammed, Faaran" userId="8a9ae7a0-a570-421f-a420-fc4ac500dfaa" providerId="ADAL" clId="{9A6702D5-8B91-4E9E-9732-CFC4B81B98F5}" dt="2023-02-08T08:33:21.402" v="106" actId="47"/>
        <pc:sldMkLst>
          <pc:docMk/>
          <pc:sldMk cId="896363319" sldId="280"/>
        </pc:sldMkLst>
      </pc:sldChg>
      <pc:sldChg chg="add del">
        <pc:chgData name="Mohammed, Faaran" userId="8a9ae7a0-a570-421f-a420-fc4ac500dfaa" providerId="ADAL" clId="{9A6702D5-8B91-4E9E-9732-CFC4B81B98F5}" dt="2023-02-08T09:46:23.143" v="930" actId="47"/>
        <pc:sldMkLst>
          <pc:docMk/>
          <pc:sldMk cId="2347955930" sldId="280"/>
        </pc:sldMkLst>
      </pc:sldChg>
      <pc:sldChg chg="add del modAnim">
        <pc:chgData name="Mohammed, Faaran" userId="8a9ae7a0-a570-421f-a420-fc4ac500dfaa" providerId="ADAL" clId="{9A6702D5-8B91-4E9E-9732-CFC4B81B98F5}" dt="2023-02-08T09:46:22.116" v="929" actId="47"/>
        <pc:sldMkLst>
          <pc:docMk/>
          <pc:sldMk cId="3188994635" sldId="281"/>
        </pc:sldMkLst>
      </pc:sldChg>
      <pc:sldChg chg="del">
        <pc:chgData name="Mohammed, Faaran" userId="8a9ae7a0-a570-421f-a420-fc4ac500dfaa" providerId="ADAL" clId="{9A6702D5-8B91-4E9E-9732-CFC4B81B98F5}" dt="2023-02-08T08:33:52.364" v="125" actId="47"/>
        <pc:sldMkLst>
          <pc:docMk/>
          <pc:sldMk cId="4239707365" sldId="281"/>
        </pc:sldMkLst>
      </pc:sldChg>
      <pc:sldChg chg="addSp delSp modSp add mod modAnim">
        <pc:chgData name="Mohammed, Faaran" userId="8a9ae7a0-a570-421f-a420-fc4ac500dfaa" providerId="ADAL" clId="{9A6702D5-8B91-4E9E-9732-CFC4B81B98F5}" dt="2023-02-08T09:47:45.469" v="936"/>
        <pc:sldMkLst>
          <pc:docMk/>
          <pc:sldMk cId="1943702732" sldId="282"/>
        </pc:sldMkLst>
        <pc:spChg chg="add mod">
          <ac:chgData name="Mohammed, Faaran" userId="8a9ae7a0-a570-421f-a420-fc4ac500dfaa" providerId="ADAL" clId="{9A6702D5-8B91-4E9E-9732-CFC4B81B98F5}" dt="2023-02-08T09:45:44.314" v="927" actId="1036"/>
          <ac:spMkLst>
            <pc:docMk/>
            <pc:sldMk cId="1943702732" sldId="282"/>
            <ac:spMk id="2" creationId="{F8F1C987-010F-1622-E33A-F9AADC775D97}"/>
          </ac:spMkLst>
        </pc:spChg>
        <pc:spChg chg="add mod">
          <ac:chgData name="Mohammed, Faaran" userId="8a9ae7a0-a570-421f-a420-fc4ac500dfaa" providerId="ADAL" clId="{9A6702D5-8B91-4E9E-9732-CFC4B81B98F5}" dt="2023-02-08T09:45:44.314" v="927" actId="1036"/>
          <ac:spMkLst>
            <pc:docMk/>
            <pc:sldMk cId="1943702732" sldId="282"/>
            <ac:spMk id="3" creationId="{5E6CDBAF-F863-8711-D742-881DE958872F}"/>
          </ac:spMkLst>
        </pc:spChg>
        <pc:spChg chg="add mod">
          <ac:chgData name="Mohammed, Faaran" userId="8a9ae7a0-a570-421f-a420-fc4ac500dfaa" providerId="ADAL" clId="{9A6702D5-8B91-4E9E-9732-CFC4B81B98F5}" dt="2023-02-08T09:45:44.314" v="927" actId="1036"/>
          <ac:spMkLst>
            <pc:docMk/>
            <pc:sldMk cId="1943702732" sldId="282"/>
            <ac:spMk id="4" creationId="{A9DFCF80-3DC4-8D2D-DCA0-D605BEB47AC4}"/>
          </ac:spMkLst>
        </pc:spChg>
        <pc:spChg chg="add mod">
          <ac:chgData name="Mohammed, Faaran" userId="8a9ae7a0-a570-421f-a420-fc4ac500dfaa" providerId="ADAL" clId="{9A6702D5-8B91-4E9E-9732-CFC4B81B98F5}" dt="2023-02-08T09:45:44.314" v="927" actId="1036"/>
          <ac:spMkLst>
            <pc:docMk/>
            <pc:sldMk cId="1943702732" sldId="282"/>
            <ac:spMk id="6" creationId="{612DC6A1-1000-98A6-D1E8-259FF2C9A585}"/>
          </ac:spMkLst>
        </pc:spChg>
        <pc:spChg chg="add mod">
          <ac:chgData name="Mohammed, Faaran" userId="8a9ae7a0-a570-421f-a420-fc4ac500dfaa" providerId="ADAL" clId="{9A6702D5-8B91-4E9E-9732-CFC4B81B98F5}" dt="2023-02-08T09:45:44.314" v="927" actId="1036"/>
          <ac:spMkLst>
            <pc:docMk/>
            <pc:sldMk cId="1943702732" sldId="282"/>
            <ac:spMk id="7" creationId="{AC1801EA-7AD7-7899-0A4F-264DCD092EBB}"/>
          </ac:spMkLst>
        </pc:spChg>
        <pc:spChg chg="del">
          <ac:chgData name="Mohammed, Faaran" userId="8a9ae7a0-a570-421f-a420-fc4ac500dfaa" providerId="ADAL" clId="{9A6702D5-8B91-4E9E-9732-CFC4B81B98F5}" dt="2023-02-08T08:45:28.325" v="443" actId="478"/>
          <ac:spMkLst>
            <pc:docMk/>
            <pc:sldMk cId="1943702732" sldId="282"/>
            <ac:spMk id="11" creationId="{8E8ACF03-6859-3327-C12F-16BA93A03268}"/>
          </ac:spMkLst>
        </pc:spChg>
        <pc:spChg chg="del">
          <ac:chgData name="Mohammed, Faaran" userId="8a9ae7a0-a570-421f-a420-fc4ac500dfaa" providerId="ADAL" clId="{9A6702D5-8B91-4E9E-9732-CFC4B81B98F5}" dt="2023-02-08T08:45:28.325" v="443" actId="478"/>
          <ac:spMkLst>
            <pc:docMk/>
            <pc:sldMk cId="1943702732" sldId="282"/>
            <ac:spMk id="12" creationId="{3B4339EF-4E97-1809-9C00-BF463A15C630}"/>
          </ac:spMkLst>
        </pc:spChg>
        <pc:spChg chg="add mod">
          <ac:chgData name="Mohammed, Faaran" userId="8a9ae7a0-a570-421f-a420-fc4ac500dfaa" providerId="ADAL" clId="{9A6702D5-8B91-4E9E-9732-CFC4B81B98F5}" dt="2023-02-08T09:45:44.314" v="927" actId="1036"/>
          <ac:spMkLst>
            <pc:docMk/>
            <pc:sldMk cId="1943702732" sldId="282"/>
            <ac:spMk id="22" creationId="{8D771BF7-66C4-CC77-3A7C-080714981B97}"/>
          </ac:spMkLst>
        </pc:spChg>
        <pc:spChg chg="add mod">
          <ac:chgData name="Mohammed, Faaran" userId="8a9ae7a0-a570-421f-a420-fc4ac500dfaa" providerId="ADAL" clId="{9A6702D5-8B91-4E9E-9732-CFC4B81B98F5}" dt="2023-02-08T09:45:44.314" v="927" actId="1036"/>
          <ac:spMkLst>
            <pc:docMk/>
            <pc:sldMk cId="1943702732" sldId="282"/>
            <ac:spMk id="23" creationId="{1000E65F-B8C8-C3DA-99BE-D23872740332}"/>
          </ac:spMkLst>
        </pc:spChg>
        <pc:spChg chg="add mod">
          <ac:chgData name="Mohammed, Faaran" userId="8a9ae7a0-a570-421f-a420-fc4ac500dfaa" providerId="ADAL" clId="{9A6702D5-8B91-4E9E-9732-CFC4B81B98F5}" dt="2023-02-08T09:45:44.314" v="927" actId="1036"/>
          <ac:spMkLst>
            <pc:docMk/>
            <pc:sldMk cId="1943702732" sldId="282"/>
            <ac:spMk id="24" creationId="{1CAC3AD7-6C71-710B-3706-F72435587A65}"/>
          </ac:spMkLst>
        </pc:spChg>
        <pc:spChg chg="add mod">
          <ac:chgData name="Mohammed, Faaran" userId="8a9ae7a0-a570-421f-a420-fc4ac500dfaa" providerId="ADAL" clId="{9A6702D5-8B91-4E9E-9732-CFC4B81B98F5}" dt="2023-02-08T09:45:44.314" v="927" actId="1036"/>
          <ac:spMkLst>
            <pc:docMk/>
            <pc:sldMk cId="1943702732" sldId="282"/>
            <ac:spMk id="25" creationId="{15D1BB2E-CDE9-E7F5-6724-3EA99EA3D4C3}"/>
          </ac:spMkLst>
        </pc:spChg>
        <pc:spChg chg="add mod">
          <ac:chgData name="Mohammed, Faaran" userId="8a9ae7a0-a570-421f-a420-fc4ac500dfaa" providerId="ADAL" clId="{9A6702D5-8B91-4E9E-9732-CFC4B81B98F5}" dt="2023-02-08T09:45:44.314" v="927" actId="1036"/>
          <ac:spMkLst>
            <pc:docMk/>
            <pc:sldMk cId="1943702732" sldId="282"/>
            <ac:spMk id="26" creationId="{0F7D899D-9CF6-F81D-5DAA-7E5D9E3B790C}"/>
          </ac:spMkLst>
        </pc:spChg>
        <pc:spChg chg="add mod">
          <ac:chgData name="Mohammed, Faaran" userId="8a9ae7a0-a570-421f-a420-fc4ac500dfaa" providerId="ADAL" clId="{9A6702D5-8B91-4E9E-9732-CFC4B81B98F5}" dt="2023-02-08T09:45:44.314" v="927" actId="1036"/>
          <ac:spMkLst>
            <pc:docMk/>
            <pc:sldMk cId="1943702732" sldId="282"/>
            <ac:spMk id="27" creationId="{13871203-65F7-E45D-0B77-88BEFB6A134D}"/>
          </ac:spMkLst>
        </pc:spChg>
        <pc:spChg chg="add mod">
          <ac:chgData name="Mohammed, Faaran" userId="8a9ae7a0-a570-421f-a420-fc4ac500dfaa" providerId="ADAL" clId="{9A6702D5-8B91-4E9E-9732-CFC4B81B98F5}" dt="2023-02-08T09:45:44.314" v="927" actId="1036"/>
          <ac:spMkLst>
            <pc:docMk/>
            <pc:sldMk cId="1943702732" sldId="282"/>
            <ac:spMk id="28" creationId="{FCFB688F-21E4-B130-E285-7167DBC00687}"/>
          </ac:spMkLst>
        </pc:spChg>
        <pc:spChg chg="add mod">
          <ac:chgData name="Mohammed, Faaran" userId="8a9ae7a0-a570-421f-a420-fc4ac500dfaa" providerId="ADAL" clId="{9A6702D5-8B91-4E9E-9732-CFC4B81B98F5}" dt="2023-02-08T09:45:44.314" v="927" actId="1036"/>
          <ac:spMkLst>
            <pc:docMk/>
            <pc:sldMk cId="1943702732" sldId="282"/>
            <ac:spMk id="29" creationId="{9877DB19-7A80-9BE1-B141-D21412D017E2}"/>
          </ac:spMkLst>
        </pc:spChg>
        <pc:spChg chg="add mod">
          <ac:chgData name="Mohammed, Faaran" userId="8a9ae7a0-a570-421f-a420-fc4ac500dfaa" providerId="ADAL" clId="{9A6702D5-8B91-4E9E-9732-CFC4B81B98F5}" dt="2023-02-08T08:51:56.749" v="595" actId="571"/>
          <ac:spMkLst>
            <pc:docMk/>
            <pc:sldMk cId="1943702732" sldId="282"/>
            <ac:spMk id="32" creationId="{8F5FB814-EAB3-3F73-69B6-692A82B13FC6}"/>
          </ac:spMkLst>
        </pc:spChg>
        <pc:spChg chg="mod">
          <ac:chgData name="Mohammed, Faaran" userId="8a9ae7a0-a570-421f-a420-fc4ac500dfaa" providerId="ADAL" clId="{9A6702D5-8B91-4E9E-9732-CFC4B81B98F5}" dt="2023-02-08T09:47:04.378" v="934" actId="20577"/>
          <ac:spMkLst>
            <pc:docMk/>
            <pc:sldMk cId="1943702732" sldId="282"/>
            <ac:spMk id="33" creationId="{517738DE-AEE1-250B-7B56-9295D642ABDE}"/>
          </ac:spMkLst>
        </pc:spChg>
        <pc:spChg chg="add mod">
          <ac:chgData name="Mohammed, Faaran" userId="8a9ae7a0-a570-421f-a420-fc4ac500dfaa" providerId="ADAL" clId="{9A6702D5-8B91-4E9E-9732-CFC4B81B98F5}" dt="2023-02-08T08:51:56.749" v="595" actId="571"/>
          <ac:spMkLst>
            <pc:docMk/>
            <pc:sldMk cId="1943702732" sldId="282"/>
            <ac:spMk id="34" creationId="{B4F73233-6F2D-42A2-B49E-C4AC5D287DD0}"/>
          </ac:spMkLst>
        </pc:spChg>
        <pc:spChg chg="add mod">
          <ac:chgData name="Mohammed, Faaran" userId="8a9ae7a0-a570-421f-a420-fc4ac500dfaa" providerId="ADAL" clId="{9A6702D5-8B91-4E9E-9732-CFC4B81B98F5}" dt="2023-02-08T08:51:56.749" v="595" actId="571"/>
          <ac:spMkLst>
            <pc:docMk/>
            <pc:sldMk cId="1943702732" sldId="282"/>
            <ac:spMk id="35" creationId="{6DE9D691-DB7B-F46C-46D8-5E464F6467C9}"/>
          </ac:spMkLst>
        </pc:spChg>
        <pc:spChg chg="add mod">
          <ac:chgData name="Mohammed, Faaran" userId="8a9ae7a0-a570-421f-a420-fc4ac500dfaa" providerId="ADAL" clId="{9A6702D5-8B91-4E9E-9732-CFC4B81B98F5}" dt="2023-02-08T08:51:56.749" v="595" actId="571"/>
          <ac:spMkLst>
            <pc:docMk/>
            <pc:sldMk cId="1943702732" sldId="282"/>
            <ac:spMk id="36" creationId="{5C778AE8-5138-7E15-5201-E7AB79C801FB}"/>
          </ac:spMkLst>
        </pc:spChg>
        <pc:spChg chg="add mod">
          <ac:chgData name="Mohammed, Faaran" userId="8a9ae7a0-a570-421f-a420-fc4ac500dfaa" providerId="ADAL" clId="{9A6702D5-8B91-4E9E-9732-CFC4B81B98F5}" dt="2023-02-08T08:51:56.749" v="595" actId="571"/>
          <ac:spMkLst>
            <pc:docMk/>
            <pc:sldMk cId="1943702732" sldId="282"/>
            <ac:spMk id="37" creationId="{FFF6A3CD-C095-1138-2734-F27CBC1AB2BA}"/>
          </ac:spMkLst>
        </pc:spChg>
        <pc:spChg chg="add mod">
          <ac:chgData name="Mohammed, Faaran" userId="8a9ae7a0-a570-421f-a420-fc4ac500dfaa" providerId="ADAL" clId="{9A6702D5-8B91-4E9E-9732-CFC4B81B98F5}" dt="2023-02-08T08:51:56.749" v="595" actId="571"/>
          <ac:spMkLst>
            <pc:docMk/>
            <pc:sldMk cId="1943702732" sldId="282"/>
            <ac:spMk id="38" creationId="{661B2BD9-FD56-6E17-30FC-1D85341D359D}"/>
          </ac:spMkLst>
        </pc:spChg>
        <pc:spChg chg="del">
          <ac:chgData name="Mohammed, Faaran" userId="8a9ae7a0-a570-421f-a420-fc4ac500dfaa" providerId="ADAL" clId="{9A6702D5-8B91-4E9E-9732-CFC4B81B98F5}" dt="2023-02-08T08:45:11.213" v="441" actId="478"/>
          <ac:spMkLst>
            <pc:docMk/>
            <pc:sldMk cId="1943702732" sldId="282"/>
            <ac:spMk id="41" creationId="{C19381A8-4ABF-7DDD-A117-7C64E3C1B90B}"/>
          </ac:spMkLst>
        </pc:spChg>
        <pc:spChg chg="del">
          <ac:chgData name="Mohammed, Faaran" userId="8a9ae7a0-a570-421f-a420-fc4ac500dfaa" providerId="ADAL" clId="{9A6702D5-8B91-4E9E-9732-CFC4B81B98F5}" dt="2023-02-08T08:45:12.878" v="442" actId="478"/>
          <ac:spMkLst>
            <pc:docMk/>
            <pc:sldMk cId="1943702732" sldId="282"/>
            <ac:spMk id="42" creationId="{E2CF35A0-3F39-65C9-1812-131B8646E656}"/>
          </ac:spMkLst>
        </pc:spChg>
        <pc:spChg chg="add mod">
          <ac:chgData name="Mohammed, Faaran" userId="8a9ae7a0-a570-421f-a420-fc4ac500dfaa" providerId="ADAL" clId="{9A6702D5-8B91-4E9E-9732-CFC4B81B98F5}" dt="2023-02-08T08:51:56.749" v="595" actId="571"/>
          <ac:spMkLst>
            <pc:docMk/>
            <pc:sldMk cId="1943702732" sldId="282"/>
            <ac:spMk id="46" creationId="{7E03FBA2-4DC9-305E-DA87-0E21018A1E3D}"/>
          </ac:spMkLst>
        </pc:spChg>
        <pc:spChg chg="add mod">
          <ac:chgData name="Mohammed, Faaran" userId="8a9ae7a0-a570-421f-a420-fc4ac500dfaa" providerId="ADAL" clId="{9A6702D5-8B91-4E9E-9732-CFC4B81B98F5}" dt="2023-02-08T08:51:56.749" v="595" actId="571"/>
          <ac:spMkLst>
            <pc:docMk/>
            <pc:sldMk cId="1943702732" sldId="282"/>
            <ac:spMk id="47" creationId="{BD912CF8-5DC8-A631-DC22-AE17DA6F7B88}"/>
          </ac:spMkLst>
        </pc:spChg>
        <pc:spChg chg="add mod">
          <ac:chgData name="Mohammed, Faaran" userId="8a9ae7a0-a570-421f-a420-fc4ac500dfaa" providerId="ADAL" clId="{9A6702D5-8B91-4E9E-9732-CFC4B81B98F5}" dt="2023-02-08T08:51:56.749" v="595" actId="571"/>
          <ac:spMkLst>
            <pc:docMk/>
            <pc:sldMk cId="1943702732" sldId="282"/>
            <ac:spMk id="48" creationId="{94A65F0F-34A8-5B98-3D81-53243485336D}"/>
          </ac:spMkLst>
        </pc:spChg>
        <pc:spChg chg="add mod">
          <ac:chgData name="Mohammed, Faaran" userId="8a9ae7a0-a570-421f-a420-fc4ac500dfaa" providerId="ADAL" clId="{9A6702D5-8B91-4E9E-9732-CFC4B81B98F5}" dt="2023-02-08T08:51:56.749" v="595" actId="571"/>
          <ac:spMkLst>
            <pc:docMk/>
            <pc:sldMk cId="1943702732" sldId="282"/>
            <ac:spMk id="50" creationId="{4575A7C6-FF59-2762-DD2D-A079C2413F80}"/>
          </ac:spMkLst>
        </pc:spChg>
        <pc:spChg chg="add mod">
          <ac:chgData name="Mohammed, Faaran" userId="8a9ae7a0-a570-421f-a420-fc4ac500dfaa" providerId="ADAL" clId="{9A6702D5-8B91-4E9E-9732-CFC4B81B98F5}" dt="2023-02-08T08:51:56.749" v="595" actId="571"/>
          <ac:spMkLst>
            <pc:docMk/>
            <pc:sldMk cId="1943702732" sldId="282"/>
            <ac:spMk id="51" creationId="{7BF22120-29BB-E271-D465-0A1DB927CB80}"/>
          </ac:spMkLst>
        </pc:spChg>
        <pc:spChg chg="add mod">
          <ac:chgData name="Mohammed, Faaran" userId="8a9ae7a0-a570-421f-a420-fc4ac500dfaa" providerId="ADAL" clId="{9A6702D5-8B91-4E9E-9732-CFC4B81B98F5}" dt="2023-02-08T08:51:56.749" v="595" actId="571"/>
          <ac:spMkLst>
            <pc:docMk/>
            <pc:sldMk cId="1943702732" sldId="282"/>
            <ac:spMk id="52" creationId="{8CF7D74D-346F-1993-0537-EDC26376BE87}"/>
          </ac:spMkLst>
        </pc:spChg>
        <pc:spChg chg="add mod">
          <ac:chgData name="Mohammed, Faaran" userId="8a9ae7a0-a570-421f-a420-fc4ac500dfaa" providerId="ADAL" clId="{9A6702D5-8B91-4E9E-9732-CFC4B81B98F5}" dt="2023-02-08T08:51:56.749" v="595" actId="571"/>
          <ac:spMkLst>
            <pc:docMk/>
            <pc:sldMk cId="1943702732" sldId="282"/>
            <ac:spMk id="53" creationId="{EC32CBA1-8DEA-1A34-F608-948DD9C1B22A}"/>
          </ac:spMkLst>
        </pc:spChg>
        <pc:spChg chg="add mod">
          <ac:chgData name="Mohammed, Faaran" userId="8a9ae7a0-a570-421f-a420-fc4ac500dfaa" providerId="ADAL" clId="{9A6702D5-8B91-4E9E-9732-CFC4B81B98F5}" dt="2023-02-08T08:51:56.749" v="595" actId="571"/>
          <ac:spMkLst>
            <pc:docMk/>
            <pc:sldMk cId="1943702732" sldId="282"/>
            <ac:spMk id="54" creationId="{1B9A6D69-E232-1A55-4C17-3A6E8EFD88AB}"/>
          </ac:spMkLst>
        </pc:spChg>
        <pc:spChg chg="add mod">
          <ac:chgData name="Mohammed, Faaran" userId="8a9ae7a0-a570-421f-a420-fc4ac500dfaa" providerId="ADAL" clId="{9A6702D5-8B91-4E9E-9732-CFC4B81B98F5}" dt="2023-02-08T08:52:01.409" v="597" actId="571"/>
          <ac:spMkLst>
            <pc:docMk/>
            <pc:sldMk cId="1943702732" sldId="282"/>
            <ac:spMk id="56" creationId="{75D6D699-3A54-D96F-01B1-05F95AE5D63B}"/>
          </ac:spMkLst>
        </pc:spChg>
        <pc:spChg chg="add mod">
          <ac:chgData name="Mohammed, Faaran" userId="8a9ae7a0-a570-421f-a420-fc4ac500dfaa" providerId="ADAL" clId="{9A6702D5-8B91-4E9E-9732-CFC4B81B98F5}" dt="2023-02-08T08:52:01.409" v="597" actId="571"/>
          <ac:spMkLst>
            <pc:docMk/>
            <pc:sldMk cId="1943702732" sldId="282"/>
            <ac:spMk id="57" creationId="{7FA60881-0955-C687-9100-40C9706E0C1C}"/>
          </ac:spMkLst>
        </pc:spChg>
        <pc:spChg chg="add mod">
          <ac:chgData name="Mohammed, Faaran" userId="8a9ae7a0-a570-421f-a420-fc4ac500dfaa" providerId="ADAL" clId="{9A6702D5-8B91-4E9E-9732-CFC4B81B98F5}" dt="2023-02-08T08:52:01.409" v="597" actId="571"/>
          <ac:spMkLst>
            <pc:docMk/>
            <pc:sldMk cId="1943702732" sldId="282"/>
            <ac:spMk id="58" creationId="{132E45BC-E367-A228-183F-24BF24E2736F}"/>
          </ac:spMkLst>
        </pc:spChg>
        <pc:spChg chg="add mod">
          <ac:chgData name="Mohammed, Faaran" userId="8a9ae7a0-a570-421f-a420-fc4ac500dfaa" providerId="ADAL" clId="{9A6702D5-8B91-4E9E-9732-CFC4B81B98F5}" dt="2023-02-08T08:52:01.409" v="597" actId="571"/>
          <ac:spMkLst>
            <pc:docMk/>
            <pc:sldMk cId="1943702732" sldId="282"/>
            <ac:spMk id="59" creationId="{5966475D-2739-4DF5-CA2D-163B36034548}"/>
          </ac:spMkLst>
        </pc:spChg>
        <pc:spChg chg="add mod">
          <ac:chgData name="Mohammed, Faaran" userId="8a9ae7a0-a570-421f-a420-fc4ac500dfaa" providerId="ADAL" clId="{9A6702D5-8B91-4E9E-9732-CFC4B81B98F5}" dt="2023-02-08T08:52:01.409" v="597" actId="571"/>
          <ac:spMkLst>
            <pc:docMk/>
            <pc:sldMk cId="1943702732" sldId="282"/>
            <ac:spMk id="60" creationId="{520FABC6-E6DA-873D-1F9E-DCAD41FF1EA6}"/>
          </ac:spMkLst>
        </pc:spChg>
        <pc:spChg chg="add mod">
          <ac:chgData name="Mohammed, Faaran" userId="8a9ae7a0-a570-421f-a420-fc4ac500dfaa" providerId="ADAL" clId="{9A6702D5-8B91-4E9E-9732-CFC4B81B98F5}" dt="2023-02-08T08:52:01.409" v="597" actId="571"/>
          <ac:spMkLst>
            <pc:docMk/>
            <pc:sldMk cId="1943702732" sldId="282"/>
            <ac:spMk id="61" creationId="{DCF4DCF6-B664-9531-6BD5-9DC04CE9B3C6}"/>
          </ac:spMkLst>
        </pc:spChg>
        <pc:spChg chg="add mod">
          <ac:chgData name="Mohammed, Faaran" userId="8a9ae7a0-a570-421f-a420-fc4ac500dfaa" providerId="ADAL" clId="{9A6702D5-8B91-4E9E-9732-CFC4B81B98F5}" dt="2023-02-08T08:52:01.409" v="597" actId="571"/>
          <ac:spMkLst>
            <pc:docMk/>
            <pc:sldMk cId="1943702732" sldId="282"/>
            <ac:spMk id="67" creationId="{A884B5E9-33DA-A9C2-D5D9-BBA70C5CA50F}"/>
          </ac:spMkLst>
        </pc:spChg>
        <pc:spChg chg="add mod">
          <ac:chgData name="Mohammed, Faaran" userId="8a9ae7a0-a570-421f-a420-fc4ac500dfaa" providerId="ADAL" clId="{9A6702D5-8B91-4E9E-9732-CFC4B81B98F5}" dt="2023-02-08T08:52:01.409" v="597" actId="571"/>
          <ac:spMkLst>
            <pc:docMk/>
            <pc:sldMk cId="1943702732" sldId="282"/>
            <ac:spMk id="68" creationId="{A182587B-66A4-4C42-E36C-08CB999CE974}"/>
          </ac:spMkLst>
        </pc:spChg>
        <pc:spChg chg="add mod">
          <ac:chgData name="Mohammed, Faaran" userId="8a9ae7a0-a570-421f-a420-fc4ac500dfaa" providerId="ADAL" clId="{9A6702D5-8B91-4E9E-9732-CFC4B81B98F5}" dt="2023-02-08T08:52:01.409" v="597" actId="571"/>
          <ac:spMkLst>
            <pc:docMk/>
            <pc:sldMk cId="1943702732" sldId="282"/>
            <ac:spMk id="69" creationId="{02A85D76-9F00-7333-7C32-058113B0CC86}"/>
          </ac:spMkLst>
        </pc:spChg>
        <pc:spChg chg="add mod">
          <ac:chgData name="Mohammed, Faaran" userId="8a9ae7a0-a570-421f-a420-fc4ac500dfaa" providerId="ADAL" clId="{9A6702D5-8B91-4E9E-9732-CFC4B81B98F5}" dt="2023-02-08T08:52:01.409" v="597" actId="571"/>
          <ac:spMkLst>
            <pc:docMk/>
            <pc:sldMk cId="1943702732" sldId="282"/>
            <ac:spMk id="70" creationId="{634F47CD-5C2E-D49F-369E-EAC145CDA7EF}"/>
          </ac:spMkLst>
        </pc:spChg>
        <pc:spChg chg="add mod">
          <ac:chgData name="Mohammed, Faaran" userId="8a9ae7a0-a570-421f-a420-fc4ac500dfaa" providerId="ADAL" clId="{9A6702D5-8B91-4E9E-9732-CFC4B81B98F5}" dt="2023-02-08T08:52:01.409" v="597" actId="571"/>
          <ac:spMkLst>
            <pc:docMk/>
            <pc:sldMk cId="1943702732" sldId="282"/>
            <ac:spMk id="71" creationId="{4D85EA65-3675-1EA9-3206-08A6AF988275}"/>
          </ac:spMkLst>
        </pc:spChg>
        <pc:spChg chg="add mod">
          <ac:chgData name="Mohammed, Faaran" userId="8a9ae7a0-a570-421f-a420-fc4ac500dfaa" providerId="ADAL" clId="{9A6702D5-8B91-4E9E-9732-CFC4B81B98F5}" dt="2023-02-08T08:52:01.409" v="597" actId="571"/>
          <ac:spMkLst>
            <pc:docMk/>
            <pc:sldMk cId="1943702732" sldId="282"/>
            <ac:spMk id="72" creationId="{D6EE448C-508D-2306-AA34-C5862D85E2FF}"/>
          </ac:spMkLst>
        </pc:spChg>
        <pc:spChg chg="add mod">
          <ac:chgData name="Mohammed, Faaran" userId="8a9ae7a0-a570-421f-a420-fc4ac500dfaa" providerId="ADAL" clId="{9A6702D5-8B91-4E9E-9732-CFC4B81B98F5}" dt="2023-02-08T08:52:01.409" v="597" actId="571"/>
          <ac:spMkLst>
            <pc:docMk/>
            <pc:sldMk cId="1943702732" sldId="282"/>
            <ac:spMk id="73" creationId="{CD6C4A97-64FB-5526-FFC7-5ED09F2A57B2}"/>
          </ac:spMkLst>
        </pc:spChg>
        <pc:spChg chg="add mod">
          <ac:chgData name="Mohammed, Faaran" userId="8a9ae7a0-a570-421f-a420-fc4ac500dfaa" providerId="ADAL" clId="{9A6702D5-8B91-4E9E-9732-CFC4B81B98F5}" dt="2023-02-08T08:52:01.409" v="597" actId="571"/>
          <ac:spMkLst>
            <pc:docMk/>
            <pc:sldMk cId="1943702732" sldId="282"/>
            <ac:spMk id="74" creationId="{B63C4186-B1DB-A48B-4B83-EA6ED81EF02D}"/>
          </ac:spMkLst>
        </pc:spChg>
        <pc:spChg chg="add mod">
          <ac:chgData name="Mohammed, Faaran" userId="8a9ae7a0-a570-421f-a420-fc4ac500dfaa" providerId="ADAL" clId="{9A6702D5-8B91-4E9E-9732-CFC4B81B98F5}" dt="2023-02-08T08:52:03.977" v="599" actId="571"/>
          <ac:spMkLst>
            <pc:docMk/>
            <pc:sldMk cId="1943702732" sldId="282"/>
            <ac:spMk id="76" creationId="{EC4D6D3E-082F-C3FB-BA8B-03E4F9C9499B}"/>
          </ac:spMkLst>
        </pc:spChg>
        <pc:spChg chg="add mod">
          <ac:chgData name="Mohammed, Faaran" userId="8a9ae7a0-a570-421f-a420-fc4ac500dfaa" providerId="ADAL" clId="{9A6702D5-8B91-4E9E-9732-CFC4B81B98F5}" dt="2023-02-08T08:52:03.977" v="599" actId="571"/>
          <ac:spMkLst>
            <pc:docMk/>
            <pc:sldMk cId="1943702732" sldId="282"/>
            <ac:spMk id="77" creationId="{6B175255-A36F-F652-FD29-2917D63F1364}"/>
          </ac:spMkLst>
        </pc:spChg>
        <pc:spChg chg="add mod">
          <ac:chgData name="Mohammed, Faaran" userId="8a9ae7a0-a570-421f-a420-fc4ac500dfaa" providerId="ADAL" clId="{9A6702D5-8B91-4E9E-9732-CFC4B81B98F5}" dt="2023-02-08T08:52:03.977" v="599" actId="571"/>
          <ac:spMkLst>
            <pc:docMk/>
            <pc:sldMk cId="1943702732" sldId="282"/>
            <ac:spMk id="78" creationId="{9F1B3CAD-2573-4DDE-24C3-FBF323ECF977}"/>
          </ac:spMkLst>
        </pc:spChg>
        <pc:spChg chg="add mod">
          <ac:chgData name="Mohammed, Faaran" userId="8a9ae7a0-a570-421f-a420-fc4ac500dfaa" providerId="ADAL" clId="{9A6702D5-8B91-4E9E-9732-CFC4B81B98F5}" dt="2023-02-08T08:52:03.977" v="599" actId="571"/>
          <ac:spMkLst>
            <pc:docMk/>
            <pc:sldMk cId="1943702732" sldId="282"/>
            <ac:spMk id="79" creationId="{3ADCBB7F-EC3E-7093-269B-9EDCF778EEA8}"/>
          </ac:spMkLst>
        </pc:spChg>
        <pc:spChg chg="add mod">
          <ac:chgData name="Mohammed, Faaran" userId="8a9ae7a0-a570-421f-a420-fc4ac500dfaa" providerId="ADAL" clId="{9A6702D5-8B91-4E9E-9732-CFC4B81B98F5}" dt="2023-02-08T08:52:03.977" v="599" actId="571"/>
          <ac:spMkLst>
            <pc:docMk/>
            <pc:sldMk cId="1943702732" sldId="282"/>
            <ac:spMk id="80" creationId="{71D2BCA3-525F-053E-0DC6-F7B8157D8F84}"/>
          </ac:spMkLst>
        </pc:spChg>
        <pc:spChg chg="add mod">
          <ac:chgData name="Mohammed, Faaran" userId="8a9ae7a0-a570-421f-a420-fc4ac500dfaa" providerId="ADAL" clId="{9A6702D5-8B91-4E9E-9732-CFC4B81B98F5}" dt="2023-02-08T08:52:03.977" v="599" actId="571"/>
          <ac:spMkLst>
            <pc:docMk/>
            <pc:sldMk cId="1943702732" sldId="282"/>
            <ac:spMk id="81" creationId="{681B9FF8-5670-8D13-7A50-467FE9043C3D}"/>
          </ac:spMkLst>
        </pc:spChg>
        <pc:spChg chg="add mod">
          <ac:chgData name="Mohammed, Faaran" userId="8a9ae7a0-a570-421f-a420-fc4ac500dfaa" providerId="ADAL" clId="{9A6702D5-8B91-4E9E-9732-CFC4B81B98F5}" dt="2023-02-08T08:52:03.977" v="599" actId="571"/>
          <ac:spMkLst>
            <pc:docMk/>
            <pc:sldMk cId="1943702732" sldId="282"/>
            <ac:spMk id="87" creationId="{97E16B71-D7F8-1484-312D-D9A60A9B076F}"/>
          </ac:spMkLst>
        </pc:spChg>
        <pc:spChg chg="add mod">
          <ac:chgData name="Mohammed, Faaran" userId="8a9ae7a0-a570-421f-a420-fc4ac500dfaa" providerId="ADAL" clId="{9A6702D5-8B91-4E9E-9732-CFC4B81B98F5}" dt="2023-02-08T08:52:03.977" v="599" actId="571"/>
          <ac:spMkLst>
            <pc:docMk/>
            <pc:sldMk cId="1943702732" sldId="282"/>
            <ac:spMk id="88" creationId="{751507A0-D315-C072-9762-7EE45244C550}"/>
          </ac:spMkLst>
        </pc:spChg>
        <pc:spChg chg="add mod">
          <ac:chgData name="Mohammed, Faaran" userId="8a9ae7a0-a570-421f-a420-fc4ac500dfaa" providerId="ADAL" clId="{9A6702D5-8B91-4E9E-9732-CFC4B81B98F5}" dt="2023-02-08T08:52:03.977" v="599" actId="571"/>
          <ac:spMkLst>
            <pc:docMk/>
            <pc:sldMk cId="1943702732" sldId="282"/>
            <ac:spMk id="89" creationId="{322B6CB6-73E8-A368-8A0B-040F6BD5658C}"/>
          </ac:spMkLst>
        </pc:spChg>
        <pc:spChg chg="add mod">
          <ac:chgData name="Mohammed, Faaran" userId="8a9ae7a0-a570-421f-a420-fc4ac500dfaa" providerId="ADAL" clId="{9A6702D5-8B91-4E9E-9732-CFC4B81B98F5}" dt="2023-02-08T08:52:03.977" v="599" actId="571"/>
          <ac:spMkLst>
            <pc:docMk/>
            <pc:sldMk cId="1943702732" sldId="282"/>
            <ac:spMk id="90" creationId="{B997DCA2-0C88-F5F4-11CB-DCCC69C3CAD2}"/>
          </ac:spMkLst>
        </pc:spChg>
        <pc:spChg chg="add mod">
          <ac:chgData name="Mohammed, Faaran" userId="8a9ae7a0-a570-421f-a420-fc4ac500dfaa" providerId="ADAL" clId="{9A6702D5-8B91-4E9E-9732-CFC4B81B98F5}" dt="2023-02-08T08:52:03.977" v="599" actId="571"/>
          <ac:spMkLst>
            <pc:docMk/>
            <pc:sldMk cId="1943702732" sldId="282"/>
            <ac:spMk id="91" creationId="{DF7E5349-C67C-4BF5-C00B-988F10CB00AE}"/>
          </ac:spMkLst>
        </pc:spChg>
        <pc:spChg chg="add mod">
          <ac:chgData name="Mohammed, Faaran" userId="8a9ae7a0-a570-421f-a420-fc4ac500dfaa" providerId="ADAL" clId="{9A6702D5-8B91-4E9E-9732-CFC4B81B98F5}" dt="2023-02-08T08:52:03.977" v="599" actId="571"/>
          <ac:spMkLst>
            <pc:docMk/>
            <pc:sldMk cId="1943702732" sldId="282"/>
            <ac:spMk id="92" creationId="{51B527A2-E508-C1BC-768B-C25ABB471725}"/>
          </ac:spMkLst>
        </pc:spChg>
        <pc:spChg chg="add mod">
          <ac:chgData name="Mohammed, Faaran" userId="8a9ae7a0-a570-421f-a420-fc4ac500dfaa" providerId="ADAL" clId="{9A6702D5-8B91-4E9E-9732-CFC4B81B98F5}" dt="2023-02-08T08:52:03.977" v="599" actId="571"/>
          <ac:spMkLst>
            <pc:docMk/>
            <pc:sldMk cId="1943702732" sldId="282"/>
            <ac:spMk id="93" creationId="{17EDE1CF-F0E1-271E-AA62-714C9F1617E8}"/>
          </ac:spMkLst>
        </pc:spChg>
        <pc:spChg chg="add mod">
          <ac:chgData name="Mohammed, Faaran" userId="8a9ae7a0-a570-421f-a420-fc4ac500dfaa" providerId="ADAL" clId="{9A6702D5-8B91-4E9E-9732-CFC4B81B98F5}" dt="2023-02-08T08:52:03.977" v="599" actId="571"/>
          <ac:spMkLst>
            <pc:docMk/>
            <pc:sldMk cId="1943702732" sldId="282"/>
            <ac:spMk id="94" creationId="{4DA8B35D-BB1C-7EA9-1124-14E40A7A22DB}"/>
          </ac:spMkLst>
        </pc:spChg>
        <pc:graphicFrameChg chg="del modGraphic">
          <ac:chgData name="Mohammed, Faaran" userId="8a9ae7a0-a570-421f-a420-fc4ac500dfaa" providerId="ADAL" clId="{9A6702D5-8B91-4E9E-9732-CFC4B81B98F5}" dt="2023-02-08T09:45:37.252" v="903" actId="478"/>
          <ac:graphicFrameMkLst>
            <pc:docMk/>
            <pc:sldMk cId="1943702732" sldId="282"/>
            <ac:graphicFrameMk id="49" creationId="{F85B2ED8-E1C1-EE47-7E6F-91CC6651783D}"/>
          </ac:graphicFrameMkLst>
        </pc:graphicFrameChg>
        <pc:graphicFrameChg chg="add mod">
          <ac:chgData name="Mohammed, Faaran" userId="8a9ae7a0-a570-421f-a420-fc4ac500dfaa" providerId="ADAL" clId="{9A6702D5-8B91-4E9E-9732-CFC4B81B98F5}" dt="2023-02-08T09:45:38.373" v="904"/>
          <ac:graphicFrameMkLst>
            <pc:docMk/>
            <pc:sldMk cId="1943702732" sldId="282"/>
            <ac:graphicFrameMk id="96" creationId="{9DF91DDD-73C8-D4C2-E632-8FA2D9A250AC}"/>
          </ac:graphicFrameMkLst>
        </pc:graphicFrameChg>
        <pc:picChg chg="del">
          <ac:chgData name="Mohammed, Faaran" userId="8a9ae7a0-a570-421f-a420-fc4ac500dfaa" providerId="ADAL" clId="{9A6702D5-8B91-4E9E-9732-CFC4B81B98F5}" dt="2023-02-08T08:45:28.325" v="443" actId="478"/>
          <ac:picMkLst>
            <pc:docMk/>
            <pc:sldMk cId="1943702732" sldId="282"/>
            <ac:picMk id="5" creationId="{198310B8-6A77-DB38-1473-5E909114C9E6}"/>
          </ac:picMkLst>
        </pc:picChg>
        <pc:picChg chg="del">
          <ac:chgData name="Mohammed, Faaran" userId="8a9ae7a0-a570-421f-a420-fc4ac500dfaa" providerId="ADAL" clId="{9A6702D5-8B91-4E9E-9732-CFC4B81B98F5}" dt="2023-02-08T08:45:28.325" v="443" actId="478"/>
          <ac:picMkLst>
            <pc:docMk/>
            <pc:sldMk cId="1943702732" sldId="282"/>
            <ac:picMk id="9" creationId="{ED7A7CAF-183F-1A48-657A-184A54750ED1}"/>
          </ac:picMkLst>
        </pc:picChg>
        <pc:picChg chg="add mod">
          <ac:chgData name="Mohammed, Faaran" userId="8a9ae7a0-a570-421f-a420-fc4ac500dfaa" providerId="ADAL" clId="{9A6702D5-8B91-4E9E-9732-CFC4B81B98F5}" dt="2023-02-08T09:45:44.314" v="927" actId="1036"/>
          <ac:picMkLst>
            <pc:docMk/>
            <pc:sldMk cId="1943702732" sldId="282"/>
            <ac:picMk id="31" creationId="{43BF7B5C-AB16-7DA3-3E3E-F88C9F8A7BAA}"/>
          </ac:picMkLst>
        </pc:picChg>
        <pc:picChg chg="add mod">
          <ac:chgData name="Mohammed, Faaran" userId="8a9ae7a0-a570-421f-a420-fc4ac500dfaa" providerId="ADAL" clId="{9A6702D5-8B91-4E9E-9732-CFC4B81B98F5}" dt="2023-02-08T08:51:56.749" v="595" actId="571"/>
          <ac:picMkLst>
            <pc:docMk/>
            <pc:sldMk cId="1943702732" sldId="282"/>
            <ac:picMk id="55" creationId="{EE00F641-560E-F888-FF8F-C59AB6922076}"/>
          </ac:picMkLst>
        </pc:picChg>
        <pc:picChg chg="add mod">
          <ac:chgData name="Mohammed, Faaran" userId="8a9ae7a0-a570-421f-a420-fc4ac500dfaa" providerId="ADAL" clId="{9A6702D5-8B91-4E9E-9732-CFC4B81B98F5}" dt="2023-02-08T08:52:01.409" v="597" actId="571"/>
          <ac:picMkLst>
            <pc:docMk/>
            <pc:sldMk cId="1943702732" sldId="282"/>
            <ac:picMk id="75" creationId="{48EF9DF6-6DA0-89C6-6B16-FC063F3335E5}"/>
          </ac:picMkLst>
        </pc:picChg>
        <pc:picChg chg="add mod">
          <ac:chgData name="Mohammed, Faaran" userId="8a9ae7a0-a570-421f-a420-fc4ac500dfaa" providerId="ADAL" clId="{9A6702D5-8B91-4E9E-9732-CFC4B81B98F5}" dt="2023-02-08T08:52:03.977" v="599" actId="571"/>
          <ac:picMkLst>
            <pc:docMk/>
            <pc:sldMk cId="1943702732" sldId="282"/>
            <ac:picMk id="95" creationId="{9FC94D98-C734-9132-6D91-2A84E0E2CDB4}"/>
          </ac:picMkLst>
        </pc:picChg>
        <pc:cxnChg chg="add mod">
          <ac:chgData name="Mohammed, Faaran" userId="8a9ae7a0-a570-421f-a420-fc4ac500dfaa" providerId="ADAL" clId="{9A6702D5-8B91-4E9E-9732-CFC4B81B98F5}" dt="2023-02-08T09:45:44.314" v="927" actId="1036"/>
          <ac:cxnSpMkLst>
            <pc:docMk/>
            <pc:sldMk cId="1943702732" sldId="282"/>
            <ac:cxnSpMk id="13" creationId="{265C6D3A-6C93-FBF2-9519-9C5ED59583CC}"/>
          </ac:cxnSpMkLst>
        </pc:cxnChg>
        <pc:cxnChg chg="add mod">
          <ac:chgData name="Mohammed, Faaran" userId="8a9ae7a0-a570-421f-a420-fc4ac500dfaa" providerId="ADAL" clId="{9A6702D5-8B91-4E9E-9732-CFC4B81B98F5}" dt="2023-02-08T09:45:44.314" v="927" actId="1036"/>
          <ac:cxnSpMkLst>
            <pc:docMk/>
            <pc:sldMk cId="1943702732" sldId="282"/>
            <ac:cxnSpMk id="15" creationId="{4FFDC92C-9191-0668-18BE-BE56A6933099}"/>
          </ac:cxnSpMkLst>
        </pc:cxnChg>
        <pc:cxnChg chg="add mod">
          <ac:chgData name="Mohammed, Faaran" userId="8a9ae7a0-a570-421f-a420-fc4ac500dfaa" providerId="ADAL" clId="{9A6702D5-8B91-4E9E-9732-CFC4B81B98F5}" dt="2023-02-08T09:45:44.314" v="927" actId="1036"/>
          <ac:cxnSpMkLst>
            <pc:docMk/>
            <pc:sldMk cId="1943702732" sldId="282"/>
            <ac:cxnSpMk id="17" creationId="{7A6083CC-66E5-7764-0793-EADE92FF8B3A}"/>
          </ac:cxnSpMkLst>
        </pc:cxnChg>
        <pc:cxnChg chg="add mod">
          <ac:chgData name="Mohammed, Faaran" userId="8a9ae7a0-a570-421f-a420-fc4ac500dfaa" providerId="ADAL" clId="{9A6702D5-8B91-4E9E-9732-CFC4B81B98F5}" dt="2023-02-08T09:45:44.314" v="927" actId="1036"/>
          <ac:cxnSpMkLst>
            <pc:docMk/>
            <pc:sldMk cId="1943702732" sldId="282"/>
            <ac:cxnSpMk id="19" creationId="{A65A5401-C01C-781D-757A-72ED65792CA9}"/>
          </ac:cxnSpMkLst>
        </pc:cxnChg>
        <pc:cxnChg chg="add mod">
          <ac:chgData name="Mohammed, Faaran" userId="8a9ae7a0-a570-421f-a420-fc4ac500dfaa" providerId="ADAL" clId="{9A6702D5-8B91-4E9E-9732-CFC4B81B98F5}" dt="2023-02-08T09:45:44.314" v="927" actId="1036"/>
          <ac:cxnSpMkLst>
            <pc:docMk/>
            <pc:sldMk cId="1943702732" sldId="282"/>
            <ac:cxnSpMk id="21" creationId="{213C52C6-02C0-EA25-34C4-83ED9C1BB2C3}"/>
          </ac:cxnSpMkLst>
        </pc:cxnChg>
        <pc:cxnChg chg="add mod">
          <ac:chgData name="Mohammed, Faaran" userId="8a9ae7a0-a570-421f-a420-fc4ac500dfaa" providerId="ADAL" clId="{9A6702D5-8B91-4E9E-9732-CFC4B81B98F5}" dt="2023-02-08T08:51:56.749" v="595" actId="571"/>
          <ac:cxnSpMkLst>
            <pc:docMk/>
            <pc:sldMk cId="1943702732" sldId="282"/>
            <ac:cxnSpMk id="39" creationId="{CB5818DF-661F-1AB1-11DF-F921A44BCED6}"/>
          </ac:cxnSpMkLst>
        </pc:cxnChg>
        <pc:cxnChg chg="add mod">
          <ac:chgData name="Mohammed, Faaran" userId="8a9ae7a0-a570-421f-a420-fc4ac500dfaa" providerId="ADAL" clId="{9A6702D5-8B91-4E9E-9732-CFC4B81B98F5}" dt="2023-02-08T08:51:56.749" v="595" actId="571"/>
          <ac:cxnSpMkLst>
            <pc:docMk/>
            <pc:sldMk cId="1943702732" sldId="282"/>
            <ac:cxnSpMk id="40" creationId="{276F2381-AAE4-A9E3-31F8-A2DDFA1BF9EC}"/>
          </ac:cxnSpMkLst>
        </pc:cxnChg>
        <pc:cxnChg chg="add mod">
          <ac:chgData name="Mohammed, Faaran" userId="8a9ae7a0-a570-421f-a420-fc4ac500dfaa" providerId="ADAL" clId="{9A6702D5-8B91-4E9E-9732-CFC4B81B98F5}" dt="2023-02-08T08:51:56.749" v="595" actId="571"/>
          <ac:cxnSpMkLst>
            <pc:docMk/>
            <pc:sldMk cId="1943702732" sldId="282"/>
            <ac:cxnSpMk id="43" creationId="{E57E4CF8-4AC0-B019-46BC-5BE5837A6433}"/>
          </ac:cxnSpMkLst>
        </pc:cxnChg>
        <pc:cxnChg chg="add mod">
          <ac:chgData name="Mohammed, Faaran" userId="8a9ae7a0-a570-421f-a420-fc4ac500dfaa" providerId="ADAL" clId="{9A6702D5-8B91-4E9E-9732-CFC4B81B98F5}" dt="2023-02-08T08:51:56.749" v="595" actId="571"/>
          <ac:cxnSpMkLst>
            <pc:docMk/>
            <pc:sldMk cId="1943702732" sldId="282"/>
            <ac:cxnSpMk id="44" creationId="{0B66FA7D-C0D4-F455-9058-1AB696538625}"/>
          </ac:cxnSpMkLst>
        </pc:cxnChg>
        <pc:cxnChg chg="add mod">
          <ac:chgData name="Mohammed, Faaran" userId="8a9ae7a0-a570-421f-a420-fc4ac500dfaa" providerId="ADAL" clId="{9A6702D5-8B91-4E9E-9732-CFC4B81B98F5}" dt="2023-02-08T08:51:56.749" v="595" actId="571"/>
          <ac:cxnSpMkLst>
            <pc:docMk/>
            <pc:sldMk cId="1943702732" sldId="282"/>
            <ac:cxnSpMk id="45" creationId="{A2EB6919-7F35-3142-7807-030840A733DD}"/>
          </ac:cxnSpMkLst>
        </pc:cxnChg>
        <pc:cxnChg chg="add mod">
          <ac:chgData name="Mohammed, Faaran" userId="8a9ae7a0-a570-421f-a420-fc4ac500dfaa" providerId="ADAL" clId="{9A6702D5-8B91-4E9E-9732-CFC4B81B98F5}" dt="2023-02-08T08:52:01.409" v="597" actId="571"/>
          <ac:cxnSpMkLst>
            <pc:docMk/>
            <pc:sldMk cId="1943702732" sldId="282"/>
            <ac:cxnSpMk id="62" creationId="{8869BABC-CD35-2713-CC09-1E68655A6043}"/>
          </ac:cxnSpMkLst>
        </pc:cxnChg>
        <pc:cxnChg chg="add mod">
          <ac:chgData name="Mohammed, Faaran" userId="8a9ae7a0-a570-421f-a420-fc4ac500dfaa" providerId="ADAL" clId="{9A6702D5-8B91-4E9E-9732-CFC4B81B98F5}" dt="2023-02-08T08:52:01.409" v="597" actId="571"/>
          <ac:cxnSpMkLst>
            <pc:docMk/>
            <pc:sldMk cId="1943702732" sldId="282"/>
            <ac:cxnSpMk id="63" creationId="{CB650899-426A-C5C7-2D79-1FFFA6A7FBE4}"/>
          </ac:cxnSpMkLst>
        </pc:cxnChg>
        <pc:cxnChg chg="add mod">
          <ac:chgData name="Mohammed, Faaran" userId="8a9ae7a0-a570-421f-a420-fc4ac500dfaa" providerId="ADAL" clId="{9A6702D5-8B91-4E9E-9732-CFC4B81B98F5}" dt="2023-02-08T08:52:01.409" v="597" actId="571"/>
          <ac:cxnSpMkLst>
            <pc:docMk/>
            <pc:sldMk cId="1943702732" sldId="282"/>
            <ac:cxnSpMk id="64" creationId="{B76D18AF-CD95-6E03-071E-E40D5BCD84EF}"/>
          </ac:cxnSpMkLst>
        </pc:cxnChg>
        <pc:cxnChg chg="add mod">
          <ac:chgData name="Mohammed, Faaran" userId="8a9ae7a0-a570-421f-a420-fc4ac500dfaa" providerId="ADAL" clId="{9A6702D5-8B91-4E9E-9732-CFC4B81B98F5}" dt="2023-02-08T08:52:01.409" v="597" actId="571"/>
          <ac:cxnSpMkLst>
            <pc:docMk/>
            <pc:sldMk cId="1943702732" sldId="282"/>
            <ac:cxnSpMk id="65" creationId="{A69A6FEF-C309-5A50-B1BE-E64C74476A00}"/>
          </ac:cxnSpMkLst>
        </pc:cxnChg>
        <pc:cxnChg chg="add mod">
          <ac:chgData name="Mohammed, Faaran" userId="8a9ae7a0-a570-421f-a420-fc4ac500dfaa" providerId="ADAL" clId="{9A6702D5-8B91-4E9E-9732-CFC4B81B98F5}" dt="2023-02-08T08:52:01.409" v="597" actId="571"/>
          <ac:cxnSpMkLst>
            <pc:docMk/>
            <pc:sldMk cId="1943702732" sldId="282"/>
            <ac:cxnSpMk id="66" creationId="{AE2CEF39-5B20-20D8-3361-42300B77C1E9}"/>
          </ac:cxnSpMkLst>
        </pc:cxnChg>
        <pc:cxnChg chg="add mod">
          <ac:chgData name="Mohammed, Faaran" userId="8a9ae7a0-a570-421f-a420-fc4ac500dfaa" providerId="ADAL" clId="{9A6702D5-8B91-4E9E-9732-CFC4B81B98F5}" dt="2023-02-08T08:52:03.977" v="599" actId="571"/>
          <ac:cxnSpMkLst>
            <pc:docMk/>
            <pc:sldMk cId="1943702732" sldId="282"/>
            <ac:cxnSpMk id="82" creationId="{61B0F239-670B-EEF9-A5ED-2AC3F355BCE0}"/>
          </ac:cxnSpMkLst>
        </pc:cxnChg>
        <pc:cxnChg chg="add mod">
          <ac:chgData name="Mohammed, Faaran" userId="8a9ae7a0-a570-421f-a420-fc4ac500dfaa" providerId="ADAL" clId="{9A6702D5-8B91-4E9E-9732-CFC4B81B98F5}" dt="2023-02-08T08:52:03.977" v="599" actId="571"/>
          <ac:cxnSpMkLst>
            <pc:docMk/>
            <pc:sldMk cId="1943702732" sldId="282"/>
            <ac:cxnSpMk id="83" creationId="{F28476AF-21C6-4868-0F5C-5D934F285490}"/>
          </ac:cxnSpMkLst>
        </pc:cxnChg>
        <pc:cxnChg chg="add mod">
          <ac:chgData name="Mohammed, Faaran" userId="8a9ae7a0-a570-421f-a420-fc4ac500dfaa" providerId="ADAL" clId="{9A6702D5-8B91-4E9E-9732-CFC4B81B98F5}" dt="2023-02-08T08:52:03.977" v="599" actId="571"/>
          <ac:cxnSpMkLst>
            <pc:docMk/>
            <pc:sldMk cId="1943702732" sldId="282"/>
            <ac:cxnSpMk id="84" creationId="{43B6F9E5-2DB5-28D7-5C1C-0A6BA499318B}"/>
          </ac:cxnSpMkLst>
        </pc:cxnChg>
        <pc:cxnChg chg="add mod">
          <ac:chgData name="Mohammed, Faaran" userId="8a9ae7a0-a570-421f-a420-fc4ac500dfaa" providerId="ADAL" clId="{9A6702D5-8B91-4E9E-9732-CFC4B81B98F5}" dt="2023-02-08T08:52:03.977" v="599" actId="571"/>
          <ac:cxnSpMkLst>
            <pc:docMk/>
            <pc:sldMk cId="1943702732" sldId="282"/>
            <ac:cxnSpMk id="85" creationId="{B2E0EAAD-2919-F0DA-15E8-50629FC07731}"/>
          </ac:cxnSpMkLst>
        </pc:cxnChg>
        <pc:cxnChg chg="add mod">
          <ac:chgData name="Mohammed, Faaran" userId="8a9ae7a0-a570-421f-a420-fc4ac500dfaa" providerId="ADAL" clId="{9A6702D5-8B91-4E9E-9732-CFC4B81B98F5}" dt="2023-02-08T08:52:03.977" v="599" actId="571"/>
          <ac:cxnSpMkLst>
            <pc:docMk/>
            <pc:sldMk cId="1943702732" sldId="282"/>
            <ac:cxnSpMk id="86" creationId="{ECC6B088-67AE-694B-5D96-4ADD4018F1B1}"/>
          </ac:cxnSpMkLst>
        </pc:cxnChg>
      </pc:sldChg>
      <pc:sldChg chg="addSp delSp modSp add mod ord delAnim modAnim">
        <pc:chgData name="Mohammed, Faaran" userId="8a9ae7a0-a570-421f-a420-fc4ac500dfaa" providerId="ADAL" clId="{9A6702D5-8B91-4E9E-9732-CFC4B81B98F5}" dt="2023-02-08T09:43:28.916" v="853" actId="14734"/>
        <pc:sldMkLst>
          <pc:docMk/>
          <pc:sldMk cId="2196288486" sldId="283"/>
        </pc:sldMkLst>
        <pc:spChg chg="del">
          <ac:chgData name="Mohammed, Faaran" userId="8a9ae7a0-a570-421f-a420-fc4ac500dfaa" providerId="ADAL" clId="{9A6702D5-8B91-4E9E-9732-CFC4B81B98F5}" dt="2023-02-08T08:55:04.349" v="635" actId="478"/>
          <ac:spMkLst>
            <pc:docMk/>
            <pc:sldMk cId="2196288486" sldId="283"/>
            <ac:spMk id="11" creationId="{8E8ACF03-6859-3327-C12F-16BA93A03268}"/>
          </ac:spMkLst>
        </pc:spChg>
        <pc:spChg chg="del">
          <ac:chgData name="Mohammed, Faaran" userId="8a9ae7a0-a570-421f-a420-fc4ac500dfaa" providerId="ADAL" clId="{9A6702D5-8B91-4E9E-9732-CFC4B81B98F5}" dt="2023-02-08T08:55:04.349" v="635" actId="478"/>
          <ac:spMkLst>
            <pc:docMk/>
            <pc:sldMk cId="2196288486" sldId="283"/>
            <ac:spMk id="12" creationId="{3B4339EF-4E97-1809-9C00-BF463A15C630}"/>
          </ac:spMkLst>
        </pc:spChg>
        <pc:spChg chg="mod">
          <ac:chgData name="Mohammed, Faaran" userId="8a9ae7a0-a570-421f-a420-fc4ac500dfaa" providerId="ADAL" clId="{9A6702D5-8B91-4E9E-9732-CFC4B81B98F5}" dt="2023-02-08T08:58:37.723" v="840" actId="20577"/>
          <ac:spMkLst>
            <pc:docMk/>
            <pc:sldMk cId="2196288486" sldId="283"/>
            <ac:spMk id="33" creationId="{517738DE-AEE1-250B-7B56-9295D642ABDE}"/>
          </ac:spMkLst>
        </pc:spChg>
        <pc:graphicFrameChg chg="modGraphic">
          <ac:chgData name="Mohammed, Faaran" userId="8a9ae7a0-a570-421f-a420-fc4ac500dfaa" providerId="ADAL" clId="{9A6702D5-8B91-4E9E-9732-CFC4B81B98F5}" dt="2023-02-08T09:43:28.916" v="853" actId="14734"/>
          <ac:graphicFrameMkLst>
            <pc:docMk/>
            <pc:sldMk cId="2196288486" sldId="283"/>
            <ac:graphicFrameMk id="49" creationId="{F85B2ED8-E1C1-EE47-7E6F-91CC6651783D}"/>
          </ac:graphicFrameMkLst>
        </pc:graphicFrameChg>
        <pc:picChg chg="add mod">
          <ac:chgData name="Mohammed, Faaran" userId="8a9ae7a0-a570-421f-a420-fc4ac500dfaa" providerId="ADAL" clId="{9A6702D5-8B91-4E9E-9732-CFC4B81B98F5}" dt="2023-02-08T08:55:10.427" v="639" actId="1076"/>
          <ac:picMkLst>
            <pc:docMk/>
            <pc:sldMk cId="2196288486" sldId="283"/>
            <ac:picMk id="2" creationId="{8B0E0EF8-C8C7-8D38-A6C3-CE44AFE633E3}"/>
          </ac:picMkLst>
        </pc:picChg>
        <pc:picChg chg="del">
          <ac:chgData name="Mohammed, Faaran" userId="8a9ae7a0-a570-421f-a420-fc4ac500dfaa" providerId="ADAL" clId="{9A6702D5-8B91-4E9E-9732-CFC4B81B98F5}" dt="2023-02-08T08:55:04.349" v="635" actId="478"/>
          <ac:picMkLst>
            <pc:docMk/>
            <pc:sldMk cId="2196288486" sldId="283"/>
            <ac:picMk id="5" creationId="{198310B8-6A77-DB38-1473-5E909114C9E6}"/>
          </ac:picMkLst>
        </pc:picChg>
        <pc:picChg chg="del">
          <ac:chgData name="Mohammed, Faaran" userId="8a9ae7a0-a570-421f-a420-fc4ac500dfaa" providerId="ADAL" clId="{9A6702D5-8B91-4E9E-9732-CFC4B81B98F5}" dt="2023-02-08T08:55:04.349" v="635" actId="478"/>
          <ac:picMkLst>
            <pc:docMk/>
            <pc:sldMk cId="2196288486" sldId="283"/>
            <ac:picMk id="9" creationId="{ED7A7CAF-183F-1A48-657A-184A54750ED1}"/>
          </ac:picMkLst>
        </pc:picChg>
      </pc:sldChg>
      <pc:sldChg chg="addSp delSp modSp add mod">
        <pc:chgData name="Mohammed, Faaran" userId="8a9ae7a0-a570-421f-a420-fc4ac500dfaa" providerId="ADAL" clId="{9A6702D5-8B91-4E9E-9732-CFC4B81B98F5}" dt="2023-02-08T09:52:54.611" v="1190" actId="1036"/>
        <pc:sldMkLst>
          <pc:docMk/>
          <pc:sldMk cId="3827767613" sldId="284"/>
        </pc:sldMkLst>
        <pc:spChg chg="mod">
          <ac:chgData name="Mohammed, Faaran" userId="8a9ae7a0-a570-421f-a420-fc4ac500dfaa" providerId="ADAL" clId="{9A6702D5-8B91-4E9E-9732-CFC4B81B98F5}" dt="2023-02-08T09:52:54.611" v="1190" actId="1036"/>
          <ac:spMkLst>
            <pc:docMk/>
            <pc:sldMk cId="3827767613" sldId="284"/>
            <ac:spMk id="2" creationId="{F8F1C987-010F-1622-E33A-F9AADC775D97}"/>
          </ac:spMkLst>
        </pc:spChg>
        <pc:spChg chg="mod">
          <ac:chgData name="Mohammed, Faaran" userId="8a9ae7a0-a570-421f-a420-fc4ac500dfaa" providerId="ADAL" clId="{9A6702D5-8B91-4E9E-9732-CFC4B81B98F5}" dt="2023-02-08T09:52:54.611" v="1190" actId="1036"/>
          <ac:spMkLst>
            <pc:docMk/>
            <pc:sldMk cId="3827767613" sldId="284"/>
            <ac:spMk id="3" creationId="{5E6CDBAF-F863-8711-D742-881DE958872F}"/>
          </ac:spMkLst>
        </pc:spChg>
        <pc:spChg chg="mod">
          <ac:chgData name="Mohammed, Faaran" userId="8a9ae7a0-a570-421f-a420-fc4ac500dfaa" providerId="ADAL" clId="{9A6702D5-8B91-4E9E-9732-CFC4B81B98F5}" dt="2023-02-08T09:52:54.611" v="1190" actId="1036"/>
          <ac:spMkLst>
            <pc:docMk/>
            <pc:sldMk cId="3827767613" sldId="284"/>
            <ac:spMk id="4" creationId="{A9DFCF80-3DC4-8D2D-DCA0-D605BEB47AC4}"/>
          </ac:spMkLst>
        </pc:spChg>
        <pc:spChg chg="mod">
          <ac:chgData name="Mohammed, Faaran" userId="8a9ae7a0-a570-421f-a420-fc4ac500dfaa" providerId="ADAL" clId="{9A6702D5-8B91-4E9E-9732-CFC4B81B98F5}" dt="2023-02-08T09:52:54.611" v="1190" actId="1036"/>
          <ac:spMkLst>
            <pc:docMk/>
            <pc:sldMk cId="3827767613" sldId="284"/>
            <ac:spMk id="6" creationId="{612DC6A1-1000-98A6-D1E8-259FF2C9A585}"/>
          </ac:spMkLst>
        </pc:spChg>
        <pc:spChg chg="mod">
          <ac:chgData name="Mohammed, Faaran" userId="8a9ae7a0-a570-421f-a420-fc4ac500dfaa" providerId="ADAL" clId="{9A6702D5-8B91-4E9E-9732-CFC4B81B98F5}" dt="2023-02-08T09:52:54.611" v="1190" actId="1036"/>
          <ac:spMkLst>
            <pc:docMk/>
            <pc:sldMk cId="3827767613" sldId="284"/>
            <ac:spMk id="7" creationId="{AC1801EA-7AD7-7899-0A4F-264DCD092EBB}"/>
          </ac:spMkLst>
        </pc:spChg>
        <pc:spChg chg="add mod">
          <ac:chgData name="Mohammed, Faaran" userId="8a9ae7a0-a570-421f-a420-fc4ac500dfaa" providerId="ADAL" clId="{9A6702D5-8B91-4E9E-9732-CFC4B81B98F5}" dt="2023-02-08T09:52:54.611" v="1190" actId="1036"/>
          <ac:spMkLst>
            <pc:docMk/>
            <pc:sldMk cId="3827767613" sldId="284"/>
            <ac:spMk id="18" creationId="{9866E742-AE17-5D33-D52C-A30A0547B4D9}"/>
          </ac:spMkLst>
        </pc:spChg>
        <pc:spChg chg="add mod">
          <ac:chgData name="Mohammed, Faaran" userId="8a9ae7a0-a570-421f-a420-fc4ac500dfaa" providerId="ADAL" clId="{9A6702D5-8B91-4E9E-9732-CFC4B81B98F5}" dt="2023-02-08T09:52:54.611" v="1190" actId="1036"/>
          <ac:spMkLst>
            <pc:docMk/>
            <pc:sldMk cId="3827767613" sldId="284"/>
            <ac:spMk id="20" creationId="{3E3CB3FD-D4AB-1BF0-E252-3090EE3E9C03}"/>
          </ac:spMkLst>
        </pc:spChg>
        <pc:spChg chg="del mod">
          <ac:chgData name="Mohammed, Faaran" userId="8a9ae7a0-a570-421f-a420-fc4ac500dfaa" providerId="ADAL" clId="{9A6702D5-8B91-4E9E-9732-CFC4B81B98F5}" dt="2023-02-08T09:49:52.142" v="1088" actId="478"/>
          <ac:spMkLst>
            <pc:docMk/>
            <pc:sldMk cId="3827767613" sldId="284"/>
            <ac:spMk id="22" creationId="{8D771BF7-66C4-CC77-3A7C-080714981B97}"/>
          </ac:spMkLst>
        </pc:spChg>
        <pc:spChg chg="del">
          <ac:chgData name="Mohammed, Faaran" userId="8a9ae7a0-a570-421f-a420-fc4ac500dfaa" providerId="ADAL" clId="{9A6702D5-8B91-4E9E-9732-CFC4B81B98F5}" dt="2023-02-08T09:49:56.779" v="1089" actId="478"/>
          <ac:spMkLst>
            <pc:docMk/>
            <pc:sldMk cId="3827767613" sldId="284"/>
            <ac:spMk id="23" creationId="{1000E65F-B8C8-C3DA-99BE-D23872740332}"/>
          </ac:spMkLst>
        </pc:spChg>
        <pc:spChg chg="del mod">
          <ac:chgData name="Mohammed, Faaran" userId="8a9ae7a0-a570-421f-a420-fc4ac500dfaa" providerId="ADAL" clId="{9A6702D5-8B91-4E9E-9732-CFC4B81B98F5}" dt="2023-02-08T09:52:39.918" v="1184" actId="478"/>
          <ac:spMkLst>
            <pc:docMk/>
            <pc:sldMk cId="3827767613" sldId="284"/>
            <ac:spMk id="24" creationId="{1CAC3AD7-6C71-710B-3706-F72435587A65}"/>
          </ac:spMkLst>
        </pc:spChg>
        <pc:spChg chg="del mod">
          <ac:chgData name="Mohammed, Faaran" userId="8a9ae7a0-a570-421f-a420-fc4ac500dfaa" providerId="ADAL" clId="{9A6702D5-8B91-4E9E-9732-CFC4B81B98F5}" dt="2023-02-08T09:50:31.608" v="1100" actId="478"/>
          <ac:spMkLst>
            <pc:docMk/>
            <pc:sldMk cId="3827767613" sldId="284"/>
            <ac:spMk id="25" creationId="{15D1BB2E-CDE9-E7F5-6724-3EA99EA3D4C3}"/>
          </ac:spMkLst>
        </pc:spChg>
        <pc:spChg chg="mod">
          <ac:chgData name="Mohammed, Faaran" userId="8a9ae7a0-a570-421f-a420-fc4ac500dfaa" providerId="ADAL" clId="{9A6702D5-8B91-4E9E-9732-CFC4B81B98F5}" dt="2023-02-08T09:52:54.611" v="1190" actId="1036"/>
          <ac:spMkLst>
            <pc:docMk/>
            <pc:sldMk cId="3827767613" sldId="284"/>
            <ac:spMk id="26" creationId="{0F7D899D-9CF6-F81D-5DAA-7E5D9E3B790C}"/>
          </ac:spMkLst>
        </pc:spChg>
        <pc:spChg chg="mod">
          <ac:chgData name="Mohammed, Faaran" userId="8a9ae7a0-a570-421f-a420-fc4ac500dfaa" providerId="ADAL" clId="{9A6702D5-8B91-4E9E-9732-CFC4B81B98F5}" dt="2023-02-08T09:52:54.611" v="1190" actId="1036"/>
          <ac:spMkLst>
            <pc:docMk/>
            <pc:sldMk cId="3827767613" sldId="284"/>
            <ac:spMk id="27" creationId="{13871203-65F7-E45D-0B77-88BEFB6A134D}"/>
          </ac:spMkLst>
        </pc:spChg>
        <pc:spChg chg="del mod">
          <ac:chgData name="Mohammed, Faaran" userId="8a9ae7a0-a570-421f-a420-fc4ac500dfaa" providerId="ADAL" clId="{9A6702D5-8B91-4E9E-9732-CFC4B81B98F5}" dt="2023-02-08T09:52:47.751" v="1186" actId="478"/>
          <ac:spMkLst>
            <pc:docMk/>
            <pc:sldMk cId="3827767613" sldId="284"/>
            <ac:spMk id="28" creationId="{FCFB688F-21E4-B130-E285-7167DBC00687}"/>
          </ac:spMkLst>
        </pc:spChg>
        <pc:spChg chg="del mod">
          <ac:chgData name="Mohammed, Faaran" userId="8a9ae7a0-a570-421f-a420-fc4ac500dfaa" providerId="ADAL" clId="{9A6702D5-8B91-4E9E-9732-CFC4B81B98F5}" dt="2023-02-08T09:52:02.219" v="1159" actId="478"/>
          <ac:spMkLst>
            <pc:docMk/>
            <pc:sldMk cId="3827767613" sldId="284"/>
            <ac:spMk id="29" creationId="{9877DB19-7A80-9BE1-B141-D21412D017E2}"/>
          </ac:spMkLst>
        </pc:spChg>
        <pc:spChg chg="mod">
          <ac:chgData name="Mohammed, Faaran" userId="8a9ae7a0-a570-421f-a420-fc4ac500dfaa" providerId="ADAL" clId="{9A6702D5-8B91-4E9E-9732-CFC4B81B98F5}" dt="2023-02-08T09:49:31.286" v="1084" actId="20577"/>
          <ac:spMkLst>
            <pc:docMk/>
            <pc:sldMk cId="3827767613" sldId="284"/>
            <ac:spMk id="33" creationId="{517738DE-AEE1-250B-7B56-9295D642ABDE}"/>
          </ac:spMkLst>
        </pc:spChg>
        <pc:spChg chg="add mod">
          <ac:chgData name="Mohammed, Faaran" userId="8a9ae7a0-a570-421f-a420-fc4ac500dfaa" providerId="ADAL" clId="{9A6702D5-8B91-4E9E-9732-CFC4B81B98F5}" dt="2023-02-08T09:52:54.611" v="1190" actId="1036"/>
          <ac:spMkLst>
            <pc:docMk/>
            <pc:sldMk cId="3827767613" sldId="284"/>
            <ac:spMk id="34" creationId="{B04C6FA6-D1A2-1203-C249-A9A6F4F31D0C}"/>
          </ac:spMkLst>
        </pc:spChg>
        <pc:picChg chg="del mod">
          <ac:chgData name="Mohammed, Faaran" userId="8a9ae7a0-a570-421f-a420-fc4ac500dfaa" providerId="ADAL" clId="{9A6702D5-8B91-4E9E-9732-CFC4B81B98F5}" dt="2023-02-08T09:52:00.252" v="1158" actId="478"/>
          <ac:picMkLst>
            <pc:docMk/>
            <pc:sldMk cId="3827767613" sldId="284"/>
            <ac:picMk id="31" creationId="{43BF7B5C-AB16-7DA3-3E3E-F88C9F8A7BAA}"/>
          </ac:picMkLst>
        </pc:picChg>
        <pc:cxnChg chg="mod">
          <ac:chgData name="Mohammed, Faaran" userId="8a9ae7a0-a570-421f-a420-fc4ac500dfaa" providerId="ADAL" clId="{9A6702D5-8B91-4E9E-9732-CFC4B81B98F5}" dt="2023-02-08T09:52:54.611" v="1190" actId="1036"/>
          <ac:cxnSpMkLst>
            <pc:docMk/>
            <pc:sldMk cId="3827767613" sldId="284"/>
            <ac:cxnSpMk id="13" creationId="{265C6D3A-6C93-FBF2-9519-9C5ED59583CC}"/>
          </ac:cxnSpMkLst>
        </pc:cxnChg>
        <pc:cxnChg chg="mod">
          <ac:chgData name="Mohammed, Faaran" userId="8a9ae7a0-a570-421f-a420-fc4ac500dfaa" providerId="ADAL" clId="{9A6702D5-8B91-4E9E-9732-CFC4B81B98F5}" dt="2023-02-08T09:52:54.611" v="1190" actId="1036"/>
          <ac:cxnSpMkLst>
            <pc:docMk/>
            <pc:sldMk cId="3827767613" sldId="284"/>
            <ac:cxnSpMk id="15" creationId="{4FFDC92C-9191-0668-18BE-BE56A6933099}"/>
          </ac:cxnSpMkLst>
        </pc:cxnChg>
        <pc:cxnChg chg="mod">
          <ac:chgData name="Mohammed, Faaran" userId="8a9ae7a0-a570-421f-a420-fc4ac500dfaa" providerId="ADAL" clId="{9A6702D5-8B91-4E9E-9732-CFC4B81B98F5}" dt="2023-02-08T09:52:54.611" v="1190" actId="1036"/>
          <ac:cxnSpMkLst>
            <pc:docMk/>
            <pc:sldMk cId="3827767613" sldId="284"/>
            <ac:cxnSpMk id="17" creationId="{7A6083CC-66E5-7764-0793-EADE92FF8B3A}"/>
          </ac:cxnSpMkLst>
        </pc:cxnChg>
        <pc:cxnChg chg="mod">
          <ac:chgData name="Mohammed, Faaran" userId="8a9ae7a0-a570-421f-a420-fc4ac500dfaa" providerId="ADAL" clId="{9A6702D5-8B91-4E9E-9732-CFC4B81B98F5}" dt="2023-02-08T09:52:54.611" v="1190" actId="1036"/>
          <ac:cxnSpMkLst>
            <pc:docMk/>
            <pc:sldMk cId="3827767613" sldId="284"/>
            <ac:cxnSpMk id="19" creationId="{A65A5401-C01C-781D-757A-72ED65792CA9}"/>
          </ac:cxnSpMkLst>
        </pc:cxnChg>
        <pc:cxnChg chg="del mod">
          <ac:chgData name="Mohammed, Faaran" userId="8a9ae7a0-a570-421f-a420-fc4ac500dfaa" providerId="ADAL" clId="{9A6702D5-8B91-4E9E-9732-CFC4B81B98F5}" dt="2023-02-08T09:52:02.219" v="1159" actId="478"/>
          <ac:cxnSpMkLst>
            <pc:docMk/>
            <pc:sldMk cId="3827767613" sldId="284"/>
            <ac:cxnSpMk id="21" creationId="{213C52C6-02C0-EA25-34C4-83ED9C1BB2C3}"/>
          </ac:cxnSpMkLst>
        </pc:cxnChg>
        <pc:cxnChg chg="add mod">
          <ac:chgData name="Mohammed, Faaran" userId="8a9ae7a0-a570-421f-a420-fc4ac500dfaa" providerId="ADAL" clId="{9A6702D5-8B91-4E9E-9732-CFC4B81B98F5}" dt="2023-02-08T09:52:54.611" v="1190" actId="1036"/>
          <ac:cxnSpMkLst>
            <pc:docMk/>
            <pc:sldMk cId="3827767613" sldId="284"/>
            <ac:cxnSpMk id="30" creationId="{CDA3CE0D-6CD6-2093-8A6A-B746C80B8E05}"/>
          </ac:cxnSpMkLst>
        </pc:cxnChg>
        <pc:cxnChg chg="add del mod">
          <ac:chgData name="Mohammed, Faaran" userId="8a9ae7a0-a570-421f-a420-fc4ac500dfaa" providerId="ADAL" clId="{9A6702D5-8B91-4E9E-9732-CFC4B81B98F5}" dt="2023-02-08T09:50:54.793" v="1113"/>
          <ac:cxnSpMkLst>
            <pc:docMk/>
            <pc:sldMk cId="3827767613" sldId="284"/>
            <ac:cxnSpMk id="32" creationId="{1BA8F838-B4AD-6587-4863-4F9E2ED5BB5F}"/>
          </ac:cxnSpMkLst>
        </pc:cxnChg>
        <pc:cxnChg chg="add mod">
          <ac:chgData name="Mohammed, Faaran" userId="8a9ae7a0-a570-421f-a420-fc4ac500dfaa" providerId="ADAL" clId="{9A6702D5-8B91-4E9E-9732-CFC4B81B98F5}" dt="2023-02-08T09:52:54.611" v="1190" actId="1036"/>
          <ac:cxnSpMkLst>
            <pc:docMk/>
            <pc:sldMk cId="3827767613" sldId="284"/>
            <ac:cxnSpMk id="37" creationId="{E90F6600-547F-0A66-0B1A-3C672BC48854}"/>
          </ac:cxnSpMkLst>
        </pc:cxnChg>
        <pc:cxnChg chg="add mod">
          <ac:chgData name="Mohammed, Faaran" userId="8a9ae7a0-a570-421f-a420-fc4ac500dfaa" providerId="ADAL" clId="{9A6702D5-8B91-4E9E-9732-CFC4B81B98F5}" dt="2023-02-08T09:52:54.611" v="1190" actId="1036"/>
          <ac:cxnSpMkLst>
            <pc:docMk/>
            <pc:sldMk cId="3827767613" sldId="284"/>
            <ac:cxnSpMk id="39" creationId="{4C1E148F-F68A-5BD2-16F1-8B4049EE0D6A}"/>
          </ac:cxnSpMkLst>
        </pc:cxnChg>
        <pc:cxnChg chg="add mod">
          <ac:chgData name="Mohammed, Faaran" userId="8a9ae7a0-a570-421f-a420-fc4ac500dfaa" providerId="ADAL" clId="{9A6702D5-8B91-4E9E-9732-CFC4B81B98F5}" dt="2023-02-08T09:52:54.611" v="1190" actId="1036"/>
          <ac:cxnSpMkLst>
            <pc:docMk/>
            <pc:sldMk cId="3827767613" sldId="284"/>
            <ac:cxnSpMk id="41" creationId="{DF08E117-731C-498E-59CF-BFE2F31A5D74}"/>
          </ac:cxnSpMkLst>
        </pc:cxnChg>
      </pc:sldChg>
      <pc:sldChg chg="delSp new del mod">
        <pc:chgData name="Mohammed, Faaran" userId="8a9ae7a0-a570-421f-a420-fc4ac500dfaa" providerId="ADAL" clId="{9A6702D5-8B91-4E9E-9732-CFC4B81B98F5}" dt="2023-02-08T09:54:36.059" v="1199" actId="47"/>
        <pc:sldMkLst>
          <pc:docMk/>
          <pc:sldMk cId="2405599355" sldId="285"/>
        </pc:sldMkLst>
        <pc:spChg chg="del">
          <ac:chgData name="Mohammed, Faaran" userId="8a9ae7a0-a570-421f-a420-fc4ac500dfaa" providerId="ADAL" clId="{9A6702D5-8B91-4E9E-9732-CFC4B81B98F5}" dt="2023-02-08T09:54:32.216" v="1197" actId="478"/>
          <ac:spMkLst>
            <pc:docMk/>
            <pc:sldMk cId="2405599355" sldId="285"/>
            <ac:spMk id="2" creationId="{ACFB768C-C79C-5126-7325-A4830949BB07}"/>
          </ac:spMkLst>
        </pc:spChg>
        <pc:spChg chg="del">
          <ac:chgData name="Mohammed, Faaran" userId="8a9ae7a0-a570-421f-a420-fc4ac500dfaa" providerId="ADAL" clId="{9A6702D5-8B91-4E9E-9732-CFC4B81B98F5}" dt="2023-02-08T09:54:29.303" v="1196" actId="478"/>
          <ac:spMkLst>
            <pc:docMk/>
            <pc:sldMk cId="2405599355" sldId="285"/>
            <ac:spMk id="3" creationId="{9875E2A8-AFD7-417E-FC7F-F45D8AB08CE9}"/>
          </ac:spMkLst>
        </pc:spChg>
      </pc:sldChg>
      <pc:sldChg chg="addSp delSp modSp add del mod modAnim">
        <pc:chgData name="Mohammed, Faaran" userId="8a9ae7a0-a570-421f-a420-fc4ac500dfaa" providerId="ADAL" clId="{9A6702D5-8B91-4E9E-9732-CFC4B81B98F5}" dt="2023-02-09T04:17:40.824" v="1409" actId="47"/>
        <pc:sldMkLst>
          <pc:docMk/>
          <pc:sldMk cId="214888527" sldId="286"/>
        </pc:sldMkLst>
        <pc:spChg chg="del">
          <ac:chgData name="Mohammed, Faaran" userId="8a9ae7a0-a570-421f-a420-fc4ac500dfaa" providerId="ADAL" clId="{9A6702D5-8B91-4E9E-9732-CFC4B81B98F5}" dt="2023-02-08T10:23:33.351" v="1221" actId="478"/>
          <ac:spMkLst>
            <pc:docMk/>
            <pc:sldMk cId="214888527" sldId="286"/>
            <ac:spMk id="2" creationId="{F8F1C987-010F-1622-E33A-F9AADC775D97}"/>
          </ac:spMkLst>
        </pc:spChg>
        <pc:spChg chg="del">
          <ac:chgData name="Mohammed, Faaran" userId="8a9ae7a0-a570-421f-a420-fc4ac500dfaa" providerId="ADAL" clId="{9A6702D5-8B91-4E9E-9732-CFC4B81B98F5}" dt="2023-02-08T10:23:33.351" v="1221" actId="478"/>
          <ac:spMkLst>
            <pc:docMk/>
            <pc:sldMk cId="214888527" sldId="286"/>
            <ac:spMk id="3" creationId="{5E6CDBAF-F863-8711-D742-881DE958872F}"/>
          </ac:spMkLst>
        </pc:spChg>
        <pc:spChg chg="del">
          <ac:chgData name="Mohammed, Faaran" userId="8a9ae7a0-a570-421f-a420-fc4ac500dfaa" providerId="ADAL" clId="{9A6702D5-8B91-4E9E-9732-CFC4B81B98F5}" dt="2023-02-08T10:23:33.351" v="1221" actId="478"/>
          <ac:spMkLst>
            <pc:docMk/>
            <pc:sldMk cId="214888527" sldId="286"/>
            <ac:spMk id="4" creationId="{A9DFCF80-3DC4-8D2D-DCA0-D605BEB47AC4}"/>
          </ac:spMkLst>
        </pc:spChg>
        <pc:spChg chg="del">
          <ac:chgData name="Mohammed, Faaran" userId="8a9ae7a0-a570-421f-a420-fc4ac500dfaa" providerId="ADAL" clId="{9A6702D5-8B91-4E9E-9732-CFC4B81B98F5}" dt="2023-02-08T10:23:33.351" v="1221" actId="478"/>
          <ac:spMkLst>
            <pc:docMk/>
            <pc:sldMk cId="214888527" sldId="286"/>
            <ac:spMk id="6" creationId="{612DC6A1-1000-98A6-D1E8-259FF2C9A585}"/>
          </ac:spMkLst>
        </pc:spChg>
        <pc:spChg chg="del">
          <ac:chgData name="Mohammed, Faaran" userId="8a9ae7a0-a570-421f-a420-fc4ac500dfaa" providerId="ADAL" clId="{9A6702D5-8B91-4E9E-9732-CFC4B81B98F5}" dt="2023-02-08T10:23:33.351" v="1221" actId="478"/>
          <ac:spMkLst>
            <pc:docMk/>
            <pc:sldMk cId="214888527" sldId="286"/>
            <ac:spMk id="7" creationId="{AC1801EA-7AD7-7899-0A4F-264DCD092EBB}"/>
          </ac:spMkLst>
        </pc:spChg>
        <pc:spChg chg="del">
          <ac:chgData name="Mohammed, Faaran" userId="8a9ae7a0-a570-421f-a420-fc4ac500dfaa" providerId="ADAL" clId="{9A6702D5-8B91-4E9E-9732-CFC4B81B98F5}" dt="2023-02-08T10:23:33.351" v="1221" actId="478"/>
          <ac:spMkLst>
            <pc:docMk/>
            <pc:sldMk cId="214888527" sldId="286"/>
            <ac:spMk id="18" creationId="{9866E742-AE17-5D33-D52C-A30A0547B4D9}"/>
          </ac:spMkLst>
        </pc:spChg>
        <pc:spChg chg="del">
          <ac:chgData name="Mohammed, Faaran" userId="8a9ae7a0-a570-421f-a420-fc4ac500dfaa" providerId="ADAL" clId="{9A6702D5-8B91-4E9E-9732-CFC4B81B98F5}" dt="2023-02-08T10:23:33.351" v="1221" actId="478"/>
          <ac:spMkLst>
            <pc:docMk/>
            <pc:sldMk cId="214888527" sldId="286"/>
            <ac:spMk id="20" creationId="{3E3CB3FD-D4AB-1BF0-E252-3090EE3E9C03}"/>
          </ac:spMkLst>
        </pc:spChg>
        <pc:spChg chg="del">
          <ac:chgData name="Mohammed, Faaran" userId="8a9ae7a0-a570-421f-a420-fc4ac500dfaa" providerId="ADAL" clId="{9A6702D5-8B91-4E9E-9732-CFC4B81B98F5}" dt="2023-02-08T10:23:33.351" v="1221" actId="478"/>
          <ac:spMkLst>
            <pc:docMk/>
            <pc:sldMk cId="214888527" sldId="286"/>
            <ac:spMk id="26" creationId="{0F7D899D-9CF6-F81D-5DAA-7E5D9E3B790C}"/>
          </ac:spMkLst>
        </pc:spChg>
        <pc:spChg chg="del">
          <ac:chgData name="Mohammed, Faaran" userId="8a9ae7a0-a570-421f-a420-fc4ac500dfaa" providerId="ADAL" clId="{9A6702D5-8B91-4E9E-9732-CFC4B81B98F5}" dt="2023-02-08T10:23:33.351" v="1221" actId="478"/>
          <ac:spMkLst>
            <pc:docMk/>
            <pc:sldMk cId="214888527" sldId="286"/>
            <ac:spMk id="27" creationId="{13871203-65F7-E45D-0B77-88BEFB6A134D}"/>
          </ac:spMkLst>
        </pc:spChg>
        <pc:spChg chg="mod">
          <ac:chgData name="Mohammed, Faaran" userId="8a9ae7a0-a570-421f-a420-fc4ac500dfaa" providerId="ADAL" clId="{9A6702D5-8B91-4E9E-9732-CFC4B81B98F5}" dt="2023-02-08T10:30:06.981" v="1364" actId="6549"/>
          <ac:spMkLst>
            <pc:docMk/>
            <pc:sldMk cId="214888527" sldId="286"/>
            <ac:spMk id="33" creationId="{517738DE-AEE1-250B-7B56-9295D642ABDE}"/>
          </ac:spMkLst>
        </pc:spChg>
        <pc:spChg chg="del">
          <ac:chgData name="Mohammed, Faaran" userId="8a9ae7a0-a570-421f-a420-fc4ac500dfaa" providerId="ADAL" clId="{9A6702D5-8B91-4E9E-9732-CFC4B81B98F5}" dt="2023-02-08T10:23:33.351" v="1221" actId="478"/>
          <ac:spMkLst>
            <pc:docMk/>
            <pc:sldMk cId="214888527" sldId="286"/>
            <ac:spMk id="34" creationId="{B04C6FA6-D1A2-1203-C249-A9A6F4F31D0C}"/>
          </ac:spMkLst>
        </pc:spChg>
        <pc:graphicFrameChg chg="mod modGraphic">
          <ac:chgData name="Mohammed, Faaran" userId="8a9ae7a0-a570-421f-a420-fc4ac500dfaa" providerId="ADAL" clId="{9A6702D5-8B91-4E9E-9732-CFC4B81B98F5}" dt="2023-02-08T10:29:26.008" v="1302" actId="14100"/>
          <ac:graphicFrameMkLst>
            <pc:docMk/>
            <pc:sldMk cId="214888527" sldId="286"/>
            <ac:graphicFrameMk id="96" creationId="{9DF91DDD-73C8-D4C2-E632-8FA2D9A250AC}"/>
          </ac:graphicFrameMkLst>
        </pc:graphicFrameChg>
        <pc:picChg chg="add mod">
          <ac:chgData name="Mohammed, Faaran" userId="8a9ae7a0-a570-421f-a420-fc4ac500dfaa" providerId="ADAL" clId="{9A6702D5-8B91-4E9E-9732-CFC4B81B98F5}" dt="2023-02-08T10:29:32.608" v="1305" actId="1076"/>
          <ac:picMkLst>
            <pc:docMk/>
            <pc:sldMk cId="214888527" sldId="286"/>
            <ac:picMk id="5" creationId="{D9F48401-FD39-ACA0-0A2A-B7388FA820A9}"/>
          </ac:picMkLst>
        </pc:picChg>
        <pc:cxnChg chg="del mod">
          <ac:chgData name="Mohammed, Faaran" userId="8a9ae7a0-a570-421f-a420-fc4ac500dfaa" providerId="ADAL" clId="{9A6702D5-8B91-4E9E-9732-CFC4B81B98F5}" dt="2023-02-08T10:23:33.351" v="1221" actId="478"/>
          <ac:cxnSpMkLst>
            <pc:docMk/>
            <pc:sldMk cId="214888527" sldId="286"/>
            <ac:cxnSpMk id="13" creationId="{265C6D3A-6C93-FBF2-9519-9C5ED59583CC}"/>
          </ac:cxnSpMkLst>
        </pc:cxnChg>
        <pc:cxnChg chg="del mod">
          <ac:chgData name="Mohammed, Faaran" userId="8a9ae7a0-a570-421f-a420-fc4ac500dfaa" providerId="ADAL" clId="{9A6702D5-8B91-4E9E-9732-CFC4B81B98F5}" dt="2023-02-08T10:23:33.351" v="1221" actId="478"/>
          <ac:cxnSpMkLst>
            <pc:docMk/>
            <pc:sldMk cId="214888527" sldId="286"/>
            <ac:cxnSpMk id="15" creationId="{4FFDC92C-9191-0668-18BE-BE56A6933099}"/>
          </ac:cxnSpMkLst>
        </pc:cxnChg>
        <pc:cxnChg chg="del mod">
          <ac:chgData name="Mohammed, Faaran" userId="8a9ae7a0-a570-421f-a420-fc4ac500dfaa" providerId="ADAL" clId="{9A6702D5-8B91-4E9E-9732-CFC4B81B98F5}" dt="2023-02-08T10:23:33.351" v="1221" actId="478"/>
          <ac:cxnSpMkLst>
            <pc:docMk/>
            <pc:sldMk cId="214888527" sldId="286"/>
            <ac:cxnSpMk id="17" creationId="{7A6083CC-66E5-7764-0793-EADE92FF8B3A}"/>
          </ac:cxnSpMkLst>
        </pc:cxnChg>
        <pc:cxnChg chg="del mod">
          <ac:chgData name="Mohammed, Faaran" userId="8a9ae7a0-a570-421f-a420-fc4ac500dfaa" providerId="ADAL" clId="{9A6702D5-8B91-4E9E-9732-CFC4B81B98F5}" dt="2023-02-08T10:23:33.351" v="1221" actId="478"/>
          <ac:cxnSpMkLst>
            <pc:docMk/>
            <pc:sldMk cId="214888527" sldId="286"/>
            <ac:cxnSpMk id="19" creationId="{A65A5401-C01C-781D-757A-72ED65792CA9}"/>
          </ac:cxnSpMkLst>
        </pc:cxnChg>
        <pc:cxnChg chg="del">
          <ac:chgData name="Mohammed, Faaran" userId="8a9ae7a0-a570-421f-a420-fc4ac500dfaa" providerId="ADAL" clId="{9A6702D5-8B91-4E9E-9732-CFC4B81B98F5}" dt="2023-02-08T10:23:33.351" v="1221" actId="478"/>
          <ac:cxnSpMkLst>
            <pc:docMk/>
            <pc:sldMk cId="214888527" sldId="286"/>
            <ac:cxnSpMk id="30" creationId="{CDA3CE0D-6CD6-2093-8A6A-B746C80B8E05}"/>
          </ac:cxnSpMkLst>
        </pc:cxnChg>
        <pc:cxnChg chg="del mod">
          <ac:chgData name="Mohammed, Faaran" userId="8a9ae7a0-a570-421f-a420-fc4ac500dfaa" providerId="ADAL" clId="{9A6702D5-8B91-4E9E-9732-CFC4B81B98F5}" dt="2023-02-08T10:23:33.351" v="1221" actId="478"/>
          <ac:cxnSpMkLst>
            <pc:docMk/>
            <pc:sldMk cId="214888527" sldId="286"/>
            <ac:cxnSpMk id="37" creationId="{E90F6600-547F-0A66-0B1A-3C672BC48854}"/>
          </ac:cxnSpMkLst>
        </pc:cxnChg>
        <pc:cxnChg chg="del mod">
          <ac:chgData name="Mohammed, Faaran" userId="8a9ae7a0-a570-421f-a420-fc4ac500dfaa" providerId="ADAL" clId="{9A6702D5-8B91-4E9E-9732-CFC4B81B98F5}" dt="2023-02-08T10:23:33.351" v="1221" actId="478"/>
          <ac:cxnSpMkLst>
            <pc:docMk/>
            <pc:sldMk cId="214888527" sldId="286"/>
            <ac:cxnSpMk id="39" creationId="{4C1E148F-F68A-5BD2-16F1-8B4049EE0D6A}"/>
          </ac:cxnSpMkLst>
        </pc:cxnChg>
        <pc:cxnChg chg="del mod">
          <ac:chgData name="Mohammed, Faaran" userId="8a9ae7a0-a570-421f-a420-fc4ac500dfaa" providerId="ADAL" clId="{9A6702D5-8B91-4E9E-9732-CFC4B81B98F5}" dt="2023-02-08T10:23:33.351" v="1221" actId="478"/>
          <ac:cxnSpMkLst>
            <pc:docMk/>
            <pc:sldMk cId="214888527" sldId="286"/>
            <ac:cxnSpMk id="41" creationId="{DF08E117-731C-498E-59CF-BFE2F31A5D74}"/>
          </ac:cxnSpMkLst>
        </pc:cxnChg>
      </pc:sldChg>
      <pc:sldChg chg="addSp modSp add mod ord">
        <pc:chgData name="Mohammed, Faaran" userId="8a9ae7a0-a570-421f-a420-fc4ac500dfaa" providerId="ADAL" clId="{9A6702D5-8B91-4E9E-9732-CFC4B81B98F5}" dt="2023-02-09T04:16:54.201" v="1408" actId="1076"/>
        <pc:sldMkLst>
          <pc:docMk/>
          <pc:sldMk cId="2741920633" sldId="287"/>
        </pc:sldMkLst>
        <pc:spChg chg="mod">
          <ac:chgData name="Mohammed, Faaran" userId="8a9ae7a0-a570-421f-a420-fc4ac500dfaa" providerId="ADAL" clId="{9A6702D5-8B91-4E9E-9732-CFC4B81B98F5}" dt="2023-02-09T04:16:48.406" v="1407" actId="20577"/>
          <ac:spMkLst>
            <pc:docMk/>
            <pc:sldMk cId="2741920633" sldId="287"/>
            <ac:spMk id="33" creationId="{517738DE-AEE1-250B-7B56-9295D642ABDE}"/>
          </ac:spMkLst>
        </pc:spChg>
        <pc:picChg chg="add mod">
          <ac:chgData name="Mohammed, Faaran" userId="8a9ae7a0-a570-421f-a420-fc4ac500dfaa" providerId="ADAL" clId="{9A6702D5-8B91-4E9E-9732-CFC4B81B98F5}" dt="2023-02-09T03:47:00.781" v="1374" actId="1076"/>
          <ac:picMkLst>
            <pc:docMk/>
            <pc:sldMk cId="2741920633" sldId="287"/>
            <ac:picMk id="3" creationId="{E44B90EE-F810-B62D-5E63-F066EEED4F0B}"/>
          </ac:picMkLst>
        </pc:picChg>
        <pc:picChg chg="mod">
          <ac:chgData name="Mohammed, Faaran" userId="8a9ae7a0-a570-421f-a420-fc4ac500dfaa" providerId="ADAL" clId="{9A6702D5-8B91-4E9E-9732-CFC4B81B98F5}" dt="2023-02-09T04:16:54.201" v="1408" actId="1076"/>
          <ac:picMkLst>
            <pc:docMk/>
            <pc:sldMk cId="2741920633" sldId="287"/>
            <ac:picMk id="5" creationId="{D9F48401-FD39-ACA0-0A2A-B7388FA820A9}"/>
          </ac:picMkLst>
        </pc:picChg>
      </pc:sldChg>
      <pc:sldChg chg="addSp delSp modSp add mod delAnim">
        <pc:chgData name="Mohammed, Faaran" userId="8a9ae7a0-a570-421f-a420-fc4ac500dfaa" providerId="ADAL" clId="{9A6702D5-8B91-4E9E-9732-CFC4B81B98F5}" dt="2023-02-09T04:23:06.969" v="1493" actId="1076"/>
        <pc:sldMkLst>
          <pc:docMk/>
          <pc:sldMk cId="2611769541" sldId="288"/>
        </pc:sldMkLst>
        <pc:spChg chg="mod">
          <ac:chgData name="Mohammed, Faaran" userId="8a9ae7a0-a570-421f-a420-fc4ac500dfaa" providerId="ADAL" clId="{9A6702D5-8B91-4E9E-9732-CFC4B81B98F5}" dt="2023-02-09T04:18:07.132" v="1480" actId="20577"/>
          <ac:spMkLst>
            <pc:docMk/>
            <pc:sldMk cId="2611769541" sldId="288"/>
            <ac:spMk id="33" creationId="{517738DE-AEE1-250B-7B56-9295D642ABDE}"/>
          </ac:spMkLst>
        </pc:spChg>
        <pc:picChg chg="del">
          <ac:chgData name="Mohammed, Faaran" userId="8a9ae7a0-a570-421f-a420-fc4ac500dfaa" providerId="ADAL" clId="{9A6702D5-8B91-4E9E-9732-CFC4B81B98F5}" dt="2023-02-09T04:18:13.708" v="1482" actId="478"/>
          <ac:picMkLst>
            <pc:docMk/>
            <pc:sldMk cId="2611769541" sldId="288"/>
            <ac:picMk id="3" creationId="{E44B90EE-F810-B62D-5E63-F066EEED4F0B}"/>
          </ac:picMkLst>
        </pc:picChg>
        <pc:picChg chg="add mod">
          <ac:chgData name="Mohammed, Faaran" userId="8a9ae7a0-a570-421f-a420-fc4ac500dfaa" providerId="ADAL" clId="{9A6702D5-8B91-4E9E-9732-CFC4B81B98F5}" dt="2023-02-09T04:22:15.780" v="1490" actId="1076"/>
          <ac:picMkLst>
            <pc:docMk/>
            <pc:sldMk cId="2611769541" sldId="288"/>
            <ac:picMk id="4" creationId="{3A039C5A-F965-2241-8449-8B67EBEF90BD}"/>
          </ac:picMkLst>
        </pc:picChg>
        <pc:picChg chg="del">
          <ac:chgData name="Mohammed, Faaran" userId="8a9ae7a0-a570-421f-a420-fc4ac500dfaa" providerId="ADAL" clId="{9A6702D5-8B91-4E9E-9732-CFC4B81B98F5}" dt="2023-02-09T04:18:12.072" v="1481" actId="478"/>
          <ac:picMkLst>
            <pc:docMk/>
            <pc:sldMk cId="2611769541" sldId="288"/>
            <ac:picMk id="5" creationId="{D9F48401-FD39-ACA0-0A2A-B7388FA820A9}"/>
          </ac:picMkLst>
        </pc:picChg>
        <pc:picChg chg="add del">
          <ac:chgData name="Mohammed, Faaran" userId="8a9ae7a0-a570-421f-a420-fc4ac500dfaa" providerId="ADAL" clId="{9A6702D5-8B91-4E9E-9732-CFC4B81B98F5}" dt="2023-02-09T04:21:46.022" v="1486" actId="22"/>
          <ac:picMkLst>
            <pc:docMk/>
            <pc:sldMk cId="2611769541" sldId="288"/>
            <ac:picMk id="7" creationId="{09B2A45F-BE46-CDB6-72CB-69B085875AC1}"/>
          </ac:picMkLst>
        </pc:picChg>
        <pc:picChg chg="add mod">
          <ac:chgData name="Mohammed, Faaran" userId="8a9ae7a0-a570-421f-a420-fc4ac500dfaa" providerId="ADAL" clId="{9A6702D5-8B91-4E9E-9732-CFC4B81B98F5}" dt="2023-02-09T04:22:22.997" v="1491" actId="1076"/>
          <ac:picMkLst>
            <pc:docMk/>
            <pc:sldMk cId="2611769541" sldId="288"/>
            <ac:picMk id="9" creationId="{4CD3FA0F-711D-0CD8-F79C-FF5D5C0821F5}"/>
          </ac:picMkLst>
        </pc:picChg>
        <pc:picChg chg="add mod">
          <ac:chgData name="Mohammed, Faaran" userId="8a9ae7a0-a570-421f-a420-fc4ac500dfaa" providerId="ADAL" clId="{9A6702D5-8B91-4E9E-9732-CFC4B81B98F5}" dt="2023-02-09T04:23:06.969" v="1493" actId="1076"/>
          <ac:picMkLst>
            <pc:docMk/>
            <pc:sldMk cId="2611769541" sldId="288"/>
            <ac:picMk id="12" creationId="{372AAE71-5F7D-2839-9D15-97520AA7753A}"/>
          </ac:picMkLst>
        </pc:picChg>
      </pc:sldChg>
      <pc:sldChg chg="addSp delSp modSp add mod">
        <pc:chgData name="Mohammed, Faaran" userId="8a9ae7a0-a570-421f-a420-fc4ac500dfaa" providerId="ADAL" clId="{9A6702D5-8B91-4E9E-9732-CFC4B81B98F5}" dt="2023-02-09T04:29:19.451" v="1886" actId="20577"/>
        <pc:sldMkLst>
          <pc:docMk/>
          <pc:sldMk cId="4182281724" sldId="289"/>
        </pc:sldMkLst>
        <pc:spChg chg="mod">
          <ac:chgData name="Mohammed, Faaran" userId="8a9ae7a0-a570-421f-a420-fc4ac500dfaa" providerId="ADAL" clId="{9A6702D5-8B91-4E9E-9732-CFC4B81B98F5}" dt="2023-02-09T04:29:19.451" v="1886" actId="20577"/>
          <ac:spMkLst>
            <pc:docMk/>
            <pc:sldMk cId="4182281724" sldId="289"/>
            <ac:spMk id="33" creationId="{517738DE-AEE1-250B-7B56-9295D642ABDE}"/>
          </ac:spMkLst>
        </pc:spChg>
        <pc:picChg chg="add mod">
          <ac:chgData name="Mohammed, Faaran" userId="8a9ae7a0-a570-421f-a420-fc4ac500dfaa" providerId="ADAL" clId="{9A6702D5-8B91-4E9E-9732-CFC4B81B98F5}" dt="2023-02-09T04:24:59.169" v="1583" actId="1076"/>
          <ac:picMkLst>
            <pc:docMk/>
            <pc:sldMk cId="4182281724" sldId="289"/>
            <ac:picMk id="3" creationId="{2233067E-F112-AEC2-2D34-92EA8344C301}"/>
          </ac:picMkLst>
        </pc:picChg>
        <pc:picChg chg="del">
          <ac:chgData name="Mohammed, Faaran" userId="8a9ae7a0-a570-421f-a420-fc4ac500dfaa" providerId="ADAL" clId="{9A6702D5-8B91-4E9E-9732-CFC4B81B98F5}" dt="2023-02-09T04:23:21.124" v="1495" actId="478"/>
          <ac:picMkLst>
            <pc:docMk/>
            <pc:sldMk cId="4182281724" sldId="289"/>
            <ac:picMk id="4" creationId="{3A039C5A-F965-2241-8449-8B67EBEF90BD}"/>
          </ac:picMkLst>
        </pc:picChg>
        <pc:picChg chg="del">
          <ac:chgData name="Mohammed, Faaran" userId="8a9ae7a0-a570-421f-a420-fc4ac500dfaa" providerId="ADAL" clId="{9A6702D5-8B91-4E9E-9732-CFC4B81B98F5}" dt="2023-02-09T04:23:21.124" v="1495" actId="478"/>
          <ac:picMkLst>
            <pc:docMk/>
            <pc:sldMk cId="4182281724" sldId="289"/>
            <ac:picMk id="9" creationId="{4CD3FA0F-711D-0CD8-F79C-FF5D5C0821F5}"/>
          </ac:picMkLst>
        </pc:picChg>
        <pc:picChg chg="del">
          <ac:chgData name="Mohammed, Faaran" userId="8a9ae7a0-a570-421f-a420-fc4ac500dfaa" providerId="ADAL" clId="{9A6702D5-8B91-4E9E-9732-CFC4B81B98F5}" dt="2023-02-09T04:23:21.124" v="1495" actId="478"/>
          <ac:picMkLst>
            <pc:docMk/>
            <pc:sldMk cId="4182281724" sldId="289"/>
            <ac:picMk id="12" creationId="{372AAE71-5F7D-2839-9D15-97520AA7753A}"/>
          </ac:picMkLst>
        </pc:picChg>
      </pc:sldChg>
      <pc:sldChg chg="addSp delSp modSp add mod modAnim">
        <pc:chgData name="Mohammed, Faaran" userId="8a9ae7a0-a570-421f-a420-fc4ac500dfaa" providerId="ADAL" clId="{9A6702D5-8B91-4E9E-9732-CFC4B81B98F5}" dt="2023-02-10T11:04:41.119" v="2277"/>
        <pc:sldMkLst>
          <pc:docMk/>
          <pc:sldMk cId="534790033" sldId="290"/>
        </pc:sldMkLst>
        <pc:spChg chg="mod">
          <ac:chgData name="Mohammed, Faaran" userId="8a9ae7a0-a570-421f-a420-fc4ac500dfaa" providerId="ADAL" clId="{9A6702D5-8B91-4E9E-9732-CFC4B81B98F5}" dt="2023-02-10T11:04:30.966" v="2275" actId="20577"/>
          <ac:spMkLst>
            <pc:docMk/>
            <pc:sldMk cId="534790033" sldId="290"/>
            <ac:spMk id="33" creationId="{517738DE-AEE1-250B-7B56-9295D642ABDE}"/>
          </ac:spMkLst>
        </pc:spChg>
        <pc:graphicFrameChg chg="modGraphic">
          <ac:chgData name="Mohammed, Faaran" userId="8a9ae7a0-a570-421f-a420-fc4ac500dfaa" providerId="ADAL" clId="{9A6702D5-8B91-4E9E-9732-CFC4B81B98F5}" dt="2023-02-10T10:53:27.265" v="1909" actId="20577"/>
          <ac:graphicFrameMkLst>
            <pc:docMk/>
            <pc:sldMk cId="534790033" sldId="290"/>
            <ac:graphicFrameMk id="96" creationId="{9DF91DDD-73C8-D4C2-E632-8FA2D9A250AC}"/>
          </ac:graphicFrameMkLst>
        </pc:graphicFrameChg>
        <pc:picChg chg="del">
          <ac:chgData name="Mohammed, Faaran" userId="8a9ae7a0-a570-421f-a420-fc4ac500dfaa" providerId="ADAL" clId="{9A6702D5-8B91-4E9E-9732-CFC4B81B98F5}" dt="2023-02-10T10:53:30.970" v="1910" actId="478"/>
          <ac:picMkLst>
            <pc:docMk/>
            <pc:sldMk cId="534790033" sldId="290"/>
            <ac:picMk id="3" creationId="{2233067E-F112-AEC2-2D34-92EA8344C301}"/>
          </ac:picMkLst>
        </pc:picChg>
        <pc:picChg chg="add mod">
          <ac:chgData name="Mohammed, Faaran" userId="8a9ae7a0-a570-421f-a420-fc4ac500dfaa" providerId="ADAL" clId="{9A6702D5-8B91-4E9E-9732-CFC4B81B98F5}" dt="2023-02-10T10:59:19.138" v="2000" actId="1076"/>
          <ac:picMkLst>
            <pc:docMk/>
            <pc:sldMk cId="534790033" sldId="290"/>
            <ac:picMk id="4" creationId="{C3DCADEC-35FC-662F-995D-72B4DB26B850}"/>
          </ac:picMkLst>
        </pc:picChg>
        <pc:picChg chg="add mod">
          <ac:chgData name="Mohammed, Faaran" userId="8a9ae7a0-a570-421f-a420-fc4ac500dfaa" providerId="ADAL" clId="{9A6702D5-8B91-4E9E-9732-CFC4B81B98F5}" dt="2023-02-10T11:00:37.699" v="2086" actId="1076"/>
          <ac:picMkLst>
            <pc:docMk/>
            <pc:sldMk cId="534790033" sldId="290"/>
            <ac:picMk id="6" creationId="{2F67DB24-A42D-2A52-A6F4-4FC14A113CD6}"/>
          </ac:picMkLst>
        </pc:picChg>
      </pc:sldChg>
      <pc:sldChg chg="addSp delSp modSp add mod modAnim">
        <pc:chgData name="Mohammed, Faaran" userId="8a9ae7a0-a570-421f-a420-fc4ac500dfaa" providerId="ADAL" clId="{9A6702D5-8B91-4E9E-9732-CFC4B81B98F5}" dt="2023-02-10T11:40:28.109" v="2687"/>
        <pc:sldMkLst>
          <pc:docMk/>
          <pc:sldMk cId="1855269752" sldId="291"/>
        </pc:sldMkLst>
        <pc:spChg chg="add mod">
          <ac:chgData name="Mohammed, Faaran" userId="8a9ae7a0-a570-421f-a420-fc4ac500dfaa" providerId="ADAL" clId="{9A6702D5-8B91-4E9E-9732-CFC4B81B98F5}" dt="2023-02-10T11:40:22.791" v="2686" actId="1076"/>
          <ac:spMkLst>
            <pc:docMk/>
            <pc:sldMk cId="1855269752" sldId="291"/>
            <ac:spMk id="8" creationId="{6C86DD40-0F13-3163-C447-932EA446DC60}"/>
          </ac:spMkLst>
        </pc:spChg>
        <pc:spChg chg="mod">
          <ac:chgData name="Mohammed, Faaran" userId="8a9ae7a0-a570-421f-a420-fc4ac500dfaa" providerId="ADAL" clId="{9A6702D5-8B91-4E9E-9732-CFC4B81B98F5}" dt="2023-02-10T11:19:15.340" v="2390" actId="20577"/>
          <ac:spMkLst>
            <pc:docMk/>
            <pc:sldMk cId="1855269752" sldId="291"/>
            <ac:spMk id="33" creationId="{517738DE-AEE1-250B-7B56-9295D642ABDE}"/>
          </ac:spMkLst>
        </pc:spChg>
        <pc:picChg chg="add mod">
          <ac:chgData name="Mohammed, Faaran" userId="8a9ae7a0-a570-421f-a420-fc4ac500dfaa" providerId="ADAL" clId="{9A6702D5-8B91-4E9E-9732-CFC4B81B98F5}" dt="2023-02-10T11:40:10.286" v="2680" actId="1076"/>
          <ac:picMkLst>
            <pc:docMk/>
            <pc:sldMk cId="1855269752" sldId="291"/>
            <ac:picMk id="3" creationId="{7AF3B659-E21E-C44C-9C7E-E80BC324F664}"/>
          </ac:picMkLst>
        </pc:picChg>
        <pc:picChg chg="del mod">
          <ac:chgData name="Mohammed, Faaran" userId="8a9ae7a0-a570-421f-a420-fc4ac500dfaa" providerId="ADAL" clId="{9A6702D5-8B91-4E9E-9732-CFC4B81B98F5}" dt="2023-02-10T11:10:03.965" v="2285" actId="478"/>
          <ac:picMkLst>
            <pc:docMk/>
            <pc:sldMk cId="1855269752" sldId="291"/>
            <ac:picMk id="4" creationId="{C3DCADEC-35FC-662F-995D-72B4DB26B850}"/>
          </ac:picMkLst>
        </pc:picChg>
        <pc:picChg chg="add mod">
          <ac:chgData name="Mohammed, Faaran" userId="8a9ae7a0-a570-421f-a420-fc4ac500dfaa" providerId="ADAL" clId="{9A6702D5-8B91-4E9E-9732-CFC4B81B98F5}" dt="2023-02-10T11:15:45.321" v="2353" actId="1076"/>
          <ac:picMkLst>
            <pc:docMk/>
            <pc:sldMk cId="1855269752" sldId="291"/>
            <ac:picMk id="5" creationId="{1C2623E1-4450-1597-C844-67FB304F9676}"/>
          </ac:picMkLst>
        </pc:picChg>
        <pc:picChg chg="del">
          <ac:chgData name="Mohammed, Faaran" userId="8a9ae7a0-a570-421f-a420-fc4ac500dfaa" providerId="ADAL" clId="{9A6702D5-8B91-4E9E-9732-CFC4B81B98F5}" dt="2023-02-10T11:10:01.623" v="2283" actId="478"/>
          <ac:picMkLst>
            <pc:docMk/>
            <pc:sldMk cId="1855269752" sldId="291"/>
            <ac:picMk id="6" creationId="{2F67DB24-A42D-2A52-A6F4-4FC14A113CD6}"/>
          </ac:picMkLst>
        </pc:picChg>
        <pc:picChg chg="add del mod">
          <ac:chgData name="Mohammed, Faaran" userId="8a9ae7a0-a570-421f-a420-fc4ac500dfaa" providerId="ADAL" clId="{9A6702D5-8B91-4E9E-9732-CFC4B81B98F5}" dt="2023-02-10T11:18:39.974" v="2369" actId="478"/>
          <ac:picMkLst>
            <pc:docMk/>
            <pc:sldMk cId="1855269752" sldId="291"/>
            <ac:picMk id="7" creationId="{3B1412C0-A04D-CE64-8683-65E7B156E722}"/>
          </ac:picMkLst>
        </pc:picChg>
      </pc:sldChg>
      <pc:sldChg chg="addSp delSp modSp add mod delAnim">
        <pc:chgData name="Mohammed, Faaran" userId="8a9ae7a0-a570-421f-a420-fc4ac500dfaa" providerId="ADAL" clId="{9A6702D5-8B91-4E9E-9732-CFC4B81B98F5}" dt="2023-02-10T11:20:21.258" v="2505" actId="20577"/>
        <pc:sldMkLst>
          <pc:docMk/>
          <pc:sldMk cId="3807638789" sldId="292"/>
        </pc:sldMkLst>
        <pc:spChg chg="mod">
          <ac:chgData name="Mohammed, Faaran" userId="8a9ae7a0-a570-421f-a420-fc4ac500dfaa" providerId="ADAL" clId="{9A6702D5-8B91-4E9E-9732-CFC4B81B98F5}" dt="2023-02-10T11:20:21.258" v="2505" actId="20577"/>
          <ac:spMkLst>
            <pc:docMk/>
            <pc:sldMk cId="3807638789" sldId="292"/>
            <ac:spMk id="33" creationId="{517738DE-AEE1-250B-7B56-9295D642ABDE}"/>
          </ac:spMkLst>
        </pc:spChg>
        <pc:picChg chg="del">
          <ac:chgData name="Mohammed, Faaran" userId="8a9ae7a0-a570-421f-a420-fc4ac500dfaa" providerId="ADAL" clId="{9A6702D5-8B91-4E9E-9732-CFC4B81B98F5}" dt="2023-02-10T11:16:27.933" v="2355" actId="478"/>
          <ac:picMkLst>
            <pc:docMk/>
            <pc:sldMk cId="3807638789" sldId="292"/>
            <ac:picMk id="3" creationId="{7AF3B659-E21E-C44C-9C7E-E80BC324F664}"/>
          </ac:picMkLst>
        </pc:picChg>
        <pc:picChg chg="add mod">
          <ac:chgData name="Mohammed, Faaran" userId="8a9ae7a0-a570-421f-a420-fc4ac500dfaa" providerId="ADAL" clId="{9A6702D5-8B91-4E9E-9732-CFC4B81B98F5}" dt="2023-02-10T11:16:48.786" v="2362" actId="1076"/>
          <ac:picMkLst>
            <pc:docMk/>
            <pc:sldMk cId="3807638789" sldId="292"/>
            <ac:picMk id="4" creationId="{5517E986-0EEC-B9CF-2F02-2ECFB4D56087}"/>
          </ac:picMkLst>
        </pc:picChg>
        <pc:picChg chg="del">
          <ac:chgData name="Mohammed, Faaran" userId="8a9ae7a0-a570-421f-a420-fc4ac500dfaa" providerId="ADAL" clId="{9A6702D5-8B91-4E9E-9732-CFC4B81B98F5}" dt="2023-02-10T11:16:29.445" v="2356" actId="478"/>
          <ac:picMkLst>
            <pc:docMk/>
            <pc:sldMk cId="3807638789" sldId="292"/>
            <ac:picMk id="5" creationId="{1C2623E1-4450-1597-C844-67FB304F9676}"/>
          </ac:picMkLst>
        </pc:picChg>
      </pc:sldChg>
      <pc:sldChg chg="add del">
        <pc:chgData name="Mohammed, Faaran" userId="8a9ae7a0-a570-421f-a420-fc4ac500dfaa" providerId="ADAL" clId="{9A6702D5-8B91-4E9E-9732-CFC4B81B98F5}" dt="2023-02-10T11:16:31.104" v="2358"/>
        <pc:sldMkLst>
          <pc:docMk/>
          <pc:sldMk cId="581629278" sldId="293"/>
        </pc:sldMkLst>
      </pc:sldChg>
      <pc:sldChg chg="addSp delSp modSp add mod modAnim">
        <pc:chgData name="Mohammed, Faaran" userId="8a9ae7a0-a570-421f-a420-fc4ac500dfaa" providerId="ADAL" clId="{9A6702D5-8B91-4E9E-9732-CFC4B81B98F5}" dt="2023-02-10T11:44:15.165" v="2850" actId="207"/>
        <pc:sldMkLst>
          <pc:docMk/>
          <pc:sldMk cId="3392576085" sldId="293"/>
        </pc:sldMkLst>
        <pc:spChg chg="mod">
          <ac:chgData name="Mohammed, Faaran" userId="8a9ae7a0-a570-421f-a420-fc4ac500dfaa" providerId="ADAL" clId="{9A6702D5-8B91-4E9E-9732-CFC4B81B98F5}" dt="2023-02-10T11:34:56.045" v="2616" actId="1076"/>
          <ac:spMkLst>
            <pc:docMk/>
            <pc:sldMk cId="3392576085" sldId="293"/>
            <ac:spMk id="33" creationId="{517738DE-AEE1-250B-7B56-9295D642ABDE}"/>
          </ac:spMkLst>
        </pc:spChg>
        <pc:graphicFrameChg chg="modGraphic">
          <ac:chgData name="Mohammed, Faaran" userId="8a9ae7a0-a570-421f-a420-fc4ac500dfaa" providerId="ADAL" clId="{9A6702D5-8B91-4E9E-9732-CFC4B81B98F5}" dt="2023-02-10T11:44:15.165" v="2850" actId="207"/>
          <ac:graphicFrameMkLst>
            <pc:docMk/>
            <pc:sldMk cId="3392576085" sldId="293"/>
            <ac:graphicFrameMk id="96" creationId="{9DF91DDD-73C8-D4C2-E632-8FA2D9A250AC}"/>
          </ac:graphicFrameMkLst>
        </pc:graphicFrameChg>
        <pc:picChg chg="add mod">
          <ac:chgData name="Mohammed, Faaran" userId="8a9ae7a0-a570-421f-a420-fc4ac500dfaa" providerId="ADAL" clId="{9A6702D5-8B91-4E9E-9732-CFC4B81B98F5}" dt="2023-02-10T11:34:49.070" v="2614" actId="1076"/>
          <ac:picMkLst>
            <pc:docMk/>
            <pc:sldMk cId="3392576085" sldId="293"/>
            <ac:picMk id="3" creationId="{1BC610E9-FA81-0437-F312-C0242A1C7C89}"/>
          </ac:picMkLst>
        </pc:picChg>
        <pc:picChg chg="del">
          <ac:chgData name="Mohammed, Faaran" userId="8a9ae7a0-a570-421f-a420-fc4ac500dfaa" providerId="ADAL" clId="{9A6702D5-8B91-4E9E-9732-CFC4B81B98F5}" dt="2023-02-10T11:33:06.775" v="2507" actId="478"/>
          <ac:picMkLst>
            <pc:docMk/>
            <pc:sldMk cId="3392576085" sldId="293"/>
            <ac:picMk id="4" creationId="{5517E986-0EEC-B9CF-2F02-2ECFB4D56087}"/>
          </ac:picMkLst>
        </pc:picChg>
      </pc:sldChg>
      <pc:sldChg chg="addSp delSp modSp add mod delAnim modAnim">
        <pc:chgData name="Mohammed, Faaran" userId="8a9ae7a0-a570-421f-a420-fc4ac500dfaa" providerId="ADAL" clId="{9A6702D5-8B91-4E9E-9732-CFC4B81B98F5}" dt="2023-02-10T11:57:20.374" v="3117"/>
        <pc:sldMkLst>
          <pc:docMk/>
          <pc:sldMk cId="1663677937" sldId="294"/>
        </pc:sldMkLst>
        <pc:spChg chg="add mod">
          <ac:chgData name="Mohammed, Faaran" userId="8a9ae7a0-a570-421f-a420-fc4ac500dfaa" providerId="ADAL" clId="{9A6702D5-8B91-4E9E-9732-CFC4B81B98F5}" dt="2023-02-10T11:38:54.037" v="2676" actId="1076"/>
          <ac:spMkLst>
            <pc:docMk/>
            <pc:sldMk cId="1663677937" sldId="294"/>
            <ac:spMk id="5" creationId="{F01DB922-012A-9D40-309A-D122031FEFF1}"/>
          </ac:spMkLst>
        </pc:spChg>
        <pc:spChg chg="mod">
          <ac:chgData name="Mohammed, Faaran" userId="8a9ae7a0-a570-421f-a420-fc4ac500dfaa" providerId="ADAL" clId="{9A6702D5-8B91-4E9E-9732-CFC4B81B98F5}" dt="2023-02-10T11:42:42.941" v="2828" actId="20577"/>
          <ac:spMkLst>
            <pc:docMk/>
            <pc:sldMk cId="1663677937" sldId="294"/>
            <ac:spMk id="33" creationId="{517738DE-AEE1-250B-7B56-9295D642ABDE}"/>
          </ac:spMkLst>
        </pc:spChg>
        <pc:graphicFrameChg chg="add mod">
          <ac:chgData name="Mohammed, Faaran" userId="8a9ae7a0-a570-421f-a420-fc4ac500dfaa" providerId="ADAL" clId="{9A6702D5-8B91-4E9E-9732-CFC4B81B98F5}" dt="2023-02-10T11:44:26.606" v="2852"/>
          <ac:graphicFrameMkLst>
            <pc:docMk/>
            <pc:sldMk cId="1663677937" sldId="294"/>
            <ac:graphicFrameMk id="11" creationId="{97FFCF40-C84B-7142-36AF-CBE7F493D7F9}"/>
          </ac:graphicFrameMkLst>
        </pc:graphicFrameChg>
        <pc:graphicFrameChg chg="del">
          <ac:chgData name="Mohammed, Faaran" userId="8a9ae7a0-a570-421f-a420-fc4ac500dfaa" providerId="ADAL" clId="{9A6702D5-8B91-4E9E-9732-CFC4B81B98F5}" dt="2023-02-10T11:44:26.277" v="2851" actId="478"/>
          <ac:graphicFrameMkLst>
            <pc:docMk/>
            <pc:sldMk cId="1663677937" sldId="294"/>
            <ac:graphicFrameMk id="96" creationId="{9DF91DDD-73C8-D4C2-E632-8FA2D9A250AC}"/>
          </ac:graphicFrameMkLst>
        </pc:graphicFrameChg>
        <pc:picChg chg="del">
          <ac:chgData name="Mohammed, Faaran" userId="8a9ae7a0-a570-421f-a420-fc4ac500dfaa" providerId="ADAL" clId="{9A6702D5-8B91-4E9E-9732-CFC4B81B98F5}" dt="2023-02-10T11:38:06.099" v="2644" actId="478"/>
          <ac:picMkLst>
            <pc:docMk/>
            <pc:sldMk cId="1663677937" sldId="294"/>
            <ac:picMk id="3" creationId="{1BC610E9-FA81-0437-F312-C0242A1C7C89}"/>
          </ac:picMkLst>
        </pc:picChg>
        <pc:picChg chg="add del mod">
          <ac:chgData name="Mohammed, Faaran" userId="8a9ae7a0-a570-421f-a420-fc4ac500dfaa" providerId="ADAL" clId="{9A6702D5-8B91-4E9E-9732-CFC4B81B98F5}" dt="2023-02-10T11:41:13.979" v="2690" actId="478"/>
          <ac:picMkLst>
            <pc:docMk/>
            <pc:sldMk cId="1663677937" sldId="294"/>
            <ac:picMk id="4" creationId="{A732D790-0CF0-9912-F3B3-F6487A97C4FA}"/>
          </ac:picMkLst>
        </pc:picChg>
        <pc:picChg chg="add mod">
          <ac:chgData name="Mohammed, Faaran" userId="8a9ae7a0-a570-421f-a420-fc4ac500dfaa" providerId="ADAL" clId="{9A6702D5-8B91-4E9E-9732-CFC4B81B98F5}" dt="2023-02-10T11:39:59.198" v="2678" actId="1076"/>
          <ac:picMkLst>
            <pc:docMk/>
            <pc:sldMk cId="1663677937" sldId="294"/>
            <ac:picMk id="7" creationId="{D781E1A8-BC0D-7EC0-99BA-59808525CEA5}"/>
          </ac:picMkLst>
        </pc:picChg>
        <pc:picChg chg="add mod">
          <ac:chgData name="Mohammed, Faaran" userId="8a9ae7a0-a570-421f-a420-fc4ac500dfaa" providerId="ADAL" clId="{9A6702D5-8B91-4E9E-9732-CFC4B81B98F5}" dt="2023-02-10T11:41:16.151" v="2691" actId="1076"/>
          <ac:picMkLst>
            <pc:docMk/>
            <pc:sldMk cId="1663677937" sldId="294"/>
            <ac:picMk id="9" creationId="{84A5BC38-8369-950F-D693-3BA8875B39F2}"/>
          </ac:picMkLst>
        </pc:picChg>
      </pc:sldChg>
      <pc:sldChg chg="addSp delSp modSp add mod modAnim">
        <pc:chgData name="Mohammed, Faaran" userId="8a9ae7a0-a570-421f-a420-fc4ac500dfaa" providerId="ADAL" clId="{9A6702D5-8B91-4E9E-9732-CFC4B81B98F5}" dt="2023-02-10T11:56:44.151" v="3112"/>
        <pc:sldMkLst>
          <pc:docMk/>
          <pc:sldMk cId="3805578792" sldId="295"/>
        </pc:sldMkLst>
        <pc:spChg chg="add mod">
          <ac:chgData name="Mohammed, Faaran" userId="8a9ae7a0-a570-421f-a420-fc4ac500dfaa" providerId="ADAL" clId="{9A6702D5-8B91-4E9E-9732-CFC4B81B98F5}" dt="2023-02-10T11:49:52.784" v="2945" actId="1076"/>
          <ac:spMkLst>
            <pc:docMk/>
            <pc:sldMk cId="3805578792" sldId="295"/>
            <ac:spMk id="4" creationId="{98C15851-4DBA-0A01-C24D-4B7D99D1B9ED}"/>
          </ac:spMkLst>
        </pc:spChg>
        <pc:spChg chg="del">
          <ac:chgData name="Mohammed, Faaran" userId="8a9ae7a0-a570-421f-a420-fc4ac500dfaa" providerId="ADAL" clId="{9A6702D5-8B91-4E9E-9732-CFC4B81B98F5}" dt="2023-02-10T11:45:01.218" v="2907" actId="478"/>
          <ac:spMkLst>
            <pc:docMk/>
            <pc:sldMk cId="3805578792" sldId="295"/>
            <ac:spMk id="5" creationId="{F01DB922-012A-9D40-309A-D122031FEFF1}"/>
          </ac:spMkLst>
        </pc:spChg>
        <pc:spChg chg="mod">
          <ac:chgData name="Mohammed, Faaran" userId="8a9ae7a0-a570-421f-a420-fc4ac500dfaa" providerId="ADAL" clId="{9A6702D5-8B91-4E9E-9732-CFC4B81B98F5}" dt="2023-02-10T11:56:38.549" v="3111" actId="20577"/>
          <ac:spMkLst>
            <pc:docMk/>
            <pc:sldMk cId="3805578792" sldId="295"/>
            <ac:spMk id="33" creationId="{517738DE-AEE1-250B-7B56-9295D642ABDE}"/>
          </ac:spMkLst>
        </pc:spChg>
        <pc:picChg chg="add mod">
          <ac:chgData name="Mohammed, Faaran" userId="8a9ae7a0-a570-421f-a420-fc4ac500dfaa" providerId="ADAL" clId="{9A6702D5-8B91-4E9E-9732-CFC4B81B98F5}" dt="2023-02-10T11:47:14.063" v="2915" actId="1076"/>
          <ac:picMkLst>
            <pc:docMk/>
            <pc:sldMk cId="3805578792" sldId="295"/>
            <ac:picMk id="3" creationId="{D7CECFF9-99E1-49A7-79A9-A1591554F228}"/>
          </ac:picMkLst>
        </pc:picChg>
        <pc:picChg chg="del">
          <ac:chgData name="Mohammed, Faaran" userId="8a9ae7a0-a570-421f-a420-fc4ac500dfaa" providerId="ADAL" clId="{9A6702D5-8B91-4E9E-9732-CFC4B81B98F5}" dt="2023-02-10T11:45:04.371" v="2908" actId="478"/>
          <ac:picMkLst>
            <pc:docMk/>
            <pc:sldMk cId="3805578792" sldId="295"/>
            <ac:picMk id="7" creationId="{D781E1A8-BC0D-7EC0-99BA-59808525CEA5}"/>
          </ac:picMkLst>
        </pc:picChg>
        <pc:picChg chg="add del mod">
          <ac:chgData name="Mohammed, Faaran" userId="8a9ae7a0-a570-421f-a420-fc4ac500dfaa" providerId="ADAL" clId="{9A6702D5-8B91-4E9E-9732-CFC4B81B98F5}" dt="2023-02-10T11:49:00.608" v="2942" actId="478"/>
          <ac:picMkLst>
            <pc:docMk/>
            <pc:sldMk cId="3805578792" sldId="295"/>
            <ac:picMk id="8" creationId="{F95A30F4-E95D-5673-333D-F399C64B08B1}"/>
          </ac:picMkLst>
        </pc:picChg>
        <pc:picChg chg="del">
          <ac:chgData name="Mohammed, Faaran" userId="8a9ae7a0-a570-421f-a420-fc4ac500dfaa" providerId="ADAL" clId="{9A6702D5-8B91-4E9E-9732-CFC4B81B98F5}" dt="2023-02-10T11:45:04.371" v="2908" actId="478"/>
          <ac:picMkLst>
            <pc:docMk/>
            <pc:sldMk cId="3805578792" sldId="295"/>
            <ac:picMk id="9" creationId="{84A5BC38-8369-950F-D693-3BA8875B39F2}"/>
          </ac:picMkLst>
        </pc:picChg>
        <pc:picChg chg="add del mod">
          <ac:chgData name="Mohammed, Faaran" userId="8a9ae7a0-a570-421f-a420-fc4ac500dfaa" providerId="ADAL" clId="{9A6702D5-8B91-4E9E-9732-CFC4B81B98F5}" dt="2023-02-10T11:52:55.899" v="3053" actId="478"/>
          <ac:picMkLst>
            <pc:docMk/>
            <pc:sldMk cId="3805578792" sldId="295"/>
            <ac:picMk id="13" creationId="{FFCDC690-213A-CEE6-1EC2-B52B35C182DC}"/>
          </ac:picMkLst>
        </pc:picChg>
      </pc:sldChg>
      <pc:sldChg chg="add del">
        <pc:chgData name="Mohammed, Faaran" userId="8a9ae7a0-a570-421f-a420-fc4ac500dfaa" providerId="ADAL" clId="{9A6702D5-8B91-4E9E-9732-CFC4B81B98F5}" dt="2023-02-10T11:56:58.460" v="3116" actId="47"/>
        <pc:sldMkLst>
          <pc:docMk/>
          <pc:sldMk cId="1272328801" sldId="296"/>
        </pc:sldMkLst>
      </pc:sldChg>
      <pc:sldChg chg="addSp delSp modSp add mod modAnim">
        <pc:chgData name="Mohammed, Faaran" userId="8a9ae7a0-a570-421f-a420-fc4ac500dfaa" providerId="ADAL" clId="{9A6702D5-8B91-4E9E-9732-CFC4B81B98F5}" dt="2023-02-10T11:56:55.945" v="3115"/>
        <pc:sldMkLst>
          <pc:docMk/>
          <pc:sldMk cId="3244946160" sldId="297"/>
        </pc:sldMkLst>
        <pc:spChg chg="mod">
          <ac:chgData name="Mohammed, Faaran" userId="8a9ae7a0-a570-421f-a420-fc4ac500dfaa" providerId="ADAL" clId="{9A6702D5-8B91-4E9E-9732-CFC4B81B98F5}" dt="2023-02-10T11:56:10.105" v="3107" actId="1076"/>
          <ac:spMkLst>
            <pc:docMk/>
            <pc:sldMk cId="3244946160" sldId="297"/>
            <ac:spMk id="4" creationId="{98C15851-4DBA-0A01-C24D-4B7D99D1B9ED}"/>
          </ac:spMkLst>
        </pc:spChg>
        <pc:spChg chg="mod">
          <ac:chgData name="Mohammed, Faaran" userId="8a9ae7a0-a570-421f-a420-fc4ac500dfaa" providerId="ADAL" clId="{9A6702D5-8B91-4E9E-9732-CFC4B81B98F5}" dt="2023-02-10T11:56:53.498" v="3114"/>
          <ac:spMkLst>
            <pc:docMk/>
            <pc:sldMk cId="3244946160" sldId="297"/>
            <ac:spMk id="33" creationId="{517738DE-AEE1-250B-7B56-9295D642ABDE}"/>
          </ac:spMkLst>
        </pc:spChg>
        <pc:picChg chg="del">
          <ac:chgData name="Mohammed, Faaran" userId="8a9ae7a0-a570-421f-a420-fc4ac500dfaa" providerId="ADAL" clId="{9A6702D5-8B91-4E9E-9732-CFC4B81B98F5}" dt="2023-02-10T11:53:34.218" v="3099" actId="478"/>
          <ac:picMkLst>
            <pc:docMk/>
            <pc:sldMk cId="3244946160" sldId="297"/>
            <ac:picMk id="3" creationId="{D7CECFF9-99E1-49A7-79A9-A1591554F228}"/>
          </ac:picMkLst>
        </pc:picChg>
        <pc:picChg chg="add mod">
          <ac:chgData name="Mohammed, Faaran" userId="8a9ae7a0-a570-421f-a420-fc4ac500dfaa" providerId="ADAL" clId="{9A6702D5-8B91-4E9E-9732-CFC4B81B98F5}" dt="2023-02-10T11:56:12.294" v="3108" actId="1076"/>
          <ac:picMkLst>
            <pc:docMk/>
            <pc:sldMk cId="3244946160" sldId="297"/>
            <ac:picMk id="5" creationId="{A9187294-FD02-C03A-E4AC-0D6B9C88C23E}"/>
          </ac:picMkLst>
        </pc:picChg>
        <pc:picChg chg="del mod">
          <ac:chgData name="Mohammed, Faaran" userId="8a9ae7a0-a570-421f-a420-fc4ac500dfaa" providerId="ADAL" clId="{9A6702D5-8B91-4E9E-9732-CFC4B81B98F5}" dt="2023-02-10T11:56:04.964" v="3104" actId="478"/>
          <ac:picMkLst>
            <pc:docMk/>
            <pc:sldMk cId="3244946160" sldId="297"/>
            <ac:picMk id="13" creationId="{FFCDC690-213A-CEE6-1EC2-B52B35C182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4B635-C122-4037-B207-1D3157264CA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AE49F-A3DC-4F61-95B1-2E6D20379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8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AE49F-A3DC-4F61-95B1-2E6D203795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8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AE49F-A3DC-4F61-95B1-2E6D203795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0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063A-90A0-461B-812D-6113E94578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0723-837E-4A44-886A-D7A78862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8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063A-90A0-461B-812D-6113E94578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0723-837E-4A44-886A-D7A78862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8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063A-90A0-461B-812D-6113E94578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0723-837E-4A44-886A-D7A78862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2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063A-90A0-461B-812D-6113E94578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0723-837E-4A44-886A-D7A78862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6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063A-90A0-461B-812D-6113E94578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0723-837E-4A44-886A-D7A78862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4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063A-90A0-461B-812D-6113E94578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0723-837E-4A44-886A-D7A78862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4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063A-90A0-461B-812D-6113E94578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0723-837E-4A44-886A-D7A78862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3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063A-90A0-461B-812D-6113E94578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0723-837E-4A44-886A-D7A78862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1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063A-90A0-461B-812D-6113E94578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0723-837E-4A44-886A-D7A78862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4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063A-90A0-461B-812D-6113E94578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0723-837E-4A44-886A-D7A78862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1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063A-90A0-461B-812D-6113E94578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0723-837E-4A44-886A-D7A78862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063A-90A0-461B-812D-6113E94578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60723-837E-4A44-886A-D7A78862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3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595EB7-1DC7-C1BB-CCDC-05226D48D8A8}"/>
              </a:ext>
            </a:extLst>
          </p:cNvPr>
          <p:cNvSpPr txBox="1"/>
          <p:nvPr/>
        </p:nvSpPr>
        <p:spPr>
          <a:xfrm>
            <a:off x="3071674" y="2654423"/>
            <a:ext cx="629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Activation Functions in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00273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7B53B2-ACF7-8AAD-7CC8-FF229E1F9B9D}"/>
              </a:ext>
            </a:extLst>
          </p:cNvPr>
          <p:cNvSpPr txBox="1"/>
          <p:nvPr/>
        </p:nvSpPr>
        <p:spPr>
          <a:xfrm>
            <a:off x="9399718" y="789315"/>
            <a:ext cx="339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738DE-AEE1-250B-7B56-9295D642ABDE}"/>
              </a:ext>
            </a:extLst>
          </p:cNvPr>
          <p:cNvSpPr txBox="1"/>
          <p:nvPr/>
        </p:nvSpPr>
        <p:spPr>
          <a:xfrm>
            <a:off x="6809173" y="168676"/>
            <a:ext cx="49981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Tanh Activation function is a hyperbolic tangent function defined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Tanh activation function will scale the input between -1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f(0) -&gt;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f(1) -&gt; 0.761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F(-1.2) -&gt; -0.42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Tanh function is zero centered and much better than sigmoid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6" name="Table 4">
            <a:extLst>
              <a:ext uri="{FF2B5EF4-FFF2-40B4-BE49-F238E27FC236}">
                <a16:creationId xmlns:a16="http://schemas.microsoft.com/office/drawing/2014/main" id="{9DF91DDD-73C8-D4C2-E632-8FA2D9A25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296895"/>
              </p:ext>
            </p:extLst>
          </p:nvPr>
        </p:nvGraphicFramePr>
        <p:xfrm>
          <a:off x="-1" y="0"/>
          <a:ext cx="2178505" cy="33699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8505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698205">
                <a:tc>
                  <a:txBody>
                    <a:bodyPr/>
                    <a:lstStyle/>
                    <a:p>
                      <a:r>
                        <a:rPr lang="en-US" dirty="0"/>
                        <a:t>Activation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86737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Step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489630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Sigmoid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22445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Tanh Activation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8297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3DCADEC-35FC-662F-995D-72B4DB26B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58" y="503525"/>
            <a:ext cx="1486107" cy="571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67DB24-A42D-2A52-A6F4-4FC14A113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908" y="1523362"/>
            <a:ext cx="2958712" cy="24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7B53B2-ACF7-8AAD-7CC8-FF229E1F9B9D}"/>
              </a:ext>
            </a:extLst>
          </p:cNvPr>
          <p:cNvSpPr txBox="1"/>
          <p:nvPr/>
        </p:nvSpPr>
        <p:spPr>
          <a:xfrm>
            <a:off x="9399718" y="789315"/>
            <a:ext cx="339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738DE-AEE1-250B-7B56-9295D642ABDE}"/>
              </a:ext>
            </a:extLst>
          </p:cNvPr>
          <p:cNvSpPr txBox="1"/>
          <p:nvPr/>
        </p:nvSpPr>
        <p:spPr>
          <a:xfrm>
            <a:off x="6809173" y="168676"/>
            <a:ext cx="499812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Tanh Activation function is a hyperbolic tangent function defined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Tanh activation function will scale the input between -1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f(0) -&gt;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f(1) -&gt; 0.761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F(-1.2) -&gt; -0.42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Tanh function is zero centered and much better than sigmoid 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Derivative of Tanh is 1-tanh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(x)</a:t>
            </a:r>
          </a:p>
          <a:p>
            <a:pPr lvl="1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6" name="Table 4">
            <a:extLst>
              <a:ext uri="{FF2B5EF4-FFF2-40B4-BE49-F238E27FC236}">
                <a16:creationId xmlns:a16="http://schemas.microsoft.com/office/drawing/2014/main" id="{9DF91DDD-73C8-D4C2-E632-8FA2D9A25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808742"/>
              </p:ext>
            </p:extLst>
          </p:nvPr>
        </p:nvGraphicFramePr>
        <p:xfrm>
          <a:off x="-1" y="0"/>
          <a:ext cx="2178505" cy="33699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8505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698205">
                <a:tc>
                  <a:txBody>
                    <a:bodyPr/>
                    <a:lstStyle/>
                    <a:p>
                      <a:r>
                        <a:rPr lang="en-US" dirty="0"/>
                        <a:t>Activation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86737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Step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8715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Sigmoid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22445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Tanh Activation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8297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AF3B659-E21E-C44C-9C7E-E80BC324F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533" y="2463812"/>
            <a:ext cx="3852841" cy="965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2623E1-4450-1597-C844-67FB304F9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252" y="679400"/>
            <a:ext cx="1486107" cy="571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86DD40-0F13-3163-C447-932EA446DC60}"/>
                  </a:ext>
                </a:extLst>
              </p:cNvPr>
              <p:cNvSpPr txBox="1"/>
              <p:nvPr/>
            </p:nvSpPr>
            <p:spPr>
              <a:xfrm>
                <a:off x="3213629" y="2045399"/>
                <a:ext cx="20147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𝐷𝑒𝑟𝑖𝑣𝑎𝑡𝑖𝑣𝑒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86DD40-0F13-3163-C447-932EA446D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629" y="2045399"/>
                <a:ext cx="2014719" cy="276999"/>
              </a:xfrm>
              <a:prstGeom prst="rect">
                <a:avLst/>
              </a:prstGeom>
              <a:blipFill>
                <a:blip r:embed="rId4"/>
                <a:stretch>
                  <a:fillRect l="-2417" t="-2222" r="-241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26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7B53B2-ACF7-8AAD-7CC8-FF229E1F9B9D}"/>
              </a:ext>
            </a:extLst>
          </p:cNvPr>
          <p:cNvSpPr txBox="1"/>
          <p:nvPr/>
        </p:nvSpPr>
        <p:spPr>
          <a:xfrm>
            <a:off x="9399718" y="789315"/>
            <a:ext cx="339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738DE-AEE1-250B-7B56-9295D642ABDE}"/>
              </a:ext>
            </a:extLst>
          </p:cNvPr>
          <p:cNvSpPr txBox="1"/>
          <p:nvPr/>
        </p:nvSpPr>
        <p:spPr>
          <a:xfrm>
            <a:off x="6809173" y="168676"/>
            <a:ext cx="49981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Tanh Activation function is a hyperbolic tangent function defined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Tanh activation function will scale the input between -1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f(0) -&gt;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f(1) -&gt; 0.761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F(-1.2) -&gt; -0.42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Tanh function is zero centered and much better than sigmoid 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Derivative of Tanh is 1-tanh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derivative of tanh is from 0 to 1, hence little better w.r.t vanishing gradient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6" name="Table 4">
            <a:extLst>
              <a:ext uri="{FF2B5EF4-FFF2-40B4-BE49-F238E27FC236}">
                <a16:creationId xmlns:a16="http://schemas.microsoft.com/office/drawing/2014/main" id="{9DF91DDD-73C8-D4C2-E632-8FA2D9A25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379366"/>
              </p:ext>
            </p:extLst>
          </p:nvPr>
        </p:nvGraphicFramePr>
        <p:xfrm>
          <a:off x="-1" y="0"/>
          <a:ext cx="2178505" cy="33699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8505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698205">
                <a:tc>
                  <a:txBody>
                    <a:bodyPr/>
                    <a:lstStyle/>
                    <a:p>
                      <a:r>
                        <a:rPr lang="en-US" dirty="0"/>
                        <a:t>Activation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86737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Step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070017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Sigmoid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22445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Tanh Activation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8297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517E986-0EEC-B9CF-2F02-2ECFB4D56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768" y="2209645"/>
            <a:ext cx="3736060" cy="19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3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7B53B2-ACF7-8AAD-7CC8-FF229E1F9B9D}"/>
              </a:ext>
            </a:extLst>
          </p:cNvPr>
          <p:cNvSpPr txBox="1"/>
          <p:nvPr/>
        </p:nvSpPr>
        <p:spPr>
          <a:xfrm>
            <a:off x="9399718" y="789315"/>
            <a:ext cx="339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738DE-AEE1-250B-7B56-9295D642ABDE}"/>
              </a:ext>
            </a:extLst>
          </p:cNvPr>
          <p:cNvSpPr txBox="1"/>
          <p:nvPr/>
        </p:nvSpPr>
        <p:spPr>
          <a:xfrm>
            <a:off x="6809173" y="168676"/>
            <a:ext cx="49981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ReLU Activation Function – Rectified Linear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R(z) = max(0, 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6" name="Table 4">
            <a:extLst>
              <a:ext uri="{FF2B5EF4-FFF2-40B4-BE49-F238E27FC236}">
                <a16:creationId xmlns:a16="http://schemas.microsoft.com/office/drawing/2014/main" id="{9DF91DDD-73C8-D4C2-E632-8FA2D9A25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994861"/>
              </p:ext>
            </p:extLst>
          </p:nvPr>
        </p:nvGraphicFramePr>
        <p:xfrm>
          <a:off x="-1" y="0"/>
          <a:ext cx="2178505" cy="33699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8505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698205">
                <a:tc>
                  <a:txBody>
                    <a:bodyPr/>
                    <a:lstStyle/>
                    <a:p>
                      <a:r>
                        <a:rPr lang="en-US" dirty="0"/>
                        <a:t>Activation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86737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Sigmoid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22445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Tanh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82976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ReLU and </a:t>
                      </a:r>
                      <a:r>
                        <a:rPr lang="en-US" dirty="0" err="1"/>
                        <a:t>PReLU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91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BC610E9-FA81-0437-F312-C0242A1C7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412" y="1250980"/>
            <a:ext cx="3191320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7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7B53B2-ACF7-8AAD-7CC8-FF229E1F9B9D}"/>
              </a:ext>
            </a:extLst>
          </p:cNvPr>
          <p:cNvSpPr txBox="1"/>
          <p:nvPr/>
        </p:nvSpPr>
        <p:spPr>
          <a:xfrm>
            <a:off x="9399718" y="789315"/>
            <a:ext cx="339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738DE-AEE1-250B-7B56-9295D642ABDE}"/>
              </a:ext>
            </a:extLst>
          </p:cNvPr>
          <p:cNvSpPr txBox="1"/>
          <p:nvPr/>
        </p:nvSpPr>
        <p:spPr>
          <a:xfrm>
            <a:off x="6809173" y="168676"/>
            <a:ext cx="499812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ReLU Activation Function – Rectified Linear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R(z) = max(0, 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Derivative of 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Problem – if input is negative, the derivative output is 0 and the gradient will die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1DB922-012A-9D40-309A-D122031FEFF1}"/>
                  </a:ext>
                </a:extLst>
              </p:cNvPr>
              <p:cNvSpPr txBox="1"/>
              <p:nvPr/>
            </p:nvSpPr>
            <p:spPr>
              <a:xfrm>
                <a:off x="3305080" y="973981"/>
                <a:ext cx="2077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𝐷𝑒𝑟𝑖𝑣𝑎𝑡𝑖𝑣𝑒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1DB922-012A-9D40-309A-D122031FE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080" y="973981"/>
                <a:ext cx="2077748" cy="276999"/>
              </a:xfrm>
              <a:prstGeom prst="rect">
                <a:avLst/>
              </a:prstGeom>
              <a:blipFill>
                <a:blip r:embed="rId2"/>
                <a:stretch>
                  <a:fillRect l="-2346" r="-234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781E1A8-BC0D-7EC0-99BA-59808525C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478" y="2513768"/>
            <a:ext cx="2876951" cy="1571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A5BC38-8369-950F-D693-3BA8875B3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452" y="1455434"/>
            <a:ext cx="1629002" cy="514422"/>
          </a:xfrm>
          <a:prstGeom prst="rect">
            <a:avLst/>
          </a:prstGeom>
        </p:spPr>
      </p:pic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97FFCF40-C84B-7142-36AF-CBE7F493D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66480"/>
              </p:ext>
            </p:extLst>
          </p:nvPr>
        </p:nvGraphicFramePr>
        <p:xfrm>
          <a:off x="-1" y="0"/>
          <a:ext cx="2178505" cy="33699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8505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698205">
                <a:tc>
                  <a:txBody>
                    <a:bodyPr/>
                    <a:lstStyle/>
                    <a:p>
                      <a:r>
                        <a:rPr lang="en-US" dirty="0"/>
                        <a:t>Activation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86737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Sigmoid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22445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Tanh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82976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ReLU and </a:t>
                      </a:r>
                      <a:r>
                        <a:rPr lang="en-US" dirty="0" err="1"/>
                        <a:t>PReLU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9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67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7B53B2-ACF7-8AAD-7CC8-FF229E1F9B9D}"/>
              </a:ext>
            </a:extLst>
          </p:cNvPr>
          <p:cNvSpPr txBox="1"/>
          <p:nvPr/>
        </p:nvSpPr>
        <p:spPr>
          <a:xfrm>
            <a:off x="9399718" y="789315"/>
            <a:ext cx="339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738DE-AEE1-250B-7B56-9295D642ABDE}"/>
              </a:ext>
            </a:extLst>
          </p:cNvPr>
          <p:cNvSpPr txBox="1"/>
          <p:nvPr/>
        </p:nvSpPr>
        <p:spPr>
          <a:xfrm>
            <a:off x="6809173" y="168676"/>
            <a:ext cx="49981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ReLU Activation Function – Rectified Linear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R(z) = max(0, 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Derivative of 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Problem – if input is negative, the derivative output is 0 and the gradient will die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Parametric ReLU and Leaky 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α is a learnable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97FFCF40-C84B-7142-36AF-CBE7F493D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6362"/>
              </p:ext>
            </p:extLst>
          </p:nvPr>
        </p:nvGraphicFramePr>
        <p:xfrm>
          <a:off x="-1" y="0"/>
          <a:ext cx="2178505" cy="39042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8505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698205">
                <a:tc>
                  <a:txBody>
                    <a:bodyPr/>
                    <a:lstStyle/>
                    <a:p>
                      <a:r>
                        <a:rPr lang="en-US" dirty="0"/>
                        <a:t>Activation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86737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Step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9180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Sigmoid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22445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Tanh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82976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ReLU and </a:t>
                      </a:r>
                      <a:r>
                        <a:rPr lang="en-US" dirty="0" err="1"/>
                        <a:t>PReLU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91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7CECFF9-99E1-49A7-79A9-A1591554F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84" y="2881029"/>
            <a:ext cx="3424716" cy="2033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C15851-4DBA-0A01-C24D-4B7D99D1B9ED}"/>
                  </a:ext>
                </a:extLst>
              </p:cNvPr>
              <p:cNvSpPr txBox="1"/>
              <p:nvPr/>
            </p:nvSpPr>
            <p:spPr>
              <a:xfrm>
                <a:off x="3861673" y="864299"/>
                <a:ext cx="741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𝑃𝑅𝑒𝐿𝑈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C15851-4DBA-0A01-C24D-4B7D99D1B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673" y="864299"/>
                <a:ext cx="741870" cy="276999"/>
              </a:xfrm>
              <a:prstGeom prst="rect">
                <a:avLst/>
              </a:prstGeom>
              <a:blipFill>
                <a:blip r:embed="rId3"/>
                <a:stretch>
                  <a:fillRect l="-6557" r="-737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FCDC690-213A-CEE6-1EC2-B52B35C18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317" y="1264907"/>
            <a:ext cx="2562583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7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7B53B2-ACF7-8AAD-7CC8-FF229E1F9B9D}"/>
              </a:ext>
            </a:extLst>
          </p:cNvPr>
          <p:cNvSpPr txBox="1"/>
          <p:nvPr/>
        </p:nvSpPr>
        <p:spPr>
          <a:xfrm>
            <a:off x="9399718" y="789315"/>
            <a:ext cx="339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738DE-AEE1-250B-7B56-9295D642ABDE}"/>
              </a:ext>
            </a:extLst>
          </p:cNvPr>
          <p:cNvSpPr txBox="1"/>
          <p:nvPr/>
        </p:nvSpPr>
        <p:spPr>
          <a:xfrm>
            <a:off x="6809173" y="168676"/>
            <a:ext cx="499812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ReLU Activation Function – Rectified Linear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R(z) = max(0, 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Derivative of 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Problem – if input is negative, the derivative output is 0 and the gradient will die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Parametric ReLU and Leaky 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Derivative of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PReLU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PReLU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solves the dying ReLU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97FFCF40-C84B-7142-36AF-CBE7F493D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56487"/>
              </p:ext>
            </p:extLst>
          </p:nvPr>
        </p:nvGraphicFramePr>
        <p:xfrm>
          <a:off x="-1" y="0"/>
          <a:ext cx="2178505" cy="39042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8505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698205">
                <a:tc>
                  <a:txBody>
                    <a:bodyPr/>
                    <a:lstStyle/>
                    <a:p>
                      <a:r>
                        <a:rPr lang="en-US" dirty="0"/>
                        <a:t>Activation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86737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Step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401848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Sigmoid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22445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Tanh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82976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ReLU and </a:t>
                      </a:r>
                      <a:r>
                        <a:rPr lang="en-US" dirty="0" err="1"/>
                        <a:t>PReLU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91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C15851-4DBA-0A01-C24D-4B7D99D1B9ED}"/>
                  </a:ext>
                </a:extLst>
              </p:cNvPr>
              <p:cNvSpPr txBox="1"/>
              <p:nvPr/>
            </p:nvSpPr>
            <p:spPr>
              <a:xfrm>
                <a:off x="3293485" y="1684952"/>
                <a:ext cx="2220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𝐷𝑒𝑟𝑖𝑣𝑎𝑡𝑖𝑣𝑒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𝑃𝑅𝑒𝐿𝑈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C15851-4DBA-0A01-C24D-4B7D99D1B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485" y="1684952"/>
                <a:ext cx="2220416" cy="276999"/>
              </a:xfrm>
              <a:prstGeom prst="rect">
                <a:avLst/>
              </a:prstGeom>
              <a:blipFill>
                <a:blip r:embed="rId2"/>
                <a:stretch>
                  <a:fillRect l="-2192" r="-191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9187294-FD02-C03A-E4AC-0D6B9C88C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812" y="2073196"/>
            <a:ext cx="2926052" cy="72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4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7B53B2-ACF7-8AAD-7CC8-FF229E1F9B9D}"/>
              </a:ext>
            </a:extLst>
          </p:cNvPr>
          <p:cNvSpPr txBox="1"/>
          <p:nvPr/>
        </p:nvSpPr>
        <p:spPr>
          <a:xfrm>
            <a:off x="9399718" y="789315"/>
            <a:ext cx="339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738DE-AEE1-250B-7B56-9295D642ABDE}"/>
              </a:ext>
            </a:extLst>
          </p:cNvPr>
          <p:cNvSpPr txBox="1"/>
          <p:nvPr/>
        </p:nvSpPr>
        <p:spPr>
          <a:xfrm>
            <a:off x="6809173" y="168676"/>
            <a:ext cx="499812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Exponential Linear Unit is an activation function defined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negative values, we have exponential curve rather than a flat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97FFCF40-C84B-7142-36AF-CBE7F493D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09857"/>
              </p:ext>
            </p:extLst>
          </p:nvPr>
        </p:nvGraphicFramePr>
        <p:xfrm>
          <a:off x="-1" y="0"/>
          <a:ext cx="2178505" cy="44385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8505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698205">
                <a:tc>
                  <a:txBody>
                    <a:bodyPr/>
                    <a:lstStyle/>
                    <a:p>
                      <a:r>
                        <a:rPr lang="en-US" dirty="0"/>
                        <a:t>Activation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86737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Step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76538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Sigmoid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22445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Tanh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82976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ReLU and </a:t>
                      </a:r>
                      <a:r>
                        <a:rPr lang="en-US" dirty="0" err="1"/>
                        <a:t>PReLU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9100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Exponential LU(ELU)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7394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52FFEBD-7A97-229B-4A57-B278056A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22" y="1124618"/>
            <a:ext cx="2314898" cy="581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56B44-E17E-BC8B-4E9D-4B91D774D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485" y="2393487"/>
            <a:ext cx="2667372" cy="24958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9AE3AB-017F-1F75-A194-DEBE44FD48B0}"/>
                  </a:ext>
                </a:extLst>
              </p:cNvPr>
              <p:cNvSpPr txBox="1"/>
              <p:nvPr/>
            </p:nvSpPr>
            <p:spPr>
              <a:xfrm>
                <a:off x="4286866" y="789315"/>
                <a:ext cx="482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𝐸𝐿𝑈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9AE3AB-017F-1F75-A194-DEBE44FD4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866" y="789315"/>
                <a:ext cx="482183" cy="276999"/>
              </a:xfrm>
              <a:prstGeom prst="rect">
                <a:avLst/>
              </a:prstGeom>
              <a:blipFill>
                <a:blip r:embed="rId4"/>
                <a:stretch>
                  <a:fillRect l="-11392" r="-1139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6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7B53B2-ACF7-8AAD-7CC8-FF229E1F9B9D}"/>
              </a:ext>
            </a:extLst>
          </p:cNvPr>
          <p:cNvSpPr txBox="1"/>
          <p:nvPr/>
        </p:nvSpPr>
        <p:spPr>
          <a:xfrm>
            <a:off x="9399718" y="789315"/>
            <a:ext cx="339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738DE-AEE1-250B-7B56-9295D642ABDE}"/>
              </a:ext>
            </a:extLst>
          </p:cNvPr>
          <p:cNvSpPr txBox="1"/>
          <p:nvPr/>
        </p:nvSpPr>
        <p:spPr>
          <a:xfrm>
            <a:off x="6809173" y="168676"/>
            <a:ext cx="49981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Exponential Linear Unit is an activation function defined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negative values, we have exponential curve rather than a flat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Why exp(x) – 1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97FFCF40-C84B-7142-36AF-CBE7F493D7F9}"/>
              </a:ext>
            </a:extLst>
          </p:cNvPr>
          <p:cNvGraphicFramePr>
            <a:graphicFrameLocks noGrp="1"/>
          </p:cNvGraphicFramePr>
          <p:nvPr/>
        </p:nvGraphicFramePr>
        <p:xfrm>
          <a:off x="-1" y="0"/>
          <a:ext cx="2178505" cy="39042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8505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698205">
                <a:tc>
                  <a:txBody>
                    <a:bodyPr/>
                    <a:lstStyle/>
                    <a:p>
                      <a:r>
                        <a:rPr lang="en-US" dirty="0"/>
                        <a:t>Activation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86737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Sigmoid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22445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Tanh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82976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ReLU and </a:t>
                      </a:r>
                      <a:r>
                        <a:rPr lang="en-US" dirty="0" err="1"/>
                        <a:t>PReLU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9100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Exponential LU(ELU)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7394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04C3C24-041B-DB7A-A2B5-D5A7F96A0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34" y="676681"/>
            <a:ext cx="2274408" cy="2205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C6E146-8220-4E56-3F8A-13BA8BDCE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021" y="3429000"/>
            <a:ext cx="2345672" cy="196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78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7B53B2-ACF7-8AAD-7CC8-FF229E1F9B9D}"/>
              </a:ext>
            </a:extLst>
          </p:cNvPr>
          <p:cNvSpPr txBox="1"/>
          <p:nvPr/>
        </p:nvSpPr>
        <p:spPr>
          <a:xfrm>
            <a:off x="9399718" y="789315"/>
            <a:ext cx="339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738DE-AEE1-250B-7B56-9295D642ABDE}"/>
              </a:ext>
            </a:extLst>
          </p:cNvPr>
          <p:cNvSpPr txBox="1"/>
          <p:nvPr/>
        </p:nvSpPr>
        <p:spPr>
          <a:xfrm>
            <a:off x="6809173" y="168676"/>
            <a:ext cx="499812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Exponential Linear Unit is an activation function defined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negative values, we have exponential curve rather than a flat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Why exp(x) – 1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Derivative of 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97FFCF40-C84B-7142-36AF-CBE7F493D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21314"/>
              </p:ext>
            </p:extLst>
          </p:nvPr>
        </p:nvGraphicFramePr>
        <p:xfrm>
          <a:off x="-1" y="0"/>
          <a:ext cx="2178505" cy="44385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8505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698205">
                <a:tc>
                  <a:txBody>
                    <a:bodyPr/>
                    <a:lstStyle/>
                    <a:p>
                      <a:r>
                        <a:rPr lang="en-US" dirty="0"/>
                        <a:t>Activation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86737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Step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543903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Sigmoid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22445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Tanh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82976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ReLU and </a:t>
                      </a:r>
                      <a:r>
                        <a:rPr lang="en-US" dirty="0" err="1"/>
                        <a:t>PReLU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9100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Exponential LU(ELU)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7394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69AF4C8-FD23-64BA-BDFB-FFB0EF2F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518" y="2192858"/>
            <a:ext cx="3124636" cy="8097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55DC92-F7AB-72AB-C689-14CAC318D5A4}"/>
                  </a:ext>
                </a:extLst>
              </p:cNvPr>
              <p:cNvSpPr txBox="1"/>
              <p:nvPr/>
            </p:nvSpPr>
            <p:spPr>
              <a:xfrm>
                <a:off x="3702471" y="1787736"/>
                <a:ext cx="1960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𝐷𝑒𝑟𝑖𝑣𝑎𝑡𝑖𝑣𝑒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𝐸𝐿𝑈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55DC92-F7AB-72AB-C689-14CAC318D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471" y="1787736"/>
                <a:ext cx="1960729" cy="276999"/>
              </a:xfrm>
              <a:prstGeom prst="rect">
                <a:avLst/>
              </a:prstGeom>
              <a:blipFill>
                <a:blip r:embed="rId3"/>
                <a:stretch>
                  <a:fillRect l="-2484" r="-248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80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7B53B2-ACF7-8AAD-7CC8-FF229E1F9B9D}"/>
              </a:ext>
            </a:extLst>
          </p:cNvPr>
          <p:cNvSpPr txBox="1"/>
          <p:nvPr/>
        </p:nvSpPr>
        <p:spPr>
          <a:xfrm>
            <a:off x="9399718" y="789315"/>
            <a:ext cx="339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9381A8-4ABF-7DDD-A117-7C64E3C1B90B}"/>
              </a:ext>
            </a:extLst>
          </p:cNvPr>
          <p:cNvSpPr/>
          <p:nvPr/>
        </p:nvSpPr>
        <p:spPr>
          <a:xfrm rot="19769604">
            <a:off x="8399738" y="4606401"/>
            <a:ext cx="1258526" cy="536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CF35A0-3F39-65C9-1812-131B8646E656}"/>
              </a:ext>
            </a:extLst>
          </p:cNvPr>
          <p:cNvSpPr/>
          <p:nvPr/>
        </p:nvSpPr>
        <p:spPr>
          <a:xfrm rot="19769604">
            <a:off x="9669114" y="3461170"/>
            <a:ext cx="1258526" cy="536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">
            <a:extLst>
              <a:ext uri="{FF2B5EF4-FFF2-40B4-BE49-F238E27FC236}">
                <a16:creationId xmlns:a16="http://schemas.microsoft.com/office/drawing/2014/main" id="{F85B2ED8-E1C1-EE47-7E6F-91CC66517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72837"/>
              </p:ext>
            </p:extLst>
          </p:nvPr>
        </p:nvGraphicFramePr>
        <p:xfrm>
          <a:off x="-1" y="0"/>
          <a:ext cx="2196663" cy="12325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6663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698205">
                <a:tc>
                  <a:txBody>
                    <a:bodyPr/>
                    <a:lstStyle/>
                    <a:p>
                      <a:r>
                        <a:rPr lang="en-US" dirty="0"/>
                        <a:t>Activation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17738DE-AEE1-250B-7B56-9295D642ABDE}"/>
              </a:ext>
            </a:extLst>
          </p:cNvPr>
          <p:cNvSpPr txBox="1"/>
          <p:nvPr/>
        </p:nvSpPr>
        <p:spPr>
          <a:xfrm>
            <a:off x="6809173" y="168676"/>
            <a:ext cx="4998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Activation functions transform data to decides whether a neuron should be activated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purpose of the activation function is to introduce non-linearity into the output of a neuron</a:t>
            </a:r>
            <a:endParaRPr lang="en-US" baseline="-2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0E0EF8-C8C7-8D38-A6C3-CE44AFE63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718" y="2442653"/>
            <a:ext cx="3965063" cy="25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8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7B53B2-ACF7-8AAD-7CC8-FF229E1F9B9D}"/>
              </a:ext>
            </a:extLst>
          </p:cNvPr>
          <p:cNvSpPr txBox="1"/>
          <p:nvPr/>
        </p:nvSpPr>
        <p:spPr>
          <a:xfrm>
            <a:off x="9399718" y="789315"/>
            <a:ext cx="339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738DE-AEE1-250B-7B56-9295D642ABDE}"/>
              </a:ext>
            </a:extLst>
          </p:cNvPr>
          <p:cNvSpPr txBox="1"/>
          <p:nvPr/>
        </p:nvSpPr>
        <p:spPr>
          <a:xfrm>
            <a:off x="6809173" y="168676"/>
            <a:ext cx="49981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Exponential Linear Unit is an activation function defined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negative values, we have exponential curve rather than a flat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Why exp(x) – 1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Derivative of 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Comparison 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between Linear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Unit activation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97FFCF40-C84B-7142-36AF-CBE7F493D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343086"/>
              </p:ext>
            </p:extLst>
          </p:nvPr>
        </p:nvGraphicFramePr>
        <p:xfrm>
          <a:off x="-1" y="0"/>
          <a:ext cx="2178505" cy="44385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8505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698205">
                <a:tc>
                  <a:txBody>
                    <a:bodyPr/>
                    <a:lstStyle/>
                    <a:p>
                      <a:r>
                        <a:rPr lang="en-US" dirty="0"/>
                        <a:t>Activation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86737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Step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706190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Sigmoid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22445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Tanh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82976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ReLU and </a:t>
                      </a:r>
                      <a:r>
                        <a:rPr lang="en-US" dirty="0" err="1"/>
                        <a:t>PReLU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9100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Exponential LU(ELU)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7394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16D3640-F6C1-6B89-5051-330F74B32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288" y="1795355"/>
            <a:ext cx="3950764" cy="21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17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595EB7-1DC7-C1BB-CCDC-05226D48D8A8}"/>
              </a:ext>
            </a:extLst>
          </p:cNvPr>
          <p:cNvSpPr txBox="1"/>
          <p:nvPr/>
        </p:nvSpPr>
        <p:spPr>
          <a:xfrm>
            <a:off x="3071674" y="2654423"/>
            <a:ext cx="6294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9239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7B53B2-ACF7-8AAD-7CC8-FF229E1F9B9D}"/>
              </a:ext>
            </a:extLst>
          </p:cNvPr>
          <p:cNvSpPr txBox="1"/>
          <p:nvPr/>
        </p:nvSpPr>
        <p:spPr>
          <a:xfrm>
            <a:off x="9399718" y="789315"/>
            <a:ext cx="339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9381A8-4ABF-7DDD-A117-7C64E3C1B90B}"/>
              </a:ext>
            </a:extLst>
          </p:cNvPr>
          <p:cNvSpPr/>
          <p:nvPr/>
        </p:nvSpPr>
        <p:spPr>
          <a:xfrm rot="19769604">
            <a:off x="8399738" y="4606401"/>
            <a:ext cx="1258526" cy="536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CF35A0-3F39-65C9-1812-131B8646E656}"/>
              </a:ext>
            </a:extLst>
          </p:cNvPr>
          <p:cNvSpPr/>
          <p:nvPr/>
        </p:nvSpPr>
        <p:spPr>
          <a:xfrm rot="19769604">
            <a:off x="9669114" y="3461170"/>
            <a:ext cx="1258526" cy="536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738DE-AEE1-250B-7B56-9295D642ABDE}"/>
              </a:ext>
            </a:extLst>
          </p:cNvPr>
          <p:cNvSpPr txBox="1"/>
          <p:nvPr/>
        </p:nvSpPr>
        <p:spPr>
          <a:xfrm>
            <a:off x="6809173" y="168676"/>
            <a:ext cx="49981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Why do we need 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Linearly separable vs un-separable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Real world data is linearly un-separable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310B8-6A77-DB38-1473-5E909114C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764" y="1376772"/>
            <a:ext cx="2134043" cy="1802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7A7CAF-183F-1A48-657A-184A5475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763" y="4121861"/>
            <a:ext cx="2081491" cy="19297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8ACF03-6859-3327-C12F-16BA93A03268}"/>
                  </a:ext>
                </a:extLst>
              </p:cNvPr>
              <p:cNvSpPr txBox="1"/>
              <p:nvPr/>
            </p:nvSpPr>
            <p:spPr>
              <a:xfrm>
                <a:off x="3101303" y="3234858"/>
                <a:ext cx="25586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𝐿𝑖𝑛𝑒𝑎𝑟𝑙𝑦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𝑠𝑒𝑝𝑎𝑟𝑎𝑏𝑙𝑒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8ACF03-6859-3327-C12F-16BA93A03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03" y="3234858"/>
                <a:ext cx="2558649" cy="276999"/>
              </a:xfrm>
              <a:prstGeom prst="rect">
                <a:avLst/>
              </a:prstGeom>
              <a:blipFill>
                <a:blip r:embed="rId4"/>
                <a:stretch>
                  <a:fillRect l="-2864" t="-2222" r="-190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4339EF-4E97-1809-9C00-BF463A15C630}"/>
                  </a:ext>
                </a:extLst>
              </p:cNvPr>
              <p:cNvSpPr txBox="1"/>
              <p:nvPr/>
            </p:nvSpPr>
            <p:spPr>
              <a:xfrm>
                <a:off x="3127580" y="6172499"/>
                <a:ext cx="30274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𝑖𝑛𝑒𝑎𝑟𝑙𝑦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𝑠𝑒𝑝𝑎𝑟𝑎𝑏𝑙𝑒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𝑑𝑎𝑡𝑎</m:t>
                    </m:r>
                  </m:oMath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4339EF-4E97-1809-9C00-BF463A15C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80" y="6172499"/>
                <a:ext cx="3027495" cy="276999"/>
              </a:xfrm>
              <a:prstGeom prst="rect">
                <a:avLst/>
              </a:prstGeom>
              <a:blipFill>
                <a:blip r:embed="rId5"/>
                <a:stretch>
                  <a:fillRect l="-4628" t="-28889" r="-1811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031B9CC-D1AE-2BBC-E8EE-D759A3E0D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68919"/>
              </p:ext>
            </p:extLst>
          </p:nvPr>
        </p:nvGraphicFramePr>
        <p:xfrm>
          <a:off x="-1" y="0"/>
          <a:ext cx="2196663" cy="17668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6663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698205">
                <a:tc>
                  <a:txBody>
                    <a:bodyPr/>
                    <a:lstStyle/>
                    <a:p>
                      <a:r>
                        <a:rPr lang="en-US" dirty="0"/>
                        <a:t>Activation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86737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28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7B53B2-ACF7-8AAD-7CC8-FF229E1F9B9D}"/>
              </a:ext>
            </a:extLst>
          </p:cNvPr>
          <p:cNvSpPr txBox="1"/>
          <p:nvPr/>
        </p:nvSpPr>
        <p:spPr>
          <a:xfrm>
            <a:off x="9399718" y="789315"/>
            <a:ext cx="339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738DE-AEE1-250B-7B56-9295D642ABDE}"/>
              </a:ext>
            </a:extLst>
          </p:cNvPr>
          <p:cNvSpPr txBox="1"/>
          <p:nvPr/>
        </p:nvSpPr>
        <p:spPr>
          <a:xfrm>
            <a:off x="6809173" y="168676"/>
            <a:ext cx="4998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Why do we need 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Linearly separable vs un-separable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Real world data is linearly un-separable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Activation function in Perceptron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8F1C987-010F-1622-E33A-F9AADC775D97}"/>
              </a:ext>
            </a:extLst>
          </p:cNvPr>
          <p:cNvSpPr/>
          <p:nvPr/>
        </p:nvSpPr>
        <p:spPr>
          <a:xfrm>
            <a:off x="1902373" y="3633947"/>
            <a:ext cx="693682" cy="651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6CDBAF-F863-8711-D742-881DE958872F}"/>
              </a:ext>
            </a:extLst>
          </p:cNvPr>
          <p:cNvSpPr/>
          <p:nvPr/>
        </p:nvSpPr>
        <p:spPr>
          <a:xfrm>
            <a:off x="1902373" y="2668443"/>
            <a:ext cx="693682" cy="651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DFCF80-3DC4-8D2D-DCA0-D605BEB47AC4}"/>
              </a:ext>
            </a:extLst>
          </p:cNvPr>
          <p:cNvSpPr/>
          <p:nvPr/>
        </p:nvSpPr>
        <p:spPr>
          <a:xfrm>
            <a:off x="1902373" y="4599451"/>
            <a:ext cx="693682" cy="651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x3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2DC6A1-1000-98A6-D1E8-259FF2C9A585}"/>
              </a:ext>
            </a:extLst>
          </p:cNvPr>
          <p:cNvSpPr/>
          <p:nvPr/>
        </p:nvSpPr>
        <p:spPr>
          <a:xfrm>
            <a:off x="3158359" y="3477014"/>
            <a:ext cx="1098330" cy="965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∑(sum)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1801EA-7AD7-7899-0A4F-264DCD092EBB}"/>
              </a:ext>
            </a:extLst>
          </p:cNvPr>
          <p:cNvSpPr/>
          <p:nvPr/>
        </p:nvSpPr>
        <p:spPr>
          <a:xfrm>
            <a:off x="4818993" y="3477014"/>
            <a:ext cx="1098330" cy="965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5C6D3A-6C93-FBF2-9519-9C5ED59583CC}"/>
              </a:ext>
            </a:extLst>
          </p:cNvPr>
          <p:cNvCxnSpPr>
            <a:endCxn id="6" idx="1"/>
          </p:cNvCxnSpPr>
          <p:nvPr/>
        </p:nvCxnSpPr>
        <p:spPr>
          <a:xfrm>
            <a:off x="2596055" y="3320085"/>
            <a:ext cx="723151" cy="29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FDC92C-9191-0668-18BE-BE56A6933099}"/>
              </a:ext>
            </a:extLst>
          </p:cNvPr>
          <p:cNvCxnSpPr>
            <a:stCxn id="2" idx="6"/>
            <a:endCxn id="6" idx="2"/>
          </p:cNvCxnSpPr>
          <p:nvPr/>
        </p:nvCxnSpPr>
        <p:spPr>
          <a:xfrm flipV="1">
            <a:off x="2596055" y="3959767"/>
            <a:ext cx="5623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6083CC-66E5-7764-0793-EADE92FF8B3A}"/>
              </a:ext>
            </a:extLst>
          </p:cNvPr>
          <p:cNvCxnSpPr>
            <a:stCxn id="4" idx="6"/>
            <a:endCxn id="6" idx="3"/>
          </p:cNvCxnSpPr>
          <p:nvPr/>
        </p:nvCxnSpPr>
        <p:spPr>
          <a:xfrm flipV="1">
            <a:off x="2596055" y="4301124"/>
            <a:ext cx="723151" cy="62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5A5401-C01C-781D-757A-72ED65792CA9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256689" y="3959767"/>
            <a:ext cx="562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3C52C6-02C0-EA25-34C4-83ED9C1BB2C3}"/>
              </a:ext>
            </a:extLst>
          </p:cNvPr>
          <p:cNvCxnSpPr>
            <a:stCxn id="7" idx="6"/>
          </p:cNvCxnSpPr>
          <p:nvPr/>
        </p:nvCxnSpPr>
        <p:spPr>
          <a:xfrm flipV="1">
            <a:off x="5917323" y="3959766"/>
            <a:ext cx="6201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771BF7-66C4-CC77-3A7C-080714981B97}"/>
                  </a:ext>
                </a:extLst>
              </p:cNvPr>
              <p:cNvSpPr txBox="1"/>
              <p:nvPr/>
            </p:nvSpPr>
            <p:spPr>
              <a:xfrm>
                <a:off x="2789776" y="3029336"/>
                <a:ext cx="6936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771BF7-66C4-CC77-3A7C-080714981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776" y="3029336"/>
                <a:ext cx="693682" cy="276999"/>
              </a:xfrm>
              <a:prstGeom prst="rect">
                <a:avLst/>
              </a:prstGeom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00E65F-B8C8-C3DA-99BE-D23872740332}"/>
                  </a:ext>
                </a:extLst>
              </p:cNvPr>
              <p:cNvSpPr txBox="1"/>
              <p:nvPr/>
            </p:nvSpPr>
            <p:spPr>
              <a:xfrm>
                <a:off x="2530366" y="3655272"/>
                <a:ext cx="6936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00E65F-B8C8-C3DA-99BE-D23872740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366" y="3655272"/>
                <a:ext cx="693682" cy="276999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AC3AD7-6C71-710B-3706-F72435587A65}"/>
                  </a:ext>
                </a:extLst>
              </p:cNvPr>
              <p:cNvSpPr txBox="1"/>
              <p:nvPr/>
            </p:nvSpPr>
            <p:spPr>
              <a:xfrm>
                <a:off x="2650768" y="4686466"/>
                <a:ext cx="6936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AC3AD7-6C71-710B-3706-F72435587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768" y="4686466"/>
                <a:ext cx="693682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Down 24">
            <a:extLst>
              <a:ext uri="{FF2B5EF4-FFF2-40B4-BE49-F238E27FC236}">
                <a16:creationId xmlns:a16="http://schemas.microsoft.com/office/drawing/2014/main" id="{15D1BB2E-CDE9-E7F5-6724-3EA99EA3D4C3}"/>
              </a:ext>
            </a:extLst>
          </p:cNvPr>
          <p:cNvSpPr/>
          <p:nvPr/>
        </p:nvSpPr>
        <p:spPr>
          <a:xfrm>
            <a:off x="4330262" y="4038597"/>
            <a:ext cx="207579" cy="1300652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7D899D-9CF6-F81D-5DAA-7E5D9E3B790C}"/>
                  </a:ext>
                </a:extLst>
              </p:cNvPr>
              <p:cNvSpPr txBox="1"/>
              <p:nvPr/>
            </p:nvSpPr>
            <p:spPr>
              <a:xfrm>
                <a:off x="3224048" y="5403606"/>
                <a:ext cx="2746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7D899D-9CF6-F81D-5DAA-7E5D9E3B7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48" y="5403606"/>
                <a:ext cx="2746778" cy="276999"/>
              </a:xfrm>
              <a:prstGeom prst="rect">
                <a:avLst/>
              </a:prstGeom>
              <a:blipFill>
                <a:blip r:embed="rId5"/>
                <a:stretch>
                  <a:fillRect l="-177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871203-65F7-E45D-0B77-88BEFB6A134D}"/>
                  </a:ext>
                </a:extLst>
              </p:cNvPr>
              <p:cNvSpPr txBox="1"/>
              <p:nvPr/>
            </p:nvSpPr>
            <p:spPr>
              <a:xfrm>
                <a:off x="6652940" y="3821266"/>
                <a:ext cx="7895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𝑂𝑢𝑡𝑝𝑢𝑡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871203-65F7-E45D-0B77-88BEFB6A1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40" y="3821266"/>
                <a:ext cx="789512" cy="276999"/>
              </a:xfrm>
              <a:prstGeom prst="rect">
                <a:avLst/>
              </a:prstGeom>
              <a:blipFill>
                <a:blip r:embed="rId6"/>
                <a:stretch>
                  <a:fillRect l="-9231" r="-1000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FB688F-21E4-B130-E285-7167DBC00687}"/>
                  </a:ext>
                </a:extLst>
              </p:cNvPr>
              <p:cNvSpPr txBox="1"/>
              <p:nvPr/>
            </p:nvSpPr>
            <p:spPr>
              <a:xfrm>
                <a:off x="6088732" y="3655271"/>
                <a:ext cx="196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FB688F-21E4-B130-E285-7167DBC00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732" y="3655271"/>
                <a:ext cx="196399" cy="276999"/>
              </a:xfrm>
              <a:prstGeom prst="rect">
                <a:avLst/>
              </a:prstGeom>
              <a:blipFill>
                <a:blip r:embed="rId7"/>
                <a:stretch>
                  <a:fillRect l="-3125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row: Down 28">
            <a:extLst>
              <a:ext uri="{FF2B5EF4-FFF2-40B4-BE49-F238E27FC236}">
                <a16:creationId xmlns:a16="http://schemas.microsoft.com/office/drawing/2014/main" id="{9877DB19-7A80-9BE1-B141-D21412D017E2}"/>
              </a:ext>
            </a:extLst>
          </p:cNvPr>
          <p:cNvSpPr/>
          <p:nvPr/>
        </p:nvSpPr>
        <p:spPr>
          <a:xfrm flipV="1">
            <a:off x="6044343" y="3167835"/>
            <a:ext cx="193772" cy="358935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3BF7B5C-AB16-7DA3-3E3E-F88C9F8A7B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0437" y="2534673"/>
            <a:ext cx="876589" cy="568912"/>
          </a:xfrm>
          <a:prstGeom prst="rect">
            <a:avLst/>
          </a:prstGeom>
        </p:spPr>
      </p:pic>
      <p:graphicFrame>
        <p:nvGraphicFramePr>
          <p:cNvPr id="96" name="Table 4">
            <a:extLst>
              <a:ext uri="{FF2B5EF4-FFF2-40B4-BE49-F238E27FC236}">
                <a16:creationId xmlns:a16="http://schemas.microsoft.com/office/drawing/2014/main" id="{9DF91DDD-73C8-D4C2-E632-8FA2D9A25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167410"/>
              </p:ext>
            </p:extLst>
          </p:nvPr>
        </p:nvGraphicFramePr>
        <p:xfrm>
          <a:off x="-1" y="0"/>
          <a:ext cx="2196663" cy="17668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6663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698205">
                <a:tc>
                  <a:txBody>
                    <a:bodyPr/>
                    <a:lstStyle/>
                    <a:p>
                      <a:r>
                        <a:rPr lang="en-US" dirty="0"/>
                        <a:t>Activation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86737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70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7B53B2-ACF7-8AAD-7CC8-FF229E1F9B9D}"/>
              </a:ext>
            </a:extLst>
          </p:cNvPr>
          <p:cNvSpPr txBox="1"/>
          <p:nvPr/>
        </p:nvSpPr>
        <p:spPr>
          <a:xfrm>
            <a:off x="9399718" y="789315"/>
            <a:ext cx="339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738DE-AEE1-250B-7B56-9295D642ABDE}"/>
              </a:ext>
            </a:extLst>
          </p:cNvPr>
          <p:cNvSpPr txBox="1"/>
          <p:nvPr/>
        </p:nvSpPr>
        <p:spPr>
          <a:xfrm>
            <a:off x="6809173" y="168676"/>
            <a:ext cx="49981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Why do we need 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Linearly separable vs un-separable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Real world data is linearly un-separable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Activation function in Perceptron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Activation function make NN more powerful and enable to learn complex and complicated data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8F1C987-010F-1622-E33A-F9AADC775D97}"/>
              </a:ext>
            </a:extLst>
          </p:cNvPr>
          <p:cNvSpPr/>
          <p:nvPr/>
        </p:nvSpPr>
        <p:spPr>
          <a:xfrm>
            <a:off x="1545024" y="3749559"/>
            <a:ext cx="693682" cy="651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6CDBAF-F863-8711-D742-881DE958872F}"/>
              </a:ext>
            </a:extLst>
          </p:cNvPr>
          <p:cNvSpPr/>
          <p:nvPr/>
        </p:nvSpPr>
        <p:spPr>
          <a:xfrm>
            <a:off x="1545024" y="2784055"/>
            <a:ext cx="693682" cy="651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DFCF80-3DC4-8D2D-DCA0-D605BEB47AC4}"/>
              </a:ext>
            </a:extLst>
          </p:cNvPr>
          <p:cNvSpPr/>
          <p:nvPr/>
        </p:nvSpPr>
        <p:spPr>
          <a:xfrm>
            <a:off x="1545024" y="4715063"/>
            <a:ext cx="693682" cy="651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2DC6A1-1000-98A6-D1E8-259FF2C9A585}"/>
              </a:ext>
            </a:extLst>
          </p:cNvPr>
          <p:cNvSpPr/>
          <p:nvPr/>
        </p:nvSpPr>
        <p:spPr>
          <a:xfrm>
            <a:off x="3042001" y="2902927"/>
            <a:ext cx="1098330" cy="965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∑(sum)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1801EA-7AD7-7899-0A4F-264DCD092EBB}"/>
              </a:ext>
            </a:extLst>
          </p:cNvPr>
          <p:cNvSpPr/>
          <p:nvPr/>
        </p:nvSpPr>
        <p:spPr>
          <a:xfrm>
            <a:off x="4524708" y="2904328"/>
            <a:ext cx="1098330" cy="965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f(x)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5C6D3A-6C93-FBF2-9519-9C5ED59583CC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2238706" y="3109876"/>
            <a:ext cx="823845" cy="30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FDC92C-9191-0668-18BE-BE56A6933099}"/>
              </a:ext>
            </a:extLst>
          </p:cNvPr>
          <p:cNvCxnSpPr>
            <a:stCxn id="2" idx="6"/>
            <a:endCxn id="6" idx="2"/>
          </p:cNvCxnSpPr>
          <p:nvPr/>
        </p:nvCxnSpPr>
        <p:spPr>
          <a:xfrm flipV="1">
            <a:off x="2238706" y="3385680"/>
            <a:ext cx="803295" cy="68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6083CC-66E5-7764-0793-EADE92FF8B3A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238706" y="3544612"/>
            <a:ext cx="748395" cy="149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5A5401-C01C-781D-757A-72ED65792CA9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140331" y="3385680"/>
            <a:ext cx="384377" cy="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7D899D-9CF6-F81D-5DAA-7E5D9E3B790C}"/>
                  </a:ext>
                </a:extLst>
              </p:cNvPr>
              <p:cNvSpPr txBox="1"/>
              <p:nvPr/>
            </p:nvSpPr>
            <p:spPr>
              <a:xfrm>
                <a:off x="2866699" y="5519218"/>
                <a:ext cx="2746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7D899D-9CF6-F81D-5DAA-7E5D9E3B7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699" y="5519218"/>
                <a:ext cx="2746778" cy="276999"/>
              </a:xfrm>
              <a:prstGeom prst="rect">
                <a:avLst/>
              </a:prstGeom>
              <a:blipFill>
                <a:blip r:embed="rId2"/>
                <a:stretch>
                  <a:fillRect l="-155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871203-65F7-E45D-0B77-88BEFB6A134D}"/>
                  </a:ext>
                </a:extLst>
              </p:cNvPr>
              <p:cNvSpPr txBox="1"/>
              <p:nvPr/>
            </p:nvSpPr>
            <p:spPr>
              <a:xfrm>
                <a:off x="3877397" y="2752052"/>
                <a:ext cx="737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𝐿𝑖𝑛𝑒𝑎𝑟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871203-65F7-E45D-0B77-88BEFB6A1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397" y="2752052"/>
                <a:ext cx="737638" cy="276999"/>
              </a:xfrm>
              <a:prstGeom prst="rect">
                <a:avLst/>
              </a:prstGeom>
              <a:blipFill>
                <a:blip r:embed="rId3"/>
                <a:stretch>
                  <a:fillRect l="-7438" r="-74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6" name="Table 4">
            <a:extLst>
              <a:ext uri="{FF2B5EF4-FFF2-40B4-BE49-F238E27FC236}">
                <a16:creationId xmlns:a16="http://schemas.microsoft.com/office/drawing/2014/main" id="{9DF91DDD-73C8-D4C2-E632-8FA2D9A250AC}"/>
              </a:ext>
            </a:extLst>
          </p:cNvPr>
          <p:cNvGraphicFramePr>
            <a:graphicFrameLocks noGrp="1"/>
          </p:cNvGraphicFramePr>
          <p:nvPr/>
        </p:nvGraphicFramePr>
        <p:xfrm>
          <a:off x="-1" y="0"/>
          <a:ext cx="2196663" cy="17668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6663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698205">
                <a:tc>
                  <a:txBody>
                    <a:bodyPr/>
                    <a:lstStyle/>
                    <a:p>
                      <a:r>
                        <a:rPr lang="en-US" dirty="0"/>
                        <a:t>Activation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86737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9866E742-AE17-5D33-D52C-A30A0547B4D9}"/>
              </a:ext>
            </a:extLst>
          </p:cNvPr>
          <p:cNvSpPr/>
          <p:nvPr/>
        </p:nvSpPr>
        <p:spPr>
          <a:xfrm>
            <a:off x="3041814" y="4232310"/>
            <a:ext cx="1098330" cy="965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∑(sum)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CB3FD-D4AB-1BF0-E252-3090EE3E9C03}"/>
              </a:ext>
            </a:extLst>
          </p:cNvPr>
          <p:cNvSpPr/>
          <p:nvPr/>
        </p:nvSpPr>
        <p:spPr>
          <a:xfrm>
            <a:off x="4562426" y="4233619"/>
            <a:ext cx="1098330" cy="965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f(x)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DA3CE0D-6CD6-2093-8A6A-B746C80B8E05}"/>
              </a:ext>
            </a:extLst>
          </p:cNvPr>
          <p:cNvCxnSpPr/>
          <p:nvPr/>
        </p:nvCxnSpPr>
        <p:spPr>
          <a:xfrm>
            <a:off x="4178049" y="4718291"/>
            <a:ext cx="384377" cy="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04C6FA6-D1A2-1203-C249-A9A6F4F31D0C}"/>
                  </a:ext>
                </a:extLst>
              </p:cNvPr>
              <p:cNvSpPr txBox="1"/>
              <p:nvPr/>
            </p:nvSpPr>
            <p:spPr>
              <a:xfrm>
                <a:off x="5516088" y="2831104"/>
                <a:ext cx="1166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𝑁𝑜𝑛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𝑙𝑖𝑛𝑒𝑎𝑟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04C6FA6-D1A2-1203-C249-A9A6F4F31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088" y="2831104"/>
                <a:ext cx="1166410" cy="276999"/>
              </a:xfrm>
              <a:prstGeom prst="rect">
                <a:avLst/>
              </a:prstGeom>
              <a:blipFill>
                <a:blip r:embed="rId4"/>
                <a:stretch>
                  <a:fillRect l="-4712" r="-471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0F6600-547F-0A66-0B1A-3C672BC48854}"/>
              </a:ext>
            </a:extLst>
          </p:cNvPr>
          <p:cNvCxnSpPr>
            <a:stCxn id="3" idx="6"/>
            <a:endCxn id="18" idx="2"/>
          </p:cNvCxnSpPr>
          <p:nvPr/>
        </p:nvCxnSpPr>
        <p:spPr>
          <a:xfrm>
            <a:off x="2238706" y="3109876"/>
            <a:ext cx="803108" cy="160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1E148F-F68A-5BD2-16F1-8B4049EE0D6A}"/>
              </a:ext>
            </a:extLst>
          </p:cNvPr>
          <p:cNvCxnSpPr>
            <a:stCxn id="2" idx="6"/>
            <a:endCxn id="18" idx="2"/>
          </p:cNvCxnSpPr>
          <p:nvPr/>
        </p:nvCxnSpPr>
        <p:spPr>
          <a:xfrm>
            <a:off x="2238706" y="4075380"/>
            <a:ext cx="803108" cy="63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08E117-731C-498E-59CF-BFE2F31A5D74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293419" y="4715063"/>
            <a:ext cx="748395" cy="22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6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7B53B2-ACF7-8AAD-7CC8-FF229E1F9B9D}"/>
              </a:ext>
            </a:extLst>
          </p:cNvPr>
          <p:cNvSpPr txBox="1"/>
          <p:nvPr/>
        </p:nvSpPr>
        <p:spPr>
          <a:xfrm>
            <a:off x="9399718" y="789315"/>
            <a:ext cx="339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738DE-AEE1-250B-7B56-9295D642ABDE}"/>
              </a:ext>
            </a:extLst>
          </p:cNvPr>
          <p:cNvSpPr txBox="1"/>
          <p:nvPr/>
        </p:nvSpPr>
        <p:spPr>
          <a:xfrm>
            <a:off x="6809173" y="168676"/>
            <a:ext cx="4998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Activation function is the simplest 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neuron is activated if the value is &gt; 0 and deactivated if the value is &lt;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6" name="Table 4">
            <a:extLst>
              <a:ext uri="{FF2B5EF4-FFF2-40B4-BE49-F238E27FC236}">
                <a16:creationId xmlns:a16="http://schemas.microsoft.com/office/drawing/2014/main" id="{9DF91DDD-73C8-D4C2-E632-8FA2D9A25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40168"/>
              </p:ext>
            </p:extLst>
          </p:nvPr>
        </p:nvGraphicFramePr>
        <p:xfrm>
          <a:off x="-1" y="0"/>
          <a:ext cx="2178505" cy="23012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8505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698205">
                <a:tc>
                  <a:txBody>
                    <a:bodyPr/>
                    <a:lstStyle/>
                    <a:p>
                      <a:r>
                        <a:rPr lang="en-US" dirty="0"/>
                        <a:t>Activation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86737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Step Activation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2244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8527313-B4C1-8034-D1F1-1711123EF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191" y="1240220"/>
            <a:ext cx="2133710" cy="679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88C142-D154-F0AF-E717-710504415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055" y="2310169"/>
            <a:ext cx="3426214" cy="37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7B53B2-ACF7-8AAD-7CC8-FF229E1F9B9D}"/>
              </a:ext>
            </a:extLst>
          </p:cNvPr>
          <p:cNvSpPr txBox="1"/>
          <p:nvPr/>
        </p:nvSpPr>
        <p:spPr>
          <a:xfrm>
            <a:off x="9399718" y="789315"/>
            <a:ext cx="339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738DE-AEE1-250B-7B56-9295D642ABDE}"/>
              </a:ext>
            </a:extLst>
          </p:cNvPr>
          <p:cNvSpPr txBox="1"/>
          <p:nvPr/>
        </p:nvSpPr>
        <p:spPr>
          <a:xfrm>
            <a:off x="6809173" y="168676"/>
            <a:ext cx="4998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Sigmoid Activation function will scale the input between 0-1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x=2 -&gt; f(x) = 1/(1+e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-2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= 0.88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x=-1 -&gt; f(x) = 1/(1+e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-2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=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6" name="Table 4">
            <a:extLst>
              <a:ext uri="{FF2B5EF4-FFF2-40B4-BE49-F238E27FC236}">
                <a16:creationId xmlns:a16="http://schemas.microsoft.com/office/drawing/2014/main" id="{9DF91DDD-73C8-D4C2-E632-8FA2D9A25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535370"/>
              </p:ext>
            </p:extLst>
          </p:nvPr>
        </p:nvGraphicFramePr>
        <p:xfrm>
          <a:off x="-1" y="0"/>
          <a:ext cx="2178505" cy="28355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8505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698205">
                <a:tc>
                  <a:txBody>
                    <a:bodyPr/>
                    <a:lstStyle/>
                    <a:p>
                      <a:r>
                        <a:rPr lang="en-US" dirty="0"/>
                        <a:t>Activation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86737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Step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824486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Sigmoid Activation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2244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9F48401-FD39-ACA0-0A2A-B7388FA82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76" y="2967775"/>
            <a:ext cx="4083171" cy="26500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4B90EE-F810-B62D-5E63-F066EEED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104" y="1070626"/>
            <a:ext cx="2328516" cy="128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2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7B53B2-ACF7-8AAD-7CC8-FF229E1F9B9D}"/>
              </a:ext>
            </a:extLst>
          </p:cNvPr>
          <p:cNvSpPr txBox="1"/>
          <p:nvPr/>
        </p:nvSpPr>
        <p:spPr>
          <a:xfrm>
            <a:off x="9399718" y="789315"/>
            <a:ext cx="339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738DE-AEE1-250B-7B56-9295D642ABDE}"/>
              </a:ext>
            </a:extLst>
          </p:cNvPr>
          <p:cNvSpPr txBox="1"/>
          <p:nvPr/>
        </p:nvSpPr>
        <p:spPr>
          <a:xfrm>
            <a:off x="6809173" y="168676"/>
            <a:ext cx="49981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Sigmoid Activation function will scale the input between 0-1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x=2 -&gt; f(x) = 1/(1+e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-2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= 0.88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x=-1 -&gt; f(x) = 1/(1+e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-2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=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Sigmoid Function derivative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39C5A-F965-2241-8449-8B67EBEF9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140" y="249796"/>
            <a:ext cx="1530429" cy="609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D3FA0F-711D-0CD8-F79C-FF5D5C082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272" y="1044452"/>
            <a:ext cx="3537132" cy="47690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2AAE71-5F7D-2839-9D15-97520AA77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176" y="5998572"/>
            <a:ext cx="3359323" cy="660434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663BE810-DCD0-6953-7753-2109EBD7B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655003"/>
              </p:ext>
            </p:extLst>
          </p:nvPr>
        </p:nvGraphicFramePr>
        <p:xfrm>
          <a:off x="-1" y="0"/>
          <a:ext cx="2178505" cy="28355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8505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698205">
                <a:tc>
                  <a:txBody>
                    <a:bodyPr/>
                    <a:lstStyle/>
                    <a:p>
                      <a:r>
                        <a:rPr lang="en-US" dirty="0"/>
                        <a:t>Activation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86737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Step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824486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Sigmoid Activation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22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76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7B53B2-ACF7-8AAD-7CC8-FF229E1F9B9D}"/>
              </a:ext>
            </a:extLst>
          </p:cNvPr>
          <p:cNvSpPr txBox="1"/>
          <p:nvPr/>
        </p:nvSpPr>
        <p:spPr>
          <a:xfrm>
            <a:off x="9399718" y="789315"/>
            <a:ext cx="339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738DE-AEE1-250B-7B56-9295D642ABDE}"/>
              </a:ext>
            </a:extLst>
          </p:cNvPr>
          <p:cNvSpPr txBox="1"/>
          <p:nvPr/>
        </p:nvSpPr>
        <p:spPr>
          <a:xfrm>
            <a:off x="6809173" y="168676"/>
            <a:ext cx="49981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Sigmoid Activation function will scale the input between 0-1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x=2 -&gt; f(x) = 1/(1+e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-2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= 0.88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x=-1 -&gt; f(x) = 1/(1+e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-2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=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Sigmoid Function derivative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Sigmoid derivative value is squashed  between 0 to 0.25 for any value of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causes the problem of vanishing gradient in FFNN when used in multiple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Eg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: 0.23 * 0.23 * 0.23 * 0.23 = 0.00279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Sigmoid function is typically used in the last layer of NN to squash values between 0 and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3067E-F112-AEC2-2D34-92EA8344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747" y="3294152"/>
            <a:ext cx="3758183" cy="2835565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C51EF31-5A6C-4DD5-4312-7B5378091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655003"/>
              </p:ext>
            </p:extLst>
          </p:nvPr>
        </p:nvGraphicFramePr>
        <p:xfrm>
          <a:off x="-1" y="0"/>
          <a:ext cx="2178505" cy="28355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8505">
                  <a:extLst>
                    <a:ext uri="{9D8B030D-6E8A-4147-A177-3AD203B41FA5}">
                      <a16:colId xmlns:a16="http://schemas.microsoft.com/office/drawing/2014/main" val="1354557661"/>
                    </a:ext>
                  </a:extLst>
                </a:gridCol>
              </a:tblGrid>
              <a:tr h="698205">
                <a:tc>
                  <a:txBody>
                    <a:bodyPr/>
                    <a:lstStyle/>
                    <a:p>
                      <a:r>
                        <a:rPr lang="en-US" dirty="0"/>
                        <a:t>Activation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6819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86737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2887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Step Activation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824486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dirty="0"/>
                        <a:t>Sigmoid Activation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22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28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solidFill>
              <a:schemeClr val="accent2">
                <a:lumMod val="60000"/>
                <a:lumOff val="40000"/>
              </a:schemeClr>
            </a:solidFill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3836</TotalTime>
  <Words>1106</Words>
  <Application>Microsoft Office PowerPoint</Application>
  <PresentationFormat>Widescreen</PresentationFormat>
  <Paragraphs>342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Srivastava, Shashank</dc:creator>
  <cp:lastModifiedBy>Mohammed, Faaran</cp:lastModifiedBy>
  <cp:revision>2</cp:revision>
  <dcterms:created xsi:type="dcterms:W3CDTF">2023-01-21T18:08:49Z</dcterms:created>
  <dcterms:modified xsi:type="dcterms:W3CDTF">2023-03-06T05:39:29Z</dcterms:modified>
</cp:coreProperties>
</file>