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3" r:id="rId11"/>
    <p:sldId id="271" r:id="rId12"/>
    <p:sldId id="270" r:id="rId13"/>
    <p:sldId id="272" r:id="rId14"/>
    <p:sldId id="264" r:id="rId15"/>
    <p:sldId id="266" r:id="rId16"/>
    <p:sldId id="267" r:id="rId17"/>
    <p:sldId id="26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7F486-4337-4DBD-892B-0227463528D5}" v="145" dt="2024-03-21T06:25:01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472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Shashank" userId="4a4a45cf-0bce-432b-b8e4-c038fc1510d7" providerId="ADAL" clId="{9727F486-4337-4DBD-892B-0227463528D5}"/>
    <pc:docChg chg="undo custSel addSld delSld modSld modMainMaster">
      <pc:chgData name="Srivastava, Shashank" userId="4a4a45cf-0bce-432b-b8e4-c038fc1510d7" providerId="ADAL" clId="{9727F486-4337-4DBD-892B-0227463528D5}" dt="2024-03-22T10:04:25.270" v="988" actId="1036"/>
      <pc:docMkLst>
        <pc:docMk/>
      </pc:docMkLst>
      <pc:sldChg chg="addSp delSp modSp mod modClrScheme chgLayout">
        <pc:chgData name="Srivastava, Shashank" userId="4a4a45cf-0bce-432b-b8e4-c038fc1510d7" providerId="ADAL" clId="{9727F486-4337-4DBD-892B-0227463528D5}" dt="2024-03-07T05:33:34.658" v="953" actId="20577"/>
        <pc:sldMkLst>
          <pc:docMk/>
          <pc:sldMk cId="2869618429" sldId="256"/>
        </pc:sldMkLst>
        <pc:spChg chg="mod ord">
          <ac:chgData name="Srivastava, Shashank" userId="4a4a45cf-0bce-432b-b8e4-c038fc1510d7" providerId="ADAL" clId="{9727F486-4337-4DBD-892B-0227463528D5}" dt="2024-03-07T05:33:16.647" v="951" actId="20577"/>
          <ac:spMkLst>
            <pc:docMk/>
            <pc:sldMk cId="2869618429" sldId="256"/>
            <ac:spMk id="2" creationId="{64CA5E64-51FB-3043-15B4-F1B77A08656E}"/>
          </ac:spMkLst>
        </pc:spChg>
        <pc:spChg chg="del mod ord">
          <ac:chgData name="Srivastava, Shashank" userId="4a4a45cf-0bce-432b-b8e4-c038fc1510d7" providerId="ADAL" clId="{9727F486-4337-4DBD-892B-0227463528D5}" dt="2024-03-07T05:31:38.944" v="932" actId="478"/>
          <ac:spMkLst>
            <pc:docMk/>
            <pc:sldMk cId="2869618429" sldId="256"/>
            <ac:spMk id="3" creationId="{8DE3F9A4-D3AC-47C3-2362-7BD762883033}"/>
          </ac:spMkLst>
        </pc:spChg>
        <pc:spChg chg="add del mod">
          <ac:chgData name="Srivastava, Shashank" userId="4a4a45cf-0bce-432b-b8e4-c038fc1510d7" providerId="ADAL" clId="{9727F486-4337-4DBD-892B-0227463528D5}" dt="2024-03-07T05:31:40.927" v="933" actId="478"/>
          <ac:spMkLst>
            <pc:docMk/>
            <pc:sldMk cId="2869618429" sldId="256"/>
            <ac:spMk id="5" creationId="{6FF3ED61-BEC3-4FAA-3546-BF069FE5B13D}"/>
          </ac:spMkLst>
        </pc:spChg>
        <pc:spChg chg="add mod">
          <ac:chgData name="Srivastava, Shashank" userId="4a4a45cf-0bce-432b-b8e4-c038fc1510d7" providerId="ADAL" clId="{9727F486-4337-4DBD-892B-0227463528D5}" dt="2024-03-07T05:33:34.658" v="953" actId="20577"/>
          <ac:spMkLst>
            <pc:docMk/>
            <pc:sldMk cId="2869618429" sldId="256"/>
            <ac:spMk id="7" creationId="{D131C977-6A42-C247-005D-D755D6CEE203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1:25.740" v="927" actId="1076"/>
        <pc:sldMkLst>
          <pc:docMk/>
          <pc:sldMk cId="3210741404" sldId="257"/>
        </pc:sldMkLst>
        <pc:spChg chg="del mod ord">
          <ac:chgData name="Srivastava, Shashank" userId="4a4a45cf-0bce-432b-b8e4-c038fc1510d7" providerId="ADAL" clId="{9727F486-4337-4DBD-892B-0227463528D5}" dt="2024-03-06T17:22:48.129" v="685" actId="700"/>
          <ac:spMkLst>
            <pc:docMk/>
            <pc:sldMk cId="3210741404" sldId="257"/>
            <ac:spMk id="2" creationId="{94BA03B2-3E61-CD74-71FA-3492C29AFE75}"/>
          </ac:spMkLst>
        </pc:spChg>
        <pc:spChg chg="del mod ord">
          <ac:chgData name="Srivastava, Shashank" userId="4a4a45cf-0bce-432b-b8e4-c038fc1510d7" providerId="ADAL" clId="{9727F486-4337-4DBD-892B-0227463528D5}" dt="2024-03-06T17:22:48.129" v="685" actId="700"/>
          <ac:spMkLst>
            <pc:docMk/>
            <pc:sldMk cId="3210741404" sldId="257"/>
            <ac:spMk id="3" creationId="{026F7C73-0ACF-68B5-F27B-4E41CE2D03C5}"/>
          </ac:spMkLst>
        </pc:spChg>
        <pc:spChg chg="add del mod ord">
          <ac:chgData name="Srivastava, Shashank" userId="4a4a45cf-0bce-432b-b8e4-c038fc1510d7" providerId="ADAL" clId="{9727F486-4337-4DBD-892B-0227463528D5}" dt="2024-03-06T17:24:01.865" v="693" actId="700"/>
          <ac:spMkLst>
            <pc:docMk/>
            <pc:sldMk cId="3210741404" sldId="257"/>
            <ac:spMk id="4" creationId="{AAEF1936-77D6-E2EF-CB09-F264C26320B3}"/>
          </ac:spMkLst>
        </pc:spChg>
        <pc:spChg chg="add del mod ord">
          <ac:chgData name="Srivastava, Shashank" userId="4a4a45cf-0bce-432b-b8e4-c038fc1510d7" providerId="ADAL" clId="{9727F486-4337-4DBD-892B-0227463528D5}" dt="2024-03-06T17:24:01.865" v="693" actId="700"/>
          <ac:spMkLst>
            <pc:docMk/>
            <pc:sldMk cId="3210741404" sldId="257"/>
            <ac:spMk id="6" creationId="{073A8E04-9025-E67A-4832-F911E299FB91}"/>
          </ac:spMkLst>
        </pc:spChg>
        <pc:spChg chg="add del mod ord">
          <ac:chgData name="Srivastava, Shashank" userId="4a4a45cf-0bce-432b-b8e4-c038fc1510d7" providerId="ADAL" clId="{9727F486-4337-4DBD-892B-0227463528D5}" dt="2024-03-06T17:26:07.500" v="710" actId="700"/>
          <ac:spMkLst>
            <pc:docMk/>
            <pc:sldMk cId="3210741404" sldId="257"/>
            <ac:spMk id="7" creationId="{CBBD6B68-332A-BF6D-F1D6-0C414245B83D}"/>
          </ac:spMkLst>
        </pc:spChg>
        <pc:spChg chg="add del mod ord">
          <ac:chgData name="Srivastava, Shashank" userId="4a4a45cf-0bce-432b-b8e4-c038fc1510d7" providerId="ADAL" clId="{9727F486-4337-4DBD-892B-0227463528D5}" dt="2024-03-06T17:26:07.500" v="710" actId="700"/>
          <ac:spMkLst>
            <pc:docMk/>
            <pc:sldMk cId="3210741404" sldId="257"/>
            <ac:spMk id="8" creationId="{71B454A5-12A8-05D4-10C1-3DB38B5DBC08}"/>
          </ac:spMkLst>
        </pc:spChg>
        <pc:spChg chg="add mod ord">
          <ac:chgData name="Srivastava, Shashank" userId="4a4a45cf-0bce-432b-b8e4-c038fc1510d7" providerId="ADAL" clId="{9727F486-4337-4DBD-892B-0227463528D5}" dt="2024-03-06T17:26:07.500" v="710" actId="700"/>
          <ac:spMkLst>
            <pc:docMk/>
            <pc:sldMk cId="3210741404" sldId="257"/>
            <ac:spMk id="9" creationId="{FC3C73CE-EB19-5A8D-EF24-76881DBA94E8}"/>
          </ac:spMkLst>
        </pc:spChg>
        <pc:spChg chg="add mod ord">
          <ac:chgData name="Srivastava, Shashank" userId="4a4a45cf-0bce-432b-b8e4-c038fc1510d7" providerId="ADAL" clId="{9727F486-4337-4DBD-892B-0227463528D5}" dt="2024-03-06T17:26:07.500" v="710" actId="700"/>
          <ac:spMkLst>
            <pc:docMk/>
            <pc:sldMk cId="3210741404" sldId="257"/>
            <ac:spMk id="10" creationId="{43830D14-93A6-A407-0884-7E1CD95D2847}"/>
          </ac:spMkLst>
        </pc:spChg>
        <pc:spChg chg="add mod">
          <ac:chgData name="Srivastava, Shashank" userId="4a4a45cf-0bce-432b-b8e4-c038fc1510d7" providerId="ADAL" clId="{9727F486-4337-4DBD-892B-0227463528D5}" dt="2024-03-07T05:31:25.740" v="927" actId="1076"/>
          <ac:spMkLst>
            <pc:docMk/>
            <pc:sldMk cId="3210741404" sldId="257"/>
            <ac:spMk id="12" creationId="{802A5C81-E27A-20D3-F360-914C502E21A4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1:28.550" v="928"/>
        <pc:sldMkLst>
          <pc:docMk/>
          <pc:sldMk cId="974059491" sldId="258"/>
        </pc:sldMkLst>
        <pc:spChg chg="add del mod ord">
          <ac:chgData name="Srivastava, Shashank" userId="4a4a45cf-0bce-432b-b8e4-c038fc1510d7" providerId="ADAL" clId="{9727F486-4337-4DBD-892B-0227463528D5}" dt="2024-03-06T17:23:19.169" v="688" actId="700"/>
          <ac:spMkLst>
            <pc:docMk/>
            <pc:sldMk cId="974059491" sldId="258"/>
            <ac:spMk id="2" creationId="{5B6E6059-F57E-6269-3729-2D6DF68B3537}"/>
          </ac:spMkLst>
        </pc:spChg>
        <pc:spChg chg="add del mod ord">
          <ac:chgData name="Srivastava, Shashank" userId="4a4a45cf-0bce-432b-b8e4-c038fc1510d7" providerId="ADAL" clId="{9727F486-4337-4DBD-892B-0227463528D5}" dt="2024-03-06T17:23:19.169" v="688" actId="700"/>
          <ac:spMkLst>
            <pc:docMk/>
            <pc:sldMk cId="974059491" sldId="258"/>
            <ac:spMk id="3" creationId="{9BDB5C10-F50C-9A5E-01F4-27B239C24882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974059491" sldId="258"/>
            <ac:spMk id="4" creationId="{4D865DD6-63D7-674A-DCA4-30A1ECCE3BDE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974059491" sldId="258"/>
            <ac:spMk id="6" creationId="{ABBC00AE-1577-BD48-953F-8F19443489B6}"/>
          </ac:spMkLst>
        </pc:spChg>
        <pc:spChg chg="add mod ord">
          <ac:chgData name="Srivastava, Shashank" userId="4a4a45cf-0bce-432b-b8e4-c038fc1510d7" providerId="ADAL" clId="{9727F486-4337-4DBD-892B-0227463528D5}" dt="2024-03-06T17:23:19.169" v="688" actId="700"/>
          <ac:spMkLst>
            <pc:docMk/>
            <pc:sldMk cId="974059491" sldId="258"/>
            <ac:spMk id="7" creationId="{D813FA95-AC6B-D6B7-1E98-C68BD8F96A3F}"/>
          </ac:spMkLst>
        </pc:spChg>
        <pc:spChg chg="add mod ord">
          <ac:chgData name="Srivastava, Shashank" userId="4a4a45cf-0bce-432b-b8e4-c038fc1510d7" providerId="ADAL" clId="{9727F486-4337-4DBD-892B-0227463528D5}" dt="2024-03-06T17:23:19.169" v="688" actId="700"/>
          <ac:spMkLst>
            <pc:docMk/>
            <pc:sldMk cId="974059491" sldId="258"/>
            <ac:spMk id="8" creationId="{4A43D464-C522-3847-986B-C9483650C19B}"/>
          </ac:spMkLst>
        </pc:spChg>
        <pc:spChg chg="add mod ord">
          <ac:chgData name="Srivastava, Shashank" userId="4a4a45cf-0bce-432b-b8e4-c038fc1510d7" providerId="ADAL" clId="{9727F486-4337-4DBD-892B-0227463528D5}" dt="2024-03-06T17:23:19.169" v="688" actId="700"/>
          <ac:spMkLst>
            <pc:docMk/>
            <pc:sldMk cId="974059491" sldId="258"/>
            <ac:spMk id="9" creationId="{CBA4C1EC-FCA3-A8F9-94DC-C99C39F4E54B}"/>
          </ac:spMkLst>
        </pc:spChg>
        <pc:spChg chg="add mod">
          <ac:chgData name="Srivastava, Shashank" userId="4a4a45cf-0bce-432b-b8e4-c038fc1510d7" providerId="ADAL" clId="{9727F486-4337-4DBD-892B-0227463528D5}" dt="2024-03-07T05:31:28.550" v="928"/>
          <ac:spMkLst>
            <pc:docMk/>
            <pc:sldMk cId="974059491" sldId="258"/>
            <ac:spMk id="10" creationId="{29D32A85-6F2D-58A6-F040-FD64565B7F1E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1:29.738" v="929"/>
        <pc:sldMkLst>
          <pc:docMk/>
          <pc:sldMk cId="2908341994" sldId="259"/>
        </pc:sldMkLst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2908341994" sldId="259"/>
            <ac:spMk id="2" creationId="{1893C141-5B1D-795E-B387-F06036A1759A}"/>
          </ac:spMkLst>
        </pc:spChg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2908341994" sldId="259"/>
            <ac:spMk id="3" creationId="{B710BAD0-0FA1-72F4-F229-E443837F4C28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2908341994" sldId="259"/>
            <ac:spMk id="4" creationId="{1170C1FE-11B2-4427-517C-6196268F258D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2908341994" sldId="259"/>
            <ac:spMk id="6" creationId="{1F7B9022-AB70-8610-7EE8-355CD0E34C19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2908341994" sldId="259"/>
            <ac:spMk id="7" creationId="{3317CB10-9BEF-4DBE-3848-5344862D8FF3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2908341994" sldId="259"/>
            <ac:spMk id="8" creationId="{15AAF856-2EB7-B094-8879-CA6DBFB1B7FA}"/>
          </ac:spMkLst>
        </pc:spChg>
        <pc:spChg chg="add mod">
          <ac:chgData name="Srivastava, Shashank" userId="4a4a45cf-0bce-432b-b8e4-c038fc1510d7" providerId="ADAL" clId="{9727F486-4337-4DBD-892B-0227463528D5}" dt="2024-03-07T05:31:29.738" v="929"/>
          <ac:spMkLst>
            <pc:docMk/>
            <pc:sldMk cId="2908341994" sldId="259"/>
            <ac:spMk id="9" creationId="{1FDC4BAC-DF17-D00D-8A0A-FDF3E7B388E3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1:31.026" v="930"/>
        <pc:sldMkLst>
          <pc:docMk/>
          <pc:sldMk cId="140725661" sldId="260"/>
        </pc:sldMkLst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40725661" sldId="260"/>
            <ac:spMk id="2" creationId="{D2CD0583-0313-B60F-F79D-7AE5D8B32498}"/>
          </ac:spMkLst>
        </pc:spChg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40725661" sldId="260"/>
            <ac:spMk id="3" creationId="{D213B301-5A9A-F67C-F6AB-ECECA0590B11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40725661" sldId="260"/>
            <ac:spMk id="4" creationId="{20CBDEBC-9BF8-BD47-CF5F-01A4CBC7B6C7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40725661" sldId="260"/>
            <ac:spMk id="6" creationId="{5DCA4BC6-8A95-EF2C-0425-B44050E4CCCF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40725661" sldId="260"/>
            <ac:spMk id="7" creationId="{FF49EA5D-9621-E6E3-26D2-AFDDECEE2647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40725661" sldId="260"/>
            <ac:spMk id="8" creationId="{58D93544-78BC-0050-4DFD-E135594B3E03}"/>
          </ac:spMkLst>
        </pc:spChg>
        <pc:spChg chg="add mod">
          <ac:chgData name="Srivastava, Shashank" userId="4a4a45cf-0bce-432b-b8e4-c038fc1510d7" providerId="ADAL" clId="{9727F486-4337-4DBD-892B-0227463528D5}" dt="2024-03-07T05:31:31.026" v="930"/>
          <ac:spMkLst>
            <pc:docMk/>
            <pc:sldMk cId="140725661" sldId="260"/>
            <ac:spMk id="9" creationId="{31CDC575-AF5F-D1DA-C29E-FCE4EC9B8DDD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4:13.679" v="959"/>
        <pc:sldMkLst>
          <pc:docMk/>
          <pc:sldMk cId="608480674" sldId="261"/>
        </pc:sldMkLst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608480674" sldId="261"/>
            <ac:spMk id="2" creationId="{3DA94816-4A59-1046-AFAC-B4655963064A}"/>
          </ac:spMkLst>
        </pc:spChg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608480674" sldId="261"/>
            <ac:spMk id="3" creationId="{A12D6215-617E-74C1-561A-313604D71039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608480674" sldId="261"/>
            <ac:spMk id="4" creationId="{8A49EB05-023F-8FDC-CD6E-C2C36939D6DB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608480674" sldId="261"/>
            <ac:spMk id="6" creationId="{0366F61E-52D7-BE83-3A94-87DEB9432297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608480674" sldId="261"/>
            <ac:spMk id="7" creationId="{54084608-E341-35EF-4CD7-8DA5AC0E3D04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608480674" sldId="261"/>
            <ac:spMk id="8" creationId="{C7C37861-5348-2DF9-CDF0-7B8A3C80049D}"/>
          </ac:spMkLst>
        </pc:spChg>
        <pc:spChg chg="add mod">
          <ac:chgData name="Srivastava, Shashank" userId="4a4a45cf-0bce-432b-b8e4-c038fc1510d7" providerId="ADAL" clId="{9727F486-4337-4DBD-892B-0227463528D5}" dt="2024-03-07T05:34:13.679" v="959"/>
          <ac:spMkLst>
            <pc:docMk/>
            <pc:sldMk cId="608480674" sldId="261"/>
            <ac:spMk id="9" creationId="{07A241EE-056E-54AB-AA9E-FA9F0B060EE1}"/>
          </ac:spMkLst>
        </pc:spChg>
      </pc:sldChg>
      <pc:sldChg chg="addSp delSp modSp mod modClrScheme chgLayout">
        <pc:chgData name="Srivastava, Shashank" userId="4a4a45cf-0bce-432b-b8e4-c038fc1510d7" providerId="ADAL" clId="{9727F486-4337-4DBD-892B-0227463528D5}" dt="2024-03-07T05:34:09.391" v="958" actId="1036"/>
        <pc:sldMkLst>
          <pc:docMk/>
          <pc:sldMk cId="1352236639" sldId="262"/>
        </pc:sldMkLst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352236639" sldId="262"/>
            <ac:spMk id="2" creationId="{682FBEE2-C4B7-270F-6596-317761FDC7C0}"/>
          </ac:spMkLst>
        </pc:spChg>
        <pc:spChg chg="add del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352236639" sldId="262"/>
            <ac:spMk id="3" creationId="{9A8A8EDB-E219-9A3E-6A65-B746D436C1F2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352236639" sldId="262"/>
            <ac:spMk id="4" creationId="{9D1E29AB-5608-F4DB-5247-B8CDD85D9074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352236639" sldId="262"/>
            <ac:spMk id="6" creationId="{4B488778-7512-C1D9-0388-52BDD951ECF6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352236639" sldId="262"/>
            <ac:spMk id="7" creationId="{B28356F3-63E3-69A4-3CED-405DF8495406}"/>
          </ac:spMkLst>
        </pc:spChg>
        <pc:spChg chg="add mod ord">
          <ac:chgData name="Srivastava, Shashank" userId="4a4a45cf-0bce-432b-b8e4-c038fc1510d7" providerId="ADAL" clId="{9727F486-4337-4DBD-892B-0227463528D5}" dt="2024-03-06T17:23:30.236" v="689" actId="700"/>
          <ac:spMkLst>
            <pc:docMk/>
            <pc:sldMk cId="1352236639" sldId="262"/>
            <ac:spMk id="8" creationId="{BD5E4D86-5039-81D9-7ED4-879486174376}"/>
          </ac:spMkLst>
        </pc:spChg>
        <pc:spChg chg="add mod">
          <ac:chgData name="Srivastava, Shashank" userId="4a4a45cf-0bce-432b-b8e4-c038fc1510d7" providerId="ADAL" clId="{9727F486-4337-4DBD-892B-0227463528D5}" dt="2024-03-07T05:34:09.391" v="958" actId="1036"/>
          <ac:spMkLst>
            <pc:docMk/>
            <pc:sldMk cId="1352236639" sldId="262"/>
            <ac:spMk id="9" creationId="{CF2669EE-3C6C-3D93-F710-983E0177C02D}"/>
          </ac:spMkLst>
        </pc:spChg>
        <pc:picChg chg="add del">
          <ac:chgData name="Srivastava, Shashank" userId="4a4a45cf-0bce-432b-b8e4-c038fc1510d7" providerId="ADAL" clId="{9727F486-4337-4DBD-892B-0227463528D5}" dt="2024-02-20T03:27:58.578" v="11" actId="21"/>
          <ac:picMkLst>
            <pc:docMk/>
            <pc:sldMk cId="1352236639" sldId="262"/>
            <ac:picMk id="1026" creationId="{1B9571A5-7430-5ECF-1860-AAD34EA54A05}"/>
          </ac:picMkLst>
        </pc:picChg>
      </pc:sldChg>
      <pc:sldChg chg="new del">
        <pc:chgData name="Srivastava, Shashank" userId="4a4a45cf-0bce-432b-b8e4-c038fc1510d7" providerId="ADAL" clId="{9727F486-4337-4DBD-892B-0227463528D5}" dt="2024-02-14T10:52:18.345" v="2" actId="47"/>
        <pc:sldMkLst>
          <pc:docMk/>
          <pc:sldMk cId="2633019832" sldId="263"/>
        </pc:sldMkLst>
      </pc:sldChg>
      <pc:sldChg chg="addSp delSp modSp add mod modClrScheme chgLayout">
        <pc:chgData name="Srivastava, Shashank" userId="4a4a45cf-0bce-432b-b8e4-c038fc1510d7" providerId="ADAL" clId="{9727F486-4337-4DBD-892B-0227463528D5}" dt="2024-03-06T18:13:55.210" v="803" actId="1076"/>
        <pc:sldMkLst>
          <pc:docMk/>
          <pc:sldMk cId="3196353272" sldId="264"/>
        </pc:sldMkLst>
        <pc:spChg chg="mod ord">
          <ac:chgData name="Srivastava, Shashank" userId="4a4a45cf-0bce-432b-b8e4-c038fc1510d7" providerId="ADAL" clId="{9727F486-4337-4DBD-892B-0227463528D5}" dt="2024-03-06T18:13:55.210" v="803" actId="1076"/>
          <ac:spMkLst>
            <pc:docMk/>
            <pc:sldMk cId="3196353272" sldId="264"/>
            <ac:spMk id="2" creationId="{64CA5E64-51FB-3043-15B4-F1B77A08656E}"/>
          </ac:spMkLst>
        </pc:spChg>
        <pc:spChg chg="add 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3196353272" sldId="264"/>
            <ac:spMk id="3" creationId="{1259834C-0C67-375A-B003-B2356A011B34}"/>
          </ac:spMkLst>
        </pc:spChg>
        <pc:spChg chg="del">
          <ac:chgData name="Srivastava, Shashank" userId="4a4a45cf-0bce-432b-b8e4-c038fc1510d7" providerId="ADAL" clId="{9727F486-4337-4DBD-892B-0227463528D5}" dt="2024-02-14T10:52:29.368" v="7" actId="478"/>
          <ac:spMkLst>
            <pc:docMk/>
            <pc:sldMk cId="3196353272" sldId="264"/>
            <ac:spMk id="3" creationId="{8DE3F9A4-D3AC-47C3-2362-7BD762883033}"/>
          </ac:spMkLst>
        </pc:spChg>
        <pc:spChg chg="add 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3196353272" sldId="264"/>
            <ac:spMk id="5" creationId="{C1301181-BA0F-A939-48C5-11C06ACE26CF}"/>
          </ac:spMkLst>
        </pc:spChg>
      </pc:sldChg>
      <pc:sldChg chg="addSp delSp modSp new mod modClrScheme chgLayout">
        <pc:chgData name="Srivastava, Shashank" userId="4a4a45cf-0bce-432b-b8e4-c038fc1510d7" providerId="ADAL" clId="{9727F486-4337-4DBD-892B-0227463528D5}" dt="2024-03-21T06:25:01.951" v="985" actId="1036"/>
        <pc:sldMkLst>
          <pc:docMk/>
          <pc:sldMk cId="3474767302" sldId="265"/>
        </pc:sldMkLst>
        <pc:spChg chg="add 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3474767302" sldId="265"/>
            <ac:spMk id="2" creationId="{632E8EE5-F04C-D56E-77E6-E70E0556F549}"/>
          </ac:spMkLst>
        </pc:spChg>
        <pc:spChg chg="del">
          <ac:chgData name="Srivastava, Shashank" userId="4a4a45cf-0bce-432b-b8e4-c038fc1510d7" providerId="ADAL" clId="{9727F486-4337-4DBD-892B-0227463528D5}" dt="2024-02-20T03:28:16.186" v="16" actId="478"/>
          <ac:spMkLst>
            <pc:docMk/>
            <pc:sldMk cId="3474767302" sldId="265"/>
            <ac:spMk id="2" creationId="{692FD3FC-0A78-0285-9F4E-688E6F594180}"/>
          </ac:spMkLst>
        </pc:spChg>
        <pc:spChg chg="del mod">
          <ac:chgData name="Srivastava, Shashank" userId="4a4a45cf-0bce-432b-b8e4-c038fc1510d7" providerId="ADAL" clId="{9727F486-4337-4DBD-892B-0227463528D5}" dt="2024-02-20T03:28:11.374" v="14" actId="478"/>
          <ac:spMkLst>
            <pc:docMk/>
            <pc:sldMk cId="3474767302" sldId="265"/>
            <ac:spMk id="3" creationId="{06616B51-3FAE-4504-9AD1-92AFC6AC4624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3474767302" sldId="265"/>
            <ac:spMk id="3" creationId="{0993EF7D-B4DC-CD61-3A59-2FC48C47DAF2}"/>
          </ac:spMkLst>
        </pc:spChg>
        <pc:spChg chg="add mod">
          <ac:chgData name="Srivastava, Shashank" userId="4a4a45cf-0bce-432b-b8e4-c038fc1510d7" providerId="ADAL" clId="{9727F486-4337-4DBD-892B-0227463528D5}" dt="2024-03-06T17:27:40.978" v="726" actId="1076"/>
          <ac:spMkLst>
            <pc:docMk/>
            <pc:sldMk cId="3474767302" sldId="265"/>
            <ac:spMk id="5" creationId="{92649512-6B0D-4E6A-C5B0-2D1FD2B92D29}"/>
          </ac:spMkLst>
        </pc:spChg>
        <pc:spChg chg="add del mod ord">
          <ac:chgData name="Srivastava, Shashank" userId="4a4a45cf-0bce-432b-b8e4-c038fc1510d7" providerId="ADAL" clId="{9727F486-4337-4DBD-892B-0227463528D5}" dt="2024-03-06T17:27:06.373" v="719" actId="478"/>
          <ac:spMkLst>
            <pc:docMk/>
            <pc:sldMk cId="3474767302" sldId="265"/>
            <ac:spMk id="6" creationId="{1074EA26-FCDD-CC21-AC3C-E007BFF96D52}"/>
          </ac:spMkLst>
        </pc:spChg>
        <pc:spChg chg="add del mod">
          <ac:chgData name="Srivastava, Shashank" userId="4a4a45cf-0bce-432b-b8e4-c038fc1510d7" providerId="ADAL" clId="{9727F486-4337-4DBD-892B-0227463528D5}" dt="2024-02-20T03:28:14.309" v="15" actId="478"/>
          <ac:spMkLst>
            <pc:docMk/>
            <pc:sldMk cId="3474767302" sldId="265"/>
            <ac:spMk id="6" creationId="{EF258392-3294-5037-11C2-E050865C2D98}"/>
          </ac:spMkLst>
        </pc:spChg>
        <pc:spChg chg="add del mod ord">
          <ac:chgData name="Srivastava, Shashank" userId="4a4a45cf-0bce-432b-b8e4-c038fc1510d7" providerId="ADAL" clId="{9727F486-4337-4DBD-892B-0227463528D5}" dt="2024-03-06T17:27:10.569" v="722" actId="478"/>
          <ac:spMkLst>
            <pc:docMk/>
            <pc:sldMk cId="3474767302" sldId="265"/>
            <ac:spMk id="7" creationId="{FB20887A-A3BC-B7C8-1865-6D2A00669575}"/>
          </ac:spMkLst>
        </pc:spChg>
        <pc:picChg chg="add del mod">
          <ac:chgData name="Srivastava, Shashank" userId="4a4a45cf-0bce-432b-b8e4-c038fc1510d7" providerId="ADAL" clId="{9727F486-4337-4DBD-892B-0227463528D5}" dt="2024-03-21T06:25:01.951" v="985" actId="1036"/>
          <ac:picMkLst>
            <pc:docMk/>
            <pc:sldMk cId="3474767302" sldId="265"/>
            <ac:picMk id="4" creationId="{E7160567-3F40-5BBA-1DEA-77DEE6AEE00D}"/>
          </ac:picMkLst>
        </pc:picChg>
      </pc:sldChg>
      <pc:sldChg chg="addSp delSp modSp new mod modClrScheme chgLayout">
        <pc:chgData name="Srivastava, Shashank" userId="4a4a45cf-0bce-432b-b8e4-c038fc1510d7" providerId="ADAL" clId="{9727F486-4337-4DBD-892B-0227463528D5}" dt="2024-03-06T17:26:52.556" v="714" actId="478"/>
        <pc:sldMkLst>
          <pc:docMk/>
          <pc:sldMk cId="3083344106" sldId="266"/>
        </pc:sldMkLst>
        <pc:spChg chg="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3083344106" sldId="266"/>
            <ac:spMk id="2" creationId="{5BA48310-2FD8-1D42-79F8-3E0390F73226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3083344106" sldId="266"/>
            <ac:spMk id="3" creationId="{6DD4AA51-C3D6-176E-7116-E7EAC52EEF1F}"/>
          </ac:spMkLst>
        </pc:spChg>
        <pc:spChg chg="del">
          <ac:chgData name="Srivastava, Shashank" userId="4a4a45cf-0bce-432b-b8e4-c038fc1510d7" providerId="ADAL" clId="{9727F486-4337-4DBD-892B-0227463528D5}" dt="2024-02-23T15:39:03.823" v="19" actId="478"/>
          <ac:spMkLst>
            <pc:docMk/>
            <pc:sldMk cId="3083344106" sldId="266"/>
            <ac:spMk id="3" creationId="{B21D07CE-F122-F123-13F3-5D242FA19C31}"/>
          </ac:spMkLst>
        </pc:spChg>
        <pc:spChg chg="add del mod ord">
          <ac:chgData name="Srivastava, Shashank" userId="4a4a45cf-0bce-432b-b8e4-c038fc1510d7" providerId="ADAL" clId="{9727F486-4337-4DBD-892B-0227463528D5}" dt="2024-03-06T17:26:50.791" v="713" actId="478"/>
          <ac:spMkLst>
            <pc:docMk/>
            <pc:sldMk cId="3083344106" sldId="266"/>
            <ac:spMk id="4" creationId="{D9BD23FA-303F-2186-AED8-12678E51DED2}"/>
          </ac:spMkLst>
        </pc:spChg>
        <pc:spChg chg="add del mod ord">
          <ac:chgData name="Srivastava, Shashank" userId="4a4a45cf-0bce-432b-b8e4-c038fc1510d7" providerId="ADAL" clId="{9727F486-4337-4DBD-892B-0227463528D5}" dt="2024-03-06T17:26:52.556" v="714" actId="478"/>
          <ac:spMkLst>
            <pc:docMk/>
            <pc:sldMk cId="3083344106" sldId="266"/>
            <ac:spMk id="6" creationId="{5A2DAEFC-9145-64D4-FFCA-B8CBCE5D24C9}"/>
          </ac:spMkLst>
        </pc:spChg>
        <pc:picChg chg="add mod">
          <ac:chgData name="Srivastava, Shashank" userId="4a4a45cf-0bce-432b-b8e4-c038fc1510d7" providerId="ADAL" clId="{9727F486-4337-4DBD-892B-0227463528D5}" dt="2024-02-23T15:48:44.429" v="76" actId="1076"/>
          <ac:picMkLst>
            <pc:docMk/>
            <pc:sldMk cId="3083344106" sldId="266"/>
            <ac:picMk id="5" creationId="{83D9DA38-AD44-662F-92FA-78701D8883B1}"/>
          </ac:picMkLst>
        </pc:picChg>
        <pc:picChg chg="add mod">
          <ac:chgData name="Srivastava, Shashank" userId="4a4a45cf-0bce-432b-b8e4-c038fc1510d7" providerId="ADAL" clId="{9727F486-4337-4DBD-892B-0227463528D5}" dt="2024-02-23T15:48:42.923" v="75" actId="1076"/>
          <ac:picMkLst>
            <pc:docMk/>
            <pc:sldMk cId="3083344106" sldId="266"/>
            <ac:picMk id="7" creationId="{C39D973C-7CDA-985A-B74E-DACEB9BCD403}"/>
          </ac:picMkLst>
        </pc:picChg>
        <pc:picChg chg="add del mod">
          <ac:chgData name="Srivastava, Shashank" userId="4a4a45cf-0bce-432b-b8e4-c038fc1510d7" providerId="ADAL" clId="{9727F486-4337-4DBD-892B-0227463528D5}" dt="2024-02-23T15:45:11.498" v="50"/>
          <ac:picMkLst>
            <pc:docMk/>
            <pc:sldMk cId="3083344106" sldId="266"/>
            <ac:picMk id="8" creationId="{5FA225FD-D171-ABA0-382F-32FAF479FD1A}"/>
          </ac:picMkLst>
        </pc:picChg>
      </pc:sldChg>
      <pc:sldChg chg="addSp delSp modSp add mod modClrScheme modAnim chgLayout">
        <pc:chgData name="Srivastava, Shashank" userId="4a4a45cf-0bce-432b-b8e4-c038fc1510d7" providerId="ADAL" clId="{9727F486-4337-4DBD-892B-0227463528D5}" dt="2024-03-06T17:26:57.809" v="716" actId="478"/>
        <pc:sldMkLst>
          <pc:docMk/>
          <pc:sldMk cId="287181113" sldId="267"/>
        </pc:sldMkLst>
        <pc:spChg chg="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287181113" sldId="267"/>
            <ac:spMk id="2" creationId="{5BA48310-2FD8-1D42-79F8-3E0390F73226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3" creationId="{94BCE835-40C0-BE8B-EEC5-58958F611899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4" creationId="{C1C4802B-8A78-4542-4ED4-4E11E74822C6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6" creationId="{5EE75129-8BBB-CBF9-0BD6-333B7BC52362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8" creationId="{1D65C2DF-AED3-6403-1E04-6757CBFB2189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9" creationId="{CC1B6EA0-CED6-0B36-0500-04111F058036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10" creationId="{B2E91AF7-D7AB-0E9B-AC9B-C08D23972E14}"/>
          </ac:spMkLst>
        </pc:spChg>
        <pc:spChg chg="add mod">
          <ac:chgData name="Srivastava, Shashank" userId="4a4a45cf-0bce-432b-b8e4-c038fc1510d7" providerId="ADAL" clId="{9727F486-4337-4DBD-892B-0227463528D5}" dt="2024-02-23T15:51:05.567" v="106" actId="1076"/>
          <ac:spMkLst>
            <pc:docMk/>
            <pc:sldMk cId="287181113" sldId="267"/>
            <ac:spMk id="11" creationId="{891E0A72-DB76-F23D-BF48-5B01552CB9D4}"/>
          </ac:spMkLst>
        </pc:spChg>
        <pc:spChg chg="add mod">
          <ac:chgData name="Srivastava, Shashank" userId="4a4a45cf-0bce-432b-b8e4-c038fc1510d7" providerId="ADAL" clId="{9727F486-4337-4DBD-892B-0227463528D5}" dt="2024-02-23T15:51:10.067" v="107" actId="1076"/>
          <ac:spMkLst>
            <pc:docMk/>
            <pc:sldMk cId="287181113" sldId="267"/>
            <ac:spMk id="12" creationId="{39754BBC-14E4-9C3C-E935-D3182299BF4E}"/>
          </ac:spMkLst>
        </pc:spChg>
        <pc:spChg chg="add del mod">
          <ac:chgData name="Srivastava, Shashank" userId="4a4a45cf-0bce-432b-b8e4-c038fc1510d7" providerId="ADAL" clId="{9727F486-4337-4DBD-892B-0227463528D5}" dt="2024-02-23T15:49:30.980" v="89"/>
          <ac:spMkLst>
            <pc:docMk/>
            <pc:sldMk cId="287181113" sldId="267"/>
            <ac:spMk id="13" creationId="{05802082-A019-619B-03DC-75C7A5810558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287181113" sldId="267"/>
            <ac:spMk id="13" creationId="{4D272772-CBF3-2D06-3F1A-18CC78A7EE33}"/>
          </ac:spMkLst>
        </pc:spChg>
        <pc:spChg chg="add del mod ord">
          <ac:chgData name="Srivastava, Shashank" userId="4a4a45cf-0bce-432b-b8e4-c038fc1510d7" providerId="ADAL" clId="{9727F486-4337-4DBD-892B-0227463528D5}" dt="2024-03-06T17:26:56.329" v="715" actId="478"/>
          <ac:spMkLst>
            <pc:docMk/>
            <pc:sldMk cId="287181113" sldId="267"/>
            <ac:spMk id="14" creationId="{DCD53345-D6EA-D054-A164-52F10E1AE613}"/>
          </ac:spMkLst>
        </pc:spChg>
        <pc:spChg chg="add del mod">
          <ac:chgData name="Srivastava, Shashank" userId="4a4a45cf-0bce-432b-b8e4-c038fc1510d7" providerId="ADAL" clId="{9727F486-4337-4DBD-892B-0227463528D5}" dt="2024-02-23T15:49:29.776" v="87"/>
          <ac:spMkLst>
            <pc:docMk/>
            <pc:sldMk cId="287181113" sldId="267"/>
            <ac:spMk id="14" creationId="{F923867E-B197-8FD9-3B21-FFF291A068AB}"/>
          </ac:spMkLst>
        </pc:spChg>
        <pc:spChg chg="add del mod">
          <ac:chgData name="Srivastava, Shashank" userId="4a4a45cf-0bce-432b-b8e4-c038fc1510d7" providerId="ADAL" clId="{9727F486-4337-4DBD-892B-0227463528D5}" dt="2024-02-23T15:49:29.769" v="86"/>
          <ac:spMkLst>
            <pc:docMk/>
            <pc:sldMk cId="287181113" sldId="267"/>
            <ac:spMk id="15" creationId="{A33B84AF-B2BF-E973-AF93-CC3F0DAB0B89}"/>
          </ac:spMkLst>
        </pc:spChg>
        <pc:spChg chg="add del mod ord">
          <ac:chgData name="Srivastava, Shashank" userId="4a4a45cf-0bce-432b-b8e4-c038fc1510d7" providerId="ADAL" clId="{9727F486-4337-4DBD-892B-0227463528D5}" dt="2024-03-06T17:26:57.809" v="716" actId="478"/>
          <ac:spMkLst>
            <pc:docMk/>
            <pc:sldMk cId="287181113" sldId="267"/>
            <ac:spMk id="15" creationId="{EFDBEB82-1D9B-3816-362A-974D68FB90A9}"/>
          </ac:spMkLst>
        </pc:spChg>
        <pc:spChg chg="add mod">
          <ac:chgData name="Srivastava, Shashank" userId="4a4a45cf-0bce-432b-b8e4-c038fc1510d7" providerId="ADAL" clId="{9727F486-4337-4DBD-892B-0227463528D5}" dt="2024-02-23T15:51:14.656" v="108" actId="1076"/>
          <ac:spMkLst>
            <pc:docMk/>
            <pc:sldMk cId="287181113" sldId="267"/>
            <ac:spMk id="16" creationId="{CEB03AF1-B457-8993-9EFC-7AA45CB2B24E}"/>
          </ac:spMkLst>
        </pc:spChg>
        <pc:spChg chg="add mod">
          <ac:chgData name="Srivastava, Shashank" userId="4a4a45cf-0bce-432b-b8e4-c038fc1510d7" providerId="ADAL" clId="{9727F486-4337-4DBD-892B-0227463528D5}" dt="2024-02-23T15:51:10.067" v="107" actId="1076"/>
          <ac:spMkLst>
            <pc:docMk/>
            <pc:sldMk cId="287181113" sldId="267"/>
            <ac:spMk id="17" creationId="{FE14E718-D2DF-2F01-67D4-97516082E38A}"/>
          </ac:spMkLst>
        </pc:spChg>
        <pc:spChg chg="add mod">
          <ac:chgData name="Srivastava, Shashank" userId="4a4a45cf-0bce-432b-b8e4-c038fc1510d7" providerId="ADAL" clId="{9727F486-4337-4DBD-892B-0227463528D5}" dt="2024-02-23T15:51:10.067" v="107" actId="1076"/>
          <ac:spMkLst>
            <pc:docMk/>
            <pc:sldMk cId="287181113" sldId="267"/>
            <ac:spMk id="18" creationId="{FF6F88FF-C444-6C70-54EA-987ADC5F97CE}"/>
          </ac:spMkLst>
        </pc:spChg>
        <pc:spChg chg="add mod">
          <ac:chgData name="Srivastava, Shashank" userId="4a4a45cf-0bce-432b-b8e4-c038fc1510d7" providerId="ADAL" clId="{9727F486-4337-4DBD-892B-0227463528D5}" dt="2024-02-23T15:51:10.067" v="107" actId="1076"/>
          <ac:spMkLst>
            <pc:docMk/>
            <pc:sldMk cId="287181113" sldId="267"/>
            <ac:spMk id="19" creationId="{6A73E60F-56D0-DAD1-26EA-7E53248C4BBB}"/>
          </ac:spMkLst>
        </pc:spChg>
        <pc:spChg chg="add mod">
          <ac:chgData name="Srivastava, Shashank" userId="4a4a45cf-0bce-432b-b8e4-c038fc1510d7" providerId="ADAL" clId="{9727F486-4337-4DBD-892B-0227463528D5}" dt="2024-02-23T15:51:10.067" v="107" actId="1076"/>
          <ac:spMkLst>
            <pc:docMk/>
            <pc:sldMk cId="287181113" sldId="267"/>
            <ac:spMk id="20" creationId="{7F02DC05-91E5-6CB0-C56F-C184B61990BD}"/>
          </ac:spMkLst>
        </pc:spChg>
        <pc:spChg chg="add mod">
          <ac:chgData name="Srivastava, Shashank" userId="4a4a45cf-0bce-432b-b8e4-c038fc1510d7" providerId="ADAL" clId="{9727F486-4337-4DBD-892B-0227463528D5}" dt="2024-02-23T15:52:06.730" v="130" actId="1076"/>
          <ac:spMkLst>
            <pc:docMk/>
            <pc:sldMk cId="287181113" sldId="267"/>
            <ac:spMk id="21" creationId="{585BF7E7-D2A5-540C-C3B7-BEDFF9C91988}"/>
          </ac:spMkLst>
        </pc:spChg>
        <pc:spChg chg="add mod">
          <ac:chgData name="Srivastava, Shashank" userId="4a4a45cf-0bce-432b-b8e4-c038fc1510d7" providerId="ADAL" clId="{9727F486-4337-4DBD-892B-0227463528D5}" dt="2024-02-23T15:52:02.090" v="129" actId="20577"/>
          <ac:spMkLst>
            <pc:docMk/>
            <pc:sldMk cId="287181113" sldId="267"/>
            <ac:spMk id="22" creationId="{C60A4F88-C268-B341-C168-049C9B486AF6}"/>
          </ac:spMkLst>
        </pc:spChg>
        <pc:spChg chg="add mod">
          <ac:chgData name="Srivastava, Shashank" userId="4a4a45cf-0bce-432b-b8e4-c038fc1510d7" providerId="ADAL" clId="{9727F486-4337-4DBD-892B-0227463528D5}" dt="2024-03-04T06:02:39.649" v="583" actId="20577"/>
          <ac:spMkLst>
            <pc:docMk/>
            <pc:sldMk cId="287181113" sldId="267"/>
            <ac:spMk id="23" creationId="{0467E491-07ED-32DD-6CEC-7B073543A404}"/>
          </ac:spMkLst>
        </pc:spChg>
        <pc:spChg chg="add mod">
          <ac:chgData name="Srivastava, Shashank" userId="4a4a45cf-0bce-432b-b8e4-c038fc1510d7" providerId="ADAL" clId="{9727F486-4337-4DBD-892B-0227463528D5}" dt="2024-02-23T15:54:29.081" v="234" actId="1076"/>
          <ac:spMkLst>
            <pc:docMk/>
            <pc:sldMk cId="287181113" sldId="267"/>
            <ac:spMk id="24" creationId="{64E5A407-A69D-0F2C-444D-2BDD6CCDF464}"/>
          </ac:spMkLst>
        </pc:spChg>
        <pc:spChg chg="add mod">
          <ac:chgData name="Srivastava, Shashank" userId="4a4a45cf-0bce-432b-b8e4-c038fc1510d7" providerId="ADAL" clId="{9727F486-4337-4DBD-892B-0227463528D5}" dt="2024-02-23T15:55:29.316" v="264" actId="1076"/>
          <ac:spMkLst>
            <pc:docMk/>
            <pc:sldMk cId="287181113" sldId="267"/>
            <ac:spMk id="25" creationId="{2FB35E70-F5AC-6E68-FE69-FBA1B321DEBD}"/>
          </ac:spMkLst>
        </pc:spChg>
        <pc:spChg chg="add mod">
          <ac:chgData name="Srivastava, Shashank" userId="4a4a45cf-0bce-432b-b8e4-c038fc1510d7" providerId="ADAL" clId="{9727F486-4337-4DBD-892B-0227463528D5}" dt="2024-02-23T15:55:47.999" v="268" actId="14100"/>
          <ac:spMkLst>
            <pc:docMk/>
            <pc:sldMk cId="287181113" sldId="267"/>
            <ac:spMk id="26" creationId="{0DEF54BA-8E72-ED7E-2000-EAFB0DE1076A}"/>
          </ac:spMkLst>
        </pc:spChg>
        <pc:spChg chg="add mod">
          <ac:chgData name="Srivastava, Shashank" userId="4a4a45cf-0bce-432b-b8e4-c038fc1510d7" providerId="ADAL" clId="{9727F486-4337-4DBD-892B-0227463528D5}" dt="2024-02-23T15:57:19.866" v="289" actId="1076"/>
          <ac:spMkLst>
            <pc:docMk/>
            <pc:sldMk cId="287181113" sldId="267"/>
            <ac:spMk id="36" creationId="{97CE20F7-FB85-DB65-16D8-66434763CDBE}"/>
          </ac:spMkLst>
        </pc:spChg>
        <pc:spChg chg="add mod">
          <ac:chgData name="Srivastava, Shashank" userId="4a4a45cf-0bce-432b-b8e4-c038fc1510d7" providerId="ADAL" clId="{9727F486-4337-4DBD-892B-0227463528D5}" dt="2024-02-23T15:58:27.748" v="309" actId="114"/>
          <ac:spMkLst>
            <pc:docMk/>
            <pc:sldMk cId="287181113" sldId="267"/>
            <ac:spMk id="37" creationId="{3C05A837-F446-477B-ED9C-79F9944F5114}"/>
          </ac:spMkLst>
        </pc:spChg>
        <pc:spChg chg="add mod">
          <ac:chgData name="Srivastava, Shashank" userId="4a4a45cf-0bce-432b-b8e4-c038fc1510d7" providerId="ADAL" clId="{9727F486-4337-4DBD-892B-0227463528D5}" dt="2024-02-23T15:58:34.045" v="311" actId="1076"/>
          <ac:spMkLst>
            <pc:docMk/>
            <pc:sldMk cId="287181113" sldId="267"/>
            <ac:spMk id="38" creationId="{133994A0-3630-CE61-8407-19A3BFC238A5}"/>
          </ac:spMkLst>
        </pc:spChg>
        <pc:picChg chg="mod">
          <ac:chgData name="Srivastava, Shashank" userId="4a4a45cf-0bce-432b-b8e4-c038fc1510d7" providerId="ADAL" clId="{9727F486-4337-4DBD-892B-0227463528D5}" dt="2024-02-23T15:45:37.205" v="57" actId="1076"/>
          <ac:picMkLst>
            <pc:docMk/>
            <pc:sldMk cId="287181113" sldId="267"/>
            <ac:picMk id="5" creationId="{83D9DA38-AD44-662F-92FA-78701D8883B1}"/>
          </ac:picMkLst>
        </pc:picChg>
        <pc:picChg chg="mod">
          <ac:chgData name="Srivastava, Shashank" userId="4a4a45cf-0bce-432b-b8e4-c038fc1510d7" providerId="ADAL" clId="{9727F486-4337-4DBD-892B-0227463528D5}" dt="2024-02-23T15:45:32.653" v="54" actId="14100"/>
          <ac:picMkLst>
            <pc:docMk/>
            <pc:sldMk cId="287181113" sldId="267"/>
            <ac:picMk id="7" creationId="{C39D973C-7CDA-985A-B74E-DACEB9BCD403}"/>
          </ac:picMkLst>
        </pc:picChg>
        <pc:cxnChg chg="add">
          <ac:chgData name="Srivastava, Shashank" userId="4a4a45cf-0bce-432b-b8e4-c038fc1510d7" providerId="ADAL" clId="{9727F486-4337-4DBD-892B-0227463528D5}" dt="2024-02-23T15:56:03.775" v="269" actId="11529"/>
          <ac:cxnSpMkLst>
            <pc:docMk/>
            <pc:sldMk cId="287181113" sldId="267"/>
            <ac:cxnSpMk id="28" creationId="{FC59BDB8-B1A6-3F07-E441-BA96F7A76666}"/>
          </ac:cxnSpMkLst>
        </pc:cxnChg>
        <pc:cxnChg chg="add mod">
          <ac:chgData name="Srivastava, Shashank" userId="4a4a45cf-0bce-432b-b8e4-c038fc1510d7" providerId="ADAL" clId="{9727F486-4337-4DBD-892B-0227463528D5}" dt="2024-02-23T15:56:11.053" v="272" actId="14100"/>
          <ac:cxnSpMkLst>
            <pc:docMk/>
            <pc:sldMk cId="287181113" sldId="267"/>
            <ac:cxnSpMk id="29" creationId="{15B55294-50A1-1AA6-6CA8-A44EDDD797D6}"/>
          </ac:cxnSpMkLst>
        </pc:cxnChg>
        <pc:cxnChg chg="add mod">
          <ac:chgData name="Srivastava, Shashank" userId="4a4a45cf-0bce-432b-b8e4-c038fc1510d7" providerId="ADAL" clId="{9727F486-4337-4DBD-892B-0227463528D5}" dt="2024-02-23T15:56:21.798" v="281" actId="1035"/>
          <ac:cxnSpMkLst>
            <pc:docMk/>
            <pc:sldMk cId="287181113" sldId="267"/>
            <ac:cxnSpMk id="32" creationId="{5A87B62F-0EC9-E86D-88B8-EBB95E55470E}"/>
          </ac:cxnSpMkLst>
        </pc:cxnChg>
      </pc:sldChg>
      <pc:sldChg chg="addSp delSp modSp add mod modClrScheme addAnim delAnim modAnim chgLayout">
        <pc:chgData name="Srivastava, Shashank" userId="4a4a45cf-0bce-432b-b8e4-c038fc1510d7" providerId="ADAL" clId="{9727F486-4337-4DBD-892B-0227463528D5}" dt="2024-03-06T17:27:02.836" v="718" actId="478"/>
        <pc:sldMkLst>
          <pc:docMk/>
          <pc:sldMk cId="2823876418" sldId="268"/>
        </pc:sldMkLst>
        <pc:spChg chg="mod ord">
          <ac:chgData name="Srivastava, Shashank" userId="4a4a45cf-0bce-432b-b8e4-c038fc1510d7" providerId="ADAL" clId="{9727F486-4337-4DBD-892B-0227463528D5}" dt="2024-03-06T17:26:36.909" v="712" actId="700"/>
          <ac:spMkLst>
            <pc:docMk/>
            <pc:sldMk cId="2823876418" sldId="268"/>
            <ac:spMk id="2" creationId="{5BA48310-2FD8-1D42-79F8-3E0390F73226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3" creationId="{94BCE835-40C0-BE8B-EEC5-58958F611899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4" creationId="{C1C4802B-8A78-4542-4ED4-4E11E74822C6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6" creationId="{5EE75129-8BBB-CBF9-0BD6-333B7BC52362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8" creationId="{1D65C2DF-AED3-6403-1E04-6757CBFB2189}"/>
          </ac:spMkLst>
        </pc:spChg>
        <pc:spChg chg="add del mod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9" creationId="{CC1B6EA0-CED6-0B36-0500-04111F058036}"/>
          </ac:spMkLst>
        </pc:spChg>
        <pc:spChg chg="mod">
          <ac:chgData name="Srivastava, Shashank" userId="4a4a45cf-0bce-432b-b8e4-c038fc1510d7" providerId="ADAL" clId="{9727F486-4337-4DBD-892B-0227463528D5}" dt="2024-02-23T16:03:38.641" v="505" actId="1035"/>
          <ac:spMkLst>
            <pc:docMk/>
            <pc:sldMk cId="2823876418" sldId="268"/>
            <ac:spMk id="10" creationId="{B2E91AF7-D7AB-0E9B-AC9B-C08D23972E14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11" creationId="{891E0A72-DB76-F23D-BF48-5B01552CB9D4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12" creationId="{39754BBC-14E4-9C3C-E935-D3182299BF4E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2823876418" sldId="268"/>
            <ac:spMk id="12" creationId="{9665CE2D-3090-3353-602F-3751A5135819}"/>
          </ac:spMkLst>
        </pc:spChg>
        <pc:spChg chg="add del mod ord">
          <ac:chgData name="Srivastava, Shashank" userId="4a4a45cf-0bce-432b-b8e4-c038fc1510d7" providerId="ADAL" clId="{9727F486-4337-4DBD-892B-0227463528D5}" dt="2024-03-06T17:27:01.107" v="717" actId="478"/>
          <ac:spMkLst>
            <pc:docMk/>
            <pc:sldMk cId="2823876418" sldId="268"/>
            <ac:spMk id="13" creationId="{BA18AC03-FF5A-93D2-E468-046A1632273D}"/>
          </ac:spMkLst>
        </pc:spChg>
        <pc:spChg chg="add del mod ord">
          <ac:chgData name="Srivastava, Shashank" userId="4a4a45cf-0bce-432b-b8e4-c038fc1510d7" providerId="ADAL" clId="{9727F486-4337-4DBD-892B-0227463528D5}" dt="2024-03-06T17:27:02.836" v="718" actId="478"/>
          <ac:spMkLst>
            <pc:docMk/>
            <pc:sldMk cId="2823876418" sldId="268"/>
            <ac:spMk id="14" creationId="{73B51B4A-26F4-8607-D362-7799272E6569}"/>
          </ac:spMkLst>
        </pc:spChg>
        <pc:spChg chg="add del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16" creationId="{CEB03AF1-B457-8993-9EFC-7AA45CB2B24E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17" creationId="{FE14E718-D2DF-2F01-67D4-97516082E38A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18" creationId="{FF6F88FF-C444-6C70-54EA-987ADC5F97CE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19" creationId="{6A73E60F-56D0-DAD1-26EA-7E53248C4BBB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20" creationId="{7F02DC05-91E5-6CB0-C56F-C184B61990BD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21" creationId="{585BF7E7-D2A5-540C-C3B7-BEDFF9C91988}"/>
          </ac:spMkLst>
        </pc:spChg>
        <pc:spChg chg="del">
          <ac:chgData name="Srivastava, Shashank" userId="4a4a45cf-0bce-432b-b8e4-c038fc1510d7" providerId="ADAL" clId="{9727F486-4337-4DBD-892B-0227463528D5}" dt="2024-02-23T16:00:40.362" v="313" actId="478"/>
          <ac:spMkLst>
            <pc:docMk/>
            <pc:sldMk cId="2823876418" sldId="268"/>
            <ac:spMk id="22" creationId="{C60A4F88-C268-B341-C168-049C9B486AF6}"/>
          </ac:spMkLst>
        </pc:spChg>
        <pc:spChg chg="mod">
          <ac:chgData name="Srivastava, Shashank" userId="4a4a45cf-0bce-432b-b8e4-c038fc1510d7" providerId="ADAL" clId="{9727F486-4337-4DBD-892B-0227463528D5}" dt="2024-03-04T06:02:36.915" v="582" actId="20577"/>
          <ac:spMkLst>
            <pc:docMk/>
            <pc:sldMk cId="2823876418" sldId="268"/>
            <ac:spMk id="23" creationId="{0467E491-07ED-32DD-6CEC-7B073543A404}"/>
          </ac:spMkLst>
        </pc:spChg>
        <pc:spChg chg="mod">
          <ac:chgData name="Srivastava, Shashank" userId="4a4a45cf-0bce-432b-b8e4-c038fc1510d7" providerId="ADAL" clId="{9727F486-4337-4DBD-892B-0227463528D5}" dt="2024-02-23T16:01:35.132" v="330" actId="1076"/>
          <ac:spMkLst>
            <pc:docMk/>
            <pc:sldMk cId="2823876418" sldId="268"/>
            <ac:spMk id="24" creationId="{64E5A407-A69D-0F2C-444D-2BDD6CCDF464}"/>
          </ac:spMkLst>
        </pc:spChg>
        <pc:spChg chg="add mod">
          <ac:chgData name="Srivastava, Shashank" userId="4a4a45cf-0bce-432b-b8e4-c038fc1510d7" providerId="ADAL" clId="{9727F486-4337-4DBD-892B-0227463528D5}" dt="2024-02-23T16:01:30.226" v="329" actId="207"/>
          <ac:spMkLst>
            <pc:docMk/>
            <pc:sldMk cId="2823876418" sldId="268"/>
            <ac:spMk id="34" creationId="{F6125F2D-86AE-17E1-2EE7-0CD353E14C75}"/>
          </ac:spMkLst>
        </pc:spChg>
        <pc:spChg chg="add mod">
          <ac:chgData name="Srivastava, Shashank" userId="4a4a45cf-0bce-432b-b8e4-c038fc1510d7" providerId="ADAL" clId="{9727F486-4337-4DBD-892B-0227463528D5}" dt="2024-02-23T16:02:20.546" v="353" actId="1076"/>
          <ac:spMkLst>
            <pc:docMk/>
            <pc:sldMk cId="2823876418" sldId="268"/>
            <ac:spMk id="35" creationId="{EDA907A7-0D4B-1C31-7C3A-A10881E29F8E}"/>
          </ac:spMkLst>
        </pc:spChg>
        <pc:spChg chg="del">
          <ac:chgData name="Srivastava, Shashank" userId="4a4a45cf-0bce-432b-b8e4-c038fc1510d7" providerId="ADAL" clId="{9727F486-4337-4DBD-892B-0227463528D5}" dt="2024-02-23T16:00:47.183" v="314" actId="478"/>
          <ac:spMkLst>
            <pc:docMk/>
            <pc:sldMk cId="2823876418" sldId="268"/>
            <ac:spMk id="37" creationId="{3C05A837-F446-477B-ED9C-79F9944F5114}"/>
          </ac:spMkLst>
        </pc:spChg>
        <pc:spChg chg="del">
          <ac:chgData name="Srivastava, Shashank" userId="4a4a45cf-0bce-432b-b8e4-c038fc1510d7" providerId="ADAL" clId="{9727F486-4337-4DBD-892B-0227463528D5}" dt="2024-02-23T16:00:52.568" v="316" actId="478"/>
          <ac:spMkLst>
            <pc:docMk/>
            <pc:sldMk cId="2823876418" sldId="268"/>
            <ac:spMk id="38" creationId="{133994A0-3630-CE61-8407-19A3BFC238A5}"/>
          </ac:spMkLst>
        </pc:spChg>
        <pc:spChg chg="add del mod">
          <ac:chgData name="Srivastava, Shashank" userId="4a4a45cf-0bce-432b-b8e4-c038fc1510d7" providerId="ADAL" clId="{9727F486-4337-4DBD-892B-0227463528D5}" dt="2024-02-23T16:05:30.961" v="516" actId="478"/>
          <ac:spMkLst>
            <pc:docMk/>
            <pc:sldMk cId="2823876418" sldId="268"/>
            <ac:spMk id="39" creationId="{CD841EAB-42EC-0F17-48D3-D20A361FD6F1}"/>
          </ac:spMkLst>
        </pc:spChg>
        <pc:spChg chg="add mod">
          <ac:chgData name="Srivastava, Shashank" userId="4a4a45cf-0bce-432b-b8e4-c038fc1510d7" providerId="ADAL" clId="{9727F486-4337-4DBD-892B-0227463528D5}" dt="2024-02-23T16:03:33.728" v="501" actId="692"/>
          <ac:spMkLst>
            <pc:docMk/>
            <pc:sldMk cId="2823876418" sldId="268"/>
            <ac:spMk id="40" creationId="{28AFBDCD-72D6-A09C-6995-8D81631F0794}"/>
          </ac:spMkLst>
        </pc:spChg>
        <pc:spChg chg="add mod">
          <ac:chgData name="Srivastava, Shashank" userId="4a4a45cf-0bce-432b-b8e4-c038fc1510d7" providerId="ADAL" clId="{9727F486-4337-4DBD-892B-0227463528D5}" dt="2024-02-23T16:03:33.728" v="501" actId="692"/>
          <ac:spMkLst>
            <pc:docMk/>
            <pc:sldMk cId="2823876418" sldId="268"/>
            <ac:spMk id="41" creationId="{8E4A5EB7-52DE-EE4D-C60F-B94CBB473C4A}"/>
          </ac:spMkLst>
        </pc:spChg>
        <pc:spChg chg="add mod">
          <ac:chgData name="Srivastava, Shashank" userId="4a4a45cf-0bce-432b-b8e4-c038fc1510d7" providerId="ADAL" clId="{9727F486-4337-4DBD-892B-0227463528D5}" dt="2024-02-23T16:03:33.728" v="501" actId="692"/>
          <ac:spMkLst>
            <pc:docMk/>
            <pc:sldMk cId="2823876418" sldId="268"/>
            <ac:spMk id="42" creationId="{E9331697-FBBE-CE4B-4DCF-60CF0CE20229}"/>
          </ac:spMkLst>
        </pc:spChg>
        <pc:spChg chg="add mod">
          <ac:chgData name="Srivastava, Shashank" userId="4a4a45cf-0bce-432b-b8e4-c038fc1510d7" providerId="ADAL" clId="{9727F486-4337-4DBD-892B-0227463528D5}" dt="2024-02-23T16:04:09.765" v="511" actId="6549"/>
          <ac:spMkLst>
            <pc:docMk/>
            <pc:sldMk cId="2823876418" sldId="268"/>
            <ac:spMk id="44" creationId="{05D5D911-FF35-C7A3-5A48-D62EEFD60F29}"/>
          </ac:spMkLst>
        </pc:spChg>
        <pc:cxnChg chg="del mod">
          <ac:chgData name="Srivastava, Shashank" userId="4a4a45cf-0bce-432b-b8e4-c038fc1510d7" providerId="ADAL" clId="{9727F486-4337-4DBD-892B-0227463528D5}" dt="2024-02-23T16:00:57.298" v="318" actId="478"/>
          <ac:cxnSpMkLst>
            <pc:docMk/>
            <pc:sldMk cId="2823876418" sldId="268"/>
            <ac:cxnSpMk id="28" creationId="{FC59BDB8-B1A6-3F07-E441-BA96F7A76666}"/>
          </ac:cxnSpMkLst>
        </pc:cxnChg>
        <pc:cxnChg chg="del mod">
          <ac:chgData name="Srivastava, Shashank" userId="4a4a45cf-0bce-432b-b8e4-c038fc1510d7" providerId="ADAL" clId="{9727F486-4337-4DBD-892B-0227463528D5}" dt="2024-02-23T16:00:49.300" v="315" actId="478"/>
          <ac:cxnSpMkLst>
            <pc:docMk/>
            <pc:sldMk cId="2823876418" sldId="268"/>
            <ac:cxnSpMk id="29" creationId="{15B55294-50A1-1AA6-6CA8-A44EDDD797D6}"/>
          </ac:cxnSpMkLst>
        </pc:cxnChg>
        <pc:cxnChg chg="del mod">
          <ac:chgData name="Srivastava, Shashank" userId="4a4a45cf-0bce-432b-b8e4-c038fc1510d7" providerId="ADAL" clId="{9727F486-4337-4DBD-892B-0227463528D5}" dt="2024-02-23T16:01:19.348" v="327" actId="478"/>
          <ac:cxnSpMkLst>
            <pc:docMk/>
            <pc:sldMk cId="2823876418" sldId="268"/>
            <ac:cxnSpMk id="32" creationId="{5A87B62F-0EC9-E86D-88B8-EBB95E55470E}"/>
          </ac:cxnSpMkLst>
        </pc:cxnChg>
        <pc:cxnChg chg="add mod">
          <ac:chgData name="Srivastava, Shashank" userId="4a4a45cf-0bce-432b-b8e4-c038fc1510d7" providerId="ADAL" clId="{9727F486-4337-4DBD-892B-0227463528D5}" dt="2024-02-23T16:04:03.412" v="509" actId="2085"/>
          <ac:cxnSpMkLst>
            <pc:docMk/>
            <pc:sldMk cId="2823876418" sldId="268"/>
            <ac:cxnSpMk id="43" creationId="{A0F19885-18E0-7B07-B5A3-E71CB43EC8CB}"/>
          </ac:cxnSpMkLst>
        </pc:cxnChg>
      </pc:sldChg>
      <pc:sldChg chg="addSp delSp modSp new mod modClrScheme chgLayout">
        <pc:chgData name="Srivastava, Shashank" userId="4a4a45cf-0bce-432b-b8e4-c038fc1510d7" providerId="ADAL" clId="{9727F486-4337-4DBD-892B-0227463528D5}" dt="2024-03-21T05:15:32.624" v="965" actId="14100"/>
        <pc:sldMkLst>
          <pc:docMk/>
          <pc:sldMk cId="1845981075" sldId="269"/>
        </pc:sldMkLst>
        <pc:spChg chg="del">
          <ac:chgData name="Srivastava, Shashank" userId="4a4a45cf-0bce-432b-b8e4-c038fc1510d7" providerId="ADAL" clId="{9727F486-4337-4DBD-892B-0227463528D5}" dt="2024-03-06T17:16:37.040" v="587" actId="478"/>
          <ac:spMkLst>
            <pc:docMk/>
            <pc:sldMk cId="1845981075" sldId="269"/>
            <ac:spMk id="2" creationId="{01A92879-7DA7-8E70-ADB2-7421976725D2}"/>
          </ac:spMkLst>
        </pc:spChg>
        <pc:spChg chg="add mod">
          <ac:chgData name="Srivastava, Shashank" userId="4a4a45cf-0bce-432b-b8e4-c038fc1510d7" providerId="ADAL" clId="{9727F486-4337-4DBD-892B-0227463528D5}" dt="2024-03-21T05:15:32.624" v="965" actId="14100"/>
          <ac:spMkLst>
            <pc:docMk/>
            <pc:sldMk cId="1845981075" sldId="269"/>
            <ac:spMk id="2" creationId="{508DEB18-319B-8996-53D2-37CE25590667}"/>
          </ac:spMkLst>
        </pc:spChg>
        <pc:spChg chg="del">
          <ac:chgData name="Srivastava, Shashank" userId="4a4a45cf-0bce-432b-b8e4-c038fc1510d7" providerId="ADAL" clId="{9727F486-4337-4DBD-892B-0227463528D5}" dt="2024-03-06T17:16:39.005" v="588" actId="478"/>
          <ac:spMkLst>
            <pc:docMk/>
            <pc:sldMk cId="1845981075" sldId="269"/>
            <ac:spMk id="3" creationId="{01E121B8-91CB-92EB-3C42-DED0A57F6600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845981075" sldId="269"/>
            <ac:spMk id="6" creationId="{AD7CD24F-26A4-4B8C-23CB-3F844FA50992}"/>
          </ac:spMkLst>
        </pc:spChg>
        <pc:spChg chg="add del mod ord">
          <ac:chgData name="Srivastava, Shashank" userId="4a4a45cf-0bce-432b-b8e4-c038fc1510d7" providerId="ADAL" clId="{9727F486-4337-4DBD-892B-0227463528D5}" dt="2024-03-06T17:23:11.161" v="687" actId="700"/>
          <ac:spMkLst>
            <pc:docMk/>
            <pc:sldMk cId="1845981075" sldId="269"/>
            <ac:spMk id="7" creationId="{3FB97FC3-0A07-044A-9343-F2E4B6CDAF59}"/>
          </ac:spMkLst>
        </pc:spChg>
        <pc:spChg chg="add del mod ord">
          <ac:chgData name="Srivastava, Shashank" userId="4a4a45cf-0bce-432b-b8e4-c038fc1510d7" providerId="ADAL" clId="{9727F486-4337-4DBD-892B-0227463528D5}" dt="2024-03-06T17:26:24.661" v="711" actId="478"/>
          <ac:spMkLst>
            <pc:docMk/>
            <pc:sldMk cId="1845981075" sldId="269"/>
            <ac:spMk id="8" creationId="{F1644BE9-3E9E-DC05-CB92-C30BDA1F2C37}"/>
          </ac:spMkLst>
        </pc:spChg>
        <pc:spChg chg="add del mod ord">
          <ac:chgData name="Srivastava, Shashank" userId="4a4a45cf-0bce-432b-b8e4-c038fc1510d7" providerId="ADAL" clId="{9727F486-4337-4DBD-892B-0227463528D5}" dt="2024-03-06T17:28:15.042" v="727" actId="478"/>
          <ac:spMkLst>
            <pc:docMk/>
            <pc:sldMk cId="1845981075" sldId="269"/>
            <ac:spMk id="9" creationId="{831E943B-7F00-BA9B-FE5A-441487F2AC69}"/>
          </ac:spMkLst>
        </pc:spChg>
        <pc:spChg chg="add mod">
          <ac:chgData name="Srivastava, Shashank" userId="4a4a45cf-0bce-432b-b8e4-c038fc1510d7" providerId="ADAL" clId="{9727F486-4337-4DBD-892B-0227463528D5}" dt="2024-03-06T18:19:08.543" v="877"/>
          <ac:spMkLst>
            <pc:docMk/>
            <pc:sldMk cId="1845981075" sldId="269"/>
            <ac:spMk id="11" creationId="{D9754615-49C6-E3A9-17C2-719B7D58F06E}"/>
          </ac:spMkLst>
        </pc:spChg>
        <pc:picChg chg="add mod">
          <ac:chgData name="Srivastava, Shashank" userId="4a4a45cf-0bce-432b-b8e4-c038fc1510d7" providerId="ADAL" clId="{9727F486-4337-4DBD-892B-0227463528D5}" dt="2024-03-06T17:28:19.902" v="729" actId="1076"/>
          <ac:picMkLst>
            <pc:docMk/>
            <pc:sldMk cId="1845981075" sldId="269"/>
            <ac:picMk id="5" creationId="{B53A8B43-4346-700C-6152-A5EB9A04D544}"/>
          </ac:picMkLst>
        </pc:picChg>
      </pc:sldChg>
      <pc:sldChg chg="addSp delSp modSp add mod">
        <pc:chgData name="Srivastava, Shashank" userId="4a4a45cf-0bce-432b-b8e4-c038fc1510d7" providerId="ADAL" clId="{9727F486-4337-4DBD-892B-0227463528D5}" dt="2024-03-06T18:23:36.710" v="885" actId="20577"/>
        <pc:sldMkLst>
          <pc:docMk/>
          <pc:sldMk cId="3662296069" sldId="270"/>
        </pc:sldMkLst>
        <pc:spChg chg="add mod">
          <ac:chgData name="Srivastava, Shashank" userId="4a4a45cf-0bce-432b-b8e4-c038fc1510d7" providerId="ADAL" clId="{9727F486-4337-4DBD-892B-0227463528D5}" dt="2024-03-06T18:17:09.433" v="852" actId="1076"/>
          <ac:spMkLst>
            <pc:docMk/>
            <pc:sldMk cId="3662296069" sldId="270"/>
            <ac:spMk id="3" creationId="{329FF6F7-61FA-A006-F62D-F8EFE9B3EFDA}"/>
          </ac:spMkLst>
        </pc:spChg>
        <pc:spChg chg="add mod">
          <ac:chgData name="Srivastava, Shashank" userId="4a4a45cf-0bce-432b-b8e4-c038fc1510d7" providerId="ADAL" clId="{9727F486-4337-4DBD-892B-0227463528D5}" dt="2024-03-06T18:14:08.900" v="819" actId="27636"/>
          <ac:spMkLst>
            <pc:docMk/>
            <pc:sldMk cId="3662296069" sldId="270"/>
            <ac:spMk id="6" creationId="{2F706F26-07C1-9736-1BEA-91C4BA4FCD75}"/>
          </ac:spMkLst>
        </pc:spChg>
        <pc:spChg chg="add del mod">
          <ac:chgData name="Srivastava, Shashank" userId="4a4a45cf-0bce-432b-b8e4-c038fc1510d7" providerId="ADAL" clId="{9727F486-4337-4DBD-892B-0227463528D5}" dt="2024-03-06T18:18:41.140" v="866" actId="478"/>
          <ac:spMkLst>
            <pc:docMk/>
            <pc:sldMk cId="3662296069" sldId="270"/>
            <ac:spMk id="7" creationId="{C2BC7CEC-151B-A651-0E67-17186B2C726F}"/>
          </ac:spMkLst>
        </pc:spChg>
        <pc:spChg chg="mod ord">
          <ac:chgData name="Srivastava, Shashank" userId="4a4a45cf-0bce-432b-b8e4-c038fc1510d7" providerId="ADAL" clId="{9727F486-4337-4DBD-892B-0227463528D5}" dt="2024-03-06T18:23:36.710" v="885" actId="20577"/>
          <ac:spMkLst>
            <pc:docMk/>
            <pc:sldMk cId="3662296069" sldId="270"/>
            <ac:spMk id="11" creationId="{D9754615-49C6-E3A9-17C2-719B7D58F06E}"/>
          </ac:spMkLst>
        </pc:spChg>
        <pc:picChg chg="add mod">
          <ac:chgData name="Srivastava, Shashank" userId="4a4a45cf-0bce-432b-b8e4-c038fc1510d7" providerId="ADAL" clId="{9727F486-4337-4DBD-892B-0227463528D5}" dt="2024-03-06T18:13:09.326" v="791" actId="1076"/>
          <ac:picMkLst>
            <pc:docMk/>
            <pc:sldMk cId="3662296069" sldId="270"/>
            <ac:picMk id="4" creationId="{F2430E66-A26E-059F-1F6F-6EA621081145}"/>
          </ac:picMkLst>
        </pc:picChg>
        <pc:picChg chg="del">
          <ac:chgData name="Srivastava, Shashank" userId="4a4a45cf-0bce-432b-b8e4-c038fc1510d7" providerId="ADAL" clId="{9727F486-4337-4DBD-892B-0227463528D5}" dt="2024-03-06T18:12:15.509" v="762" actId="478"/>
          <ac:picMkLst>
            <pc:docMk/>
            <pc:sldMk cId="3662296069" sldId="270"/>
            <ac:picMk id="5" creationId="{B53A8B43-4346-700C-6152-A5EB9A04D544}"/>
          </ac:picMkLst>
        </pc:picChg>
      </pc:sldChg>
      <pc:sldChg chg="addSp modSp add mod">
        <pc:chgData name="Srivastava, Shashank" userId="4a4a45cf-0bce-432b-b8e4-c038fc1510d7" providerId="ADAL" clId="{9727F486-4337-4DBD-892B-0227463528D5}" dt="2024-03-06T18:19:16.204" v="878"/>
        <pc:sldMkLst>
          <pc:docMk/>
          <pc:sldMk cId="2292343375" sldId="271"/>
        </pc:sldMkLst>
        <pc:spChg chg="add mod">
          <ac:chgData name="Srivastava, Shashank" userId="4a4a45cf-0bce-432b-b8e4-c038fc1510d7" providerId="ADAL" clId="{9727F486-4337-4DBD-892B-0227463528D5}" dt="2024-03-06T18:15:23.360" v="823" actId="2085"/>
          <ac:spMkLst>
            <pc:docMk/>
            <pc:sldMk cId="2292343375" sldId="271"/>
            <ac:spMk id="2" creationId="{61A01CBF-B754-D662-FDFE-F3E46716E211}"/>
          </ac:spMkLst>
        </pc:spChg>
        <pc:spChg chg="add mod">
          <ac:chgData name="Srivastava, Shashank" userId="4a4a45cf-0bce-432b-b8e4-c038fc1510d7" providerId="ADAL" clId="{9727F486-4337-4DBD-892B-0227463528D5}" dt="2024-03-06T18:16:54.905" v="851" actId="20577"/>
          <ac:spMkLst>
            <pc:docMk/>
            <pc:sldMk cId="2292343375" sldId="271"/>
            <ac:spMk id="3" creationId="{26E40E16-607D-3D8D-AC55-B7A5CC1B9610}"/>
          </ac:spMkLst>
        </pc:spChg>
        <pc:spChg chg="mod">
          <ac:chgData name="Srivastava, Shashank" userId="4a4a45cf-0bce-432b-b8e4-c038fc1510d7" providerId="ADAL" clId="{9727F486-4337-4DBD-892B-0227463528D5}" dt="2024-03-06T18:19:16.204" v="878"/>
          <ac:spMkLst>
            <pc:docMk/>
            <pc:sldMk cId="2292343375" sldId="271"/>
            <ac:spMk id="11" creationId="{D9754615-49C6-E3A9-17C2-719B7D58F06E}"/>
          </ac:spMkLst>
        </pc:spChg>
      </pc:sldChg>
      <pc:sldChg chg="addSp delSp modSp add mod modAnim">
        <pc:chgData name="Srivastava, Shashank" userId="4a4a45cf-0bce-432b-b8e4-c038fc1510d7" providerId="ADAL" clId="{9727F486-4337-4DBD-892B-0227463528D5}" dt="2024-03-22T10:04:25.270" v="988" actId="1036"/>
        <pc:sldMkLst>
          <pc:docMk/>
          <pc:sldMk cId="3332205278" sldId="272"/>
        </pc:sldMkLst>
        <pc:spChg chg="del">
          <ac:chgData name="Srivastava, Shashank" userId="4a4a45cf-0bce-432b-b8e4-c038fc1510d7" providerId="ADAL" clId="{9727F486-4337-4DBD-892B-0227463528D5}" dt="2024-03-07T04:23:53.747" v="887" actId="478"/>
          <ac:spMkLst>
            <pc:docMk/>
            <pc:sldMk cId="3332205278" sldId="272"/>
            <ac:spMk id="3" creationId="{329FF6F7-61FA-A006-F62D-F8EFE9B3EFDA}"/>
          </ac:spMkLst>
        </pc:spChg>
        <pc:spChg chg="add del mod">
          <ac:chgData name="Srivastava, Shashank" userId="4a4a45cf-0bce-432b-b8e4-c038fc1510d7" providerId="ADAL" clId="{9727F486-4337-4DBD-892B-0227463528D5}" dt="2024-03-07T04:23:56.704" v="888" actId="478"/>
          <ac:spMkLst>
            <pc:docMk/>
            <pc:sldMk cId="3332205278" sldId="272"/>
            <ac:spMk id="5" creationId="{3F2775EC-D9A3-B162-0ABE-3AC335A539A9}"/>
          </ac:spMkLst>
        </pc:spChg>
        <pc:spChg chg="del">
          <ac:chgData name="Srivastava, Shashank" userId="4a4a45cf-0bce-432b-b8e4-c038fc1510d7" providerId="ADAL" clId="{9727F486-4337-4DBD-892B-0227463528D5}" dt="2024-03-07T04:23:53.747" v="887" actId="478"/>
          <ac:spMkLst>
            <pc:docMk/>
            <pc:sldMk cId="3332205278" sldId="272"/>
            <ac:spMk id="6" creationId="{2F706F26-07C1-9736-1BEA-91C4BA4FCD75}"/>
          </ac:spMkLst>
        </pc:spChg>
        <pc:spChg chg="add mod">
          <ac:chgData name="Srivastava, Shashank" userId="4a4a45cf-0bce-432b-b8e4-c038fc1510d7" providerId="ADAL" clId="{9727F486-4337-4DBD-892B-0227463528D5}" dt="2024-03-07T04:27:12.945" v="909" actId="1076"/>
          <ac:spMkLst>
            <pc:docMk/>
            <pc:sldMk cId="3332205278" sldId="272"/>
            <ac:spMk id="9" creationId="{98486EEA-81F6-B844-A7E2-4C10DFBE499B}"/>
          </ac:spMkLst>
        </pc:spChg>
        <pc:spChg chg="mod">
          <ac:chgData name="Srivastava, Shashank" userId="4a4a45cf-0bce-432b-b8e4-c038fc1510d7" providerId="ADAL" clId="{9727F486-4337-4DBD-892B-0227463528D5}" dt="2024-03-07T05:22:29.147" v="912" actId="1076"/>
          <ac:spMkLst>
            <pc:docMk/>
            <pc:sldMk cId="3332205278" sldId="272"/>
            <ac:spMk id="11" creationId="{D9754615-49C6-E3A9-17C2-719B7D58F06E}"/>
          </ac:spMkLst>
        </pc:spChg>
        <pc:spChg chg="add mod">
          <ac:chgData name="Srivastava, Shashank" userId="4a4a45cf-0bce-432b-b8e4-c038fc1510d7" providerId="ADAL" clId="{9727F486-4337-4DBD-892B-0227463528D5}" dt="2024-03-22T10:04:25.270" v="988" actId="1036"/>
          <ac:spMkLst>
            <pc:docMk/>
            <pc:sldMk cId="3332205278" sldId="272"/>
            <ac:spMk id="14" creationId="{F435F558-1464-DA12-CA99-186A7311892F}"/>
          </ac:spMkLst>
        </pc:spChg>
        <pc:picChg chg="del">
          <ac:chgData name="Srivastava, Shashank" userId="4a4a45cf-0bce-432b-b8e4-c038fc1510d7" providerId="ADAL" clId="{9727F486-4337-4DBD-892B-0227463528D5}" dt="2024-03-07T04:23:53.747" v="887" actId="478"/>
          <ac:picMkLst>
            <pc:docMk/>
            <pc:sldMk cId="3332205278" sldId="272"/>
            <ac:picMk id="4" creationId="{F2430E66-A26E-059F-1F6F-6EA621081145}"/>
          </ac:picMkLst>
        </pc:picChg>
        <pc:picChg chg="add mod">
          <ac:chgData name="Srivastava, Shashank" userId="4a4a45cf-0bce-432b-b8e4-c038fc1510d7" providerId="ADAL" clId="{9727F486-4337-4DBD-892B-0227463528D5}" dt="2024-03-21T05:16:56.260" v="966" actId="14100"/>
          <ac:picMkLst>
            <pc:docMk/>
            <pc:sldMk cId="3332205278" sldId="272"/>
            <ac:picMk id="8" creationId="{8693BCA9-3B70-481C-CE18-C196C71BA0E2}"/>
          </ac:picMkLst>
        </pc:picChg>
        <pc:picChg chg="add mod">
          <ac:chgData name="Srivastava, Shashank" userId="4a4a45cf-0bce-432b-b8e4-c038fc1510d7" providerId="ADAL" clId="{9727F486-4337-4DBD-892B-0227463528D5}" dt="2024-03-07T05:22:33.689" v="914" actId="1076"/>
          <ac:picMkLst>
            <pc:docMk/>
            <pc:sldMk cId="3332205278" sldId="272"/>
            <ac:picMk id="12" creationId="{F34F54DD-E13D-7187-A885-360A45E57864}"/>
          </ac:picMkLst>
        </pc:picChg>
      </pc:sldChg>
      <pc:sldChg chg="delSp add mod">
        <pc:chgData name="Srivastava, Shashank" userId="4a4a45cf-0bce-432b-b8e4-c038fc1510d7" providerId="ADAL" clId="{9727F486-4337-4DBD-892B-0227463528D5}" dt="2024-03-21T05:15:09.985" v="964" actId="478"/>
        <pc:sldMkLst>
          <pc:docMk/>
          <pc:sldMk cId="2417029170" sldId="273"/>
        </pc:sldMkLst>
        <pc:spChg chg="del">
          <ac:chgData name="Srivastava, Shashank" userId="4a4a45cf-0bce-432b-b8e4-c038fc1510d7" providerId="ADAL" clId="{9727F486-4337-4DBD-892B-0227463528D5}" dt="2024-03-21T05:15:09.985" v="964" actId="478"/>
          <ac:spMkLst>
            <pc:docMk/>
            <pc:sldMk cId="2417029170" sldId="273"/>
            <ac:spMk id="2" creationId="{F48A38C6-1014-56DA-4C35-319BE6D4C44D}"/>
          </ac:spMkLst>
        </pc:spChg>
      </pc:sldChg>
      <pc:sldMasterChg chg="addSp delSp modSp mod setBg addSldLayout modSldLayout sldLayoutOrd">
        <pc:chgData name="Srivastava, Shashank" userId="4a4a45cf-0bce-432b-b8e4-c038fc1510d7" providerId="ADAL" clId="{9727F486-4337-4DBD-892B-0227463528D5}" dt="2024-03-06T17:25:44.285" v="709" actId="20578"/>
        <pc:sldMasterMkLst>
          <pc:docMk/>
          <pc:sldMasterMk cId="351859650" sldId="2147483648"/>
        </pc:sldMasterMkLst>
        <pc:spChg chg="del">
          <ac:chgData name="Srivastava, Shashank" userId="4a4a45cf-0bce-432b-b8e4-c038fc1510d7" providerId="ADAL" clId="{9727F486-4337-4DBD-892B-0227463528D5}" dt="2024-03-06T17:21:22.637" v="647" actId="478"/>
          <ac:spMkLst>
            <pc:docMk/>
            <pc:sldMasterMk cId="351859650" sldId="2147483648"/>
            <ac:spMk id="4" creationId="{E700EFDF-D936-5308-D68D-8DBD1A289A6E}"/>
          </ac:spMkLst>
        </pc:spChg>
        <pc:spChg chg="mod">
          <ac:chgData name="Srivastava, Shashank" userId="4a4a45cf-0bce-432b-b8e4-c038fc1510d7" providerId="ADAL" clId="{9727F486-4337-4DBD-892B-0227463528D5}" dt="2024-03-06T17:21:40.137" v="660" actId="207"/>
          <ac:spMkLst>
            <pc:docMk/>
            <pc:sldMasterMk cId="351859650" sldId="2147483648"/>
            <ac:spMk id="5" creationId="{F627A720-0569-C0EE-4E36-58DBA8872FFA}"/>
          </ac:spMkLst>
        </pc:spChg>
        <pc:spChg chg="add mod">
          <ac:chgData name="Srivastava, Shashank" userId="4a4a45cf-0bce-432b-b8e4-c038fc1510d7" providerId="ADAL" clId="{9727F486-4337-4DBD-892B-0227463528D5}" dt="2024-03-06T17:19:24.163" v="626"/>
          <ac:spMkLst>
            <pc:docMk/>
            <pc:sldMasterMk cId="351859650" sldId="2147483648"/>
            <ac:spMk id="7" creationId="{F5997E0A-0D99-81D6-986F-CA63034FD70B}"/>
          </ac:spMkLst>
        </pc:spChg>
        <pc:spChg chg="add mod">
          <ac:chgData name="Srivastava, Shashank" userId="4a4a45cf-0bce-432b-b8e4-c038fc1510d7" providerId="ADAL" clId="{9727F486-4337-4DBD-892B-0227463528D5}" dt="2024-03-06T17:21:19.823" v="646"/>
          <ac:spMkLst>
            <pc:docMk/>
            <pc:sldMasterMk cId="351859650" sldId="2147483648"/>
            <ac:spMk id="8" creationId="{40987A72-2266-C6AA-8599-31ED452116DD}"/>
          </ac:spMkLst>
        </pc:spChg>
        <pc:sldLayoutChg chg="delSp modSp mod 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1010848620" sldId="2147483649"/>
          </pc:sldLayoutMkLst>
          <pc:spChg chg="del">
            <ac:chgData name="Srivastava, Shashank" userId="4a4a45cf-0bce-432b-b8e4-c038fc1510d7" providerId="ADAL" clId="{9727F486-4337-4DBD-892B-0227463528D5}" dt="2024-03-06T17:19:31.744" v="628" actId="478"/>
            <ac:spMkLst>
              <pc:docMk/>
              <pc:sldMasterMk cId="351859650" sldId="2147483648"/>
              <pc:sldLayoutMk cId="1010848620" sldId="2147483649"/>
              <ac:spMk id="4" creationId="{02D6341F-491E-99DC-A848-4B2B263471F0}"/>
            </ac:spMkLst>
          </pc:spChg>
          <pc:spChg chg="mod">
            <ac:chgData name="Srivastava, Shashank" userId="4a4a45cf-0bce-432b-b8e4-c038fc1510d7" providerId="ADAL" clId="{9727F486-4337-4DBD-892B-0227463528D5}" dt="2024-03-06T17:19:58.835" v="642" actId="207"/>
            <ac:spMkLst>
              <pc:docMk/>
              <pc:sldMasterMk cId="351859650" sldId="2147483648"/>
              <pc:sldLayoutMk cId="1010848620" sldId="2147483649"/>
              <ac:spMk id="5" creationId="{0D11A3B0-C189-E226-ADA2-047A7D671A9E}"/>
            </ac:spMkLst>
          </pc:spChg>
        </pc:sldLayoutChg>
        <pc:sldLayoutChg chg="addSp delSp modSp mod setBg">
          <pc:chgData name="Srivastava, Shashank" userId="4a4a45cf-0bce-432b-b8e4-c038fc1510d7" providerId="ADAL" clId="{9727F486-4337-4DBD-892B-0227463528D5}" dt="2024-03-06T17:25:26.406" v="707" actId="478"/>
          <pc:sldLayoutMkLst>
            <pc:docMk/>
            <pc:sldMasterMk cId="351859650" sldId="2147483648"/>
            <pc:sldLayoutMk cId="1932771221" sldId="2147483650"/>
          </pc:sldLayoutMkLst>
          <pc:spChg chg="del">
            <ac:chgData name="Srivastava, Shashank" userId="4a4a45cf-0bce-432b-b8e4-c038fc1510d7" providerId="ADAL" clId="{9727F486-4337-4DBD-892B-0227463528D5}" dt="2024-03-06T17:25:18.410" v="704"/>
            <ac:spMkLst>
              <pc:docMk/>
              <pc:sldMasterMk cId="351859650" sldId="2147483648"/>
              <pc:sldLayoutMk cId="1932771221" sldId="2147483650"/>
              <ac:spMk id="2" creationId="{BCCFE460-911A-DCC3-C225-2370BF931921}"/>
            </ac:spMkLst>
          </pc:spChg>
          <pc:spChg chg="del">
            <ac:chgData name="Srivastava, Shashank" userId="4a4a45cf-0bce-432b-b8e4-c038fc1510d7" providerId="ADAL" clId="{9727F486-4337-4DBD-892B-0227463528D5}" dt="2024-03-06T17:17:45.258" v="592" actId="478"/>
            <ac:spMkLst>
              <pc:docMk/>
              <pc:sldMasterMk cId="351859650" sldId="2147483648"/>
              <pc:sldLayoutMk cId="1932771221" sldId="2147483650"/>
              <ac:spMk id="4" creationId="{DB0A0FEB-028A-E802-4EC8-743F33161DCD}"/>
            </ac:spMkLst>
          </pc:spChg>
          <pc:spChg chg="del">
            <ac:chgData name="Srivastava, Shashank" userId="4a4a45cf-0bce-432b-b8e4-c038fc1510d7" providerId="ADAL" clId="{9727F486-4337-4DBD-892B-0227463528D5}" dt="2024-03-06T17:17:45.258" v="592" actId="478"/>
            <ac:spMkLst>
              <pc:docMk/>
              <pc:sldMasterMk cId="351859650" sldId="2147483648"/>
              <pc:sldLayoutMk cId="1932771221" sldId="2147483650"/>
              <ac:spMk id="5" creationId="{000A9119-691F-851E-7888-010F0017EC27}"/>
            </ac:spMkLst>
          </pc:spChg>
          <pc:spChg chg="del">
            <ac:chgData name="Srivastava, Shashank" userId="4a4a45cf-0bce-432b-b8e4-c038fc1510d7" providerId="ADAL" clId="{9727F486-4337-4DBD-892B-0227463528D5}" dt="2024-03-06T17:17:45.258" v="592" actId="478"/>
            <ac:spMkLst>
              <pc:docMk/>
              <pc:sldMasterMk cId="351859650" sldId="2147483648"/>
              <pc:sldLayoutMk cId="1932771221" sldId="2147483650"/>
              <ac:spMk id="6" creationId="{C3DDA4C6-E30A-874B-88B3-D6242F496C7E}"/>
            </ac:spMkLst>
          </pc:spChg>
          <pc:spChg chg="add del mod">
            <ac:chgData name="Srivastava, Shashank" userId="4a4a45cf-0bce-432b-b8e4-c038fc1510d7" providerId="ADAL" clId="{9727F486-4337-4DBD-892B-0227463528D5}" dt="2024-03-06T17:25:26.406" v="707" actId="478"/>
            <ac:spMkLst>
              <pc:docMk/>
              <pc:sldMasterMk cId="351859650" sldId="2147483648"/>
              <pc:sldLayoutMk cId="1932771221" sldId="2147483650"/>
              <ac:spMk id="7" creationId="{C32FB132-B0AB-5B27-3965-EE7526806F83}"/>
            </ac:spMkLst>
          </pc:spChg>
          <pc:spChg chg="add mod">
            <ac:chgData name="Srivastava, Shashank" userId="4a4a45cf-0bce-432b-b8e4-c038fc1510d7" providerId="ADAL" clId="{9727F486-4337-4DBD-892B-0227463528D5}" dt="2024-03-06T17:25:15.658" v="703"/>
            <ac:spMkLst>
              <pc:docMk/>
              <pc:sldMasterMk cId="351859650" sldId="2147483648"/>
              <pc:sldLayoutMk cId="1932771221" sldId="2147483650"/>
              <ac:spMk id="8" creationId="{F8F1E7A3-392B-34DD-11DC-9931396B8C39}"/>
            </ac:spMkLst>
          </pc:spChg>
          <pc:spChg chg="add mod">
            <ac:chgData name="Srivastava, Shashank" userId="4a4a45cf-0bce-432b-b8e4-c038fc1510d7" providerId="ADAL" clId="{9727F486-4337-4DBD-892B-0227463528D5}" dt="2024-03-06T17:25:19.122" v="705"/>
            <ac:spMkLst>
              <pc:docMk/>
              <pc:sldMasterMk cId="351859650" sldId="2147483648"/>
              <pc:sldLayoutMk cId="1932771221" sldId="2147483650"/>
              <ac:spMk id="9" creationId="{BCEDE366-4EED-DCE4-7B0C-A410C9564FBF}"/>
            </ac:spMkLst>
          </pc:spChg>
        </pc:sldLayoutChg>
        <pc:sldLayoutChg chg="addSp modSp 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2132538395" sldId="2147483651"/>
          </pc:sldLayoutMkLst>
          <pc:spChg chg="add mod">
            <ac:chgData name="Srivastava, Shashank" userId="4a4a45cf-0bce-432b-b8e4-c038fc1510d7" providerId="ADAL" clId="{9727F486-4337-4DBD-892B-0227463528D5}" dt="2024-03-06T17:20:23.674" v="643"/>
            <ac:spMkLst>
              <pc:docMk/>
              <pc:sldMasterMk cId="351859650" sldId="2147483648"/>
              <pc:sldLayoutMk cId="2132538395" sldId="2147483651"/>
              <ac:spMk id="7" creationId="{824CD99F-EB58-47D0-8A62-AD23DA01058D}"/>
            </ac:spMkLst>
          </pc:spChg>
        </pc:sldLayoutChg>
        <pc:sldLayoutChg chg="addSp modSp 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3797817859" sldId="2147483652"/>
          </pc:sldLayoutMkLst>
          <pc:spChg chg="add mod">
            <ac:chgData name="Srivastava, Shashank" userId="4a4a45cf-0bce-432b-b8e4-c038fc1510d7" providerId="ADAL" clId="{9727F486-4337-4DBD-892B-0227463528D5}" dt="2024-03-06T17:20:28.390" v="644"/>
            <ac:spMkLst>
              <pc:docMk/>
              <pc:sldMasterMk cId="351859650" sldId="2147483648"/>
              <pc:sldLayoutMk cId="3797817859" sldId="2147483652"/>
              <ac:spMk id="8" creationId="{31702465-7349-8DE9-D257-6B3161950487}"/>
            </ac:spMkLst>
          </pc:spChg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2793696646" sldId="2147483653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720001000" sldId="2147483654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2719735901" sldId="2147483655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3229330207" sldId="2147483656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3740598767" sldId="2147483657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338473729" sldId="2147483658"/>
          </pc:sldLayoutMkLst>
        </pc:sldLayoutChg>
        <pc:sldLayoutChg chg="setBg">
          <pc:chgData name="Srivastava, Shashank" userId="4a4a45cf-0bce-432b-b8e4-c038fc1510d7" providerId="ADAL" clId="{9727F486-4337-4DBD-892B-0227463528D5}" dt="2024-03-06T17:22:15.630" v="661"/>
          <pc:sldLayoutMkLst>
            <pc:docMk/>
            <pc:sldMasterMk cId="351859650" sldId="2147483648"/>
            <pc:sldLayoutMk cId="1884315591" sldId="2147483659"/>
          </pc:sldLayoutMkLst>
        </pc:sldLayoutChg>
        <pc:sldLayoutChg chg="new mod ord">
          <pc:chgData name="Srivastava, Shashank" userId="4a4a45cf-0bce-432b-b8e4-c038fc1510d7" providerId="ADAL" clId="{9727F486-4337-4DBD-892B-0227463528D5}" dt="2024-03-06T17:25:44.285" v="709" actId="20578"/>
          <pc:sldLayoutMkLst>
            <pc:docMk/>
            <pc:sldMasterMk cId="351859650" sldId="2147483648"/>
            <pc:sldLayoutMk cId="1944535904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4FE238-A9DD-29A3-ABE5-E795E67BD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353C9-6A01-5323-0B12-99324653C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FD9B-9188-437D-BA58-82D5113CB81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FD7F-F7EE-786C-9D53-45EAE9CC3A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DC2A-AA96-6A87-2AA8-FD892BB7E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061-3E53-45B7-B014-C086EC0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8199-93DE-9D6B-1A66-38ABED53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55BD7-EEDC-5A08-384B-B2D262322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Prompting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55F8-89C2-8F84-2C62-400F61488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5E1-8D5C-88CE-71B3-008F67B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BBD7-BE09-82FD-1BCC-C708728E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3C29-F81F-CD6E-F46E-E3B310F3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0025-D47A-9676-88C8-E6059EDF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AA76-D0C6-55A7-DA1F-85B75C0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0E73-3E44-19AC-5C59-FDFB3312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950-3405-E8C1-193C-CF0BE5E0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9818-448F-C13A-1A3F-429D4FD9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BFC9-EB72-B38C-358B-E7B1C71A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EAB1-CD6F-A702-0F68-4C6C43E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9A6B-ED80-FFD0-E046-AFF04EB4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0497-3D4A-09AD-7250-9B826EABF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1B811-A282-8116-11E2-FB3D0144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7BAF-BF53-51EE-EEED-2654ED4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F02B-B1D6-8320-F1CF-55068FDF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CAB7-CE6D-3DC0-7956-BA812337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FF01-E2C7-933F-61A9-94CCEB19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9F79-5200-E589-7285-1DBDDD92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A3B0-C189-E226-ADA2-047A7D6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Prompting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1A4F-CA8F-4D5E-7087-F58067B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9BC6-0FE5-96A6-3462-9D294D19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2FB132-B0AB-5B27-3965-EE75268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Prompting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F1E7A3-392B-34DD-11DC-9931396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EDE366-4EED-DCE4-7B0C-A410C956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7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66AA-D9AF-507F-713A-FC25828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933D-E1BD-77A1-4410-2EE772FA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1D17-D28D-2C9F-3DF4-9907528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59EA-56D6-8740-8853-BA78FBF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8C8-EFDF-99A2-CF2C-9FA6345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4CD99F-EB58-47D0-8A62-AD23DA01058D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BF0-7E6E-C080-0BC5-3A4F4058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A74-9738-DA63-7B4C-E00AAAFC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23D8-D625-C46E-F46A-E6C8C324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C0B7-FB49-AC97-D43B-6F1623C3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2AA4-9304-2F24-2578-15F40200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D67D-D364-440D-4C20-F27AD087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702465-7349-8DE9-D257-6B3161950487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8C6-8E69-5998-0817-A87627C5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64CD-6A73-CB86-44B9-0EC11645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85D-A4E2-547C-FD4F-2AA18F9D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5CB7-D8D6-635E-1B95-2C1DC16E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3F918-B44D-288D-B2A0-C5FB495CB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6FED-6377-458A-A135-BE76F50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C18BF-70CF-C591-E937-292DACC6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549C6-48AE-FDF9-5A77-66B4BDD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9F2-B2F7-E10F-4B27-FBF84CD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BD2C-8F60-5756-9D36-A094841C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A071-87B9-8413-E434-679F500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C908-8DB2-D655-3089-2D87FB7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F5FE-0459-03EB-C97F-C2E1A8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5C71-FBD9-6B38-08FC-7A65A2B3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91-97A0-7E74-0813-3DEDEBBE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D2E-E33C-AF1C-FD8B-AA59436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2A54-E49F-4088-7AAE-437B2632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C8A5-9646-9667-B0B6-CA8A45CC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D90E-9FEA-3A02-9261-9CD7E1C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1485-6A00-8865-F5C6-B751979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25DC-267A-0996-237F-CE0D8A7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8C819-8A06-75D4-4789-65977DE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11FE-946D-FB10-B01D-772B8198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A720-0569-C0EE-4E36-58DBA887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Prompting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33D-9223-FE36-E1F7-35E7493A3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1190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1190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2210.03629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1190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E64-51FB-3043-15B4-F1B77A086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	Prompting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1C977-6A42-C247-005D-D755D6CEE203}"/>
              </a:ext>
            </a:extLst>
          </p:cNvPr>
          <p:cNvSpPr txBox="1"/>
          <p:nvPr/>
        </p:nvSpPr>
        <p:spPr>
          <a:xfrm>
            <a:off x="5595837" y="387432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02124"/>
                </a:solidFill>
                <a:effectLst/>
                <a:latin typeface="Google Sans"/>
              </a:rPr>
              <a:t>“The hottest new programming language is English” </a:t>
            </a:r>
          </a:p>
          <a:p>
            <a:r>
              <a:rPr lang="en-US" b="0" i="1" dirty="0">
                <a:solidFill>
                  <a:srgbClr val="040C28"/>
                </a:solidFill>
                <a:effectLst/>
                <a:latin typeface="Google Sans"/>
              </a:rPr>
              <a:t>-Andrej </a:t>
            </a:r>
            <a:r>
              <a:rPr lang="en-US" b="0" i="1" dirty="0" err="1">
                <a:solidFill>
                  <a:srgbClr val="040C28"/>
                </a:solidFill>
                <a:effectLst/>
                <a:latin typeface="Google Sans"/>
              </a:rPr>
              <a:t>Karpathy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961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2940F-116C-3351-D508-9747E648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59E95-1296-0B23-FB39-627F9B7D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1" y="293074"/>
            <a:ext cx="10097311" cy="5780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F7C32-790B-FBB2-7D73-1404669475B4}"/>
              </a:ext>
            </a:extLst>
          </p:cNvPr>
          <p:cNvSpPr txBox="1"/>
          <p:nvPr/>
        </p:nvSpPr>
        <p:spPr>
          <a:xfrm>
            <a:off x="1552372" y="6001966"/>
            <a:ext cx="5792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i="0" dirty="0">
                <a:solidFill>
                  <a:srgbClr val="000000"/>
                </a:solidFill>
                <a:effectLst/>
                <a:latin typeface="Lucida Grande"/>
              </a:rPr>
              <a:t>Chain-of-Thought Prompting Elicits Reasoning in Large Language Models, </a:t>
            </a:r>
            <a:r>
              <a:rPr lang="en-US" sz="1100" b="0" i="0" dirty="0">
                <a:effectLst/>
                <a:latin typeface="ui-sans-serif"/>
                <a:hlinkClick r:id="rId3"/>
              </a:rPr>
              <a:t>Wei et al. (2022)</a:t>
            </a:r>
            <a:endParaRPr lang="en-US" sz="11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1702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A8B43-4346-700C-6152-A5EB9A04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1" y="293074"/>
            <a:ext cx="10097311" cy="5780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54615-49C6-E3A9-17C2-719B7D58F06E}"/>
              </a:ext>
            </a:extLst>
          </p:cNvPr>
          <p:cNvSpPr txBox="1"/>
          <p:nvPr/>
        </p:nvSpPr>
        <p:spPr>
          <a:xfrm>
            <a:off x="1552372" y="6001966"/>
            <a:ext cx="5792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i="0" dirty="0">
                <a:solidFill>
                  <a:srgbClr val="000000"/>
                </a:solidFill>
                <a:effectLst/>
                <a:latin typeface="Lucida Grande"/>
              </a:rPr>
              <a:t>Chain-of-Thought Prompting Elicits Reasoning in Large Language Models, </a:t>
            </a:r>
            <a:r>
              <a:rPr lang="en-US" sz="1100" b="0" i="0" dirty="0">
                <a:effectLst/>
                <a:latin typeface="ui-sans-serif"/>
                <a:hlinkClick r:id="rId3"/>
              </a:rPr>
              <a:t>Wei et al. (2022)</a:t>
            </a:r>
            <a:endParaRPr lang="en-US" sz="11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A01CBF-B754-D662-FDFE-F3E46716E211}"/>
              </a:ext>
            </a:extLst>
          </p:cNvPr>
          <p:cNvSpPr/>
          <p:nvPr/>
        </p:nvSpPr>
        <p:spPr>
          <a:xfrm>
            <a:off x="1060315" y="1050587"/>
            <a:ext cx="10188104" cy="4854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40E16-607D-3D8D-AC55-B7A5CC1B9610}"/>
              </a:ext>
            </a:extLst>
          </p:cNvPr>
          <p:cNvSpPr txBox="1"/>
          <p:nvPr/>
        </p:nvSpPr>
        <p:spPr>
          <a:xfrm>
            <a:off x="1378087" y="1459149"/>
            <a:ext cx="651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4155"/>
                </a:solidFill>
                <a:effectLst/>
                <a:latin typeface="ui-sans-serif"/>
              </a:rPr>
              <a:t>Lacks  access to the external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4155"/>
              </a:solidFill>
              <a:effectLst/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4155"/>
                </a:solidFill>
                <a:latin typeface="ui-sans-serif"/>
              </a:rPr>
              <a:t>I</a:t>
            </a:r>
            <a:r>
              <a:rPr lang="en-US" b="0" i="0" dirty="0">
                <a:solidFill>
                  <a:srgbClr val="334155"/>
                </a:solidFill>
                <a:effectLst/>
                <a:latin typeface="ui-sans-serif"/>
              </a:rPr>
              <a:t>nability to update its knowledge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4155"/>
              </a:solidFill>
              <a:effectLst/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4155"/>
                </a:solidFill>
                <a:effectLst/>
                <a:latin typeface="ui-sans-serif"/>
              </a:rPr>
              <a:t>Leads to issues like fact hallucination and error propagation.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4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754615-49C6-E3A9-17C2-719B7D58F06E}"/>
              </a:ext>
            </a:extLst>
          </p:cNvPr>
          <p:cNvSpPr txBox="1"/>
          <p:nvPr/>
        </p:nvSpPr>
        <p:spPr>
          <a:xfrm>
            <a:off x="1552372" y="6001965"/>
            <a:ext cx="93482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0" dirty="0" err="1">
                <a:solidFill>
                  <a:srgbClr val="000000"/>
                </a:solidFill>
                <a:effectLst/>
                <a:latin typeface="Lucida Grande"/>
              </a:rPr>
              <a:t>ReAct</a:t>
            </a:r>
            <a:r>
              <a:rPr lang="en-US" sz="1100" i="0" dirty="0">
                <a:solidFill>
                  <a:srgbClr val="000000"/>
                </a:solidFill>
                <a:effectLst/>
                <a:latin typeface="Lucida Grande"/>
              </a:rPr>
              <a:t>: Synergizing Reasoning and Acting in Language Models </a:t>
            </a:r>
            <a:r>
              <a:rPr lang="en-US" sz="1100" b="0" i="0" dirty="0">
                <a:effectLst/>
                <a:latin typeface="ui-sans-serif"/>
                <a:hlinkClick r:id="rId2"/>
              </a:rPr>
              <a:t>Yao et al., </a:t>
            </a:r>
            <a:r>
              <a:rPr lang="en-US" sz="1100" b="0" i="0" dirty="0">
                <a:effectLst/>
                <a:latin typeface="ui-sans-serif"/>
              </a:rPr>
              <a:t>(</a:t>
            </a:r>
            <a:r>
              <a:rPr lang="en-US" sz="1100" dirty="0">
                <a:latin typeface="ui-sans-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</a:t>
            </a:r>
            <a:r>
              <a:rPr lang="en-US" sz="1100" dirty="0">
                <a:latin typeface="ui-sans-serif"/>
              </a:rPr>
              <a:t>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FF6F7-61FA-A006-F62D-F8EFE9B3EFDA}"/>
              </a:ext>
            </a:extLst>
          </p:cNvPr>
          <p:cNvSpPr txBox="1"/>
          <p:nvPr/>
        </p:nvSpPr>
        <p:spPr>
          <a:xfrm>
            <a:off x="289741" y="2675425"/>
            <a:ext cx="3829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effectLst/>
                <a:latin typeface="ui-monospace"/>
              </a:rPr>
              <a:t>Prompt: Aside from the Apple Remote, what other devices can control the program Apple Remote was originally designed to interact with?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30E66-A26E-059F-1F6F-6EA6210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97" y="87549"/>
            <a:ext cx="7933374" cy="59144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706F26-07C1-9736-1BEA-91C4BA4F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9050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754615-49C6-E3A9-17C2-719B7D58F06E}"/>
              </a:ext>
            </a:extLst>
          </p:cNvPr>
          <p:cNvSpPr txBox="1"/>
          <p:nvPr/>
        </p:nvSpPr>
        <p:spPr>
          <a:xfrm>
            <a:off x="254540" y="6100417"/>
            <a:ext cx="40799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0" dirty="0">
                <a:solidFill>
                  <a:srgbClr val="000000"/>
                </a:solidFill>
                <a:effectLst/>
                <a:latin typeface="Lucida Grande"/>
              </a:rPr>
              <a:t>https://developer.nvidia.com/blog/introduction-to-llm-agents/</a:t>
            </a:r>
            <a:endParaRPr lang="en-US" sz="1100" dirty="0">
              <a:latin typeface="ui-sans-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3BCA9-3B70-481C-CE18-C196C71B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3" y="2033081"/>
            <a:ext cx="6260270" cy="33490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486EEA-81F6-B844-A7E2-4C10DFBE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22260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F54DD-E13D-7187-A885-360A45E5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193" y="1038180"/>
            <a:ext cx="3894157" cy="4519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5F558-1464-DA12-CA99-186A7311892F}"/>
              </a:ext>
            </a:extLst>
          </p:cNvPr>
          <p:cNvSpPr txBox="1"/>
          <p:nvPr/>
        </p:nvSpPr>
        <p:spPr>
          <a:xfrm>
            <a:off x="7420585" y="6038946"/>
            <a:ext cx="4771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https://brightinventions.pl/blog/introducing-langchain-agents-tutorial-with-example/</a:t>
            </a:r>
          </a:p>
        </p:txBody>
      </p:sp>
    </p:spTree>
    <p:extLst>
      <p:ext uri="{BB962C8B-B14F-4D97-AF65-F5344CB8AC3E}">
        <p14:creationId xmlns:p14="http://schemas.microsoft.com/office/powerpoint/2010/main" val="33322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E64-51FB-3043-15B4-F1B77A08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01181-BA0F-A939-48C5-11C06ACE2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834C-0C67-375A-B003-B2356A011B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1" y="2272957"/>
            <a:ext cx="1662489" cy="166248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5" y="2204863"/>
            <a:ext cx="1511701" cy="15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239522" y="18943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9391922" y="20467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54BBC-14E4-9C3C-E935-D3182299BF4E}"/>
              </a:ext>
            </a:extLst>
          </p:cNvPr>
          <p:cNvSpPr/>
          <p:nvPr/>
        </p:nvSpPr>
        <p:spPr>
          <a:xfrm>
            <a:off x="5221098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4E718-D2DF-2F01-67D4-97516082E38A}"/>
              </a:ext>
            </a:extLst>
          </p:cNvPr>
          <p:cNvSpPr/>
          <p:nvPr/>
        </p:nvSpPr>
        <p:spPr>
          <a:xfrm>
            <a:off x="5373498" y="35814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F88FF-C444-6C70-54EA-987ADC5F97CE}"/>
              </a:ext>
            </a:extLst>
          </p:cNvPr>
          <p:cNvSpPr/>
          <p:nvPr/>
        </p:nvSpPr>
        <p:spPr>
          <a:xfrm>
            <a:off x="5525898" y="37338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3E60F-56D0-DAD1-26EA-7E53248C4BBB}"/>
              </a:ext>
            </a:extLst>
          </p:cNvPr>
          <p:cNvSpPr/>
          <p:nvPr/>
        </p:nvSpPr>
        <p:spPr>
          <a:xfrm>
            <a:off x="7027654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DC05-91E5-6CB0-C56F-C184B61990BD}"/>
              </a:ext>
            </a:extLst>
          </p:cNvPr>
          <p:cNvSpPr/>
          <p:nvPr/>
        </p:nvSpPr>
        <p:spPr>
          <a:xfrm>
            <a:off x="7168475" y="3594415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BF7E7-D2A5-540C-C3B7-BEDFF9C91988}"/>
              </a:ext>
            </a:extLst>
          </p:cNvPr>
          <p:cNvSpPr txBox="1"/>
          <p:nvPr/>
        </p:nvSpPr>
        <p:spPr>
          <a:xfrm>
            <a:off x="4857118" y="3059668"/>
            <a:ext cx="13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a,b,c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A4F88-C268-B341-C168-049C9B486AF6}"/>
              </a:ext>
            </a:extLst>
          </p:cNvPr>
          <p:cNvSpPr txBox="1"/>
          <p:nvPr/>
        </p:nvSpPr>
        <p:spPr>
          <a:xfrm>
            <a:off x="6683717" y="3059668"/>
            <a:ext cx="13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d,e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1086185" y="5799626"/>
            <a:ext cx="3252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Which dragon did Jon Snow ride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1240213" y="5463712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9BDB8-B1A6-3F07-E441-BA96F7A76666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5866140" y="4658832"/>
            <a:ext cx="486022" cy="9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B55294-50A1-1AA6-6CA8-A44EDDD797D6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6352162" y="4519447"/>
            <a:ext cx="1156555" cy="112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87B62F-0EC9-E86D-88B8-EBB95E55470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338536" y="5982511"/>
            <a:ext cx="1488332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5A837-F446-477B-ED9C-79F9944F5114}"/>
              </a:ext>
            </a:extLst>
          </p:cNvPr>
          <p:cNvSpPr txBox="1"/>
          <p:nvPr/>
        </p:nvSpPr>
        <p:spPr>
          <a:xfrm>
            <a:off x="5244348" y="4965771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994A0-3630-CE61-8407-19A3BFC238A5}"/>
              </a:ext>
            </a:extLst>
          </p:cNvPr>
          <p:cNvSpPr txBox="1"/>
          <p:nvPr/>
        </p:nvSpPr>
        <p:spPr>
          <a:xfrm>
            <a:off x="6877455" y="5011937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2871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141557" y="184308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5322749" y="3873030"/>
            <a:ext cx="511029" cy="702646"/>
          </a:xfrm>
          <a:custGeom>
            <a:avLst/>
            <a:gdLst>
              <a:gd name="connsiteX0" fmla="*/ 0 w 511029"/>
              <a:gd name="connsiteY0" fmla="*/ 0 h 702646"/>
              <a:gd name="connsiteX1" fmla="*/ 511029 w 511029"/>
              <a:gd name="connsiteY1" fmla="*/ 0 h 702646"/>
              <a:gd name="connsiteX2" fmla="*/ 511029 w 511029"/>
              <a:gd name="connsiteY2" fmla="*/ 702646 h 702646"/>
              <a:gd name="connsiteX3" fmla="*/ 0 w 511029"/>
              <a:gd name="connsiteY3" fmla="*/ 702646 h 702646"/>
              <a:gd name="connsiteX4" fmla="*/ 0 w 511029"/>
              <a:gd name="connsiteY4" fmla="*/ 0 h 70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29" h="702646" extrusionOk="0">
                <a:moveTo>
                  <a:pt x="0" y="0"/>
                </a:moveTo>
                <a:cubicBezTo>
                  <a:pt x="117656" y="15128"/>
                  <a:pt x="403953" y="4044"/>
                  <a:pt x="511029" y="0"/>
                </a:cubicBezTo>
                <a:cubicBezTo>
                  <a:pt x="451118" y="252184"/>
                  <a:pt x="554704" y="510419"/>
                  <a:pt x="511029" y="702646"/>
                </a:cubicBezTo>
                <a:cubicBezTo>
                  <a:pt x="315238" y="667299"/>
                  <a:pt x="179554" y="710203"/>
                  <a:pt x="0" y="702646"/>
                </a:cubicBezTo>
                <a:cubicBezTo>
                  <a:pt x="2567" y="600796"/>
                  <a:pt x="18321" y="138215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4204077" y="3281916"/>
            <a:ext cx="42234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Query = Which dragon did Jon Snow ride?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4431292" y="2661684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125F2D-86AE-17E1-2EE7-0CD353E14C75}"/>
              </a:ext>
            </a:extLst>
          </p:cNvPr>
          <p:cNvSpPr/>
          <p:nvPr/>
        </p:nvSpPr>
        <p:spPr>
          <a:xfrm>
            <a:off x="3998068" y="3058942"/>
            <a:ext cx="4572000" cy="1639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907A7-0D4B-1C31-7C3A-A10881E29F8E}"/>
              </a:ext>
            </a:extLst>
          </p:cNvPr>
          <p:cNvSpPr txBox="1"/>
          <p:nvPr/>
        </p:nvSpPr>
        <p:spPr>
          <a:xfrm>
            <a:off x="3998068" y="3689556"/>
            <a:ext cx="42234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+ Context 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841EAB-42EC-0F17-48D3-D20A361FD6F1}"/>
              </a:ext>
            </a:extLst>
          </p:cNvPr>
          <p:cNvSpPr/>
          <p:nvPr/>
        </p:nvSpPr>
        <p:spPr>
          <a:xfrm>
            <a:off x="9321971" y="200211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FBDCD-72D6-A09C-6995-8D81631F0794}"/>
              </a:ext>
            </a:extLst>
          </p:cNvPr>
          <p:cNvSpPr/>
          <p:nvPr/>
        </p:nvSpPr>
        <p:spPr>
          <a:xfrm>
            <a:off x="6096000" y="3874222"/>
            <a:ext cx="562620" cy="702645"/>
          </a:xfrm>
          <a:custGeom>
            <a:avLst/>
            <a:gdLst>
              <a:gd name="connsiteX0" fmla="*/ 0 w 562620"/>
              <a:gd name="connsiteY0" fmla="*/ 0 h 702645"/>
              <a:gd name="connsiteX1" fmla="*/ 562620 w 562620"/>
              <a:gd name="connsiteY1" fmla="*/ 0 h 702645"/>
              <a:gd name="connsiteX2" fmla="*/ 562620 w 562620"/>
              <a:gd name="connsiteY2" fmla="*/ 702645 h 702645"/>
              <a:gd name="connsiteX3" fmla="*/ 0 w 562620"/>
              <a:gd name="connsiteY3" fmla="*/ 702645 h 702645"/>
              <a:gd name="connsiteX4" fmla="*/ 0 w 562620"/>
              <a:gd name="connsiteY4" fmla="*/ 0 h 70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620" h="702645" extrusionOk="0">
                <a:moveTo>
                  <a:pt x="0" y="0"/>
                </a:moveTo>
                <a:cubicBezTo>
                  <a:pt x="196586" y="31897"/>
                  <a:pt x="353518" y="-24792"/>
                  <a:pt x="562620" y="0"/>
                </a:cubicBezTo>
                <a:cubicBezTo>
                  <a:pt x="625510" y="255980"/>
                  <a:pt x="602159" y="514974"/>
                  <a:pt x="562620" y="702645"/>
                </a:cubicBezTo>
                <a:cubicBezTo>
                  <a:pt x="459454" y="656843"/>
                  <a:pt x="185054" y="709962"/>
                  <a:pt x="0" y="702645"/>
                </a:cubicBezTo>
                <a:cubicBezTo>
                  <a:pt x="2583" y="598752"/>
                  <a:pt x="19774" y="13520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A5EB7-52DE-EE4D-C60F-B94CBB473C4A}"/>
              </a:ext>
            </a:extLst>
          </p:cNvPr>
          <p:cNvSpPr/>
          <p:nvPr/>
        </p:nvSpPr>
        <p:spPr>
          <a:xfrm>
            <a:off x="6808032" y="3868508"/>
            <a:ext cx="490632" cy="740366"/>
          </a:xfrm>
          <a:custGeom>
            <a:avLst/>
            <a:gdLst>
              <a:gd name="connsiteX0" fmla="*/ 0 w 490632"/>
              <a:gd name="connsiteY0" fmla="*/ 0 h 740366"/>
              <a:gd name="connsiteX1" fmla="*/ 490632 w 490632"/>
              <a:gd name="connsiteY1" fmla="*/ 0 h 740366"/>
              <a:gd name="connsiteX2" fmla="*/ 490632 w 490632"/>
              <a:gd name="connsiteY2" fmla="*/ 740366 h 740366"/>
              <a:gd name="connsiteX3" fmla="*/ 0 w 490632"/>
              <a:gd name="connsiteY3" fmla="*/ 740366 h 740366"/>
              <a:gd name="connsiteX4" fmla="*/ 0 w 490632"/>
              <a:gd name="connsiteY4" fmla="*/ 0 h 74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632" h="740366" extrusionOk="0">
                <a:moveTo>
                  <a:pt x="0" y="0"/>
                </a:moveTo>
                <a:cubicBezTo>
                  <a:pt x="72241" y="7687"/>
                  <a:pt x="342120" y="40517"/>
                  <a:pt x="490632" y="0"/>
                </a:cubicBezTo>
                <a:cubicBezTo>
                  <a:pt x="454074" y="140207"/>
                  <a:pt x="487995" y="472627"/>
                  <a:pt x="490632" y="740366"/>
                </a:cubicBezTo>
                <a:cubicBezTo>
                  <a:pt x="406053" y="723211"/>
                  <a:pt x="83127" y="754342"/>
                  <a:pt x="0" y="740366"/>
                </a:cubicBezTo>
                <a:cubicBezTo>
                  <a:pt x="-38090" y="409776"/>
                  <a:pt x="-38817" y="103852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1697-FBBE-CE4B-4DCF-60CF0CE20229}"/>
              </a:ext>
            </a:extLst>
          </p:cNvPr>
          <p:cNvSpPr/>
          <p:nvPr/>
        </p:nvSpPr>
        <p:spPr>
          <a:xfrm>
            <a:off x="7514780" y="3868508"/>
            <a:ext cx="598088" cy="753623"/>
          </a:xfrm>
          <a:custGeom>
            <a:avLst/>
            <a:gdLst>
              <a:gd name="connsiteX0" fmla="*/ 0 w 598088"/>
              <a:gd name="connsiteY0" fmla="*/ 0 h 753623"/>
              <a:gd name="connsiteX1" fmla="*/ 598088 w 598088"/>
              <a:gd name="connsiteY1" fmla="*/ 0 h 753623"/>
              <a:gd name="connsiteX2" fmla="*/ 598088 w 598088"/>
              <a:gd name="connsiteY2" fmla="*/ 753623 h 753623"/>
              <a:gd name="connsiteX3" fmla="*/ 0 w 598088"/>
              <a:gd name="connsiteY3" fmla="*/ 753623 h 753623"/>
              <a:gd name="connsiteX4" fmla="*/ 0 w 598088"/>
              <a:gd name="connsiteY4" fmla="*/ 0 h 7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088" h="753623" extrusionOk="0">
                <a:moveTo>
                  <a:pt x="0" y="0"/>
                </a:moveTo>
                <a:cubicBezTo>
                  <a:pt x="279271" y="-36369"/>
                  <a:pt x="449279" y="9597"/>
                  <a:pt x="598088" y="0"/>
                </a:cubicBezTo>
                <a:cubicBezTo>
                  <a:pt x="541517" y="320400"/>
                  <a:pt x="541008" y="442131"/>
                  <a:pt x="598088" y="753623"/>
                </a:cubicBezTo>
                <a:cubicBezTo>
                  <a:pt x="428192" y="742784"/>
                  <a:pt x="100301" y="799918"/>
                  <a:pt x="0" y="753623"/>
                </a:cubicBezTo>
                <a:cubicBezTo>
                  <a:pt x="41120" y="501112"/>
                  <a:pt x="-15268" y="243473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F19885-18E0-7B07-B5A3-E71CB43EC8C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284068" y="4698460"/>
            <a:ext cx="68094" cy="94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D5D911-FF35-C7A3-5A48-D62EEFD60F29}"/>
              </a:ext>
            </a:extLst>
          </p:cNvPr>
          <p:cNvSpPr txBox="1"/>
          <p:nvPr/>
        </p:nvSpPr>
        <p:spPr>
          <a:xfrm>
            <a:off x="5578263" y="5157481"/>
            <a:ext cx="93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api</a:t>
            </a:r>
            <a:r>
              <a:rPr lang="en-US" sz="1200" i="1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28238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/>
      <p:bldP spid="25" grpId="0"/>
      <p:bldP spid="26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&#10;                        A model architecture diagram of Retrieval Augmented Generation (RAG)&#10;                            showing how embeddings of user queries and supplemental documents are&#10;                            used to augment foundation model prompts to improve&#10;                            customization.&#10;                    ">
            <a:extLst>
              <a:ext uri="{FF2B5EF4-FFF2-40B4-BE49-F238E27FC236}">
                <a16:creationId xmlns:a16="http://schemas.microsoft.com/office/drawing/2014/main" id="{E7160567-3F40-5BBA-1DEA-77DEE6AE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7" y="732244"/>
            <a:ext cx="85534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E8EE5-F04C-D56E-77E6-E70E055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49512-6B0D-4E6A-C5B0-2D1FD2B92D29}"/>
              </a:ext>
            </a:extLst>
          </p:cNvPr>
          <p:cNvSpPr txBox="1"/>
          <p:nvPr/>
        </p:nvSpPr>
        <p:spPr>
          <a:xfrm>
            <a:off x="3064213" y="6088839"/>
            <a:ext cx="108648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https://docs.aws.amazon.com/sagemaker/latest/dg/jumpstart-foundation-models-customize-rag.html</a:t>
            </a:r>
          </a:p>
        </p:txBody>
      </p:sp>
    </p:spTree>
    <p:extLst>
      <p:ext uri="{BB962C8B-B14F-4D97-AF65-F5344CB8AC3E}">
        <p14:creationId xmlns:p14="http://schemas.microsoft.com/office/powerpoint/2010/main" val="34747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D1A764-1B41-0B1E-159C-09769906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0212" cy="5258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35E0-E9E7-0015-CFCD-2C7528BE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67" y="1519985"/>
            <a:ext cx="7201524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3C73CE-EB19-5A8D-EF24-76881DB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830D14-93A6-A407-0884-7E1CD95D2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DA165-D91B-DD8F-0D02-64267506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7" y="523725"/>
            <a:ext cx="11602046" cy="5810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2A5C81-E27A-20D3-F360-914C502E21A4}"/>
              </a:ext>
            </a:extLst>
          </p:cNvPr>
          <p:cNvSpPr txBox="1"/>
          <p:nvPr/>
        </p:nvSpPr>
        <p:spPr>
          <a:xfrm>
            <a:off x="206713" y="610154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07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3FA95-AC6B-D6B7-1E98-C68BD8F9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43D464-C522-3847-986B-C9483650C1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A4C1EC-FCA3-A8F9-94DC-C99C39F4E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E96A-9E75-3ECC-BBBD-93E72ADE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2" y="549127"/>
            <a:ext cx="11570295" cy="5759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32A85-6F2D-58A6-F040-FD64565B7F1E}"/>
              </a:ext>
            </a:extLst>
          </p:cNvPr>
          <p:cNvSpPr txBox="1"/>
          <p:nvPr/>
        </p:nvSpPr>
        <p:spPr>
          <a:xfrm>
            <a:off x="206713" y="610154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40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17CB10-9BEF-4DBE-3848-5344862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AAF856-2EB7-B094-8879-CA6DBFB1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E8520-8379-9E9E-D408-631DA151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7" y="533251"/>
            <a:ext cx="11589346" cy="5791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C4BAC-DF17-D00D-8A0A-FDF3E7B388E3}"/>
              </a:ext>
            </a:extLst>
          </p:cNvPr>
          <p:cNvSpPr txBox="1"/>
          <p:nvPr/>
        </p:nvSpPr>
        <p:spPr>
          <a:xfrm>
            <a:off x="206713" y="610154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834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49EA5D-9621-E6E3-26D2-AFDDECE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D93544-78BC-0050-4DFD-E135594B3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65095-EEF4-757D-8829-D76ED18C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9" y="549127"/>
            <a:ext cx="11513142" cy="5759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CDC575-AF5F-D1DA-C29E-FCE4EC9B8DDD}"/>
              </a:ext>
            </a:extLst>
          </p:cNvPr>
          <p:cNvSpPr txBox="1"/>
          <p:nvPr/>
        </p:nvSpPr>
        <p:spPr>
          <a:xfrm>
            <a:off x="206713" y="610154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7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084608-E341-35EF-4CD7-8DA5AC0E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C37861-5348-2DF9-CDF0-7B8A3C80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AC28B-C369-12D0-BCB5-79EE3765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4" y="542776"/>
            <a:ext cx="11494091" cy="5772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A241EE-056E-54AB-AA9E-FA9F0B060EE1}"/>
              </a:ext>
            </a:extLst>
          </p:cNvPr>
          <p:cNvSpPr txBox="1"/>
          <p:nvPr/>
        </p:nvSpPr>
        <p:spPr>
          <a:xfrm>
            <a:off x="206713" y="615018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48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8356F3-63E3-69A4-3CED-405DF849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5E4D86-5039-81D9-7ED4-879486174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CCC53-35AC-6DBD-5562-C8D169C7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2" y="561827"/>
            <a:ext cx="11570295" cy="5734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669EE-3C6C-3D93-F710-983E0177C02D}"/>
              </a:ext>
            </a:extLst>
          </p:cNvPr>
          <p:cNvSpPr txBox="1"/>
          <p:nvPr/>
        </p:nvSpPr>
        <p:spPr>
          <a:xfrm>
            <a:off x="206713" y="6150187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u="none" strike="noStrike" baseline="0" dirty="0">
                <a:latin typeface="Lato-Regular"/>
              </a:rPr>
              <a:t>Generative AI &amp; Large Language Models- 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A8B43-4346-700C-6152-A5EB9A04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1" y="293074"/>
            <a:ext cx="10097311" cy="5780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54615-49C6-E3A9-17C2-719B7D58F06E}"/>
              </a:ext>
            </a:extLst>
          </p:cNvPr>
          <p:cNvSpPr txBox="1"/>
          <p:nvPr/>
        </p:nvSpPr>
        <p:spPr>
          <a:xfrm>
            <a:off x="1552372" y="6001966"/>
            <a:ext cx="5792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i="0" dirty="0">
                <a:solidFill>
                  <a:srgbClr val="000000"/>
                </a:solidFill>
                <a:effectLst/>
                <a:latin typeface="Lucida Grande"/>
              </a:rPr>
              <a:t>Chain-of-Thought Prompting Elicits Reasoning in Large Language Models, </a:t>
            </a:r>
            <a:r>
              <a:rPr lang="en-US" sz="1100" b="0" i="0" dirty="0">
                <a:effectLst/>
                <a:latin typeface="ui-sans-serif"/>
                <a:hlinkClick r:id="rId3"/>
              </a:rPr>
              <a:t>Wei et al. (2022)</a:t>
            </a:r>
            <a:endParaRPr lang="en-US" sz="11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DEB18-319B-8996-53D2-37CE25590667}"/>
              </a:ext>
            </a:extLst>
          </p:cNvPr>
          <p:cNvSpPr/>
          <p:nvPr/>
        </p:nvSpPr>
        <p:spPr>
          <a:xfrm>
            <a:off x="6096000" y="1284051"/>
            <a:ext cx="4944892" cy="461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273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Lato-Regular</vt:lpstr>
      <vt:lpstr>Lucida Grande</vt:lpstr>
      <vt:lpstr>ui-monospace</vt:lpstr>
      <vt:lpstr>ui-sans-serif</vt:lpstr>
      <vt:lpstr>Office Theme</vt:lpstr>
      <vt:lpstr>      Prompting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</vt:lpstr>
      <vt:lpstr>Agents</vt:lpstr>
      <vt:lpstr>RAG</vt:lpstr>
      <vt:lpstr>RAG</vt:lpstr>
      <vt:lpstr>RAG</vt:lpstr>
      <vt:lpstr>RAG</vt:lpstr>
      <vt:lpstr>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Prompting </dc:title>
  <dc:creator>Srivastava, Shashank</dc:creator>
  <cp:lastModifiedBy>Srivastava, Shashank</cp:lastModifiedBy>
  <cp:revision>3</cp:revision>
  <dcterms:created xsi:type="dcterms:W3CDTF">2024-02-14T09:49:37Z</dcterms:created>
  <dcterms:modified xsi:type="dcterms:W3CDTF">2024-07-30T16:08:58Z</dcterms:modified>
</cp:coreProperties>
</file>