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291" r:id="rId3"/>
    <p:sldId id="347" r:id="rId4"/>
    <p:sldId id="348" r:id="rId5"/>
    <p:sldId id="349" r:id="rId6"/>
    <p:sldId id="350" r:id="rId7"/>
    <p:sldId id="351" r:id="rId8"/>
    <p:sldId id="353" r:id="rId9"/>
    <p:sldId id="354" r:id="rId10"/>
    <p:sldId id="355" r:id="rId11"/>
    <p:sldId id="357" r:id="rId12"/>
    <p:sldId id="345" r:id="rId13"/>
    <p:sldId id="336" r:id="rId14"/>
    <p:sldId id="346" r:id="rId15"/>
    <p:sldId id="358" r:id="rId16"/>
    <p:sldId id="359" r:id="rId17"/>
    <p:sldId id="337" r:id="rId18"/>
    <p:sldId id="338" r:id="rId19"/>
    <p:sldId id="339" r:id="rId20"/>
    <p:sldId id="340" r:id="rId21"/>
    <p:sldId id="341" r:id="rId22"/>
    <p:sldId id="342" r:id="rId23"/>
    <p:sldId id="34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A"/>
    <a:srgbClr val="ED7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E1E39-E1C3-4F84-AC33-70F4121FF320}" v="36" dt="2024-03-03T11:15:22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472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stava, Shashank" userId="4a4a45cf-0bce-432b-b8e4-c038fc1510d7" providerId="ADAL" clId="{BF3E1E39-E1C3-4F84-AC33-70F4121FF320}"/>
    <pc:docChg chg="undo custSel addSld delSld modSld sldOrd">
      <pc:chgData name="Srivastava, Shashank" userId="4a4a45cf-0bce-432b-b8e4-c038fc1510d7" providerId="ADAL" clId="{BF3E1E39-E1C3-4F84-AC33-70F4121FF320}" dt="2024-03-07T05:55:37.252" v="242" actId="20577"/>
      <pc:docMkLst>
        <pc:docMk/>
      </pc:docMkLst>
      <pc:sldChg chg="del">
        <pc:chgData name="Srivastava, Shashank" userId="4a4a45cf-0bce-432b-b8e4-c038fc1510d7" providerId="ADAL" clId="{BF3E1E39-E1C3-4F84-AC33-70F4121FF320}" dt="2024-03-03T11:08:13.912" v="142" actId="47"/>
        <pc:sldMkLst>
          <pc:docMk/>
          <pc:sldMk cId="517783470" sldId="280"/>
        </pc:sldMkLst>
      </pc:sldChg>
      <pc:sldChg chg="del">
        <pc:chgData name="Srivastava, Shashank" userId="4a4a45cf-0bce-432b-b8e4-c038fc1510d7" providerId="ADAL" clId="{BF3E1E39-E1C3-4F84-AC33-70F4121FF320}" dt="2024-03-03T17:18:59.773" v="192" actId="47"/>
        <pc:sldMkLst>
          <pc:docMk/>
          <pc:sldMk cId="109047730" sldId="282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1143611625" sldId="284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958376267" sldId="285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1166713282" sldId="286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2052514321" sldId="287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86388694" sldId="288"/>
        </pc:sldMkLst>
      </pc:sldChg>
      <pc:sldChg chg="del">
        <pc:chgData name="Srivastava, Shashank" userId="4a4a45cf-0bce-432b-b8e4-c038fc1510d7" providerId="ADAL" clId="{BF3E1E39-E1C3-4F84-AC33-70F4121FF320}" dt="2024-03-03T11:08:07.885" v="141" actId="47"/>
        <pc:sldMkLst>
          <pc:docMk/>
          <pc:sldMk cId="477557121" sldId="290"/>
        </pc:sldMkLst>
      </pc:sldChg>
      <pc:sldChg chg="modSp mod">
        <pc:chgData name="Srivastava, Shashank" userId="4a4a45cf-0bce-432b-b8e4-c038fc1510d7" providerId="ADAL" clId="{BF3E1E39-E1C3-4F84-AC33-70F4121FF320}" dt="2024-03-03T10:31:42.829" v="5" actId="20577"/>
        <pc:sldMkLst>
          <pc:docMk/>
          <pc:sldMk cId="3632271720" sldId="291"/>
        </pc:sldMkLst>
        <pc:spChg chg="mod">
          <ac:chgData name="Srivastava, Shashank" userId="4a4a45cf-0bce-432b-b8e4-c038fc1510d7" providerId="ADAL" clId="{BF3E1E39-E1C3-4F84-AC33-70F4121FF320}" dt="2024-03-03T10:31:42.829" v="5" actId="20577"/>
          <ac:spMkLst>
            <pc:docMk/>
            <pc:sldMk cId="3632271720" sldId="291"/>
            <ac:spMk id="2" creationId="{29152F62-DD61-FE9A-EA4C-61D55004CE63}"/>
          </ac:spMkLst>
        </pc:spChg>
        <pc:spChg chg="mod">
          <ac:chgData name="Srivastava, Shashank" userId="4a4a45cf-0bce-432b-b8e4-c038fc1510d7" providerId="ADAL" clId="{BF3E1E39-E1C3-4F84-AC33-70F4121FF320}" dt="2024-03-03T10:31:37.340" v="0" actId="14100"/>
          <ac:spMkLst>
            <pc:docMk/>
            <pc:sldMk cId="3632271720" sldId="291"/>
            <ac:spMk id="3" creationId="{A2177462-6A8D-D552-BE39-6D578DA6F0F8}"/>
          </ac:spMkLst>
        </pc:spChg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2121744562" sldId="294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597513252" sldId="295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4234302173" sldId="296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799873348" sldId="297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2014153709" sldId="298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294159150" sldId="299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1210490030" sldId="300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298401754" sldId="301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801711167" sldId="303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854027059" sldId="304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567211402" sldId="305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930064809" sldId="307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13164633" sldId="308"/>
        </pc:sldMkLst>
      </pc:sldChg>
      <pc:sldChg chg="del">
        <pc:chgData name="Srivastava, Shashank" userId="4a4a45cf-0bce-432b-b8e4-c038fc1510d7" providerId="ADAL" clId="{BF3E1E39-E1C3-4F84-AC33-70F4121FF320}" dt="2024-03-03T17:18:59.773" v="192" actId="47"/>
        <pc:sldMkLst>
          <pc:docMk/>
          <pc:sldMk cId="2419784088" sldId="312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494845035" sldId="316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1026309122" sldId="317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3369209403" sldId="318"/>
        </pc:sldMkLst>
      </pc:sldChg>
      <pc:sldChg chg="del">
        <pc:chgData name="Srivastava, Shashank" userId="4a4a45cf-0bce-432b-b8e4-c038fc1510d7" providerId="ADAL" clId="{BF3E1E39-E1C3-4F84-AC33-70F4121FF320}" dt="2024-03-03T17:18:59.773" v="192" actId="47"/>
        <pc:sldMkLst>
          <pc:docMk/>
          <pc:sldMk cId="3521063947" sldId="319"/>
        </pc:sldMkLst>
      </pc:sldChg>
      <pc:sldChg chg="modSp mod">
        <pc:chgData name="Srivastava, Shashank" userId="4a4a45cf-0bce-432b-b8e4-c038fc1510d7" providerId="ADAL" clId="{BF3E1E39-E1C3-4F84-AC33-70F4121FF320}" dt="2024-03-07T05:55:37.252" v="242" actId="20577"/>
        <pc:sldMkLst>
          <pc:docMk/>
          <pc:sldMk cId="1631967036" sldId="320"/>
        </pc:sldMkLst>
        <pc:spChg chg="mod">
          <ac:chgData name="Srivastava, Shashank" userId="4a4a45cf-0bce-432b-b8e4-c038fc1510d7" providerId="ADAL" clId="{BF3E1E39-E1C3-4F84-AC33-70F4121FF320}" dt="2024-03-07T05:55:37.252" v="242" actId="20577"/>
          <ac:spMkLst>
            <pc:docMk/>
            <pc:sldMk cId="1631967036" sldId="320"/>
            <ac:spMk id="3" creationId="{565E6B0B-3C83-1AA0-7A6D-D757C3563C36}"/>
          </ac:spMkLst>
        </pc:spChg>
      </pc:sldChg>
      <pc:sldChg chg="del">
        <pc:chgData name="Srivastava, Shashank" userId="4a4a45cf-0bce-432b-b8e4-c038fc1510d7" providerId="ADAL" clId="{BF3E1E39-E1C3-4F84-AC33-70F4121FF320}" dt="2024-03-03T17:18:59.773" v="192" actId="47"/>
        <pc:sldMkLst>
          <pc:docMk/>
          <pc:sldMk cId="4272705799" sldId="321"/>
        </pc:sldMkLst>
      </pc:sldChg>
      <pc:sldChg chg="del">
        <pc:chgData name="Srivastava, Shashank" userId="4a4a45cf-0bce-432b-b8e4-c038fc1510d7" providerId="ADAL" clId="{BF3E1E39-E1C3-4F84-AC33-70F4121FF320}" dt="2024-03-03T11:08:28.760" v="143" actId="47"/>
        <pc:sldMkLst>
          <pc:docMk/>
          <pc:sldMk cId="2443032148" sldId="322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1207568428" sldId="323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1569546331" sldId="324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4231281527" sldId="325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359530998" sldId="326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1444385666" sldId="328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3062840147" sldId="329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2580311993" sldId="330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3368734860" sldId="331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1392249980" sldId="332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2554578159" sldId="333"/>
        </pc:sldMkLst>
      </pc:sldChg>
      <pc:sldChg chg="del">
        <pc:chgData name="Srivastava, Shashank" userId="4a4a45cf-0bce-432b-b8e4-c038fc1510d7" providerId="ADAL" clId="{BF3E1E39-E1C3-4F84-AC33-70F4121FF320}" dt="2024-03-03T17:18:01.809" v="191" actId="47"/>
        <pc:sldMkLst>
          <pc:docMk/>
          <pc:sldMk cId="3820001045" sldId="334"/>
        </pc:sldMkLst>
      </pc:sldChg>
      <pc:sldChg chg="modSp mod">
        <pc:chgData name="Srivastava, Shashank" userId="4a4a45cf-0bce-432b-b8e4-c038fc1510d7" providerId="ADAL" clId="{BF3E1E39-E1C3-4F84-AC33-70F4121FF320}" dt="2024-03-04T05:48:29.897" v="195" actId="1076"/>
        <pc:sldMkLst>
          <pc:docMk/>
          <pc:sldMk cId="1666298160" sldId="342"/>
        </pc:sldMkLst>
        <pc:picChg chg="mod">
          <ac:chgData name="Srivastava, Shashank" userId="4a4a45cf-0bce-432b-b8e4-c038fc1510d7" providerId="ADAL" clId="{BF3E1E39-E1C3-4F84-AC33-70F4121FF320}" dt="2024-03-04T05:48:29.897" v="195" actId="1076"/>
          <ac:picMkLst>
            <pc:docMk/>
            <pc:sldMk cId="1666298160" sldId="342"/>
            <ac:picMk id="3" creationId="{4A966812-D266-4695-BF54-67A83F0B6442}"/>
          </ac:picMkLst>
        </pc:picChg>
      </pc:sldChg>
      <pc:sldChg chg="del">
        <pc:chgData name="Srivastava, Shashank" userId="4a4a45cf-0bce-432b-b8e4-c038fc1510d7" providerId="ADAL" clId="{BF3E1E39-E1C3-4F84-AC33-70F4121FF320}" dt="2024-03-06T17:07:03.231" v="199" actId="47"/>
        <pc:sldMkLst>
          <pc:docMk/>
          <pc:sldMk cId="1378869437" sldId="344"/>
        </pc:sldMkLst>
      </pc:sldChg>
      <pc:sldChg chg="modSp mod">
        <pc:chgData name="Srivastava, Shashank" userId="4a4a45cf-0bce-432b-b8e4-c038fc1510d7" providerId="ADAL" clId="{BF3E1E39-E1C3-4F84-AC33-70F4121FF320}" dt="2024-03-07T05:51:41.956" v="241" actId="1076"/>
        <pc:sldMkLst>
          <pc:docMk/>
          <pc:sldMk cId="3112821379" sldId="346"/>
        </pc:sldMkLst>
        <pc:picChg chg="mod">
          <ac:chgData name="Srivastava, Shashank" userId="4a4a45cf-0bce-432b-b8e4-c038fc1510d7" providerId="ADAL" clId="{BF3E1E39-E1C3-4F84-AC33-70F4121FF320}" dt="2024-03-07T05:51:41.956" v="241" actId="1076"/>
          <ac:picMkLst>
            <pc:docMk/>
            <pc:sldMk cId="3112821379" sldId="346"/>
            <ac:picMk id="10" creationId="{1187A0CD-8B3F-3485-B56D-7F0AD4F89482}"/>
          </ac:picMkLst>
        </pc:picChg>
      </pc:sldChg>
      <pc:sldChg chg="addSp modSp add mod modAnim">
        <pc:chgData name="Srivastava, Shashank" userId="4a4a45cf-0bce-432b-b8e4-c038fc1510d7" providerId="ADAL" clId="{BF3E1E39-E1C3-4F84-AC33-70F4121FF320}" dt="2024-03-03T10:36:29.810" v="82" actId="113"/>
        <pc:sldMkLst>
          <pc:docMk/>
          <pc:sldMk cId="877989348" sldId="347"/>
        </pc:sldMkLst>
        <pc:spChg chg="mod">
          <ac:chgData name="Srivastava, Shashank" userId="4a4a45cf-0bce-432b-b8e4-c038fc1510d7" providerId="ADAL" clId="{BF3E1E39-E1C3-4F84-AC33-70F4121FF320}" dt="2024-03-03T10:36:29.810" v="82" actId="113"/>
          <ac:spMkLst>
            <pc:docMk/>
            <pc:sldMk cId="877989348" sldId="347"/>
            <ac:spMk id="3" creationId="{A2177462-6A8D-D552-BE39-6D578DA6F0F8}"/>
          </ac:spMkLst>
        </pc:spChg>
        <pc:spChg chg="add mod">
          <ac:chgData name="Srivastava, Shashank" userId="4a4a45cf-0bce-432b-b8e4-c038fc1510d7" providerId="ADAL" clId="{BF3E1E39-E1C3-4F84-AC33-70F4121FF320}" dt="2024-03-03T10:34:35.318" v="69" actId="1076"/>
          <ac:spMkLst>
            <pc:docMk/>
            <pc:sldMk cId="877989348" sldId="347"/>
            <ac:spMk id="8" creationId="{D13ED427-6232-6B6D-7C7C-C7368F33A694}"/>
          </ac:spMkLst>
        </pc:spChg>
        <pc:picChg chg="add mod">
          <ac:chgData name="Srivastava, Shashank" userId="4a4a45cf-0bce-432b-b8e4-c038fc1510d7" providerId="ADAL" clId="{BF3E1E39-E1C3-4F84-AC33-70F4121FF320}" dt="2024-03-03T10:33:03.952" v="14" actId="14100"/>
          <ac:picMkLst>
            <pc:docMk/>
            <pc:sldMk cId="877989348" sldId="347"/>
            <ac:picMk id="4" creationId="{57BBE512-555F-D83B-1EEB-37AD8455F569}"/>
          </ac:picMkLst>
        </pc:picChg>
        <pc:picChg chg="add mod">
          <ac:chgData name="Srivastava, Shashank" userId="4a4a45cf-0bce-432b-b8e4-c038fc1510d7" providerId="ADAL" clId="{BF3E1E39-E1C3-4F84-AC33-70F4121FF320}" dt="2024-03-03T10:34:06.624" v="21" actId="1076"/>
          <ac:picMkLst>
            <pc:docMk/>
            <pc:sldMk cId="877989348" sldId="347"/>
            <ac:picMk id="5" creationId="{BF880CC0-AB83-0C63-FEAA-D9474917C6C6}"/>
          </ac:picMkLst>
        </pc:picChg>
      </pc:sldChg>
      <pc:sldChg chg="addSp delSp modSp add mod delAnim modAnim">
        <pc:chgData name="Srivastava, Shashank" userId="4a4a45cf-0bce-432b-b8e4-c038fc1510d7" providerId="ADAL" clId="{BF3E1E39-E1C3-4F84-AC33-70F4121FF320}" dt="2024-03-03T10:40:45.008" v="93"/>
        <pc:sldMkLst>
          <pc:docMk/>
          <pc:sldMk cId="1498526478" sldId="348"/>
        </pc:sldMkLst>
        <pc:spChg chg="mod">
          <ac:chgData name="Srivastava, Shashank" userId="4a4a45cf-0bce-432b-b8e4-c038fc1510d7" providerId="ADAL" clId="{BF3E1E39-E1C3-4F84-AC33-70F4121FF320}" dt="2024-03-03T10:36:25.604" v="81" actId="113"/>
          <ac:spMkLst>
            <pc:docMk/>
            <pc:sldMk cId="1498526478" sldId="348"/>
            <ac:spMk id="3" creationId="{A2177462-6A8D-D552-BE39-6D578DA6F0F8}"/>
          </ac:spMkLst>
        </pc:spChg>
        <pc:spChg chg="del">
          <ac:chgData name="Srivastava, Shashank" userId="4a4a45cf-0bce-432b-b8e4-c038fc1510d7" providerId="ADAL" clId="{BF3E1E39-E1C3-4F84-AC33-70F4121FF320}" dt="2024-03-03T10:36:04.559" v="78" actId="478"/>
          <ac:spMkLst>
            <pc:docMk/>
            <pc:sldMk cId="1498526478" sldId="348"/>
            <ac:spMk id="8" creationId="{D13ED427-6232-6B6D-7C7C-C7368F33A694}"/>
          </ac:spMkLst>
        </pc:spChg>
        <pc:picChg chg="del">
          <ac:chgData name="Srivastava, Shashank" userId="4a4a45cf-0bce-432b-b8e4-c038fc1510d7" providerId="ADAL" clId="{BF3E1E39-E1C3-4F84-AC33-70F4121FF320}" dt="2024-03-03T10:36:04.559" v="78" actId="478"/>
          <ac:picMkLst>
            <pc:docMk/>
            <pc:sldMk cId="1498526478" sldId="348"/>
            <ac:picMk id="4" creationId="{57BBE512-555F-D83B-1EEB-37AD8455F569}"/>
          </ac:picMkLst>
        </pc:picChg>
        <pc:picChg chg="del">
          <ac:chgData name="Srivastava, Shashank" userId="4a4a45cf-0bce-432b-b8e4-c038fc1510d7" providerId="ADAL" clId="{BF3E1E39-E1C3-4F84-AC33-70F4121FF320}" dt="2024-03-03T10:36:04.559" v="78" actId="478"/>
          <ac:picMkLst>
            <pc:docMk/>
            <pc:sldMk cId="1498526478" sldId="348"/>
            <ac:picMk id="5" creationId="{BF880CC0-AB83-0C63-FEAA-D9474917C6C6}"/>
          </ac:picMkLst>
        </pc:picChg>
        <pc:picChg chg="add mod">
          <ac:chgData name="Srivastava, Shashank" userId="4a4a45cf-0bce-432b-b8e4-c038fc1510d7" providerId="ADAL" clId="{BF3E1E39-E1C3-4F84-AC33-70F4121FF320}" dt="2024-03-03T10:38:57.409" v="86" actId="14100"/>
          <ac:picMkLst>
            <pc:docMk/>
            <pc:sldMk cId="1498526478" sldId="348"/>
            <ac:picMk id="9" creationId="{3DB372D9-9D60-785B-FFCC-A3EDED405291}"/>
          </ac:picMkLst>
        </pc:picChg>
        <pc:picChg chg="add mod">
          <ac:chgData name="Srivastava, Shashank" userId="4a4a45cf-0bce-432b-b8e4-c038fc1510d7" providerId="ADAL" clId="{BF3E1E39-E1C3-4F84-AC33-70F4121FF320}" dt="2024-03-03T10:40:41.317" v="92" actId="1076"/>
          <ac:picMkLst>
            <pc:docMk/>
            <pc:sldMk cId="1498526478" sldId="348"/>
            <ac:picMk id="11" creationId="{492B957C-988C-F7E3-6481-9441DAAB9B19}"/>
          </ac:picMkLst>
        </pc:picChg>
      </pc:sldChg>
      <pc:sldChg chg="addSp delSp modSp add mod modAnim">
        <pc:chgData name="Srivastava, Shashank" userId="4a4a45cf-0bce-432b-b8e4-c038fc1510d7" providerId="ADAL" clId="{BF3E1E39-E1C3-4F84-AC33-70F4121FF320}" dt="2024-03-03T10:41:21.963" v="101" actId="1076"/>
        <pc:sldMkLst>
          <pc:docMk/>
          <pc:sldMk cId="3879378812" sldId="349"/>
        </pc:sldMkLst>
        <pc:picChg chg="add mod">
          <ac:chgData name="Srivastava, Shashank" userId="4a4a45cf-0bce-432b-b8e4-c038fc1510d7" providerId="ADAL" clId="{BF3E1E39-E1C3-4F84-AC33-70F4121FF320}" dt="2024-03-03T10:41:21.963" v="101" actId="1076"/>
          <ac:picMkLst>
            <pc:docMk/>
            <pc:sldMk cId="3879378812" sldId="349"/>
            <ac:picMk id="4" creationId="{D7B5879E-0FCD-D2B1-FC1A-F1850B65C45B}"/>
          </ac:picMkLst>
        </pc:picChg>
        <pc:picChg chg="del">
          <ac:chgData name="Srivastava, Shashank" userId="4a4a45cf-0bce-432b-b8e4-c038fc1510d7" providerId="ADAL" clId="{BF3E1E39-E1C3-4F84-AC33-70F4121FF320}" dt="2024-03-03T10:41:02.430" v="96" actId="478"/>
          <ac:picMkLst>
            <pc:docMk/>
            <pc:sldMk cId="3879378812" sldId="349"/>
            <ac:picMk id="11" creationId="{492B957C-988C-F7E3-6481-9441DAAB9B19}"/>
          </ac:picMkLst>
        </pc:picChg>
      </pc:sldChg>
      <pc:sldChg chg="addSp delSp modSp add mod delAnim modAnim">
        <pc:chgData name="Srivastava, Shashank" userId="4a4a45cf-0bce-432b-b8e4-c038fc1510d7" providerId="ADAL" clId="{BF3E1E39-E1C3-4F84-AC33-70F4121FF320}" dt="2024-03-03T10:43:33.641" v="111" actId="1076"/>
        <pc:sldMkLst>
          <pc:docMk/>
          <pc:sldMk cId="1472403932" sldId="350"/>
        </pc:sldMkLst>
        <pc:spChg chg="add mod">
          <ac:chgData name="Srivastava, Shashank" userId="4a4a45cf-0bce-432b-b8e4-c038fc1510d7" providerId="ADAL" clId="{BF3E1E39-E1C3-4F84-AC33-70F4121FF320}" dt="2024-03-03T10:43:06.125" v="107" actId="14100"/>
          <ac:spMkLst>
            <pc:docMk/>
            <pc:sldMk cId="1472403932" sldId="350"/>
            <ac:spMk id="5" creationId="{FE5EFB5B-742B-20FE-D6EB-D11680DC83AD}"/>
          </ac:spMkLst>
        </pc:spChg>
        <pc:spChg chg="add mod">
          <ac:chgData name="Srivastava, Shashank" userId="4a4a45cf-0bce-432b-b8e4-c038fc1510d7" providerId="ADAL" clId="{BF3E1E39-E1C3-4F84-AC33-70F4121FF320}" dt="2024-03-03T10:43:15.953" v="109" actId="1076"/>
          <ac:spMkLst>
            <pc:docMk/>
            <pc:sldMk cId="1472403932" sldId="350"/>
            <ac:spMk id="8" creationId="{D6E19C6F-68C1-CDC9-284D-31A9AA071C4D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1" creationId="{23A74557-20A5-2B01-8878-3C77BC74DA31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2" creationId="{D1C994D1-1DE7-B7E9-0CF5-FAA11FA9A508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3" creationId="{90CAD1B3-56B5-2764-4169-E0AD0C2CD28A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4" creationId="{D9D337AE-4BEF-0A57-FD3B-B35B8B0D7521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5" creationId="{E04404D5-24AB-77F0-924D-700C02AF992A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6" creationId="{98A123CF-E6B9-DA91-2B59-A85353E70A27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7" creationId="{AFB901CA-605B-C558-1EAE-C0C12F3CF4E6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19" creationId="{90DCF1BB-FE06-00F4-237F-4B28491DFBA4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20" creationId="{2BDF1626-79BF-E769-C8AC-E68EA6AA72DD}"/>
          </ac:spMkLst>
        </pc:spChg>
        <pc:spChg chg="add mod">
          <ac:chgData name="Srivastava, Shashank" userId="4a4a45cf-0bce-432b-b8e4-c038fc1510d7" providerId="ADAL" clId="{BF3E1E39-E1C3-4F84-AC33-70F4121FF320}" dt="2024-03-03T10:43:33.641" v="111" actId="1076"/>
          <ac:spMkLst>
            <pc:docMk/>
            <pc:sldMk cId="1472403932" sldId="350"/>
            <ac:spMk id="21" creationId="{9D72B63A-0400-25B7-F748-5AB4AFE23460}"/>
          </ac:spMkLst>
        </pc:spChg>
        <pc:picChg chg="del">
          <ac:chgData name="Srivastava, Shashank" userId="4a4a45cf-0bce-432b-b8e4-c038fc1510d7" providerId="ADAL" clId="{BF3E1E39-E1C3-4F84-AC33-70F4121FF320}" dt="2024-03-03T10:42:12.626" v="103" actId="478"/>
          <ac:picMkLst>
            <pc:docMk/>
            <pc:sldMk cId="1472403932" sldId="350"/>
            <ac:picMk id="4" creationId="{D7B5879E-0FCD-D2B1-FC1A-F1850B65C45B}"/>
          </ac:picMkLst>
        </pc:picChg>
        <pc:picChg chg="del">
          <ac:chgData name="Srivastava, Shashank" userId="4a4a45cf-0bce-432b-b8e4-c038fc1510d7" providerId="ADAL" clId="{BF3E1E39-E1C3-4F84-AC33-70F4121FF320}" dt="2024-03-03T10:42:12.626" v="103" actId="478"/>
          <ac:picMkLst>
            <pc:docMk/>
            <pc:sldMk cId="1472403932" sldId="350"/>
            <ac:picMk id="9" creationId="{3DB372D9-9D60-785B-FFCC-A3EDED405291}"/>
          </ac:picMkLst>
        </pc:picChg>
        <pc:picChg chg="add mod">
          <ac:chgData name="Srivastava, Shashank" userId="4a4a45cf-0bce-432b-b8e4-c038fc1510d7" providerId="ADAL" clId="{BF3E1E39-E1C3-4F84-AC33-70F4121FF320}" dt="2024-03-03T10:43:33.641" v="111" actId="1076"/>
          <ac:picMkLst>
            <pc:docMk/>
            <pc:sldMk cId="1472403932" sldId="350"/>
            <ac:picMk id="10" creationId="{0014D7D1-7009-0F50-85FA-5E5B4D119C7D}"/>
          </ac:picMkLst>
        </pc:picChg>
        <pc:picChg chg="add mod">
          <ac:chgData name="Srivastava, Shashank" userId="4a4a45cf-0bce-432b-b8e4-c038fc1510d7" providerId="ADAL" clId="{BF3E1E39-E1C3-4F84-AC33-70F4121FF320}" dt="2024-03-03T10:43:33.641" v="111" actId="1076"/>
          <ac:picMkLst>
            <pc:docMk/>
            <pc:sldMk cId="1472403932" sldId="350"/>
            <ac:picMk id="18" creationId="{FED4ECFD-AE9E-A1C9-437F-81B3107BC8DC}"/>
          </ac:picMkLst>
        </pc:picChg>
      </pc:sldChg>
      <pc:sldChg chg="addSp delSp modSp add mod delAnim modAnim">
        <pc:chgData name="Srivastava, Shashank" userId="4a4a45cf-0bce-432b-b8e4-c038fc1510d7" providerId="ADAL" clId="{BF3E1E39-E1C3-4F84-AC33-70F4121FF320}" dt="2024-03-03T10:47:35.373" v="140"/>
        <pc:sldMkLst>
          <pc:docMk/>
          <pc:sldMk cId="3146338883" sldId="351"/>
        </pc:sldMkLst>
        <pc:spChg chg="del">
          <ac:chgData name="Srivastava, Shashank" userId="4a4a45cf-0bce-432b-b8e4-c038fc1510d7" providerId="ADAL" clId="{BF3E1E39-E1C3-4F84-AC33-70F4121FF320}" dt="2024-03-03T10:47:32.073" v="137" actId="478"/>
          <ac:spMkLst>
            <pc:docMk/>
            <pc:sldMk cId="3146338883" sldId="351"/>
            <ac:spMk id="3" creationId="{A2177462-6A8D-D552-BE39-6D578DA6F0F8}"/>
          </ac:spMkLst>
        </pc:spChg>
        <pc:spChg chg="del">
          <ac:chgData name="Srivastava, Shashank" userId="4a4a45cf-0bce-432b-b8e4-c038fc1510d7" providerId="ADAL" clId="{BF3E1E39-E1C3-4F84-AC33-70F4121FF320}" dt="2024-03-03T10:45:28.593" v="113" actId="478"/>
          <ac:spMkLst>
            <pc:docMk/>
            <pc:sldMk cId="3146338883" sldId="351"/>
            <ac:spMk id="5" creationId="{FE5EFB5B-742B-20FE-D6EB-D11680DC83AD}"/>
          </ac:spMkLst>
        </pc:spChg>
        <pc:spChg chg="del">
          <ac:chgData name="Srivastava, Shashank" userId="4a4a45cf-0bce-432b-b8e4-c038fc1510d7" providerId="ADAL" clId="{BF3E1E39-E1C3-4F84-AC33-70F4121FF320}" dt="2024-03-03T10:45:28.593" v="113" actId="478"/>
          <ac:spMkLst>
            <pc:docMk/>
            <pc:sldMk cId="3146338883" sldId="351"/>
            <ac:spMk id="8" creationId="{D6E19C6F-68C1-CDC9-284D-31A9AA071C4D}"/>
          </ac:spMkLst>
        </pc:spChg>
        <pc:spChg chg="del">
          <ac:chgData name="Srivastava, Shashank" userId="4a4a45cf-0bce-432b-b8e4-c038fc1510d7" providerId="ADAL" clId="{BF3E1E39-E1C3-4F84-AC33-70F4121FF320}" dt="2024-03-03T10:45:28.593" v="113" actId="478"/>
          <ac:spMkLst>
            <pc:docMk/>
            <pc:sldMk cId="3146338883" sldId="351"/>
            <ac:spMk id="11" creationId="{23A74557-20A5-2B01-8878-3C77BC74DA31}"/>
          </ac:spMkLst>
        </pc:spChg>
        <pc:spChg chg="del">
          <ac:chgData name="Srivastava, Shashank" userId="4a4a45cf-0bce-432b-b8e4-c038fc1510d7" providerId="ADAL" clId="{BF3E1E39-E1C3-4F84-AC33-70F4121FF320}" dt="2024-03-03T10:45:31.665" v="114" actId="478"/>
          <ac:spMkLst>
            <pc:docMk/>
            <pc:sldMk cId="3146338883" sldId="351"/>
            <ac:spMk id="12" creationId="{D1C994D1-1DE7-B7E9-0CF5-FAA11FA9A508}"/>
          </ac:spMkLst>
        </pc:spChg>
        <pc:spChg chg="del">
          <ac:chgData name="Srivastava, Shashank" userId="4a4a45cf-0bce-432b-b8e4-c038fc1510d7" providerId="ADAL" clId="{BF3E1E39-E1C3-4F84-AC33-70F4121FF320}" dt="2024-03-03T10:45:31.665" v="114" actId="478"/>
          <ac:spMkLst>
            <pc:docMk/>
            <pc:sldMk cId="3146338883" sldId="351"/>
            <ac:spMk id="13" creationId="{90CAD1B3-56B5-2764-4169-E0AD0C2CD28A}"/>
          </ac:spMkLst>
        </pc:spChg>
        <pc:spChg chg="del">
          <ac:chgData name="Srivastava, Shashank" userId="4a4a45cf-0bce-432b-b8e4-c038fc1510d7" providerId="ADAL" clId="{BF3E1E39-E1C3-4F84-AC33-70F4121FF320}" dt="2024-03-03T10:45:31.665" v="114" actId="478"/>
          <ac:spMkLst>
            <pc:docMk/>
            <pc:sldMk cId="3146338883" sldId="351"/>
            <ac:spMk id="14" creationId="{D9D337AE-4BEF-0A57-FD3B-B35B8B0D7521}"/>
          </ac:spMkLst>
        </pc:spChg>
        <pc:spChg chg="del">
          <ac:chgData name="Srivastava, Shashank" userId="4a4a45cf-0bce-432b-b8e4-c038fc1510d7" providerId="ADAL" clId="{BF3E1E39-E1C3-4F84-AC33-70F4121FF320}" dt="2024-03-03T10:45:31.665" v="114" actId="478"/>
          <ac:spMkLst>
            <pc:docMk/>
            <pc:sldMk cId="3146338883" sldId="351"/>
            <ac:spMk id="15" creationId="{E04404D5-24AB-77F0-924D-700C02AF992A}"/>
          </ac:spMkLst>
        </pc:spChg>
        <pc:spChg chg="del">
          <ac:chgData name="Srivastava, Shashank" userId="4a4a45cf-0bce-432b-b8e4-c038fc1510d7" providerId="ADAL" clId="{BF3E1E39-E1C3-4F84-AC33-70F4121FF320}" dt="2024-03-03T10:45:31.665" v="114" actId="478"/>
          <ac:spMkLst>
            <pc:docMk/>
            <pc:sldMk cId="3146338883" sldId="351"/>
            <ac:spMk id="16" creationId="{98A123CF-E6B9-DA91-2B59-A85353E70A27}"/>
          </ac:spMkLst>
        </pc:spChg>
        <pc:spChg chg="del">
          <ac:chgData name="Srivastava, Shashank" userId="4a4a45cf-0bce-432b-b8e4-c038fc1510d7" providerId="ADAL" clId="{BF3E1E39-E1C3-4F84-AC33-70F4121FF320}" dt="2024-03-03T10:45:31.665" v="114" actId="478"/>
          <ac:spMkLst>
            <pc:docMk/>
            <pc:sldMk cId="3146338883" sldId="351"/>
            <ac:spMk id="17" creationId="{AFB901CA-605B-C558-1EAE-C0C12F3CF4E6}"/>
          </ac:spMkLst>
        </pc:spChg>
        <pc:spChg chg="del">
          <ac:chgData name="Srivastava, Shashank" userId="4a4a45cf-0bce-432b-b8e4-c038fc1510d7" providerId="ADAL" clId="{BF3E1E39-E1C3-4F84-AC33-70F4121FF320}" dt="2024-03-03T10:45:28.593" v="113" actId="478"/>
          <ac:spMkLst>
            <pc:docMk/>
            <pc:sldMk cId="3146338883" sldId="351"/>
            <ac:spMk id="19" creationId="{90DCF1BB-FE06-00F4-237F-4B28491DFBA4}"/>
          </ac:spMkLst>
        </pc:spChg>
        <pc:spChg chg="del">
          <ac:chgData name="Srivastava, Shashank" userId="4a4a45cf-0bce-432b-b8e4-c038fc1510d7" providerId="ADAL" clId="{BF3E1E39-E1C3-4F84-AC33-70F4121FF320}" dt="2024-03-03T10:45:28.593" v="113" actId="478"/>
          <ac:spMkLst>
            <pc:docMk/>
            <pc:sldMk cId="3146338883" sldId="351"/>
            <ac:spMk id="20" creationId="{2BDF1626-79BF-E769-C8AC-E68EA6AA72DD}"/>
          </ac:spMkLst>
        </pc:spChg>
        <pc:spChg chg="del">
          <ac:chgData name="Srivastava, Shashank" userId="4a4a45cf-0bce-432b-b8e4-c038fc1510d7" providerId="ADAL" clId="{BF3E1E39-E1C3-4F84-AC33-70F4121FF320}" dt="2024-03-03T10:45:28.593" v="113" actId="478"/>
          <ac:spMkLst>
            <pc:docMk/>
            <pc:sldMk cId="3146338883" sldId="351"/>
            <ac:spMk id="21" creationId="{9D72B63A-0400-25B7-F748-5AB4AFE23460}"/>
          </ac:spMkLst>
        </pc:spChg>
        <pc:spChg chg="add del mod">
          <ac:chgData name="Srivastava, Shashank" userId="4a4a45cf-0bce-432b-b8e4-c038fc1510d7" providerId="ADAL" clId="{BF3E1E39-E1C3-4F84-AC33-70F4121FF320}" dt="2024-03-03T10:47:34.315" v="139" actId="478"/>
          <ac:spMkLst>
            <pc:docMk/>
            <pc:sldMk cId="3146338883" sldId="351"/>
            <ac:spMk id="22" creationId="{99A10423-285E-774C-AB49-63A832135A4D}"/>
          </ac:spMkLst>
        </pc:spChg>
        <pc:spChg chg="add mod">
          <ac:chgData name="Srivastava, Shashank" userId="4a4a45cf-0bce-432b-b8e4-c038fc1510d7" providerId="ADAL" clId="{BF3E1E39-E1C3-4F84-AC33-70F4121FF320}" dt="2024-03-03T10:47:35.373" v="140"/>
          <ac:spMkLst>
            <pc:docMk/>
            <pc:sldMk cId="3146338883" sldId="351"/>
            <ac:spMk id="23" creationId="{8186734C-3ABD-6510-6B28-30700F770375}"/>
          </ac:spMkLst>
        </pc:spChg>
        <pc:picChg chg="add mod">
          <ac:chgData name="Srivastava, Shashank" userId="4a4a45cf-0bce-432b-b8e4-c038fc1510d7" providerId="ADAL" clId="{BF3E1E39-E1C3-4F84-AC33-70F4121FF320}" dt="2024-03-03T10:45:41.570" v="116" actId="1076"/>
          <ac:picMkLst>
            <pc:docMk/>
            <pc:sldMk cId="3146338883" sldId="351"/>
            <ac:picMk id="4" creationId="{F4B3987B-2577-D2AC-D0F1-A79ED2E91CDF}"/>
          </ac:picMkLst>
        </pc:picChg>
        <pc:picChg chg="del">
          <ac:chgData name="Srivastava, Shashank" userId="4a4a45cf-0bce-432b-b8e4-c038fc1510d7" providerId="ADAL" clId="{BF3E1E39-E1C3-4F84-AC33-70F4121FF320}" dt="2024-03-03T10:45:28.593" v="113" actId="478"/>
          <ac:picMkLst>
            <pc:docMk/>
            <pc:sldMk cId="3146338883" sldId="351"/>
            <ac:picMk id="10" creationId="{0014D7D1-7009-0F50-85FA-5E5B4D119C7D}"/>
          </ac:picMkLst>
        </pc:picChg>
        <pc:picChg chg="del">
          <ac:chgData name="Srivastava, Shashank" userId="4a4a45cf-0bce-432b-b8e4-c038fc1510d7" providerId="ADAL" clId="{BF3E1E39-E1C3-4F84-AC33-70F4121FF320}" dt="2024-03-03T10:45:28.593" v="113" actId="478"/>
          <ac:picMkLst>
            <pc:docMk/>
            <pc:sldMk cId="3146338883" sldId="351"/>
            <ac:picMk id="18" creationId="{FED4ECFD-AE9E-A1C9-437F-81B3107BC8DC}"/>
          </ac:picMkLst>
        </pc:picChg>
      </pc:sldChg>
      <pc:sldChg chg="modSp add del mod">
        <pc:chgData name="Srivastava, Shashank" userId="4a4a45cf-0bce-432b-b8e4-c038fc1510d7" providerId="ADAL" clId="{BF3E1E39-E1C3-4F84-AC33-70F4121FF320}" dt="2024-03-03T11:10:35.498" v="144" actId="47"/>
        <pc:sldMkLst>
          <pc:docMk/>
          <pc:sldMk cId="3279556689" sldId="352"/>
        </pc:sldMkLst>
        <pc:spChg chg="mod">
          <ac:chgData name="Srivastava, Shashank" userId="4a4a45cf-0bce-432b-b8e4-c038fc1510d7" providerId="ADAL" clId="{BF3E1E39-E1C3-4F84-AC33-70F4121FF320}" dt="2024-03-03T10:46:55.495" v="133" actId="207"/>
          <ac:spMkLst>
            <pc:docMk/>
            <pc:sldMk cId="3279556689" sldId="352"/>
            <ac:spMk id="3" creationId="{A2177462-6A8D-D552-BE39-6D578DA6F0F8}"/>
          </ac:spMkLst>
        </pc:spChg>
      </pc:sldChg>
      <pc:sldChg chg="addSp delSp modSp add mod modAnim">
        <pc:chgData name="Srivastava, Shashank" userId="4a4a45cf-0bce-432b-b8e4-c038fc1510d7" providerId="ADAL" clId="{BF3E1E39-E1C3-4F84-AC33-70F4121FF320}" dt="2024-03-03T10:47:11.901" v="136" actId="478"/>
        <pc:sldMkLst>
          <pc:docMk/>
          <pc:sldMk cId="3905240612" sldId="353"/>
        </pc:sldMkLst>
        <pc:spChg chg="del ord">
          <ac:chgData name="Srivastava, Shashank" userId="4a4a45cf-0bce-432b-b8e4-c038fc1510d7" providerId="ADAL" clId="{BF3E1E39-E1C3-4F84-AC33-70F4121FF320}" dt="2024-03-03T10:47:06.645" v="134" actId="478"/>
          <ac:spMkLst>
            <pc:docMk/>
            <pc:sldMk cId="3905240612" sldId="353"/>
            <ac:spMk id="3" creationId="{A2177462-6A8D-D552-BE39-6D578DA6F0F8}"/>
          </ac:spMkLst>
        </pc:spChg>
        <pc:spChg chg="add del mod">
          <ac:chgData name="Srivastava, Shashank" userId="4a4a45cf-0bce-432b-b8e4-c038fc1510d7" providerId="ADAL" clId="{BF3E1E39-E1C3-4F84-AC33-70F4121FF320}" dt="2024-03-03T10:47:11.901" v="136" actId="478"/>
          <ac:spMkLst>
            <pc:docMk/>
            <pc:sldMk cId="3905240612" sldId="353"/>
            <ac:spMk id="10" creationId="{E57F4ABA-6903-53E3-3F4A-0640E4E83448}"/>
          </ac:spMkLst>
        </pc:spChg>
        <pc:spChg chg="add mod">
          <ac:chgData name="Srivastava, Shashank" userId="4a4a45cf-0bce-432b-b8e4-c038fc1510d7" providerId="ADAL" clId="{BF3E1E39-E1C3-4F84-AC33-70F4121FF320}" dt="2024-03-03T10:47:06.922" v="135"/>
          <ac:spMkLst>
            <pc:docMk/>
            <pc:sldMk cId="3905240612" sldId="353"/>
            <ac:spMk id="11" creationId="{B261B4B9-7939-1353-4A47-E6C8CB81D1EA}"/>
          </ac:spMkLst>
        </pc:spChg>
        <pc:picChg chg="del">
          <ac:chgData name="Srivastava, Shashank" userId="4a4a45cf-0bce-432b-b8e4-c038fc1510d7" providerId="ADAL" clId="{BF3E1E39-E1C3-4F84-AC33-70F4121FF320}" dt="2024-03-03T10:45:55.184" v="119" actId="478"/>
          <ac:picMkLst>
            <pc:docMk/>
            <pc:sldMk cId="3905240612" sldId="353"/>
            <ac:picMk id="4" creationId="{F4B3987B-2577-D2AC-D0F1-A79ED2E91CDF}"/>
          </ac:picMkLst>
        </pc:picChg>
        <pc:picChg chg="add mod ord">
          <ac:chgData name="Srivastava, Shashank" userId="4a4a45cf-0bce-432b-b8e4-c038fc1510d7" providerId="ADAL" clId="{BF3E1E39-E1C3-4F84-AC33-70F4121FF320}" dt="2024-03-03T10:46:24.363" v="128" actId="171"/>
          <ac:picMkLst>
            <pc:docMk/>
            <pc:sldMk cId="3905240612" sldId="353"/>
            <ac:picMk id="5" creationId="{1DBFC1B6-2BAA-155D-339C-E6F91B304DB1}"/>
          </ac:picMkLst>
        </pc:picChg>
        <pc:picChg chg="add mod ord">
          <ac:chgData name="Srivastava, Shashank" userId="4a4a45cf-0bce-432b-b8e4-c038fc1510d7" providerId="ADAL" clId="{BF3E1E39-E1C3-4F84-AC33-70F4121FF320}" dt="2024-03-03T10:46:24.363" v="128" actId="171"/>
          <ac:picMkLst>
            <pc:docMk/>
            <pc:sldMk cId="3905240612" sldId="353"/>
            <ac:picMk id="8" creationId="{98AC4F2F-4A31-9FB8-3AD4-5E6B9D387C1A}"/>
          </ac:picMkLst>
        </pc:picChg>
      </pc:sldChg>
      <pc:sldChg chg="addSp delSp modSp add mod">
        <pc:chgData name="Srivastava, Shashank" userId="4a4a45cf-0bce-432b-b8e4-c038fc1510d7" providerId="ADAL" clId="{BF3E1E39-E1C3-4F84-AC33-70F4121FF320}" dt="2024-03-03T11:13:29.740" v="166" actId="1038"/>
        <pc:sldMkLst>
          <pc:docMk/>
          <pc:sldMk cId="1924898375" sldId="354"/>
        </pc:sldMkLst>
        <pc:spChg chg="mod ord">
          <ac:chgData name="Srivastava, Shashank" userId="4a4a45cf-0bce-432b-b8e4-c038fc1510d7" providerId="ADAL" clId="{BF3E1E39-E1C3-4F84-AC33-70F4121FF320}" dt="2024-03-03T11:13:23.443" v="157" actId="166"/>
          <ac:spMkLst>
            <pc:docMk/>
            <pc:sldMk cId="1924898375" sldId="354"/>
            <ac:spMk id="11" creationId="{B261B4B9-7939-1353-4A47-E6C8CB81D1EA}"/>
          </ac:spMkLst>
        </pc:spChg>
        <pc:picChg chg="add mod">
          <ac:chgData name="Srivastava, Shashank" userId="4a4a45cf-0bce-432b-b8e4-c038fc1510d7" providerId="ADAL" clId="{BF3E1E39-E1C3-4F84-AC33-70F4121FF320}" dt="2024-03-03T11:13:29.740" v="166" actId="1038"/>
          <ac:picMkLst>
            <pc:docMk/>
            <pc:sldMk cId="1924898375" sldId="354"/>
            <ac:picMk id="3" creationId="{F734D094-C093-4C71-5D90-383C1C06C0E9}"/>
          </ac:picMkLst>
        </pc:picChg>
        <pc:picChg chg="del">
          <ac:chgData name="Srivastava, Shashank" userId="4a4a45cf-0bce-432b-b8e4-c038fc1510d7" providerId="ADAL" clId="{BF3E1E39-E1C3-4F84-AC33-70F4121FF320}" dt="2024-03-03T11:11:38.656" v="146" actId="478"/>
          <ac:picMkLst>
            <pc:docMk/>
            <pc:sldMk cId="1924898375" sldId="354"/>
            <ac:picMk id="5" creationId="{1DBFC1B6-2BAA-155D-339C-E6F91B304DB1}"/>
          </ac:picMkLst>
        </pc:picChg>
        <pc:picChg chg="del">
          <ac:chgData name="Srivastava, Shashank" userId="4a4a45cf-0bce-432b-b8e4-c038fc1510d7" providerId="ADAL" clId="{BF3E1E39-E1C3-4F84-AC33-70F4121FF320}" dt="2024-03-03T11:11:38.656" v="146" actId="478"/>
          <ac:picMkLst>
            <pc:docMk/>
            <pc:sldMk cId="1924898375" sldId="354"/>
            <ac:picMk id="8" creationId="{98AC4F2F-4A31-9FB8-3AD4-5E6B9D387C1A}"/>
          </ac:picMkLst>
        </pc:picChg>
      </pc:sldChg>
      <pc:sldChg chg="addSp delSp modSp add mod">
        <pc:chgData name="Srivastava, Shashank" userId="4a4a45cf-0bce-432b-b8e4-c038fc1510d7" providerId="ADAL" clId="{BF3E1E39-E1C3-4F84-AC33-70F4121FF320}" dt="2024-03-03T11:14:54.749" v="177" actId="207"/>
        <pc:sldMkLst>
          <pc:docMk/>
          <pc:sldMk cId="3643691828" sldId="355"/>
        </pc:sldMkLst>
        <pc:spChg chg="mod">
          <ac:chgData name="Srivastava, Shashank" userId="4a4a45cf-0bce-432b-b8e4-c038fc1510d7" providerId="ADAL" clId="{BF3E1E39-E1C3-4F84-AC33-70F4121FF320}" dt="2024-03-03T11:14:26.243" v="169"/>
          <ac:spMkLst>
            <pc:docMk/>
            <pc:sldMk cId="3643691828" sldId="355"/>
            <ac:spMk id="8" creationId="{7795B5D5-1631-1926-7180-295A7BB5EE0A}"/>
          </ac:spMkLst>
        </pc:spChg>
        <pc:spChg chg="mod">
          <ac:chgData name="Srivastava, Shashank" userId="4a4a45cf-0bce-432b-b8e4-c038fc1510d7" providerId="ADAL" clId="{BF3E1E39-E1C3-4F84-AC33-70F4121FF320}" dt="2024-03-03T11:14:54.749" v="177" actId="207"/>
          <ac:spMkLst>
            <pc:docMk/>
            <pc:sldMk cId="3643691828" sldId="355"/>
            <ac:spMk id="11" creationId="{B261B4B9-7939-1353-4A47-E6C8CB81D1EA}"/>
          </ac:spMkLst>
        </pc:spChg>
        <pc:grpChg chg="add mod">
          <ac:chgData name="Srivastava, Shashank" userId="4a4a45cf-0bce-432b-b8e4-c038fc1510d7" providerId="ADAL" clId="{BF3E1E39-E1C3-4F84-AC33-70F4121FF320}" dt="2024-03-03T11:14:40.567" v="171" actId="14100"/>
          <ac:grpSpMkLst>
            <pc:docMk/>
            <pc:sldMk cId="3643691828" sldId="355"/>
            <ac:grpSpMk id="5" creationId="{EE25D56E-2AE1-BC45-49E9-FE7B4AE1FAF1}"/>
          </ac:grpSpMkLst>
        </pc:grpChg>
        <pc:picChg chg="del">
          <ac:chgData name="Srivastava, Shashank" userId="4a4a45cf-0bce-432b-b8e4-c038fc1510d7" providerId="ADAL" clId="{BF3E1E39-E1C3-4F84-AC33-70F4121FF320}" dt="2024-03-03T11:14:25.484" v="168" actId="478"/>
          <ac:picMkLst>
            <pc:docMk/>
            <pc:sldMk cId="3643691828" sldId="355"/>
            <ac:picMk id="3" creationId="{F734D094-C093-4C71-5D90-383C1C06C0E9}"/>
          </ac:picMkLst>
        </pc:picChg>
        <pc:picChg chg="add mod">
          <ac:chgData name="Srivastava, Shashank" userId="4a4a45cf-0bce-432b-b8e4-c038fc1510d7" providerId="ADAL" clId="{BF3E1E39-E1C3-4F84-AC33-70F4121FF320}" dt="2024-03-03T11:14:40.567" v="171" actId="14100"/>
          <ac:picMkLst>
            <pc:docMk/>
            <pc:sldMk cId="3643691828" sldId="355"/>
            <ac:picMk id="4" creationId="{CFDB85EB-6434-3EB3-0218-FFE8FF1BF22A}"/>
          </ac:picMkLst>
        </pc:picChg>
        <pc:picChg chg="mod">
          <ac:chgData name="Srivastava, Shashank" userId="4a4a45cf-0bce-432b-b8e4-c038fc1510d7" providerId="ADAL" clId="{BF3E1E39-E1C3-4F84-AC33-70F4121FF320}" dt="2024-03-03T11:14:26.243" v="169"/>
          <ac:picMkLst>
            <pc:docMk/>
            <pc:sldMk cId="3643691828" sldId="355"/>
            <ac:picMk id="9" creationId="{B3D6E731-9557-3CA1-87EA-8B9A9200AD32}"/>
          </ac:picMkLst>
        </pc:picChg>
        <pc:picChg chg="mod">
          <ac:chgData name="Srivastava, Shashank" userId="4a4a45cf-0bce-432b-b8e4-c038fc1510d7" providerId="ADAL" clId="{BF3E1E39-E1C3-4F84-AC33-70F4121FF320}" dt="2024-03-03T11:14:26.243" v="169"/>
          <ac:picMkLst>
            <pc:docMk/>
            <pc:sldMk cId="3643691828" sldId="355"/>
            <ac:picMk id="10" creationId="{A8E633EE-AFEE-F9CC-11E1-080F1AA466F0}"/>
          </ac:picMkLst>
        </pc:picChg>
        <pc:picChg chg="mod">
          <ac:chgData name="Srivastava, Shashank" userId="4a4a45cf-0bce-432b-b8e4-c038fc1510d7" providerId="ADAL" clId="{BF3E1E39-E1C3-4F84-AC33-70F4121FF320}" dt="2024-03-03T11:14:26.243" v="169"/>
          <ac:picMkLst>
            <pc:docMk/>
            <pc:sldMk cId="3643691828" sldId="355"/>
            <ac:picMk id="12" creationId="{8D53D1F5-139A-1B30-D2CF-9DFEA974CADF}"/>
          </ac:picMkLst>
        </pc:picChg>
        <pc:picChg chg="mod">
          <ac:chgData name="Srivastava, Shashank" userId="4a4a45cf-0bce-432b-b8e4-c038fc1510d7" providerId="ADAL" clId="{BF3E1E39-E1C3-4F84-AC33-70F4121FF320}" dt="2024-03-03T11:14:26.243" v="169"/>
          <ac:picMkLst>
            <pc:docMk/>
            <pc:sldMk cId="3643691828" sldId="355"/>
            <ac:picMk id="13" creationId="{C03525AA-BF68-2BAD-DE63-4D0A53301054}"/>
          </ac:picMkLst>
        </pc:picChg>
        <pc:picChg chg="mod">
          <ac:chgData name="Srivastava, Shashank" userId="4a4a45cf-0bce-432b-b8e4-c038fc1510d7" providerId="ADAL" clId="{BF3E1E39-E1C3-4F84-AC33-70F4121FF320}" dt="2024-03-03T11:14:26.243" v="169"/>
          <ac:picMkLst>
            <pc:docMk/>
            <pc:sldMk cId="3643691828" sldId="355"/>
            <ac:picMk id="14" creationId="{34E4FCC4-708D-E0F6-D87E-661DA6C1C02E}"/>
          </ac:picMkLst>
        </pc:picChg>
        <pc:picChg chg="add mod">
          <ac:chgData name="Srivastava, Shashank" userId="4a4a45cf-0bce-432b-b8e4-c038fc1510d7" providerId="ADAL" clId="{BF3E1E39-E1C3-4F84-AC33-70F4121FF320}" dt="2024-03-03T11:14:40.567" v="171" actId="14100"/>
          <ac:picMkLst>
            <pc:docMk/>
            <pc:sldMk cId="3643691828" sldId="355"/>
            <ac:picMk id="15" creationId="{63B21628-B294-D75D-AB9F-A175AC669FA7}"/>
          </ac:picMkLst>
        </pc:picChg>
        <pc:picChg chg="add mod">
          <ac:chgData name="Srivastava, Shashank" userId="4a4a45cf-0bce-432b-b8e4-c038fc1510d7" providerId="ADAL" clId="{BF3E1E39-E1C3-4F84-AC33-70F4121FF320}" dt="2024-03-03T11:14:40.567" v="171" actId="14100"/>
          <ac:picMkLst>
            <pc:docMk/>
            <pc:sldMk cId="3643691828" sldId="355"/>
            <ac:picMk id="16" creationId="{C75683BC-09E7-5F68-ED0D-7755E272EE1A}"/>
          </ac:picMkLst>
        </pc:picChg>
      </pc:sldChg>
      <pc:sldChg chg="addSp delSp modSp add del mod">
        <pc:chgData name="Srivastava, Shashank" userId="4a4a45cf-0bce-432b-b8e4-c038fc1510d7" providerId="ADAL" clId="{BF3E1E39-E1C3-4F84-AC33-70F4121FF320}" dt="2024-03-03T11:15:24.284" v="182" actId="47"/>
        <pc:sldMkLst>
          <pc:docMk/>
          <pc:sldMk cId="1238097284" sldId="356"/>
        </pc:sldMkLst>
        <pc:spChg chg="del">
          <ac:chgData name="Srivastava, Shashank" userId="4a4a45cf-0bce-432b-b8e4-c038fc1510d7" providerId="ADAL" clId="{BF3E1E39-E1C3-4F84-AC33-70F4121FF320}" dt="2024-03-03T11:15:13.183" v="179" actId="478"/>
          <ac:spMkLst>
            <pc:docMk/>
            <pc:sldMk cId="1238097284" sldId="356"/>
            <ac:spMk id="2" creationId="{29152F62-DD61-FE9A-EA4C-61D55004CE63}"/>
          </ac:spMkLst>
        </pc:spChg>
        <pc:spChg chg="add del mod">
          <ac:chgData name="Srivastava, Shashank" userId="4a4a45cf-0bce-432b-b8e4-c038fc1510d7" providerId="ADAL" clId="{BF3E1E39-E1C3-4F84-AC33-70F4121FF320}" dt="2024-03-03T11:15:15.643" v="180" actId="478"/>
          <ac:spMkLst>
            <pc:docMk/>
            <pc:sldMk cId="1238097284" sldId="356"/>
            <ac:spMk id="4" creationId="{00D0E0FA-3A96-1082-9705-E3CB0D64CCAF}"/>
          </ac:spMkLst>
        </pc:spChg>
        <pc:spChg chg="del">
          <ac:chgData name="Srivastava, Shashank" userId="4a4a45cf-0bce-432b-b8e4-c038fc1510d7" providerId="ADAL" clId="{BF3E1E39-E1C3-4F84-AC33-70F4121FF320}" dt="2024-03-03T11:15:13.183" v="179" actId="478"/>
          <ac:spMkLst>
            <pc:docMk/>
            <pc:sldMk cId="1238097284" sldId="356"/>
            <ac:spMk id="11" creationId="{B261B4B9-7939-1353-4A47-E6C8CB81D1EA}"/>
          </ac:spMkLst>
        </pc:spChg>
      </pc:sldChg>
      <pc:sldChg chg="modSp add mod">
        <pc:chgData name="Srivastava, Shashank" userId="4a4a45cf-0bce-432b-b8e4-c038fc1510d7" providerId="ADAL" clId="{BF3E1E39-E1C3-4F84-AC33-70F4121FF320}" dt="2024-03-03T11:15:40.895" v="190" actId="113"/>
        <pc:sldMkLst>
          <pc:docMk/>
          <pc:sldMk cId="2045247225" sldId="357"/>
        </pc:sldMkLst>
        <pc:spChg chg="mod">
          <ac:chgData name="Srivastava, Shashank" userId="4a4a45cf-0bce-432b-b8e4-c038fc1510d7" providerId="ADAL" clId="{BF3E1E39-E1C3-4F84-AC33-70F4121FF320}" dt="2024-03-03T11:15:40.895" v="190" actId="113"/>
          <ac:spMkLst>
            <pc:docMk/>
            <pc:sldMk cId="2045247225" sldId="357"/>
            <ac:spMk id="8" creationId="{A9BCD5B2-E6B5-51E3-7A6A-0984C9A2BAA7}"/>
          </ac:spMkLst>
        </pc:spChg>
      </pc:sldChg>
      <pc:sldChg chg="delSp add mod ord">
        <pc:chgData name="Srivastava, Shashank" userId="4a4a45cf-0bce-432b-b8e4-c038fc1510d7" providerId="ADAL" clId="{BF3E1E39-E1C3-4F84-AC33-70F4121FF320}" dt="2024-03-07T05:14:46.978" v="239" actId="478"/>
        <pc:sldMkLst>
          <pc:docMk/>
          <pc:sldMk cId="123672921" sldId="358"/>
        </pc:sldMkLst>
        <pc:spChg chg="del">
          <ac:chgData name="Srivastava, Shashank" userId="4a4a45cf-0bce-432b-b8e4-c038fc1510d7" providerId="ADAL" clId="{BF3E1E39-E1C3-4F84-AC33-70F4121FF320}" dt="2024-03-07T05:14:46.978" v="239" actId="478"/>
          <ac:spMkLst>
            <pc:docMk/>
            <pc:sldMk cId="123672921" sldId="358"/>
            <ac:spMk id="2" creationId="{B9BDF512-A422-8C2C-6F07-F5819AF26C63}"/>
          </ac:spMkLst>
        </pc:spChg>
      </pc:sldChg>
      <pc:sldChg chg="addSp delSp modSp add mod">
        <pc:chgData name="Srivastava, Shashank" userId="4a4a45cf-0bce-432b-b8e4-c038fc1510d7" providerId="ADAL" clId="{BF3E1E39-E1C3-4F84-AC33-70F4121FF320}" dt="2024-03-07T04:53:00.026" v="238" actId="14100"/>
        <pc:sldMkLst>
          <pc:docMk/>
          <pc:sldMk cId="2243924801" sldId="359"/>
        </pc:sldMkLst>
        <pc:spChg chg="del">
          <ac:chgData name="Srivastava, Shashank" userId="4a4a45cf-0bce-432b-b8e4-c038fc1510d7" providerId="ADAL" clId="{BF3E1E39-E1C3-4F84-AC33-70F4121FF320}" dt="2024-03-07T04:51:52.891" v="202" actId="478"/>
          <ac:spMkLst>
            <pc:docMk/>
            <pc:sldMk cId="2243924801" sldId="359"/>
            <ac:spMk id="2" creationId="{B9BDF512-A422-8C2C-6F07-F5819AF26C63}"/>
          </ac:spMkLst>
        </pc:spChg>
        <pc:spChg chg="del">
          <ac:chgData name="Srivastava, Shashank" userId="4a4a45cf-0bce-432b-b8e4-c038fc1510d7" providerId="ADAL" clId="{BF3E1E39-E1C3-4F84-AC33-70F4121FF320}" dt="2024-03-07T04:51:54.905" v="203" actId="478"/>
          <ac:spMkLst>
            <pc:docMk/>
            <pc:sldMk cId="2243924801" sldId="359"/>
            <ac:spMk id="3" creationId="{4C5DC6B8-F81F-DAF4-A3D6-7551F5B740EB}"/>
          </ac:spMkLst>
        </pc:spChg>
        <pc:spChg chg="mod">
          <ac:chgData name="Srivastava, Shashank" userId="4a4a45cf-0bce-432b-b8e4-c038fc1510d7" providerId="ADAL" clId="{BF3E1E39-E1C3-4F84-AC33-70F4121FF320}" dt="2024-03-07T04:52:04.726" v="209" actId="20577"/>
          <ac:spMkLst>
            <pc:docMk/>
            <pc:sldMk cId="2243924801" sldId="359"/>
            <ac:spMk id="4" creationId="{7289F077-ACD0-9C02-E85D-4D83D20ED12F}"/>
          </ac:spMkLst>
        </pc:spChg>
        <pc:spChg chg="add mod">
          <ac:chgData name="Srivastava, Shashank" userId="4a4a45cf-0bce-432b-b8e4-c038fc1510d7" providerId="ADAL" clId="{BF3E1E39-E1C3-4F84-AC33-70F4121FF320}" dt="2024-03-07T04:52:51.770" v="235" actId="1076"/>
          <ac:spMkLst>
            <pc:docMk/>
            <pc:sldMk cId="2243924801" sldId="359"/>
            <ac:spMk id="11" creationId="{1FCAE541-6CEA-3406-3FCA-563EF876D1CD}"/>
          </ac:spMkLst>
        </pc:spChg>
        <pc:picChg chg="del">
          <ac:chgData name="Srivastava, Shashank" userId="4a4a45cf-0bce-432b-b8e4-c038fc1510d7" providerId="ADAL" clId="{BF3E1E39-E1C3-4F84-AC33-70F4121FF320}" dt="2024-03-07T04:51:49.515" v="201" actId="478"/>
          <ac:picMkLst>
            <pc:docMk/>
            <pc:sldMk cId="2243924801" sldId="359"/>
            <ac:picMk id="7" creationId="{6361E752-AD8A-F95C-8818-C9391C0C9867}"/>
          </ac:picMkLst>
        </pc:picChg>
        <pc:picChg chg="add mod">
          <ac:chgData name="Srivastava, Shashank" userId="4a4a45cf-0bce-432b-b8e4-c038fc1510d7" providerId="ADAL" clId="{BF3E1E39-E1C3-4F84-AC33-70F4121FF320}" dt="2024-03-07T04:53:00.026" v="238" actId="14100"/>
          <ac:picMkLst>
            <pc:docMk/>
            <pc:sldMk cId="2243924801" sldId="359"/>
            <ac:picMk id="9" creationId="{91C321E3-4A86-3AC8-7075-F0665258B6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80A65-28FB-4D72-AB31-6DB728D82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F179-66DA-6271-4DAD-01908EA2FB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4D875-9F16-4221-9266-876AB5A3EB9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DB0BD-5035-CA25-5CE0-8CFC5F12E8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Transformer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885-69B6-C857-6FB4-ED93570AF7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37D88-0DA6-4CA2-8CC2-EFBAA20F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1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0599A-0B15-44C6-BADC-E0220824B5B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Transformer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D9BD0-AC4C-49BF-8ED8-87D0802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0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947C6D-4710-5E5D-F7EC-E1CC861F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F378C2-AC97-224F-4E7C-A94E9173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10521950" cy="3651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97E086-9345-69DE-E4B1-6D2BF3E5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Transformers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DE82F-077E-4DA5-97A2-6CA0F8FC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9921-6381-3409-C9EC-2E4D6E32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LLMs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6B0B-3C83-1AA0-7A6D-D757C356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  <a:p>
            <a:r>
              <a:rPr lang="en-US" dirty="0"/>
              <a:t>Prompting</a:t>
            </a:r>
          </a:p>
          <a:p>
            <a:r>
              <a:rPr lang="en-US" dirty="0"/>
              <a:t>RAG</a:t>
            </a:r>
          </a:p>
          <a:p>
            <a:r>
              <a:rPr lang="en-US" dirty="0"/>
              <a:t>Quantization</a:t>
            </a:r>
          </a:p>
          <a:p>
            <a:r>
              <a:rPr lang="en-US"/>
              <a:t>Fine Tuning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C2B31-1555-95F8-E610-676F3F9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61B4B9-7939-1353-4A47-E6C8CB81D1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90011" cy="302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Self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 b="1" dirty="0"/>
              <a:t>Transformer Architectures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11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Recap: </a:t>
            </a:r>
            <a:r>
              <a:rPr lang="en-US" sz="2800" b="1" dirty="0"/>
              <a:t>Transformers</a:t>
            </a:r>
            <a:endParaRPr lang="LID4096" sz="2800" b="1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78A6F6-1BC2-8C9A-9ED7-70B5BD9F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56" y="1260857"/>
            <a:ext cx="9312447" cy="423708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F94E552-1DB4-B68E-98E5-DF1DD4749500}"/>
              </a:ext>
            </a:extLst>
          </p:cNvPr>
          <p:cNvGrpSpPr/>
          <p:nvPr/>
        </p:nvGrpSpPr>
        <p:grpSpPr>
          <a:xfrm>
            <a:off x="1439776" y="747789"/>
            <a:ext cx="10226705" cy="4750155"/>
            <a:chOff x="1439776" y="747789"/>
            <a:chExt cx="10226705" cy="47501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7D9435-EDEB-5558-2100-933459480B86}"/>
                </a:ext>
              </a:extLst>
            </p:cNvPr>
            <p:cNvSpPr txBox="1"/>
            <p:nvPr/>
          </p:nvSpPr>
          <p:spPr>
            <a:xfrm>
              <a:off x="1439776" y="2777576"/>
              <a:ext cx="743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N Times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7688CC-B17C-128E-AD25-0139D1A95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8428" y="5193118"/>
              <a:ext cx="678239" cy="3048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A38E86-C8E8-9653-2C24-782F76BC5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3314" y="747789"/>
              <a:ext cx="3924640" cy="29720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5BE9A7-A871-EE42-F868-70B922A81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6667" y="5254083"/>
              <a:ext cx="2941575" cy="24386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4924A8-0CA7-D77D-89C9-69A658BB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88242" y="5193118"/>
              <a:ext cx="678239" cy="3048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E13E53-26E1-604C-A793-3BA3EFD8B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7004" y="1089522"/>
              <a:ext cx="160034" cy="54106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4E7E417-E90D-8CFF-379D-C1E6F3C45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592" y="1248288"/>
            <a:ext cx="1348857" cy="3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9FFC72-6557-8F91-2197-416D2C8AE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319" y="3223097"/>
            <a:ext cx="3421144" cy="8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F616B-5291-189F-C396-1758F7E0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A58E-2B33-9AEF-6596-D754B747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F1F9B-EFE7-EE94-3879-4A9DB1A8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2785054"/>
            <a:ext cx="11255715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E5254-5B60-F8D2-BB46-2E14FB88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303"/>
            <a:ext cx="12192000" cy="53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B351E-13DC-5B33-6907-7E80DDFA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Transformers- “https://github.com/Mooler0410/</a:t>
            </a:r>
            <a:r>
              <a:rPr lang="en-US" dirty="0" err="1"/>
              <a:t>LLMsPracticalGuide</a:t>
            </a:r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4F4A-5858-752B-1CD6-14DDBB5E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14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8C5C4147-D27A-77C5-16AD-829E426A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10" name="Picture 9" descr="A diagram of a tree&#10;&#10;Description automatically generated">
            <a:extLst>
              <a:ext uri="{FF2B5EF4-FFF2-40B4-BE49-F238E27FC236}">
                <a16:creationId xmlns:a16="http://schemas.microsoft.com/office/drawing/2014/main" id="{1187A0CD-8B3F-3485-B56D-7F0AD4F8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1" y="662060"/>
            <a:ext cx="7650264" cy="55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2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C6B8-F81F-DAF4-A3D6-7551F5B7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9F077-ACD0-9C02-E85D-4D83D20E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 -  “</a:t>
            </a:r>
            <a:r>
              <a:rPr lang="en-US" sz="1200" b="0" i="0" u="none" strike="noStrike" baseline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47DC1-5442-5278-A061-FAF66F8F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1E752-AD8A-F95C-8818-C9391C0C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4" y="757085"/>
            <a:ext cx="10561900" cy="5286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D6257-ABC3-2AF1-22E3-BE07E0C0A276}"/>
              </a:ext>
            </a:extLst>
          </p:cNvPr>
          <p:cNvSpPr/>
          <p:nvPr/>
        </p:nvSpPr>
        <p:spPr>
          <a:xfrm>
            <a:off x="3870731" y="1643708"/>
            <a:ext cx="1031278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9F077-ACD0-9C02-E85D-4D83D20E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47DC1-5442-5278-A061-FAF66F8F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D6257-ABC3-2AF1-22E3-BE07E0C0A276}"/>
              </a:ext>
            </a:extLst>
          </p:cNvPr>
          <p:cNvSpPr/>
          <p:nvPr/>
        </p:nvSpPr>
        <p:spPr>
          <a:xfrm>
            <a:off x="3870731" y="1643708"/>
            <a:ext cx="1031278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321E3-4A86-3AC8-7075-F0665258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33" y="1094500"/>
            <a:ext cx="7753553" cy="4119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CAE541-6CEA-3406-3FCA-563EF876D1CD}"/>
              </a:ext>
            </a:extLst>
          </p:cNvPr>
          <p:cNvSpPr txBox="1"/>
          <p:nvPr/>
        </p:nvSpPr>
        <p:spPr>
          <a:xfrm>
            <a:off x="2516485" y="5851049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Intro to Large Language Models- 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Anderj</a:t>
            </a:r>
            <a:r>
              <a:rPr lang="en-US" sz="10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Karpathy</a:t>
            </a:r>
            <a:r>
              <a:rPr lang="en-US" sz="10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92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17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4F38B-D736-3611-DA89-D72151DD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" y="834165"/>
            <a:ext cx="10364098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18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0C5C4-A2A7-21E1-856E-6177D8DA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868458"/>
            <a:ext cx="1037171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19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F32EB-BD44-CDE7-5833-324EEA2C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837975"/>
            <a:ext cx="10371719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5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462-6A8D-D552-BE39-6D578DA6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011" cy="3028477"/>
          </a:xfrm>
        </p:spPr>
        <p:txBody>
          <a:bodyPr/>
          <a:lstStyle/>
          <a:p>
            <a:r>
              <a:rPr lang="en-US" dirty="0"/>
              <a:t>Encoder-Decoder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Self 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 Architectures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20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5E082-226B-6D88-0158-5606C1D8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845596"/>
            <a:ext cx="10371719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8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21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8DDBD-9BED-479E-1298-AF0D70AF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845596"/>
            <a:ext cx="10371719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22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66812-D266-4695-BF54-67A83F0B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3" y="861080"/>
            <a:ext cx="1037933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6E26-6CCF-43D0-C00E-CA359B2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 -  “</a:t>
            </a:r>
            <a:r>
              <a:rPr lang="en-US" sz="1200" b="0" i="0" u="none" strike="noStrike" baseline="0" dirty="0">
                <a:latin typeface="Lato-Regular"/>
              </a:rPr>
              <a:t>Generative AI &amp; Large Language Models- deeplearning.ai”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887D-34B2-BD05-E075-72F730B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23</a:t>
            </a:fld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9BCD5B2-E6B5-51E3-7A6A-0984C9A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7" y="172591"/>
            <a:ext cx="11274013" cy="6884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Transformers: Architecture</a:t>
            </a:r>
            <a:endParaRPr lang="LID4096" sz="2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3C484-65F9-0C43-FB4D-C93BAC43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853217"/>
            <a:ext cx="1040220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462-6A8D-D552-BE39-6D578DA6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011" cy="3028477"/>
          </a:xfrm>
        </p:spPr>
        <p:txBody>
          <a:bodyPr/>
          <a:lstStyle/>
          <a:p>
            <a:r>
              <a:rPr lang="en-US" b="1" dirty="0"/>
              <a:t>Encoder-Decoder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Self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3</a:t>
            </a:fld>
            <a:endParaRPr lang="en-US"/>
          </a:p>
        </p:txBody>
      </p:sp>
      <p:pic>
        <p:nvPicPr>
          <p:cNvPr id="4" name="seq2seq_3">
            <a:hlinkClick r:id="" action="ppaction://media"/>
            <a:extLst>
              <a:ext uri="{FF2B5EF4-FFF2-40B4-BE49-F238E27FC236}">
                <a16:creationId xmlns:a16="http://schemas.microsoft.com/office/drawing/2014/main" id="{57BBE512-555F-D83B-1EEB-37AD8455F5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967" y="1566351"/>
            <a:ext cx="5741833" cy="1530809"/>
          </a:xfrm>
          <a:prstGeom prst="rect">
            <a:avLst/>
          </a:prstGeom>
        </p:spPr>
      </p:pic>
      <p:pic>
        <p:nvPicPr>
          <p:cNvPr id="5" name="Content Placeholder 6" descr="A rectangular objec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F880CC0-AB83-0C63-FEAA-D9474917C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34" y="3790541"/>
            <a:ext cx="5162287" cy="1816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ED427-6232-6B6D-7C7C-C7368F33A694}"/>
              </a:ext>
            </a:extLst>
          </p:cNvPr>
          <p:cNvSpPr txBox="1"/>
          <p:nvPr/>
        </p:nvSpPr>
        <p:spPr>
          <a:xfrm>
            <a:off x="7139247" y="3576175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is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8779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462-6A8D-D552-BE39-6D578DA6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011" cy="302847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 b="1" dirty="0"/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Self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4</a:t>
            </a:fld>
            <a:endParaRPr lang="en-US"/>
          </a:p>
        </p:txBody>
      </p:sp>
      <p:pic>
        <p:nvPicPr>
          <p:cNvPr id="9" name="seq2seq_7">
            <a:hlinkClick r:id="" action="ppaction://media"/>
            <a:extLst>
              <a:ext uri="{FF2B5EF4-FFF2-40B4-BE49-F238E27FC236}">
                <a16:creationId xmlns:a16="http://schemas.microsoft.com/office/drawing/2014/main" id="{3DB372D9-9D60-785B-FFCC-A3EDED4052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0560" y="867396"/>
            <a:ext cx="5303837" cy="2099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B957C-988C-F7E3-6481-9441DAAB9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317" y="3155218"/>
            <a:ext cx="5501419" cy="23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6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462-6A8D-D552-BE39-6D578DA6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011" cy="302847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 b="1" dirty="0"/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Self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5</a:t>
            </a:fld>
            <a:endParaRPr lang="en-US"/>
          </a:p>
        </p:txBody>
      </p:sp>
      <p:pic>
        <p:nvPicPr>
          <p:cNvPr id="9" name="seq2seq_7">
            <a:hlinkClick r:id="" action="ppaction://media"/>
            <a:extLst>
              <a:ext uri="{FF2B5EF4-FFF2-40B4-BE49-F238E27FC236}">
                <a16:creationId xmlns:a16="http://schemas.microsoft.com/office/drawing/2014/main" id="{3DB372D9-9D60-785B-FFCC-A3EDED4052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0560" y="867396"/>
            <a:ext cx="5303837" cy="2099324"/>
          </a:xfrm>
          <a:prstGeom prst="rect">
            <a:avLst/>
          </a:prstGeom>
        </p:spPr>
      </p:pic>
      <p:pic>
        <p:nvPicPr>
          <p:cNvPr id="4" name="Picture 3" descr="A black and white image of a black square with white squares&#10;&#10;Description automatically generated">
            <a:extLst>
              <a:ext uri="{FF2B5EF4-FFF2-40B4-BE49-F238E27FC236}">
                <a16:creationId xmlns:a16="http://schemas.microsoft.com/office/drawing/2014/main" id="{D7B5879E-0FCD-D2B1-FC1A-F1850B65C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81" y="3106402"/>
            <a:ext cx="4879737" cy="31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88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462-6A8D-D552-BE39-6D578DA6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011" cy="302847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 b="1" dirty="0"/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Self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5EFB5B-742B-20FE-D6EB-D11680DC83AD}"/>
              </a:ext>
            </a:extLst>
          </p:cNvPr>
          <p:cNvSpPr txBox="1">
            <a:spLocks/>
          </p:cNvSpPr>
          <p:nvPr/>
        </p:nvSpPr>
        <p:spPr>
          <a:xfrm>
            <a:off x="4452568" y="699085"/>
            <a:ext cx="7649236" cy="153118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>
                <a:latin typeface="IntelOne Display Light" panose="020B0403020203020204" pitchFamily="34" charset="0"/>
              </a:rPr>
              <a:t>Seq 2 Seq : Complex</a:t>
            </a:r>
          </a:p>
          <a:p>
            <a:pPr lvl="1"/>
            <a:r>
              <a:rPr lang="en-US" sz="1800">
                <a:latin typeface="IntelOne Display Light" panose="020B0403020203020204" pitchFamily="34" charset="0"/>
              </a:rPr>
              <a:t>One token at a time</a:t>
            </a:r>
          </a:p>
          <a:p>
            <a:pPr lvl="1"/>
            <a:r>
              <a:rPr lang="en-US" sz="1800">
                <a:latin typeface="IntelOne Display Light" panose="020B0403020203020204" pitchFamily="34" charset="0"/>
              </a:rPr>
              <a:t>Each unit is a bottle neck to the flow of information </a:t>
            </a:r>
          </a:p>
          <a:p>
            <a:pPr lvl="1"/>
            <a:r>
              <a:rPr lang="en-US" sz="1800">
                <a:latin typeface="IntelOne Display Light" panose="020B0403020203020204" pitchFamily="34" charset="0"/>
              </a:rPr>
              <a:t>To compute the final unit output, we first have to compute all the previous unit’s output</a:t>
            </a:r>
            <a:endParaRPr lang="en-US" sz="1800" dirty="0">
              <a:latin typeface="IntelOne Display Light" panose="020B04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19C6F-68C1-CDC9-284D-31A9AA071C4D}"/>
              </a:ext>
            </a:extLst>
          </p:cNvPr>
          <p:cNvSpPr txBox="1"/>
          <p:nvPr/>
        </p:nvSpPr>
        <p:spPr>
          <a:xfrm>
            <a:off x="4452568" y="2365210"/>
            <a:ext cx="7964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>
                <a:latin typeface="IntelOne Display Light" panose="020B0403020203020204" pitchFamily="34" charset="0"/>
              </a:rPr>
              <a:t>	    Self Attention [Vaswani et al 2017, Attention is all you need]</a:t>
            </a:r>
          </a:p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>
                <a:latin typeface="IntelOne Display Light" panose="020B0403020203020204" pitchFamily="34" charset="0"/>
              </a:rPr>
              <a:t>	    Attention + CNN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4D7D1-7009-0F50-85FA-5E5B4D11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52" y="4777198"/>
            <a:ext cx="2727465" cy="11240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74557-20A5-2B01-8878-3C77BC74DA31}"/>
              </a:ext>
            </a:extLst>
          </p:cNvPr>
          <p:cNvSpPr/>
          <p:nvPr/>
        </p:nvSpPr>
        <p:spPr>
          <a:xfrm>
            <a:off x="8309940" y="5108435"/>
            <a:ext cx="2939143" cy="354563"/>
          </a:xfrm>
          <a:prstGeom prst="rect">
            <a:avLst/>
          </a:prstGeom>
          <a:solidFill>
            <a:srgbClr val="F0F0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C994D1-1DE7-B7E9-0CF5-FAA11FA9A508}"/>
              </a:ext>
            </a:extLst>
          </p:cNvPr>
          <p:cNvSpPr/>
          <p:nvPr/>
        </p:nvSpPr>
        <p:spPr>
          <a:xfrm>
            <a:off x="8814706" y="5180646"/>
            <a:ext cx="163103" cy="200706"/>
          </a:xfrm>
          <a:prstGeom prst="ellipse">
            <a:avLst/>
          </a:prstGeom>
          <a:solidFill>
            <a:srgbClr val="ED7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CAD1B3-56B5-2764-4169-E0AD0C2CD28A}"/>
              </a:ext>
            </a:extLst>
          </p:cNvPr>
          <p:cNvSpPr/>
          <p:nvPr/>
        </p:nvSpPr>
        <p:spPr>
          <a:xfrm>
            <a:off x="9187999" y="5175617"/>
            <a:ext cx="163103" cy="200706"/>
          </a:xfrm>
          <a:prstGeom prst="ellipse">
            <a:avLst/>
          </a:prstGeom>
          <a:solidFill>
            <a:srgbClr val="ED7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337AE-4BEF-0A57-FD3B-B35B8B0D7521}"/>
              </a:ext>
            </a:extLst>
          </p:cNvPr>
          <p:cNvSpPr/>
          <p:nvPr/>
        </p:nvSpPr>
        <p:spPr>
          <a:xfrm>
            <a:off x="9542631" y="5175617"/>
            <a:ext cx="163103" cy="200706"/>
          </a:xfrm>
          <a:prstGeom prst="ellipse">
            <a:avLst/>
          </a:prstGeom>
          <a:solidFill>
            <a:srgbClr val="ED7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4404D5-24AB-77F0-924D-700C02AF992A}"/>
              </a:ext>
            </a:extLst>
          </p:cNvPr>
          <p:cNvSpPr/>
          <p:nvPr/>
        </p:nvSpPr>
        <p:spPr>
          <a:xfrm>
            <a:off x="9882879" y="5175617"/>
            <a:ext cx="163103" cy="200706"/>
          </a:xfrm>
          <a:prstGeom prst="ellipse">
            <a:avLst/>
          </a:prstGeom>
          <a:solidFill>
            <a:srgbClr val="ED7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A123CF-E6B9-DA91-2B59-A85353E70A27}"/>
              </a:ext>
            </a:extLst>
          </p:cNvPr>
          <p:cNvSpPr/>
          <p:nvPr/>
        </p:nvSpPr>
        <p:spPr>
          <a:xfrm>
            <a:off x="10232412" y="5175617"/>
            <a:ext cx="163103" cy="200706"/>
          </a:xfrm>
          <a:prstGeom prst="ellipse">
            <a:avLst/>
          </a:prstGeom>
          <a:solidFill>
            <a:srgbClr val="ED7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B901CA-605B-C558-1EAE-C0C12F3CF4E6}"/>
              </a:ext>
            </a:extLst>
          </p:cNvPr>
          <p:cNvSpPr/>
          <p:nvPr/>
        </p:nvSpPr>
        <p:spPr>
          <a:xfrm>
            <a:off x="10626172" y="5175617"/>
            <a:ext cx="163103" cy="200706"/>
          </a:xfrm>
          <a:prstGeom prst="ellipse">
            <a:avLst/>
          </a:prstGeom>
          <a:solidFill>
            <a:srgbClr val="ED7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D4ECFD-AE9E-A1C9-437F-81B3107B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40" y="5530181"/>
            <a:ext cx="2939144" cy="371026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90DCF1BB-FE06-00F4-237F-4B28491DFBA4}"/>
              </a:ext>
            </a:extLst>
          </p:cNvPr>
          <p:cNvSpPr/>
          <p:nvPr/>
        </p:nvSpPr>
        <p:spPr>
          <a:xfrm rot="16200000">
            <a:off x="9636428" y="3475254"/>
            <a:ext cx="359125" cy="2727466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F1626-79BF-E769-C8AC-E68EA6AA72DD}"/>
              </a:ext>
            </a:extLst>
          </p:cNvPr>
          <p:cNvSpPr txBox="1"/>
          <p:nvPr/>
        </p:nvSpPr>
        <p:spPr>
          <a:xfrm>
            <a:off x="4635545" y="429853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2B63A-0400-25B7-F748-5AB4AFE23460}"/>
              </a:ext>
            </a:extLst>
          </p:cNvPr>
          <p:cNvSpPr txBox="1"/>
          <p:nvPr/>
        </p:nvSpPr>
        <p:spPr>
          <a:xfrm>
            <a:off x="9386923" y="424515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47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B3987B-2577-D2AC-D0F1-A79ED2E9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37" y="1027906"/>
            <a:ext cx="4117295" cy="389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86734C-3ABD-6510-6B28-30700F7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011" cy="302847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b="1" dirty="0"/>
              <a:t>Self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FC1B6-2BAA-155D-339C-E6F91B30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32" y="2155372"/>
            <a:ext cx="7628567" cy="322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C4F2F-4A31-9FB8-3AD4-5E6B9D38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97" y="977742"/>
            <a:ext cx="2964236" cy="5878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61B4B9-7939-1353-4A47-E6C8CB81D1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90011" cy="302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b="1"/>
              <a:t>Self Attention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Multi-head Attention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F62-DD61-FE9A-EA4C-61D5500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8715-6C5B-C685-25CC-AB88B51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60B-1B22-AEC4-A267-CBB9C02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E82F-077E-4DA5-97A2-6CA0F8FCAE5D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4D094-C093-4C71-5D90-383C1C06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10" y="1158240"/>
            <a:ext cx="7760450" cy="35661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61B4B9-7939-1353-4A47-E6C8CB81D1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90011" cy="302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Encoder-Decoder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Self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Attention</a:t>
            </a:r>
          </a:p>
          <a:p>
            <a:r>
              <a:rPr lang="en-US" b="1" dirty="0"/>
              <a:t>Multi-head Attention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Transformer Architectures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4239</TotalTime>
  <Words>358</Words>
  <Application>Microsoft Office PowerPoint</Application>
  <PresentationFormat>Widescreen</PresentationFormat>
  <Paragraphs>126</Paragraphs>
  <Slides>23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IntelOne Display Light</vt:lpstr>
      <vt:lpstr>Lato-Regular</vt:lpstr>
      <vt:lpstr>Roboto</vt:lpstr>
      <vt:lpstr>Wingdings</vt:lpstr>
      <vt:lpstr>Office Theme</vt:lpstr>
      <vt:lpstr>                                    LLMs 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Recap: Transformers</vt:lpstr>
      <vt:lpstr>PowerPoint Presentation</vt:lpstr>
      <vt:lpstr>Transformers: Architecture</vt:lpstr>
      <vt:lpstr>Transformers: Architecture</vt:lpstr>
      <vt:lpstr>PowerPoint Presentation</vt:lpstr>
      <vt:lpstr>PowerPoint Presentation</vt:lpstr>
      <vt:lpstr>Transformers: Architecture</vt:lpstr>
      <vt:lpstr>Transformers: Architecture</vt:lpstr>
      <vt:lpstr>Transformers: Architecture</vt:lpstr>
      <vt:lpstr>Transformers: Architecture</vt:lpstr>
      <vt:lpstr>Transformers: Architecture</vt:lpstr>
      <vt:lpstr>Transformers: Architecture</vt:lpstr>
      <vt:lpstr>Transformers: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task for today</dc:title>
  <dc:creator>Srivastava, Shashank</dc:creator>
  <cp:lastModifiedBy>Srivastava, Shashank</cp:lastModifiedBy>
  <cp:revision>2</cp:revision>
  <dcterms:created xsi:type="dcterms:W3CDTF">2024-02-13T08:11:06Z</dcterms:created>
  <dcterms:modified xsi:type="dcterms:W3CDTF">2024-03-07T05:55:46Z</dcterms:modified>
</cp:coreProperties>
</file>