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432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1pPr>
    <a:lvl2pPr marL="0" marR="0" indent="0" algn="l" defTabSz="8432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2pPr>
    <a:lvl3pPr marL="0" marR="0" indent="0" algn="l" defTabSz="8432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3pPr>
    <a:lvl4pPr marL="0" marR="0" indent="0" algn="l" defTabSz="8432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4pPr>
    <a:lvl5pPr marL="0" marR="0" indent="0" algn="l" defTabSz="8432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5pPr>
    <a:lvl6pPr marL="0" marR="0" indent="0" algn="l" defTabSz="8432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6pPr>
    <a:lvl7pPr marL="0" marR="0" indent="0" algn="l" defTabSz="8432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7pPr>
    <a:lvl8pPr marL="0" marR="0" indent="0" algn="l" defTabSz="8432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8pPr>
    <a:lvl9pPr marL="0" marR="0" indent="0" algn="l" defTabSz="8432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D2CE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E3"/>
          </a:solidFill>
        </a:fill>
      </a:tcStyle>
    </a:wholeTbl>
    <a:band2H>
      <a:tcTxStyle b="def" i="def"/>
      <a:tcStyle>
        <a:tcBdr/>
        <a:fill>
          <a:solidFill>
            <a:srgbClr val="EDF1F1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DBCE"/>
          </a:solidFill>
        </a:fill>
      </a:tcStyle>
    </a:wholeTbl>
    <a:band2H>
      <a:tcTxStyle b="def" i="def"/>
      <a:tcStyle>
        <a:tcBdr/>
        <a:fill>
          <a:solidFill>
            <a:srgbClr val="F7EEE8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43221" latinLnBrk="0">
      <a:defRPr sz="1200">
        <a:latin typeface="+mn-lt"/>
        <a:ea typeface="+mn-ea"/>
        <a:cs typeface="+mn-cs"/>
        <a:sym typeface="Calibri"/>
      </a:defRPr>
    </a:lvl1pPr>
    <a:lvl2pPr indent="228600" defTabSz="843221" latinLnBrk="0">
      <a:defRPr sz="1200">
        <a:latin typeface="+mn-lt"/>
        <a:ea typeface="+mn-ea"/>
        <a:cs typeface="+mn-cs"/>
        <a:sym typeface="Calibri"/>
      </a:defRPr>
    </a:lvl2pPr>
    <a:lvl3pPr indent="457200" defTabSz="843221" latinLnBrk="0">
      <a:defRPr sz="1200">
        <a:latin typeface="+mn-lt"/>
        <a:ea typeface="+mn-ea"/>
        <a:cs typeface="+mn-cs"/>
        <a:sym typeface="Calibri"/>
      </a:defRPr>
    </a:lvl3pPr>
    <a:lvl4pPr indent="685800" defTabSz="843221" latinLnBrk="0">
      <a:defRPr sz="1200">
        <a:latin typeface="+mn-lt"/>
        <a:ea typeface="+mn-ea"/>
        <a:cs typeface="+mn-cs"/>
        <a:sym typeface="Calibri"/>
      </a:defRPr>
    </a:lvl4pPr>
    <a:lvl5pPr indent="914400" defTabSz="843221" latinLnBrk="0">
      <a:defRPr sz="1200">
        <a:latin typeface="+mn-lt"/>
        <a:ea typeface="+mn-ea"/>
        <a:cs typeface="+mn-cs"/>
        <a:sym typeface="Calibri"/>
      </a:defRPr>
    </a:lvl5pPr>
    <a:lvl6pPr indent="1143000" defTabSz="843221" latinLnBrk="0">
      <a:defRPr sz="1200">
        <a:latin typeface="+mn-lt"/>
        <a:ea typeface="+mn-ea"/>
        <a:cs typeface="+mn-cs"/>
        <a:sym typeface="Calibri"/>
      </a:defRPr>
    </a:lvl6pPr>
    <a:lvl7pPr indent="1371600" defTabSz="843221" latinLnBrk="0">
      <a:defRPr sz="1200">
        <a:latin typeface="+mn-lt"/>
        <a:ea typeface="+mn-ea"/>
        <a:cs typeface="+mn-cs"/>
        <a:sym typeface="Calibri"/>
      </a:defRPr>
    </a:lvl7pPr>
    <a:lvl8pPr indent="1600200" defTabSz="843221" latinLnBrk="0">
      <a:defRPr sz="1200">
        <a:latin typeface="+mn-lt"/>
        <a:ea typeface="+mn-ea"/>
        <a:cs typeface="+mn-cs"/>
        <a:sym typeface="Calibri"/>
      </a:defRPr>
    </a:lvl8pPr>
    <a:lvl9pPr indent="1828800" defTabSz="843221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7152640"/>
            <a:ext cx="9144000" cy="1625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8991600" y="3250"/>
            <a:ext cx="152400" cy="7315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9144000" cy="2682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146303" y="6817766"/>
            <a:ext cx="8833106" cy="3302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1371600" y="3007360"/>
            <a:ext cx="6400800" cy="186944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b="1" cap="all" spc="250" sz="1600">
                <a:solidFill>
                  <a:srgbClr val="646B86"/>
                </a:solidFill>
              </a:defRPr>
            </a:lvl1pPr>
            <a:lvl2pPr marL="0" indent="457200" algn="ctr">
              <a:spcBef>
                <a:spcPts val="300"/>
              </a:spcBef>
              <a:buClrTx/>
              <a:buSzTx/>
              <a:buFontTx/>
              <a:buNone/>
              <a:defRPr b="1" cap="all" spc="250" sz="1600">
                <a:solidFill>
                  <a:srgbClr val="646B86"/>
                </a:solidFill>
              </a:defRPr>
            </a:lvl2pPr>
            <a:lvl3pPr marL="0" indent="914400" algn="ctr">
              <a:spcBef>
                <a:spcPts val="300"/>
              </a:spcBef>
              <a:buClrTx/>
              <a:buSzTx/>
              <a:buFontTx/>
              <a:buNone/>
              <a:defRPr b="1" cap="all" spc="250" sz="1600">
                <a:solidFill>
                  <a:srgbClr val="646B86"/>
                </a:solidFill>
              </a:defRPr>
            </a:lvl3pPr>
            <a:lvl4pPr marL="0" indent="1371600" algn="ctr">
              <a:spcBef>
                <a:spcPts val="300"/>
              </a:spcBef>
              <a:buClrTx/>
              <a:buSzTx/>
              <a:buFontTx/>
              <a:buNone/>
              <a:defRPr b="1" cap="all" spc="250" sz="1600">
                <a:solidFill>
                  <a:srgbClr val="646B86"/>
                </a:solidFill>
              </a:defRPr>
            </a:lvl4pPr>
            <a:lvl5pPr marL="0" indent="1828800" algn="ctr">
              <a:spcBef>
                <a:spcPts val="300"/>
              </a:spcBef>
              <a:buClrTx/>
              <a:buSzTx/>
              <a:buFontTx/>
              <a:buNone/>
              <a:defRPr b="1" cap="all" spc="250" sz="1600">
                <a:solidFill>
                  <a:srgbClr val="646B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/>
        </p:nvSpPr>
        <p:spPr>
          <a:xfrm>
            <a:off x="155447" y="2581453"/>
            <a:ext cx="8833106" cy="1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Shape 27"/>
          <p:cNvSpPr/>
          <p:nvPr/>
        </p:nvSpPr>
        <p:spPr>
          <a:xfrm>
            <a:off x="152399" y="162559"/>
            <a:ext cx="8833106" cy="698358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4267200" y="2256333"/>
            <a:ext cx="609600" cy="65024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Shape 29"/>
          <p:cNvSpPr/>
          <p:nvPr/>
        </p:nvSpPr>
        <p:spPr>
          <a:xfrm>
            <a:off x="4361688" y="2357120"/>
            <a:ext cx="420625" cy="448667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685800" y="406400"/>
            <a:ext cx="7772400" cy="1869440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4406919" y="2424757"/>
            <a:ext cx="330162" cy="31339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52399" y="568959"/>
            <a:ext cx="8833106" cy="1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>
            <a:off x="0" y="7152640"/>
            <a:ext cx="9144000" cy="1625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899160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0" y="-1"/>
            <a:ext cx="9144000" cy="1625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152399" y="162559"/>
            <a:ext cx="8833106" cy="32187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152400" y="650239"/>
            <a:ext cx="2743200" cy="62585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152399" y="165810"/>
            <a:ext cx="8833106" cy="698358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1295400" y="243840"/>
            <a:ext cx="609600" cy="65024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1389888" y="344626"/>
            <a:ext cx="420625" cy="448668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>
            <p:ph type="title"/>
          </p:nvPr>
        </p:nvSpPr>
        <p:spPr>
          <a:xfrm>
            <a:off x="3000375" y="5364479"/>
            <a:ext cx="5867400" cy="1300481"/>
          </a:xfrm>
          <a:prstGeom prst="rect">
            <a:avLst/>
          </a:prstGeom>
        </p:spPr>
        <p:txBody>
          <a:bodyPr anchor="t"/>
          <a:lstStyle>
            <a:lvl1pPr algn="l">
              <a:defRPr b="1" sz="2400">
                <a:solidFill>
                  <a:srgbClr val="646B8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Shape 159"/>
          <p:cNvSpPr/>
          <p:nvPr>
            <p:ph type="pic" sz="half" idx="13"/>
          </p:nvPr>
        </p:nvSpPr>
        <p:spPr>
          <a:xfrm>
            <a:off x="3000375" y="650240"/>
            <a:ext cx="5867400" cy="45516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0" name="Shape 160"/>
          <p:cNvSpPr/>
          <p:nvPr>
            <p:ph type="body" sz="half" idx="1"/>
          </p:nvPr>
        </p:nvSpPr>
        <p:spPr>
          <a:xfrm>
            <a:off x="381000" y="1056639"/>
            <a:ext cx="2438400" cy="56083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640080" indent="-365760">
              <a:spcBef>
                <a:spcPts val="1000"/>
              </a:spcBef>
              <a:buClrTx/>
              <a:buFontTx/>
              <a:defRPr sz="1600">
                <a:solidFill>
                  <a:srgbClr val="FFFFFF"/>
                </a:solidFill>
              </a:defRPr>
            </a:lvl2pPr>
            <a:lvl3pPr marL="960120" indent="-365760">
              <a:spcBef>
                <a:spcPts val="1000"/>
              </a:spcBef>
              <a:buClrTx/>
              <a:buFontTx/>
              <a:defRPr sz="1600">
                <a:solidFill>
                  <a:srgbClr val="FFFFFF"/>
                </a:solidFill>
              </a:defRPr>
            </a:lvl3pPr>
            <a:lvl4pPr marL="1275080" indent="-406400">
              <a:spcBef>
                <a:spcPts val="1000"/>
              </a:spcBef>
              <a:buClrTx/>
              <a:buFontTx/>
              <a:defRPr sz="1600">
                <a:solidFill>
                  <a:srgbClr val="FFFFFF"/>
                </a:solidFill>
              </a:defRPr>
            </a:lvl4pPr>
            <a:lvl5pPr marL="1549400" indent="-406400">
              <a:spcBef>
                <a:spcPts val="1000"/>
              </a:spcBef>
              <a:buClrTx/>
              <a:buFontTx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hape 161"/>
          <p:cNvSpPr/>
          <p:nvPr/>
        </p:nvSpPr>
        <p:spPr>
          <a:xfrm>
            <a:off x="149351" y="6814277"/>
            <a:ext cx="8833106" cy="3302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1435119" y="412265"/>
            <a:ext cx="330162" cy="31339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301752" y="1625600"/>
            <a:ext cx="8534401" cy="490606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xfrm>
            <a:off x="4406919" y="1188196"/>
            <a:ext cx="330162" cy="31339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7152640"/>
            <a:ext cx="9144000" cy="1625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7010400" y="0"/>
            <a:ext cx="21336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0" y="-1"/>
            <a:ext cx="9144000" cy="1658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146303" y="6817766"/>
            <a:ext cx="8833106" cy="3302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152399" y="165810"/>
            <a:ext cx="8833106" cy="698358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4" name="Shape 184"/>
          <p:cNvSpPr/>
          <p:nvPr/>
        </p:nvSpPr>
        <p:spPr>
          <a:xfrm flipH="1">
            <a:off x="7145147" y="166446"/>
            <a:ext cx="1" cy="666171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Shape 185"/>
          <p:cNvSpPr/>
          <p:nvPr/>
        </p:nvSpPr>
        <p:spPr>
          <a:xfrm>
            <a:off x="6839711" y="3120813"/>
            <a:ext cx="609601" cy="65024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6934200" y="3221601"/>
            <a:ext cx="420624" cy="448667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304800" y="325120"/>
            <a:ext cx="6553200" cy="620945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hape 188"/>
          <p:cNvSpPr/>
          <p:nvPr>
            <p:ph type="title"/>
          </p:nvPr>
        </p:nvSpPr>
        <p:spPr>
          <a:xfrm>
            <a:off x="7391400" y="325120"/>
            <a:ext cx="1447800" cy="624162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9" name="Shape 189"/>
          <p:cNvSpPr/>
          <p:nvPr>
            <p:ph type="sldNum" sz="quarter" idx="2"/>
          </p:nvPr>
        </p:nvSpPr>
        <p:spPr>
          <a:xfrm>
            <a:off x="6979431" y="3289238"/>
            <a:ext cx="330162" cy="31339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65313" y="74406"/>
            <a:ext cx="9013373" cy="7138349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1295400" y="3413759"/>
            <a:ext cx="6400800" cy="17068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ClrTx/>
              <a:buSzTx/>
              <a:buFontTx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1pPr>
            <a:lvl2pPr marL="0" indent="457200" algn="ctr">
              <a:spcBef>
                <a:spcPts val="500"/>
              </a:spcBef>
              <a:buClrTx/>
              <a:buSzTx/>
              <a:buFontTx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2pPr>
            <a:lvl3pPr marL="0" indent="914400" algn="ctr">
              <a:spcBef>
                <a:spcPts val="500"/>
              </a:spcBef>
              <a:buClrTx/>
              <a:buSzTx/>
              <a:buFontTx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3pPr>
            <a:lvl4pPr marL="0" indent="1371600" algn="ctr">
              <a:spcBef>
                <a:spcPts val="500"/>
              </a:spcBef>
              <a:buClrTx/>
              <a:buSzTx/>
              <a:buFontTx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4pPr>
            <a:lvl5pPr marL="0" indent="1828800" algn="ctr">
              <a:spcBef>
                <a:spcPts val="500"/>
              </a:spcBef>
              <a:buClrTx/>
              <a:buSzTx/>
              <a:buFontTx/>
              <a:buNone/>
              <a:defRPr sz="260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/>
          <p:nvPr/>
        </p:nvSpPr>
        <p:spPr>
          <a:xfrm>
            <a:off x="62932" y="1545924"/>
            <a:ext cx="9021537" cy="1629172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62932" y="1489835"/>
            <a:ext cx="9021537" cy="12862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62932" y="3175092"/>
            <a:ext cx="9021537" cy="117902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02" name="Shape 202"/>
          <p:cNvSpPr/>
          <p:nvPr>
            <p:ph type="title"/>
          </p:nvPr>
        </p:nvSpPr>
        <p:spPr>
          <a:xfrm>
            <a:off x="457200" y="1606325"/>
            <a:ext cx="8229600" cy="1568028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xfrm>
            <a:off x="146304" y="6769048"/>
            <a:ext cx="457201" cy="198223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64007" y="74405"/>
            <a:ext cx="9013374" cy="7139635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12" name="Shape 212"/>
          <p:cNvSpPr/>
          <p:nvPr>
            <p:ph type="title"/>
          </p:nvPr>
        </p:nvSpPr>
        <p:spPr>
          <a:xfrm>
            <a:off x="914400" y="292946"/>
            <a:ext cx="7772400" cy="12192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914400" y="1544319"/>
            <a:ext cx="7772400" cy="487680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Clr>
                <a:srgbClr val="D34817"/>
              </a:buClr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7690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1540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65860" indent="-29718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40180" indent="-297180">
              <a:spcBef>
                <a:spcPts val="500"/>
              </a:spcBef>
              <a:buClr>
                <a:srgbClr val="D34817"/>
              </a:buClr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xfrm>
            <a:off x="146304" y="6769048"/>
            <a:ext cx="457201" cy="198223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65313" y="74406"/>
            <a:ext cx="9013373" cy="7138349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23" name="Shape 223"/>
          <p:cNvSpPr/>
          <p:nvPr>
            <p:ph type="title"/>
          </p:nvPr>
        </p:nvSpPr>
        <p:spPr>
          <a:xfrm>
            <a:off x="722312" y="1016000"/>
            <a:ext cx="7772401" cy="145288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xfrm>
            <a:off x="722312" y="2717800"/>
            <a:ext cx="7772401" cy="14274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1pPr>
            <a:lvl2pPr marL="0" indent="32004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2pPr>
            <a:lvl3pPr marL="0" indent="59436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3pPr>
            <a:lvl4pPr marL="0" indent="86868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4pPr>
            <a:lvl5pPr marL="0" indent="114300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Shape 225"/>
          <p:cNvSpPr/>
          <p:nvPr/>
        </p:nvSpPr>
        <p:spPr>
          <a:xfrm flipV="1">
            <a:off x="69413" y="2535284"/>
            <a:ext cx="9013515" cy="97537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69147" y="2497573"/>
            <a:ext cx="9013781" cy="48768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68306" y="2633472"/>
            <a:ext cx="9014623" cy="48769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28" name="Shape 228"/>
          <p:cNvSpPr/>
          <p:nvPr>
            <p:ph type="sldNum" sz="quarter" idx="2"/>
          </p:nvPr>
        </p:nvSpPr>
        <p:spPr>
          <a:xfrm>
            <a:off x="146304" y="6767423"/>
            <a:ext cx="457201" cy="198223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64007" y="74405"/>
            <a:ext cx="9013374" cy="7139635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37" name="Shape 237"/>
          <p:cNvSpPr/>
          <p:nvPr>
            <p:ph type="title"/>
          </p:nvPr>
        </p:nvSpPr>
        <p:spPr>
          <a:xfrm>
            <a:off x="914400" y="292946"/>
            <a:ext cx="7772400" cy="12192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8" name="Shape 238"/>
          <p:cNvSpPr/>
          <p:nvPr>
            <p:ph type="body" sz="half" idx="1"/>
          </p:nvPr>
        </p:nvSpPr>
        <p:spPr>
          <a:xfrm>
            <a:off x="914400" y="1544319"/>
            <a:ext cx="3749041" cy="487680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Clr>
                <a:srgbClr val="D34817"/>
              </a:buClr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7690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1540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65860" indent="-29718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40180" indent="-297180">
              <a:spcBef>
                <a:spcPts val="500"/>
              </a:spcBef>
              <a:buClr>
                <a:srgbClr val="D34817"/>
              </a:buClr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xfrm>
            <a:off x="146304" y="6769048"/>
            <a:ext cx="457201" cy="198223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64007" y="74405"/>
            <a:ext cx="9013374" cy="7139635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48" name="Shape 248"/>
          <p:cNvSpPr/>
          <p:nvPr>
            <p:ph type="title"/>
          </p:nvPr>
        </p:nvSpPr>
        <p:spPr>
          <a:xfrm>
            <a:off x="914400" y="291253"/>
            <a:ext cx="7772400" cy="12192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xfrm>
            <a:off x="914400" y="1544319"/>
            <a:ext cx="3733800" cy="812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320040"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594360"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868680"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1143000"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Shape 250"/>
          <p:cNvSpPr/>
          <p:nvPr>
            <p:ph type="body" sz="quarter" idx="13"/>
          </p:nvPr>
        </p:nvSpPr>
        <p:spPr>
          <a:xfrm>
            <a:off x="4953000" y="1544319"/>
            <a:ext cx="3733800" cy="812801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b="1" sz="2400">
                <a:solidFill>
                  <a:srgbClr val="D34817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251" name="Shape 251"/>
          <p:cNvSpPr/>
          <p:nvPr>
            <p:ph type="sldNum" sz="quarter" idx="2"/>
          </p:nvPr>
        </p:nvSpPr>
        <p:spPr>
          <a:xfrm>
            <a:off x="146304" y="6769048"/>
            <a:ext cx="457201" cy="198223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64007" y="74405"/>
            <a:ext cx="9013374" cy="7139635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60" name="Shape 260"/>
          <p:cNvSpPr/>
          <p:nvPr>
            <p:ph type="title"/>
          </p:nvPr>
        </p:nvSpPr>
        <p:spPr>
          <a:xfrm>
            <a:off x="914400" y="292946"/>
            <a:ext cx="7772400" cy="12192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" name="Shape 261"/>
          <p:cNvSpPr/>
          <p:nvPr>
            <p:ph type="sldNum" sz="quarter" idx="2"/>
          </p:nvPr>
        </p:nvSpPr>
        <p:spPr>
          <a:xfrm>
            <a:off x="146304" y="6769048"/>
            <a:ext cx="457201" cy="198223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64007" y="74405"/>
            <a:ext cx="9013374" cy="7139635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70" name="Shape 270"/>
          <p:cNvSpPr/>
          <p:nvPr>
            <p:ph type="sldNum" sz="quarter" idx="2"/>
          </p:nvPr>
        </p:nvSpPr>
        <p:spPr>
          <a:xfrm>
            <a:off x="146304" y="6769048"/>
            <a:ext cx="457201" cy="198223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64007" y="74405"/>
            <a:ext cx="9013374" cy="7139635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64007" y="74405"/>
            <a:ext cx="9013374" cy="7139635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81" name="Shape 281"/>
          <p:cNvSpPr/>
          <p:nvPr>
            <p:ph type="title"/>
          </p:nvPr>
        </p:nvSpPr>
        <p:spPr>
          <a:xfrm>
            <a:off x="914400" y="291253"/>
            <a:ext cx="7772400" cy="12192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2" name="Shape 282"/>
          <p:cNvSpPr/>
          <p:nvPr>
            <p:ph type="body" sz="quarter" idx="1"/>
          </p:nvPr>
        </p:nvSpPr>
        <p:spPr>
          <a:xfrm>
            <a:off x="914400" y="1706879"/>
            <a:ext cx="1905000" cy="47955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1800">
                <a:latin typeface="Perpetua"/>
                <a:ea typeface="Perpetua"/>
                <a:cs typeface="Perpetua"/>
                <a:sym typeface="Perpetua"/>
              </a:defRPr>
            </a:lvl1pPr>
            <a:lvl2pPr marL="0" indent="320040">
              <a:spcBef>
                <a:spcPts val="500"/>
              </a:spcBef>
              <a:buClrTx/>
              <a:buSzTx/>
              <a:buFontTx/>
              <a:buNone/>
              <a:defRPr sz="1800">
                <a:latin typeface="Perpetua"/>
                <a:ea typeface="Perpetua"/>
                <a:cs typeface="Perpetua"/>
                <a:sym typeface="Perpetua"/>
              </a:defRPr>
            </a:lvl2pPr>
            <a:lvl3pPr marL="0" indent="594360">
              <a:spcBef>
                <a:spcPts val="500"/>
              </a:spcBef>
              <a:buClrTx/>
              <a:buSzTx/>
              <a:buFontTx/>
              <a:buNone/>
              <a:defRPr sz="1800">
                <a:latin typeface="Perpetua"/>
                <a:ea typeface="Perpetua"/>
                <a:cs typeface="Perpetua"/>
                <a:sym typeface="Perpetua"/>
              </a:defRPr>
            </a:lvl3pPr>
            <a:lvl4pPr marL="0" indent="868680">
              <a:spcBef>
                <a:spcPts val="500"/>
              </a:spcBef>
              <a:buClrTx/>
              <a:buSzTx/>
              <a:buFontTx/>
              <a:buNone/>
              <a:defRPr sz="1800">
                <a:latin typeface="Perpetua"/>
                <a:ea typeface="Perpetua"/>
                <a:cs typeface="Perpetua"/>
                <a:sym typeface="Perpetua"/>
              </a:defRPr>
            </a:lvl4pPr>
            <a:lvl5pPr marL="0" indent="1143000">
              <a:spcBef>
                <a:spcPts val="500"/>
              </a:spcBef>
              <a:buClrTx/>
              <a:buSzTx/>
              <a:buFontTx/>
              <a:buNone/>
              <a:defRPr sz="18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xfrm>
            <a:off x="146304" y="6769048"/>
            <a:ext cx="457201" cy="198223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64007" y="74405"/>
            <a:ext cx="9013374" cy="7139635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92" name="Shape 292"/>
          <p:cNvSpPr/>
          <p:nvPr>
            <p:ph type="title"/>
          </p:nvPr>
        </p:nvSpPr>
        <p:spPr>
          <a:xfrm>
            <a:off x="914400" y="5227253"/>
            <a:ext cx="7315200" cy="557108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xfrm>
            <a:off x="914400" y="5808879"/>
            <a:ext cx="7315200" cy="7315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1600">
                <a:latin typeface="Perpetua"/>
                <a:ea typeface="Perpetua"/>
                <a:cs typeface="Perpetua"/>
                <a:sym typeface="Perpetua"/>
              </a:defRPr>
            </a:lvl1pPr>
            <a:lvl2pPr marL="624840" indent="-304800">
              <a:spcBef>
                <a:spcPts val="500"/>
              </a:spcBef>
              <a:buClrTx/>
              <a:buSzPct val="85000"/>
              <a:buFontTx/>
              <a:buChar char="●"/>
              <a:defRPr sz="1600">
                <a:latin typeface="Perpetua"/>
                <a:ea typeface="Perpetua"/>
                <a:cs typeface="Perpetua"/>
                <a:sym typeface="Perpetua"/>
              </a:defRPr>
            </a:lvl2pPr>
            <a:lvl3pPr marL="960120" indent="-365760">
              <a:spcBef>
                <a:spcPts val="500"/>
              </a:spcBef>
              <a:buClrTx/>
              <a:buSzPct val="85000"/>
              <a:buFontTx/>
              <a:buChar char="●"/>
              <a:defRPr sz="1600">
                <a:latin typeface="Perpetua"/>
                <a:ea typeface="Perpetua"/>
                <a:cs typeface="Perpetua"/>
                <a:sym typeface="Perpetua"/>
              </a:defRPr>
            </a:lvl3pPr>
            <a:lvl4pPr marL="1275080" indent="-406400">
              <a:spcBef>
                <a:spcPts val="500"/>
              </a:spcBef>
              <a:buClrTx/>
              <a:buSzPct val="80000"/>
              <a:buFontTx/>
              <a:buChar char="●"/>
              <a:defRPr sz="1600">
                <a:latin typeface="Perpetua"/>
                <a:ea typeface="Perpetua"/>
                <a:cs typeface="Perpetua"/>
                <a:sym typeface="Perpetua"/>
              </a:defRPr>
            </a:lvl4pPr>
            <a:lvl5pPr marL="1549400" indent="-406400">
              <a:spcBef>
                <a:spcPts val="500"/>
              </a:spcBef>
              <a:buClrTx/>
              <a:buFontTx/>
              <a:buChar char="o"/>
              <a:defRPr sz="1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Shape 294"/>
          <p:cNvSpPr/>
          <p:nvPr/>
        </p:nvSpPr>
        <p:spPr>
          <a:xfrm flipV="1">
            <a:off x="68306" y="4995791"/>
            <a:ext cx="9006842" cy="97537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68509" y="4960506"/>
            <a:ext cx="9006639" cy="48768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68510" y="5091438"/>
            <a:ext cx="9006639" cy="52062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297" name="Shape 297"/>
          <p:cNvSpPr/>
          <p:nvPr>
            <p:ph type="pic" idx="13"/>
          </p:nvPr>
        </p:nvSpPr>
        <p:spPr>
          <a:xfrm>
            <a:off x="68308" y="71121"/>
            <a:ext cx="9001875" cy="488696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8" name="Shape 298"/>
          <p:cNvSpPr/>
          <p:nvPr>
            <p:ph type="sldNum" sz="quarter" idx="2"/>
          </p:nvPr>
        </p:nvSpPr>
        <p:spPr>
          <a:xfrm>
            <a:off x="146304" y="6767423"/>
            <a:ext cx="457201" cy="198223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64007" y="74405"/>
            <a:ext cx="9013374" cy="7139635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307" name="Shape 307"/>
          <p:cNvSpPr/>
          <p:nvPr>
            <p:ph type="title"/>
          </p:nvPr>
        </p:nvSpPr>
        <p:spPr>
          <a:xfrm>
            <a:off x="914400" y="292946"/>
            <a:ext cx="7772400" cy="12192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xfrm>
            <a:off x="914400" y="1544319"/>
            <a:ext cx="7772400" cy="487680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Clr>
                <a:srgbClr val="D34817"/>
              </a:buClr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7690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1540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65860" indent="-29718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40180" indent="-297180">
              <a:spcBef>
                <a:spcPts val="500"/>
              </a:spcBef>
              <a:buClr>
                <a:srgbClr val="D34817"/>
              </a:buClr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9" name="Shape 309"/>
          <p:cNvSpPr/>
          <p:nvPr>
            <p:ph type="sldNum" sz="quarter" idx="2"/>
          </p:nvPr>
        </p:nvSpPr>
        <p:spPr>
          <a:xfrm>
            <a:off x="146304" y="6769048"/>
            <a:ext cx="457201" cy="198223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0" y="0"/>
            <a:ext cx="91440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64007" y="74405"/>
            <a:ext cx="9013374" cy="7139635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318" name="Shape 318"/>
          <p:cNvSpPr/>
          <p:nvPr>
            <p:ph type="title"/>
          </p:nvPr>
        </p:nvSpPr>
        <p:spPr>
          <a:xfrm>
            <a:off x="6629400" y="292950"/>
            <a:ext cx="2011680" cy="6241629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914400" y="292949"/>
            <a:ext cx="5562600" cy="6241629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Clr>
                <a:srgbClr val="D34817"/>
              </a:buClr>
              <a:defRPr sz="2600">
                <a:latin typeface="Perpetua"/>
                <a:ea typeface="Perpetua"/>
                <a:cs typeface="Perpetua"/>
                <a:sym typeface="Perpetua"/>
              </a:defRPr>
            </a:lvl1pPr>
            <a:lvl2pPr marL="567690" indent="-24765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2pPr>
            <a:lvl3pPr marL="891540" indent="-297180"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3pPr>
            <a:lvl4pPr marL="1165860" indent="-297180"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>
                <a:latin typeface="Perpetua"/>
                <a:ea typeface="Perpetua"/>
                <a:cs typeface="Perpetua"/>
                <a:sym typeface="Perpetua"/>
              </a:defRPr>
            </a:lvl4pPr>
            <a:lvl5pPr marL="1440180" indent="-297180">
              <a:spcBef>
                <a:spcPts val="500"/>
              </a:spcBef>
              <a:buClr>
                <a:srgbClr val="D34817"/>
              </a:buClr>
              <a:buChar char="o"/>
              <a:defRPr sz="260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0" name="Shape 320"/>
          <p:cNvSpPr/>
          <p:nvPr>
            <p:ph type="sldNum" sz="quarter" idx="2"/>
          </p:nvPr>
        </p:nvSpPr>
        <p:spPr>
          <a:xfrm>
            <a:off x="146304" y="6769048"/>
            <a:ext cx="457201" cy="198223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>
            <a:spAutoFit/>
          </a:bodyPr>
          <a:lstStyle>
            <a:lvl1pPr>
              <a:defRPr sz="14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 0">
    <p:bg>
      <p:bgPr>
        <a:solidFill>
          <a:srgbClr val="646B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0" y="7152640"/>
            <a:ext cx="9144000" cy="1625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0" y="-1"/>
            <a:ext cx="9144000" cy="1625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8991600" y="20320"/>
            <a:ext cx="152400" cy="7315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152399" y="2438399"/>
            <a:ext cx="8833106" cy="3251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155447" y="151841"/>
            <a:ext cx="8833106" cy="22823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1368425" y="2926081"/>
            <a:ext cx="6480175" cy="178477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b="1" cap="all" spc="250" sz="1600">
                <a:solidFill>
                  <a:srgbClr val="646B86"/>
                </a:solidFill>
              </a:defRPr>
            </a:lvl1pPr>
            <a:lvl2pPr marL="0" indent="274320" algn="ctr">
              <a:spcBef>
                <a:spcPts val="300"/>
              </a:spcBef>
              <a:buClrTx/>
              <a:buSzTx/>
              <a:buFontTx/>
              <a:buNone/>
              <a:defRPr b="1" cap="all" spc="250" sz="1600">
                <a:solidFill>
                  <a:srgbClr val="646B86"/>
                </a:solidFill>
              </a:defRPr>
            </a:lvl2pPr>
            <a:lvl3pPr marL="0" indent="594360" algn="ctr">
              <a:spcBef>
                <a:spcPts val="300"/>
              </a:spcBef>
              <a:buClrTx/>
              <a:buSzTx/>
              <a:buFontTx/>
              <a:buNone/>
              <a:defRPr b="1" cap="all" spc="250" sz="1600">
                <a:solidFill>
                  <a:srgbClr val="646B86"/>
                </a:solidFill>
              </a:defRPr>
            </a:lvl3pPr>
            <a:lvl4pPr marL="0" indent="868680" algn="ctr">
              <a:spcBef>
                <a:spcPts val="300"/>
              </a:spcBef>
              <a:buClrTx/>
              <a:buSzTx/>
              <a:buFontTx/>
              <a:buNone/>
              <a:defRPr b="1" cap="all" spc="250" sz="1600">
                <a:solidFill>
                  <a:srgbClr val="646B86"/>
                </a:solidFill>
              </a:defRPr>
            </a:lvl4pPr>
            <a:lvl5pPr marL="0" indent="1143000" algn="ctr">
              <a:spcBef>
                <a:spcPts val="300"/>
              </a:spcBef>
              <a:buClrTx/>
              <a:buSzTx/>
              <a:buFontTx/>
              <a:buNone/>
              <a:defRPr b="1" cap="all" spc="250" sz="1600">
                <a:solidFill>
                  <a:srgbClr val="646B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/>
        </p:nvSpPr>
        <p:spPr>
          <a:xfrm>
            <a:off x="146303" y="6817766"/>
            <a:ext cx="8833106" cy="3302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152399" y="162559"/>
            <a:ext cx="8833106" cy="698358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152399" y="2600960"/>
            <a:ext cx="8833106" cy="1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Shape 66"/>
          <p:cNvSpPr/>
          <p:nvPr/>
        </p:nvSpPr>
        <p:spPr>
          <a:xfrm>
            <a:off x="4267200" y="2256333"/>
            <a:ext cx="609600" cy="65024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4361688" y="2357120"/>
            <a:ext cx="420625" cy="448667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xfrm>
            <a:off x="722312" y="568959"/>
            <a:ext cx="7772401" cy="1625601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4406919" y="2424757"/>
            <a:ext cx="330162" cy="31339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/>
        </p:nvSpPr>
        <p:spPr>
          <a:xfrm flipV="1">
            <a:off x="4563081" y="1680696"/>
            <a:ext cx="8922" cy="5140862"/>
          </a:xfrm>
          <a:prstGeom prst="line">
            <a:avLst/>
          </a:prstGeom>
          <a:ln>
            <a:solidFill>
              <a:srgbClr val="646B86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Shape 78"/>
          <p:cNvSpPr/>
          <p:nvPr>
            <p:ph type="body" sz="half" idx="1"/>
          </p:nvPr>
        </p:nvSpPr>
        <p:spPr>
          <a:xfrm>
            <a:off x="301752" y="1463039"/>
            <a:ext cx="4038601" cy="4993844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 marL="586047" indent="-311727">
              <a:defRPr sz="2500"/>
            </a:lvl2pPr>
            <a:lvl3pPr marL="880110" indent="-285750">
              <a:defRPr sz="2500"/>
            </a:lvl3pPr>
            <a:lvl4pPr marL="1154430" indent="-285750">
              <a:defRPr sz="2500"/>
            </a:lvl4pPr>
            <a:lvl5pPr marL="1460500" indent="-317500"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4406919" y="1188196"/>
            <a:ext cx="330162" cy="31339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V="1">
            <a:off x="4572000" y="2346960"/>
            <a:ext cx="0" cy="4467150"/>
          </a:xfrm>
          <a:prstGeom prst="line">
            <a:avLst/>
          </a:prstGeom>
          <a:ln>
            <a:solidFill>
              <a:srgbClr val="646B86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Shape 87"/>
          <p:cNvSpPr/>
          <p:nvPr/>
        </p:nvSpPr>
        <p:spPr>
          <a:xfrm>
            <a:off x="0" y="0"/>
            <a:ext cx="9144000" cy="15443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0" y="7152640"/>
            <a:ext cx="9144000" cy="1625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899160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152399" y="1463039"/>
            <a:ext cx="8833106" cy="9753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145922" y="6817766"/>
            <a:ext cx="8833106" cy="33162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301752" y="1625600"/>
            <a:ext cx="4040188" cy="781840"/>
          </a:xfrm>
          <a:prstGeom prst="rect">
            <a:avLst/>
          </a:prstGeom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1pPr>
            <a:lvl2pPr marL="0" indent="274320">
              <a:spcBef>
                <a:spcPts val="500"/>
              </a:spcBef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2pPr>
            <a:lvl3pPr marL="0" indent="594360">
              <a:spcBef>
                <a:spcPts val="500"/>
              </a:spcBef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3pPr>
            <a:lvl4pPr marL="0" indent="868680">
              <a:spcBef>
                <a:spcPts val="500"/>
              </a:spcBef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4pPr>
            <a:lvl5pPr marL="0" indent="1143000">
              <a:spcBef>
                <a:spcPts val="500"/>
              </a:spcBef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4791331" y="1625599"/>
            <a:ext cx="4041776" cy="780290"/>
          </a:xfrm>
          <a:prstGeom prst="rect">
            <a:avLst/>
          </a:prstGeom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b="1" sz="2200">
                <a:solidFill>
                  <a:srgbClr val="FFFFFF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152399" y="1365503"/>
            <a:ext cx="8833106" cy="1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Shape 96"/>
          <p:cNvSpPr/>
          <p:nvPr/>
        </p:nvSpPr>
        <p:spPr>
          <a:xfrm>
            <a:off x="152399" y="165810"/>
            <a:ext cx="8833106" cy="698358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4267200" y="1019771"/>
            <a:ext cx="609600" cy="65024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4361688" y="1120559"/>
            <a:ext cx="420625" cy="448667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xfrm>
            <a:off x="4406919" y="1190588"/>
            <a:ext cx="330162" cy="31339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4406919" y="1183765"/>
            <a:ext cx="330162" cy="31339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7152640"/>
            <a:ext cx="9144000" cy="1625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0" y="-1"/>
            <a:ext cx="9144000" cy="1658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899160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146303" y="6817766"/>
            <a:ext cx="8833106" cy="3302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152399" y="169061"/>
            <a:ext cx="8833106" cy="698358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4406919" y="6824916"/>
            <a:ext cx="330162" cy="313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52399" y="162559"/>
            <a:ext cx="8833106" cy="3251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0" y="7152640"/>
            <a:ext cx="9144000" cy="1625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899160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0" y="0"/>
            <a:ext cx="9144000" cy="1267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52400" y="650239"/>
            <a:ext cx="2743200" cy="62585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>
            <p:ph type="title"/>
          </p:nvPr>
        </p:nvSpPr>
        <p:spPr>
          <a:xfrm>
            <a:off x="381000" y="975360"/>
            <a:ext cx="2362200" cy="1056640"/>
          </a:xfrm>
          <a:prstGeom prst="rect">
            <a:avLst/>
          </a:prstGeom>
        </p:spPr>
        <p:txBody>
          <a:bodyPr/>
          <a:lstStyle>
            <a:lvl1pPr algn="l"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381000" y="2113279"/>
            <a:ext cx="2362200" cy="44212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0" indent="274320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0" indent="594360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0" indent="868680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0" indent="1143000"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hape 136"/>
          <p:cNvSpPr/>
          <p:nvPr/>
        </p:nvSpPr>
        <p:spPr>
          <a:xfrm>
            <a:off x="152399" y="162559"/>
            <a:ext cx="8833106" cy="698358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152399" y="568959"/>
            <a:ext cx="8833106" cy="1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1295400" y="243840"/>
            <a:ext cx="609600" cy="65024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1389888" y="344626"/>
            <a:ext cx="420625" cy="448668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149351" y="6814277"/>
            <a:ext cx="8833106" cy="3302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1435119" y="412265"/>
            <a:ext cx="330162" cy="31339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7152640"/>
            <a:ext cx="9144000" cy="1625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1"/>
            <a:ext cx="9144000" cy="1486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" name="Shape 5"/>
          <p:cNvSpPr/>
          <p:nvPr/>
        </p:nvSpPr>
        <p:spPr>
          <a:xfrm>
            <a:off x="8991600" y="0"/>
            <a:ext cx="152400" cy="7315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149351" y="6814277"/>
            <a:ext cx="8833106" cy="3302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" name="Shape 7"/>
          <p:cNvSpPr/>
          <p:nvPr/>
        </p:nvSpPr>
        <p:spPr>
          <a:xfrm>
            <a:off x="152399" y="165810"/>
            <a:ext cx="8833106" cy="698358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152399" y="1361859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9" name="Shape 9"/>
          <p:cNvSpPr/>
          <p:nvPr/>
        </p:nvSpPr>
        <p:spPr>
          <a:xfrm>
            <a:off x="4267200" y="1019771"/>
            <a:ext cx="609600" cy="65024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/>
        </p:nvSpPr>
        <p:spPr>
          <a:xfrm>
            <a:off x="4361688" y="1120559"/>
            <a:ext cx="420625" cy="448667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301752" y="243840"/>
            <a:ext cx="8534401" cy="809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301752" y="1628850"/>
            <a:ext cx="8503920" cy="487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4425207" y="1173474"/>
            <a:ext cx="330162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sz="1600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85000"/>
        <a:buFont typeface="Wingdings 2"/>
        <a:buChar char="●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1pPr>
      <a:lvl2pPr marL="610985" marR="0" indent="-33666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 2"/>
        <a:buChar char="○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2pPr>
      <a:lvl3pPr marL="902970" marR="0" indent="-30861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 typeface="Wingdings 2"/>
        <a:buChar char="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3pPr>
      <a:lvl4pPr marL="1177289" marR="0" indent="-30860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 2"/>
        <a:buChar char="○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4pPr>
      <a:lvl5pPr marL="1485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2"/>
        <a:buChar char="•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5pPr>
      <a:lvl6pPr marL="1737360" marR="0" indent="-27431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 2"/>
        <a:buChar char="●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6pPr>
      <a:lvl7pPr marL="2045969" marR="0" indent="-30860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90000"/>
        <a:buFont typeface="Wingdings 2"/>
        <a:buChar char="•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7pPr>
      <a:lvl8pPr marL="2228850" marR="0" indent="-30860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2"/>
        <a:buChar char="•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8pPr>
      <a:lvl9pPr marL="2547257" marR="0" indent="-35269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90000"/>
        <a:buFont typeface="Wingdings 2"/>
        <a:buChar char="•"/>
        <a:tabLst/>
        <a:defRPr b="0" baseline="0" cap="none" i="0" spc="0" strike="noStrike" sz="2700" u="none">
          <a:ln>
            <a:noFill/>
          </a:ln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8432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8432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8432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8432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8432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8432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8432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8432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8432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jpeg"/><Relationship Id="rId4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c/" TargetMode="External"/><Relationship Id="rId3" Type="http://schemas.openxmlformats.org/officeDocument/2006/relationships/hyperlink" Target="http://docs.opencv.org/3.0-beta/doc/py_tutorials/py_tutorials.html" TargetMode="External"/><Relationship Id="rId4" Type="http://schemas.openxmlformats.org/officeDocument/2006/relationships/hyperlink" Target="https://www.tutorialspoint.com/sqlite/" TargetMode="External"/><Relationship Id="rId5" Type="http://schemas.openxmlformats.org/officeDocument/2006/relationships/hyperlink" Target="https://www.w3schools.com/html/html5_intro.asp" TargetMode="External"/><Relationship Id="rId6" Type="http://schemas.openxmlformats.org/officeDocument/2006/relationships/hyperlink" Target="https://www.w3schools.com/css/default.asp" TargetMode="External"/><Relationship Id="rId7" Type="http://schemas.openxmlformats.org/officeDocument/2006/relationships/hyperlink" Target="https://www.w3schools.com/bootstrap/default.asp" TargetMode="External"/><Relationship Id="rId8" Type="http://schemas.openxmlformats.org/officeDocument/2006/relationships/hyperlink" Target="http://flask.pocoo.org/docs/0.12/" TargetMode="External"/><Relationship Id="rId9" Type="http://schemas.openxmlformats.org/officeDocument/2006/relationships/hyperlink" Target="https://en.wikipedia.org/wiki/Histogram_equalization" TargetMode="External"/><Relationship Id="rId10" Type="http://schemas.openxmlformats.org/officeDocument/2006/relationships/hyperlink" Target="http://ds.cs.ut.ee/Members/artjom85/2014dss-course-media/Object%20detection%20using%20Haar-final.pdf" TargetMode="External"/><Relationship Id="rId11" Type="http://schemas.openxmlformats.org/officeDocument/2006/relationships/hyperlink" Target="https://en.wikipedia.org/wiki/Eigenface" TargetMode="External"/><Relationship Id="rId12" Type="http://schemas.openxmlformats.org/officeDocument/2006/relationships/hyperlink" Target="https://en.wikipedia.org/wiki/Fisher_kernel" TargetMode="External"/><Relationship Id="rId13" Type="http://schemas.openxmlformats.org/officeDocument/2006/relationships/hyperlink" Target="https://en.wikipedia.org/wiki/Local_binary_patterns" TargetMode="External"/><Relationship Id="rId14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asted-image.tiff"/>
          <p:cNvPicPr>
            <a:picLocks noChangeAspect="1"/>
          </p:cNvPicPr>
          <p:nvPr/>
        </p:nvPicPr>
        <p:blipFill>
          <a:blip r:embed="rId2">
            <a:alphaModFix amt="14011"/>
            <a:extLst/>
          </a:blip>
          <a:stretch>
            <a:fillRect/>
          </a:stretch>
        </p:blipFill>
        <p:spPr>
          <a:xfrm>
            <a:off x="1672071" y="391014"/>
            <a:ext cx="5781570" cy="6533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4.jpeg" descr="Image result for logo of mnnit allahaba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8833" y="505418"/>
            <a:ext cx="1640979" cy="184895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>
            <p:ph type="subTitle" sz="half" idx="1"/>
          </p:nvPr>
        </p:nvSpPr>
        <p:spPr>
          <a:xfrm>
            <a:off x="-271640" y="516783"/>
            <a:ext cx="7814913" cy="2651125"/>
          </a:xfrm>
          <a:prstGeom prst="rect">
            <a:avLst/>
          </a:prstGeom>
        </p:spPr>
        <p:txBody>
          <a:bodyPr/>
          <a:lstStyle/>
          <a:p>
            <a:pPr defTabSz="576072">
              <a:lnSpc>
                <a:spcPct val="80000"/>
              </a:lnSpc>
              <a:spcBef>
                <a:spcPts val="1300"/>
              </a:spcBef>
              <a:defRPr sz="1000">
                <a:solidFill>
                  <a:srgbClr val="2E4D06"/>
                </a:solidFill>
                <a:latin typeface="Fidelity Sans"/>
                <a:ea typeface="Fidelity Sans"/>
                <a:cs typeface="Fidelity Sans"/>
                <a:sym typeface="Fidelity Sans"/>
              </a:defRPr>
            </a:pPr>
          </a:p>
          <a:p>
            <a:pPr defTabSz="576072">
              <a:lnSpc>
                <a:spcPct val="80000"/>
              </a:lnSpc>
              <a:spcBef>
                <a:spcPts val="1300"/>
              </a:spcBef>
              <a:defRPr sz="1000">
                <a:solidFill>
                  <a:srgbClr val="2E4D06"/>
                </a:solidFill>
                <a:latin typeface="Fidelity Sans"/>
                <a:ea typeface="Fidelity Sans"/>
                <a:cs typeface="Fidelity Sans"/>
                <a:sym typeface="Fidelity Sans"/>
              </a:defRPr>
            </a:pPr>
          </a:p>
          <a:p>
            <a:pPr defTabSz="576072">
              <a:lnSpc>
                <a:spcPct val="80000"/>
              </a:lnSpc>
              <a:spcBef>
                <a:spcPts val="1000"/>
              </a:spcBef>
              <a:defRPr spc="200" sz="2600" u="sng">
                <a:solidFill>
                  <a:srgbClr val="2E4D0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AUTOMATIC ATTENDANCE SYSTEM </a:t>
            </a:r>
            <a:endParaRPr spc="250" sz="1000">
              <a:latin typeface="Fidelity Sans"/>
              <a:ea typeface="Fidelity Sans"/>
              <a:cs typeface="Fidelity Sans"/>
              <a:sym typeface="Fidelity Sans"/>
            </a:endParaRPr>
          </a:p>
          <a:p>
            <a:pPr defTabSz="576072">
              <a:lnSpc>
                <a:spcPct val="80000"/>
              </a:lnSpc>
              <a:spcBef>
                <a:spcPts val="1000"/>
              </a:spcBef>
              <a:defRPr spc="200" sz="2600" u="sng">
                <a:solidFill>
                  <a:srgbClr val="2E4D0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USING  FACE RECOGNITION</a:t>
            </a:r>
            <a:endParaRPr spc="250" sz="1000">
              <a:latin typeface="Fidelity Sans"/>
              <a:ea typeface="Fidelity Sans"/>
              <a:cs typeface="Fidelity Sans"/>
              <a:sym typeface="Fidelity Sans"/>
            </a:endParaRPr>
          </a:p>
          <a:p>
            <a:pPr defTabSz="576072">
              <a:lnSpc>
                <a:spcPct val="80000"/>
              </a:lnSpc>
              <a:spcBef>
                <a:spcPts val="1300"/>
              </a:spcBef>
              <a:defRPr sz="1000">
                <a:solidFill>
                  <a:srgbClr val="2E4D06"/>
                </a:solidFill>
                <a:latin typeface="Fidelity Sans"/>
                <a:ea typeface="Fidelity Sans"/>
                <a:cs typeface="Fidelity Sans"/>
                <a:sym typeface="Fidelity Sans"/>
              </a:defRPr>
            </a:pPr>
          </a:p>
          <a:p>
            <a:pPr defTabSz="576072">
              <a:lnSpc>
                <a:spcPct val="80000"/>
              </a:lnSpc>
              <a:spcBef>
                <a:spcPts val="700"/>
              </a:spcBef>
              <a:defRPr spc="200" sz="1000">
                <a:solidFill>
                  <a:srgbClr val="2E4D06"/>
                </a:solidFill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        </a:t>
            </a:r>
            <a:endParaRPr spc="250"/>
          </a:p>
          <a:p>
            <a:pPr defTabSz="576072">
              <a:lnSpc>
                <a:spcPct val="80000"/>
              </a:lnSpc>
              <a:spcBef>
                <a:spcPts val="1300"/>
              </a:spcBef>
              <a:defRPr sz="1000">
                <a:solidFill>
                  <a:srgbClr val="2E4D06"/>
                </a:solidFill>
                <a:latin typeface="Fidelity Sans"/>
                <a:ea typeface="Fidelity Sans"/>
                <a:cs typeface="Fidelity Sans"/>
                <a:sym typeface="Fidelity Sans"/>
              </a:defRPr>
            </a:pPr>
          </a:p>
          <a:p>
            <a:pPr defTabSz="576072">
              <a:lnSpc>
                <a:spcPct val="80000"/>
              </a:lnSpc>
              <a:spcBef>
                <a:spcPts val="900"/>
              </a:spcBef>
              <a:defRPr spc="200" sz="1000">
                <a:solidFill>
                  <a:srgbClr val="2E4D06"/>
                </a:solidFill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   </a:t>
            </a:r>
          </a:p>
        </p:txBody>
      </p:sp>
      <p:sp>
        <p:nvSpPr>
          <p:cNvPr id="332" name="Shape 332"/>
          <p:cNvSpPr/>
          <p:nvPr/>
        </p:nvSpPr>
        <p:spPr>
          <a:xfrm>
            <a:off x="274764" y="5194094"/>
            <a:ext cx="5781569" cy="1197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9997" tIns="39997" rIns="39997" bIns="39997">
            <a:spAutoFit/>
          </a:bodyPr>
          <a:lstStyle/>
          <a:p>
            <a:pPr lvl="1" indent="421610">
              <a:defRPr b="1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Presented by:</a:t>
            </a:r>
          </a:p>
          <a:p>
            <a:pPr lvl="1" indent="421610">
              <a:defRPr b="1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    Kavya Paliwal ( 20145041 )</a:t>
            </a:r>
          </a:p>
          <a:p>
            <a:pPr lvl="1" indent="421610">
              <a:defRPr b="1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    Shashank Singh ( 20145061 )</a:t>
            </a:r>
          </a:p>
          <a:p>
            <a:pPr lvl="1" indent="421610">
              <a:defRPr b="1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    Lanka Vamsi Krishna ( 20145024 )</a:t>
            </a:r>
          </a:p>
        </p:txBody>
      </p:sp>
      <p:sp>
        <p:nvSpPr>
          <p:cNvPr id="333" name="Shape 333"/>
          <p:cNvSpPr/>
          <p:nvPr/>
        </p:nvSpPr>
        <p:spPr>
          <a:xfrm>
            <a:off x="5848956" y="4779220"/>
            <a:ext cx="292358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Under guidance of :</a:t>
            </a:r>
          </a:p>
          <a:p>
            <a:pPr lvl="5">
              <a:defRPr b="1"/>
            </a:pPr>
            <a:r>
              <a:t>    Prof. Haranath Kar </a:t>
            </a:r>
          </a:p>
        </p:txBody>
      </p:sp>
      <p:pic>
        <p:nvPicPr>
          <p:cNvPr id="334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44" y="1874457"/>
            <a:ext cx="3013841" cy="3013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301752" y="243839"/>
            <a:ext cx="8534401" cy="80955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Fidelity Sans"/>
                <a:ea typeface="Fidelity Sans"/>
                <a:cs typeface="Fidelity Sans"/>
                <a:sym typeface="Fidelity Sans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37" name="Shape 337"/>
          <p:cNvSpPr/>
          <p:nvPr>
            <p:ph type="sldNum" sz="quarter" idx="4294967295"/>
          </p:nvPr>
        </p:nvSpPr>
        <p:spPr>
          <a:xfrm>
            <a:off x="139672" y="6862283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xfrm>
            <a:off x="295026" y="2011856"/>
            <a:ext cx="8252074" cy="3643499"/>
          </a:xfrm>
          <a:prstGeom prst="rect">
            <a:avLst/>
          </a:prstGeom>
        </p:spPr>
        <p:txBody>
          <a:bodyPr/>
          <a:lstStyle/>
          <a:p>
            <a:pPr marL="208547" indent="-208547" defTabSz="594359">
              <a:lnSpc>
                <a:spcPct val="90000"/>
              </a:lnSpc>
              <a:spcBef>
                <a:spcPts val="400"/>
              </a:spcBef>
              <a:buClrTx/>
              <a:buFontTx/>
              <a:buChar char="•"/>
              <a:defRPr sz="2000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Authentication is one of the significant issues in the era of information system.</a:t>
            </a:r>
            <a:endParaRPr>
              <a:solidFill>
                <a:srgbClr val="FFFFFF"/>
              </a:solidFill>
            </a:endParaRPr>
          </a:p>
          <a:p>
            <a:pPr marL="208547" indent="-208547" defTabSz="594359">
              <a:lnSpc>
                <a:spcPct val="90000"/>
              </a:lnSpc>
              <a:spcBef>
                <a:spcPts val="400"/>
              </a:spcBef>
              <a:buClrTx/>
              <a:buFontTx/>
              <a:buChar char="•"/>
              <a:defRPr sz="2000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Among various biometric method, human face recognition (HFR) is one of known techniques which can be used for user authentication.</a:t>
            </a:r>
            <a:endParaRPr>
              <a:solidFill>
                <a:srgbClr val="FFFFFF"/>
              </a:solidFill>
            </a:endParaRPr>
          </a:p>
          <a:p>
            <a:pPr marL="208547" indent="-208547" defTabSz="594359">
              <a:lnSpc>
                <a:spcPct val="90000"/>
              </a:lnSpc>
              <a:spcBef>
                <a:spcPts val="400"/>
              </a:spcBef>
              <a:buClrTx/>
              <a:buFontTx/>
              <a:buChar char="•"/>
              <a:defRPr sz="2000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 As an important branch of biometric verification, HFR has been widely used in many applications, such as video monitoring/surveillance system, human-computer interaction, door access control system and network security.</a:t>
            </a:r>
            <a:endParaRPr>
              <a:solidFill>
                <a:srgbClr val="FFFFFF"/>
              </a:solidFill>
            </a:endParaRPr>
          </a:p>
          <a:p>
            <a:pPr marL="208547" indent="-208547" defTabSz="594359">
              <a:lnSpc>
                <a:spcPct val="90000"/>
              </a:lnSpc>
              <a:spcBef>
                <a:spcPts val="400"/>
              </a:spcBef>
              <a:buClrTx/>
              <a:buFontTx/>
              <a:buChar char="•"/>
              <a:defRPr sz="2000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We are trying to implement it for student attendance system in classroom.</a:t>
            </a:r>
          </a:p>
        </p:txBody>
      </p:sp>
      <p:pic>
        <p:nvPicPr>
          <p:cNvPr id="339" name="image4.jpeg" descr="Image result for logo of mnnit allahab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3400" y="304800"/>
            <a:ext cx="762000" cy="85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304800" y="304799"/>
            <a:ext cx="8534400" cy="80955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Fidelity Sans"/>
                <a:ea typeface="Fidelity Sans"/>
                <a:cs typeface="Fidelity Sans"/>
                <a:sym typeface="Fidelity Sans"/>
              </a:defRPr>
            </a:lvl1pPr>
          </a:lstStyle>
          <a:p>
            <a:pPr/>
            <a:r>
              <a:t>Present scenario</a:t>
            </a:r>
          </a:p>
        </p:txBody>
      </p:sp>
      <p:sp>
        <p:nvSpPr>
          <p:cNvPr id="342" name="Shape 342"/>
          <p:cNvSpPr/>
          <p:nvPr>
            <p:ph type="sldNum" sz="quarter" idx="4294967295"/>
          </p:nvPr>
        </p:nvSpPr>
        <p:spPr>
          <a:xfrm>
            <a:off x="139672" y="6862283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43" name="Shape 343"/>
          <p:cNvSpPr/>
          <p:nvPr>
            <p:ph type="body" idx="1"/>
          </p:nvPr>
        </p:nvSpPr>
        <p:spPr>
          <a:xfrm>
            <a:off x="241303" y="2042672"/>
            <a:ext cx="8521697" cy="41154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900"/>
              </a:spcBef>
              <a:defRPr sz="2000">
                <a:solidFill>
                  <a:srgbClr val="FFFFFF"/>
                </a:solidFill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It takes manual effort  and is time consuming.</a:t>
            </a:r>
          </a:p>
          <a:p>
            <a:pPr>
              <a:spcBef>
                <a:spcPts val="1900"/>
              </a:spcBef>
              <a:defRPr sz="2000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 It is tedious to keep records in bulk.</a:t>
            </a:r>
          </a:p>
          <a:p>
            <a:pPr>
              <a:spcBef>
                <a:spcPts val="1900"/>
              </a:spcBef>
              <a:defRPr sz="2000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 Chances of fake attendance is high</a:t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1900"/>
              </a:spcBef>
              <a:defRPr sz="2000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Using automated system, paperwork will be reduced and it will save time.</a:t>
            </a:r>
          </a:p>
        </p:txBody>
      </p:sp>
      <p:pic>
        <p:nvPicPr>
          <p:cNvPr id="344" name="image4.jpeg" descr="Image result for logo of mnnit allahab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3400" y="304800"/>
            <a:ext cx="762000" cy="85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301752" y="243839"/>
            <a:ext cx="8534401" cy="80955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  <a:latin typeface="Fidelity Sans"/>
                <a:ea typeface="Fidelity Sans"/>
                <a:cs typeface="Fidelity Sans"/>
                <a:sym typeface="Fidelity Sans"/>
              </a:defRPr>
            </a:lvl1pPr>
          </a:lstStyle>
          <a:p>
            <a:pPr/>
            <a:r>
              <a:t>Required technologies</a:t>
            </a:r>
          </a:p>
        </p:txBody>
      </p:sp>
      <p:sp>
        <p:nvSpPr>
          <p:cNvPr id="347" name="Shape 347"/>
          <p:cNvSpPr/>
          <p:nvPr>
            <p:ph type="sldNum" sz="quarter" idx="4294967295"/>
          </p:nvPr>
        </p:nvSpPr>
        <p:spPr>
          <a:xfrm>
            <a:off x="139672" y="6862283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4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0999" y="1871752"/>
            <a:ext cx="1101692" cy="1356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740" y="1897071"/>
            <a:ext cx="3024489" cy="1465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1186" y="5201936"/>
            <a:ext cx="1101693" cy="1316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89615" y="1980689"/>
            <a:ext cx="2457450" cy="1164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97458" y="3637983"/>
            <a:ext cx="1268101" cy="1268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1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448012" y="3689835"/>
            <a:ext cx="1940657" cy="1164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1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67200" y="3598121"/>
            <a:ext cx="882158" cy="1246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4.jpeg" descr="Image result for logo of mnnit allahabad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153400" y="304800"/>
            <a:ext cx="762000" cy="85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0" grpId="7"/>
      <p:bldP build="whole" bldLvl="1" animBg="1" rev="0" advAuto="0" spid="352" grpId="4"/>
      <p:bldP build="whole" bldLvl="1" animBg="1" rev="0" advAuto="0" spid="353" grpId="6"/>
      <p:bldP build="whole" bldLvl="1" animBg="1" rev="0" advAuto="0" spid="348" grpId="2"/>
      <p:bldP build="whole" bldLvl="1" animBg="1" rev="0" advAuto="0" spid="351" grpId="3"/>
      <p:bldP build="whole" bldLvl="1" animBg="1" rev="0" advAuto="0" spid="354" grpId="5"/>
      <p:bldP build="whole" bldLvl="1" animBg="1" rev="0" advAuto="0" spid="34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307847" y="4493819"/>
            <a:ext cx="8534402" cy="849119"/>
          </a:xfrm>
          <a:prstGeom prst="rect">
            <a:avLst/>
          </a:prstGeom>
          <a:solidFill>
            <a:srgbClr val="000000">
              <a:alpha val="20000"/>
            </a:srgbClr>
          </a:solidFill>
          <a:ln w="12700">
            <a:miter lim="400000"/>
          </a:ln>
          <a:effectLst>
            <a:reflection blurRad="0" stA="24539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914400">
              <a:defRPr b="1">
                <a:solidFill>
                  <a:srgbClr val="646B86"/>
                </a:solidFill>
              </a:defRPr>
            </a:pPr>
            <a:r>
              <a:t>Pre - </a:t>
            </a:r>
          </a:p>
          <a:p>
            <a:pPr defTabSz="914400">
              <a:defRPr b="1">
                <a:solidFill>
                  <a:srgbClr val="646B86"/>
                </a:solidFill>
              </a:defRPr>
            </a:pPr>
            <a:r>
              <a:t>Processing</a:t>
            </a:r>
          </a:p>
        </p:txBody>
      </p:sp>
      <p:sp>
        <p:nvSpPr>
          <p:cNvPr id="358" name="Shape 358"/>
          <p:cNvSpPr/>
          <p:nvPr/>
        </p:nvSpPr>
        <p:spPr>
          <a:xfrm>
            <a:off x="307847" y="3431142"/>
            <a:ext cx="8534401" cy="1033460"/>
          </a:xfrm>
          <a:prstGeom prst="rect">
            <a:avLst/>
          </a:prstGeom>
          <a:solidFill>
            <a:srgbClr val="000000">
              <a:alpha val="20000"/>
            </a:srgbClr>
          </a:solidFill>
          <a:ln w="12700">
            <a:miter lim="400000"/>
          </a:ln>
          <a:effectLst>
            <a:reflection blurRad="0" stA="24539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914400">
              <a:defRPr b="1">
                <a:solidFill>
                  <a:srgbClr val="646B86"/>
                </a:solidFill>
              </a:defRPr>
            </a:pPr>
            <a:r>
              <a:t>Face</a:t>
            </a:r>
          </a:p>
          <a:p>
            <a:pPr defTabSz="914400">
              <a:defRPr b="1">
                <a:solidFill>
                  <a:srgbClr val="646B86"/>
                </a:solidFill>
              </a:defRPr>
            </a:pPr>
            <a:r>
              <a:t>Detection</a:t>
            </a:r>
          </a:p>
        </p:txBody>
      </p:sp>
      <p:sp>
        <p:nvSpPr>
          <p:cNvPr id="359" name="Shape 359"/>
          <p:cNvSpPr/>
          <p:nvPr/>
        </p:nvSpPr>
        <p:spPr>
          <a:xfrm>
            <a:off x="2195480" y="3493665"/>
            <a:ext cx="4753040" cy="847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 w="20000">
            <a:solidFill>
              <a:srgbClr val="FFFF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500">
                <a:solidFill>
                  <a:srgbClr val="FFFFFF"/>
                </a:solidFill>
              </a:defRPr>
            </a:pPr>
            <a:r>
              <a:t>Using Haar feature - based classifiers </a:t>
            </a:r>
            <a:r>
              <a:rPr b="1"/>
              <a:t>?</a:t>
            </a:r>
          </a:p>
        </p:txBody>
      </p:sp>
      <p:sp>
        <p:nvSpPr>
          <p:cNvPr id="360" name="Shape 360"/>
          <p:cNvSpPr/>
          <p:nvPr/>
        </p:nvSpPr>
        <p:spPr>
          <a:xfrm>
            <a:off x="307847" y="2364561"/>
            <a:ext cx="8528305" cy="103346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>
            <a:miter lim="400000"/>
          </a:ln>
          <a:effectLst>
            <a:reflection blurRad="0" stA="24539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914400">
              <a:defRPr b="1">
                <a:solidFill>
                  <a:srgbClr val="646B86"/>
                </a:solidFill>
              </a:defRPr>
            </a:pPr>
            <a:r>
              <a:t>Pre - </a:t>
            </a:r>
          </a:p>
          <a:p>
            <a:pPr defTabSz="914400">
              <a:defRPr b="1">
                <a:solidFill>
                  <a:srgbClr val="646B86"/>
                </a:solidFill>
              </a:defRPr>
            </a:pPr>
            <a:r>
              <a:t>Processing</a:t>
            </a:r>
          </a:p>
        </p:txBody>
      </p:sp>
      <p:sp>
        <p:nvSpPr>
          <p:cNvPr id="361" name="Shape 361"/>
          <p:cNvSpPr/>
          <p:nvPr/>
        </p:nvSpPr>
        <p:spPr>
          <a:xfrm>
            <a:off x="313943" y="1676351"/>
            <a:ext cx="8528305" cy="643661"/>
          </a:xfrm>
          <a:prstGeom prst="rect">
            <a:avLst/>
          </a:prstGeom>
          <a:solidFill>
            <a:srgbClr val="000000">
              <a:alpha val="20000"/>
            </a:srgbClr>
          </a:solidFill>
          <a:ln w="12700">
            <a:miter lim="400000"/>
          </a:ln>
          <a:effectLst>
            <a:reflection blurRad="0" stA="24539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b="1">
                <a:solidFill>
                  <a:srgbClr val="646B86"/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362" name="Shape 362"/>
          <p:cNvSpPr/>
          <p:nvPr>
            <p:ph type="title"/>
          </p:nvPr>
        </p:nvSpPr>
        <p:spPr>
          <a:xfrm>
            <a:off x="301752" y="243840"/>
            <a:ext cx="8534401" cy="729521"/>
          </a:xfrm>
          <a:prstGeom prst="rect">
            <a:avLst/>
          </a:prstGeom>
        </p:spPr>
        <p:txBody>
          <a:bodyPr/>
          <a:lstStyle>
            <a:lvl1pPr>
              <a:defRPr b="1" sz="2700"/>
            </a:lvl1pPr>
          </a:lstStyle>
          <a:p>
            <a:pPr/>
            <a:r>
              <a:t>Flow chart and process overview</a:t>
            </a:r>
          </a:p>
        </p:txBody>
      </p:sp>
      <p:sp>
        <p:nvSpPr>
          <p:cNvPr id="363" name="Shape 363"/>
          <p:cNvSpPr/>
          <p:nvPr/>
        </p:nvSpPr>
        <p:spPr>
          <a:xfrm>
            <a:off x="3421488" y="1796873"/>
            <a:ext cx="2313215" cy="40261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0000">
            <a:solidFill>
              <a:srgbClr val="FFFF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Realtime : RGB Image</a:t>
            </a:r>
          </a:p>
        </p:txBody>
      </p:sp>
      <p:sp>
        <p:nvSpPr>
          <p:cNvPr id="364" name="Shape 364"/>
          <p:cNvSpPr/>
          <p:nvPr/>
        </p:nvSpPr>
        <p:spPr>
          <a:xfrm>
            <a:off x="1932399" y="2725613"/>
            <a:ext cx="2369475" cy="402617"/>
          </a:xfrm>
          <a:prstGeom prst="rect">
            <a:avLst/>
          </a:prstGeom>
          <a:solidFill>
            <a:schemeClr val="accent3"/>
          </a:solidFill>
          <a:ln w="20000">
            <a:solidFill>
              <a:srgbClr val="FFFF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Conversion to Greyscale</a:t>
            </a:r>
          </a:p>
        </p:txBody>
      </p:sp>
      <p:sp>
        <p:nvSpPr>
          <p:cNvPr id="365" name="Shape 365"/>
          <p:cNvSpPr/>
          <p:nvPr/>
        </p:nvSpPr>
        <p:spPr>
          <a:xfrm>
            <a:off x="5856761" y="2485082"/>
            <a:ext cx="2804733" cy="789550"/>
          </a:xfrm>
          <a:prstGeom prst="rect">
            <a:avLst/>
          </a:prstGeom>
          <a:solidFill>
            <a:schemeClr val="accent3"/>
          </a:solidFill>
          <a:ln w="20000">
            <a:solidFill>
              <a:srgbClr val="FFFF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Equalization and normalization using Histogram equalisation</a:t>
            </a:r>
          </a:p>
        </p:txBody>
      </p:sp>
      <p:sp>
        <p:nvSpPr>
          <p:cNvPr id="366" name="Shape 366"/>
          <p:cNvSpPr/>
          <p:nvPr/>
        </p:nvSpPr>
        <p:spPr>
          <a:xfrm flipH="1">
            <a:off x="704979" y="2197691"/>
            <a:ext cx="1" cy="330202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7" name="Shape 367"/>
          <p:cNvSpPr/>
          <p:nvPr/>
        </p:nvSpPr>
        <p:spPr>
          <a:xfrm>
            <a:off x="4556388" y="2599495"/>
            <a:ext cx="1045859" cy="640703"/>
          </a:xfrm>
          <a:prstGeom prst="rightArrow">
            <a:avLst>
              <a:gd name="adj1" fmla="val 36136"/>
              <a:gd name="adj2" fmla="val 60790"/>
            </a:avLst>
          </a:prstGeom>
          <a:solidFill>
            <a:srgbClr val="D5D0CE"/>
          </a:solidFill>
          <a:ln>
            <a:solidFill>
              <a:schemeClr val="accent4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68" name="Shape 368"/>
          <p:cNvSpPr/>
          <p:nvPr/>
        </p:nvSpPr>
        <p:spPr>
          <a:xfrm flipH="1">
            <a:off x="704979" y="3298800"/>
            <a:ext cx="1" cy="330202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9" name="Shape 369"/>
          <p:cNvSpPr/>
          <p:nvPr/>
        </p:nvSpPr>
        <p:spPr>
          <a:xfrm>
            <a:off x="1914256" y="4603258"/>
            <a:ext cx="2613108" cy="630241"/>
          </a:xfrm>
          <a:prstGeom prst="rect">
            <a:avLst/>
          </a:prstGeom>
          <a:solidFill>
            <a:schemeClr val="accent3"/>
          </a:solidFill>
          <a:ln w="20000">
            <a:solidFill>
              <a:srgbClr val="FFFF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Crop face from equalized and normalized greyscale image</a:t>
            </a:r>
          </a:p>
        </p:txBody>
      </p:sp>
      <p:sp>
        <p:nvSpPr>
          <p:cNvPr id="370" name="Shape 370"/>
          <p:cNvSpPr/>
          <p:nvPr/>
        </p:nvSpPr>
        <p:spPr>
          <a:xfrm>
            <a:off x="6632935" y="4668672"/>
            <a:ext cx="1252385" cy="458926"/>
          </a:xfrm>
          <a:prstGeom prst="rect">
            <a:avLst/>
          </a:prstGeom>
          <a:solidFill>
            <a:schemeClr val="accent3"/>
          </a:solidFill>
          <a:ln w="20000">
            <a:solidFill>
              <a:srgbClr val="FFFF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Resizing</a:t>
            </a:r>
          </a:p>
        </p:txBody>
      </p:sp>
      <p:sp>
        <p:nvSpPr>
          <p:cNvPr id="371" name="Shape 371"/>
          <p:cNvSpPr/>
          <p:nvPr/>
        </p:nvSpPr>
        <p:spPr>
          <a:xfrm>
            <a:off x="5057220" y="4585458"/>
            <a:ext cx="1045859" cy="640703"/>
          </a:xfrm>
          <a:prstGeom prst="rightArrow">
            <a:avLst>
              <a:gd name="adj1" fmla="val 36136"/>
              <a:gd name="adj2" fmla="val 60790"/>
            </a:avLst>
          </a:prstGeom>
          <a:solidFill>
            <a:srgbClr val="D5D0CE"/>
          </a:solidFill>
          <a:ln>
            <a:solidFill>
              <a:schemeClr val="accent4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72" name="Shape 372"/>
          <p:cNvSpPr/>
          <p:nvPr/>
        </p:nvSpPr>
        <p:spPr>
          <a:xfrm>
            <a:off x="307847" y="5378120"/>
            <a:ext cx="8534401" cy="975290"/>
          </a:xfrm>
          <a:prstGeom prst="rect">
            <a:avLst/>
          </a:prstGeom>
          <a:solidFill>
            <a:srgbClr val="000000">
              <a:alpha val="20000"/>
            </a:srgbClr>
          </a:solidFill>
          <a:ln w="12700">
            <a:miter lim="400000"/>
          </a:ln>
          <a:effectLst>
            <a:reflection blurRad="0" stA="24539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914400">
              <a:defRPr b="1">
                <a:solidFill>
                  <a:srgbClr val="646B86"/>
                </a:solidFill>
              </a:defRPr>
            </a:pPr>
            <a:r>
              <a:t>Face</a:t>
            </a:r>
          </a:p>
          <a:p>
            <a:pPr defTabSz="914400">
              <a:defRPr b="1">
                <a:solidFill>
                  <a:srgbClr val="646B86"/>
                </a:solidFill>
              </a:defRPr>
            </a:pPr>
            <a:r>
              <a:t>Recognition</a:t>
            </a:r>
          </a:p>
        </p:txBody>
      </p:sp>
      <p:sp>
        <p:nvSpPr>
          <p:cNvPr id="373" name="Shape 373"/>
          <p:cNvSpPr/>
          <p:nvPr/>
        </p:nvSpPr>
        <p:spPr>
          <a:xfrm flipH="1">
            <a:off x="704979" y="5213020"/>
            <a:ext cx="1" cy="330202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4" name="Shape 374"/>
          <p:cNvSpPr/>
          <p:nvPr/>
        </p:nvSpPr>
        <p:spPr>
          <a:xfrm>
            <a:off x="1891413" y="5580107"/>
            <a:ext cx="1922051" cy="63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 w="20000">
            <a:solidFill>
              <a:srgbClr val="FFFF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Eigen</a:t>
            </a:r>
            <a:r>
              <a:rPr b="1"/>
              <a:t>?</a:t>
            </a:r>
          </a:p>
        </p:txBody>
      </p:sp>
      <p:sp>
        <p:nvSpPr>
          <p:cNvPr id="375" name="Shape 375"/>
          <p:cNvSpPr/>
          <p:nvPr/>
        </p:nvSpPr>
        <p:spPr>
          <a:xfrm>
            <a:off x="4284661" y="5580107"/>
            <a:ext cx="2050325" cy="63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 w="20000">
            <a:solidFill>
              <a:srgbClr val="FFFF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Fisher</a:t>
            </a:r>
            <a:r>
              <a:rPr b="1"/>
              <a:t>?</a:t>
            </a:r>
          </a:p>
        </p:txBody>
      </p:sp>
      <p:sp>
        <p:nvSpPr>
          <p:cNvPr id="376" name="Shape 376"/>
          <p:cNvSpPr/>
          <p:nvPr/>
        </p:nvSpPr>
        <p:spPr>
          <a:xfrm>
            <a:off x="6743824" y="5578007"/>
            <a:ext cx="2050324" cy="63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 w="20000">
            <a:solidFill>
              <a:srgbClr val="FFFF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LBPH</a:t>
            </a:r>
            <a:r>
              <a:rPr b="1"/>
              <a:t>?</a:t>
            </a:r>
          </a:p>
        </p:txBody>
      </p:sp>
      <p:pic>
        <p:nvPicPr>
          <p:cNvPr id="377" name="image4.jpeg" descr="Image result for logo of mnnit allahab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3400" y="304800"/>
            <a:ext cx="762000" cy="858573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/>
          <p:nvPr/>
        </p:nvSpPr>
        <p:spPr>
          <a:xfrm>
            <a:off x="706444" y="4263423"/>
            <a:ext cx="3840036" cy="438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99" y="0"/>
                </a:moveTo>
                <a:lnTo>
                  <a:pt x="21600" y="9382"/>
                </a:lnTo>
                <a:lnTo>
                  <a:pt x="0" y="10829"/>
                </a:lnTo>
                <a:lnTo>
                  <a:pt x="2" y="21600"/>
                </a:lnTo>
              </a:path>
            </a:pathLst>
          </a:custGeom>
          <a:ln w="25400">
            <a:solidFill>
              <a:schemeClr val="accent4"/>
            </a:solidFill>
            <a:miter lim="400000"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>
            <a:off x="6871981" y="2192687"/>
            <a:ext cx="1892612" cy="1724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514" y="21553"/>
                </a:lnTo>
                <a:lnTo>
                  <a:pt x="21600" y="3904"/>
                </a:lnTo>
                <a:lnTo>
                  <a:pt x="18679" y="0"/>
                </a:lnTo>
              </a:path>
            </a:pathLst>
          </a:custGeom>
          <a:ln w="25400">
            <a:solidFill>
              <a:schemeClr val="accent4"/>
            </a:solidFill>
            <a:miter lim="400000"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0" name="Shape 380"/>
          <p:cNvSpPr/>
          <p:nvPr/>
        </p:nvSpPr>
        <p:spPr>
          <a:xfrm>
            <a:off x="3620068" y="5653711"/>
            <a:ext cx="600076" cy="489924"/>
          </a:xfrm>
          <a:prstGeom prst="rightArrow">
            <a:avLst>
              <a:gd name="adj1" fmla="val 29621"/>
              <a:gd name="adj2" fmla="val 63980"/>
            </a:avLst>
          </a:prstGeom>
          <a:solidFill>
            <a:srgbClr val="D5D0CE"/>
          </a:solidFill>
          <a:ln>
            <a:solidFill>
              <a:schemeClr val="accent4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81" name="Shape 381"/>
          <p:cNvSpPr/>
          <p:nvPr/>
        </p:nvSpPr>
        <p:spPr>
          <a:xfrm>
            <a:off x="6075744" y="5653711"/>
            <a:ext cx="600076" cy="489924"/>
          </a:xfrm>
          <a:prstGeom prst="rightArrow">
            <a:avLst>
              <a:gd name="adj1" fmla="val 29621"/>
              <a:gd name="adj2" fmla="val 63980"/>
            </a:avLst>
          </a:prstGeom>
          <a:solidFill>
            <a:srgbClr val="D5D0CE"/>
          </a:solidFill>
          <a:ln>
            <a:solidFill>
              <a:schemeClr val="accent4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82" name="Shape 382"/>
          <p:cNvSpPr/>
          <p:nvPr/>
        </p:nvSpPr>
        <p:spPr>
          <a:xfrm>
            <a:off x="8515658" y="2106695"/>
            <a:ext cx="384833" cy="3792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219" y="21600"/>
                </a:moveTo>
                <a:lnTo>
                  <a:pt x="21600" y="21524"/>
                </a:lnTo>
                <a:lnTo>
                  <a:pt x="21093" y="0"/>
                </a:lnTo>
                <a:lnTo>
                  <a:pt x="0" y="73"/>
                </a:lnTo>
              </a:path>
            </a:pathLst>
          </a:custGeom>
          <a:ln w="25400">
            <a:solidFill>
              <a:schemeClr val="accent4"/>
            </a:solidFill>
            <a:miter lim="400000"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3" name="Shape 383"/>
          <p:cNvSpPr/>
          <p:nvPr/>
        </p:nvSpPr>
        <p:spPr>
          <a:xfrm>
            <a:off x="308355" y="6388592"/>
            <a:ext cx="8534402" cy="365498"/>
          </a:xfrm>
          <a:prstGeom prst="rect">
            <a:avLst/>
          </a:prstGeom>
          <a:solidFill>
            <a:srgbClr val="000000">
              <a:alpha val="20000"/>
            </a:srgbClr>
          </a:solidFill>
          <a:ln w="12700">
            <a:miter lim="400000"/>
          </a:ln>
          <a:effectLst>
            <a:reflection blurRad="0" stA="24539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b="1">
                <a:solidFill>
                  <a:srgbClr val="646B86"/>
                </a:solidFill>
              </a:defRPr>
            </a:lvl1pPr>
          </a:lstStyle>
          <a:p>
            <a:pPr/>
            <a:r>
              <a:t>Face Recognised</a:t>
            </a:r>
          </a:p>
        </p:txBody>
      </p:sp>
      <p:sp>
        <p:nvSpPr>
          <p:cNvPr id="384" name="Shape 384"/>
          <p:cNvSpPr/>
          <p:nvPr/>
        </p:nvSpPr>
        <p:spPr>
          <a:xfrm>
            <a:off x="4674823" y="6376889"/>
            <a:ext cx="1270001" cy="388904"/>
          </a:xfrm>
          <a:prstGeom prst="roundRect">
            <a:avLst>
              <a:gd name="adj" fmla="val 48984"/>
            </a:avLst>
          </a:prstGeom>
          <a:solidFill>
            <a:schemeClr val="accent3"/>
          </a:solidFill>
          <a:ln w="20000">
            <a:solidFill>
              <a:srgbClr val="FFFFFF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Success</a:t>
            </a:r>
          </a:p>
        </p:txBody>
      </p:sp>
      <p:sp>
        <p:nvSpPr>
          <p:cNvPr id="385" name="Shape 385"/>
          <p:cNvSpPr/>
          <p:nvPr/>
        </p:nvSpPr>
        <p:spPr>
          <a:xfrm>
            <a:off x="2858984" y="6151870"/>
            <a:ext cx="959964" cy="398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45" y="21081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4"/>
            </a:solidFill>
            <a:miter lim="400000"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6" name="Shape 386"/>
          <p:cNvSpPr/>
          <p:nvPr/>
        </p:nvSpPr>
        <p:spPr>
          <a:xfrm flipH="1">
            <a:off x="6800699" y="6141225"/>
            <a:ext cx="959965" cy="398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45" y="21081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4"/>
            </a:solidFill>
            <a:miter lim="400000"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87" name="Shape 387"/>
          <p:cNvSpPr/>
          <p:nvPr/>
        </p:nvSpPr>
        <p:spPr>
          <a:xfrm flipV="1">
            <a:off x="5297123" y="6137962"/>
            <a:ext cx="1" cy="350574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headEnd type="triangle"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388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3466" y="3943943"/>
            <a:ext cx="478926" cy="478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0219" y="5849478"/>
            <a:ext cx="478926" cy="478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5451" y="5849478"/>
            <a:ext cx="478926" cy="478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1181" y="5836778"/>
            <a:ext cx="478926" cy="478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00369" y="5625512"/>
            <a:ext cx="297859" cy="32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6067" y="5599898"/>
            <a:ext cx="297859" cy="32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23570" y="5612598"/>
            <a:ext cx="297860" cy="32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7664" y="3653517"/>
            <a:ext cx="297860" cy="329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2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2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7" dur="2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7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ntr" nodeType="click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2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1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click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6" dur="6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1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click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6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1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ntr" nodeType="click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6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1" dur="2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entr" nodeType="click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6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1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6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ntr" nodeType="click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1" dur="6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2" grpId="35"/>
      <p:bldP build="whole" bldLvl="1" animBg="1" rev="0" advAuto="0" spid="370" grpId="17"/>
      <p:bldP build="whole" bldLvl="1" animBg="1" rev="0" advAuto="0" spid="363" grpId="2"/>
      <p:bldP build="whole" bldLvl="1" animBg="1" rev="0" advAuto="0" spid="359" grpId="10"/>
      <p:bldP build="whole" bldLvl="1" animBg="1" rev="0" advAuto="0" spid="368" grpId="9"/>
      <p:bldP build="whole" bldLvl="1" animBg="1" rev="0" advAuto="0" spid="384" grpId="27"/>
      <p:bldP build="whole" bldLvl="1" animBg="1" rev="0" advAuto="0" spid="366" grpId="4"/>
      <p:bldP build="whole" bldLvl="1" animBg="1" rev="0" advAuto="0" spid="385" grpId="28"/>
      <p:bldP build="whole" bldLvl="1" animBg="1" rev="0" advAuto="0" spid="392" grpId="29"/>
      <p:bldP build="whole" bldLvl="1" animBg="1" rev="0" advAuto="0" spid="360" grpId="3"/>
      <p:bldP build="whole" bldLvl="1" animBg="1" rev="0" advAuto="0" spid="372" grpId="19"/>
      <p:bldP build="whole" bldLvl="1" animBg="1" rev="0" advAuto="0" spid="386" grpId="37"/>
      <p:bldP build="whole" bldLvl="1" animBg="1" rev="0" advAuto="0" spid="383" grpId="26"/>
      <p:bldP build="whole" bldLvl="1" animBg="1" rev="0" advAuto="0" spid="365" grpId="6"/>
      <p:bldP build="whole" bldLvl="1" animBg="1" rev="0" advAuto="0" spid="364" grpId="5"/>
      <p:bldP build="whole" bldLvl="1" animBg="1" rev="0" advAuto="0" spid="391" grpId="32"/>
      <p:bldP build="whole" bldLvl="1" animBg="1" rev="0" advAuto="0" spid="381" grpId="31"/>
      <p:bldP build="whole" bldLvl="1" animBg="1" rev="0" advAuto="0" spid="376" grpId="30"/>
      <p:bldP build="whole" bldLvl="1" animBg="1" rev="0" advAuto="0" spid="357" grpId="14"/>
      <p:bldP build="whole" bldLvl="1" animBg="1" rev="0" advAuto="0" spid="378" grpId="15"/>
      <p:bldP build="whole" bldLvl="1" animBg="1" rev="0" advAuto="0" spid="375" grpId="23"/>
      <p:bldP build="whole" bldLvl="1" animBg="1" rev="0" advAuto="0" spid="373" grpId="20"/>
      <p:bldP build="whole" bldLvl="1" animBg="1" rev="0" advAuto="0" spid="389" grpId="25"/>
      <p:bldP build="whole" bldLvl="1" animBg="1" rev="0" advAuto="0" spid="371" grpId="18"/>
      <p:bldP build="whole" bldLvl="1" animBg="1" rev="0" advAuto="0" spid="379" grpId="12"/>
      <p:bldP build="whole" bldLvl="1" animBg="1" rev="0" advAuto="0" spid="394" grpId="34"/>
      <p:bldP build="whole" bldLvl="1" animBg="1" rev="0" advAuto="0" spid="395" grpId="11"/>
      <p:bldP build="whole" bldLvl="1" animBg="1" rev="0" advAuto="0" spid="374" grpId="21"/>
      <p:bldP build="whole" bldLvl="1" animBg="1" rev="0" advAuto="0" spid="380" grpId="24"/>
      <p:bldP build="whole" bldLvl="1" animBg="1" rev="0" advAuto="0" spid="390" grpId="36"/>
      <p:bldP build="whole" bldLvl="1" animBg="1" rev="0" advAuto="0" spid="387" grpId="33"/>
      <p:bldP build="whole" bldLvl="1" animBg="1" rev="0" advAuto="0" spid="358" grpId="8"/>
      <p:bldP build="whole" bldLvl="1" animBg="1" rev="0" advAuto="0" spid="367" grpId="7"/>
      <p:bldP build="whole" bldLvl="1" animBg="1" rev="0" advAuto="0" spid="388" grpId="13"/>
      <p:bldP build="whole" bldLvl="1" animBg="1" rev="0" advAuto="0" spid="393" grpId="22"/>
      <p:bldP build="whole" bldLvl="1" animBg="1" rev="0" advAuto="0" spid="361" grpId="1"/>
      <p:bldP build="whole" bldLvl="1" animBg="1" rev="0" advAuto="0" spid="369" grpId="1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xfrm>
            <a:off x="301752" y="243839"/>
            <a:ext cx="8534401" cy="80955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Fidelity Sans"/>
                <a:ea typeface="Fidelity Sans"/>
                <a:cs typeface="Fidelity Sans"/>
                <a:sym typeface="Fidelity Sans"/>
              </a:defRPr>
            </a:lvl1pPr>
          </a:lstStyle>
          <a:p>
            <a:pPr/>
            <a:r>
              <a:t>Working</a:t>
            </a:r>
          </a:p>
        </p:txBody>
      </p:sp>
      <p:sp>
        <p:nvSpPr>
          <p:cNvPr id="398" name="Shape 398"/>
          <p:cNvSpPr/>
          <p:nvPr>
            <p:ph type="sldNum" sz="quarter" idx="4294967295"/>
          </p:nvPr>
        </p:nvSpPr>
        <p:spPr>
          <a:xfrm>
            <a:off x="139672" y="6595583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99" name="Shape 399"/>
          <p:cNvSpPr/>
          <p:nvPr/>
        </p:nvSpPr>
        <p:spPr>
          <a:xfrm>
            <a:off x="2708673" y="6030505"/>
            <a:ext cx="1184674" cy="6274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rgbClr val="44700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00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5" y="2224083"/>
            <a:ext cx="1438277" cy="1438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1267" y="2266943"/>
            <a:ext cx="1362076" cy="1362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8673" y="4826982"/>
            <a:ext cx="1184674" cy="1184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1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47326" y="2224088"/>
            <a:ext cx="1428751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16.png" descr="C:\Users\a606161\AppData\Local\Microsoft\Windows\Temporary Internet Files\Content.IE5\J6YT6PU6\profile-file-clipart[1]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22264" y="2396914"/>
            <a:ext cx="1505392" cy="1028686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/>
          <p:nvPr/>
        </p:nvSpPr>
        <p:spPr>
          <a:xfrm>
            <a:off x="1647825" y="2838452"/>
            <a:ext cx="790574" cy="21907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4000503" y="2838451"/>
            <a:ext cx="1046828" cy="20002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6437976" y="2838452"/>
            <a:ext cx="877230" cy="219076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08" name="image1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70509" y="4220664"/>
            <a:ext cx="567893" cy="701185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3762375" y="4035997"/>
            <a:ext cx="11430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Fidelity Sans"/>
                <a:ea typeface="Fidelity Sans"/>
                <a:cs typeface="Fidelity Sans"/>
                <a:sym typeface="Fidelity Sans"/>
              </a:defRPr>
            </a:lvl1pPr>
          </a:lstStyle>
          <a:p>
            <a:pPr/>
            <a:r>
              <a:t>20xxxxxx</a:t>
            </a:r>
          </a:p>
        </p:txBody>
      </p:sp>
      <p:grpSp>
        <p:nvGrpSpPr>
          <p:cNvPr id="413" name="Group 413"/>
          <p:cNvGrpSpPr/>
          <p:nvPr/>
        </p:nvGrpSpPr>
        <p:grpSpPr>
          <a:xfrm>
            <a:off x="1562006" y="3662359"/>
            <a:ext cx="876395" cy="2047048"/>
            <a:chOff x="0" y="0"/>
            <a:chExt cx="876394" cy="2047047"/>
          </a:xfrm>
        </p:grpSpPr>
        <p:sp>
          <p:nvSpPr>
            <p:cNvPr id="410" name="Shape 410"/>
            <p:cNvSpPr/>
            <p:nvPr/>
          </p:nvSpPr>
          <p:spPr>
            <a:xfrm>
              <a:off x="0" y="0"/>
              <a:ext cx="876395" cy="204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3" h="21600" fill="norm" stroke="1" extrusionOk="0">
                  <a:moveTo>
                    <a:pt x="2" y="9213"/>
                  </a:moveTo>
                  <a:cubicBezTo>
                    <a:pt x="2" y="13413"/>
                    <a:pt x="6280" y="17082"/>
                    <a:pt x="15265" y="18133"/>
                  </a:cubicBezTo>
                  <a:lnTo>
                    <a:pt x="15265" y="16977"/>
                  </a:lnTo>
                  <a:lnTo>
                    <a:pt x="20353" y="19581"/>
                  </a:lnTo>
                  <a:lnTo>
                    <a:pt x="15265" y="21600"/>
                  </a:lnTo>
                  <a:lnTo>
                    <a:pt x="15265" y="20444"/>
                  </a:lnTo>
                  <a:cubicBezTo>
                    <a:pt x="6280" y="19394"/>
                    <a:pt x="2" y="15725"/>
                    <a:pt x="2" y="11524"/>
                  </a:cubicBezTo>
                  <a:close/>
                  <a:moveTo>
                    <a:pt x="20353" y="2312"/>
                  </a:moveTo>
                  <a:cubicBezTo>
                    <a:pt x="10101" y="2312"/>
                    <a:pt x="1449" y="5764"/>
                    <a:pt x="163" y="10368"/>
                  </a:cubicBezTo>
                  <a:cubicBezTo>
                    <a:pt x="-1247" y="5321"/>
                    <a:pt x="6649" y="711"/>
                    <a:pt x="17800" y="73"/>
                  </a:cubicBezTo>
                  <a:cubicBezTo>
                    <a:pt x="18647" y="24"/>
                    <a:pt x="19499" y="0"/>
                    <a:pt x="2035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>
              <a:off x="0" y="-1"/>
              <a:ext cx="876395" cy="982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3" h="21600" fill="norm" stroke="1" extrusionOk="0">
                  <a:moveTo>
                    <a:pt x="20353" y="4816"/>
                  </a:moveTo>
                  <a:cubicBezTo>
                    <a:pt x="10101" y="4816"/>
                    <a:pt x="1449" y="12008"/>
                    <a:pt x="163" y="21600"/>
                  </a:cubicBezTo>
                  <a:cubicBezTo>
                    <a:pt x="-1247" y="11084"/>
                    <a:pt x="6649" y="1481"/>
                    <a:pt x="17800" y="152"/>
                  </a:cubicBezTo>
                  <a:cubicBezTo>
                    <a:pt x="18647" y="51"/>
                    <a:pt x="19499" y="0"/>
                    <a:pt x="20353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93" y="0"/>
              <a:ext cx="876302" cy="204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213"/>
                  </a:moveTo>
                  <a:cubicBezTo>
                    <a:pt x="0" y="13413"/>
                    <a:pt x="6663" y="17082"/>
                    <a:pt x="16200" y="18133"/>
                  </a:cubicBezTo>
                  <a:lnTo>
                    <a:pt x="16200" y="16977"/>
                  </a:lnTo>
                  <a:lnTo>
                    <a:pt x="21600" y="19581"/>
                  </a:lnTo>
                  <a:lnTo>
                    <a:pt x="16200" y="21600"/>
                  </a:lnTo>
                  <a:lnTo>
                    <a:pt x="16200" y="20444"/>
                  </a:lnTo>
                  <a:cubicBezTo>
                    <a:pt x="6663" y="19394"/>
                    <a:pt x="0" y="15725"/>
                    <a:pt x="0" y="11524"/>
                  </a:cubicBezTo>
                  <a:lnTo>
                    <a:pt x="0" y="9213"/>
                  </a:lnTo>
                  <a:cubicBezTo>
                    <a:pt x="0" y="4125"/>
                    <a:pt x="9671" y="0"/>
                    <a:pt x="21600" y="0"/>
                  </a:cubicBezTo>
                  <a:lnTo>
                    <a:pt x="21600" y="2312"/>
                  </a:lnTo>
                  <a:cubicBezTo>
                    <a:pt x="10718" y="2312"/>
                    <a:pt x="1536" y="5764"/>
                    <a:pt x="171" y="10368"/>
                  </a:cubicBezTo>
                </a:path>
              </a:pathLst>
            </a:custGeom>
            <a:noFill/>
            <a:ln w="25400" cap="flat">
              <a:solidFill>
                <a:srgbClr val="44700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414" name="image18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0435784">
            <a:off x="4000439" y="3194851"/>
            <a:ext cx="901702" cy="2073277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hape 415"/>
          <p:cNvSpPr/>
          <p:nvPr/>
        </p:nvSpPr>
        <p:spPr>
          <a:xfrm>
            <a:off x="3893344" y="2396913"/>
            <a:ext cx="12501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Fidelity Sans"/>
                <a:ea typeface="Fidelity Sans"/>
                <a:cs typeface="Fidelity Sans"/>
                <a:sym typeface="Fidelity Sans"/>
              </a:defRPr>
            </a:lvl1pPr>
          </a:lstStyle>
          <a:p>
            <a:pPr/>
            <a:r>
              <a:t>20xxxxxx</a:t>
            </a:r>
          </a:p>
        </p:txBody>
      </p:sp>
      <p:sp>
        <p:nvSpPr>
          <p:cNvPr id="416" name="Shape 416"/>
          <p:cNvSpPr/>
          <p:nvPr/>
        </p:nvSpPr>
        <p:spPr>
          <a:xfrm>
            <a:off x="2523530" y="6051856"/>
            <a:ext cx="155496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Training</a:t>
            </a:r>
          </a:p>
          <a:p>
            <a:pPr algn="ctr">
              <a:defRPr sz="1600">
                <a:solidFill>
                  <a:srgbClr val="FFFFFF"/>
                </a:solidFill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data</a:t>
            </a:r>
          </a:p>
        </p:txBody>
      </p:sp>
      <p:sp>
        <p:nvSpPr>
          <p:cNvPr id="417" name="Shape 417"/>
          <p:cNvSpPr/>
          <p:nvPr/>
        </p:nvSpPr>
        <p:spPr>
          <a:xfrm>
            <a:off x="3893341" y="5280995"/>
            <a:ext cx="12096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Fidelity Sans"/>
                <a:ea typeface="Fidelity Sans"/>
                <a:cs typeface="Fidelity Sans"/>
                <a:sym typeface="Fidelity Sans"/>
              </a:defRPr>
            </a:lvl1pPr>
          </a:lstStyle>
          <a:p>
            <a:pPr/>
            <a:r>
              <a:t>Prediction</a:t>
            </a:r>
          </a:p>
        </p:txBody>
      </p:sp>
      <p:sp>
        <p:nvSpPr>
          <p:cNvPr id="418" name="Shape 418"/>
          <p:cNvSpPr/>
          <p:nvPr/>
        </p:nvSpPr>
        <p:spPr>
          <a:xfrm>
            <a:off x="877913" y="5691949"/>
            <a:ext cx="17459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Fidelity Sans"/>
                <a:ea typeface="Fidelity Sans"/>
                <a:cs typeface="Fidelity Sans"/>
                <a:sym typeface="Fidelity Sans"/>
              </a:defRPr>
            </a:lvl1pPr>
          </a:lstStyle>
          <a:p>
            <a:pPr/>
            <a:r>
              <a:t>Pre - processing</a:t>
            </a:r>
          </a:p>
        </p:txBody>
      </p:sp>
      <p:sp>
        <p:nvSpPr>
          <p:cNvPr id="419" name="Shape 419"/>
          <p:cNvSpPr/>
          <p:nvPr/>
        </p:nvSpPr>
        <p:spPr>
          <a:xfrm>
            <a:off x="5175146" y="3680643"/>
            <a:ext cx="1173107" cy="358141"/>
          </a:xfrm>
          <a:prstGeom prst="rect">
            <a:avLst/>
          </a:prstGeom>
          <a:solidFill>
            <a:schemeClr val="accent1"/>
          </a:solidFill>
          <a:ln w="25400">
            <a:solidFill>
              <a:srgbClr val="44700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Fidelity Sans"/>
                <a:ea typeface="Fidelity Sans"/>
                <a:cs typeface="Fidelity Sans"/>
                <a:sym typeface="Fidelity Sans"/>
              </a:defRPr>
            </a:lvl1pPr>
          </a:lstStyle>
          <a:p>
            <a:pPr/>
            <a:r>
              <a:t>Database</a:t>
            </a:r>
          </a:p>
        </p:txBody>
      </p:sp>
      <p:pic>
        <p:nvPicPr>
          <p:cNvPr id="420" name="image19.png" descr="C:\Users\a606161\AppData\Local\Microsoft\Windows\Temporary Internet Files\Content.IE5\FWHWT8EY\08-20LCC_AFront_Lg[1]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916138" y="1772236"/>
            <a:ext cx="592338" cy="617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image4.jpeg" descr="Image result for logo of mnnit allahabad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53400" y="304800"/>
            <a:ext cx="762000" cy="85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3" grpId="16"/>
      <p:bldP build="whole" bldLvl="1" animBg="1" rev="0" advAuto="0" spid="418" grpId="7"/>
      <p:bldP build="whole" bldLvl="1" animBg="1" rev="0" advAuto="0" spid="413" grpId="5"/>
      <p:bldP build="whole" bldLvl="1" animBg="1" rev="0" advAuto="0" spid="406" grpId="14"/>
      <p:bldP build="whole" bldLvl="1" animBg="1" rev="0" advAuto="0" spid="420" grpId="4"/>
      <p:bldP build="whole" bldLvl="1" animBg="1" rev="0" advAuto="0" spid="416" grpId="8"/>
      <p:bldP build="whole" bldLvl="1" animBg="1" rev="0" advAuto="0" spid="419" grpId="17"/>
      <p:bldP build="whole" bldLvl="1" animBg="1" rev="0" advAuto="0" spid="405" grpId="2"/>
      <p:bldP build="whole" bldLvl="1" animBg="1" rev="0" advAuto="0" spid="414" grpId="12"/>
      <p:bldP build="whole" bldLvl="1" animBg="1" rev="0" advAuto="0" spid="402" grpId="10"/>
      <p:bldP build="whole" bldLvl="1" animBg="1" rev="0" advAuto="0" spid="399" grpId="9"/>
      <p:bldP build="whole" bldLvl="1" animBg="1" rev="0" advAuto="0" spid="409" grpId="13"/>
      <p:bldP build="whole" bldLvl="1" animBg="1" rev="0" advAuto="0" spid="408" grpId="6"/>
      <p:bldP build="whole" bldLvl="1" animBg="1" rev="0" advAuto="0" spid="407" grpId="18"/>
      <p:bldP build="whole" bldLvl="1" animBg="1" rev="0" advAuto="0" spid="400" grpId="1"/>
      <p:bldP build="whole" bldLvl="1" animBg="1" rev="0" advAuto="0" spid="404" grpId="19"/>
      <p:bldP build="whole" bldLvl="1" animBg="1" rev="0" advAuto="0" spid="401" grpId="3"/>
      <p:bldP build="whole" bldLvl="1" animBg="1" rev="0" advAuto="0" spid="417" grpId="11"/>
      <p:bldP build="whole" bldLvl="1" animBg="1" rev="0" advAuto="0" spid="415" grpId="1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title"/>
          </p:nvPr>
        </p:nvSpPr>
        <p:spPr>
          <a:xfrm>
            <a:off x="85727" y="86147"/>
            <a:ext cx="8934448" cy="951658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Fidelity Sans"/>
                <a:ea typeface="Fidelity Sans"/>
                <a:cs typeface="Fidelity Sans"/>
                <a:sym typeface="Fidelity Sans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424" name="Shape 424"/>
          <p:cNvSpPr/>
          <p:nvPr>
            <p:ph type="sldNum" sz="quarter" idx="4294967295"/>
          </p:nvPr>
        </p:nvSpPr>
        <p:spPr>
          <a:xfrm>
            <a:off x="139672" y="6862283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25" name="Shape 425"/>
          <p:cNvSpPr/>
          <p:nvPr/>
        </p:nvSpPr>
        <p:spPr>
          <a:xfrm>
            <a:off x="220420" y="1486710"/>
            <a:ext cx="8703160" cy="5342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Technologies Related :</a:t>
            </a:r>
            <a:endParaRPr>
              <a:solidFill>
                <a:srgbClr val="FFFFFF"/>
              </a:solidFill>
            </a:endParaR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Python ( As programming language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2" invalidUrl="" action="" tgtFrame="" tooltip="" history="1" highlightClick="0" endSnd="0"/>
              </a:rPr>
              <a:t>https://www.python.org/doc/</a:t>
            </a:r>
            <a:endParaRPr>
              <a:solidFill>
                <a:srgbClr val="FFFFFF"/>
              </a:solidFill>
            </a:endParaRPr>
          </a:p>
          <a:p>
            <a:pPr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OpenCV ( For image processing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3" invalidUrl="" action="" tgtFrame="" tooltip="" history="1" highlightClick="0" endSnd="0"/>
              </a:rPr>
              <a:t>http://docs.opencv.org/3.0-beta/doc/py_tutorials/py_tutorials.html</a:t>
            </a:r>
            <a:endParaRPr>
              <a:solidFill>
                <a:srgbClr val="FFFFFF"/>
              </a:solidFill>
            </a:endParaRPr>
          </a:p>
          <a:p>
            <a:pPr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SQLite ( DBMS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4" invalidUrl="" action="" tgtFrame="" tooltip="" history="1" highlightClick="0" endSnd="0"/>
              </a:rPr>
              <a:t>https://www.tutorialspoint.com/sqlite/</a:t>
            </a:r>
            <a:endParaRPr>
              <a:solidFill>
                <a:srgbClr val="FFFFFF"/>
              </a:solidFill>
            </a:endParaRPr>
          </a:p>
          <a:p>
            <a:pPr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HTML5 ( For frontend design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5" invalidUrl="" action="" tgtFrame="" tooltip="" history="1" highlightClick="0" endSnd="0"/>
              </a:rPr>
              <a:t>https://www.w3schools.com/html/html5_intro.asp</a:t>
            </a:r>
            <a:endParaRPr>
              <a:solidFill>
                <a:srgbClr val="FFFFFF"/>
              </a:solidFill>
            </a:endParaRPr>
          </a:p>
          <a:p>
            <a:pPr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CSS3 ( For frontend design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6" invalidUrl="" action="" tgtFrame="" tooltip="" history="1" highlightClick="0" endSnd="0"/>
              </a:rPr>
              <a:t>https://www.w3schools.com/css/default.asp</a:t>
            </a:r>
            <a:endParaRPr>
              <a:solidFill>
                <a:srgbClr val="FFFFFF"/>
              </a:solidFill>
            </a:endParaRPr>
          </a:p>
          <a:p>
            <a:pPr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Bootstrap3 ( For frontend design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7" invalidUrl="" action="" tgtFrame="" tooltip="" history="1" highlightClick="0" endSnd="0"/>
              </a:rPr>
              <a:t>https://www.w3schools.com/bootstrap/default.asp</a:t>
            </a:r>
            <a:endParaRPr>
              <a:solidFill>
                <a:srgbClr val="FFFFFF"/>
              </a:solidFill>
            </a:endParaRPr>
          </a:p>
          <a:p>
            <a:pPr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Flask ( A framework for backend management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8" invalidUrl="" action="" tgtFrame="" tooltip="" history="1" highlightClick="0" endSnd="0"/>
              </a:rPr>
              <a:t>http://flask.pocoo.org/docs/0.12/</a:t>
            </a:r>
            <a:endParaRPr>
              <a:solidFill>
                <a:srgbClr val="FFFFFF"/>
              </a:solidFill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Useful Image Processing Algorithms :</a:t>
            </a:r>
            <a:endParaRPr>
              <a:solidFill>
                <a:srgbClr val="FFFFFF"/>
              </a:solidFill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5"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Histogram equalization ( For better image contrast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9" invalidUrl="" action="" tgtFrame="" tooltip="" history="1" highlightClick="0" endSnd="0"/>
              </a:rPr>
              <a:t>https://en.wikipedia.org/wiki/Histogram_equalization</a:t>
            </a:r>
            <a:endParaRPr b="1"/>
          </a:p>
          <a:p>
            <a:pPr lvl="5"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Haar-cascade ( For face detection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10" invalidUrl="" action="" tgtFrame="" tooltip="" history="1" highlightClick="0" endSnd="0"/>
              </a:rPr>
              <a:t>http://ds.cs.ut.ee/Members/artjom85/2014dss-course-media/Object%20detection%20using%20Haar-final.pdf</a:t>
            </a:r>
          </a:p>
          <a:p>
            <a:pPr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Eigen ( For face recognition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11" invalidUrl="" action="" tgtFrame="" tooltip="" history="1" highlightClick="0" endSnd="0"/>
              </a:rPr>
              <a:t>https://en.wikipedia.org/wiki/Eigenface</a:t>
            </a:r>
            <a:endParaRPr>
              <a:solidFill>
                <a:srgbClr val="FFFFFF"/>
              </a:solidFill>
            </a:endParaRPr>
          </a:p>
          <a:p>
            <a:pPr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Fisher ( For face recognition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12" invalidUrl="" action="" tgtFrame="" tooltip="" history="1" highlightClick="0" endSnd="0"/>
              </a:rPr>
              <a:t>https://en.wikipedia.org/wiki/Fisher_kernel</a:t>
            </a:r>
            <a:endParaRPr>
              <a:solidFill>
                <a:srgbClr val="FFFFFF"/>
              </a:solidFill>
            </a:endParaRPr>
          </a:p>
          <a:p>
            <a:pPr marL="180472" indent="-180472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Local Binary Patterns Histograms ( For face recognition ) : </a:t>
            </a:r>
            <a:r>
              <a:rPr u="sng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hlinkClick r:id="rId13" invalidUrl="" action="" tgtFrame="" tooltip="" history="1" highlightClick="0" endSnd="0"/>
              </a:rPr>
              <a:t>https://en.wikipedia.org/wiki/Local_binary_patterns</a:t>
            </a:r>
          </a:p>
        </p:txBody>
      </p:sp>
      <p:pic>
        <p:nvPicPr>
          <p:cNvPr id="426" name="image4.jpeg" descr="Image result for logo of mnnit allahabad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153400" y="304800"/>
            <a:ext cx="762000" cy="85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type="sldNum" sz="quarter" idx="4294967295"/>
          </p:nvPr>
        </p:nvSpPr>
        <p:spPr>
          <a:xfrm>
            <a:off x="139672" y="6862283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29" name="Shape 429"/>
          <p:cNvSpPr/>
          <p:nvPr>
            <p:ph type="body" idx="1"/>
          </p:nvPr>
        </p:nvSpPr>
        <p:spPr>
          <a:xfrm>
            <a:off x="-19050" y="1263652"/>
            <a:ext cx="9144001" cy="3199846"/>
          </a:xfrm>
          <a:prstGeom prst="rect">
            <a:avLst/>
          </a:prstGeom>
        </p:spPr>
        <p:txBody>
          <a:bodyPr/>
          <a:lstStyle/>
          <a:p>
            <a:pPr marL="0" indent="0" algn="ctr" defTabSz="877822">
              <a:lnSpc>
                <a:spcPct val="90000"/>
              </a:lnSpc>
              <a:spcBef>
                <a:spcPts val="2000"/>
              </a:spcBef>
              <a:buSzTx/>
              <a:buNone/>
              <a:defRPr sz="8400">
                <a:solidFill>
                  <a:srgbClr val="FFFFFF"/>
                </a:solidFill>
                <a:latin typeface="Fidelity Sans"/>
                <a:ea typeface="Fidelity Sans"/>
                <a:cs typeface="Fidelity Sans"/>
                <a:sym typeface="Fidelity Sans"/>
              </a:defRPr>
            </a:pPr>
          </a:p>
          <a:p>
            <a:pPr marL="0" indent="0" algn="ctr" defTabSz="877822">
              <a:lnSpc>
                <a:spcPct val="90000"/>
              </a:lnSpc>
              <a:spcBef>
                <a:spcPts val="5000"/>
              </a:spcBef>
              <a:buSzTx/>
              <a:buNone/>
              <a:defRPr sz="8400">
                <a:latin typeface="Fidelity Sans"/>
                <a:ea typeface="Fidelity Sans"/>
                <a:cs typeface="Fidelity Sans"/>
                <a:sym typeface="Fidelity Sans"/>
              </a:defRPr>
            </a:pPr>
            <a:r>
              <a:t>Thank you</a:t>
            </a:r>
          </a:p>
        </p:txBody>
      </p:sp>
      <p:pic>
        <p:nvPicPr>
          <p:cNvPr id="430" name="image4.jpeg" descr="Image result for logo of mnnit allahab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3400" y="304800"/>
            <a:ext cx="762000" cy="85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C5D1D7"/>
      </a:lt1>
      <a:dk2>
        <a:srgbClr val="A7A7A7"/>
      </a:dk2>
      <a:lt2>
        <a:srgbClr val="535353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00FF"/>
      </a:hlink>
      <a:folHlink>
        <a:srgbClr val="FF00FF"/>
      </a:folHlink>
    </a:clrScheme>
    <a:fontScheme name="Civi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iv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1429" cap="flat">
          <a:solidFill>
            <a:schemeClr val="accent1"/>
          </a:solidFill>
          <a:prstDash val="sysDash"/>
          <a:round/>
        </a:ln>
        <a:effectLst>
          <a:outerShdw sx="100000" sy="100000" kx="0" ky="0" algn="b" rotWithShape="0" blurRad="508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8432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29" cap="flat">
          <a:solidFill>
            <a:schemeClr val="accent1"/>
          </a:solidFill>
          <a:prstDash val="sysDash"/>
          <a:round/>
        </a:ln>
        <a:effectLst>
          <a:outerShdw sx="100000" sy="100000" kx="0" ky="0" algn="b" rotWithShape="0" blurRad="508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8432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00FF"/>
      </a:hlink>
      <a:folHlink>
        <a:srgbClr val="FF00FF"/>
      </a:folHlink>
    </a:clrScheme>
    <a:fontScheme name="Civic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iv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1429" cap="flat">
          <a:solidFill>
            <a:schemeClr val="accent1"/>
          </a:solidFill>
          <a:prstDash val="sysDash"/>
          <a:round/>
        </a:ln>
        <a:effectLst>
          <a:outerShdw sx="100000" sy="100000" kx="0" ky="0" algn="b" rotWithShape="0" blurRad="508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8432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29" cap="flat">
          <a:solidFill>
            <a:schemeClr val="accent1"/>
          </a:solidFill>
          <a:prstDash val="sysDash"/>
          <a:round/>
        </a:ln>
        <a:effectLst>
          <a:outerShdw sx="100000" sy="100000" kx="0" ky="0" algn="b" rotWithShape="0" blurRad="508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8432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