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80" r:id="rId3"/>
    <p:sldMasterId id="2147483686" r:id="rId4"/>
    <p:sldMasterId id="2147483689" r:id="rId5"/>
    <p:sldMasterId id="2147483693" r:id="rId6"/>
  </p:sldMasterIdLst>
  <p:notesMasterIdLst>
    <p:notesMasterId r:id="rId40"/>
  </p:notesMasterIdLst>
  <p:sldIdLst>
    <p:sldId id="324" r:id="rId7"/>
    <p:sldId id="330" r:id="rId8"/>
    <p:sldId id="360" r:id="rId9"/>
    <p:sldId id="361" r:id="rId10"/>
    <p:sldId id="331" r:id="rId11"/>
    <p:sldId id="332" r:id="rId12"/>
    <p:sldId id="334" r:id="rId13"/>
    <p:sldId id="336" r:id="rId14"/>
    <p:sldId id="335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4" r:id="rId32"/>
    <p:sldId id="353" r:id="rId33"/>
    <p:sldId id="356" r:id="rId34"/>
    <p:sldId id="357" r:id="rId35"/>
    <p:sldId id="358" r:id="rId36"/>
    <p:sldId id="359" r:id="rId37"/>
    <p:sldId id="355" r:id="rId38"/>
    <p:sldId id="312" r:id="rId39"/>
  </p:sldIdLst>
  <p:sldSz cx="12188825" cy="6858000"/>
  <p:notesSz cx="6858000" cy="9144000"/>
  <p:defaultTextStyle>
    <a:defPPr>
      <a:defRPr lang="en-US"/>
    </a:defPPr>
    <a:lvl1pPr marL="0" algn="l" defTabSz="91417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081" algn="l" defTabSz="91417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171" algn="l" defTabSz="91417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256" algn="l" defTabSz="91417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344" algn="l" defTabSz="91417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425" algn="l" defTabSz="91417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515" algn="l" defTabSz="91417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600" algn="l" defTabSz="91417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688" algn="l" defTabSz="91417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6FC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434" autoAdjust="0"/>
  </p:normalViewPr>
  <p:slideViewPr>
    <p:cSldViewPr>
      <p:cViewPr varScale="1">
        <p:scale>
          <a:sx n="91" d="100"/>
          <a:sy n="91" d="100"/>
        </p:scale>
        <p:origin x="438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2D6339-E98E-4F09-82ED-08A1BA47CD8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BB1207-D8F2-4C5D-A5B6-DE3AE942EE84}">
      <dgm:prSet phldrT="[Text]"/>
      <dgm:spPr/>
      <dgm:t>
        <a:bodyPr/>
        <a:lstStyle/>
        <a:p>
          <a:r>
            <a:rPr lang="en-US" dirty="0" smtClean="0"/>
            <a:t>Step1:</a:t>
          </a:r>
          <a:endParaRPr lang="en-US" dirty="0"/>
        </a:p>
      </dgm:t>
    </dgm:pt>
    <dgm:pt modelId="{4DC77512-ABA4-4C1C-9D8A-2D16F2796CCA}" type="parTrans" cxnId="{9C2839F0-C7A4-4FC1-9D9B-6EDA44B4A209}">
      <dgm:prSet/>
      <dgm:spPr/>
      <dgm:t>
        <a:bodyPr/>
        <a:lstStyle/>
        <a:p>
          <a:endParaRPr lang="en-US"/>
        </a:p>
      </dgm:t>
    </dgm:pt>
    <dgm:pt modelId="{68825E04-1B28-427A-9151-A3D398B4D1C9}" type="sibTrans" cxnId="{9C2839F0-C7A4-4FC1-9D9B-6EDA44B4A209}">
      <dgm:prSet/>
      <dgm:spPr/>
      <dgm:t>
        <a:bodyPr/>
        <a:lstStyle/>
        <a:p>
          <a:endParaRPr lang="en-US"/>
        </a:p>
      </dgm:t>
    </dgm:pt>
    <dgm:pt modelId="{A28791E6-D6E3-47E7-ADC2-D0EE04AB0753}">
      <dgm:prSet phldrT="[Text]"/>
      <dgm:spPr/>
      <dgm:t>
        <a:bodyPr/>
        <a:lstStyle/>
        <a:p>
          <a:pPr algn="l"/>
          <a:r>
            <a:rPr lang="en-US" dirty="0" smtClean="0"/>
            <a:t>Mark class as final</a:t>
          </a:r>
          <a:endParaRPr lang="en-US" dirty="0"/>
        </a:p>
      </dgm:t>
    </dgm:pt>
    <dgm:pt modelId="{92412B34-5D4F-4A1B-8B27-95DA97BAF472}" type="parTrans" cxnId="{F11BF774-35F3-4F95-8B12-955CF2053E92}">
      <dgm:prSet/>
      <dgm:spPr/>
      <dgm:t>
        <a:bodyPr/>
        <a:lstStyle/>
        <a:p>
          <a:endParaRPr lang="en-US"/>
        </a:p>
      </dgm:t>
    </dgm:pt>
    <dgm:pt modelId="{56CC66BE-93BE-42B3-8F57-8C018D650967}" type="sibTrans" cxnId="{F11BF774-35F3-4F95-8B12-955CF2053E92}">
      <dgm:prSet/>
      <dgm:spPr/>
      <dgm:t>
        <a:bodyPr/>
        <a:lstStyle/>
        <a:p>
          <a:endParaRPr lang="en-US"/>
        </a:p>
      </dgm:t>
    </dgm:pt>
    <dgm:pt modelId="{BA2A1D13-6262-48E7-A59E-2C6EBAD92534}">
      <dgm:prSet phldrT="[Text]"/>
      <dgm:spPr/>
      <dgm:t>
        <a:bodyPr/>
        <a:lstStyle/>
        <a:p>
          <a:r>
            <a:rPr lang="en-US" dirty="0" smtClean="0"/>
            <a:t>Step 2:</a:t>
          </a:r>
          <a:endParaRPr lang="en-US" dirty="0"/>
        </a:p>
      </dgm:t>
    </dgm:pt>
    <dgm:pt modelId="{4045C9A0-6CEF-4BCF-8F8B-3A4BA90E1767}" type="parTrans" cxnId="{7EB69CDD-9361-40C6-B6F9-0C4187D09A90}">
      <dgm:prSet/>
      <dgm:spPr/>
      <dgm:t>
        <a:bodyPr/>
        <a:lstStyle/>
        <a:p>
          <a:endParaRPr lang="en-US"/>
        </a:p>
      </dgm:t>
    </dgm:pt>
    <dgm:pt modelId="{3A035E90-C5DC-4788-966D-D634F5C520BD}" type="sibTrans" cxnId="{7EB69CDD-9361-40C6-B6F9-0C4187D09A90}">
      <dgm:prSet/>
      <dgm:spPr/>
      <dgm:t>
        <a:bodyPr/>
        <a:lstStyle/>
        <a:p>
          <a:endParaRPr lang="en-US"/>
        </a:p>
      </dgm:t>
    </dgm:pt>
    <dgm:pt modelId="{1F967029-94B1-45CD-B5C1-974514E96259}">
      <dgm:prSet phldrT="[Text]"/>
      <dgm:spPr/>
      <dgm:t>
        <a:bodyPr/>
        <a:lstStyle/>
        <a:p>
          <a:r>
            <a:rPr lang="en-US" dirty="0" smtClean="0"/>
            <a:t>Mark constructor as private</a:t>
          </a:r>
          <a:endParaRPr lang="en-US" dirty="0"/>
        </a:p>
      </dgm:t>
    </dgm:pt>
    <dgm:pt modelId="{6298144E-ED21-4417-960C-79AA80CF265F}" type="parTrans" cxnId="{5FA3BF5B-FEA6-4DFF-A535-85D9ACFE6E5C}">
      <dgm:prSet/>
      <dgm:spPr/>
      <dgm:t>
        <a:bodyPr/>
        <a:lstStyle/>
        <a:p>
          <a:endParaRPr lang="en-US"/>
        </a:p>
      </dgm:t>
    </dgm:pt>
    <dgm:pt modelId="{943975CE-03DC-44B9-9B61-82A495C48C23}" type="sibTrans" cxnId="{5FA3BF5B-FEA6-4DFF-A535-85D9ACFE6E5C}">
      <dgm:prSet/>
      <dgm:spPr/>
      <dgm:t>
        <a:bodyPr/>
        <a:lstStyle/>
        <a:p>
          <a:endParaRPr lang="en-US"/>
        </a:p>
      </dgm:t>
    </dgm:pt>
    <dgm:pt modelId="{5D02E021-E904-4512-9F4E-8327A0C78380}">
      <dgm:prSet phldrT="[Text]"/>
      <dgm:spPr/>
      <dgm:t>
        <a:bodyPr/>
        <a:lstStyle/>
        <a:p>
          <a:r>
            <a:rPr lang="en-US" dirty="0" smtClean="0"/>
            <a:t>Step 3:</a:t>
          </a:r>
          <a:endParaRPr lang="en-US" dirty="0"/>
        </a:p>
      </dgm:t>
    </dgm:pt>
    <dgm:pt modelId="{E1636754-16D2-4C8A-A8AA-247774E1910D}" type="parTrans" cxnId="{E2164D90-3AAC-480E-9410-4DD1C8D65909}">
      <dgm:prSet/>
      <dgm:spPr/>
      <dgm:t>
        <a:bodyPr/>
        <a:lstStyle/>
        <a:p>
          <a:endParaRPr lang="en-US"/>
        </a:p>
      </dgm:t>
    </dgm:pt>
    <dgm:pt modelId="{65B6EA64-F062-491F-9BD8-3952B4409B9E}" type="sibTrans" cxnId="{E2164D90-3AAC-480E-9410-4DD1C8D65909}">
      <dgm:prSet/>
      <dgm:spPr/>
      <dgm:t>
        <a:bodyPr/>
        <a:lstStyle/>
        <a:p>
          <a:endParaRPr lang="en-US"/>
        </a:p>
      </dgm:t>
    </dgm:pt>
    <dgm:pt modelId="{19228EB0-FA84-4588-ACA1-398EA7E4CA8C}">
      <dgm:prSet phldrT="[Text]"/>
      <dgm:spPr/>
      <dgm:t>
        <a:bodyPr/>
        <a:lstStyle/>
        <a:p>
          <a:r>
            <a:rPr lang="en-US" dirty="0" smtClean="0"/>
            <a:t>Provide a method to create Singleton object using  private constructor and access the Singleton instance</a:t>
          </a:r>
          <a:endParaRPr lang="en-US" dirty="0"/>
        </a:p>
      </dgm:t>
    </dgm:pt>
    <dgm:pt modelId="{EB74BAD8-E947-4E8D-987E-1EDAEAA8FBEF}" type="parTrans" cxnId="{1232E133-8DA4-4B05-AE48-BB4429CA9AC0}">
      <dgm:prSet/>
      <dgm:spPr/>
      <dgm:t>
        <a:bodyPr/>
        <a:lstStyle/>
        <a:p>
          <a:endParaRPr lang="en-US"/>
        </a:p>
      </dgm:t>
    </dgm:pt>
    <dgm:pt modelId="{C5213696-F5B2-4E5D-BE6B-6C0E607C1082}" type="sibTrans" cxnId="{1232E133-8DA4-4B05-AE48-BB4429CA9AC0}">
      <dgm:prSet/>
      <dgm:spPr/>
      <dgm:t>
        <a:bodyPr/>
        <a:lstStyle/>
        <a:p>
          <a:endParaRPr lang="en-US"/>
        </a:p>
      </dgm:t>
    </dgm:pt>
    <dgm:pt modelId="{A78AA2D1-B637-4BDA-BEAF-42DA77BFDA2A}" type="pres">
      <dgm:prSet presAssocID="{C52D6339-E98E-4F09-82ED-08A1BA47CD8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84C8EBA-AFA1-4556-B50D-D46E625F107F}" type="pres">
      <dgm:prSet presAssocID="{98BB1207-D8F2-4C5D-A5B6-DE3AE942EE84}" presName="composite" presStyleCnt="0"/>
      <dgm:spPr/>
    </dgm:pt>
    <dgm:pt modelId="{4130D048-5BC6-4B5D-9BB5-88D51EA3CDBC}" type="pres">
      <dgm:prSet presAssocID="{98BB1207-D8F2-4C5D-A5B6-DE3AE942EE84}" presName="bentUpArrow1" presStyleLbl="alignImgPlace1" presStyleIdx="0" presStyleCnt="2"/>
      <dgm:spPr/>
    </dgm:pt>
    <dgm:pt modelId="{5B00B1EC-3C94-46FC-A297-A48A994CBDA4}" type="pres">
      <dgm:prSet presAssocID="{98BB1207-D8F2-4C5D-A5B6-DE3AE942EE84}" presName="ParentText" presStyleLbl="node1" presStyleIdx="0" presStyleCnt="3" custLinFactNeighborX="-5342" custLinFactNeighborY="-291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3A4B29-7390-484A-BF98-80DF129013AD}" type="pres">
      <dgm:prSet presAssocID="{98BB1207-D8F2-4C5D-A5B6-DE3AE942EE84}" presName="ChildText" presStyleLbl="revTx" presStyleIdx="0" presStyleCnt="3" custScaleX="217484" custLinFactNeighborX="63546" custLinFactNeighborY="2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0C5A53-8B21-4F3E-9DF7-C61F9F4695F6}" type="pres">
      <dgm:prSet presAssocID="{68825E04-1B28-427A-9151-A3D398B4D1C9}" presName="sibTrans" presStyleCnt="0"/>
      <dgm:spPr/>
    </dgm:pt>
    <dgm:pt modelId="{8C76CFCA-3698-4474-B207-47D7FBF2A370}" type="pres">
      <dgm:prSet presAssocID="{BA2A1D13-6262-48E7-A59E-2C6EBAD92534}" presName="composite" presStyleCnt="0"/>
      <dgm:spPr/>
    </dgm:pt>
    <dgm:pt modelId="{38392A3A-3EFB-4F3B-8A12-D8EEE223C545}" type="pres">
      <dgm:prSet presAssocID="{BA2A1D13-6262-48E7-A59E-2C6EBAD92534}" presName="bentUpArrow1" presStyleLbl="alignImgPlace1" presStyleIdx="1" presStyleCnt="2"/>
      <dgm:spPr/>
    </dgm:pt>
    <dgm:pt modelId="{61EB4BED-4262-418D-9F3F-9D809D3A649F}" type="pres">
      <dgm:prSet presAssocID="{BA2A1D13-6262-48E7-A59E-2C6EBAD92534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721D8D-647C-4ED1-8112-3CFF91ABFCBF}" type="pres">
      <dgm:prSet presAssocID="{BA2A1D13-6262-48E7-A59E-2C6EBAD92534}" presName="ChildText" presStyleLbl="revTx" presStyleIdx="1" presStyleCnt="3" custScaleX="242163" custLinFactNeighborX="68153" custLinFactNeighborY="360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3B25E3-3561-436F-93A4-338A9F2B96B1}" type="pres">
      <dgm:prSet presAssocID="{3A035E90-C5DC-4788-966D-D634F5C520BD}" presName="sibTrans" presStyleCnt="0"/>
      <dgm:spPr/>
    </dgm:pt>
    <dgm:pt modelId="{9087BB61-E6FF-45B3-B270-005C202B75A7}" type="pres">
      <dgm:prSet presAssocID="{5D02E021-E904-4512-9F4E-8327A0C78380}" presName="composite" presStyleCnt="0"/>
      <dgm:spPr/>
    </dgm:pt>
    <dgm:pt modelId="{4345F2CE-45C5-4FE5-ADE6-7FC96484A5F4}" type="pres">
      <dgm:prSet presAssocID="{5D02E021-E904-4512-9F4E-8327A0C78380}" presName="ParentText" presStyleLbl="node1" presStyleIdx="2" presStyleCnt="3" custLinFactNeighborX="-23341" custLinFactNeighborY="152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7CA97-BD1B-4FC9-A6BC-0C16E02A4EC6}" type="pres">
      <dgm:prSet presAssocID="{5D02E021-E904-4512-9F4E-8327A0C78380}" presName="FinalChildText" presStyleLbl="revTx" presStyleIdx="2" presStyleCnt="3" custScaleX="214679" custLinFactNeighborX="25755" custLinFactNeighborY="-426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69F5B5-71F8-49F7-A7D5-FF7A279FB15E}" type="presOf" srcId="{1F967029-94B1-45CD-B5C1-974514E96259}" destId="{08721D8D-647C-4ED1-8112-3CFF91ABFCBF}" srcOrd="0" destOrd="0" presId="urn:microsoft.com/office/officeart/2005/8/layout/StepDownProcess"/>
    <dgm:cxn modelId="{9C2839F0-C7A4-4FC1-9D9B-6EDA44B4A209}" srcId="{C52D6339-E98E-4F09-82ED-08A1BA47CD82}" destId="{98BB1207-D8F2-4C5D-A5B6-DE3AE942EE84}" srcOrd="0" destOrd="0" parTransId="{4DC77512-ABA4-4C1C-9D8A-2D16F2796CCA}" sibTransId="{68825E04-1B28-427A-9151-A3D398B4D1C9}"/>
    <dgm:cxn modelId="{E5177A2D-C8E8-41A9-B0C5-AF3344CBCBDB}" type="presOf" srcId="{C52D6339-E98E-4F09-82ED-08A1BA47CD82}" destId="{A78AA2D1-B637-4BDA-BEAF-42DA77BFDA2A}" srcOrd="0" destOrd="0" presId="urn:microsoft.com/office/officeart/2005/8/layout/StepDownProcess"/>
    <dgm:cxn modelId="{8D174FAA-B3F9-4E98-9EB8-E941A14901EB}" type="presOf" srcId="{19228EB0-FA84-4588-ACA1-398EA7E4CA8C}" destId="{E877CA97-BD1B-4FC9-A6BC-0C16E02A4EC6}" srcOrd="0" destOrd="0" presId="urn:microsoft.com/office/officeart/2005/8/layout/StepDownProcess"/>
    <dgm:cxn modelId="{C3E55B0A-EB1F-474B-AD6D-FC408C355107}" type="presOf" srcId="{5D02E021-E904-4512-9F4E-8327A0C78380}" destId="{4345F2CE-45C5-4FE5-ADE6-7FC96484A5F4}" srcOrd="0" destOrd="0" presId="urn:microsoft.com/office/officeart/2005/8/layout/StepDownProcess"/>
    <dgm:cxn modelId="{1232E133-8DA4-4B05-AE48-BB4429CA9AC0}" srcId="{5D02E021-E904-4512-9F4E-8327A0C78380}" destId="{19228EB0-FA84-4588-ACA1-398EA7E4CA8C}" srcOrd="0" destOrd="0" parTransId="{EB74BAD8-E947-4E8D-987E-1EDAEAA8FBEF}" sibTransId="{C5213696-F5B2-4E5D-BE6B-6C0E607C1082}"/>
    <dgm:cxn modelId="{F11BF774-35F3-4F95-8B12-955CF2053E92}" srcId="{98BB1207-D8F2-4C5D-A5B6-DE3AE942EE84}" destId="{A28791E6-D6E3-47E7-ADC2-D0EE04AB0753}" srcOrd="0" destOrd="0" parTransId="{92412B34-5D4F-4A1B-8B27-95DA97BAF472}" sibTransId="{56CC66BE-93BE-42B3-8F57-8C018D650967}"/>
    <dgm:cxn modelId="{8A02737A-6838-4CA4-99E2-68EB646AF2FB}" type="presOf" srcId="{98BB1207-D8F2-4C5D-A5B6-DE3AE942EE84}" destId="{5B00B1EC-3C94-46FC-A297-A48A994CBDA4}" srcOrd="0" destOrd="0" presId="urn:microsoft.com/office/officeart/2005/8/layout/StepDownProcess"/>
    <dgm:cxn modelId="{5FA3BF5B-FEA6-4DFF-A535-85D9ACFE6E5C}" srcId="{BA2A1D13-6262-48E7-A59E-2C6EBAD92534}" destId="{1F967029-94B1-45CD-B5C1-974514E96259}" srcOrd="0" destOrd="0" parTransId="{6298144E-ED21-4417-960C-79AA80CF265F}" sibTransId="{943975CE-03DC-44B9-9B61-82A495C48C23}"/>
    <dgm:cxn modelId="{E2164D90-3AAC-480E-9410-4DD1C8D65909}" srcId="{C52D6339-E98E-4F09-82ED-08A1BA47CD82}" destId="{5D02E021-E904-4512-9F4E-8327A0C78380}" srcOrd="2" destOrd="0" parTransId="{E1636754-16D2-4C8A-A8AA-247774E1910D}" sibTransId="{65B6EA64-F062-491F-9BD8-3952B4409B9E}"/>
    <dgm:cxn modelId="{868AB8A9-9D88-49F9-A748-646F50AEB584}" type="presOf" srcId="{BA2A1D13-6262-48E7-A59E-2C6EBAD92534}" destId="{61EB4BED-4262-418D-9F3F-9D809D3A649F}" srcOrd="0" destOrd="0" presId="urn:microsoft.com/office/officeart/2005/8/layout/StepDownProcess"/>
    <dgm:cxn modelId="{7EB69CDD-9361-40C6-B6F9-0C4187D09A90}" srcId="{C52D6339-E98E-4F09-82ED-08A1BA47CD82}" destId="{BA2A1D13-6262-48E7-A59E-2C6EBAD92534}" srcOrd="1" destOrd="0" parTransId="{4045C9A0-6CEF-4BCF-8F8B-3A4BA90E1767}" sibTransId="{3A035E90-C5DC-4788-966D-D634F5C520BD}"/>
    <dgm:cxn modelId="{388F004E-E352-4EE6-9588-E305526AC68C}" type="presOf" srcId="{A28791E6-D6E3-47E7-ADC2-D0EE04AB0753}" destId="{F73A4B29-7390-484A-BF98-80DF129013AD}" srcOrd="0" destOrd="0" presId="urn:microsoft.com/office/officeart/2005/8/layout/StepDownProcess"/>
    <dgm:cxn modelId="{7DE5AFED-F398-4369-821B-50EE5F328367}" type="presParOf" srcId="{A78AA2D1-B637-4BDA-BEAF-42DA77BFDA2A}" destId="{684C8EBA-AFA1-4556-B50D-D46E625F107F}" srcOrd="0" destOrd="0" presId="urn:microsoft.com/office/officeart/2005/8/layout/StepDownProcess"/>
    <dgm:cxn modelId="{EE7BF2F5-694D-499B-A555-0F0BA7E3D48F}" type="presParOf" srcId="{684C8EBA-AFA1-4556-B50D-D46E625F107F}" destId="{4130D048-5BC6-4B5D-9BB5-88D51EA3CDBC}" srcOrd="0" destOrd="0" presId="urn:microsoft.com/office/officeart/2005/8/layout/StepDownProcess"/>
    <dgm:cxn modelId="{D9629E1C-2B7A-4FE7-AC98-B0C5E3D9713B}" type="presParOf" srcId="{684C8EBA-AFA1-4556-B50D-D46E625F107F}" destId="{5B00B1EC-3C94-46FC-A297-A48A994CBDA4}" srcOrd="1" destOrd="0" presId="urn:microsoft.com/office/officeart/2005/8/layout/StepDownProcess"/>
    <dgm:cxn modelId="{C493D5FC-E823-48F1-A6A2-6DDECA41F818}" type="presParOf" srcId="{684C8EBA-AFA1-4556-B50D-D46E625F107F}" destId="{F73A4B29-7390-484A-BF98-80DF129013AD}" srcOrd="2" destOrd="0" presId="urn:microsoft.com/office/officeart/2005/8/layout/StepDownProcess"/>
    <dgm:cxn modelId="{B311E3AA-AA22-41E7-BBB3-936AB73541DB}" type="presParOf" srcId="{A78AA2D1-B637-4BDA-BEAF-42DA77BFDA2A}" destId="{CF0C5A53-8B21-4F3E-9DF7-C61F9F4695F6}" srcOrd="1" destOrd="0" presId="urn:microsoft.com/office/officeart/2005/8/layout/StepDownProcess"/>
    <dgm:cxn modelId="{28D18C94-05BB-4C62-A879-F5D592F9D2EE}" type="presParOf" srcId="{A78AA2D1-B637-4BDA-BEAF-42DA77BFDA2A}" destId="{8C76CFCA-3698-4474-B207-47D7FBF2A370}" srcOrd="2" destOrd="0" presId="urn:microsoft.com/office/officeart/2005/8/layout/StepDownProcess"/>
    <dgm:cxn modelId="{CD37005B-E425-420C-BDF6-01E6D5C3E417}" type="presParOf" srcId="{8C76CFCA-3698-4474-B207-47D7FBF2A370}" destId="{38392A3A-3EFB-4F3B-8A12-D8EEE223C545}" srcOrd="0" destOrd="0" presId="urn:microsoft.com/office/officeart/2005/8/layout/StepDownProcess"/>
    <dgm:cxn modelId="{4DC4E82B-0CBF-4C86-92A4-AB1050170777}" type="presParOf" srcId="{8C76CFCA-3698-4474-B207-47D7FBF2A370}" destId="{61EB4BED-4262-418D-9F3F-9D809D3A649F}" srcOrd="1" destOrd="0" presId="urn:microsoft.com/office/officeart/2005/8/layout/StepDownProcess"/>
    <dgm:cxn modelId="{27D15CB2-56E2-44C5-BAC0-DE60399661C8}" type="presParOf" srcId="{8C76CFCA-3698-4474-B207-47D7FBF2A370}" destId="{08721D8D-647C-4ED1-8112-3CFF91ABFCBF}" srcOrd="2" destOrd="0" presId="urn:microsoft.com/office/officeart/2005/8/layout/StepDownProcess"/>
    <dgm:cxn modelId="{4E1E8C32-3F50-47B4-A077-AF9AD23F35C2}" type="presParOf" srcId="{A78AA2D1-B637-4BDA-BEAF-42DA77BFDA2A}" destId="{3A3B25E3-3561-436F-93A4-338A9F2B96B1}" srcOrd="3" destOrd="0" presId="urn:microsoft.com/office/officeart/2005/8/layout/StepDownProcess"/>
    <dgm:cxn modelId="{34E0ADA5-46B3-4D5D-A19B-65278A1F84E3}" type="presParOf" srcId="{A78AA2D1-B637-4BDA-BEAF-42DA77BFDA2A}" destId="{9087BB61-E6FF-45B3-B270-005C202B75A7}" srcOrd="4" destOrd="0" presId="urn:microsoft.com/office/officeart/2005/8/layout/StepDownProcess"/>
    <dgm:cxn modelId="{B529CE31-ABAE-4A9E-9539-050656FB6E78}" type="presParOf" srcId="{9087BB61-E6FF-45B3-B270-005C202B75A7}" destId="{4345F2CE-45C5-4FE5-ADE6-7FC96484A5F4}" srcOrd="0" destOrd="0" presId="urn:microsoft.com/office/officeart/2005/8/layout/StepDownProcess"/>
    <dgm:cxn modelId="{636E73C7-075F-4BB9-810D-DB0366775B9D}" type="presParOf" srcId="{9087BB61-E6FF-45B3-B270-005C202B75A7}" destId="{E877CA97-BD1B-4FC9-A6BC-0C16E02A4EC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30D048-5BC6-4B5D-9BB5-88D51EA3CDBC}">
      <dsp:nvSpPr>
        <dsp:cNvPr id="0" name=""/>
        <dsp:cNvSpPr/>
      </dsp:nvSpPr>
      <dsp:spPr>
        <a:xfrm rot="5400000">
          <a:off x="949429" y="1602956"/>
          <a:ext cx="1417677" cy="16139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00B1EC-3C94-46FC-A297-A48A994CBDA4}">
      <dsp:nvSpPr>
        <dsp:cNvPr id="0" name=""/>
        <dsp:cNvSpPr/>
      </dsp:nvSpPr>
      <dsp:spPr>
        <a:xfrm>
          <a:off x="446342" y="0"/>
          <a:ext cx="2386533" cy="167049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Step1:</a:t>
          </a:r>
          <a:endParaRPr lang="en-US" sz="4600" kern="1200" dirty="0"/>
        </a:p>
      </dsp:txBody>
      <dsp:txXfrm>
        <a:off x="527904" y="81562"/>
        <a:ext cx="2223409" cy="1507372"/>
      </dsp:txXfrm>
    </dsp:sp>
    <dsp:sp modelId="{F73A4B29-7390-484A-BF98-80DF129013AD}">
      <dsp:nvSpPr>
        <dsp:cNvPr id="0" name=""/>
        <dsp:cNvSpPr/>
      </dsp:nvSpPr>
      <dsp:spPr>
        <a:xfrm>
          <a:off x="3043749" y="193872"/>
          <a:ext cx="3774950" cy="1350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Mark class as final</a:t>
          </a:r>
          <a:endParaRPr lang="en-US" sz="2800" kern="1200" dirty="0"/>
        </a:p>
      </dsp:txBody>
      <dsp:txXfrm>
        <a:off x="3043749" y="193872"/>
        <a:ext cx="3774950" cy="1350168"/>
      </dsp:txXfrm>
    </dsp:sp>
    <dsp:sp modelId="{38392A3A-3EFB-4F3B-8A12-D8EEE223C545}">
      <dsp:nvSpPr>
        <dsp:cNvPr id="0" name=""/>
        <dsp:cNvSpPr/>
      </dsp:nvSpPr>
      <dsp:spPr>
        <a:xfrm rot="5400000">
          <a:off x="3417530" y="3479475"/>
          <a:ext cx="1417677" cy="16139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B4BED-4262-418D-9F3F-9D809D3A649F}">
      <dsp:nvSpPr>
        <dsp:cNvPr id="0" name=""/>
        <dsp:cNvSpPr/>
      </dsp:nvSpPr>
      <dsp:spPr>
        <a:xfrm>
          <a:off x="3041932" y="1907951"/>
          <a:ext cx="2386533" cy="167049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Step 2:</a:t>
          </a:r>
          <a:endParaRPr lang="en-US" sz="4600" kern="1200" dirty="0"/>
        </a:p>
      </dsp:txBody>
      <dsp:txXfrm>
        <a:off x="3123494" y="1989513"/>
        <a:ext cx="2223409" cy="1507372"/>
      </dsp:txXfrm>
    </dsp:sp>
    <dsp:sp modelId="{08721D8D-647C-4ED1-8112-3CFF91ABFCBF}">
      <dsp:nvSpPr>
        <dsp:cNvPr id="0" name=""/>
        <dsp:cNvSpPr/>
      </dsp:nvSpPr>
      <dsp:spPr>
        <a:xfrm>
          <a:off x="5377635" y="2115904"/>
          <a:ext cx="4203313" cy="1350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Mark constructor as private</a:t>
          </a:r>
          <a:endParaRPr lang="en-US" sz="2800" kern="1200" dirty="0"/>
        </a:p>
      </dsp:txBody>
      <dsp:txXfrm>
        <a:off x="5377635" y="2115904"/>
        <a:ext cx="4203313" cy="1350168"/>
      </dsp:txXfrm>
    </dsp:sp>
    <dsp:sp modelId="{4345F2CE-45C5-4FE5-ADE6-7FC96484A5F4}">
      <dsp:nvSpPr>
        <dsp:cNvPr id="0" name=""/>
        <dsp:cNvSpPr/>
      </dsp:nvSpPr>
      <dsp:spPr>
        <a:xfrm>
          <a:off x="4952992" y="3809995"/>
          <a:ext cx="2386533" cy="167049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Step 3:</a:t>
          </a:r>
          <a:endParaRPr lang="en-US" sz="4600" kern="1200" dirty="0"/>
        </a:p>
      </dsp:txBody>
      <dsp:txXfrm>
        <a:off x="5034554" y="3891557"/>
        <a:ext cx="2223409" cy="1507372"/>
      </dsp:txXfrm>
    </dsp:sp>
    <dsp:sp modelId="{E877CA97-BD1B-4FC9-A6BC-0C16E02A4EC6}">
      <dsp:nvSpPr>
        <dsp:cNvPr id="0" name=""/>
        <dsp:cNvSpPr/>
      </dsp:nvSpPr>
      <dsp:spPr>
        <a:xfrm>
          <a:off x="7348343" y="3886205"/>
          <a:ext cx="3726263" cy="1350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Provide a method to create Singleton object using  private constructor and access the Singleton instance</a:t>
          </a:r>
          <a:endParaRPr lang="en-US" sz="1900" kern="1200" dirty="0"/>
        </a:p>
      </dsp:txBody>
      <dsp:txXfrm>
        <a:off x="7348343" y="3886205"/>
        <a:ext cx="3726263" cy="1350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3AAB0-6D2E-44B8-84B1-4926AF12D1E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A7783-81BB-47B8-A3CC-FBD71E972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4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81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71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56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44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25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15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600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688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Date Format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" y="0"/>
            <a:ext cx="12188825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16" tIns="45709" rIns="91416" bIns="45709" rtlCol="0" anchor="ctr"/>
          <a:lstStyle/>
          <a:p>
            <a:pPr marL="0" marR="0" lvl="0" indent="0" algn="ctr" defTabSz="9141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23" name="Freeform 9"/>
          <p:cNvSpPr>
            <a:spLocks noEditPoints="1"/>
          </p:cNvSpPr>
          <p:nvPr/>
        </p:nvSpPr>
        <p:spPr bwMode="auto">
          <a:xfrm>
            <a:off x="11151488" y="257176"/>
            <a:ext cx="64710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"/>
            </a:endParaRPr>
          </a:p>
        </p:txBody>
      </p:sp>
      <p:grpSp>
        <p:nvGrpSpPr>
          <p:cNvPr id="24" name="Group 15"/>
          <p:cNvGrpSpPr/>
          <p:nvPr/>
        </p:nvGrpSpPr>
        <p:grpSpPr>
          <a:xfrm>
            <a:off x="507872" y="333382"/>
            <a:ext cx="2969132" cy="112271"/>
            <a:chOff x="68096" y="6650480"/>
            <a:chExt cx="2503487" cy="127000"/>
          </a:xfrm>
          <a:solidFill>
            <a:schemeClr val="bg1"/>
          </a:solidFill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1838158" y="6650480"/>
              <a:ext cx="733425" cy="12700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623721" y="6650480"/>
              <a:ext cx="1169987" cy="12700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8096" y="6652068"/>
              <a:ext cx="493712" cy="123825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Myriad Pro"/>
              </a:endParaRPr>
            </a:p>
          </p:txBody>
        </p:sp>
      </p:grpSp>
      <p:sp>
        <p:nvSpPr>
          <p:cNvPr id="28" name="Freeform 27"/>
          <p:cNvSpPr>
            <a:spLocks noEditPoints="1"/>
          </p:cNvSpPr>
          <p:nvPr/>
        </p:nvSpPr>
        <p:spPr bwMode="auto">
          <a:xfrm>
            <a:off x="2109272" y="523816"/>
            <a:ext cx="1562030" cy="123785"/>
          </a:xfrm>
          <a:custGeom>
            <a:avLst/>
            <a:gdLst/>
            <a:ahLst/>
            <a:cxnLst>
              <a:cxn ang="0">
                <a:pos x="805" y="637"/>
              </a:cxn>
              <a:cxn ang="0">
                <a:pos x="996" y="219"/>
              </a:cxn>
              <a:cxn ang="0">
                <a:pos x="1304" y="357"/>
              </a:cxn>
              <a:cxn ang="0">
                <a:pos x="1069" y="644"/>
              </a:cxn>
              <a:cxn ang="0">
                <a:pos x="1040" y="573"/>
              </a:cxn>
              <a:cxn ang="0">
                <a:pos x="1182" y="280"/>
              </a:cxn>
              <a:cxn ang="0">
                <a:pos x="1457" y="426"/>
              </a:cxn>
              <a:cxn ang="0">
                <a:pos x="1680" y="639"/>
              </a:cxn>
              <a:cxn ang="0">
                <a:pos x="1384" y="480"/>
              </a:cxn>
              <a:cxn ang="0">
                <a:pos x="1565" y="178"/>
              </a:cxn>
              <a:cxn ang="0">
                <a:pos x="1772" y="419"/>
              </a:cxn>
              <a:cxn ang="0">
                <a:pos x="1479" y="300"/>
              </a:cxn>
              <a:cxn ang="0">
                <a:pos x="2054" y="179"/>
              </a:cxn>
              <a:cxn ang="0">
                <a:pos x="2260" y="188"/>
              </a:cxn>
              <a:cxn ang="0">
                <a:pos x="2257" y="15"/>
              </a:cxn>
              <a:cxn ang="0">
                <a:pos x="2523" y="568"/>
              </a:cxn>
              <a:cxn ang="0">
                <a:pos x="2483" y="627"/>
              </a:cxn>
              <a:cxn ang="0">
                <a:pos x="2395" y="282"/>
              </a:cxn>
              <a:cxn ang="0">
                <a:pos x="2669" y="201"/>
              </a:cxn>
              <a:cxn ang="0">
                <a:pos x="2657" y="282"/>
              </a:cxn>
              <a:cxn ang="0">
                <a:pos x="2858" y="220"/>
              </a:cxn>
              <a:cxn ang="0">
                <a:pos x="3192" y="222"/>
              </a:cxn>
              <a:cxn ang="0">
                <a:pos x="3092" y="249"/>
              </a:cxn>
              <a:cxn ang="0">
                <a:pos x="3666" y="632"/>
              </a:cxn>
              <a:cxn ang="0">
                <a:pos x="3354" y="500"/>
              </a:cxn>
              <a:cxn ang="0">
                <a:pos x="3484" y="195"/>
              </a:cxn>
              <a:cxn ang="0">
                <a:pos x="3516" y="256"/>
              </a:cxn>
              <a:cxn ang="0">
                <a:pos x="3592" y="581"/>
              </a:cxn>
              <a:cxn ang="0">
                <a:pos x="4055" y="577"/>
              </a:cxn>
              <a:cxn ang="0">
                <a:pos x="3803" y="567"/>
              </a:cxn>
              <a:cxn ang="0">
                <a:pos x="3854" y="210"/>
              </a:cxn>
              <a:cxn ang="0">
                <a:pos x="4132" y="281"/>
              </a:cxn>
              <a:cxn ang="0">
                <a:pos x="3947" y="237"/>
              </a:cxn>
              <a:cxn ang="0">
                <a:pos x="4571" y="638"/>
              </a:cxn>
              <a:cxn ang="0">
                <a:pos x="4425" y="355"/>
              </a:cxn>
              <a:cxn ang="0">
                <a:pos x="4692" y="179"/>
              </a:cxn>
              <a:cxn ang="0">
                <a:pos x="4503" y="378"/>
              </a:cxn>
              <a:cxn ang="0">
                <a:pos x="4914" y="445"/>
              </a:cxn>
              <a:cxn ang="0">
                <a:pos x="5116" y="642"/>
              </a:cxn>
              <a:cxn ang="0">
                <a:pos x="4837" y="469"/>
              </a:cxn>
              <a:cxn ang="0">
                <a:pos x="5032" y="177"/>
              </a:cxn>
              <a:cxn ang="0">
                <a:pos x="5225" y="427"/>
              </a:cxn>
              <a:cxn ang="0">
                <a:pos x="4929" y="310"/>
              </a:cxn>
              <a:cxn ang="0">
                <a:pos x="5520" y="177"/>
              </a:cxn>
              <a:cxn ang="0">
                <a:pos x="5849" y="249"/>
              </a:cxn>
              <a:cxn ang="0">
                <a:pos x="5745" y="644"/>
              </a:cxn>
              <a:cxn ang="0">
                <a:pos x="6173" y="588"/>
              </a:cxn>
              <a:cxn ang="0">
                <a:pos x="5907" y="543"/>
              </a:cxn>
              <a:cxn ang="0">
                <a:pos x="6173" y="317"/>
              </a:cxn>
              <a:cxn ang="0">
                <a:pos x="6044" y="179"/>
              </a:cxn>
              <a:cxn ang="0">
                <a:pos x="6022" y="438"/>
              </a:cxn>
              <a:cxn ang="0">
                <a:pos x="6118" y="573"/>
              </a:cxn>
              <a:cxn ang="0">
                <a:pos x="6379" y="72"/>
              </a:cxn>
              <a:cxn ang="0">
                <a:pos x="6454" y="99"/>
              </a:cxn>
              <a:cxn ang="0">
                <a:pos x="6815" y="177"/>
              </a:cxn>
              <a:cxn ang="0">
                <a:pos x="6901" y="333"/>
              </a:cxn>
              <a:cxn ang="0">
                <a:pos x="6691" y="329"/>
              </a:cxn>
              <a:cxn ang="0">
                <a:pos x="7278" y="580"/>
              </a:cxn>
              <a:cxn ang="0">
                <a:pos x="7137" y="188"/>
              </a:cxn>
              <a:cxn ang="0">
                <a:pos x="7541" y="759"/>
              </a:cxn>
              <a:cxn ang="0">
                <a:pos x="7366" y="188"/>
              </a:cxn>
              <a:cxn ang="0">
                <a:pos x="7881" y="532"/>
              </a:cxn>
              <a:cxn ang="0">
                <a:pos x="7920" y="642"/>
              </a:cxn>
            </a:cxnLst>
            <a:rect l="0" t="0" r="r" b="b"/>
            <a:pathLst>
              <a:path w="7953" h="842">
                <a:moveTo>
                  <a:pt x="324" y="277"/>
                </a:moveTo>
                <a:lnTo>
                  <a:pt x="324" y="344"/>
                </a:lnTo>
                <a:lnTo>
                  <a:pt x="81" y="344"/>
                </a:lnTo>
                <a:lnTo>
                  <a:pt x="81" y="569"/>
                </a:lnTo>
                <a:lnTo>
                  <a:pt x="352" y="569"/>
                </a:lnTo>
                <a:lnTo>
                  <a:pt x="352" y="637"/>
                </a:lnTo>
                <a:lnTo>
                  <a:pt x="0" y="637"/>
                </a:lnTo>
                <a:lnTo>
                  <a:pt x="0" y="11"/>
                </a:lnTo>
                <a:lnTo>
                  <a:pt x="338" y="11"/>
                </a:lnTo>
                <a:lnTo>
                  <a:pt x="338" y="79"/>
                </a:lnTo>
                <a:lnTo>
                  <a:pt x="81" y="79"/>
                </a:lnTo>
                <a:lnTo>
                  <a:pt x="81" y="277"/>
                </a:lnTo>
                <a:lnTo>
                  <a:pt x="324" y="277"/>
                </a:lnTo>
                <a:close/>
                <a:moveTo>
                  <a:pt x="401" y="188"/>
                </a:moveTo>
                <a:lnTo>
                  <a:pt x="492" y="188"/>
                </a:lnTo>
                <a:lnTo>
                  <a:pt x="556" y="284"/>
                </a:lnTo>
                <a:lnTo>
                  <a:pt x="566" y="300"/>
                </a:lnTo>
                <a:lnTo>
                  <a:pt x="578" y="317"/>
                </a:lnTo>
                <a:lnTo>
                  <a:pt x="589" y="337"/>
                </a:lnTo>
                <a:lnTo>
                  <a:pt x="601" y="357"/>
                </a:lnTo>
                <a:lnTo>
                  <a:pt x="604" y="357"/>
                </a:lnTo>
                <a:lnTo>
                  <a:pt x="614" y="340"/>
                </a:lnTo>
                <a:lnTo>
                  <a:pt x="625" y="321"/>
                </a:lnTo>
                <a:lnTo>
                  <a:pt x="636" y="303"/>
                </a:lnTo>
                <a:lnTo>
                  <a:pt x="649" y="283"/>
                </a:lnTo>
                <a:lnTo>
                  <a:pt x="712" y="188"/>
                </a:lnTo>
                <a:lnTo>
                  <a:pt x="800" y="188"/>
                </a:lnTo>
                <a:lnTo>
                  <a:pt x="646" y="405"/>
                </a:lnTo>
                <a:lnTo>
                  <a:pt x="805" y="637"/>
                </a:lnTo>
                <a:lnTo>
                  <a:pt x="712" y="637"/>
                </a:lnTo>
                <a:lnTo>
                  <a:pt x="646" y="535"/>
                </a:lnTo>
                <a:lnTo>
                  <a:pt x="635" y="520"/>
                </a:lnTo>
                <a:lnTo>
                  <a:pt x="624" y="501"/>
                </a:lnTo>
                <a:lnTo>
                  <a:pt x="612" y="481"/>
                </a:lnTo>
                <a:lnTo>
                  <a:pt x="598" y="457"/>
                </a:lnTo>
                <a:lnTo>
                  <a:pt x="596" y="457"/>
                </a:lnTo>
                <a:lnTo>
                  <a:pt x="588" y="472"/>
                </a:lnTo>
                <a:lnTo>
                  <a:pt x="578" y="490"/>
                </a:lnTo>
                <a:lnTo>
                  <a:pt x="564" y="511"/>
                </a:lnTo>
                <a:lnTo>
                  <a:pt x="549" y="535"/>
                </a:lnTo>
                <a:lnTo>
                  <a:pt x="484" y="637"/>
                </a:lnTo>
                <a:lnTo>
                  <a:pt x="394" y="637"/>
                </a:lnTo>
                <a:lnTo>
                  <a:pt x="553" y="408"/>
                </a:lnTo>
                <a:lnTo>
                  <a:pt x="401" y="188"/>
                </a:lnTo>
                <a:close/>
                <a:moveTo>
                  <a:pt x="883" y="820"/>
                </a:moveTo>
                <a:lnTo>
                  <a:pt x="883" y="334"/>
                </a:lnTo>
                <a:lnTo>
                  <a:pt x="883" y="298"/>
                </a:lnTo>
                <a:lnTo>
                  <a:pt x="882" y="261"/>
                </a:lnTo>
                <a:lnTo>
                  <a:pt x="881" y="224"/>
                </a:lnTo>
                <a:lnTo>
                  <a:pt x="880" y="188"/>
                </a:lnTo>
                <a:lnTo>
                  <a:pt x="953" y="188"/>
                </a:lnTo>
                <a:lnTo>
                  <a:pt x="957" y="265"/>
                </a:lnTo>
                <a:lnTo>
                  <a:pt x="958" y="265"/>
                </a:lnTo>
                <a:lnTo>
                  <a:pt x="965" y="255"/>
                </a:lnTo>
                <a:lnTo>
                  <a:pt x="972" y="244"/>
                </a:lnTo>
                <a:lnTo>
                  <a:pt x="979" y="235"/>
                </a:lnTo>
                <a:lnTo>
                  <a:pt x="988" y="227"/>
                </a:lnTo>
                <a:lnTo>
                  <a:pt x="996" y="219"/>
                </a:lnTo>
                <a:lnTo>
                  <a:pt x="1005" y="211"/>
                </a:lnTo>
                <a:lnTo>
                  <a:pt x="1014" y="205"/>
                </a:lnTo>
                <a:lnTo>
                  <a:pt x="1024" y="199"/>
                </a:lnTo>
                <a:lnTo>
                  <a:pt x="1034" y="194"/>
                </a:lnTo>
                <a:lnTo>
                  <a:pt x="1045" y="190"/>
                </a:lnTo>
                <a:lnTo>
                  <a:pt x="1055" y="186"/>
                </a:lnTo>
                <a:lnTo>
                  <a:pt x="1068" y="183"/>
                </a:lnTo>
                <a:lnTo>
                  <a:pt x="1079" y="181"/>
                </a:lnTo>
                <a:lnTo>
                  <a:pt x="1091" y="178"/>
                </a:lnTo>
                <a:lnTo>
                  <a:pt x="1105" y="177"/>
                </a:lnTo>
                <a:lnTo>
                  <a:pt x="1118" y="177"/>
                </a:lnTo>
                <a:lnTo>
                  <a:pt x="1138" y="178"/>
                </a:lnTo>
                <a:lnTo>
                  <a:pt x="1157" y="182"/>
                </a:lnTo>
                <a:lnTo>
                  <a:pt x="1166" y="184"/>
                </a:lnTo>
                <a:lnTo>
                  <a:pt x="1176" y="187"/>
                </a:lnTo>
                <a:lnTo>
                  <a:pt x="1185" y="190"/>
                </a:lnTo>
                <a:lnTo>
                  <a:pt x="1193" y="193"/>
                </a:lnTo>
                <a:lnTo>
                  <a:pt x="1201" y="198"/>
                </a:lnTo>
                <a:lnTo>
                  <a:pt x="1210" y="202"/>
                </a:lnTo>
                <a:lnTo>
                  <a:pt x="1218" y="207"/>
                </a:lnTo>
                <a:lnTo>
                  <a:pt x="1225" y="213"/>
                </a:lnTo>
                <a:lnTo>
                  <a:pt x="1240" y="226"/>
                </a:lnTo>
                <a:lnTo>
                  <a:pt x="1254" y="241"/>
                </a:lnTo>
                <a:lnTo>
                  <a:pt x="1266" y="258"/>
                </a:lnTo>
                <a:lnTo>
                  <a:pt x="1277" y="275"/>
                </a:lnTo>
                <a:lnTo>
                  <a:pt x="1287" y="294"/>
                </a:lnTo>
                <a:lnTo>
                  <a:pt x="1294" y="314"/>
                </a:lnTo>
                <a:lnTo>
                  <a:pt x="1300" y="335"/>
                </a:lnTo>
                <a:lnTo>
                  <a:pt x="1304" y="357"/>
                </a:lnTo>
                <a:lnTo>
                  <a:pt x="1307" y="381"/>
                </a:lnTo>
                <a:lnTo>
                  <a:pt x="1308" y="406"/>
                </a:lnTo>
                <a:lnTo>
                  <a:pt x="1307" y="434"/>
                </a:lnTo>
                <a:lnTo>
                  <a:pt x="1304" y="460"/>
                </a:lnTo>
                <a:lnTo>
                  <a:pt x="1302" y="473"/>
                </a:lnTo>
                <a:lnTo>
                  <a:pt x="1299" y="485"/>
                </a:lnTo>
                <a:lnTo>
                  <a:pt x="1296" y="497"/>
                </a:lnTo>
                <a:lnTo>
                  <a:pt x="1292" y="509"/>
                </a:lnTo>
                <a:lnTo>
                  <a:pt x="1288" y="520"/>
                </a:lnTo>
                <a:lnTo>
                  <a:pt x="1283" y="530"/>
                </a:lnTo>
                <a:lnTo>
                  <a:pt x="1278" y="541"/>
                </a:lnTo>
                <a:lnTo>
                  <a:pt x="1272" y="551"/>
                </a:lnTo>
                <a:lnTo>
                  <a:pt x="1266" y="560"/>
                </a:lnTo>
                <a:lnTo>
                  <a:pt x="1260" y="569"/>
                </a:lnTo>
                <a:lnTo>
                  <a:pt x="1253" y="579"/>
                </a:lnTo>
                <a:lnTo>
                  <a:pt x="1245" y="587"/>
                </a:lnTo>
                <a:lnTo>
                  <a:pt x="1231" y="601"/>
                </a:lnTo>
                <a:lnTo>
                  <a:pt x="1215" y="614"/>
                </a:lnTo>
                <a:lnTo>
                  <a:pt x="1207" y="619"/>
                </a:lnTo>
                <a:lnTo>
                  <a:pt x="1198" y="624"/>
                </a:lnTo>
                <a:lnTo>
                  <a:pt x="1190" y="628"/>
                </a:lnTo>
                <a:lnTo>
                  <a:pt x="1181" y="632"/>
                </a:lnTo>
                <a:lnTo>
                  <a:pt x="1163" y="638"/>
                </a:lnTo>
                <a:lnTo>
                  <a:pt x="1144" y="643"/>
                </a:lnTo>
                <a:lnTo>
                  <a:pt x="1123" y="647"/>
                </a:lnTo>
                <a:lnTo>
                  <a:pt x="1103" y="648"/>
                </a:lnTo>
                <a:lnTo>
                  <a:pt x="1091" y="647"/>
                </a:lnTo>
                <a:lnTo>
                  <a:pt x="1079" y="646"/>
                </a:lnTo>
                <a:lnTo>
                  <a:pt x="1069" y="644"/>
                </a:lnTo>
                <a:lnTo>
                  <a:pt x="1058" y="642"/>
                </a:lnTo>
                <a:lnTo>
                  <a:pt x="1048" y="640"/>
                </a:lnTo>
                <a:lnTo>
                  <a:pt x="1038" y="637"/>
                </a:lnTo>
                <a:lnTo>
                  <a:pt x="1029" y="633"/>
                </a:lnTo>
                <a:lnTo>
                  <a:pt x="1019" y="629"/>
                </a:lnTo>
                <a:lnTo>
                  <a:pt x="1011" y="625"/>
                </a:lnTo>
                <a:lnTo>
                  <a:pt x="1003" y="620"/>
                </a:lnTo>
                <a:lnTo>
                  <a:pt x="996" y="614"/>
                </a:lnTo>
                <a:lnTo>
                  <a:pt x="989" y="607"/>
                </a:lnTo>
                <a:lnTo>
                  <a:pt x="981" y="600"/>
                </a:lnTo>
                <a:lnTo>
                  <a:pt x="975" y="593"/>
                </a:lnTo>
                <a:lnTo>
                  <a:pt x="969" y="585"/>
                </a:lnTo>
                <a:lnTo>
                  <a:pt x="964" y="577"/>
                </a:lnTo>
                <a:lnTo>
                  <a:pt x="964" y="820"/>
                </a:lnTo>
                <a:lnTo>
                  <a:pt x="883" y="820"/>
                </a:lnTo>
                <a:close/>
                <a:moveTo>
                  <a:pt x="964" y="377"/>
                </a:moveTo>
                <a:lnTo>
                  <a:pt x="964" y="454"/>
                </a:lnTo>
                <a:lnTo>
                  <a:pt x="964" y="468"/>
                </a:lnTo>
                <a:lnTo>
                  <a:pt x="966" y="480"/>
                </a:lnTo>
                <a:lnTo>
                  <a:pt x="969" y="492"/>
                </a:lnTo>
                <a:lnTo>
                  <a:pt x="972" y="504"/>
                </a:lnTo>
                <a:lnTo>
                  <a:pt x="977" y="515"/>
                </a:lnTo>
                <a:lnTo>
                  <a:pt x="983" y="525"/>
                </a:lnTo>
                <a:lnTo>
                  <a:pt x="991" y="535"/>
                </a:lnTo>
                <a:lnTo>
                  <a:pt x="1000" y="546"/>
                </a:lnTo>
                <a:lnTo>
                  <a:pt x="1009" y="554"/>
                </a:lnTo>
                <a:lnTo>
                  <a:pt x="1018" y="562"/>
                </a:lnTo>
                <a:lnTo>
                  <a:pt x="1029" y="568"/>
                </a:lnTo>
                <a:lnTo>
                  <a:pt x="1040" y="573"/>
                </a:lnTo>
                <a:lnTo>
                  <a:pt x="1051" y="578"/>
                </a:lnTo>
                <a:lnTo>
                  <a:pt x="1064" y="581"/>
                </a:lnTo>
                <a:lnTo>
                  <a:pt x="1077" y="583"/>
                </a:lnTo>
                <a:lnTo>
                  <a:pt x="1090" y="583"/>
                </a:lnTo>
                <a:lnTo>
                  <a:pt x="1106" y="583"/>
                </a:lnTo>
                <a:lnTo>
                  <a:pt x="1120" y="580"/>
                </a:lnTo>
                <a:lnTo>
                  <a:pt x="1133" y="577"/>
                </a:lnTo>
                <a:lnTo>
                  <a:pt x="1147" y="571"/>
                </a:lnTo>
                <a:lnTo>
                  <a:pt x="1159" y="564"/>
                </a:lnTo>
                <a:lnTo>
                  <a:pt x="1170" y="556"/>
                </a:lnTo>
                <a:lnTo>
                  <a:pt x="1181" y="547"/>
                </a:lnTo>
                <a:lnTo>
                  <a:pt x="1190" y="535"/>
                </a:lnTo>
                <a:lnTo>
                  <a:pt x="1198" y="523"/>
                </a:lnTo>
                <a:lnTo>
                  <a:pt x="1205" y="510"/>
                </a:lnTo>
                <a:lnTo>
                  <a:pt x="1212" y="495"/>
                </a:lnTo>
                <a:lnTo>
                  <a:pt x="1217" y="480"/>
                </a:lnTo>
                <a:lnTo>
                  <a:pt x="1221" y="463"/>
                </a:lnTo>
                <a:lnTo>
                  <a:pt x="1224" y="447"/>
                </a:lnTo>
                <a:lnTo>
                  <a:pt x="1226" y="428"/>
                </a:lnTo>
                <a:lnTo>
                  <a:pt x="1226" y="410"/>
                </a:lnTo>
                <a:lnTo>
                  <a:pt x="1226" y="392"/>
                </a:lnTo>
                <a:lnTo>
                  <a:pt x="1224" y="376"/>
                </a:lnTo>
                <a:lnTo>
                  <a:pt x="1221" y="360"/>
                </a:lnTo>
                <a:lnTo>
                  <a:pt x="1218" y="345"/>
                </a:lnTo>
                <a:lnTo>
                  <a:pt x="1213" y="331"/>
                </a:lnTo>
                <a:lnTo>
                  <a:pt x="1206" y="317"/>
                </a:lnTo>
                <a:lnTo>
                  <a:pt x="1200" y="305"/>
                </a:lnTo>
                <a:lnTo>
                  <a:pt x="1192" y="293"/>
                </a:lnTo>
                <a:lnTo>
                  <a:pt x="1182" y="280"/>
                </a:lnTo>
                <a:lnTo>
                  <a:pt x="1172" y="271"/>
                </a:lnTo>
                <a:lnTo>
                  <a:pt x="1160" y="262"/>
                </a:lnTo>
                <a:lnTo>
                  <a:pt x="1149" y="255"/>
                </a:lnTo>
                <a:lnTo>
                  <a:pt x="1136" y="249"/>
                </a:lnTo>
                <a:lnTo>
                  <a:pt x="1122" y="245"/>
                </a:lnTo>
                <a:lnTo>
                  <a:pt x="1108" y="243"/>
                </a:lnTo>
                <a:lnTo>
                  <a:pt x="1092" y="242"/>
                </a:lnTo>
                <a:lnTo>
                  <a:pt x="1082" y="243"/>
                </a:lnTo>
                <a:lnTo>
                  <a:pt x="1072" y="244"/>
                </a:lnTo>
                <a:lnTo>
                  <a:pt x="1062" y="246"/>
                </a:lnTo>
                <a:lnTo>
                  <a:pt x="1052" y="249"/>
                </a:lnTo>
                <a:lnTo>
                  <a:pt x="1042" y="254"/>
                </a:lnTo>
                <a:lnTo>
                  <a:pt x="1033" y="258"/>
                </a:lnTo>
                <a:lnTo>
                  <a:pt x="1024" y="264"/>
                </a:lnTo>
                <a:lnTo>
                  <a:pt x="1015" y="270"/>
                </a:lnTo>
                <a:lnTo>
                  <a:pt x="1007" y="277"/>
                </a:lnTo>
                <a:lnTo>
                  <a:pt x="999" y="285"/>
                </a:lnTo>
                <a:lnTo>
                  <a:pt x="993" y="294"/>
                </a:lnTo>
                <a:lnTo>
                  <a:pt x="987" y="303"/>
                </a:lnTo>
                <a:lnTo>
                  <a:pt x="981" y="312"/>
                </a:lnTo>
                <a:lnTo>
                  <a:pt x="976" y="321"/>
                </a:lnTo>
                <a:lnTo>
                  <a:pt x="972" y="333"/>
                </a:lnTo>
                <a:lnTo>
                  <a:pt x="969" y="344"/>
                </a:lnTo>
                <a:lnTo>
                  <a:pt x="967" y="353"/>
                </a:lnTo>
                <a:lnTo>
                  <a:pt x="965" y="363"/>
                </a:lnTo>
                <a:lnTo>
                  <a:pt x="964" y="370"/>
                </a:lnTo>
                <a:lnTo>
                  <a:pt x="964" y="377"/>
                </a:lnTo>
                <a:close/>
                <a:moveTo>
                  <a:pt x="1771" y="427"/>
                </a:moveTo>
                <a:lnTo>
                  <a:pt x="1457" y="426"/>
                </a:lnTo>
                <a:lnTo>
                  <a:pt x="1458" y="445"/>
                </a:lnTo>
                <a:lnTo>
                  <a:pt x="1460" y="463"/>
                </a:lnTo>
                <a:lnTo>
                  <a:pt x="1464" y="480"/>
                </a:lnTo>
                <a:lnTo>
                  <a:pt x="1469" y="495"/>
                </a:lnTo>
                <a:lnTo>
                  <a:pt x="1477" y="510"/>
                </a:lnTo>
                <a:lnTo>
                  <a:pt x="1484" y="523"/>
                </a:lnTo>
                <a:lnTo>
                  <a:pt x="1493" y="535"/>
                </a:lnTo>
                <a:lnTo>
                  <a:pt x="1504" y="546"/>
                </a:lnTo>
                <a:lnTo>
                  <a:pt x="1515" y="554"/>
                </a:lnTo>
                <a:lnTo>
                  <a:pt x="1526" y="562"/>
                </a:lnTo>
                <a:lnTo>
                  <a:pt x="1537" y="568"/>
                </a:lnTo>
                <a:lnTo>
                  <a:pt x="1551" y="573"/>
                </a:lnTo>
                <a:lnTo>
                  <a:pt x="1564" y="577"/>
                </a:lnTo>
                <a:lnTo>
                  <a:pt x="1578" y="580"/>
                </a:lnTo>
                <a:lnTo>
                  <a:pt x="1594" y="582"/>
                </a:lnTo>
                <a:lnTo>
                  <a:pt x="1610" y="582"/>
                </a:lnTo>
                <a:lnTo>
                  <a:pt x="1628" y="582"/>
                </a:lnTo>
                <a:lnTo>
                  <a:pt x="1644" y="581"/>
                </a:lnTo>
                <a:lnTo>
                  <a:pt x="1660" y="579"/>
                </a:lnTo>
                <a:lnTo>
                  <a:pt x="1676" y="577"/>
                </a:lnTo>
                <a:lnTo>
                  <a:pt x="1690" y="573"/>
                </a:lnTo>
                <a:lnTo>
                  <a:pt x="1706" y="569"/>
                </a:lnTo>
                <a:lnTo>
                  <a:pt x="1720" y="564"/>
                </a:lnTo>
                <a:lnTo>
                  <a:pt x="1735" y="559"/>
                </a:lnTo>
                <a:lnTo>
                  <a:pt x="1748" y="618"/>
                </a:lnTo>
                <a:lnTo>
                  <a:pt x="1733" y="624"/>
                </a:lnTo>
                <a:lnTo>
                  <a:pt x="1715" y="630"/>
                </a:lnTo>
                <a:lnTo>
                  <a:pt x="1698" y="635"/>
                </a:lnTo>
                <a:lnTo>
                  <a:pt x="1680" y="639"/>
                </a:lnTo>
                <a:lnTo>
                  <a:pt x="1661" y="642"/>
                </a:lnTo>
                <a:lnTo>
                  <a:pt x="1641" y="644"/>
                </a:lnTo>
                <a:lnTo>
                  <a:pt x="1621" y="646"/>
                </a:lnTo>
                <a:lnTo>
                  <a:pt x="1599" y="647"/>
                </a:lnTo>
                <a:lnTo>
                  <a:pt x="1574" y="646"/>
                </a:lnTo>
                <a:lnTo>
                  <a:pt x="1551" y="642"/>
                </a:lnTo>
                <a:lnTo>
                  <a:pt x="1539" y="640"/>
                </a:lnTo>
                <a:lnTo>
                  <a:pt x="1528" y="637"/>
                </a:lnTo>
                <a:lnTo>
                  <a:pt x="1518" y="634"/>
                </a:lnTo>
                <a:lnTo>
                  <a:pt x="1507" y="631"/>
                </a:lnTo>
                <a:lnTo>
                  <a:pt x="1497" y="627"/>
                </a:lnTo>
                <a:lnTo>
                  <a:pt x="1488" y="622"/>
                </a:lnTo>
                <a:lnTo>
                  <a:pt x="1479" y="617"/>
                </a:lnTo>
                <a:lnTo>
                  <a:pt x="1469" y="612"/>
                </a:lnTo>
                <a:lnTo>
                  <a:pt x="1461" y="605"/>
                </a:lnTo>
                <a:lnTo>
                  <a:pt x="1453" y="598"/>
                </a:lnTo>
                <a:lnTo>
                  <a:pt x="1445" y="592"/>
                </a:lnTo>
                <a:lnTo>
                  <a:pt x="1438" y="584"/>
                </a:lnTo>
                <a:lnTo>
                  <a:pt x="1430" y="576"/>
                </a:lnTo>
                <a:lnTo>
                  <a:pt x="1423" y="567"/>
                </a:lnTo>
                <a:lnTo>
                  <a:pt x="1417" y="559"/>
                </a:lnTo>
                <a:lnTo>
                  <a:pt x="1412" y="551"/>
                </a:lnTo>
                <a:lnTo>
                  <a:pt x="1406" y="542"/>
                </a:lnTo>
                <a:lnTo>
                  <a:pt x="1402" y="531"/>
                </a:lnTo>
                <a:lnTo>
                  <a:pt x="1397" y="522"/>
                </a:lnTo>
                <a:lnTo>
                  <a:pt x="1393" y="512"/>
                </a:lnTo>
                <a:lnTo>
                  <a:pt x="1389" y="501"/>
                </a:lnTo>
                <a:lnTo>
                  <a:pt x="1386" y="490"/>
                </a:lnTo>
                <a:lnTo>
                  <a:pt x="1384" y="480"/>
                </a:lnTo>
                <a:lnTo>
                  <a:pt x="1382" y="469"/>
                </a:lnTo>
                <a:lnTo>
                  <a:pt x="1379" y="445"/>
                </a:lnTo>
                <a:lnTo>
                  <a:pt x="1378" y="419"/>
                </a:lnTo>
                <a:lnTo>
                  <a:pt x="1379" y="394"/>
                </a:lnTo>
                <a:lnTo>
                  <a:pt x="1382" y="370"/>
                </a:lnTo>
                <a:lnTo>
                  <a:pt x="1386" y="346"/>
                </a:lnTo>
                <a:lnTo>
                  <a:pt x="1392" y="324"/>
                </a:lnTo>
                <a:lnTo>
                  <a:pt x="1397" y="313"/>
                </a:lnTo>
                <a:lnTo>
                  <a:pt x="1401" y="303"/>
                </a:lnTo>
                <a:lnTo>
                  <a:pt x="1406" y="293"/>
                </a:lnTo>
                <a:lnTo>
                  <a:pt x="1411" y="282"/>
                </a:lnTo>
                <a:lnTo>
                  <a:pt x="1416" y="273"/>
                </a:lnTo>
                <a:lnTo>
                  <a:pt x="1422" y="264"/>
                </a:lnTo>
                <a:lnTo>
                  <a:pt x="1428" y="255"/>
                </a:lnTo>
                <a:lnTo>
                  <a:pt x="1436" y="246"/>
                </a:lnTo>
                <a:lnTo>
                  <a:pt x="1443" y="238"/>
                </a:lnTo>
                <a:lnTo>
                  <a:pt x="1451" y="230"/>
                </a:lnTo>
                <a:lnTo>
                  <a:pt x="1458" y="223"/>
                </a:lnTo>
                <a:lnTo>
                  <a:pt x="1466" y="217"/>
                </a:lnTo>
                <a:lnTo>
                  <a:pt x="1476" y="210"/>
                </a:lnTo>
                <a:lnTo>
                  <a:pt x="1484" y="204"/>
                </a:lnTo>
                <a:lnTo>
                  <a:pt x="1493" y="199"/>
                </a:lnTo>
                <a:lnTo>
                  <a:pt x="1502" y="195"/>
                </a:lnTo>
                <a:lnTo>
                  <a:pt x="1513" y="191"/>
                </a:lnTo>
                <a:lnTo>
                  <a:pt x="1522" y="187"/>
                </a:lnTo>
                <a:lnTo>
                  <a:pt x="1532" y="185"/>
                </a:lnTo>
                <a:lnTo>
                  <a:pt x="1543" y="182"/>
                </a:lnTo>
                <a:lnTo>
                  <a:pt x="1554" y="179"/>
                </a:lnTo>
                <a:lnTo>
                  <a:pt x="1565" y="178"/>
                </a:lnTo>
                <a:lnTo>
                  <a:pt x="1576" y="177"/>
                </a:lnTo>
                <a:lnTo>
                  <a:pt x="1589" y="177"/>
                </a:lnTo>
                <a:lnTo>
                  <a:pt x="1601" y="177"/>
                </a:lnTo>
                <a:lnTo>
                  <a:pt x="1612" y="178"/>
                </a:lnTo>
                <a:lnTo>
                  <a:pt x="1624" y="181"/>
                </a:lnTo>
                <a:lnTo>
                  <a:pt x="1635" y="183"/>
                </a:lnTo>
                <a:lnTo>
                  <a:pt x="1645" y="185"/>
                </a:lnTo>
                <a:lnTo>
                  <a:pt x="1655" y="188"/>
                </a:lnTo>
                <a:lnTo>
                  <a:pt x="1665" y="192"/>
                </a:lnTo>
                <a:lnTo>
                  <a:pt x="1675" y="196"/>
                </a:lnTo>
                <a:lnTo>
                  <a:pt x="1683" y="201"/>
                </a:lnTo>
                <a:lnTo>
                  <a:pt x="1692" y="206"/>
                </a:lnTo>
                <a:lnTo>
                  <a:pt x="1701" y="212"/>
                </a:lnTo>
                <a:lnTo>
                  <a:pt x="1708" y="220"/>
                </a:lnTo>
                <a:lnTo>
                  <a:pt x="1716" y="227"/>
                </a:lnTo>
                <a:lnTo>
                  <a:pt x="1723" y="234"/>
                </a:lnTo>
                <a:lnTo>
                  <a:pt x="1729" y="242"/>
                </a:lnTo>
                <a:lnTo>
                  <a:pt x="1736" y="251"/>
                </a:lnTo>
                <a:lnTo>
                  <a:pt x="1745" y="266"/>
                </a:lnTo>
                <a:lnTo>
                  <a:pt x="1753" y="281"/>
                </a:lnTo>
                <a:lnTo>
                  <a:pt x="1759" y="298"/>
                </a:lnTo>
                <a:lnTo>
                  <a:pt x="1764" y="314"/>
                </a:lnTo>
                <a:lnTo>
                  <a:pt x="1768" y="332"/>
                </a:lnTo>
                <a:lnTo>
                  <a:pt x="1772" y="349"/>
                </a:lnTo>
                <a:lnTo>
                  <a:pt x="1774" y="369"/>
                </a:lnTo>
                <a:lnTo>
                  <a:pt x="1774" y="388"/>
                </a:lnTo>
                <a:lnTo>
                  <a:pt x="1774" y="400"/>
                </a:lnTo>
                <a:lnTo>
                  <a:pt x="1773" y="410"/>
                </a:lnTo>
                <a:lnTo>
                  <a:pt x="1772" y="419"/>
                </a:lnTo>
                <a:lnTo>
                  <a:pt x="1771" y="427"/>
                </a:lnTo>
                <a:close/>
                <a:moveTo>
                  <a:pt x="1457" y="368"/>
                </a:moveTo>
                <a:lnTo>
                  <a:pt x="1696" y="368"/>
                </a:lnTo>
                <a:lnTo>
                  <a:pt x="1696" y="355"/>
                </a:lnTo>
                <a:lnTo>
                  <a:pt x="1694" y="344"/>
                </a:lnTo>
                <a:lnTo>
                  <a:pt x="1692" y="332"/>
                </a:lnTo>
                <a:lnTo>
                  <a:pt x="1690" y="321"/>
                </a:lnTo>
                <a:lnTo>
                  <a:pt x="1687" y="311"/>
                </a:lnTo>
                <a:lnTo>
                  <a:pt x="1683" y="301"/>
                </a:lnTo>
                <a:lnTo>
                  <a:pt x="1678" y="292"/>
                </a:lnTo>
                <a:lnTo>
                  <a:pt x="1673" y="282"/>
                </a:lnTo>
                <a:lnTo>
                  <a:pt x="1666" y="271"/>
                </a:lnTo>
                <a:lnTo>
                  <a:pt x="1656" y="262"/>
                </a:lnTo>
                <a:lnTo>
                  <a:pt x="1646" y="254"/>
                </a:lnTo>
                <a:lnTo>
                  <a:pt x="1636" y="247"/>
                </a:lnTo>
                <a:lnTo>
                  <a:pt x="1624" y="242"/>
                </a:lnTo>
                <a:lnTo>
                  <a:pt x="1611" y="239"/>
                </a:lnTo>
                <a:lnTo>
                  <a:pt x="1597" y="237"/>
                </a:lnTo>
                <a:lnTo>
                  <a:pt x="1583" y="236"/>
                </a:lnTo>
                <a:lnTo>
                  <a:pt x="1568" y="237"/>
                </a:lnTo>
                <a:lnTo>
                  <a:pt x="1555" y="239"/>
                </a:lnTo>
                <a:lnTo>
                  <a:pt x="1542" y="242"/>
                </a:lnTo>
                <a:lnTo>
                  <a:pt x="1531" y="247"/>
                </a:lnTo>
                <a:lnTo>
                  <a:pt x="1520" y="254"/>
                </a:lnTo>
                <a:lnTo>
                  <a:pt x="1510" y="261"/>
                </a:lnTo>
                <a:lnTo>
                  <a:pt x="1500" y="270"/>
                </a:lnTo>
                <a:lnTo>
                  <a:pt x="1491" y="280"/>
                </a:lnTo>
                <a:lnTo>
                  <a:pt x="1485" y="290"/>
                </a:lnTo>
                <a:lnTo>
                  <a:pt x="1479" y="300"/>
                </a:lnTo>
                <a:lnTo>
                  <a:pt x="1474" y="310"/>
                </a:lnTo>
                <a:lnTo>
                  <a:pt x="1468" y="320"/>
                </a:lnTo>
                <a:lnTo>
                  <a:pt x="1464" y="332"/>
                </a:lnTo>
                <a:lnTo>
                  <a:pt x="1461" y="343"/>
                </a:lnTo>
                <a:lnTo>
                  <a:pt x="1459" y="355"/>
                </a:lnTo>
                <a:lnTo>
                  <a:pt x="1457" y="368"/>
                </a:lnTo>
                <a:close/>
                <a:moveTo>
                  <a:pt x="1875" y="637"/>
                </a:moveTo>
                <a:lnTo>
                  <a:pt x="1875" y="328"/>
                </a:lnTo>
                <a:lnTo>
                  <a:pt x="1875" y="291"/>
                </a:lnTo>
                <a:lnTo>
                  <a:pt x="1874" y="256"/>
                </a:lnTo>
                <a:lnTo>
                  <a:pt x="1873" y="221"/>
                </a:lnTo>
                <a:lnTo>
                  <a:pt x="1872" y="188"/>
                </a:lnTo>
                <a:lnTo>
                  <a:pt x="1944" y="188"/>
                </a:lnTo>
                <a:lnTo>
                  <a:pt x="1946" y="276"/>
                </a:lnTo>
                <a:lnTo>
                  <a:pt x="1950" y="276"/>
                </a:lnTo>
                <a:lnTo>
                  <a:pt x="1954" y="265"/>
                </a:lnTo>
                <a:lnTo>
                  <a:pt x="1959" y="255"/>
                </a:lnTo>
                <a:lnTo>
                  <a:pt x="1964" y="245"/>
                </a:lnTo>
                <a:lnTo>
                  <a:pt x="1970" y="236"/>
                </a:lnTo>
                <a:lnTo>
                  <a:pt x="1976" y="227"/>
                </a:lnTo>
                <a:lnTo>
                  <a:pt x="1983" y="219"/>
                </a:lnTo>
                <a:lnTo>
                  <a:pt x="1991" y="211"/>
                </a:lnTo>
                <a:lnTo>
                  <a:pt x="2000" y="204"/>
                </a:lnTo>
                <a:lnTo>
                  <a:pt x="2008" y="198"/>
                </a:lnTo>
                <a:lnTo>
                  <a:pt x="2017" y="193"/>
                </a:lnTo>
                <a:lnTo>
                  <a:pt x="2026" y="188"/>
                </a:lnTo>
                <a:lnTo>
                  <a:pt x="2036" y="185"/>
                </a:lnTo>
                <a:lnTo>
                  <a:pt x="2045" y="182"/>
                </a:lnTo>
                <a:lnTo>
                  <a:pt x="2054" y="179"/>
                </a:lnTo>
                <a:lnTo>
                  <a:pt x="2064" y="177"/>
                </a:lnTo>
                <a:lnTo>
                  <a:pt x="2075" y="177"/>
                </a:lnTo>
                <a:lnTo>
                  <a:pt x="2087" y="178"/>
                </a:lnTo>
                <a:lnTo>
                  <a:pt x="2097" y="181"/>
                </a:lnTo>
                <a:lnTo>
                  <a:pt x="2097" y="258"/>
                </a:lnTo>
                <a:lnTo>
                  <a:pt x="2084" y="256"/>
                </a:lnTo>
                <a:lnTo>
                  <a:pt x="2069" y="255"/>
                </a:lnTo>
                <a:lnTo>
                  <a:pt x="2055" y="256"/>
                </a:lnTo>
                <a:lnTo>
                  <a:pt x="2043" y="258"/>
                </a:lnTo>
                <a:lnTo>
                  <a:pt x="2032" y="261"/>
                </a:lnTo>
                <a:lnTo>
                  <a:pt x="2020" y="266"/>
                </a:lnTo>
                <a:lnTo>
                  <a:pt x="2010" y="272"/>
                </a:lnTo>
                <a:lnTo>
                  <a:pt x="2000" y="280"/>
                </a:lnTo>
                <a:lnTo>
                  <a:pt x="1990" y="290"/>
                </a:lnTo>
                <a:lnTo>
                  <a:pt x="1982" y="300"/>
                </a:lnTo>
                <a:lnTo>
                  <a:pt x="1976" y="310"/>
                </a:lnTo>
                <a:lnTo>
                  <a:pt x="1971" y="321"/>
                </a:lnTo>
                <a:lnTo>
                  <a:pt x="1966" y="333"/>
                </a:lnTo>
                <a:lnTo>
                  <a:pt x="1963" y="344"/>
                </a:lnTo>
                <a:lnTo>
                  <a:pt x="1960" y="356"/>
                </a:lnTo>
                <a:lnTo>
                  <a:pt x="1958" y="370"/>
                </a:lnTo>
                <a:lnTo>
                  <a:pt x="1957" y="383"/>
                </a:lnTo>
                <a:lnTo>
                  <a:pt x="1955" y="398"/>
                </a:lnTo>
                <a:lnTo>
                  <a:pt x="1955" y="637"/>
                </a:lnTo>
                <a:lnTo>
                  <a:pt x="1875" y="637"/>
                </a:lnTo>
                <a:close/>
                <a:moveTo>
                  <a:pt x="2260" y="637"/>
                </a:moveTo>
                <a:lnTo>
                  <a:pt x="2178" y="637"/>
                </a:lnTo>
                <a:lnTo>
                  <a:pt x="2178" y="188"/>
                </a:lnTo>
                <a:lnTo>
                  <a:pt x="2260" y="188"/>
                </a:lnTo>
                <a:lnTo>
                  <a:pt x="2260" y="637"/>
                </a:lnTo>
                <a:close/>
                <a:moveTo>
                  <a:pt x="2219" y="105"/>
                </a:moveTo>
                <a:lnTo>
                  <a:pt x="2217" y="105"/>
                </a:lnTo>
                <a:lnTo>
                  <a:pt x="2206" y="104"/>
                </a:lnTo>
                <a:lnTo>
                  <a:pt x="2197" y="101"/>
                </a:lnTo>
                <a:lnTo>
                  <a:pt x="2193" y="99"/>
                </a:lnTo>
                <a:lnTo>
                  <a:pt x="2189" y="96"/>
                </a:lnTo>
                <a:lnTo>
                  <a:pt x="2185" y="93"/>
                </a:lnTo>
                <a:lnTo>
                  <a:pt x="2181" y="90"/>
                </a:lnTo>
                <a:lnTo>
                  <a:pt x="2174" y="82"/>
                </a:lnTo>
                <a:lnTo>
                  <a:pt x="2170" y="72"/>
                </a:lnTo>
                <a:lnTo>
                  <a:pt x="2167" y="63"/>
                </a:lnTo>
                <a:lnTo>
                  <a:pt x="2166" y="52"/>
                </a:lnTo>
                <a:lnTo>
                  <a:pt x="2167" y="42"/>
                </a:lnTo>
                <a:lnTo>
                  <a:pt x="2170" y="32"/>
                </a:lnTo>
                <a:lnTo>
                  <a:pt x="2174" y="23"/>
                </a:lnTo>
                <a:lnTo>
                  <a:pt x="2182" y="16"/>
                </a:lnTo>
                <a:lnTo>
                  <a:pt x="2185" y="12"/>
                </a:lnTo>
                <a:lnTo>
                  <a:pt x="2189" y="9"/>
                </a:lnTo>
                <a:lnTo>
                  <a:pt x="2194" y="6"/>
                </a:lnTo>
                <a:lnTo>
                  <a:pt x="2198" y="4"/>
                </a:lnTo>
                <a:lnTo>
                  <a:pt x="2208" y="2"/>
                </a:lnTo>
                <a:lnTo>
                  <a:pt x="2220" y="0"/>
                </a:lnTo>
                <a:lnTo>
                  <a:pt x="2230" y="2"/>
                </a:lnTo>
                <a:lnTo>
                  <a:pt x="2240" y="4"/>
                </a:lnTo>
                <a:lnTo>
                  <a:pt x="2244" y="6"/>
                </a:lnTo>
                <a:lnTo>
                  <a:pt x="2249" y="9"/>
                </a:lnTo>
                <a:lnTo>
                  <a:pt x="2253" y="12"/>
                </a:lnTo>
                <a:lnTo>
                  <a:pt x="2257" y="15"/>
                </a:lnTo>
                <a:lnTo>
                  <a:pt x="2263" y="23"/>
                </a:lnTo>
                <a:lnTo>
                  <a:pt x="2268" y="31"/>
                </a:lnTo>
                <a:lnTo>
                  <a:pt x="2270" y="42"/>
                </a:lnTo>
                <a:lnTo>
                  <a:pt x="2271" y="52"/>
                </a:lnTo>
                <a:lnTo>
                  <a:pt x="2270" y="63"/>
                </a:lnTo>
                <a:lnTo>
                  <a:pt x="2268" y="72"/>
                </a:lnTo>
                <a:lnTo>
                  <a:pt x="2263" y="82"/>
                </a:lnTo>
                <a:lnTo>
                  <a:pt x="2257" y="90"/>
                </a:lnTo>
                <a:lnTo>
                  <a:pt x="2253" y="93"/>
                </a:lnTo>
                <a:lnTo>
                  <a:pt x="2249" y="96"/>
                </a:lnTo>
                <a:lnTo>
                  <a:pt x="2244" y="99"/>
                </a:lnTo>
                <a:lnTo>
                  <a:pt x="2240" y="101"/>
                </a:lnTo>
                <a:lnTo>
                  <a:pt x="2235" y="103"/>
                </a:lnTo>
                <a:lnTo>
                  <a:pt x="2230" y="104"/>
                </a:lnTo>
                <a:lnTo>
                  <a:pt x="2224" y="104"/>
                </a:lnTo>
                <a:lnTo>
                  <a:pt x="2219" y="105"/>
                </a:lnTo>
                <a:close/>
                <a:moveTo>
                  <a:pt x="2755" y="427"/>
                </a:moveTo>
                <a:lnTo>
                  <a:pt x="2441" y="426"/>
                </a:lnTo>
                <a:lnTo>
                  <a:pt x="2443" y="445"/>
                </a:lnTo>
                <a:lnTo>
                  <a:pt x="2446" y="463"/>
                </a:lnTo>
                <a:lnTo>
                  <a:pt x="2449" y="480"/>
                </a:lnTo>
                <a:lnTo>
                  <a:pt x="2454" y="495"/>
                </a:lnTo>
                <a:lnTo>
                  <a:pt x="2461" y="510"/>
                </a:lnTo>
                <a:lnTo>
                  <a:pt x="2469" y="523"/>
                </a:lnTo>
                <a:lnTo>
                  <a:pt x="2478" y="535"/>
                </a:lnTo>
                <a:lnTo>
                  <a:pt x="2489" y="546"/>
                </a:lnTo>
                <a:lnTo>
                  <a:pt x="2499" y="554"/>
                </a:lnTo>
                <a:lnTo>
                  <a:pt x="2510" y="562"/>
                </a:lnTo>
                <a:lnTo>
                  <a:pt x="2523" y="568"/>
                </a:lnTo>
                <a:lnTo>
                  <a:pt x="2535" y="573"/>
                </a:lnTo>
                <a:lnTo>
                  <a:pt x="2548" y="577"/>
                </a:lnTo>
                <a:lnTo>
                  <a:pt x="2564" y="580"/>
                </a:lnTo>
                <a:lnTo>
                  <a:pt x="2579" y="582"/>
                </a:lnTo>
                <a:lnTo>
                  <a:pt x="2595" y="582"/>
                </a:lnTo>
                <a:lnTo>
                  <a:pt x="2612" y="582"/>
                </a:lnTo>
                <a:lnTo>
                  <a:pt x="2628" y="581"/>
                </a:lnTo>
                <a:lnTo>
                  <a:pt x="2644" y="579"/>
                </a:lnTo>
                <a:lnTo>
                  <a:pt x="2660" y="577"/>
                </a:lnTo>
                <a:lnTo>
                  <a:pt x="2676" y="573"/>
                </a:lnTo>
                <a:lnTo>
                  <a:pt x="2690" y="569"/>
                </a:lnTo>
                <a:lnTo>
                  <a:pt x="2705" y="564"/>
                </a:lnTo>
                <a:lnTo>
                  <a:pt x="2719" y="559"/>
                </a:lnTo>
                <a:lnTo>
                  <a:pt x="2732" y="618"/>
                </a:lnTo>
                <a:lnTo>
                  <a:pt x="2717" y="624"/>
                </a:lnTo>
                <a:lnTo>
                  <a:pt x="2700" y="630"/>
                </a:lnTo>
                <a:lnTo>
                  <a:pt x="2683" y="635"/>
                </a:lnTo>
                <a:lnTo>
                  <a:pt x="2664" y="639"/>
                </a:lnTo>
                <a:lnTo>
                  <a:pt x="2645" y="642"/>
                </a:lnTo>
                <a:lnTo>
                  <a:pt x="2625" y="644"/>
                </a:lnTo>
                <a:lnTo>
                  <a:pt x="2605" y="646"/>
                </a:lnTo>
                <a:lnTo>
                  <a:pt x="2583" y="647"/>
                </a:lnTo>
                <a:lnTo>
                  <a:pt x="2559" y="646"/>
                </a:lnTo>
                <a:lnTo>
                  <a:pt x="2535" y="642"/>
                </a:lnTo>
                <a:lnTo>
                  <a:pt x="2524" y="640"/>
                </a:lnTo>
                <a:lnTo>
                  <a:pt x="2512" y="637"/>
                </a:lnTo>
                <a:lnTo>
                  <a:pt x="2502" y="634"/>
                </a:lnTo>
                <a:lnTo>
                  <a:pt x="2492" y="631"/>
                </a:lnTo>
                <a:lnTo>
                  <a:pt x="2483" y="627"/>
                </a:lnTo>
                <a:lnTo>
                  <a:pt x="2472" y="622"/>
                </a:lnTo>
                <a:lnTo>
                  <a:pt x="2463" y="617"/>
                </a:lnTo>
                <a:lnTo>
                  <a:pt x="2455" y="612"/>
                </a:lnTo>
                <a:lnTo>
                  <a:pt x="2446" y="605"/>
                </a:lnTo>
                <a:lnTo>
                  <a:pt x="2437" y="598"/>
                </a:lnTo>
                <a:lnTo>
                  <a:pt x="2429" y="592"/>
                </a:lnTo>
                <a:lnTo>
                  <a:pt x="2422" y="584"/>
                </a:lnTo>
                <a:lnTo>
                  <a:pt x="2415" y="576"/>
                </a:lnTo>
                <a:lnTo>
                  <a:pt x="2409" y="567"/>
                </a:lnTo>
                <a:lnTo>
                  <a:pt x="2401" y="559"/>
                </a:lnTo>
                <a:lnTo>
                  <a:pt x="2396" y="551"/>
                </a:lnTo>
                <a:lnTo>
                  <a:pt x="2391" y="542"/>
                </a:lnTo>
                <a:lnTo>
                  <a:pt x="2386" y="531"/>
                </a:lnTo>
                <a:lnTo>
                  <a:pt x="2382" y="522"/>
                </a:lnTo>
                <a:lnTo>
                  <a:pt x="2378" y="512"/>
                </a:lnTo>
                <a:lnTo>
                  <a:pt x="2374" y="501"/>
                </a:lnTo>
                <a:lnTo>
                  <a:pt x="2371" y="490"/>
                </a:lnTo>
                <a:lnTo>
                  <a:pt x="2369" y="480"/>
                </a:lnTo>
                <a:lnTo>
                  <a:pt x="2366" y="469"/>
                </a:lnTo>
                <a:lnTo>
                  <a:pt x="2363" y="445"/>
                </a:lnTo>
                <a:lnTo>
                  <a:pt x="2362" y="419"/>
                </a:lnTo>
                <a:lnTo>
                  <a:pt x="2363" y="394"/>
                </a:lnTo>
                <a:lnTo>
                  <a:pt x="2366" y="370"/>
                </a:lnTo>
                <a:lnTo>
                  <a:pt x="2371" y="346"/>
                </a:lnTo>
                <a:lnTo>
                  <a:pt x="2377" y="324"/>
                </a:lnTo>
                <a:lnTo>
                  <a:pt x="2381" y="313"/>
                </a:lnTo>
                <a:lnTo>
                  <a:pt x="2385" y="303"/>
                </a:lnTo>
                <a:lnTo>
                  <a:pt x="2390" y="293"/>
                </a:lnTo>
                <a:lnTo>
                  <a:pt x="2395" y="282"/>
                </a:lnTo>
                <a:lnTo>
                  <a:pt x="2400" y="273"/>
                </a:lnTo>
                <a:lnTo>
                  <a:pt x="2407" y="264"/>
                </a:lnTo>
                <a:lnTo>
                  <a:pt x="2414" y="255"/>
                </a:lnTo>
                <a:lnTo>
                  <a:pt x="2420" y="246"/>
                </a:lnTo>
                <a:lnTo>
                  <a:pt x="2427" y="238"/>
                </a:lnTo>
                <a:lnTo>
                  <a:pt x="2435" y="230"/>
                </a:lnTo>
                <a:lnTo>
                  <a:pt x="2444" y="223"/>
                </a:lnTo>
                <a:lnTo>
                  <a:pt x="2452" y="217"/>
                </a:lnTo>
                <a:lnTo>
                  <a:pt x="2460" y="210"/>
                </a:lnTo>
                <a:lnTo>
                  <a:pt x="2468" y="204"/>
                </a:lnTo>
                <a:lnTo>
                  <a:pt x="2477" y="199"/>
                </a:lnTo>
                <a:lnTo>
                  <a:pt x="2487" y="195"/>
                </a:lnTo>
                <a:lnTo>
                  <a:pt x="2497" y="191"/>
                </a:lnTo>
                <a:lnTo>
                  <a:pt x="2507" y="187"/>
                </a:lnTo>
                <a:lnTo>
                  <a:pt x="2518" y="185"/>
                </a:lnTo>
                <a:lnTo>
                  <a:pt x="2528" y="182"/>
                </a:lnTo>
                <a:lnTo>
                  <a:pt x="2539" y="179"/>
                </a:lnTo>
                <a:lnTo>
                  <a:pt x="2549" y="178"/>
                </a:lnTo>
                <a:lnTo>
                  <a:pt x="2562" y="177"/>
                </a:lnTo>
                <a:lnTo>
                  <a:pt x="2573" y="177"/>
                </a:lnTo>
                <a:lnTo>
                  <a:pt x="2585" y="177"/>
                </a:lnTo>
                <a:lnTo>
                  <a:pt x="2597" y="178"/>
                </a:lnTo>
                <a:lnTo>
                  <a:pt x="2608" y="181"/>
                </a:lnTo>
                <a:lnTo>
                  <a:pt x="2619" y="183"/>
                </a:lnTo>
                <a:lnTo>
                  <a:pt x="2630" y="185"/>
                </a:lnTo>
                <a:lnTo>
                  <a:pt x="2640" y="188"/>
                </a:lnTo>
                <a:lnTo>
                  <a:pt x="2650" y="192"/>
                </a:lnTo>
                <a:lnTo>
                  <a:pt x="2659" y="196"/>
                </a:lnTo>
                <a:lnTo>
                  <a:pt x="2669" y="201"/>
                </a:lnTo>
                <a:lnTo>
                  <a:pt x="2677" y="206"/>
                </a:lnTo>
                <a:lnTo>
                  <a:pt x="2685" y="212"/>
                </a:lnTo>
                <a:lnTo>
                  <a:pt x="2693" y="220"/>
                </a:lnTo>
                <a:lnTo>
                  <a:pt x="2700" y="227"/>
                </a:lnTo>
                <a:lnTo>
                  <a:pt x="2708" y="234"/>
                </a:lnTo>
                <a:lnTo>
                  <a:pt x="2714" y="242"/>
                </a:lnTo>
                <a:lnTo>
                  <a:pt x="2721" y="251"/>
                </a:lnTo>
                <a:lnTo>
                  <a:pt x="2729" y="266"/>
                </a:lnTo>
                <a:lnTo>
                  <a:pt x="2737" y="281"/>
                </a:lnTo>
                <a:lnTo>
                  <a:pt x="2744" y="298"/>
                </a:lnTo>
                <a:lnTo>
                  <a:pt x="2749" y="314"/>
                </a:lnTo>
                <a:lnTo>
                  <a:pt x="2753" y="332"/>
                </a:lnTo>
                <a:lnTo>
                  <a:pt x="2756" y="349"/>
                </a:lnTo>
                <a:lnTo>
                  <a:pt x="2758" y="369"/>
                </a:lnTo>
                <a:lnTo>
                  <a:pt x="2759" y="388"/>
                </a:lnTo>
                <a:lnTo>
                  <a:pt x="2758" y="400"/>
                </a:lnTo>
                <a:lnTo>
                  <a:pt x="2758" y="410"/>
                </a:lnTo>
                <a:lnTo>
                  <a:pt x="2757" y="419"/>
                </a:lnTo>
                <a:lnTo>
                  <a:pt x="2755" y="427"/>
                </a:lnTo>
                <a:close/>
                <a:moveTo>
                  <a:pt x="2441" y="368"/>
                </a:moveTo>
                <a:lnTo>
                  <a:pt x="2680" y="368"/>
                </a:lnTo>
                <a:lnTo>
                  <a:pt x="2680" y="355"/>
                </a:lnTo>
                <a:lnTo>
                  <a:pt x="2679" y="344"/>
                </a:lnTo>
                <a:lnTo>
                  <a:pt x="2677" y="332"/>
                </a:lnTo>
                <a:lnTo>
                  <a:pt x="2675" y="321"/>
                </a:lnTo>
                <a:lnTo>
                  <a:pt x="2672" y="311"/>
                </a:lnTo>
                <a:lnTo>
                  <a:pt x="2668" y="301"/>
                </a:lnTo>
                <a:lnTo>
                  <a:pt x="2663" y="292"/>
                </a:lnTo>
                <a:lnTo>
                  <a:pt x="2657" y="282"/>
                </a:lnTo>
                <a:lnTo>
                  <a:pt x="2650" y="271"/>
                </a:lnTo>
                <a:lnTo>
                  <a:pt x="2641" y="262"/>
                </a:lnTo>
                <a:lnTo>
                  <a:pt x="2632" y="254"/>
                </a:lnTo>
                <a:lnTo>
                  <a:pt x="2620" y="247"/>
                </a:lnTo>
                <a:lnTo>
                  <a:pt x="2609" y="242"/>
                </a:lnTo>
                <a:lnTo>
                  <a:pt x="2596" y="239"/>
                </a:lnTo>
                <a:lnTo>
                  <a:pt x="2581" y="237"/>
                </a:lnTo>
                <a:lnTo>
                  <a:pt x="2567" y="236"/>
                </a:lnTo>
                <a:lnTo>
                  <a:pt x="2552" y="237"/>
                </a:lnTo>
                <a:lnTo>
                  <a:pt x="2540" y="239"/>
                </a:lnTo>
                <a:lnTo>
                  <a:pt x="2528" y="242"/>
                </a:lnTo>
                <a:lnTo>
                  <a:pt x="2515" y="247"/>
                </a:lnTo>
                <a:lnTo>
                  <a:pt x="2504" y="254"/>
                </a:lnTo>
                <a:lnTo>
                  <a:pt x="2494" y="261"/>
                </a:lnTo>
                <a:lnTo>
                  <a:pt x="2485" y="270"/>
                </a:lnTo>
                <a:lnTo>
                  <a:pt x="2475" y="280"/>
                </a:lnTo>
                <a:lnTo>
                  <a:pt x="2469" y="290"/>
                </a:lnTo>
                <a:lnTo>
                  <a:pt x="2463" y="300"/>
                </a:lnTo>
                <a:lnTo>
                  <a:pt x="2458" y="310"/>
                </a:lnTo>
                <a:lnTo>
                  <a:pt x="2454" y="320"/>
                </a:lnTo>
                <a:lnTo>
                  <a:pt x="2450" y="332"/>
                </a:lnTo>
                <a:lnTo>
                  <a:pt x="2446" y="343"/>
                </a:lnTo>
                <a:lnTo>
                  <a:pt x="2444" y="355"/>
                </a:lnTo>
                <a:lnTo>
                  <a:pt x="2441" y="368"/>
                </a:lnTo>
                <a:close/>
                <a:moveTo>
                  <a:pt x="2860" y="637"/>
                </a:moveTo>
                <a:lnTo>
                  <a:pt x="2860" y="309"/>
                </a:lnTo>
                <a:lnTo>
                  <a:pt x="2860" y="280"/>
                </a:lnTo>
                <a:lnTo>
                  <a:pt x="2859" y="250"/>
                </a:lnTo>
                <a:lnTo>
                  <a:pt x="2858" y="220"/>
                </a:lnTo>
                <a:lnTo>
                  <a:pt x="2856" y="188"/>
                </a:lnTo>
                <a:lnTo>
                  <a:pt x="2929" y="188"/>
                </a:lnTo>
                <a:lnTo>
                  <a:pt x="2933" y="262"/>
                </a:lnTo>
                <a:lnTo>
                  <a:pt x="2935" y="262"/>
                </a:lnTo>
                <a:lnTo>
                  <a:pt x="2940" y="254"/>
                </a:lnTo>
                <a:lnTo>
                  <a:pt x="2945" y="245"/>
                </a:lnTo>
                <a:lnTo>
                  <a:pt x="2951" y="237"/>
                </a:lnTo>
                <a:lnTo>
                  <a:pt x="2958" y="230"/>
                </a:lnTo>
                <a:lnTo>
                  <a:pt x="2964" y="223"/>
                </a:lnTo>
                <a:lnTo>
                  <a:pt x="2973" y="217"/>
                </a:lnTo>
                <a:lnTo>
                  <a:pt x="2981" y="210"/>
                </a:lnTo>
                <a:lnTo>
                  <a:pt x="2989" y="204"/>
                </a:lnTo>
                <a:lnTo>
                  <a:pt x="3000" y="198"/>
                </a:lnTo>
                <a:lnTo>
                  <a:pt x="3011" y="193"/>
                </a:lnTo>
                <a:lnTo>
                  <a:pt x="3022" y="188"/>
                </a:lnTo>
                <a:lnTo>
                  <a:pt x="3033" y="185"/>
                </a:lnTo>
                <a:lnTo>
                  <a:pt x="3046" y="182"/>
                </a:lnTo>
                <a:lnTo>
                  <a:pt x="3058" y="179"/>
                </a:lnTo>
                <a:lnTo>
                  <a:pt x="3070" y="177"/>
                </a:lnTo>
                <a:lnTo>
                  <a:pt x="3084" y="177"/>
                </a:lnTo>
                <a:lnTo>
                  <a:pt x="3098" y="178"/>
                </a:lnTo>
                <a:lnTo>
                  <a:pt x="3112" y="179"/>
                </a:lnTo>
                <a:lnTo>
                  <a:pt x="3126" y="183"/>
                </a:lnTo>
                <a:lnTo>
                  <a:pt x="3139" y="187"/>
                </a:lnTo>
                <a:lnTo>
                  <a:pt x="3151" y="192"/>
                </a:lnTo>
                <a:lnTo>
                  <a:pt x="3163" y="199"/>
                </a:lnTo>
                <a:lnTo>
                  <a:pt x="3174" y="206"/>
                </a:lnTo>
                <a:lnTo>
                  <a:pt x="3185" y="215"/>
                </a:lnTo>
                <a:lnTo>
                  <a:pt x="3192" y="222"/>
                </a:lnTo>
                <a:lnTo>
                  <a:pt x="3199" y="229"/>
                </a:lnTo>
                <a:lnTo>
                  <a:pt x="3205" y="236"/>
                </a:lnTo>
                <a:lnTo>
                  <a:pt x="3210" y="244"/>
                </a:lnTo>
                <a:lnTo>
                  <a:pt x="3215" y="251"/>
                </a:lnTo>
                <a:lnTo>
                  <a:pt x="3219" y="261"/>
                </a:lnTo>
                <a:lnTo>
                  <a:pt x="3223" y="269"/>
                </a:lnTo>
                <a:lnTo>
                  <a:pt x="3228" y="279"/>
                </a:lnTo>
                <a:lnTo>
                  <a:pt x="3231" y="289"/>
                </a:lnTo>
                <a:lnTo>
                  <a:pt x="3234" y="299"/>
                </a:lnTo>
                <a:lnTo>
                  <a:pt x="3236" y="309"/>
                </a:lnTo>
                <a:lnTo>
                  <a:pt x="3238" y="320"/>
                </a:lnTo>
                <a:lnTo>
                  <a:pt x="3241" y="344"/>
                </a:lnTo>
                <a:lnTo>
                  <a:pt x="3242" y="369"/>
                </a:lnTo>
                <a:lnTo>
                  <a:pt x="3242" y="637"/>
                </a:lnTo>
                <a:lnTo>
                  <a:pt x="3160" y="637"/>
                </a:lnTo>
                <a:lnTo>
                  <a:pt x="3160" y="378"/>
                </a:lnTo>
                <a:lnTo>
                  <a:pt x="3160" y="362"/>
                </a:lnTo>
                <a:lnTo>
                  <a:pt x="3159" y="346"/>
                </a:lnTo>
                <a:lnTo>
                  <a:pt x="3157" y="333"/>
                </a:lnTo>
                <a:lnTo>
                  <a:pt x="3154" y="319"/>
                </a:lnTo>
                <a:lnTo>
                  <a:pt x="3150" y="307"/>
                </a:lnTo>
                <a:lnTo>
                  <a:pt x="3145" y="297"/>
                </a:lnTo>
                <a:lnTo>
                  <a:pt x="3140" y="286"/>
                </a:lnTo>
                <a:lnTo>
                  <a:pt x="3134" y="277"/>
                </a:lnTo>
                <a:lnTo>
                  <a:pt x="3127" y="270"/>
                </a:lnTo>
                <a:lnTo>
                  <a:pt x="3120" y="263"/>
                </a:lnTo>
                <a:lnTo>
                  <a:pt x="3111" y="258"/>
                </a:lnTo>
                <a:lnTo>
                  <a:pt x="3102" y="253"/>
                </a:lnTo>
                <a:lnTo>
                  <a:pt x="3092" y="249"/>
                </a:lnTo>
                <a:lnTo>
                  <a:pt x="3081" y="246"/>
                </a:lnTo>
                <a:lnTo>
                  <a:pt x="3069" y="244"/>
                </a:lnTo>
                <a:lnTo>
                  <a:pt x="3056" y="244"/>
                </a:lnTo>
                <a:lnTo>
                  <a:pt x="3047" y="244"/>
                </a:lnTo>
                <a:lnTo>
                  <a:pt x="3037" y="245"/>
                </a:lnTo>
                <a:lnTo>
                  <a:pt x="3028" y="247"/>
                </a:lnTo>
                <a:lnTo>
                  <a:pt x="3020" y="250"/>
                </a:lnTo>
                <a:lnTo>
                  <a:pt x="3012" y="254"/>
                </a:lnTo>
                <a:lnTo>
                  <a:pt x="3004" y="258"/>
                </a:lnTo>
                <a:lnTo>
                  <a:pt x="2995" y="263"/>
                </a:lnTo>
                <a:lnTo>
                  <a:pt x="2988" y="268"/>
                </a:lnTo>
                <a:lnTo>
                  <a:pt x="2981" y="274"/>
                </a:lnTo>
                <a:lnTo>
                  <a:pt x="2974" y="281"/>
                </a:lnTo>
                <a:lnTo>
                  <a:pt x="2968" y="289"/>
                </a:lnTo>
                <a:lnTo>
                  <a:pt x="2962" y="296"/>
                </a:lnTo>
                <a:lnTo>
                  <a:pt x="2958" y="303"/>
                </a:lnTo>
                <a:lnTo>
                  <a:pt x="2953" y="311"/>
                </a:lnTo>
                <a:lnTo>
                  <a:pt x="2950" y="319"/>
                </a:lnTo>
                <a:lnTo>
                  <a:pt x="2947" y="329"/>
                </a:lnTo>
                <a:lnTo>
                  <a:pt x="2945" y="337"/>
                </a:lnTo>
                <a:lnTo>
                  <a:pt x="2943" y="346"/>
                </a:lnTo>
                <a:lnTo>
                  <a:pt x="2942" y="356"/>
                </a:lnTo>
                <a:lnTo>
                  <a:pt x="2942" y="367"/>
                </a:lnTo>
                <a:lnTo>
                  <a:pt x="2942" y="637"/>
                </a:lnTo>
                <a:lnTo>
                  <a:pt x="2860" y="637"/>
                </a:lnTo>
                <a:close/>
                <a:moveTo>
                  <a:pt x="3680" y="559"/>
                </a:moveTo>
                <a:lnTo>
                  <a:pt x="3694" y="620"/>
                </a:lnTo>
                <a:lnTo>
                  <a:pt x="3681" y="627"/>
                </a:lnTo>
                <a:lnTo>
                  <a:pt x="3666" y="632"/>
                </a:lnTo>
                <a:lnTo>
                  <a:pt x="3651" y="636"/>
                </a:lnTo>
                <a:lnTo>
                  <a:pt x="3635" y="640"/>
                </a:lnTo>
                <a:lnTo>
                  <a:pt x="3619" y="643"/>
                </a:lnTo>
                <a:lnTo>
                  <a:pt x="3602" y="646"/>
                </a:lnTo>
                <a:lnTo>
                  <a:pt x="3584" y="647"/>
                </a:lnTo>
                <a:lnTo>
                  <a:pt x="3566" y="648"/>
                </a:lnTo>
                <a:lnTo>
                  <a:pt x="3541" y="647"/>
                </a:lnTo>
                <a:lnTo>
                  <a:pt x="3517" y="643"/>
                </a:lnTo>
                <a:lnTo>
                  <a:pt x="3506" y="641"/>
                </a:lnTo>
                <a:lnTo>
                  <a:pt x="3495" y="638"/>
                </a:lnTo>
                <a:lnTo>
                  <a:pt x="3484" y="635"/>
                </a:lnTo>
                <a:lnTo>
                  <a:pt x="3474" y="631"/>
                </a:lnTo>
                <a:lnTo>
                  <a:pt x="3464" y="627"/>
                </a:lnTo>
                <a:lnTo>
                  <a:pt x="3455" y="623"/>
                </a:lnTo>
                <a:lnTo>
                  <a:pt x="3445" y="618"/>
                </a:lnTo>
                <a:lnTo>
                  <a:pt x="3436" y="612"/>
                </a:lnTo>
                <a:lnTo>
                  <a:pt x="3427" y="605"/>
                </a:lnTo>
                <a:lnTo>
                  <a:pt x="3419" y="599"/>
                </a:lnTo>
                <a:lnTo>
                  <a:pt x="3410" y="592"/>
                </a:lnTo>
                <a:lnTo>
                  <a:pt x="3403" y="584"/>
                </a:lnTo>
                <a:lnTo>
                  <a:pt x="3395" y="576"/>
                </a:lnTo>
                <a:lnTo>
                  <a:pt x="3389" y="567"/>
                </a:lnTo>
                <a:lnTo>
                  <a:pt x="3382" y="559"/>
                </a:lnTo>
                <a:lnTo>
                  <a:pt x="3377" y="550"/>
                </a:lnTo>
                <a:lnTo>
                  <a:pt x="3370" y="541"/>
                </a:lnTo>
                <a:lnTo>
                  <a:pt x="3365" y="531"/>
                </a:lnTo>
                <a:lnTo>
                  <a:pt x="3361" y="521"/>
                </a:lnTo>
                <a:lnTo>
                  <a:pt x="3357" y="511"/>
                </a:lnTo>
                <a:lnTo>
                  <a:pt x="3354" y="500"/>
                </a:lnTo>
                <a:lnTo>
                  <a:pt x="3351" y="489"/>
                </a:lnTo>
                <a:lnTo>
                  <a:pt x="3348" y="478"/>
                </a:lnTo>
                <a:lnTo>
                  <a:pt x="3346" y="467"/>
                </a:lnTo>
                <a:lnTo>
                  <a:pt x="3343" y="442"/>
                </a:lnTo>
                <a:lnTo>
                  <a:pt x="3342" y="417"/>
                </a:lnTo>
                <a:lnTo>
                  <a:pt x="3342" y="404"/>
                </a:lnTo>
                <a:lnTo>
                  <a:pt x="3343" y="391"/>
                </a:lnTo>
                <a:lnTo>
                  <a:pt x="3344" y="379"/>
                </a:lnTo>
                <a:lnTo>
                  <a:pt x="3346" y="367"/>
                </a:lnTo>
                <a:lnTo>
                  <a:pt x="3348" y="355"/>
                </a:lnTo>
                <a:lnTo>
                  <a:pt x="3351" y="344"/>
                </a:lnTo>
                <a:lnTo>
                  <a:pt x="3354" y="333"/>
                </a:lnTo>
                <a:lnTo>
                  <a:pt x="3358" y="321"/>
                </a:lnTo>
                <a:lnTo>
                  <a:pt x="3363" y="311"/>
                </a:lnTo>
                <a:lnTo>
                  <a:pt x="3367" y="301"/>
                </a:lnTo>
                <a:lnTo>
                  <a:pt x="3373" y="291"/>
                </a:lnTo>
                <a:lnTo>
                  <a:pt x="3379" y="281"/>
                </a:lnTo>
                <a:lnTo>
                  <a:pt x="3386" y="272"/>
                </a:lnTo>
                <a:lnTo>
                  <a:pt x="3393" y="263"/>
                </a:lnTo>
                <a:lnTo>
                  <a:pt x="3400" y="254"/>
                </a:lnTo>
                <a:lnTo>
                  <a:pt x="3408" y="245"/>
                </a:lnTo>
                <a:lnTo>
                  <a:pt x="3417" y="237"/>
                </a:lnTo>
                <a:lnTo>
                  <a:pt x="3425" y="230"/>
                </a:lnTo>
                <a:lnTo>
                  <a:pt x="3434" y="223"/>
                </a:lnTo>
                <a:lnTo>
                  <a:pt x="3443" y="215"/>
                </a:lnTo>
                <a:lnTo>
                  <a:pt x="3454" y="210"/>
                </a:lnTo>
                <a:lnTo>
                  <a:pt x="3464" y="204"/>
                </a:lnTo>
                <a:lnTo>
                  <a:pt x="3474" y="199"/>
                </a:lnTo>
                <a:lnTo>
                  <a:pt x="3484" y="195"/>
                </a:lnTo>
                <a:lnTo>
                  <a:pt x="3496" y="191"/>
                </a:lnTo>
                <a:lnTo>
                  <a:pt x="3507" y="188"/>
                </a:lnTo>
                <a:lnTo>
                  <a:pt x="3519" y="185"/>
                </a:lnTo>
                <a:lnTo>
                  <a:pt x="3532" y="183"/>
                </a:lnTo>
                <a:lnTo>
                  <a:pt x="3544" y="181"/>
                </a:lnTo>
                <a:lnTo>
                  <a:pt x="3556" y="179"/>
                </a:lnTo>
                <a:lnTo>
                  <a:pt x="3570" y="178"/>
                </a:lnTo>
                <a:lnTo>
                  <a:pt x="3583" y="178"/>
                </a:lnTo>
                <a:lnTo>
                  <a:pt x="3599" y="178"/>
                </a:lnTo>
                <a:lnTo>
                  <a:pt x="3616" y="179"/>
                </a:lnTo>
                <a:lnTo>
                  <a:pt x="3631" y="182"/>
                </a:lnTo>
                <a:lnTo>
                  <a:pt x="3646" y="185"/>
                </a:lnTo>
                <a:lnTo>
                  <a:pt x="3659" y="188"/>
                </a:lnTo>
                <a:lnTo>
                  <a:pt x="3672" y="192"/>
                </a:lnTo>
                <a:lnTo>
                  <a:pt x="3685" y="196"/>
                </a:lnTo>
                <a:lnTo>
                  <a:pt x="3696" y="201"/>
                </a:lnTo>
                <a:lnTo>
                  <a:pt x="3678" y="265"/>
                </a:lnTo>
                <a:lnTo>
                  <a:pt x="3667" y="260"/>
                </a:lnTo>
                <a:lnTo>
                  <a:pt x="3656" y="256"/>
                </a:lnTo>
                <a:lnTo>
                  <a:pt x="3646" y="251"/>
                </a:lnTo>
                <a:lnTo>
                  <a:pt x="3633" y="248"/>
                </a:lnTo>
                <a:lnTo>
                  <a:pt x="3622" y="246"/>
                </a:lnTo>
                <a:lnTo>
                  <a:pt x="3609" y="244"/>
                </a:lnTo>
                <a:lnTo>
                  <a:pt x="3596" y="243"/>
                </a:lnTo>
                <a:lnTo>
                  <a:pt x="3583" y="243"/>
                </a:lnTo>
                <a:lnTo>
                  <a:pt x="3565" y="244"/>
                </a:lnTo>
                <a:lnTo>
                  <a:pt x="3548" y="246"/>
                </a:lnTo>
                <a:lnTo>
                  <a:pt x="3532" y="250"/>
                </a:lnTo>
                <a:lnTo>
                  <a:pt x="3516" y="256"/>
                </a:lnTo>
                <a:lnTo>
                  <a:pt x="3502" y="263"/>
                </a:lnTo>
                <a:lnTo>
                  <a:pt x="3489" y="271"/>
                </a:lnTo>
                <a:lnTo>
                  <a:pt x="3476" y="281"/>
                </a:lnTo>
                <a:lnTo>
                  <a:pt x="3465" y="294"/>
                </a:lnTo>
                <a:lnTo>
                  <a:pt x="3456" y="305"/>
                </a:lnTo>
                <a:lnTo>
                  <a:pt x="3447" y="318"/>
                </a:lnTo>
                <a:lnTo>
                  <a:pt x="3440" y="332"/>
                </a:lnTo>
                <a:lnTo>
                  <a:pt x="3434" y="346"/>
                </a:lnTo>
                <a:lnTo>
                  <a:pt x="3430" y="362"/>
                </a:lnTo>
                <a:lnTo>
                  <a:pt x="3427" y="378"/>
                </a:lnTo>
                <a:lnTo>
                  <a:pt x="3425" y="396"/>
                </a:lnTo>
                <a:lnTo>
                  <a:pt x="3424" y="413"/>
                </a:lnTo>
                <a:lnTo>
                  <a:pt x="3425" y="432"/>
                </a:lnTo>
                <a:lnTo>
                  <a:pt x="3427" y="449"/>
                </a:lnTo>
                <a:lnTo>
                  <a:pt x="3430" y="467"/>
                </a:lnTo>
                <a:lnTo>
                  <a:pt x="3435" y="482"/>
                </a:lnTo>
                <a:lnTo>
                  <a:pt x="3441" y="496"/>
                </a:lnTo>
                <a:lnTo>
                  <a:pt x="3449" y="511"/>
                </a:lnTo>
                <a:lnTo>
                  <a:pt x="3458" y="523"/>
                </a:lnTo>
                <a:lnTo>
                  <a:pt x="3468" y="535"/>
                </a:lnTo>
                <a:lnTo>
                  <a:pt x="3479" y="546"/>
                </a:lnTo>
                <a:lnTo>
                  <a:pt x="3492" y="555"/>
                </a:lnTo>
                <a:lnTo>
                  <a:pt x="3505" y="563"/>
                </a:lnTo>
                <a:lnTo>
                  <a:pt x="3518" y="569"/>
                </a:lnTo>
                <a:lnTo>
                  <a:pt x="3533" y="575"/>
                </a:lnTo>
                <a:lnTo>
                  <a:pt x="3548" y="579"/>
                </a:lnTo>
                <a:lnTo>
                  <a:pt x="3564" y="581"/>
                </a:lnTo>
                <a:lnTo>
                  <a:pt x="3580" y="581"/>
                </a:lnTo>
                <a:lnTo>
                  <a:pt x="3592" y="581"/>
                </a:lnTo>
                <a:lnTo>
                  <a:pt x="3605" y="580"/>
                </a:lnTo>
                <a:lnTo>
                  <a:pt x="3618" y="578"/>
                </a:lnTo>
                <a:lnTo>
                  <a:pt x="3630" y="576"/>
                </a:lnTo>
                <a:lnTo>
                  <a:pt x="3643" y="572"/>
                </a:lnTo>
                <a:lnTo>
                  <a:pt x="3655" y="568"/>
                </a:lnTo>
                <a:lnTo>
                  <a:pt x="3667" y="564"/>
                </a:lnTo>
                <a:lnTo>
                  <a:pt x="3680" y="559"/>
                </a:lnTo>
                <a:close/>
                <a:moveTo>
                  <a:pt x="4149" y="427"/>
                </a:moveTo>
                <a:lnTo>
                  <a:pt x="3836" y="426"/>
                </a:lnTo>
                <a:lnTo>
                  <a:pt x="3837" y="445"/>
                </a:lnTo>
                <a:lnTo>
                  <a:pt x="3840" y="463"/>
                </a:lnTo>
                <a:lnTo>
                  <a:pt x="3843" y="480"/>
                </a:lnTo>
                <a:lnTo>
                  <a:pt x="3848" y="495"/>
                </a:lnTo>
                <a:lnTo>
                  <a:pt x="3855" y="510"/>
                </a:lnTo>
                <a:lnTo>
                  <a:pt x="3864" y="523"/>
                </a:lnTo>
                <a:lnTo>
                  <a:pt x="3873" y="535"/>
                </a:lnTo>
                <a:lnTo>
                  <a:pt x="3883" y="546"/>
                </a:lnTo>
                <a:lnTo>
                  <a:pt x="3893" y="554"/>
                </a:lnTo>
                <a:lnTo>
                  <a:pt x="3905" y="562"/>
                </a:lnTo>
                <a:lnTo>
                  <a:pt x="3917" y="568"/>
                </a:lnTo>
                <a:lnTo>
                  <a:pt x="3929" y="573"/>
                </a:lnTo>
                <a:lnTo>
                  <a:pt x="3943" y="577"/>
                </a:lnTo>
                <a:lnTo>
                  <a:pt x="3958" y="580"/>
                </a:lnTo>
                <a:lnTo>
                  <a:pt x="3973" y="582"/>
                </a:lnTo>
                <a:lnTo>
                  <a:pt x="3989" y="582"/>
                </a:lnTo>
                <a:lnTo>
                  <a:pt x="4006" y="582"/>
                </a:lnTo>
                <a:lnTo>
                  <a:pt x="4023" y="581"/>
                </a:lnTo>
                <a:lnTo>
                  <a:pt x="4038" y="579"/>
                </a:lnTo>
                <a:lnTo>
                  <a:pt x="4055" y="577"/>
                </a:lnTo>
                <a:lnTo>
                  <a:pt x="4070" y="573"/>
                </a:lnTo>
                <a:lnTo>
                  <a:pt x="4084" y="569"/>
                </a:lnTo>
                <a:lnTo>
                  <a:pt x="4099" y="564"/>
                </a:lnTo>
                <a:lnTo>
                  <a:pt x="4113" y="559"/>
                </a:lnTo>
                <a:lnTo>
                  <a:pt x="4127" y="618"/>
                </a:lnTo>
                <a:lnTo>
                  <a:pt x="4111" y="624"/>
                </a:lnTo>
                <a:lnTo>
                  <a:pt x="4095" y="630"/>
                </a:lnTo>
                <a:lnTo>
                  <a:pt x="4077" y="635"/>
                </a:lnTo>
                <a:lnTo>
                  <a:pt x="4059" y="639"/>
                </a:lnTo>
                <a:lnTo>
                  <a:pt x="4039" y="642"/>
                </a:lnTo>
                <a:lnTo>
                  <a:pt x="4020" y="644"/>
                </a:lnTo>
                <a:lnTo>
                  <a:pt x="3999" y="646"/>
                </a:lnTo>
                <a:lnTo>
                  <a:pt x="3978" y="647"/>
                </a:lnTo>
                <a:lnTo>
                  <a:pt x="3953" y="646"/>
                </a:lnTo>
                <a:lnTo>
                  <a:pt x="3929" y="642"/>
                </a:lnTo>
                <a:lnTo>
                  <a:pt x="3918" y="640"/>
                </a:lnTo>
                <a:lnTo>
                  <a:pt x="3907" y="637"/>
                </a:lnTo>
                <a:lnTo>
                  <a:pt x="3896" y="634"/>
                </a:lnTo>
                <a:lnTo>
                  <a:pt x="3886" y="631"/>
                </a:lnTo>
                <a:lnTo>
                  <a:pt x="3877" y="627"/>
                </a:lnTo>
                <a:lnTo>
                  <a:pt x="3867" y="622"/>
                </a:lnTo>
                <a:lnTo>
                  <a:pt x="3857" y="617"/>
                </a:lnTo>
                <a:lnTo>
                  <a:pt x="3849" y="612"/>
                </a:lnTo>
                <a:lnTo>
                  <a:pt x="3840" y="605"/>
                </a:lnTo>
                <a:lnTo>
                  <a:pt x="3832" y="598"/>
                </a:lnTo>
                <a:lnTo>
                  <a:pt x="3823" y="592"/>
                </a:lnTo>
                <a:lnTo>
                  <a:pt x="3816" y="584"/>
                </a:lnTo>
                <a:lnTo>
                  <a:pt x="3809" y="576"/>
                </a:lnTo>
                <a:lnTo>
                  <a:pt x="3803" y="567"/>
                </a:lnTo>
                <a:lnTo>
                  <a:pt x="3796" y="559"/>
                </a:lnTo>
                <a:lnTo>
                  <a:pt x="3791" y="551"/>
                </a:lnTo>
                <a:lnTo>
                  <a:pt x="3785" y="542"/>
                </a:lnTo>
                <a:lnTo>
                  <a:pt x="3780" y="531"/>
                </a:lnTo>
                <a:lnTo>
                  <a:pt x="3776" y="522"/>
                </a:lnTo>
                <a:lnTo>
                  <a:pt x="3772" y="512"/>
                </a:lnTo>
                <a:lnTo>
                  <a:pt x="3768" y="501"/>
                </a:lnTo>
                <a:lnTo>
                  <a:pt x="3765" y="490"/>
                </a:lnTo>
                <a:lnTo>
                  <a:pt x="3763" y="480"/>
                </a:lnTo>
                <a:lnTo>
                  <a:pt x="3761" y="469"/>
                </a:lnTo>
                <a:lnTo>
                  <a:pt x="3758" y="445"/>
                </a:lnTo>
                <a:lnTo>
                  <a:pt x="3757" y="419"/>
                </a:lnTo>
                <a:lnTo>
                  <a:pt x="3758" y="394"/>
                </a:lnTo>
                <a:lnTo>
                  <a:pt x="3761" y="370"/>
                </a:lnTo>
                <a:lnTo>
                  <a:pt x="3765" y="346"/>
                </a:lnTo>
                <a:lnTo>
                  <a:pt x="3771" y="324"/>
                </a:lnTo>
                <a:lnTo>
                  <a:pt x="3775" y="313"/>
                </a:lnTo>
                <a:lnTo>
                  <a:pt x="3779" y="303"/>
                </a:lnTo>
                <a:lnTo>
                  <a:pt x="3784" y="293"/>
                </a:lnTo>
                <a:lnTo>
                  <a:pt x="3790" y="282"/>
                </a:lnTo>
                <a:lnTo>
                  <a:pt x="3795" y="273"/>
                </a:lnTo>
                <a:lnTo>
                  <a:pt x="3801" y="264"/>
                </a:lnTo>
                <a:lnTo>
                  <a:pt x="3808" y="255"/>
                </a:lnTo>
                <a:lnTo>
                  <a:pt x="3814" y="246"/>
                </a:lnTo>
                <a:lnTo>
                  <a:pt x="3821" y="238"/>
                </a:lnTo>
                <a:lnTo>
                  <a:pt x="3830" y="230"/>
                </a:lnTo>
                <a:lnTo>
                  <a:pt x="3838" y="223"/>
                </a:lnTo>
                <a:lnTo>
                  <a:pt x="3846" y="217"/>
                </a:lnTo>
                <a:lnTo>
                  <a:pt x="3854" y="210"/>
                </a:lnTo>
                <a:lnTo>
                  <a:pt x="3863" y="204"/>
                </a:lnTo>
                <a:lnTo>
                  <a:pt x="3872" y="199"/>
                </a:lnTo>
                <a:lnTo>
                  <a:pt x="3881" y="195"/>
                </a:lnTo>
                <a:lnTo>
                  <a:pt x="3891" y="191"/>
                </a:lnTo>
                <a:lnTo>
                  <a:pt x="3902" y="187"/>
                </a:lnTo>
                <a:lnTo>
                  <a:pt x="3912" y="185"/>
                </a:lnTo>
                <a:lnTo>
                  <a:pt x="3922" y="182"/>
                </a:lnTo>
                <a:lnTo>
                  <a:pt x="3933" y="179"/>
                </a:lnTo>
                <a:lnTo>
                  <a:pt x="3944" y="178"/>
                </a:lnTo>
                <a:lnTo>
                  <a:pt x="3956" y="177"/>
                </a:lnTo>
                <a:lnTo>
                  <a:pt x="3967" y="177"/>
                </a:lnTo>
                <a:lnTo>
                  <a:pt x="3980" y="177"/>
                </a:lnTo>
                <a:lnTo>
                  <a:pt x="3991" y="178"/>
                </a:lnTo>
                <a:lnTo>
                  <a:pt x="4002" y="181"/>
                </a:lnTo>
                <a:lnTo>
                  <a:pt x="4014" y="183"/>
                </a:lnTo>
                <a:lnTo>
                  <a:pt x="4024" y="185"/>
                </a:lnTo>
                <a:lnTo>
                  <a:pt x="4034" y="188"/>
                </a:lnTo>
                <a:lnTo>
                  <a:pt x="4044" y="192"/>
                </a:lnTo>
                <a:lnTo>
                  <a:pt x="4054" y="196"/>
                </a:lnTo>
                <a:lnTo>
                  <a:pt x="4063" y="201"/>
                </a:lnTo>
                <a:lnTo>
                  <a:pt x="4071" y="206"/>
                </a:lnTo>
                <a:lnTo>
                  <a:pt x="4079" y="212"/>
                </a:lnTo>
                <a:lnTo>
                  <a:pt x="4088" y="220"/>
                </a:lnTo>
                <a:lnTo>
                  <a:pt x="4095" y="227"/>
                </a:lnTo>
                <a:lnTo>
                  <a:pt x="4102" y="234"/>
                </a:lnTo>
                <a:lnTo>
                  <a:pt x="4108" y="242"/>
                </a:lnTo>
                <a:lnTo>
                  <a:pt x="4115" y="251"/>
                </a:lnTo>
                <a:lnTo>
                  <a:pt x="4124" y="266"/>
                </a:lnTo>
                <a:lnTo>
                  <a:pt x="4132" y="281"/>
                </a:lnTo>
                <a:lnTo>
                  <a:pt x="4138" y="298"/>
                </a:lnTo>
                <a:lnTo>
                  <a:pt x="4143" y="314"/>
                </a:lnTo>
                <a:lnTo>
                  <a:pt x="4147" y="332"/>
                </a:lnTo>
                <a:lnTo>
                  <a:pt x="4150" y="349"/>
                </a:lnTo>
                <a:lnTo>
                  <a:pt x="4152" y="369"/>
                </a:lnTo>
                <a:lnTo>
                  <a:pt x="4153" y="388"/>
                </a:lnTo>
                <a:lnTo>
                  <a:pt x="4152" y="400"/>
                </a:lnTo>
                <a:lnTo>
                  <a:pt x="4152" y="410"/>
                </a:lnTo>
                <a:lnTo>
                  <a:pt x="4151" y="419"/>
                </a:lnTo>
                <a:lnTo>
                  <a:pt x="4149" y="427"/>
                </a:lnTo>
                <a:close/>
                <a:moveTo>
                  <a:pt x="3836" y="368"/>
                </a:moveTo>
                <a:lnTo>
                  <a:pt x="4074" y="368"/>
                </a:lnTo>
                <a:lnTo>
                  <a:pt x="4074" y="355"/>
                </a:lnTo>
                <a:lnTo>
                  <a:pt x="4073" y="344"/>
                </a:lnTo>
                <a:lnTo>
                  <a:pt x="4071" y="332"/>
                </a:lnTo>
                <a:lnTo>
                  <a:pt x="4069" y="321"/>
                </a:lnTo>
                <a:lnTo>
                  <a:pt x="4066" y="311"/>
                </a:lnTo>
                <a:lnTo>
                  <a:pt x="4062" y="301"/>
                </a:lnTo>
                <a:lnTo>
                  <a:pt x="4058" y="292"/>
                </a:lnTo>
                <a:lnTo>
                  <a:pt x="4052" y="282"/>
                </a:lnTo>
                <a:lnTo>
                  <a:pt x="4044" y="271"/>
                </a:lnTo>
                <a:lnTo>
                  <a:pt x="4035" y="262"/>
                </a:lnTo>
                <a:lnTo>
                  <a:pt x="4026" y="254"/>
                </a:lnTo>
                <a:lnTo>
                  <a:pt x="4015" y="247"/>
                </a:lnTo>
                <a:lnTo>
                  <a:pt x="4003" y="242"/>
                </a:lnTo>
                <a:lnTo>
                  <a:pt x="3990" y="239"/>
                </a:lnTo>
                <a:lnTo>
                  <a:pt x="3976" y="237"/>
                </a:lnTo>
                <a:lnTo>
                  <a:pt x="3961" y="236"/>
                </a:lnTo>
                <a:lnTo>
                  <a:pt x="3947" y="237"/>
                </a:lnTo>
                <a:lnTo>
                  <a:pt x="3934" y="239"/>
                </a:lnTo>
                <a:lnTo>
                  <a:pt x="3922" y="242"/>
                </a:lnTo>
                <a:lnTo>
                  <a:pt x="3910" y="247"/>
                </a:lnTo>
                <a:lnTo>
                  <a:pt x="3900" y="254"/>
                </a:lnTo>
                <a:lnTo>
                  <a:pt x="3888" y="261"/>
                </a:lnTo>
                <a:lnTo>
                  <a:pt x="3879" y="270"/>
                </a:lnTo>
                <a:lnTo>
                  <a:pt x="3870" y="280"/>
                </a:lnTo>
                <a:lnTo>
                  <a:pt x="3864" y="290"/>
                </a:lnTo>
                <a:lnTo>
                  <a:pt x="3857" y="300"/>
                </a:lnTo>
                <a:lnTo>
                  <a:pt x="3852" y="310"/>
                </a:lnTo>
                <a:lnTo>
                  <a:pt x="3848" y="320"/>
                </a:lnTo>
                <a:lnTo>
                  <a:pt x="3844" y="332"/>
                </a:lnTo>
                <a:lnTo>
                  <a:pt x="3840" y="343"/>
                </a:lnTo>
                <a:lnTo>
                  <a:pt x="3838" y="355"/>
                </a:lnTo>
                <a:lnTo>
                  <a:pt x="3836" y="368"/>
                </a:lnTo>
                <a:close/>
                <a:moveTo>
                  <a:pt x="4756" y="559"/>
                </a:moveTo>
                <a:lnTo>
                  <a:pt x="4771" y="620"/>
                </a:lnTo>
                <a:lnTo>
                  <a:pt x="4756" y="627"/>
                </a:lnTo>
                <a:lnTo>
                  <a:pt x="4742" y="632"/>
                </a:lnTo>
                <a:lnTo>
                  <a:pt x="4728" y="636"/>
                </a:lnTo>
                <a:lnTo>
                  <a:pt x="4711" y="640"/>
                </a:lnTo>
                <a:lnTo>
                  <a:pt x="4695" y="643"/>
                </a:lnTo>
                <a:lnTo>
                  <a:pt x="4678" y="646"/>
                </a:lnTo>
                <a:lnTo>
                  <a:pt x="4660" y="647"/>
                </a:lnTo>
                <a:lnTo>
                  <a:pt x="4641" y="648"/>
                </a:lnTo>
                <a:lnTo>
                  <a:pt x="4617" y="647"/>
                </a:lnTo>
                <a:lnTo>
                  <a:pt x="4593" y="643"/>
                </a:lnTo>
                <a:lnTo>
                  <a:pt x="4582" y="641"/>
                </a:lnTo>
                <a:lnTo>
                  <a:pt x="4571" y="638"/>
                </a:lnTo>
                <a:lnTo>
                  <a:pt x="4560" y="635"/>
                </a:lnTo>
                <a:lnTo>
                  <a:pt x="4550" y="631"/>
                </a:lnTo>
                <a:lnTo>
                  <a:pt x="4541" y="627"/>
                </a:lnTo>
                <a:lnTo>
                  <a:pt x="4530" y="623"/>
                </a:lnTo>
                <a:lnTo>
                  <a:pt x="4521" y="618"/>
                </a:lnTo>
                <a:lnTo>
                  <a:pt x="4512" y="612"/>
                </a:lnTo>
                <a:lnTo>
                  <a:pt x="4504" y="605"/>
                </a:lnTo>
                <a:lnTo>
                  <a:pt x="4495" y="599"/>
                </a:lnTo>
                <a:lnTo>
                  <a:pt x="4487" y="592"/>
                </a:lnTo>
                <a:lnTo>
                  <a:pt x="4479" y="584"/>
                </a:lnTo>
                <a:lnTo>
                  <a:pt x="4472" y="576"/>
                </a:lnTo>
                <a:lnTo>
                  <a:pt x="4465" y="567"/>
                </a:lnTo>
                <a:lnTo>
                  <a:pt x="4458" y="559"/>
                </a:lnTo>
                <a:lnTo>
                  <a:pt x="4452" y="550"/>
                </a:lnTo>
                <a:lnTo>
                  <a:pt x="4447" y="541"/>
                </a:lnTo>
                <a:lnTo>
                  <a:pt x="4442" y="531"/>
                </a:lnTo>
                <a:lnTo>
                  <a:pt x="4437" y="521"/>
                </a:lnTo>
                <a:lnTo>
                  <a:pt x="4434" y="511"/>
                </a:lnTo>
                <a:lnTo>
                  <a:pt x="4430" y="500"/>
                </a:lnTo>
                <a:lnTo>
                  <a:pt x="4427" y="489"/>
                </a:lnTo>
                <a:lnTo>
                  <a:pt x="4424" y="478"/>
                </a:lnTo>
                <a:lnTo>
                  <a:pt x="4421" y="467"/>
                </a:lnTo>
                <a:lnTo>
                  <a:pt x="4419" y="442"/>
                </a:lnTo>
                <a:lnTo>
                  <a:pt x="4418" y="417"/>
                </a:lnTo>
                <a:lnTo>
                  <a:pt x="4418" y="404"/>
                </a:lnTo>
                <a:lnTo>
                  <a:pt x="4419" y="391"/>
                </a:lnTo>
                <a:lnTo>
                  <a:pt x="4420" y="379"/>
                </a:lnTo>
                <a:lnTo>
                  <a:pt x="4423" y="367"/>
                </a:lnTo>
                <a:lnTo>
                  <a:pt x="4425" y="355"/>
                </a:lnTo>
                <a:lnTo>
                  <a:pt x="4428" y="344"/>
                </a:lnTo>
                <a:lnTo>
                  <a:pt x="4431" y="333"/>
                </a:lnTo>
                <a:lnTo>
                  <a:pt x="4435" y="321"/>
                </a:lnTo>
                <a:lnTo>
                  <a:pt x="4439" y="311"/>
                </a:lnTo>
                <a:lnTo>
                  <a:pt x="4444" y="301"/>
                </a:lnTo>
                <a:lnTo>
                  <a:pt x="4449" y="291"/>
                </a:lnTo>
                <a:lnTo>
                  <a:pt x="4455" y="281"/>
                </a:lnTo>
                <a:lnTo>
                  <a:pt x="4462" y="272"/>
                </a:lnTo>
                <a:lnTo>
                  <a:pt x="4469" y="263"/>
                </a:lnTo>
                <a:lnTo>
                  <a:pt x="4476" y="254"/>
                </a:lnTo>
                <a:lnTo>
                  <a:pt x="4484" y="245"/>
                </a:lnTo>
                <a:lnTo>
                  <a:pt x="4492" y="237"/>
                </a:lnTo>
                <a:lnTo>
                  <a:pt x="4502" y="230"/>
                </a:lnTo>
                <a:lnTo>
                  <a:pt x="4511" y="223"/>
                </a:lnTo>
                <a:lnTo>
                  <a:pt x="4520" y="215"/>
                </a:lnTo>
                <a:lnTo>
                  <a:pt x="4529" y="210"/>
                </a:lnTo>
                <a:lnTo>
                  <a:pt x="4540" y="204"/>
                </a:lnTo>
                <a:lnTo>
                  <a:pt x="4550" y="199"/>
                </a:lnTo>
                <a:lnTo>
                  <a:pt x="4561" y="195"/>
                </a:lnTo>
                <a:lnTo>
                  <a:pt x="4573" y="191"/>
                </a:lnTo>
                <a:lnTo>
                  <a:pt x="4584" y="188"/>
                </a:lnTo>
                <a:lnTo>
                  <a:pt x="4595" y="185"/>
                </a:lnTo>
                <a:lnTo>
                  <a:pt x="4607" y="183"/>
                </a:lnTo>
                <a:lnTo>
                  <a:pt x="4620" y="181"/>
                </a:lnTo>
                <a:lnTo>
                  <a:pt x="4632" y="179"/>
                </a:lnTo>
                <a:lnTo>
                  <a:pt x="4645" y="178"/>
                </a:lnTo>
                <a:lnTo>
                  <a:pt x="4659" y="178"/>
                </a:lnTo>
                <a:lnTo>
                  <a:pt x="4676" y="178"/>
                </a:lnTo>
                <a:lnTo>
                  <a:pt x="4692" y="179"/>
                </a:lnTo>
                <a:lnTo>
                  <a:pt x="4707" y="182"/>
                </a:lnTo>
                <a:lnTo>
                  <a:pt x="4722" y="185"/>
                </a:lnTo>
                <a:lnTo>
                  <a:pt x="4736" y="188"/>
                </a:lnTo>
                <a:lnTo>
                  <a:pt x="4748" y="192"/>
                </a:lnTo>
                <a:lnTo>
                  <a:pt x="4761" y="196"/>
                </a:lnTo>
                <a:lnTo>
                  <a:pt x="4772" y="201"/>
                </a:lnTo>
                <a:lnTo>
                  <a:pt x="4753" y="265"/>
                </a:lnTo>
                <a:lnTo>
                  <a:pt x="4743" y="260"/>
                </a:lnTo>
                <a:lnTo>
                  <a:pt x="4733" y="256"/>
                </a:lnTo>
                <a:lnTo>
                  <a:pt x="4722" y="251"/>
                </a:lnTo>
                <a:lnTo>
                  <a:pt x="4710" y="248"/>
                </a:lnTo>
                <a:lnTo>
                  <a:pt x="4698" y="246"/>
                </a:lnTo>
                <a:lnTo>
                  <a:pt x="4686" y="244"/>
                </a:lnTo>
                <a:lnTo>
                  <a:pt x="4672" y="243"/>
                </a:lnTo>
                <a:lnTo>
                  <a:pt x="4659" y="243"/>
                </a:lnTo>
                <a:lnTo>
                  <a:pt x="4641" y="244"/>
                </a:lnTo>
                <a:lnTo>
                  <a:pt x="4624" y="246"/>
                </a:lnTo>
                <a:lnTo>
                  <a:pt x="4607" y="250"/>
                </a:lnTo>
                <a:lnTo>
                  <a:pt x="4593" y="256"/>
                </a:lnTo>
                <a:lnTo>
                  <a:pt x="4579" y="263"/>
                </a:lnTo>
                <a:lnTo>
                  <a:pt x="4565" y="271"/>
                </a:lnTo>
                <a:lnTo>
                  <a:pt x="4553" y="281"/>
                </a:lnTo>
                <a:lnTo>
                  <a:pt x="4542" y="294"/>
                </a:lnTo>
                <a:lnTo>
                  <a:pt x="4531" y="305"/>
                </a:lnTo>
                <a:lnTo>
                  <a:pt x="4523" y="318"/>
                </a:lnTo>
                <a:lnTo>
                  <a:pt x="4516" y="332"/>
                </a:lnTo>
                <a:lnTo>
                  <a:pt x="4511" y="346"/>
                </a:lnTo>
                <a:lnTo>
                  <a:pt x="4507" y="362"/>
                </a:lnTo>
                <a:lnTo>
                  <a:pt x="4503" y="378"/>
                </a:lnTo>
                <a:lnTo>
                  <a:pt x="4502" y="396"/>
                </a:lnTo>
                <a:lnTo>
                  <a:pt x="4501" y="413"/>
                </a:lnTo>
                <a:lnTo>
                  <a:pt x="4502" y="432"/>
                </a:lnTo>
                <a:lnTo>
                  <a:pt x="4504" y="449"/>
                </a:lnTo>
                <a:lnTo>
                  <a:pt x="4507" y="467"/>
                </a:lnTo>
                <a:lnTo>
                  <a:pt x="4512" y="482"/>
                </a:lnTo>
                <a:lnTo>
                  <a:pt x="4518" y="496"/>
                </a:lnTo>
                <a:lnTo>
                  <a:pt x="4525" y="511"/>
                </a:lnTo>
                <a:lnTo>
                  <a:pt x="4535" y="523"/>
                </a:lnTo>
                <a:lnTo>
                  <a:pt x="4545" y="535"/>
                </a:lnTo>
                <a:lnTo>
                  <a:pt x="4556" y="546"/>
                </a:lnTo>
                <a:lnTo>
                  <a:pt x="4568" y="555"/>
                </a:lnTo>
                <a:lnTo>
                  <a:pt x="4581" y="563"/>
                </a:lnTo>
                <a:lnTo>
                  <a:pt x="4594" y="569"/>
                </a:lnTo>
                <a:lnTo>
                  <a:pt x="4608" y="575"/>
                </a:lnTo>
                <a:lnTo>
                  <a:pt x="4624" y="579"/>
                </a:lnTo>
                <a:lnTo>
                  <a:pt x="4639" y="581"/>
                </a:lnTo>
                <a:lnTo>
                  <a:pt x="4657" y="581"/>
                </a:lnTo>
                <a:lnTo>
                  <a:pt x="4669" y="581"/>
                </a:lnTo>
                <a:lnTo>
                  <a:pt x="4681" y="580"/>
                </a:lnTo>
                <a:lnTo>
                  <a:pt x="4694" y="578"/>
                </a:lnTo>
                <a:lnTo>
                  <a:pt x="4706" y="576"/>
                </a:lnTo>
                <a:lnTo>
                  <a:pt x="4718" y="572"/>
                </a:lnTo>
                <a:lnTo>
                  <a:pt x="4732" y="568"/>
                </a:lnTo>
                <a:lnTo>
                  <a:pt x="4744" y="564"/>
                </a:lnTo>
                <a:lnTo>
                  <a:pt x="4756" y="559"/>
                </a:lnTo>
                <a:close/>
                <a:moveTo>
                  <a:pt x="5225" y="427"/>
                </a:moveTo>
                <a:lnTo>
                  <a:pt x="4913" y="426"/>
                </a:lnTo>
                <a:lnTo>
                  <a:pt x="4914" y="445"/>
                </a:lnTo>
                <a:lnTo>
                  <a:pt x="4916" y="463"/>
                </a:lnTo>
                <a:lnTo>
                  <a:pt x="4920" y="480"/>
                </a:lnTo>
                <a:lnTo>
                  <a:pt x="4925" y="495"/>
                </a:lnTo>
                <a:lnTo>
                  <a:pt x="4931" y="510"/>
                </a:lnTo>
                <a:lnTo>
                  <a:pt x="4939" y="523"/>
                </a:lnTo>
                <a:lnTo>
                  <a:pt x="4949" y="535"/>
                </a:lnTo>
                <a:lnTo>
                  <a:pt x="4959" y="546"/>
                </a:lnTo>
                <a:lnTo>
                  <a:pt x="4969" y="554"/>
                </a:lnTo>
                <a:lnTo>
                  <a:pt x="4980" y="562"/>
                </a:lnTo>
                <a:lnTo>
                  <a:pt x="4993" y="568"/>
                </a:lnTo>
                <a:lnTo>
                  <a:pt x="5006" y="573"/>
                </a:lnTo>
                <a:lnTo>
                  <a:pt x="5019" y="577"/>
                </a:lnTo>
                <a:lnTo>
                  <a:pt x="5034" y="580"/>
                </a:lnTo>
                <a:lnTo>
                  <a:pt x="5049" y="582"/>
                </a:lnTo>
                <a:lnTo>
                  <a:pt x="5066" y="582"/>
                </a:lnTo>
                <a:lnTo>
                  <a:pt x="5082" y="582"/>
                </a:lnTo>
                <a:lnTo>
                  <a:pt x="5099" y="581"/>
                </a:lnTo>
                <a:lnTo>
                  <a:pt x="5115" y="579"/>
                </a:lnTo>
                <a:lnTo>
                  <a:pt x="5130" y="577"/>
                </a:lnTo>
                <a:lnTo>
                  <a:pt x="5146" y="573"/>
                </a:lnTo>
                <a:lnTo>
                  <a:pt x="5161" y="569"/>
                </a:lnTo>
                <a:lnTo>
                  <a:pt x="5176" y="564"/>
                </a:lnTo>
                <a:lnTo>
                  <a:pt x="5189" y="559"/>
                </a:lnTo>
                <a:lnTo>
                  <a:pt x="5203" y="618"/>
                </a:lnTo>
                <a:lnTo>
                  <a:pt x="5187" y="624"/>
                </a:lnTo>
                <a:lnTo>
                  <a:pt x="5171" y="630"/>
                </a:lnTo>
                <a:lnTo>
                  <a:pt x="5153" y="635"/>
                </a:lnTo>
                <a:lnTo>
                  <a:pt x="5135" y="639"/>
                </a:lnTo>
                <a:lnTo>
                  <a:pt x="5116" y="642"/>
                </a:lnTo>
                <a:lnTo>
                  <a:pt x="5096" y="644"/>
                </a:lnTo>
                <a:lnTo>
                  <a:pt x="5075" y="646"/>
                </a:lnTo>
                <a:lnTo>
                  <a:pt x="5054" y="647"/>
                </a:lnTo>
                <a:lnTo>
                  <a:pt x="5029" y="646"/>
                </a:lnTo>
                <a:lnTo>
                  <a:pt x="5006" y="642"/>
                </a:lnTo>
                <a:lnTo>
                  <a:pt x="4995" y="640"/>
                </a:lnTo>
                <a:lnTo>
                  <a:pt x="4984" y="637"/>
                </a:lnTo>
                <a:lnTo>
                  <a:pt x="4973" y="634"/>
                </a:lnTo>
                <a:lnTo>
                  <a:pt x="4963" y="631"/>
                </a:lnTo>
                <a:lnTo>
                  <a:pt x="4953" y="627"/>
                </a:lnTo>
                <a:lnTo>
                  <a:pt x="4943" y="622"/>
                </a:lnTo>
                <a:lnTo>
                  <a:pt x="4934" y="617"/>
                </a:lnTo>
                <a:lnTo>
                  <a:pt x="4925" y="612"/>
                </a:lnTo>
                <a:lnTo>
                  <a:pt x="4917" y="605"/>
                </a:lnTo>
                <a:lnTo>
                  <a:pt x="4909" y="598"/>
                </a:lnTo>
                <a:lnTo>
                  <a:pt x="4900" y="592"/>
                </a:lnTo>
                <a:lnTo>
                  <a:pt x="4893" y="584"/>
                </a:lnTo>
                <a:lnTo>
                  <a:pt x="4886" y="576"/>
                </a:lnTo>
                <a:lnTo>
                  <a:pt x="4879" y="567"/>
                </a:lnTo>
                <a:lnTo>
                  <a:pt x="4873" y="559"/>
                </a:lnTo>
                <a:lnTo>
                  <a:pt x="4866" y="551"/>
                </a:lnTo>
                <a:lnTo>
                  <a:pt x="4861" y="542"/>
                </a:lnTo>
                <a:lnTo>
                  <a:pt x="4856" y="531"/>
                </a:lnTo>
                <a:lnTo>
                  <a:pt x="4852" y="522"/>
                </a:lnTo>
                <a:lnTo>
                  <a:pt x="4848" y="512"/>
                </a:lnTo>
                <a:lnTo>
                  <a:pt x="4845" y="501"/>
                </a:lnTo>
                <a:lnTo>
                  <a:pt x="4842" y="490"/>
                </a:lnTo>
                <a:lnTo>
                  <a:pt x="4840" y="480"/>
                </a:lnTo>
                <a:lnTo>
                  <a:pt x="4837" y="469"/>
                </a:lnTo>
                <a:lnTo>
                  <a:pt x="4835" y="445"/>
                </a:lnTo>
                <a:lnTo>
                  <a:pt x="4834" y="419"/>
                </a:lnTo>
                <a:lnTo>
                  <a:pt x="4835" y="394"/>
                </a:lnTo>
                <a:lnTo>
                  <a:pt x="4837" y="370"/>
                </a:lnTo>
                <a:lnTo>
                  <a:pt x="4842" y="346"/>
                </a:lnTo>
                <a:lnTo>
                  <a:pt x="4848" y="324"/>
                </a:lnTo>
                <a:lnTo>
                  <a:pt x="4852" y="313"/>
                </a:lnTo>
                <a:lnTo>
                  <a:pt x="4856" y="303"/>
                </a:lnTo>
                <a:lnTo>
                  <a:pt x="4860" y="293"/>
                </a:lnTo>
                <a:lnTo>
                  <a:pt x="4865" y="282"/>
                </a:lnTo>
                <a:lnTo>
                  <a:pt x="4872" y="273"/>
                </a:lnTo>
                <a:lnTo>
                  <a:pt x="4878" y="264"/>
                </a:lnTo>
                <a:lnTo>
                  <a:pt x="4884" y="255"/>
                </a:lnTo>
                <a:lnTo>
                  <a:pt x="4891" y="246"/>
                </a:lnTo>
                <a:lnTo>
                  <a:pt x="4898" y="238"/>
                </a:lnTo>
                <a:lnTo>
                  <a:pt x="4905" y="230"/>
                </a:lnTo>
                <a:lnTo>
                  <a:pt x="4914" y="223"/>
                </a:lnTo>
                <a:lnTo>
                  <a:pt x="4922" y="217"/>
                </a:lnTo>
                <a:lnTo>
                  <a:pt x="4930" y="210"/>
                </a:lnTo>
                <a:lnTo>
                  <a:pt x="4939" y="204"/>
                </a:lnTo>
                <a:lnTo>
                  <a:pt x="4949" y="199"/>
                </a:lnTo>
                <a:lnTo>
                  <a:pt x="4958" y="195"/>
                </a:lnTo>
                <a:lnTo>
                  <a:pt x="4967" y="191"/>
                </a:lnTo>
                <a:lnTo>
                  <a:pt x="4977" y="187"/>
                </a:lnTo>
                <a:lnTo>
                  <a:pt x="4988" y="185"/>
                </a:lnTo>
                <a:lnTo>
                  <a:pt x="4999" y="182"/>
                </a:lnTo>
                <a:lnTo>
                  <a:pt x="5009" y="179"/>
                </a:lnTo>
                <a:lnTo>
                  <a:pt x="5021" y="178"/>
                </a:lnTo>
                <a:lnTo>
                  <a:pt x="5032" y="177"/>
                </a:lnTo>
                <a:lnTo>
                  <a:pt x="5044" y="177"/>
                </a:lnTo>
                <a:lnTo>
                  <a:pt x="5055" y="177"/>
                </a:lnTo>
                <a:lnTo>
                  <a:pt x="5068" y="178"/>
                </a:lnTo>
                <a:lnTo>
                  <a:pt x="5079" y="181"/>
                </a:lnTo>
                <a:lnTo>
                  <a:pt x="5090" y="183"/>
                </a:lnTo>
                <a:lnTo>
                  <a:pt x="5101" y="185"/>
                </a:lnTo>
                <a:lnTo>
                  <a:pt x="5111" y="188"/>
                </a:lnTo>
                <a:lnTo>
                  <a:pt x="5120" y="192"/>
                </a:lnTo>
                <a:lnTo>
                  <a:pt x="5129" y="196"/>
                </a:lnTo>
                <a:lnTo>
                  <a:pt x="5139" y="201"/>
                </a:lnTo>
                <a:lnTo>
                  <a:pt x="5148" y="206"/>
                </a:lnTo>
                <a:lnTo>
                  <a:pt x="5156" y="212"/>
                </a:lnTo>
                <a:lnTo>
                  <a:pt x="5163" y="220"/>
                </a:lnTo>
                <a:lnTo>
                  <a:pt x="5172" y="227"/>
                </a:lnTo>
                <a:lnTo>
                  <a:pt x="5178" y="234"/>
                </a:lnTo>
                <a:lnTo>
                  <a:pt x="5185" y="242"/>
                </a:lnTo>
                <a:lnTo>
                  <a:pt x="5191" y="251"/>
                </a:lnTo>
                <a:lnTo>
                  <a:pt x="5200" y="266"/>
                </a:lnTo>
                <a:lnTo>
                  <a:pt x="5208" y="281"/>
                </a:lnTo>
                <a:lnTo>
                  <a:pt x="5215" y="298"/>
                </a:lnTo>
                <a:lnTo>
                  <a:pt x="5220" y="314"/>
                </a:lnTo>
                <a:lnTo>
                  <a:pt x="5224" y="332"/>
                </a:lnTo>
                <a:lnTo>
                  <a:pt x="5227" y="349"/>
                </a:lnTo>
                <a:lnTo>
                  <a:pt x="5229" y="369"/>
                </a:lnTo>
                <a:lnTo>
                  <a:pt x="5229" y="388"/>
                </a:lnTo>
                <a:lnTo>
                  <a:pt x="5229" y="400"/>
                </a:lnTo>
                <a:lnTo>
                  <a:pt x="5228" y="410"/>
                </a:lnTo>
                <a:lnTo>
                  <a:pt x="5227" y="419"/>
                </a:lnTo>
                <a:lnTo>
                  <a:pt x="5225" y="427"/>
                </a:lnTo>
                <a:close/>
                <a:moveTo>
                  <a:pt x="4913" y="368"/>
                </a:moveTo>
                <a:lnTo>
                  <a:pt x="5150" y="368"/>
                </a:lnTo>
                <a:lnTo>
                  <a:pt x="5150" y="355"/>
                </a:lnTo>
                <a:lnTo>
                  <a:pt x="5149" y="344"/>
                </a:lnTo>
                <a:lnTo>
                  <a:pt x="5148" y="332"/>
                </a:lnTo>
                <a:lnTo>
                  <a:pt x="5145" y="321"/>
                </a:lnTo>
                <a:lnTo>
                  <a:pt x="5142" y="311"/>
                </a:lnTo>
                <a:lnTo>
                  <a:pt x="5139" y="301"/>
                </a:lnTo>
                <a:lnTo>
                  <a:pt x="5134" y="292"/>
                </a:lnTo>
                <a:lnTo>
                  <a:pt x="5128" y="282"/>
                </a:lnTo>
                <a:lnTo>
                  <a:pt x="5120" y="271"/>
                </a:lnTo>
                <a:lnTo>
                  <a:pt x="5112" y="262"/>
                </a:lnTo>
                <a:lnTo>
                  <a:pt x="5102" y="254"/>
                </a:lnTo>
                <a:lnTo>
                  <a:pt x="5091" y="247"/>
                </a:lnTo>
                <a:lnTo>
                  <a:pt x="5079" y="242"/>
                </a:lnTo>
                <a:lnTo>
                  <a:pt x="5067" y="239"/>
                </a:lnTo>
                <a:lnTo>
                  <a:pt x="5052" y="237"/>
                </a:lnTo>
                <a:lnTo>
                  <a:pt x="5037" y="236"/>
                </a:lnTo>
                <a:lnTo>
                  <a:pt x="5024" y="237"/>
                </a:lnTo>
                <a:lnTo>
                  <a:pt x="5010" y="239"/>
                </a:lnTo>
                <a:lnTo>
                  <a:pt x="4998" y="242"/>
                </a:lnTo>
                <a:lnTo>
                  <a:pt x="4987" y="247"/>
                </a:lnTo>
                <a:lnTo>
                  <a:pt x="4975" y="254"/>
                </a:lnTo>
                <a:lnTo>
                  <a:pt x="4965" y="261"/>
                </a:lnTo>
                <a:lnTo>
                  <a:pt x="4956" y="270"/>
                </a:lnTo>
                <a:lnTo>
                  <a:pt x="4947" y="280"/>
                </a:lnTo>
                <a:lnTo>
                  <a:pt x="4940" y="290"/>
                </a:lnTo>
                <a:lnTo>
                  <a:pt x="4934" y="300"/>
                </a:lnTo>
                <a:lnTo>
                  <a:pt x="4929" y="310"/>
                </a:lnTo>
                <a:lnTo>
                  <a:pt x="4924" y="320"/>
                </a:lnTo>
                <a:lnTo>
                  <a:pt x="4920" y="332"/>
                </a:lnTo>
                <a:lnTo>
                  <a:pt x="4917" y="343"/>
                </a:lnTo>
                <a:lnTo>
                  <a:pt x="4914" y="355"/>
                </a:lnTo>
                <a:lnTo>
                  <a:pt x="4913" y="368"/>
                </a:lnTo>
                <a:close/>
                <a:moveTo>
                  <a:pt x="5330" y="637"/>
                </a:moveTo>
                <a:lnTo>
                  <a:pt x="5330" y="328"/>
                </a:lnTo>
                <a:lnTo>
                  <a:pt x="5330" y="291"/>
                </a:lnTo>
                <a:lnTo>
                  <a:pt x="5330" y="256"/>
                </a:lnTo>
                <a:lnTo>
                  <a:pt x="5329" y="221"/>
                </a:lnTo>
                <a:lnTo>
                  <a:pt x="5328" y="188"/>
                </a:lnTo>
                <a:lnTo>
                  <a:pt x="5399" y="188"/>
                </a:lnTo>
                <a:lnTo>
                  <a:pt x="5402" y="276"/>
                </a:lnTo>
                <a:lnTo>
                  <a:pt x="5406" y="276"/>
                </a:lnTo>
                <a:lnTo>
                  <a:pt x="5409" y="265"/>
                </a:lnTo>
                <a:lnTo>
                  <a:pt x="5414" y="255"/>
                </a:lnTo>
                <a:lnTo>
                  <a:pt x="5419" y="245"/>
                </a:lnTo>
                <a:lnTo>
                  <a:pt x="5425" y="236"/>
                </a:lnTo>
                <a:lnTo>
                  <a:pt x="5432" y="227"/>
                </a:lnTo>
                <a:lnTo>
                  <a:pt x="5439" y="219"/>
                </a:lnTo>
                <a:lnTo>
                  <a:pt x="5446" y="211"/>
                </a:lnTo>
                <a:lnTo>
                  <a:pt x="5454" y="204"/>
                </a:lnTo>
                <a:lnTo>
                  <a:pt x="5463" y="198"/>
                </a:lnTo>
                <a:lnTo>
                  <a:pt x="5472" y="193"/>
                </a:lnTo>
                <a:lnTo>
                  <a:pt x="5481" y="188"/>
                </a:lnTo>
                <a:lnTo>
                  <a:pt x="5490" y="185"/>
                </a:lnTo>
                <a:lnTo>
                  <a:pt x="5500" y="182"/>
                </a:lnTo>
                <a:lnTo>
                  <a:pt x="5510" y="179"/>
                </a:lnTo>
                <a:lnTo>
                  <a:pt x="5520" y="177"/>
                </a:lnTo>
                <a:lnTo>
                  <a:pt x="5529" y="177"/>
                </a:lnTo>
                <a:lnTo>
                  <a:pt x="5541" y="178"/>
                </a:lnTo>
                <a:lnTo>
                  <a:pt x="5553" y="181"/>
                </a:lnTo>
                <a:lnTo>
                  <a:pt x="5553" y="258"/>
                </a:lnTo>
                <a:lnTo>
                  <a:pt x="5539" y="256"/>
                </a:lnTo>
                <a:lnTo>
                  <a:pt x="5524" y="255"/>
                </a:lnTo>
                <a:lnTo>
                  <a:pt x="5511" y="256"/>
                </a:lnTo>
                <a:lnTo>
                  <a:pt x="5498" y="258"/>
                </a:lnTo>
                <a:lnTo>
                  <a:pt x="5486" y="261"/>
                </a:lnTo>
                <a:lnTo>
                  <a:pt x="5475" y="266"/>
                </a:lnTo>
                <a:lnTo>
                  <a:pt x="5464" y="272"/>
                </a:lnTo>
                <a:lnTo>
                  <a:pt x="5455" y="280"/>
                </a:lnTo>
                <a:lnTo>
                  <a:pt x="5446" y="290"/>
                </a:lnTo>
                <a:lnTo>
                  <a:pt x="5438" y="300"/>
                </a:lnTo>
                <a:lnTo>
                  <a:pt x="5432" y="310"/>
                </a:lnTo>
                <a:lnTo>
                  <a:pt x="5426" y="321"/>
                </a:lnTo>
                <a:lnTo>
                  <a:pt x="5421" y="333"/>
                </a:lnTo>
                <a:lnTo>
                  <a:pt x="5418" y="344"/>
                </a:lnTo>
                <a:lnTo>
                  <a:pt x="5415" y="356"/>
                </a:lnTo>
                <a:lnTo>
                  <a:pt x="5413" y="370"/>
                </a:lnTo>
                <a:lnTo>
                  <a:pt x="5411" y="383"/>
                </a:lnTo>
                <a:lnTo>
                  <a:pt x="5411" y="398"/>
                </a:lnTo>
                <a:lnTo>
                  <a:pt x="5411" y="637"/>
                </a:lnTo>
                <a:lnTo>
                  <a:pt x="5330" y="637"/>
                </a:lnTo>
                <a:close/>
                <a:moveTo>
                  <a:pt x="5652" y="105"/>
                </a:moveTo>
                <a:lnTo>
                  <a:pt x="5732" y="80"/>
                </a:lnTo>
                <a:lnTo>
                  <a:pt x="5732" y="188"/>
                </a:lnTo>
                <a:lnTo>
                  <a:pt x="5849" y="188"/>
                </a:lnTo>
                <a:lnTo>
                  <a:pt x="5849" y="249"/>
                </a:lnTo>
                <a:lnTo>
                  <a:pt x="5732" y="249"/>
                </a:lnTo>
                <a:lnTo>
                  <a:pt x="5732" y="492"/>
                </a:lnTo>
                <a:lnTo>
                  <a:pt x="5733" y="503"/>
                </a:lnTo>
                <a:lnTo>
                  <a:pt x="5733" y="513"/>
                </a:lnTo>
                <a:lnTo>
                  <a:pt x="5734" y="522"/>
                </a:lnTo>
                <a:lnTo>
                  <a:pt x="5736" y="530"/>
                </a:lnTo>
                <a:lnTo>
                  <a:pt x="5738" y="539"/>
                </a:lnTo>
                <a:lnTo>
                  <a:pt x="5741" y="546"/>
                </a:lnTo>
                <a:lnTo>
                  <a:pt x="5744" y="552"/>
                </a:lnTo>
                <a:lnTo>
                  <a:pt x="5747" y="557"/>
                </a:lnTo>
                <a:lnTo>
                  <a:pt x="5751" y="562"/>
                </a:lnTo>
                <a:lnTo>
                  <a:pt x="5756" y="567"/>
                </a:lnTo>
                <a:lnTo>
                  <a:pt x="5760" y="570"/>
                </a:lnTo>
                <a:lnTo>
                  <a:pt x="5766" y="573"/>
                </a:lnTo>
                <a:lnTo>
                  <a:pt x="5773" y="577"/>
                </a:lnTo>
                <a:lnTo>
                  <a:pt x="5779" y="578"/>
                </a:lnTo>
                <a:lnTo>
                  <a:pt x="5786" y="579"/>
                </a:lnTo>
                <a:lnTo>
                  <a:pt x="5793" y="580"/>
                </a:lnTo>
                <a:lnTo>
                  <a:pt x="5807" y="579"/>
                </a:lnTo>
                <a:lnTo>
                  <a:pt x="5819" y="578"/>
                </a:lnTo>
                <a:lnTo>
                  <a:pt x="5830" y="577"/>
                </a:lnTo>
                <a:lnTo>
                  <a:pt x="5840" y="573"/>
                </a:lnTo>
                <a:lnTo>
                  <a:pt x="5844" y="635"/>
                </a:lnTo>
                <a:lnTo>
                  <a:pt x="5829" y="640"/>
                </a:lnTo>
                <a:lnTo>
                  <a:pt x="5812" y="644"/>
                </a:lnTo>
                <a:lnTo>
                  <a:pt x="5792" y="647"/>
                </a:lnTo>
                <a:lnTo>
                  <a:pt x="5772" y="648"/>
                </a:lnTo>
                <a:lnTo>
                  <a:pt x="5758" y="647"/>
                </a:lnTo>
                <a:lnTo>
                  <a:pt x="5745" y="644"/>
                </a:lnTo>
                <a:lnTo>
                  <a:pt x="5733" y="642"/>
                </a:lnTo>
                <a:lnTo>
                  <a:pt x="5721" y="638"/>
                </a:lnTo>
                <a:lnTo>
                  <a:pt x="5710" y="633"/>
                </a:lnTo>
                <a:lnTo>
                  <a:pt x="5701" y="627"/>
                </a:lnTo>
                <a:lnTo>
                  <a:pt x="5691" y="620"/>
                </a:lnTo>
                <a:lnTo>
                  <a:pt x="5683" y="612"/>
                </a:lnTo>
                <a:lnTo>
                  <a:pt x="5676" y="602"/>
                </a:lnTo>
                <a:lnTo>
                  <a:pt x="5670" y="591"/>
                </a:lnTo>
                <a:lnTo>
                  <a:pt x="5665" y="579"/>
                </a:lnTo>
                <a:lnTo>
                  <a:pt x="5660" y="565"/>
                </a:lnTo>
                <a:lnTo>
                  <a:pt x="5657" y="550"/>
                </a:lnTo>
                <a:lnTo>
                  <a:pt x="5654" y="532"/>
                </a:lnTo>
                <a:lnTo>
                  <a:pt x="5652" y="515"/>
                </a:lnTo>
                <a:lnTo>
                  <a:pt x="5652" y="495"/>
                </a:lnTo>
                <a:lnTo>
                  <a:pt x="5652" y="249"/>
                </a:lnTo>
                <a:lnTo>
                  <a:pt x="5583" y="249"/>
                </a:lnTo>
                <a:lnTo>
                  <a:pt x="5583" y="188"/>
                </a:lnTo>
                <a:lnTo>
                  <a:pt x="5652" y="188"/>
                </a:lnTo>
                <a:lnTo>
                  <a:pt x="5652" y="105"/>
                </a:lnTo>
                <a:close/>
                <a:moveTo>
                  <a:pt x="6256" y="362"/>
                </a:moveTo>
                <a:lnTo>
                  <a:pt x="6256" y="529"/>
                </a:lnTo>
                <a:lnTo>
                  <a:pt x="6257" y="561"/>
                </a:lnTo>
                <a:lnTo>
                  <a:pt x="6258" y="589"/>
                </a:lnTo>
                <a:lnTo>
                  <a:pt x="6260" y="615"/>
                </a:lnTo>
                <a:lnTo>
                  <a:pt x="6263" y="637"/>
                </a:lnTo>
                <a:lnTo>
                  <a:pt x="6189" y="637"/>
                </a:lnTo>
                <a:lnTo>
                  <a:pt x="6183" y="581"/>
                </a:lnTo>
                <a:lnTo>
                  <a:pt x="6180" y="581"/>
                </a:lnTo>
                <a:lnTo>
                  <a:pt x="6173" y="588"/>
                </a:lnTo>
                <a:lnTo>
                  <a:pt x="6167" y="596"/>
                </a:lnTo>
                <a:lnTo>
                  <a:pt x="6160" y="603"/>
                </a:lnTo>
                <a:lnTo>
                  <a:pt x="6154" y="610"/>
                </a:lnTo>
                <a:lnTo>
                  <a:pt x="6146" y="616"/>
                </a:lnTo>
                <a:lnTo>
                  <a:pt x="6138" y="621"/>
                </a:lnTo>
                <a:lnTo>
                  <a:pt x="6130" y="626"/>
                </a:lnTo>
                <a:lnTo>
                  <a:pt x="6122" y="630"/>
                </a:lnTo>
                <a:lnTo>
                  <a:pt x="6113" y="634"/>
                </a:lnTo>
                <a:lnTo>
                  <a:pt x="6104" y="637"/>
                </a:lnTo>
                <a:lnTo>
                  <a:pt x="6094" y="640"/>
                </a:lnTo>
                <a:lnTo>
                  <a:pt x="6085" y="642"/>
                </a:lnTo>
                <a:lnTo>
                  <a:pt x="6075" y="644"/>
                </a:lnTo>
                <a:lnTo>
                  <a:pt x="6064" y="647"/>
                </a:lnTo>
                <a:lnTo>
                  <a:pt x="6053" y="647"/>
                </a:lnTo>
                <a:lnTo>
                  <a:pt x="6043" y="648"/>
                </a:lnTo>
                <a:lnTo>
                  <a:pt x="6026" y="647"/>
                </a:lnTo>
                <a:lnTo>
                  <a:pt x="6012" y="644"/>
                </a:lnTo>
                <a:lnTo>
                  <a:pt x="5998" y="641"/>
                </a:lnTo>
                <a:lnTo>
                  <a:pt x="5984" y="637"/>
                </a:lnTo>
                <a:lnTo>
                  <a:pt x="5972" y="631"/>
                </a:lnTo>
                <a:lnTo>
                  <a:pt x="5961" y="625"/>
                </a:lnTo>
                <a:lnTo>
                  <a:pt x="5949" y="617"/>
                </a:lnTo>
                <a:lnTo>
                  <a:pt x="5939" y="607"/>
                </a:lnTo>
                <a:lnTo>
                  <a:pt x="5932" y="598"/>
                </a:lnTo>
                <a:lnTo>
                  <a:pt x="5925" y="588"/>
                </a:lnTo>
                <a:lnTo>
                  <a:pt x="5919" y="578"/>
                </a:lnTo>
                <a:lnTo>
                  <a:pt x="5913" y="566"/>
                </a:lnTo>
                <a:lnTo>
                  <a:pt x="5910" y="555"/>
                </a:lnTo>
                <a:lnTo>
                  <a:pt x="5907" y="543"/>
                </a:lnTo>
                <a:lnTo>
                  <a:pt x="5906" y="531"/>
                </a:lnTo>
                <a:lnTo>
                  <a:pt x="5905" y="518"/>
                </a:lnTo>
                <a:lnTo>
                  <a:pt x="5905" y="508"/>
                </a:lnTo>
                <a:lnTo>
                  <a:pt x="5906" y="498"/>
                </a:lnTo>
                <a:lnTo>
                  <a:pt x="5907" y="489"/>
                </a:lnTo>
                <a:lnTo>
                  <a:pt x="5909" y="480"/>
                </a:lnTo>
                <a:lnTo>
                  <a:pt x="5912" y="471"/>
                </a:lnTo>
                <a:lnTo>
                  <a:pt x="5915" y="462"/>
                </a:lnTo>
                <a:lnTo>
                  <a:pt x="5919" y="454"/>
                </a:lnTo>
                <a:lnTo>
                  <a:pt x="5923" y="446"/>
                </a:lnTo>
                <a:lnTo>
                  <a:pt x="5928" y="439"/>
                </a:lnTo>
                <a:lnTo>
                  <a:pt x="5933" y="432"/>
                </a:lnTo>
                <a:lnTo>
                  <a:pt x="5938" y="424"/>
                </a:lnTo>
                <a:lnTo>
                  <a:pt x="5944" y="417"/>
                </a:lnTo>
                <a:lnTo>
                  <a:pt x="5951" y="411"/>
                </a:lnTo>
                <a:lnTo>
                  <a:pt x="5959" y="405"/>
                </a:lnTo>
                <a:lnTo>
                  <a:pt x="5967" y="399"/>
                </a:lnTo>
                <a:lnTo>
                  <a:pt x="5975" y="393"/>
                </a:lnTo>
                <a:lnTo>
                  <a:pt x="5994" y="383"/>
                </a:lnTo>
                <a:lnTo>
                  <a:pt x="6014" y="374"/>
                </a:lnTo>
                <a:lnTo>
                  <a:pt x="6036" y="367"/>
                </a:lnTo>
                <a:lnTo>
                  <a:pt x="6060" y="362"/>
                </a:lnTo>
                <a:lnTo>
                  <a:pt x="6086" y="356"/>
                </a:lnTo>
                <a:lnTo>
                  <a:pt x="6114" y="353"/>
                </a:lnTo>
                <a:lnTo>
                  <a:pt x="6144" y="351"/>
                </a:lnTo>
                <a:lnTo>
                  <a:pt x="6175" y="351"/>
                </a:lnTo>
                <a:lnTo>
                  <a:pt x="6175" y="342"/>
                </a:lnTo>
                <a:lnTo>
                  <a:pt x="6174" y="329"/>
                </a:lnTo>
                <a:lnTo>
                  <a:pt x="6173" y="317"/>
                </a:lnTo>
                <a:lnTo>
                  <a:pt x="6171" y="306"/>
                </a:lnTo>
                <a:lnTo>
                  <a:pt x="6168" y="296"/>
                </a:lnTo>
                <a:lnTo>
                  <a:pt x="6165" y="286"/>
                </a:lnTo>
                <a:lnTo>
                  <a:pt x="6161" y="278"/>
                </a:lnTo>
                <a:lnTo>
                  <a:pt x="6156" y="271"/>
                </a:lnTo>
                <a:lnTo>
                  <a:pt x="6150" y="264"/>
                </a:lnTo>
                <a:lnTo>
                  <a:pt x="6143" y="258"/>
                </a:lnTo>
                <a:lnTo>
                  <a:pt x="6135" y="253"/>
                </a:lnTo>
                <a:lnTo>
                  <a:pt x="6127" y="248"/>
                </a:lnTo>
                <a:lnTo>
                  <a:pt x="6118" y="244"/>
                </a:lnTo>
                <a:lnTo>
                  <a:pt x="6108" y="241"/>
                </a:lnTo>
                <a:lnTo>
                  <a:pt x="6097" y="239"/>
                </a:lnTo>
                <a:lnTo>
                  <a:pt x="6085" y="238"/>
                </a:lnTo>
                <a:lnTo>
                  <a:pt x="6073" y="238"/>
                </a:lnTo>
                <a:lnTo>
                  <a:pt x="6056" y="238"/>
                </a:lnTo>
                <a:lnTo>
                  <a:pt x="6041" y="240"/>
                </a:lnTo>
                <a:lnTo>
                  <a:pt x="6025" y="242"/>
                </a:lnTo>
                <a:lnTo>
                  <a:pt x="6010" y="246"/>
                </a:lnTo>
                <a:lnTo>
                  <a:pt x="5996" y="250"/>
                </a:lnTo>
                <a:lnTo>
                  <a:pt x="5982" y="257"/>
                </a:lnTo>
                <a:lnTo>
                  <a:pt x="5969" y="264"/>
                </a:lnTo>
                <a:lnTo>
                  <a:pt x="5957" y="271"/>
                </a:lnTo>
                <a:lnTo>
                  <a:pt x="5938" y="218"/>
                </a:lnTo>
                <a:lnTo>
                  <a:pt x="5953" y="208"/>
                </a:lnTo>
                <a:lnTo>
                  <a:pt x="5970" y="200"/>
                </a:lnTo>
                <a:lnTo>
                  <a:pt x="5987" y="193"/>
                </a:lnTo>
                <a:lnTo>
                  <a:pt x="6005" y="188"/>
                </a:lnTo>
                <a:lnTo>
                  <a:pt x="6024" y="183"/>
                </a:lnTo>
                <a:lnTo>
                  <a:pt x="6044" y="179"/>
                </a:lnTo>
                <a:lnTo>
                  <a:pt x="6063" y="178"/>
                </a:lnTo>
                <a:lnTo>
                  <a:pt x="6085" y="177"/>
                </a:lnTo>
                <a:lnTo>
                  <a:pt x="6106" y="178"/>
                </a:lnTo>
                <a:lnTo>
                  <a:pt x="6125" y="181"/>
                </a:lnTo>
                <a:lnTo>
                  <a:pt x="6143" y="184"/>
                </a:lnTo>
                <a:lnTo>
                  <a:pt x="6160" y="189"/>
                </a:lnTo>
                <a:lnTo>
                  <a:pt x="6175" y="195"/>
                </a:lnTo>
                <a:lnTo>
                  <a:pt x="6189" y="203"/>
                </a:lnTo>
                <a:lnTo>
                  <a:pt x="6202" y="212"/>
                </a:lnTo>
                <a:lnTo>
                  <a:pt x="6213" y="224"/>
                </a:lnTo>
                <a:lnTo>
                  <a:pt x="6223" y="236"/>
                </a:lnTo>
                <a:lnTo>
                  <a:pt x="6232" y="249"/>
                </a:lnTo>
                <a:lnTo>
                  <a:pt x="6239" y="264"/>
                </a:lnTo>
                <a:lnTo>
                  <a:pt x="6245" y="280"/>
                </a:lnTo>
                <a:lnTo>
                  <a:pt x="6249" y="299"/>
                </a:lnTo>
                <a:lnTo>
                  <a:pt x="6254" y="318"/>
                </a:lnTo>
                <a:lnTo>
                  <a:pt x="6255" y="339"/>
                </a:lnTo>
                <a:lnTo>
                  <a:pt x="6256" y="362"/>
                </a:lnTo>
                <a:close/>
                <a:moveTo>
                  <a:pt x="6175" y="486"/>
                </a:moveTo>
                <a:lnTo>
                  <a:pt x="6175" y="408"/>
                </a:lnTo>
                <a:lnTo>
                  <a:pt x="6152" y="408"/>
                </a:lnTo>
                <a:lnTo>
                  <a:pt x="6131" y="409"/>
                </a:lnTo>
                <a:lnTo>
                  <a:pt x="6111" y="410"/>
                </a:lnTo>
                <a:lnTo>
                  <a:pt x="6092" y="413"/>
                </a:lnTo>
                <a:lnTo>
                  <a:pt x="6076" y="416"/>
                </a:lnTo>
                <a:lnTo>
                  <a:pt x="6060" y="420"/>
                </a:lnTo>
                <a:lnTo>
                  <a:pt x="6046" y="425"/>
                </a:lnTo>
                <a:lnTo>
                  <a:pt x="6034" y="432"/>
                </a:lnTo>
                <a:lnTo>
                  <a:pt x="6022" y="438"/>
                </a:lnTo>
                <a:lnTo>
                  <a:pt x="6013" y="445"/>
                </a:lnTo>
                <a:lnTo>
                  <a:pt x="6005" y="454"/>
                </a:lnTo>
                <a:lnTo>
                  <a:pt x="5999" y="463"/>
                </a:lnTo>
                <a:lnTo>
                  <a:pt x="5994" y="474"/>
                </a:lnTo>
                <a:lnTo>
                  <a:pt x="5989" y="484"/>
                </a:lnTo>
                <a:lnTo>
                  <a:pt x="5987" y="496"/>
                </a:lnTo>
                <a:lnTo>
                  <a:pt x="5986" y="509"/>
                </a:lnTo>
                <a:lnTo>
                  <a:pt x="5987" y="518"/>
                </a:lnTo>
                <a:lnTo>
                  <a:pt x="5988" y="527"/>
                </a:lnTo>
                <a:lnTo>
                  <a:pt x="5990" y="534"/>
                </a:lnTo>
                <a:lnTo>
                  <a:pt x="5993" y="543"/>
                </a:lnTo>
                <a:lnTo>
                  <a:pt x="5996" y="550"/>
                </a:lnTo>
                <a:lnTo>
                  <a:pt x="6000" y="556"/>
                </a:lnTo>
                <a:lnTo>
                  <a:pt x="6005" y="562"/>
                </a:lnTo>
                <a:lnTo>
                  <a:pt x="6010" y="567"/>
                </a:lnTo>
                <a:lnTo>
                  <a:pt x="6015" y="571"/>
                </a:lnTo>
                <a:lnTo>
                  <a:pt x="6020" y="576"/>
                </a:lnTo>
                <a:lnTo>
                  <a:pt x="6026" y="579"/>
                </a:lnTo>
                <a:lnTo>
                  <a:pt x="6034" y="582"/>
                </a:lnTo>
                <a:lnTo>
                  <a:pt x="6040" y="584"/>
                </a:lnTo>
                <a:lnTo>
                  <a:pt x="6047" y="586"/>
                </a:lnTo>
                <a:lnTo>
                  <a:pt x="6055" y="587"/>
                </a:lnTo>
                <a:lnTo>
                  <a:pt x="6063" y="587"/>
                </a:lnTo>
                <a:lnTo>
                  <a:pt x="6073" y="587"/>
                </a:lnTo>
                <a:lnTo>
                  <a:pt x="6083" y="585"/>
                </a:lnTo>
                <a:lnTo>
                  <a:pt x="6092" y="584"/>
                </a:lnTo>
                <a:lnTo>
                  <a:pt x="6100" y="581"/>
                </a:lnTo>
                <a:lnTo>
                  <a:pt x="6110" y="578"/>
                </a:lnTo>
                <a:lnTo>
                  <a:pt x="6118" y="573"/>
                </a:lnTo>
                <a:lnTo>
                  <a:pt x="6126" y="569"/>
                </a:lnTo>
                <a:lnTo>
                  <a:pt x="6133" y="563"/>
                </a:lnTo>
                <a:lnTo>
                  <a:pt x="6140" y="558"/>
                </a:lnTo>
                <a:lnTo>
                  <a:pt x="6146" y="553"/>
                </a:lnTo>
                <a:lnTo>
                  <a:pt x="6152" y="547"/>
                </a:lnTo>
                <a:lnTo>
                  <a:pt x="6156" y="541"/>
                </a:lnTo>
                <a:lnTo>
                  <a:pt x="6161" y="533"/>
                </a:lnTo>
                <a:lnTo>
                  <a:pt x="6164" y="526"/>
                </a:lnTo>
                <a:lnTo>
                  <a:pt x="6167" y="519"/>
                </a:lnTo>
                <a:lnTo>
                  <a:pt x="6170" y="512"/>
                </a:lnTo>
                <a:lnTo>
                  <a:pt x="6172" y="506"/>
                </a:lnTo>
                <a:lnTo>
                  <a:pt x="6173" y="499"/>
                </a:lnTo>
                <a:lnTo>
                  <a:pt x="6174" y="493"/>
                </a:lnTo>
                <a:lnTo>
                  <a:pt x="6175" y="486"/>
                </a:lnTo>
                <a:close/>
                <a:moveTo>
                  <a:pt x="6469" y="637"/>
                </a:moveTo>
                <a:lnTo>
                  <a:pt x="6387" y="637"/>
                </a:lnTo>
                <a:lnTo>
                  <a:pt x="6387" y="188"/>
                </a:lnTo>
                <a:lnTo>
                  <a:pt x="6469" y="188"/>
                </a:lnTo>
                <a:lnTo>
                  <a:pt x="6469" y="637"/>
                </a:lnTo>
                <a:close/>
                <a:moveTo>
                  <a:pt x="6427" y="105"/>
                </a:moveTo>
                <a:lnTo>
                  <a:pt x="6426" y="105"/>
                </a:lnTo>
                <a:lnTo>
                  <a:pt x="6416" y="104"/>
                </a:lnTo>
                <a:lnTo>
                  <a:pt x="6406" y="101"/>
                </a:lnTo>
                <a:lnTo>
                  <a:pt x="6401" y="99"/>
                </a:lnTo>
                <a:lnTo>
                  <a:pt x="6397" y="96"/>
                </a:lnTo>
                <a:lnTo>
                  <a:pt x="6393" y="93"/>
                </a:lnTo>
                <a:lnTo>
                  <a:pt x="6389" y="90"/>
                </a:lnTo>
                <a:lnTo>
                  <a:pt x="6383" y="82"/>
                </a:lnTo>
                <a:lnTo>
                  <a:pt x="6379" y="72"/>
                </a:lnTo>
                <a:lnTo>
                  <a:pt x="6376" y="63"/>
                </a:lnTo>
                <a:lnTo>
                  <a:pt x="6375" y="52"/>
                </a:lnTo>
                <a:lnTo>
                  <a:pt x="6376" y="42"/>
                </a:lnTo>
                <a:lnTo>
                  <a:pt x="6379" y="32"/>
                </a:lnTo>
                <a:lnTo>
                  <a:pt x="6384" y="23"/>
                </a:lnTo>
                <a:lnTo>
                  <a:pt x="6390" y="16"/>
                </a:lnTo>
                <a:lnTo>
                  <a:pt x="6394" y="12"/>
                </a:lnTo>
                <a:lnTo>
                  <a:pt x="6398" y="9"/>
                </a:lnTo>
                <a:lnTo>
                  <a:pt x="6403" y="6"/>
                </a:lnTo>
                <a:lnTo>
                  <a:pt x="6407" y="4"/>
                </a:lnTo>
                <a:lnTo>
                  <a:pt x="6417" y="2"/>
                </a:lnTo>
                <a:lnTo>
                  <a:pt x="6428" y="0"/>
                </a:lnTo>
                <a:lnTo>
                  <a:pt x="6439" y="2"/>
                </a:lnTo>
                <a:lnTo>
                  <a:pt x="6449" y="4"/>
                </a:lnTo>
                <a:lnTo>
                  <a:pt x="6454" y="6"/>
                </a:lnTo>
                <a:lnTo>
                  <a:pt x="6458" y="9"/>
                </a:lnTo>
                <a:lnTo>
                  <a:pt x="6462" y="12"/>
                </a:lnTo>
                <a:lnTo>
                  <a:pt x="6465" y="15"/>
                </a:lnTo>
                <a:lnTo>
                  <a:pt x="6472" y="23"/>
                </a:lnTo>
                <a:lnTo>
                  <a:pt x="6476" y="31"/>
                </a:lnTo>
                <a:lnTo>
                  <a:pt x="6480" y="42"/>
                </a:lnTo>
                <a:lnTo>
                  <a:pt x="6480" y="52"/>
                </a:lnTo>
                <a:lnTo>
                  <a:pt x="6480" y="63"/>
                </a:lnTo>
                <a:lnTo>
                  <a:pt x="6476" y="72"/>
                </a:lnTo>
                <a:lnTo>
                  <a:pt x="6472" y="82"/>
                </a:lnTo>
                <a:lnTo>
                  <a:pt x="6465" y="90"/>
                </a:lnTo>
                <a:lnTo>
                  <a:pt x="6462" y="93"/>
                </a:lnTo>
                <a:lnTo>
                  <a:pt x="6458" y="96"/>
                </a:lnTo>
                <a:lnTo>
                  <a:pt x="6454" y="99"/>
                </a:lnTo>
                <a:lnTo>
                  <a:pt x="6449" y="101"/>
                </a:lnTo>
                <a:lnTo>
                  <a:pt x="6444" y="103"/>
                </a:lnTo>
                <a:lnTo>
                  <a:pt x="6438" y="104"/>
                </a:lnTo>
                <a:lnTo>
                  <a:pt x="6433" y="104"/>
                </a:lnTo>
                <a:lnTo>
                  <a:pt x="6427" y="105"/>
                </a:lnTo>
                <a:close/>
                <a:moveTo>
                  <a:pt x="6604" y="637"/>
                </a:moveTo>
                <a:lnTo>
                  <a:pt x="6604" y="309"/>
                </a:lnTo>
                <a:lnTo>
                  <a:pt x="6604" y="280"/>
                </a:lnTo>
                <a:lnTo>
                  <a:pt x="6603" y="250"/>
                </a:lnTo>
                <a:lnTo>
                  <a:pt x="6602" y="220"/>
                </a:lnTo>
                <a:lnTo>
                  <a:pt x="6601" y="188"/>
                </a:lnTo>
                <a:lnTo>
                  <a:pt x="6673" y="188"/>
                </a:lnTo>
                <a:lnTo>
                  <a:pt x="6678" y="262"/>
                </a:lnTo>
                <a:lnTo>
                  <a:pt x="6679" y="262"/>
                </a:lnTo>
                <a:lnTo>
                  <a:pt x="6684" y="254"/>
                </a:lnTo>
                <a:lnTo>
                  <a:pt x="6690" y="245"/>
                </a:lnTo>
                <a:lnTo>
                  <a:pt x="6695" y="237"/>
                </a:lnTo>
                <a:lnTo>
                  <a:pt x="6703" y="230"/>
                </a:lnTo>
                <a:lnTo>
                  <a:pt x="6710" y="223"/>
                </a:lnTo>
                <a:lnTo>
                  <a:pt x="6717" y="217"/>
                </a:lnTo>
                <a:lnTo>
                  <a:pt x="6725" y="210"/>
                </a:lnTo>
                <a:lnTo>
                  <a:pt x="6734" y="204"/>
                </a:lnTo>
                <a:lnTo>
                  <a:pt x="6745" y="198"/>
                </a:lnTo>
                <a:lnTo>
                  <a:pt x="6756" y="193"/>
                </a:lnTo>
                <a:lnTo>
                  <a:pt x="6767" y="188"/>
                </a:lnTo>
                <a:lnTo>
                  <a:pt x="6779" y="185"/>
                </a:lnTo>
                <a:lnTo>
                  <a:pt x="6790" y="182"/>
                </a:lnTo>
                <a:lnTo>
                  <a:pt x="6802" y="179"/>
                </a:lnTo>
                <a:lnTo>
                  <a:pt x="6815" y="177"/>
                </a:lnTo>
                <a:lnTo>
                  <a:pt x="6828" y="177"/>
                </a:lnTo>
                <a:lnTo>
                  <a:pt x="6842" y="178"/>
                </a:lnTo>
                <a:lnTo>
                  <a:pt x="6857" y="179"/>
                </a:lnTo>
                <a:lnTo>
                  <a:pt x="6870" y="183"/>
                </a:lnTo>
                <a:lnTo>
                  <a:pt x="6883" y="187"/>
                </a:lnTo>
                <a:lnTo>
                  <a:pt x="6896" y="192"/>
                </a:lnTo>
                <a:lnTo>
                  <a:pt x="6908" y="199"/>
                </a:lnTo>
                <a:lnTo>
                  <a:pt x="6919" y="206"/>
                </a:lnTo>
                <a:lnTo>
                  <a:pt x="6930" y="215"/>
                </a:lnTo>
                <a:lnTo>
                  <a:pt x="6937" y="222"/>
                </a:lnTo>
                <a:lnTo>
                  <a:pt x="6943" y="229"/>
                </a:lnTo>
                <a:lnTo>
                  <a:pt x="6949" y="236"/>
                </a:lnTo>
                <a:lnTo>
                  <a:pt x="6954" y="244"/>
                </a:lnTo>
                <a:lnTo>
                  <a:pt x="6959" y="251"/>
                </a:lnTo>
                <a:lnTo>
                  <a:pt x="6965" y="261"/>
                </a:lnTo>
                <a:lnTo>
                  <a:pt x="6969" y="269"/>
                </a:lnTo>
                <a:lnTo>
                  <a:pt x="6972" y="279"/>
                </a:lnTo>
                <a:lnTo>
                  <a:pt x="6976" y="289"/>
                </a:lnTo>
                <a:lnTo>
                  <a:pt x="6978" y="299"/>
                </a:lnTo>
                <a:lnTo>
                  <a:pt x="6981" y="309"/>
                </a:lnTo>
                <a:lnTo>
                  <a:pt x="6983" y="320"/>
                </a:lnTo>
                <a:lnTo>
                  <a:pt x="6985" y="344"/>
                </a:lnTo>
                <a:lnTo>
                  <a:pt x="6986" y="369"/>
                </a:lnTo>
                <a:lnTo>
                  <a:pt x="6986" y="637"/>
                </a:lnTo>
                <a:lnTo>
                  <a:pt x="6905" y="637"/>
                </a:lnTo>
                <a:lnTo>
                  <a:pt x="6905" y="378"/>
                </a:lnTo>
                <a:lnTo>
                  <a:pt x="6904" y="362"/>
                </a:lnTo>
                <a:lnTo>
                  <a:pt x="6903" y="346"/>
                </a:lnTo>
                <a:lnTo>
                  <a:pt x="6901" y="333"/>
                </a:lnTo>
                <a:lnTo>
                  <a:pt x="6898" y="319"/>
                </a:lnTo>
                <a:lnTo>
                  <a:pt x="6895" y="307"/>
                </a:lnTo>
                <a:lnTo>
                  <a:pt x="6890" y="297"/>
                </a:lnTo>
                <a:lnTo>
                  <a:pt x="6884" y="286"/>
                </a:lnTo>
                <a:lnTo>
                  <a:pt x="6878" y="277"/>
                </a:lnTo>
                <a:lnTo>
                  <a:pt x="6872" y="270"/>
                </a:lnTo>
                <a:lnTo>
                  <a:pt x="6864" y="263"/>
                </a:lnTo>
                <a:lnTo>
                  <a:pt x="6856" y="258"/>
                </a:lnTo>
                <a:lnTo>
                  <a:pt x="6846" y="253"/>
                </a:lnTo>
                <a:lnTo>
                  <a:pt x="6836" y="249"/>
                </a:lnTo>
                <a:lnTo>
                  <a:pt x="6825" y="246"/>
                </a:lnTo>
                <a:lnTo>
                  <a:pt x="6814" y="244"/>
                </a:lnTo>
                <a:lnTo>
                  <a:pt x="6801" y="244"/>
                </a:lnTo>
                <a:lnTo>
                  <a:pt x="6791" y="244"/>
                </a:lnTo>
                <a:lnTo>
                  <a:pt x="6782" y="245"/>
                </a:lnTo>
                <a:lnTo>
                  <a:pt x="6772" y="247"/>
                </a:lnTo>
                <a:lnTo>
                  <a:pt x="6764" y="250"/>
                </a:lnTo>
                <a:lnTo>
                  <a:pt x="6756" y="254"/>
                </a:lnTo>
                <a:lnTo>
                  <a:pt x="6748" y="258"/>
                </a:lnTo>
                <a:lnTo>
                  <a:pt x="6740" y="263"/>
                </a:lnTo>
                <a:lnTo>
                  <a:pt x="6732" y="268"/>
                </a:lnTo>
                <a:lnTo>
                  <a:pt x="6725" y="274"/>
                </a:lnTo>
                <a:lnTo>
                  <a:pt x="6719" y="281"/>
                </a:lnTo>
                <a:lnTo>
                  <a:pt x="6713" y="289"/>
                </a:lnTo>
                <a:lnTo>
                  <a:pt x="6707" y="296"/>
                </a:lnTo>
                <a:lnTo>
                  <a:pt x="6703" y="303"/>
                </a:lnTo>
                <a:lnTo>
                  <a:pt x="6698" y="311"/>
                </a:lnTo>
                <a:lnTo>
                  <a:pt x="6694" y="319"/>
                </a:lnTo>
                <a:lnTo>
                  <a:pt x="6691" y="329"/>
                </a:lnTo>
                <a:lnTo>
                  <a:pt x="6689" y="337"/>
                </a:lnTo>
                <a:lnTo>
                  <a:pt x="6687" y="346"/>
                </a:lnTo>
                <a:lnTo>
                  <a:pt x="6686" y="356"/>
                </a:lnTo>
                <a:lnTo>
                  <a:pt x="6686" y="367"/>
                </a:lnTo>
                <a:lnTo>
                  <a:pt x="6686" y="637"/>
                </a:lnTo>
                <a:lnTo>
                  <a:pt x="6604" y="637"/>
                </a:lnTo>
                <a:close/>
                <a:moveTo>
                  <a:pt x="7137" y="105"/>
                </a:moveTo>
                <a:lnTo>
                  <a:pt x="7217" y="80"/>
                </a:lnTo>
                <a:lnTo>
                  <a:pt x="7217" y="188"/>
                </a:lnTo>
                <a:lnTo>
                  <a:pt x="7333" y="188"/>
                </a:lnTo>
                <a:lnTo>
                  <a:pt x="7333" y="249"/>
                </a:lnTo>
                <a:lnTo>
                  <a:pt x="7217" y="249"/>
                </a:lnTo>
                <a:lnTo>
                  <a:pt x="7217" y="492"/>
                </a:lnTo>
                <a:lnTo>
                  <a:pt x="7217" y="503"/>
                </a:lnTo>
                <a:lnTo>
                  <a:pt x="7218" y="513"/>
                </a:lnTo>
                <a:lnTo>
                  <a:pt x="7219" y="522"/>
                </a:lnTo>
                <a:lnTo>
                  <a:pt x="7220" y="530"/>
                </a:lnTo>
                <a:lnTo>
                  <a:pt x="7223" y="539"/>
                </a:lnTo>
                <a:lnTo>
                  <a:pt x="7226" y="546"/>
                </a:lnTo>
                <a:lnTo>
                  <a:pt x="7229" y="552"/>
                </a:lnTo>
                <a:lnTo>
                  <a:pt x="7233" y="557"/>
                </a:lnTo>
                <a:lnTo>
                  <a:pt x="7237" y="562"/>
                </a:lnTo>
                <a:lnTo>
                  <a:pt x="7241" y="567"/>
                </a:lnTo>
                <a:lnTo>
                  <a:pt x="7246" y="570"/>
                </a:lnTo>
                <a:lnTo>
                  <a:pt x="7251" y="573"/>
                </a:lnTo>
                <a:lnTo>
                  <a:pt x="7257" y="577"/>
                </a:lnTo>
                <a:lnTo>
                  <a:pt x="7264" y="578"/>
                </a:lnTo>
                <a:lnTo>
                  <a:pt x="7271" y="579"/>
                </a:lnTo>
                <a:lnTo>
                  <a:pt x="7278" y="580"/>
                </a:lnTo>
                <a:lnTo>
                  <a:pt x="7291" y="579"/>
                </a:lnTo>
                <a:lnTo>
                  <a:pt x="7304" y="578"/>
                </a:lnTo>
                <a:lnTo>
                  <a:pt x="7315" y="577"/>
                </a:lnTo>
                <a:lnTo>
                  <a:pt x="7325" y="573"/>
                </a:lnTo>
                <a:lnTo>
                  <a:pt x="7329" y="635"/>
                </a:lnTo>
                <a:lnTo>
                  <a:pt x="7314" y="640"/>
                </a:lnTo>
                <a:lnTo>
                  <a:pt x="7296" y="644"/>
                </a:lnTo>
                <a:lnTo>
                  <a:pt x="7278" y="647"/>
                </a:lnTo>
                <a:lnTo>
                  <a:pt x="7257" y="648"/>
                </a:lnTo>
                <a:lnTo>
                  <a:pt x="7243" y="647"/>
                </a:lnTo>
                <a:lnTo>
                  <a:pt x="7230" y="644"/>
                </a:lnTo>
                <a:lnTo>
                  <a:pt x="7217" y="642"/>
                </a:lnTo>
                <a:lnTo>
                  <a:pt x="7206" y="638"/>
                </a:lnTo>
                <a:lnTo>
                  <a:pt x="7196" y="633"/>
                </a:lnTo>
                <a:lnTo>
                  <a:pt x="7185" y="627"/>
                </a:lnTo>
                <a:lnTo>
                  <a:pt x="7176" y="620"/>
                </a:lnTo>
                <a:lnTo>
                  <a:pt x="7168" y="612"/>
                </a:lnTo>
                <a:lnTo>
                  <a:pt x="7161" y="602"/>
                </a:lnTo>
                <a:lnTo>
                  <a:pt x="7155" y="591"/>
                </a:lnTo>
                <a:lnTo>
                  <a:pt x="7149" y="579"/>
                </a:lnTo>
                <a:lnTo>
                  <a:pt x="7145" y="565"/>
                </a:lnTo>
                <a:lnTo>
                  <a:pt x="7141" y="550"/>
                </a:lnTo>
                <a:lnTo>
                  <a:pt x="7139" y="532"/>
                </a:lnTo>
                <a:lnTo>
                  <a:pt x="7138" y="515"/>
                </a:lnTo>
                <a:lnTo>
                  <a:pt x="7137" y="495"/>
                </a:lnTo>
                <a:lnTo>
                  <a:pt x="7137" y="249"/>
                </a:lnTo>
                <a:lnTo>
                  <a:pt x="7068" y="249"/>
                </a:lnTo>
                <a:lnTo>
                  <a:pt x="7068" y="188"/>
                </a:lnTo>
                <a:lnTo>
                  <a:pt x="7137" y="188"/>
                </a:lnTo>
                <a:lnTo>
                  <a:pt x="7137" y="105"/>
                </a:lnTo>
                <a:close/>
                <a:moveTo>
                  <a:pt x="7366" y="188"/>
                </a:moveTo>
                <a:lnTo>
                  <a:pt x="7455" y="188"/>
                </a:lnTo>
                <a:lnTo>
                  <a:pt x="7553" y="453"/>
                </a:lnTo>
                <a:lnTo>
                  <a:pt x="7560" y="474"/>
                </a:lnTo>
                <a:lnTo>
                  <a:pt x="7568" y="495"/>
                </a:lnTo>
                <a:lnTo>
                  <a:pt x="7575" y="519"/>
                </a:lnTo>
                <a:lnTo>
                  <a:pt x="7582" y="545"/>
                </a:lnTo>
                <a:lnTo>
                  <a:pt x="7584" y="545"/>
                </a:lnTo>
                <a:lnTo>
                  <a:pt x="7589" y="527"/>
                </a:lnTo>
                <a:lnTo>
                  <a:pt x="7595" y="507"/>
                </a:lnTo>
                <a:lnTo>
                  <a:pt x="7604" y="481"/>
                </a:lnTo>
                <a:lnTo>
                  <a:pt x="7613" y="451"/>
                </a:lnTo>
                <a:lnTo>
                  <a:pt x="7701" y="188"/>
                </a:lnTo>
                <a:lnTo>
                  <a:pt x="7788" y="188"/>
                </a:lnTo>
                <a:lnTo>
                  <a:pt x="7665" y="508"/>
                </a:lnTo>
                <a:lnTo>
                  <a:pt x="7654" y="537"/>
                </a:lnTo>
                <a:lnTo>
                  <a:pt x="7644" y="564"/>
                </a:lnTo>
                <a:lnTo>
                  <a:pt x="7632" y="590"/>
                </a:lnTo>
                <a:lnTo>
                  <a:pt x="7623" y="614"/>
                </a:lnTo>
                <a:lnTo>
                  <a:pt x="7613" y="635"/>
                </a:lnTo>
                <a:lnTo>
                  <a:pt x="7604" y="655"/>
                </a:lnTo>
                <a:lnTo>
                  <a:pt x="7595" y="672"/>
                </a:lnTo>
                <a:lnTo>
                  <a:pt x="7587" y="688"/>
                </a:lnTo>
                <a:lnTo>
                  <a:pt x="7578" y="704"/>
                </a:lnTo>
                <a:lnTo>
                  <a:pt x="7569" y="719"/>
                </a:lnTo>
                <a:lnTo>
                  <a:pt x="7559" y="733"/>
                </a:lnTo>
                <a:lnTo>
                  <a:pt x="7550" y="746"/>
                </a:lnTo>
                <a:lnTo>
                  <a:pt x="7541" y="759"/>
                </a:lnTo>
                <a:lnTo>
                  <a:pt x="7532" y="770"/>
                </a:lnTo>
                <a:lnTo>
                  <a:pt x="7521" y="780"/>
                </a:lnTo>
                <a:lnTo>
                  <a:pt x="7512" y="790"/>
                </a:lnTo>
                <a:lnTo>
                  <a:pt x="7500" y="800"/>
                </a:lnTo>
                <a:lnTo>
                  <a:pt x="7487" y="809"/>
                </a:lnTo>
                <a:lnTo>
                  <a:pt x="7474" y="817"/>
                </a:lnTo>
                <a:lnTo>
                  <a:pt x="7462" y="825"/>
                </a:lnTo>
                <a:lnTo>
                  <a:pt x="7450" y="831"/>
                </a:lnTo>
                <a:lnTo>
                  <a:pt x="7437" y="835"/>
                </a:lnTo>
                <a:lnTo>
                  <a:pt x="7424" y="839"/>
                </a:lnTo>
                <a:lnTo>
                  <a:pt x="7412" y="842"/>
                </a:lnTo>
                <a:lnTo>
                  <a:pt x="7391" y="773"/>
                </a:lnTo>
                <a:lnTo>
                  <a:pt x="7409" y="766"/>
                </a:lnTo>
                <a:lnTo>
                  <a:pt x="7428" y="758"/>
                </a:lnTo>
                <a:lnTo>
                  <a:pt x="7445" y="746"/>
                </a:lnTo>
                <a:lnTo>
                  <a:pt x="7463" y="733"/>
                </a:lnTo>
                <a:lnTo>
                  <a:pt x="7473" y="725"/>
                </a:lnTo>
                <a:lnTo>
                  <a:pt x="7482" y="714"/>
                </a:lnTo>
                <a:lnTo>
                  <a:pt x="7493" y="704"/>
                </a:lnTo>
                <a:lnTo>
                  <a:pt x="7501" y="693"/>
                </a:lnTo>
                <a:lnTo>
                  <a:pt x="7509" y="682"/>
                </a:lnTo>
                <a:lnTo>
                  <a:pt x="7517" y="669"/>
                </a:lnTo>
                <a:lnTo>
                  <a:pt x="7525" y="656"/>
                </a:lnTo>
                <a:lnTo>
                  <a:pt x="7531" y="642"/>
                </a:lnTo>
                <a:lnTo>
                  <a:pt x="7536" y="631"/>
                </a:lnTo>
                <a:lnTo>
                  <a:pt x="7538" y="623"/>
                </a:lnTo>
                <a:lnTo>
                  <a:pt x="7536" y="615"/>
                </a:lnTo>
                <a:lnTo>
                  <a:pt x="7532" y="601"/>
                </a:lnTo>
                <a:lnTo>
                  <a:pt x="7366" y="188"/>
                </a:lnTo>
                <a:close/>
                <a:moveTo>
                  <a:pt x="7898" y="648"/>
                </a:moveTo>
                <a:lnTo>
                  <a:pt x="7896" y="648"/>
                </a:lnTo>
                <a:lnTo>
                  <a:pt x="7890" y="647"/>
                </a:lnTo>
                <a:lnTo>
                  <a:pt x="7885" y="647"/>
                </a:lnTo>
                <a:lnTo>
                  <a:pt x="7880" y="644"/>
                </a:lnTo>
                <a:lnTo>
                  <a:pt x="7875" y="642"/>
                </a:lnTo>
                <a:lnTo>
                  <a:pt x="7871" y="640"/>
                </a:lnTo>
                <a:lnTo>
                  <a:pt x="7866" y="637"/>
                </a:lnTo>
                <a:lnTo>
                  <a:pt x="7862" y="634"/>
                </a:lnTo>
                <a:lnTo>
                  <a:pt x="7857" y="630"/>
                </a:lnTo>
                <a:lnTo>
                  <a:pt x="7854" y="626"/>
                </a:lnTo>
                <a:lnTo>
                  <a:pt x="7851" y="622"/>
                </a:lnTo>
                <a:lnTo>
                  <a:pt x="7848" y="617"/>
                </a:lnTo>
                <a:lnTo>
                  <a:pt x="7846" y="612"/>
                </a:lnTo>
                <a:lnTo>
                  <a:pt x="7844" y="600"/>
                </a:lnTo>
                <a:lnTo>
                  <a:pt x="7843" y="589"/>
                </a:lnTo>
                <a:lnTo>
                  <a:pt x="7843" y="583"/>
                </a:lnTo>
                <a:lnTo>
                  <a:pt x="7844" y="577"/>
                </a:lnTo>
                <a:lnTo>
                  <a:pt x="7845" y="571"/>
                </a:lnTo>
                <a:lnTo>
                  <a:pt x="7846" y="565"/>
                </a:lnTo>
                <a:lnTo>
                  <a:pt x="7849" y="560"/>
                </a:lnTo>
                <a:lnTo>
                  <a:pt x="7851" y="556"/>
                </a:lnTo>
                <a:lnTo>
                  <a:pt x="7854" y="551"/>
                </a:lnTo>
                <a:lnTo>
                  <a:pt x="7858" y="547"/>
                </a:lnTo>
                <a:lnTo>
                  <a:pt x="7863" y="543"/>
                </a:lnTo>
                <a:lnTo>
                  <a:pt x="7867" y="540"/>
                </a:lnTo>
                <a:lnTo>
                  <a:pt x="7872" y="536"/>
                </a:lnTo>
                <a:lnTo>
                  <a:pt x="7876" y="534"/>
                </a:lnTo>
                <a:lnTo>
                  <a:pt x="7881" y="532"/>
                </a:lnTo>
                <a:lnTo>
                  <a:pt x="7887" y="531"/>
                </a:lnTo>
                <a:lnTo>
                  <a:pt x="7892" y="530"/>
                </a:lnTo>
                <a:lnTo>
                  <a:pt x="7899" y="530"/>
                </a:lnTo>
                <a:lnTo>
                  <a:pt x="7905" y="530"/>
                </a:lnTo>
                <a:lnTo>
                  <a:pt x="7910" y="531"/>
                </a:lnTo>
                <a:lnTo>
                  <a:pt x="7915" y="532"/>
                </a:lnTo>
                <a:lnTo>
                  <a:pt x="7920" y="534"/>
                </a:lnTo>
                <a:lnTo>
                  <a:pt x="7925" y="536"/>
                </a:lnTo>
                <a:lnTo>
                  <a:pt x="7929" y="540"/>
                </a:lnTo>
                <a:lnTo>
                  <a:pt x="7933" y="543"/>
                </a:lnTo>
                <a:lnTo>
                  <a:pt x="7938" y="547"/>
                </a:lnTo>
                <a:lnTo>
                  <a:pt x="7942" y="551"/>
                </a:lnTo>
                <a:lnTo>
                  <a:pt x="7945" y="555"/>
                </a:lnTo>
                <a:lnTo>
                  <a:pt x="7947" y="560"/>
                </a:lnTo>
                <a:lnTo>
                  <a:pt x="7949" y="565"/>
                </a:lnTo>
                <a:lnTo>
                  <a:pt x="7951" y="570"/>
                </a:lnTo>
                <a:lnTo>
                  <a:pt x="7952" y="577"/>
                </a:lnTo>
                <a:lnTo>
                  <a:pt x="7953" y="583"/>
                </a:lnTo>
                <a:lnTo>
                  <a:pt x="7953" y="589"/>
                </a:lnTo>
                <a:lnTo>
                  <a:pt x="7952" y="600"/>
                </a:lnTo>
                <a:lnTo>
                  <a:pt x="7949" y="612"/>
                </a:lnTo>
                <a:lnTo>
                  <a:pt x="7947" y="617"/>
                </a:lnTo>
                <a:lnTo>
                  <a:pt x="7945" y="622"/>
                </a:lnTo>
                <a:lnTo>
                  <a:pt x="7942" y="626"/>
                </a:lnTo>
                <a:lnTo>
                  <a:pt x="7938" y="630"/>
                </a:lnTo>
                <a:lnTo>
                  <a:pt x="7933" y="634"/>
                </a:lnTo>
                <a:lnTo>
                  <a:pt x="7929" y="637"/>
                </a:lnTo>
                <a:lnTo>
                  <a:pt x="7925" y="640"/>
                </a:lnTo>
                <a:lnTo>
                  <a:pt x="7920" y="642"/>
                </a:lnTo>
                <a:lnTo>
                  <a:pt x="7915" y="644"/>
                </a:lnTo>
                <a:lnTo>
                  <a:pt x="7909" y="647"/>
                </a:lnTo>
                <a:lnTo>
                  <a:pt x="7904" y="647"/>
                </a:lnTo>
                <a:lnTo>
                  <a:pt x="7898" y="64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1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873" y="2080611"/>
            <a:ext cx="8227457" cy="530352"/>
          </a:xfrm>
        </p:spPr>
        <p:txBody>
          <a:bodyPr>
            <a:noAutofit/>
          </a:bodyPr>
          <a:lstStyle>
            <a:lvl1pPr algn="l">
              <a:defRPr sz="3100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7873" y="2675800"/>
            <a:ext cx="8227457" cy="4572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Myriad Pro"/>
              </a:defRPr>
            </a:lvl1pPr>
            <a:lvl2pPr marL="457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2628"/>
            <a:ext cx="3271817" cy="112517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642215" y="6497860"/>
            <a:ext cx="3241889" cy="215457"/>
          </a:xfrm>
          <a:prstGeom prst="rect">
            <a:avLst/>
          </a:prstGeom>
          <a:noFill/>
        </p:spPr>
        <p:txBody>
          <a:bodyPr wrap="square" lIns="91416" tIns="45709" rIns="91416" bIns="45709" rtlCol="0">
            <a:spAutoFit/>
          </a:bodyPr>
          <a:lstStyle/>
          <a:p>
            <a:r>
              <a:rPr lang="en-US" sz="800" dirty="0" smtClean="0">
                <a:solidFill>
                  <a:prstClr val="white"/>
                </a:solidFill>
                <a:latin typeface="Myriad Pro"/>
              </a:rPr>
              <a:t>Copyright </a:t>
            </a:r>
            <a:r>
              <a:rPr lang="en-US" sz="800" dirty="0">
                <a:solidFill>
                  <a:prstClr val="white"/>
                </a:solidFill>
                <a:latin typeface="Myriad Pro"/>
              </a:rPr>
              <a:t>© </a:t>
            </a:r>
            <a:r>
              <a:rPr lang="en-US" sz="800" dirty="0" smtClean="0">
                <a:solidFill>
                  <a:prstClr val="white"/>
                </a:solidFill>
                <a:latin typeface="Myriad Pro"/>
              </a:rPr>
              <a:t>2014 Tata Consultancy Services Limited</a:t>
            </a:r>
            <a:endParaRPr lang="en-US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2723" y="5879701"/>
            <a:ext cx="2474910" cy="402347"/>
          </a:xfrm>
        </p:spPr>
        <p:txBody>
          <a:bodyPr>
            <a:noAutofit/>
          </a:bodyPr>
          <a:lstStyle>
            <a:lvl1pPr marL="0" indent="0">
              <a:buNone/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Date</a:t>
            </a:r>
          </a:p>
        </p:txBody>
      </p:sp>
    </p:spTree>
    <p:extLst>
      <p:ext uri="{BB962C8B-B14F-4D97-AF65-F5344CB8AC3E}">
        <p14:creationId xmlns:p14="http://schemas.microsoft.com/office/powerpoint/2010/main" val="26560146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4227" y="1190633"/>
            <a:ext cx="11158277" cy="1323975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414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049" y="1168400"/>
            <a:ext cx="11234482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17605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9061" y="1189040"/>
            <a:ext cx="2742486" cy="5135563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400" y="1189040"/>
            <a:ext cx="8251640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53475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9" rIns="91416" bIns="4570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72561" y="3200401"/>
            <a:ext cx="10360501" cy="609600"/>
          </a:xfrm>
        </p:spPr>
        <p:txBody>
          <a:bodyPr>
            <a:noAutofit/>
          </a:bodyPr>
          <a:lstStyle>
            <a:lvl1pPr algn="l">
              <a:defRPr sz="3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72560" y="3858639"/>
            <a:ext cx="10377430" cy="609600"/>
          </a:xfrm>
        </p:spPr>
        <p:txBody>
          <a:bodyPr>
            <a:noAutofit/>
          </a:bodyPr>
          <a:lstStyle>
            <a:lvl1pPr marL="0" indent="0" algn="l">
              <a:buNone/>
              <a:defRPr sz="3100">
                <a:solidFill>
                  <a:schemeClr val="bg1"/>
                </a:solidFill>
              </a:defRPr>
            </a:lvl1pPr>
            <a:lvl2pPr marL="457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Rectangle 56"/>
          <p:cNvSpPr>
            <a:spLocks noChangeArrowheads="1"/>
          </p:cNvSpPr>
          <p:nvPr/>
        </p:nvSpPr>
        <p:spPr bwMode="auto">
          <a:xfrm>
            <a:off x="0" y="1976447"/>
            <a:ext cx="12188825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8617" y="6473827"/>
            <a:ext cx="3597396" cy="215444"/>
          </a:xfrm>
          <a:prstGeom prst="rect">
            <a:avLst/>
          </a:prstGeom>
          <a:noFill/>
        </p:spPr>
        <p:txBody>
          <a:bodyPr wrap="square" lIns="91416" tIns="45709" rIns="91416" bIns="45709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prstClr val="white"/>
                </a:solidFill>
                <a:latin typeface="Myriad Pro" pitchFamily="34" charset="0"/>
                <a:cs typeface="Arial" pitchFamily="34" charset="0"/>
              </a:rPr>
              <a:t>Copyright </a:t>
            </a:r>
            <a:r>
              <a:rPr lang="en-US" sz="8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lang="en-US" sz="800" dirty="0">
                <a:solidFill>
                  <a:prstClr val="white"/>
                </a:solidFill>
                <a:latin typeface="Myriad Pro" pitchFamily="34" charset="0"/>
                <a:cs typeface="Arial" pitchFamily="34" charset="0"/>
              </a:rPr>
              <a:t>2012 Tata Consultancy Services Limited</a:t>
            </a:r>
          </a:p>
        </p:txBody>
      </p:sp>
      <p:grpSp>
        <p:nvGrpSpPr>
          <p:cNvPr id="11" name="Group 5"/>
          <p:cNvGrpSpPr>
            <a:grpSpLocks noChangeAspect="1"/>
          </p:cNvGrpSpPr>
          <p:nvPr/>
        </p:nvGrpSpPr>
        <p:grpSpPr bwMode="auto">
          <a:xfrm>
            <a:off x="565003" y="428628"/>
            <a:ext cx="4348617" cy="376239"/>
            <a:chOff x="267" y="270"/>
            <a:chExt cx="2055" cy="237"/>
          </a:xfrm>
        </p:grpSpPr>
        <p:sp>
          <p:nvSpPr>
            <p:cNvPr id="1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Freeform 9"/>
          <p:cNvSpPr>
            <a:spLocks noEditPoints="1"/>
          </p:cNvSpPr>
          <p:nvPr/>
        </p:nvSpPr>
        <p:spPr bwMode="auto">
          <a:xfrm>
            <a:off x="10906739" y="424809"/>
            <a:ext cx="64710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" y="1345409"/>
            <a:ext cx="3281232" cy="12600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0968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86572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52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190" y="432215"/>
            <a:ext cx="11448832" cy="838200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4200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71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5167"/>
            <a:ext cx="10969943" cy="1143000"/>
          </a:xfrm>
          <a:prstGeom prst="rect">
            <a:avLst/>
          </a:prstGeom>
        </p:spPr>
        <p:txBody>
          <a:bodyPr lIns="121867" tIns="60933" rIns="121867" bIns="6093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896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5167"/>
            <a:ext cx="10969943" cy="1143000"/>
          </a:xfrm>
          <a:prstGeom prst="rect">
            <a:avLst/>
          </a:prstGeom>
        </p:spPr>
        <p:txBody>
          <a:bodyPr lIns="121867" tIns="60933" rIns="121867" bIns="6093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3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724794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72561" y="3200401"/>
            <a:ext cx="10360501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72560" y="3858638"/>
            <a:ext cx="10377430" cy="609600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Rectangle 56"/>
          <p:cNvSpPr>
            <a:spLocks noChangeArrowheads="1"/>
          </p:cNvSpPr>
          <p:nvPr userDrawn="1"/>
        </p:nvSpPr>
        <p:spPr bwMode="auto">
          <a:xfrm>
            <a:off x="0" y="1976445"/>
            <a:ext cx="12188825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48617" y="6473825"/>
            <a:ext cx="35973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solidFill>
                  <a:prstClr val="white"/>
                </a:solidFill>
                <a:latin typeface="Myriad Pro" pitchFamily="34" charset="0"/>
                <a:cs typeface="Arial" pitchFamily="34" charset="0"/>
              </a:rPr>
              <a:t>Copyright </a:t>
            </a:r>
            <a:r>
              <a:rPr lang="en-US" sz="8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lang="en-US" sz="800" dirty="0" smtClean="0">
                <a:solidFill>
                  <a:prstClr val="white"/>
                </a:solidFill>
                <a:latin typeface="Myriad Pro" pitchFamily="34" charset="0"/>
                <a:cs typeface="Arial" pitchFamily="34" charset="0"/>
              </a:rPr>
              <a:t>2012 Tata Consultancy Services Limited</a:t>
            </a:r>
            <a:endParaRPr lang="en-US" sz="800" dirty="0">
              <a:solidFill>
                <a:prstClr val="white"/>
              </a:solidFill>
              <a:latin typeface="Myriad Pro" pitchFamily="34" charset="0"/>
              <a:cs typeface="Arial" pitchFamily="34" charset="0"/>
            </a:endParaRPr>
          </a:p>
        </p:txBody>
      </p:sp>
      <p:grpSp>
        <p:nvGrpSpPr>
          <p:cNvPr id="11" name="Group 5"/>
          <p:cNvGrpSpPr>
            <a:grpSpLocks noChangeAspect="1"/>
          </p:cNvGrpSpPr>
          <p:nvPr userDrawn="1"/>
        </p:nvGrpSpPr>
        <p:grpSpPr bwMode="auto">
          <a:xfrm>
            <a:off x="565003" y="428625"/>
            <a:ext cx="4348617" cy="376238"/>
            <a:chOff x="267" y="270"/>
            <a:chExt cx="2055" cy="237"/>
          </a:xfrm>
        </p:grpSpPr>
        <p:sp>
          <p:nvSpPr>
            <p:cNvPr id="1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Freeform 9"/>
          <p:cNvSpPr>
            <a:spLocks noEditPoints="1"/>
          </p:cNvSpPr>
          <p:nvPr userDrawn="1"/>
        </p:nvSpPr>
        <p:spPr bwMode="auto">
          <a:xfrm>
            <a:off x="10906739" y="424805"/>
            <a:ext cx="64710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Picture 4" descr="Q:\Repro 2\New guidelines 2011_12\Final 260411\PPT\OLD\050511\WMF\TATA Patter revised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" y="1345407"/>
            <a:ext cx="3281232" cy="12600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6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3294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72561" y="3200401"/>
            <a:ext cx="10360501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72560" y="3858638"/>
            <a:ext cx="10377430" cy="609600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Rectangle 56"/>
          <p:cNvSpPr>
            <a:spLocks noChangeArrowheads="1"/>
          </p:cNvSpPr>
          <p:nvPr userDrawn="1"/>
        </p:nvSpPr>
        <p:spPr bwMode="auto">
          <a:xfrm>
            <a:off x="0" y="1976445"/>
            <a:ext cx="12188825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48617" y="6473825"/>
            <a:ext cx="35973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Myriad Pro" pitchFamily="34" charset="0"/>
              </a:rPr>
              <a:t>Copyright </a:t>
            </a:r>
            <a:r>
              <a:rPr lang="en-US" sz="800" dirty="0">
                <a:solidFill>
                  <a:schemeClr val="bg1"/>
                </a:solidFill>
              </a:rPr>
              <a:t>© </a:t>
            </a:r>
            <a:r>
              <a:rPr lang="en-US" sz="800" dirty="0" smtClean="0">
                <a:solidFill>
                  <a:schemeClr val="bg1"/>
                </a:solidFill>
                <a:latin typeface="Myriad Pro" pitchFamily="34" charset="0"/>
              </a:rPr>
              <a:t>2012 Tata Consultancy Services Limited</a:t>
            </a:r>
            <a:endParaRPr lang="en-US" sz="800" dirty="0">
              <a:solidFill>
                <a:schemeClr val="bg1"/>
              </a:solidFill>
              <a:latin typeface="Myriad Pro" pitchFamily="34" charset="0"/>
            </a:endParaRPr>
          </a:p>
        </p:txBody>
      </p:sp>
      <p:grpSp>
        <p:nvGrpSpPr>
          <p:cNvPr id="11" name="Group 5"/>
          <p:cNvGrpSpPr>
            <a:grpSpLocks noChangeAspect="1"/>
          </p:cNvGrpSpPr>
          <p:nvPr userDrawn="1"/>
        </p:nvGrpSpPr>
        <p:grpSpPr bwMode="auto">
          <a:xfrm>
            <a:off x="565003" y="428625"/>
            <a:ext cx="4348617" cy="376238"/>
            <a:chOff x="267" y="270"/>
            <a:chExt cx="2055" cy="237"/>
          </a:xfrm>
        </p:grpSpPr>
        <p:sp>
          <p:nvSpPr>
            <p:cNvPr id="1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Freeform 9"/>
          <p:cNvSpPr>
            <a:spLocks noEditPoints="1"/>
          </p:cNvSpPr>
          <p:nvPr userDrawn="1"/>
        </p:nvSpPr>
        <p:spPr bwMode="auto">
          <a:xfrm>
            <a:off x="10906739" y="424805"/>
            <a:ext cx="64710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4" descr="Q:\Repro 2\New guidelines 2011_12\Final 260411\PPT\OLD\050511\WMF\TATA Patter revised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" y="1345407"/>
            <a:ext cx="3281232" cy="12600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04256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551446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059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4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06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747" y="1189037"/>
            <a:ext cx="5383398" cy="4525963"/>
          </a:xfrm>
        </p:spPr>
        <p:txBody>
          <a:bodyPr>
            <a:noAutofit/>
          </a:bodyPr>
          <a:lstStyle>
            <a:lvl1pPr>
              <a:defRPr sz="23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0109" y="1189037"/>
            <a:ext cx="5383398" cy="4525963"/>
          </a:xfrm>
        </p:spPr>
        <p:txBody>
          <a:bodyPr>
            <a:noAutofit/>
          </a:bodyPr>
          <a:lstStyle>
            <a:lvl1pPr>
              <a:defRPr sz="23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1440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3886203"/>
            <a:ext cx="10360501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22"/>
            <a:ext cx="10360501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08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1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5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34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4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2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1996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668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690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748" y="1187453"/>
            <a:ext cx="5385514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081" indent="0">
              <a:buNone/>
              <a:defRPr sz="2000" b="1"/>
            </a:lvl2pPr>
            <a:lvl3pPr marL="914171" indent="0">
              <a:buNone/>
              <a:defRPr sz="1900" b="1"/>
            </a:lvl3pPr>
            <a:lvl4pPr marL="1371256" indent="0">
              <a:buNone/>
              <a:defRPr sz="1600" b="1"/>
            </a:lvl4pPr>
            <a:lvl5pPr marL="1828344" indent="0">
              <a:buNone/>
              <a:defRPr sz="1600" b="1"/>
            </a:lvl5pPr>
            <a:lvl6pPr marL="2285425" indent="0">
              <a:buNone/>
              <a:defRPr sz="1600" b="1"/>
            </a:lvl6pPr>
            <a:lvl7pPr marL="2742515" indent="0">
              <a:buNone/>
              <a:defRPr sz="1600" b="1"/>
            </a:lvl7pPr>
            <a:lvl8pPr marL="3199600" indent="0">
              <a:buNone/>
              <a:defRPr sz="1600" b="1"/>
            </a:lvl8pPr>
            <a:lvl9pPr marL="365668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748" y="1916112"/>
            <a:ext cx="5385514" cy="3951288"/>
          </a:xfrm>
        </p:spPr>
        <p:txBody>
          <a:bodyPr>
            <a:noAutofit/>
          </a:bodyPr>
          <a:lstStyle>
            <a:lvl1pPr>
              <a:defRPr sz="23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6530" y="1187453"/>
            <a:ext cx="5387630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081" indent="0">
              <a:buNone/>
              <a:defRPr sz="2000" b="1"/>
            </a:lvl2pPr>
            <a:lvl3pPr marL="914171" indent="0">
              <a:buNone/>
              <a:defRPr sz="1900" b="1"/>
            </a:lvl3pPr>
            <a:lvl4pPr marL="1371256" indent="0">
              <a:buNone/>
              <a:defRPr sz="1600" b="1"/>
            </a:lvl4pPr>
            <a:lvl5pPr marL="1828344" indent="0">
              <a:buNone/>
              <a:defRPr sz="1600" b="1"/>
            </a:lvl5pPr>
            <a:lvl6pPr marL="2285425" indent="0">
              <a:buNone/>
              <a:defRPr sz="1600" b="1"/>
            </a:lvl6pPr>
            <a:lvl7pPr marL="2742515" indent="0">
              <a:buNone/>
              <a:defRPr sz="1600" b="1"/>
            </a:lvl7pPr>
            <a:lvl8pPr marL="3199600" indent="0">
              <a:buNone/>
              <a:defRPr sz="1600" b="1"/>
            </a:lvl8pPr>
            <a:lvl9pPr marL="365668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6530" y="1916112"/>
            <a:ext cx="5387630" cy="3951288"/>
          </a:xfrm>
        </p:spPr>
        <p:txBody>
          <a:bodyPr>
            <a:noAutofit/>
          </a:bodyPr>
          <a:lstStyle>
            <a:lvl1pPr>
              <a:defRPr sz="23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7918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756" y="1125546"/>
            <a:ext cx="4010039" cy="787399"/>
          </a:xfrm>
        </p:spPr>
        <p:txBody>
          <a:bodyPr anchor="b">
            <a:noAutofit/>
          </a:bodyPr>
          <a:lstStyle>
            <a:lvl1pPr algn="l">
              <a:defRPr sz="23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186" y="1125540"/>
            <a:ext cx="6813892" cy="5199063"/>
          </a:xfrm>
        </p:spPr>
        <p:txBody>
          <a:bodyPr>
            <a:noAutofit/>
          </a:bodyPr>
          <a:lstStyle>
            <a:lvl1pPr>
              <a:defRPr sz="23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756" y="1951037"/>
            <a:ext cx="4010039" cy="4373563"/>
          </a:xfrm>
        </p:spPr>
        <p:txBody>
          <a:bodyPr>
            <a:noAutofit/>
          </a:bodyPr>
          <a:lstStyle>
            <a:lvl1pPr marL="0" indent="0">
              <a:buNone/>
              <a:defRPr sz="2300"/>
            </a:lvl1pPr>
            <a:lvl2pPr marL="457081" indent="0">
              <a:buNone/>
              <a:defRPr sz="1200"/>
            </a:lvl2pPr>
            <a:lvl3pPr marL="914171" indent="0">
              <a:buNone/>
              <a:defRPr sz="1100"/>
            </a:lvl3pPr>
            <a:lvl4pPr marL="1371256" indent="0">
              <a:buNone/>
              <a:defRPr sz="900"/>
            </a:lvl4pPr>
            <a:lvl5pPr marL="1828344" indent="0">
              <a:buNone/>
              <a:defRPr sz="900"/>
            </a:lvl5pPr>
            <a:lvl6pPr marL="2285425" indent="0">
              <a:buNone/>
              <a:defRPr sz="900"/>
            </a:lvl6pPr>
            <a:lvl7pPr marL="2742515" indent="0">
              <a:buNone/>
              <a:defRPr sz="900"/>
            </a:lvl7pPr>
            <a:lvl8pPr marL="3199600" indent="0">
              <a:buNone/>
              <a:defRPr sz="900"/>
            </a:lvl8pPr>
            <a:lvl9pPr marL="365668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602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76801"/>
            <a:ext cx="7313295" cy="566739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1143004"/>
            <a:ext cx="7313295" cy="366077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081" indent="0">
              <a:buNone/>
              <a:defRPr sz="2800"/>
            </a:lvl2pPr>
            <a:lvl3pPr marL="914171" indent="0">
              <a:buNone/>
              <a:defRPr sz="2400"/>
            </a:lvl3pPr>
            <a:lvl4pPr marL="1371256" indent="0">
              <a:buNone/>
              <a:defRPr sz="2000"/>
            </a:lvl4pPr>
            <a:lvl5pPr marL="1828344" indent="0">
              <a:buNone/>
              <a:defRPr sz="2000"/>
            </a:lvl5pPr>
            <a:lvl6pPr marL="2285425" indent="0">
              <a:buNone/>
              <a:defRPr sz="2000"/>
            </a:lvl6pPr>
            <a:lvl7pPr marL="2742515" indent="0">
              <a:buNone/>
              <a:defRPr sz="2000"/>
            </a:lvl7pPr>
            <a:lvl8pPr marL="3199600" indent="0">
              <a:buNone/>
              <a:defRPr sz="2000"/>
            </a:lvl8pPr>
            <a:lvl9pPr marL="3656688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443546"/>
            <a:ext cx="7313295" cy="804863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 marL="457081" indent="0">
              <a:buNone/>
              <a:defRPr sz="1200"/>
            </a:lvl2pPr>
            <a:lvl3pPr marL="914171" indent="0">
              <a:buNone/>
              <a:defRPr sz="1100"/>
            </a:lvl3pPr>
            <a:lvl4pPr marL="1371256" indent="0">
              <a:buNone/>
              <a:defRPr sz="900"/>
            </a:lvl4pPr>
            <a:lvl5pPr marL="1828344" indent="0">
              <a:buNone/>
              <a:defRPr sz="900"/>
            </a:lvl5pPr>
            <a:lvl6pPr marL="2285425" indent="0">
              <a:buNone/>
              <a:defRPr sz="900"/>
            </a:lvl6pPr>
            <a:lvl7pPr marL="2742515" indent="0">
              <a:buNone/>
              <a:defRPr sz="900"/>
            </a:lvl7pPr>
            <a:lvl8pPr marL="3199600" indent="0">
              <a:buNone/>
              <a:defRPr sz="900"/>
            </a:lvl8pPr>
            <a:lvl9pPr marL="365668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15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51"/>
            <a:ext cx="12188825" cy="787741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16" tIns="45709" rIns="91416" bIns="45709" rtlCol="0" anchor="ctr"/>
          <a:lstStyle/>
          <a:p>
            <a:pPr algn="ctr"/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18" name="Freeform 17"/>
          <p:cNvSpPr>
            <a:spLocks noEditPoints="1"/>
          </p:cNvSpPr>
          <p:nvPr/>
        </p:nvSpPr>
        <p:spPr bwMode="auto">
          <a:xfrm>
            <a:off x="11120987" y="6593337"/>
            <a:ext cx="869841" cy="112271"/>
          </a:xfrm>
          <a:custGeom>
            <a:avLst/>
            <a:gdLst/>
            <a:ahLst/>
            <a:cxnLst>
              <a:cxn ang="0">
                <a:pos x="3511" y="637"/>
              </a:cxn>
              <a:cxn ang="0">
                <a:pos x="3625" y="591"/>
              </a:cxn>
              <a:cxn ang="0">
                <a:pos x="3691" y="454"/>
              </a:cxn>
              <a:cxn ang="0">
                <a:pos x="3616" y="313"/>
              </a:cxn>
              <a:cxn ang="0">
                <a:pos x="3441" y="224"/>
              </a:cxn>
              <a:cxn ang="0">
                <a:pos x="3415" y="147"/>
              </a:cxn>
              <a:cxn ang="0">
                <a:pos x="3489" y="95"/>
              </a:cxn>
              <a:cxn ang="0">
                <a:pos x="3666" y="31"/>
              </a:cxn>
              <a:cxn ang="0">
                <a:pos x="3447" y="8"/>
              </a:cxn>
              <a:cxn ang="0">
                <a:pos x="3301" y="142"/>
              </a:cxn>
              <a:cxn ang="0">
                <a:pos x="3355" y="299"/>
              </a:cxn>
              <a:cxn ang="0">
                <a:pos x="3534" y="392"/>
              </a:cxn>
              <a:cxn ang="0">
                <a:pos x="3575" y="471"/>
              </a:cxn>
              <a:cxn ang="0">
                <a:pos x="3511" y="540"/>
              </a:cxn>
              <a:cxn ang="0">
                <a:pos x="3327" y="514"/>
              </a:cxn>
              <a:cxn ang="0">
                <a:pos x="3216" y="537"/>
              </a:cxn>
              <a:cxn ang="0">
                <a:pos x="2637" y="544"/>
              </a:cxn>
              <a:cxn ang="0">
                <a:pos x="2502" y="526"/>
              </a:cxn>
              <a:cxn ang="0">
                <a:pos x="2420" y="453"/>
              </a:cxn>
              <a:cxn ang="0">
                <a:pos x="2390" y="282"/>
              </a:cxn>
              <a:cxn ang="0">
                <a:pos x="2435" y="168"/>
              </a:cxn>
              <a:cxn ang="0">
                <a:pos x="2538" y="102"/>
              </a:cxn>
              <a:cxn ang="0">
                <a:pos x="2726" y="118"/>
              </a:cxn>
              <a:cxn ang="0">
                <a:pos x="2566" y="2"/>
              </a:cxn>
              <a:cxn ang="0">
                <a:pos x="2399" y="59"/>
              </a:cxn>
              <a:cxn ang="0">
                <a:pos x="2293" y="190"/>
              </a:cxn>
              <a:cxn ang="0">
                <a:pos x="2272" y="380"/>
              </a:cxn>
              <a:cxn ang="0">
                <a:pos x="2333" y="534"/>
              </a:cxn>
              <a:cxn ang="0">
                <a:pos x="2467" y="623"/>
              </a:cxn>
              <a:cxn ang="0">
                <a:pos x="2684" y="632"/>
              </a:cxn>
              <a:cxn ang="0">
                <a:pos x="1776" y="631"/>
              </a:cxn>
              <a:cxn ang="0">
                <a:pos x="1717" y="518"/>
              </a:cxn>
              <a:cxn ang="0">
                <a:pos x="1447" y="10"/>
              </a:cxn>
              <a:cxn ang="0">
                <a:pos x="1210" y="97"/>
              </a:cxn>
              <a:cxn ang="0">
                <a:pos x="1281" y="178"/>
              </a:cxn>
              <a:cxn ang="0">
                <a:pos x="1231" y="277"/>
              </a:cxn>
              <a:cxn ang="0">
                <a:pos x="1090" y="375"/>
              </a:cxn>
              <a:cxn ang="0">
                <a:pos x="1233" y="415"/>
              </a:cxn>
              <a:cxn ang="0">
                <a:pos x="1297" y="622"/>
              </a:cxn>
              <a:cxn ang="0">
                <a:pos x="1362" y="436"/>
              </a:cxn>
              <a:cxn ang="0">
                <a:pos x="1282" y="337"/>
              </a:cxn>
              <a:cxn ang="0">
                <a:pos x="1374" y="258"/>
              </a:cxn>
              <a:cxn ang="0">
                <a:pos x="1373" y="94"/>
              </a:cxn>
              <a:cxn ang="0">
                <a:pos x="1263" y="17"/>
              </a:cxn>
              <a:cxn ang="0">
                <a:pos x="995" y="15"/>
              </a:cxn>
              <a:cxn ang="0">
                <a:pos x="879" y="537"/>
              </a:cxn>
              <a:cxn ang="0">
                <a:pos x="118" y="637"/>
              </a:cxn>
              <a:cxn ang="0">
                <a:pos x="303" y="613"/>
              </a:cxn>
              <a:cxn ang="0">
                <a:pos x="388" y="526"/>
              </a:cxn>
              <a:cxn ang="0">
                <a:pos x="373" y="355"/>
              </a:cxn>
              <a:cxn ang="0">
                <a:pos x="190" y="247"/>
              </a:cxn>
              <a:cxn ang="0">
                <a:pos x="125" y="177"/>
              </a:cxn>
              <a:cxn ang="0">
                <a:pos x="163" y="107"/>
              </a:cxn>
              <a:cxn ang="0">
                <a:pos x="317" y="108"/>
              </a:cxn>
              <a:cxn ang="0">
                <a:pos x="254" y="1"/>
              </a:cxn>
              <a:cxn ang="0">
                <a:pos x="44" y="77"/>
              </a:cxn>
              <a:cxn ang="0">
                <a:pos x="29" y="253"/>
              </a:cxn>
              <a:cxn ang="0">
                <a:pos x="178" y="359"/>
              </a:cxn>
              <a:cxn ang="0">
                <a:pos x="284" y="437"/>
              </a:cxn>
              <a:cxn ang="0">
                <a:pos x="259" y="524"/>
              </a:cxn>
              <a:cxn ang="0">
                <a:pos x="112" y="540"/>
              </a:cxn>
            </a:cxnLst>
            <a:rect l="0" t="0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Freeform 18"/>
          <p:cNvSpPr>
            <a:spLocks noEditPoints="1"/>
          </p:cNvSpPr>
          <p:nvPr/>
        </p:nvSpPr>
        <p:spPr bwMode="auto">
          <a:xfrm>
            <a:off x="9680667" y="6593337"/>
            <a:ext cx="1387603" cy="112271"/>
          </a:xfrm>
          <a:custGeom>
            <a:avLst/>
            <a:gdLst/>
            <a:ahLst/>
            <a:cxnLst>
              <a:cxn ang="0">
                <a:pos x="5506" y="10"/>
              </a:cxn>
              <a:cxn ang="0">
                <a:pos x="5169" y="544"/>
              </a:cxn>
              <a:cxn ang="0">
                <a:pos x="5029" y="477"/>
              </a:cxn>
              <a:cxn ang="0">
                <a:pos x="4982" y="270"/>
              </a:cxn>
              <a:cxn ang="0">
                <a:pos x="5063" y="133"/>
              </a:cxn>
              <a:cxn ang="0">
                <a:pos x="5293" y="109"/>
              </a:cxn>
              <a:cxn ang="0">
                <a:pos x="5122" y="6"/>
              </a:cxn>
              <a:cxn ang="0">
                <a:pos x="4924" y="122"/>
              </a:cxn>
              <a:cxn ang="0">
                <a:pos x="4861" y="362"/>
              </a:cxn>
              <a:cxn ang="0">
                <a:pos x="4955" y="565"/>
              </a:cxn>
              <a:cxn ang="0">
                <a:pos x="5175" y="641"/>
              </a:cxn>
              <a:cxn ang="0">
                <a:pos x="4373" y="269"/>
              </a:cxn>
              <a:cxn ang="0">
                <a:pos x="4761" y="631"/>
              </a:cxn>
              <a:cxn ang="0">
                <a:pos x="4630" y="407"/>
              </a:cxn>
              <a:cxn ang="0">
                <a:pos x="3905" y="100"/>
              </a:cxn>
              <a:cxn ang="0">
                <a:pos x="3809" y="456"/>
              </a:cxn>
              <a:cxn ang="0">
                <a:pos x="3020" y="10"/>
              </a:cxn>
              <a:cxn ang="0">
                <a:pos x="2324" y="528"/>
              </a:cxn>
              <a:cxn ang="0">
                <a:pos x="2455" y="633"/>
              </a:cxn>
              <a:cxn ang="0">
                <a:pos x="2663" y="610"/>
              </a:cxn>
              <a:cxn ang="0">
                <a:pos x="2767" y="461"/>
              </a:cxn>
              <a:cxn ang="0">
                <a:pos x="2644" y="481"/>
              </a:cxn>
              <a:cxn ang="0">
                <a:pos x="2470" y="533"/>
              </a:cxn>
              <a:cxn ang="0">
                <a:pos x="1803" y="609"/>
              </a:cxn>
              <a:cxn ang="0">
                <a:pos x="2082" y="617"/>
              </a:cxn>
              <a:cxn ang="0">
                <a:pos x="2191" y="472"/>
              </a:cxn>
              <a:cxn ang="0">
                <a:pos x="2070" y="286"/>
              </a:cxn>
              <a:cxn ang="0">
                <a:pos x="1914" y="177"/>
              </a:cxn>
              <a:cxn ang="0">
                <a:pos x="1991" y="95"/>
              </a:cxn>
              <a:cxn ang="0">
                <a:pos x="2106" y="9"/>
              </a:cxn>
              <a:cxn ang="0">
                <a:pos x="1823" y="93"/>
              </a:cxn>
              <a:cxn ang="0">
                <a:pos x="1869" y="310"/>
              </a:cxn>
              <a:cxn ang="0">
                <a:pos x="2067" y="423"/>
              </a:cxn>
              <a:cxn ang="0">
                <a:pos x="2031" y="533"/>
              </a:cxn>
              <a:cxn ang="0">
                <a:pos x="1789" y="601"/>
              </a:cxn>
              <a:cxn ang="0">
                <a:pos x="1348" y="251"/>
              </a:cxn>
              <a:cxn ang="0">
                <a:pos x="1587" y="422"/>
              </a:cxn>
              <a:cxn ang="0">
                <a:pos x="1300" y="631"/>
              </a:cxn>
              <a:cxn ang="0">
                <a:pos x="679" y="482"/>
              </a:cxn>
              <a:cxn ang="0">
                <a:pos x="668" y="177"/>
              </a:cxn>
              <a:cxn ang="0">
                <a:pos x="807" y="91"/>
              </a:cxn>
              <a:cxn ang="0">
                <a:pos x="944" y="177"/>
              </a:cxn>
              <a:cxn ang="0">
                <a:pos x="933" y="482"/>
              </a:cxn>
              <a:cxn ang="0">
                <a:pos x="804" y="550"/>
              </a:cxn>
              <a:cxn ang="0">
                <a:pos x="993" y="575"/>
              </a:cxn>
              <a:cxn ang="0">
                <a:pos x="1094" y="370"/>
              </a:cxn>
              <a:cxn ang="0">
                <a:pos x="1054" y="137"/>
              </a:cxn>
              <a:cxn ang="0">
                <a:pos x="890" y="9"/>
              </a:cxn>
              <a:cxn ang="0">
                <a:pos x="665" y="37"/>
              </a:cxn>
              <a:cxn ang="0">
                <a:pos x="531" y="209"/>
              </a:cxn>
              <a:cxn ang="0">
                <a:pos x="535" y="452"/>
              </a:cxn>
              <a:cxn ang="0">
                <a:pos x="670" y="611"/>
              </a:cxn>
              <a:cxn ang="0">
                <a:pos x="403" y="539"/>
              </a:cxn>
              <a:cxn ang="0">
                <a:pos x="216" y="516"/>
              </a:cxn>
              <a:cxn ang="0">
                <a:pos x="123" y="371"/>
              </a:cxn>
              <a:cxn ang="0">
                <a:pos x="160" y="176"/>
              </a:cxn>
              <a:cxn ang="0">
                <a:pos x="337" y="94"/>
              </a:cxn>
              <a:cxn ang="0">
                <a:pos x="383" y="3"/>
              </a:cxn>
              <a:cxn ang="0">
                <a:pos x="130" y="59"/>
              </a:cxn>
              <a:cxn ang="0">
                <a:pos x="6" y="255"/>
              </a:cxn>
              <a:cxn ang="0">
                <a:pos x="41" y="497"/>
              </a:cxn>
              <a:cxn ang="0">
                <a:pos x="215" y="628"/>
              </a:cxn>
              <a:cxn ang="0">
                <a:pos x="458" y="523"/>
              </a:cxn>
            </a:cxnLst>
            <a:rect l="0" t="0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Freeform 19"/>
          <p:cNvSpPr>
            <a:spLocks noEditPoints="1"/>
          </p:cNvSpPr>
          <p:nvPr/>
        </p:nvSpPr>
        <p:spPr bwMode="auto">
          <a:xfrm>
            <a:off x="9021688" y="6594743"/>
            <a:ext cx="585542" cy="109463"/>
          </a:xfrm>
          <a:custGeom>
            <a:avLst/>
            <a:gdLst/>
            <a:ahLst/>
            <a:cxnLst>
              <a:cxn ang="0">
                <a:pos x="598" y="179"/>
              </a:cxn>
              <a:cxn ang="0">
                <a:pos x="598" y="0"/>
              </a:cxn>
              <a:cxn ang="0">
                <a:pos x="524" y="0"/>
              </a:cxn>
              <a:cxn ang="0">
                <a:pos x="449" y="0"/>
              </a:cxn>
              <a:cxn ang="0">
                <a:pos x="374" y="0"/>
              </a:cxn>
              <a:cxn ang="0">
                <a:pos x="299" y="0"/>
              </a:cxn>
              <a:cxn ang="0">
                <a:pos x="224" y="0"/>
              </a:cxn>
              <a:cxn ang="0">
                <a:pos x="150" y="0"/>
              </a:cxn>
              <a:cxn ang="0">
                <a:pos x="75" y="0"/>
              </a:cxn>
              <a:cxn ang="0">
                <a:pos x="0" y="0"/>
              </a:cxn>
              <a:cxn ang="0">
                <a:pos x="0" y="179"/>
              </a:cxn>
              <a:cxn ang="0">
                <a:pos x="176" y="179"/>
              </a:cxn>
              <a:cxn ang="0">
                <a:pos x="176" y="621"/>
              </a:cxn>
              <a:cxn ang="0">
                <a:pos x="423" y="621"/>
              </a:cxn>
              <a:cxn ang="0">
                <a:pos x="423" y="179"/>
              </a:cxn>
              <a:cxn ang="0">
                <a:pos x="598" y="179"/>
              </a:cxn>
              <a:cxn ang="0">
                <a:pos x="907" y="250"/>
              </a:cxn>
              <a:cxn ang="0">
                <a:pos x="781" y="621"/>
              </a:cxn>
              <a:cxn ang="0">
                <a:pos x="539" y="621"/>
              </a:cxn>
              <a:cxn ang="0">
                <a:pos x="776" y="0"/>
              </a:cxn>
              <a:cxn ang="0">
                <a:pos x="809" y="0"/>
              </a:cxn>
              <a:cxn ang="0">
                <a:pos x="842" y="0"/>
              </a:cxn>
              <a:cxn ang="0">
                <a:pos x="874" y="0"/>
              </a:cxn>
              <a:cxn ang="0">
                <a:pos x="907" y="0"/>
              </a:cxn>
              <a:cxn ang="0">
                <a:pos x="939" y="0"/>
              </a:cxn>
              <a:cxn ang="0">
                <a:pos x="972" y="0"/>
              </a:cxn>
              <a:cxn ang="0">
                <a:pos x="1005" y="0"/>
              </a:cxn>
              <a:cxn ang="0">
                <a:pos x="1038" y="0"/>
              </a:cxn>
              <a:cxn ang="0">
                <a:pos x="1275" y="621"/>
              </a:cxn>
              <a:cxn ang="0">
                <a:pos x="1033" y="621"/>
              </a:cxn>
              <a:cxn ang="0">
                <a:pos x="907" y="250"/>
              </a:cxn>
              <a:cxn ang="0">
                <a:pos x="1814" y="179"/>
              </a:cxn>
              <a:cxn ang="0">
                <a:pos x="1814" y="0"/>
              </a:cxn>
              <a:cxn ang="0">
                <a:pos x="1740" y="0"/>
              </a:cxn>
              <a:cxn ang="0">
                <a:pos x="1665" y="0"/>
              </a:cxn>
              <a:cxn ang="0">
                <a:pos x="1590" y="0"/>
              </a:cxn>
              <a:cxn ang="0">
                <a:pos x="1515" y="0"/>
              </a:cxn>
              <a:cxn ang="0">
                <a:pos x="1440" y="0"/>
              </a:cxn>
              <a:cxn ang="0">
                <a:pos x="1366" y="0"/>
              </a:cxn>
              <a:cxn ang="0">
                <a:pos x="1291" y="0"/>
              </a:cxn>
              <a:cxn ang="0">
                <a:pos x="1216" y="0"/>
              </a:cxn>
              <a:cxn ang="0">
                <a:pos x="1216" y="179"/>
              </a:cxn>
              <a:cxn ang="0">
                <a:pos x="1391" y="179"/>
              </a:cxn>
              <a:cxn ang="0">
                <a:pos x="1391" y="621"/>
              </a:cxn>
              <a:cxn ang="0">
                <a:pos x="1639" y="621"/>
              </a:cxn>
              <a:cxn ang="0">
                <a:pos x="1639" y="179"/>
              </a:cxn>
              <a:cxn ang="0">
                <a:pos x="1814" y="179"/>
              </a:cxn>
              <a:cxn ang="0">
                <a:pos x="2123" y="250"/>
              </a:cxn>
              <a:cxn ang="0">
                <a:pos x="1996" y="621"/>
              </a:cxn>
              <a:cxn ang="0">
                <a:pos x="1754" y="621"/>
              </a:cxn>
              <a:cxn ang="0">
                <a:pos x="1991" y="0"/>
              </a:cxn>
              <a:cxn ang="0">
                <a:pos x="2024" y="0"/>
              </a:cxn>
              <a:cxn ang="0">
                <a:pos x="2057" y="0"/>
              </a:cxn>
              <a:cxn ang="0">
                <a:pos x="2090" y="0"/>
              </a:cxn>
              <a:cxn ang="0">
                <a:pos x="2123" y="0"/>
              </a:cxn>
              <a:cxn ang="0">
                <a:pos x="2155" y="0"/>
              </a:cxn>
              <a:cxn ang="0">
                <a:pos x="2188" y="0"/>
              </a:cxn>
              <a:cxn ang="0">
                <a:pos x="2220" y="0"/>
              </a:cxn>
              <a:cxn ang="0">
                <a:pos x="2253" y="0"/>
              </a:cxn>
              <a:cxn ang="0">
                <a:pos x="2491" y="621"/>
              </a:cxn>
              <a:cxn ang="0">
                <a:pos x="2248" y="621"/>
              </a:cxn>
              <a:cxn ang="0">
                <a:pos x="2123" y="250"/>
              </a:cxn>
            </a:cxnLst>
            <a:rect l="0" t="0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 flipH="1">
            <a:off x="0" y="6317015"/>
            <a:ext cx="2928704" cy="546100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215" y="60744"/>
            <a:ext cx="11345897" cy="642647"/>
          </a:xfrm>
          <a:prstGeom prst="rect">
            <a:avLst/>
          </a:prstGeom>
        </p:spPr>
        <p:txBody>
          <a:bodyPr vert="horz" wrap="square" lIns="91416" tIns="45709" rIns="91416" bIns="4570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215" y="924944"/>
            <a:ext cx="11345897" cy="4525963"/>
          </a:xfrm>
          <a:prstGeom prst="rect">
            <a:avLst/>
          </a:prstGeom>
        </p:spPr>
        <p:txBody>
          <a:bodyPr vert="horz" lIns="91416" tIns="45709" rIns="91416" bIns="4570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888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yriad Pro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89694" y="6473953"/>
            <a:ext cx="884536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9" rIns="91416" bIns="45709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1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100" b="1" kern="1200" noProof="0" smtClean="0">
                <a:solidFill>
                  <a:schemeClr val="bg1">
                    <a:lumMod val="50000"/>
                  </a:schemeClr>
                </a:solidFill>
                <a:latin typeface="Myriad Pro"/>
                <a:ea typeface="+mn-ea"/>
                <a:cs typeface="Arial" pitchFamily="34" charset="0"/>
              </a:rPr>
              <a:pPr marL="0" marR="0" lvl="0" indent="0" algn="ctr" defTabSz="91417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b="1" kern="1200" noProof="0" dirty="0" smtClean="0">
                <a:solidFill>
                  <a:schemeClr val="bg1">
                    <a:lumMod val="50000"/>
                  </a:schemeClr>
                </a:solidFill>
                <a:latin typeface="Myriad Pro"/>
                <a:ea typeface="+mn-ea"/>
                <a:cs typeface="Arial" pitchFamily="34" charset="0"/>
              </a:rPr>
              <a:t> </a:t>
            </a:r>
            <a:endParaRPr lang="en-US" sz="1100" b="1" kern="1200" noProof="0" dirty="0">
              <a:solidFill>
                <a:schemeClr val="bg1">
                  <a:lumMod val="50000"/>
                </a:schemeClr>
              </a:solidFill>
              <a:latin typeface="Myriad Pro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4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171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Myriad Pro"/>
          <a:ea typeface="+mj-ea"/>
          <a:cs typeface="Arial" pitchFamily="34" charset="0"/>
        </a:defRPr>
      </a:lvl1pPr>
    </p:titleStyle>
    <p:bodyStyle>
      <a:lvl1pPr marL="342815" indent="-342815" algn="l" defTabSz="914171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Myriad Pro"/>
          <a:ea typeface="+mn-ea"/>
          <a:cs typeface="Arial" pitchFamily="34" charset="0"/>
        </a:defRPr>
      </a:lvl1pPr>
      <a:lvl2pPr marL="742766" indent="-285678" algn="l" defTabSz="914171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Myriad Pro"/>
          <a:ea typeface="+mn-ea"/>
          <a:cs typeface="Arial" pitchFamily="34" charset="0"/>
        </a:defRPr>
      </a:lvl2pPr>
      <a:lvl3pPr marL="1142712" indent="-228544" algn="l" defTabSz="914171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900" kern="1200">
          <a:solidFill>
            <a:schemeClr val="tx1"/>
          </a:solidFill>
          <a:latin typeface="Myriad Pro"/>
          <a:ea typeface="+mn-ea"/>
          <a:cs typeface="Arial" pitchFamily="34" charset="0"/>
        </a:defRPr>
      </a:lvl3pPr>
      <a:lvl4pPr marL="1599800" indent="-228544" algn="l" defTabSz="914171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Myriad Pro"/>
          <a:ea typeface="+mn-ea"/>
          <a:cs typeface="Arial" pitchFamily="34" charset="0"/>
        </a:defRPr>
      </a:lvl4pPr>
      <a:lvl5pPr marL="2056885" indent="-228544" algn="l" defTabSz="91417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3975" indent="-228544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6" indent="-228544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4" indent="-228544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4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1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1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6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4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5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5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8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721" y="304800"/>
            <a:ext cx="406294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9" rIns="91416" bIns="45709"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cs typeface="Tahoma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 l="19376" t="20410" r="5469" b="9375"/>
          <a:stretch>
            <a:fillRect/>
          </a:stretch>
        </p:blipFill>
        <p:spPr bwMode="auto">
          <a:xfrm>
            <a:off x="-38073" y="9"/>
            <a:ext cx="12226915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726750" y="103188"/>
            <a:ext cx="10055781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6" tIns="45709" rIns="91416" bIns="457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075" y="914410"/>
            <a:ext cx="112344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11071518" y="6553200"/>
            <a:ext cx="884536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6" tIns="45709" rIns="91416" bIns="45709"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>
              <a:defRPr/>
            </a:pPr>
            <a:fld id="{80824450-F29C-4DC0-8C74-AD5EC12EC6EA}" type="slidenum">
              <a:rPr lang="en-US" smtClean="0">
                <a:solidFill>
                  <a:srgbClr val="0063BE"/>
                </a:solidFill>
                <a:cs typeface="Tahoma" pitchFamily="34" charset="0"/>
              </a:rPr>
              <a:pPr algn="ctr">
                <a:defRPr/>
              </a:pPr>
              <a:t>‹#›</a:t>
            </a:fld>
            <a:r>
              <a:rPr lang="en-US" dirty="0" smtClean="0">
                <a:solidFill>
                  <a:srgbClr val="0063BE"/>
                </a:solidFill>
                <a:cs typeface="Tahoma" pitchFamily="34" charset="0"/>
              </a:rPr>
              <a:t> </a:t>
            </a:r>
            <a:endParaRPr lang="en-US" dirty="0">
              <a:solidFill>
                <a:srgbClr val="0063BE"/>
              </a:solidFill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1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5pPr>
      <a:lvl6pPr marL="457081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6pPr>
      <a:lvl7pPr marL="914171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7pPr>
      <a:lvl8pPr marL="1371256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8pPr>
      <a:lvl9pPr marL="1828344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9pPr>
    </p:titleStyle>
    <p:bodyStyle>
      <a:lvl1pPr marL="342815" indent="-342815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3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766" indent="-285678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2712" indent="-228544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599800" indent="-228544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6885" indent="-22854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3975" indent="-228544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6" indent="-228544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4" indent="-228544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4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1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1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6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4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5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5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8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/>
          <p:cNvSpPr/>
          <p:nvPr/>
        </p:nvSpPr>
        <p:spPr>
          <a:xfrm>
            <a:off x="-25395" y="3"/>
            <a:ext cx="12214218" cy="6324600"/>
          </a:xfrm>
          <a:custGeom>
            <a:avLst/>
            <a:gdLst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0 w 9144000"/>
              <a:gd name="connsiteY3" fmla="*/ 4648200 h 4648200"/>
              <a:gd name="connsiteX4" fmla="*/ 0 w 9144000"/>
              <a:gd name="connsiteY4" fmla="*/ 0 h 4648200"/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952500 w 9144000"/>
              <a:gd name="connsiteY3" fmla="*/ 4648200 h 4648200"/>
              <a:gd name="connsiteX4" fmla="*/ 0 w 9144000"/>
              <a:gd name="connsiteY4" fmla="*/ 4648200 h 4648200"/>
              <a:gd name="connsiteX5" fmla="*/ 0 w 9144000"/>
              <a:gd name="connsiteY5" fmla="*/ 0 h 4648200"/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952500 w 9144000"/>
              <a:gd name="connsiteY3" fmla="*/ 4648200 h 4648200"/>
              <a:gd name="connsiteX4" fmla="*/ 819150 w 9144000"/>
              <a:gd name="connsiteY4" fmla="*/ 4648200 h 4648200"/>
              <a:gd name="connsiteX5" fmla="*/ 0 w 9144000"/>
              <a:gd name="connsiteY5" fmla="*/ 4648200 h 4648200"/>
              <a:gd name="connsiteX6" fmla="*/ 0 w 9144000"/>
              <a:gd name="connsiteY6" fmla="*/ 0 h 4648200"/>
              <a:gd name="connsiteX0" fmla="*/ 0 w 9144000"/>
              <a:gd name="connsiteY0" fmla="*/ 0 h 6181725"/>
              <a:gd name="connsiteX1" fmla="*/ 9144000 w 9144000"/>
              <a:gd name="connsiteY1" fmla="*/ 0 h 6181725"/>
              <a:gd name="connsiteX2" fmla="*/ 9144000 w 9144000"/>
              <a:gd name="connsiteY2" fmla="*/ 4648200 h 6181725"/>
              <a:gd name="connsiteX3" fmla="*/ 952500 w 9144000"/>
              <a:gd name="connsiteY3" fmla="*/ 4648200 h 6181725"/>
              <a:gd name="connsiteX4" fmla="*/ 942975 w 9144000"/>
              <a:gd name="connsiteY4" fmla="*/ 6181725 h 6181725"/>
              <a:gd name="connsiteX5" fmla="*/ 0 w 9144000"/>
              <a:gd name="connsiteY5" fmla="*/ 4648200 h 6181725"/>
              <a:gd name="connsiteX6" fmla="*/ 0 w 9144000"/>
              <a:gd name="connsiteY6" fmla="*/ 0 h 6181725"/>
              <a:gd name="connsiteX0" fmla="*/ 0 w 9144000"/>
              <a:gd name="connsiteY0" fmla="*/ 0 h 6181725"/>
              <a:gd name="connsiteX1" fmla="*/ 9144000 w 9144000"/>
              <a:gd name="connsiteY1" fmla="*/ 0 h 6181725"/>
              <a:gd name="connsiteX2" fmla="*/ 9144000 w 9144000"/>
              <a:gd name="connsiteY2" fmla="*/ 4648200 h 6181725"/>
              <a:gd name="connsiteX3" fmla="*/ 952500 w 9144000"/>
              <a:gd name="connsiteY3" fmla="*/ 4648200 h 6181725"/>
              <a:gd name="connsiteX4" fmla="*/ 942975 w 9144000"/>
              <a:gd name="connsiteY4" fmla="*/ 6181725 h 6181725"/>
              <a:gd name="connsiteX5" fmla="*/ 552450 w 9144000"/>
              <a:gd name="connsiteY5" fmla="*/ 5534025 h 6181725"/>
              <a:gd name="connsiteX6" fmla="*/ 0 w 9144000"/>
              <a:gd name="connsiteY6" fmla="*/ 4648200 h 6181725"/>
              <a:gd name="connsiteX7" fmla="*/ 0 w 9144000"/>
              <a:gd name="connsiteY7" fmla="*/ 0 h 6181725"/>
              <a:gd name="connsiteX0" fmla="*/ 9525 w 9153525"/>
              <a:gd name="connsiteY0" fmla="*/ 0 h 6267450"/>
              <a:gd name="connsiteX1" fmla="*/ 9153525 w 9153525"/>
              <a:gd name="connsiteY1" fmla="*/ 0 h 6267450"/>
              <a:gd name="connsiteX2" fmla="*/ 9153525 w 9153525"/>
              <a:gd name="connsiteY2" fmla="*/ 4648200 h 6267450"/>
              <a:gd name="connsiteX3" fmla="*/ 962025 w 9153525"/>
              <a:gd name="connsiteY3" fmla="*/ 4648200 h 6267450"/>
              <a:gd name="connsiteX4" fmla="*/ 952500 w 9153525"/>
              <a:gd name="connsiteY4" fmla="*/ 6181725 h 6267450"/>
              <a:gd name="connsiteX5" fmla="*/ 0 w 9153525"/>
              <a:gd name="connsiteY5" fmla="*/ 6267450 h 6267450"/>
              <a:gd name="connsiteX6" fmla="*/ 9525 w 9153525"/>
              <a:gd name="connsiteY6" fmla="*/ 4648200 h 6267450"/>
              <a:gd name="connsiteX7" fmla="*/ 9525 w 9153525"/>
              <a:gd name="connsiteY7" fmla="*/ 0 h 6267450"/>
              <a:gd name="connsiteX0" fmla="*/ 9525 w 9153525"/>
              <a:gd name="connsiteY0" fmla="*/ 0 h 6315075"/>
              <a:gd name="connsiteX1" fmla="*/ 9153525 w 9153525"/>
              <a:gd name="connsiteY1" fmla="*/ 0 h 6315075"/>
              <a:gd name="connsiteX2" fmla="*/ 9153525 w 9153525"/>
              <a:gd name="connsiteY2" fmla="*/ 4648200 h 6315075"/>
              <a:gd name="connsiteX3" fmla="*/ 962025 w 9153525"/>
              <a:gd name="connsiteY3" fmla="*/ 4648200 h 6315075"/>
              <a:gd name="connsiteX4" fmla="*/ 1076325 w 9153525"/>
              <a:gd name="connsiteY4" fmla="*/ 6315075 h 6315075"/>
              <a:gd name="connsiteX5" fmla="*/ 0 w 9153525"/>
              <a:gd name="connsiteY5" fmla="*/ 6267450 h 6315075"/>
              <a:gd name="connsiteX6" fmla="*/ 9525 w 9153525"/>
              <a:gd name="connsiteY6" fmla="*/ 4648200 h 6315075"/>
              <a:gd name="connsiteX7" fmla="*/ 9525 w 9153525"/>
              <a:gd name="connsiteY7" fmla="*/ 0 h 6315075"/>
              <a:gd name="connsiteX0" fmla="*/ 9525 w 9153525"/>
              <a:gd name="connsiteY0" fmla="*/ 0 h 6315075"/>
              <a:gd name="connsiteX1" fmla="*/ 9153525 w 9153525"/>
              <a:gd name="connsiteY1" fmla="*/ 0 h 6315075"/>
              <a:gd name="connsiteX2" fmla="*/ 9153525 w 9153525"/>
              <a:gd name="connsiteY2" fmla="*/ 4648200 h 6315075"/>
              <a:gd name="connsiteX3" fmla="*/ 1076325 w 9153525"/>
              <a:gd name="connsiteY3" fmla="*/ 4648200 h 6315075"/>
              <a:gd name="connsiteX4" fmla="*/ 1076325 w 9153525"/>
              <a:gd name="connsiteY4" fmla="*/ 6315075 h 6315075"/>
              <a:gd name="connsiteX5" fmla="*/ 0 w 9153525"/>
              <a:gd name="connsiteY5" fmla="*/ 6267450 h 6315075"/>
              <a:gd name="connsiteX6" fmla="*/ 9525 w 9153525"/>
              <a:gd name="connsiteY6" fmla="*/ 4648200 h 6315075"/>
              <a:gd name="connsiteX7" fmla="*/ 9525 w 9153525"/>
              <a:gd name="connsiteY7" fmla="*/ 0 h 6315075"/>
              <a:gd name="connsiteX0" fmla="*/ 19050 w 9163050"/>
              <a:gd name="connsiteY0" fmla="*/ 0 h 6324600"/>
              <a:gd name="connsiteX1" fmla="*/ 9163050 w 9163050"/>
              <a:gd name="connsiteY1" fmla="*/ 0 h 6324600"/>
              <a:gd name="connsiteX2" fmla="*/ 9163050 w 9163050"/>
              <a:gd name="connsiteY2" fmla="*/ 4648200 h 6324600"/>
              <a:gd name="connsiteX3" fmla="*/ 1085850 w 9163050"/>
              <a:gd name="connsiteY3" fmla="*/ 4648200 h 6324600"/>
              <a:gd name="connsiteX4" fmla="*/ 1085850 w 9163050"/>
              <a:gd name="connsiteY4" fmla="*/ 6315075 h 6324600"/>
              <a:gd name="connsiteX5" fmla="*/ 0 w 9163050"/>
              <a:gd name="connsiteY5" fmla="*/ 6324600 h 6324600"/>
              <a:gd name="connsiteX6" fmla="*/ 19050 w 9163050"/>
              <a:gd name="connsiteY6" fmla="*/ 4648200 h 6324600"/>
              <a:gd name="connsiteX7" fmla="*/ 19050 w 9163050"/>
              <a:gd name="connsiteY7" fmla="*/ 0 h 632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3050" h="6324600">
                <a:moveTo>
                  <a:pt x="19050" y="0"/>
                </a:moveTo>
                <a:lnTo>
                  <a:pt x="9163050" y="0"/>
                </a:lnTo>
                <a:lnTo>
                  <a:pt x="9163050" y="4648200"/>
                </a:lnTo>
                <a:lnTo>
                  <a:pt x="1085850" y="4648200"/>
                </a:lnTo>
                <a:lnTo>
                  <a:pt x="1085850" y="6315075"/>
                </a:lnTo>
                <a:lnTo>
                  <a:pt x="0" y="6324600"/>
                </a:lnTo>
                <a:lnTo>
                  <a:pt x="19050" y="4648200"/>
                </a:lnTo>
                <a:lnTo>
                  <a:pt x="19050" y="0"/>
                </a:lnTo>
                <a:close/>
              </a:path>
            </a:pathLst>
          </a:cu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00" tIns="45701" rIns="91400" bIns="45701" rtlCol="0" anchor="ctr"/>
          <a:lstStyle/>
          <a:p>
            <a:pPr marL="0" marR="0" lvl="0" indent="0" algn="ctr" defTabSz="91401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0228" y="2933709"/>
            <a:ext cx="10766795" cy="553999"/>
          </a:xfrm>
          <a:prstGeom prst="rect">
            <a:avLst/>
          </a:prstGeom>
          <a:noFill/>
        </p:spPr>
        <p:txBody>
          <a:bodyPr wrap="square" lIns="91400" tIns="45701" rIns="91400" bIns="45701" rtlCol="0">
            <a:noAutofit/>
          </a:bodyPr>
          <a:lstStyle/>
          <a:p>
            <a:pPr algn="l" defTabSz="914011" rtl="0" eaLnBrk="1" latinLnBrk="0" hangingPunct="1">
              <a:spcBef>
                <a:spcPct val="0"/>
              </a:spcBef>
              <a:buNone/>
            </a:pPr>
            <a:r>
              <a:rPr lang="en-US" sz="3100" kern="120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Arial" pitchFamily="34" charset="0"/>
              </a:rPr>
              <a:t>Thank You</a:t>
            </a:r>
          </a:p>
        </p:txBody>
      </p:sp>
      <p:sp>
        <p:nvSpPr>
          <p:cNvPr id="19" name="Rectangle 18"/>
          <p:cNvSpPr/>
          <p:nvPr/>
        </p:nvSpPr>
        <p:spPr>
          <a:xfrm flipH="1">
            <a:off x="-12967" y="5715001"/>
            <a:ext cx="12201792" cy="1188720"/>
          </a:xfrm>
          <a:prstGeom prst="rect">
            <a:avLst/>
          </a:prstGeom>
          <a:solidFill>
            <a:srgbClr val="B9AFA4"/>
          </a:solidFill>
          <a:ln w="9525" cap="flat" cmpd="sng" algn="ctr">
            <a:noFill/>
            <a:prstDash val="solid"/>
          </a:ln>
          <a:effectLst/>
        </p:spPr>
        <p:txBody>
          <a:bodyPr lIns="91400" tIns="45701" rIns="91400" bIns="45701" rtlCol="0" anchor="ctr"/>
          <a:lstStyle/>
          <a:p>
            <a:pPr algn="ctr"/>
            <a:endParaRPr lang="en-US" sz="1900" kern="0" dirty="0">
              <a:solidFill>
                <a:sysClr val="window" lastClr="FFFFFF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1932" y="5943600"/>
            <a:ext cx="2611317" cy="818744"/>
          </a:xfrm>
          <a:prstGeom prst="rect">
            <a:avLst/>
          </a:prstGeom>
          <a:noFill/>
        </p:spPr>
        <p:txBody>
          <a:bodyPr wrap="none" lIns="91400" tIns="45701" rIns="91400" bIns="45701" rtlCol="0">
            <a:noAutofit/>
          </a:bodyPr>
          <a:lstStyle/>
          <a:p>
            <a:r>
              <a:rPr lang="en-US" sz="1500" dirty="0" smtClean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IT Services</a:t>
            </a:r>
          </a:p>
          <a:p>
            <a:r>
              <a:rPr lang="en-US" sz="1500" dirty="0" smtClean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Business Solutions</a:t>
            </a:r>
          </a:p>
          <a:p>
            <a:r>
              <a:rPr lang="en-US" sz="1500" dirty="0" smtClean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Consulting</a:t>
            </a:r>
            <a:endParaRPr lang="en-US" sz="1500" dirty="0">
              <a:solidFill>
                <a:srgbClr val="EEECE1">
                  <a:lumMod val="90000"/>
                </a:srgbClr>
              </a:solidFill>
              <a:latin typeface="Calibri" panose="020F050202020403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34970" y="5137516"/>
            <a:ext cx="2453863" cy="1125173"/>
          </a:xfrm>
          <a:prstGeom prst="rect">
            <a:avLst/>
          </a:prstGeom>
        </p:spPr>
      </p:pic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1400340" y="257176"/>
            <a:ext cx="485332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00" tIns="45701" rIns="91400" bIns="45701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" name="Freeform 6"/>
          <p:cNvSpPr>
            <a:spLocks noEditPoints="1"/>
          </p:cNvSpPr>
          <p:nvPr/>
        </p:nvSpPr>
        <p:spPr bwMode="auto">
          <a:xfrm>
            <a:off x="392238" y="281943"/>
            <a:ext cx="1099692" cy="464508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00" tIns="45701" rIns="91400" bIns="45701" numCol="1" anchor="t" anchorCtr="0" compatLnSpc="1">
            <a:prstTxWarp prst="textNoShape">
              <a:avLst/>
            </a:prstTxWarp>
          </a:bodyPr>
          <a:lstStyle/>
          <a:p>
            <a:endParaRPr lang="en-US" u="sng">
              <a:latin typeface="Calibri" panose="020F050202020403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611122" y="205742"/>
            <a:ext cx="0" cy="63246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768087" y="335467"/>
            <a:ext cx="820857" cy="410987"/>
            <a:chOff x="2541755" y="168276"/>
            <a:chExt cx="821071" cy="410985"/>
          </a:xfrm>
        </p:grpSpPr>
        <p:sp>
          <p:nvSpPr>
            <p:cNvPr id="24" name="Rectangle 23"/>
            <p:cNvSpPr/>
            <p:nvPr/>
          </p:nvSpPr>
          <p:spPr>
            <a:xfrm>
              <a:off x="2568742" y="168276"/>
              <a:ext cx="794084" cy="38246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41755" y="307393"/>
              <a:ext cx="817896" cy="271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700"/>
                </a:lnSpc>
                <a:tabLst>
                  <a:tab pos="171375" algn="l"/>
                </a:tabLst>
              </a:pPr>
              <a:r>
                <a:rPr lang="en-US" sz="700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</a:rPr>
                <a:t>Use Your Client Logo Here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74589" y="187022"/>
              <a:ext cx="195089" cy="152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549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txStyles>
    <p:titleStyle>
      <a:lvl1pPr algn="l" defTabSz="914011" rtl="0" eaLnBrk="1" latinLnBrk="0" hangingPunct="1">
        <a:spcBef>
          <a:spcPct val="0"/>
        </a:spcBef>
        <a:buNone/>
        <a:defRPr sz="31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755" indent="-342755" algn="l" defTabSz="9140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37" indent="-285629" algn="l" defTabSz="9140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12" indent="-228504" algn="l" defTabSz="9140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20" indent="-228504" algn="l" defTabSz="9140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525" indent="-228504" algn="l" defTabSz="9140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535" indent="-228504" algn="l" defTabSz="9140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6" indent="-228504" algn="l" defTabSz="9140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544" indent="-228504" algn="l" defTabSz="9140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549" indent="-228504" algn="l" defTabSz="9140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01" algn="l" defTabSz="9140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11" algn="l" defTabSz="9140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16" algn="l" defTabSz="9140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24" algn="l" defTabSz="9140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25" algn="l" defTabSz="9140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32" algn="l" defTabSz="9140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40" algn="l" defTabSz="9140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048" algn="l" defTabSz="9140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721" y="304800"/>
            <a:ext cx="406294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 dirty="0">
              <a:solidFill>
                <a:prstClr val="white"/>
              </a:solidFill>
              <a:cs typeface="Tahoma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l="19376" t="20410" r="5469" b="9375"/>
          <a:stretch>
            <a:fillRect/>
          </a:stretch>
        </p:blipFill>
        <p:spPr bwMode="auto">
          <a:xfrm>
            <a:off x="-38085" y="7"/>
            <a:ext cx="12226915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726750" y="103188"/>
            <a:ext cx="10055781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075" y="914407"/>
            <a:ext cx="112344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11071518" y="6553200"/>
            <a:ext cx="884536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914400">
              <a:defRPr/>
            </a:pPr>
            <a:r>
              <a:rPr lang="en-US" dirty="0" smtClean="0">
                <a:solidFill>
                  <a:srgbClr val="0063BE"/>
                </a:solidFill>
                <a:cs typeface="Tahoma" pitchFamily="34" charset="0"/>
              </a:rPr>
              <a:t> </a:t>
            </a:r>
            <a:endParaRPr lang="en-US" dirty="0">
              <a:solidFill>
                <a:srgbClr val="0063BE"/>
              </a:solidFill>
              <a:cs typeface="Tahoma" pitchFamily="34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0212" y="6145329"/>
            <a:ext cx="1218883" cy="49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935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721" y="304800"/>
            <a:ext cx="406294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l="19376" t="20410" r="5469" b="9375"/>
          <a:stretch>
            <a:fillRect/>
          </a:stretch>
        </p:blipFill>
        <p:spPr bwMode="auto">
          <a:xfrm>
            <a:off x="-38085" y="7"/>
            <a:ext cx="12226915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726750" y="103188"/>
            <a:ext cx="10055781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075" y="914407"/>
            <a:ext cx="112344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11071518" y="6553200"/>
            <a:ext cx="884536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rgbClr val="0063BE"/>
                </a:solidFill>
                <a:latin typeface="Tahoma" pitchFamily="34" charset="0"/>
                <a:cs typeface="Tahoma" pitchFamily="34" charset="0"/>
              </a:rPr>
              <a:t> </a:t>
            </a:r>
            <a:endParaRPr lang="en-US" sz="1000" dirty="0">
              <a:solidFill>
                <a:srgbClr val="0063BE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0212" y="6145329"/>
            <a:ext cx="1218883" cy="49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76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3"/>
          <a:srcRect l="19609" t="20410" r="5391" b="9277"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07868" y="3865562"/>
            <a:ext cx="10766795" cy="554038"/>
          </a:xfrm>
          <a:prstGeom prst="rect">
            <a:avLst/>
          </a:prstGeom>
          <a:noFill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ahoma" pitchFamily="34" charset="0"/>
                <a:ea typeface="+mj-ea"/>
                <a:cs typeface="Tahoma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5159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odesign.com/" TargetMode="External"/><Relationship Id="rId7" Type="http://schemas.openxmlformats.org/officeDocument/2006/relationships/hyperlink" Target="http://www.draw.io/" TargetMode="External"/><Relationship Id="rId2" Type="http://schemas.openxmlformats.org/officeDocument/2006/relationships/hyperlink" Target="https://github.com/shashanksriva/javapractice/tree/master/src/com/shashank/designpatter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eeksforgeeks.org/" TargetMode="External"/><Relationship Id="rId5" Type="http://schemas.openxmlformats.org/officeDocument/2006/relationships/hyperlink" Target="http://www.journaldev.com/" TargetMode="External"/><Relationship Id="rId4" Type="http://schemas.openxmlformats.org/officeDocument/2006/relationships/hyperlink" Target="sourcemaking.com/design_patterns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Design Patterns</a:t>
            </a:r>
            <a:endParaRPr lang="en-GB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20-March-2019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07873" y="2743200"/>
            <a:ext cx="247856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Shashank</a:t>
            </a:r>
            <a:r>
              <a:rPr lang="en-US" dirty="0" smtClean="0">
                <a:solidFill>
                  <a:schemeClr val="bg1"/>
                </a:solidFill>
              </a:rPr>
              <a:t> Srivastava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68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Pool Design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214" y="1524000"/>
            <a:ext cx="11345897" cy="2351656"/>
          </a:xfrm>
        </p:spPr>
        <p:txBody>
          <a:bodyPr/>
          <a:lstStyle/>
          <a:p>
            <a:r>
              <a:rPr lang="en-GB" dirty="0" smtClean="0"/>
              <a:t>Intent of Object </a:t>
            </a:r>
            <a:r>
              <a:rPr lang="en-GB" dirty="0"/>
              <a:t>pooling </a:t>
            </a:r>
            <a:r>
              <a:rPr lang="en-GB" dirty="0" smtClean="0"/>
              <a:t>is to </a:t>
            </a:r>
            <a:r>
              <a:rPr lang="en-GB" dirty="0"/>
              <a:t>offer a significant performance </a:t>
            </a:r>
            <a:r>
              <a:rPr lang="en-GB" dirty="0" smtClean="0"/>
              <a:t>boost.</a:t>
            </a:r>
          </a:p>
          <a:p>
            <a:r>
              <a:rPr lang="en-GB" dirty="0" smtClean="0"/>
              <a:t>It </a:t>
            </a:r>
            <a:r>
              <a:rPr lang="en-GB" dirty="0"/>
              <a:t>is most effective in situations where the cost of initializing a class instance is </a:t>
            </a:r>
            <a:r>
              <a:rPr lang="en-GB" dirty="0" smtClean="0"/>
              <a:t>high.</a:t>
            </a:r>
          </a:p>
          <a:p>
            <a:r>
              <a:rPr lang="en-GB" dirty="0" smtClean="0"/>
              <a:t>Instantiation rate of </a:t>
            </a:r>
            <a:r>
              <a:rPr lang="en-GB" dirty="0"/>
              <a:t>a class is </a:t>
            </a:r>
            <a:r>
              <a:rPr lang="en-GB" dirty="0" smtClean="0"/>
              <a:t>high </a:t>
            </a:r>
            <a:r>
              <a:rPr lang="en-GB" dirty="0"/>
              <a:t>and the number of instantiations in use at any one time is low</a:t>
            </a:r>
            <a:r>
              <a:rPr lang="en-GB" dirty="0" smtClean="0"/>
              <a:t>.</a:t>
            </a:r>
          </a:p>
          <a:p>
            <a:r>
              <a:rPr lang="en-US" dirty="0" smtClean="0"/>
              <a:t>It relies on object caching and avoids creation of new object </a:t>
            </a:r>
            <a:r>
              <a:rPr lang="en-GB" dirty="0"/>
              <a:t>by simply asking the pool for one that has already been </a:t>
            </a:r>
            <a:r>
              <a:rPr lang="en-GB" dirty="0" smtClean="0"/>
              <a:t>instantiated instead of creating a new one.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438313" y="4338127"/>
            <a:ext cx="1143000" cy="609600"/>
          </a:xfrm>
          <a:prstGeom prst="rect">
            <a:avLst/>
          </a:prstGeom>
          <a:solidFill>
            <a:srgbClr val="6DCFF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lient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80212" y="3799472"/>
            <a:ext cx="2514600" cy="22203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599112" y="3894048"/>
            <a:ext cx="2552700" cy="1744752"/>
          </a:xfrm>
          <a:prstGeom prst="rect">
            <a:avLst/>
          </a:prstGeom>
          <a:solidFill>
            <a:srgbClr val="6DCFF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Thread Object Pool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execute();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599112" y="4191000"/>
            <a:ext cx="2552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3581313" y="4642927"/>
            <a:ext cx="2017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49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GB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38215" y="1425698"/>
            <a:ext cx="4184597" cy="4231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Task implements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Runnable   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private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 name;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public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Task(String s)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{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name = s;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}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public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run()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{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try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{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          </a:t>
            </a:r>
            <a:r>
              <a:rPr lang="en-US" altLang="en-US" sz="900" dirty="0" err="1" smtClean="0">
                <a:latin typeface="Arial Unicode MS"/>
              </a:rPr>
              <a:t>System.out.println</a:t>
            </a:r>
            <a:r>
              <a:rPr lang="en-US" altLang="en-US" sz="900" dirty="0" smtClean="0">
                <a:latin typeface="Arial Unicode MS"/>
              </a:rPr>
              <a:t>(“ Task “ + name);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for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0;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&lt;=5;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++)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{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   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Thread.sleep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(1000);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 smtClean="0"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(name+" complete");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}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catch(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InterruptedException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e)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{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e.printStackTrace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();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}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}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960812" y="1447800"/>
            <a:ext cx="3048000" cy="228600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389812" y="1341060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6492A"/>
                </a:solidFill>
              </a:rPr>
              <a:t>Sample Task Class</a:t>
            </a:r>
            <a:endParaRPr lang="en-GB" sz="1600" dirty="0">
              <a:solidFill>
                <a:srgbClr val="D6492A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960812" y="3610721"/>
            <a:ext cx="3048000" cy="199279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7389812" y="3505200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D6492A"/>
                </a:solidFill>
                <a:latin typeface="Arial Unicode MS"/>
              </a:rPr>
              <a:t>Prints </a:t>
            </a:r>
            <a:r>
              <a:rPr lang="en-US" altLang="en-US" sz="1600" dirty="0">
                <a:solidFill>
                  <a:srgbClr val="D6492A"/>
                </a:solidFill>
                <a:latin typeface="Arial Unicode MS"/>
              </a:rPr>
              <a:t>task name and sleeps for </a:t>
            </a:r>
            <a:r>
              <a:rPr lang="en-US" altLang="en-US" sz="1600" dirty="0" smtClean="0">
                <a:solidFill>
                  <a:srgbClr val="D6492A"/>
                </a:solidFill>
                <a:latin typeface="Arial Unicode MS"/>
              </a:rPr>
              <a:t>1s</a:t>
            </a:r>
            <a:endParaRPr lang="en-US" altLang="en-US" sz="1600" dirty="0">
              <a:solidFill>
                <a:srgbClr val="D6492A"/>
              </a:solidFill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D6492A"/>
                </a:solidFill>
                <a:latin typeface="Arial Unicode MS"/>
              </a:rPr>
              <a:t>This </a:t>
            </a:r>
            <a:r>
              <a:rPr lang="en-US" altLang="en-US" sz="1600" dirty="0">
                <a:solidFill>
                  <a:srgbClr val="D6492A"/>
                </a:solidFill>
                <a:latin typeface="Arial Unicode MS"/>
              </a:rPr>
              <a:t>Whole process is repeated 5 times </a:t>
            </a:r>
            <a:endParaRPr lang="en-US" altLang="en-US" sz="1600" dirty="0">
              <a:solidFill>
                <a:srgbClr val="D6492A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8215" y="956339"/>
            <a:ext cx="261225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Simple Runnable Task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40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 (Contd.)</a:t>
            </a:r>
            <a:endParaRPr lang="en-GB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38215" y="1476914"/>
            <a:ext cx="5175197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Test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static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final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MAX_T = 3;             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main(String[]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args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{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Runnable r1 = 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Task("task 1");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Runnable r2 = 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Task("task 2");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Runnable r3 = 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Task("task 3");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Runnable r4 = 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Task("task 4");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Runnable r5 = 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Task("task 5");      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ExecutorService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pool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Executors.newFixedThreadPool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(MAX_T);  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pool.execute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(r1);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pool.execute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(r2);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pool.execute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(r3);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pool.execute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(r4);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pool.execute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(r5); 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// pool shutdown ( Step 4)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pool.shutdown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();    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}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8215" y="1047901"/>
            <a:ext cx="161133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Runner class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189412" y="1828800"/>
            <a:ext cx="2971800" cy="152400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161212" y="1680746"/>
            <a:ext cx="495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6492A"/>
                </a:solidFill>
              </a:rPr>
              <a:t>1. Declare maximum number of Objects that has to handled at a time</a:t>
            </a:r>
            <a:endParaRPr lang="en-GB" sz="1600" dirty="0">
              <a:solidFill>
                <a:srgbClr val="D6492A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144511" y="3005934"/>
            <a:ext cx="2971800" cy="170021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7184238" y="2944178"/>
            <a:ext cx="3285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D6492A"/>
                </a:solidFill>
              </a:rPr>
              <a:t>2. Create Tasks required to be run</a:t>
            </a:r>
            <a:endParaRPr lang="en-GB" sz="1600" dirty="0">
              <a:solidFill>
                <a:srgbClr val="D6492A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03960" y="4117029"/>
            <a:ext cx="4958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6492A"/>
                </a:solidFill>
              </a:rPr>
              <a:t>3. Object creation is restricted to 3 here, we create max 3 thread objects in thread pool</a:t>
            </a:r>
            <a:endParaRPr lang="en-GB" sz="1600" dirty="0">
              <a:solidFill>
                <a:srgbClr val="D6492A"/>
              </a:solidFill>
            </a:endParaRPr>
          </a:p>
        </p:txBody>
      </p:sp>
      <p:sp>
        <p:nvSpPr>
          <p:cNvPr id="14" name="Bent-Up Arrow 13"/>
          <p:cNvSpPr/>
          <p:nvPr/>
        </p:nvSpPr>
        <p:spPr>
          <a:xfrm flipV="1">
            <a:off x="4071385" y="4967330"/>
            <a:ext cx="3470828" cy="322489"/>
          </a:xfrm>
          <a:prstGeom prst="bentUp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7209748" y="5440466"/>
            <a:ext cx="435085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4. </a:t>
            </a:r>
            <a:r>
              <a:rPr lang="en-US" sz="1600" dirty="0" smtClean="0">
                <a:solidFill>
                  <a:srgbClr val="D6492A"/>
                </a:solidFill>
              </a:rPr>
              <a:t>Submit </a:t>
            </a:r>
            <a:r>
              <a:rPr lang="en-US" sz="1600" b="1" dirty="0" smtClean="0">
                <a:solidFill>
                  <a:srgbClr val="D6492A"/>
                </a:solidFill>
              </a:rPr>
              <a:t>5</a:t>
            </a:r>
            <a:r>
              <a:rPr lang="en-US" sz="1600" dirty="0" smtClean="0">
                <a:solidFill>
                  <a:srgbClr val="D6492A"/>
                </a:solidFill>
              </a:rPr>
              <a:t> tasks to be executed by </a:t>
            </a:r>
            <a:r>
              <a:rPr lang="en-US" sz="1600" dirty="0" err="1" smtClean="0">
                <a:solidFill>
                  <a:srgbClr val="D6492A"/>
                </a:solidFill>
              </a:rPr>
              <a:t>Threadpool</a:t>
            </a:r>
            <a:r>
              <a:rPr lang="en-US" sz="1600" dirty="0" smtClean="0">
                <a:solidFill>
                  <a:srgbClr val="D6492A"/>
                </a:solidFill>
              </a:rPr>
              <a:t> of </a:t>
            </a:r>
            <a:r>
              <a:rPr lang="en-US" sz="1600" b="1" dirty="0" smtClean="0">
                <a:solidFill>
                  <a:srgbClr val="D6492A"/>
                </a:solidFill>
              </a:rPr>
              <a:t>3</a:t>
            </a:r>
            <a:r>
              <a:rPr lang="en-US" sz="1600" dirty="0" smtClean="0">
                <a:solidFill>
                  <a:srgbClr val="D6492A"/>
                </a:solidFill>
              </a:rPr>
              <a:t> thread objects</a:t>
            </a:r>
            <a:endParaRPr lang="en-GB" sz="1600" dirty="0">
              <a:solidFill>
                <a:srgbClr val="D6492A"/>
              </a:solidFill>
            </a:endParaRPr>
          </a:p>
        </p:txBody>
      </p:sp>
      <p:sp>
        <p:nvSpPr>
          <p:cNvPr id="16" name="Bent-Up Arrow 15"/>
          <p:cNvSpPr/>
          <p:nvPr/>
        </p:nvSpPr>
        <p:spPr>
          <a:xfrm flipV="1">
            <a:off x="5380897" y="3794540"/>
            <a:ext cx="2085115" cy="322489"/>
          </a:xfrm>
          <a:prstGeom prst="bentUp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63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Design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24000"/>
            <a:ext cx="11345897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Structural design patterns </a:t>
            </a:r>
            <a:r>
              <a:rPr lang="en-GB" dirty="0"/>
              <a:t>are Design Patterns that ease the design by identifying a simple way to realize </a:t>
            </a:r>
            <a:r>
              <a:rPr lang="en-GB" dirty="0" smtClean="0"/>
              <a:t>or establish relationships </a:t>
            </a:r>
            <a:r>
              <a:rPr lang="en-GB" dirty="0"/>
              <a:t>between entities. </a:t>
            </a:r>
            <a:r>
              <a:rPr lang="en-GB" dirty="0" smtClean="0"/>
              <a:t>They are </a:t>
            </a:r>
            <a:r>
              <a:rPr lang="en-GB" dirty="0"/>
              <a:t>the design patterns used to define structures of objects and classes that can work together and to define how the relations can be defined between entities. </a:t>
            </a:r>
            <a:endParaRPr lang="en-GB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Types:</a:t>
            </a:r>
          </a:p>
          <a:p>
            <a:r>
              <a:rPr lang="en-GB" sz="1400" b="1" dirty="0" smtClean="0"/>
              <a:t>Adapter</a:t>
            </a:r>
          </a:p>
          <a:p>
            <a:r>
              <a:rPr lang="en-GB" sz="1400" b="1" dirty="0" smtClean="0"/>
              <a:t>Bridge</a:t>
            </a:r>
          </a:p>
          <a:p>
            <a:r>
              <a:rPr lang="en-GB" sz="1400" b="1" dirty="0" smtClean="0"/>
              <a:t>Composite</a:t>
            </a:r>
            <a:endParaRPr lang="en-GB" sz="1400" b="1" dirty="0"/>
          </a:p>
          <a:p>
            <a:r>
              <a:rPr lang="en-GB" sz="1400" b="1" dirty="0" smtClean="0"/>
              <a:t>Decorator </a:t>
            </a:r>
            <a:endParaRPr lang="en-GB" sz="1400" b="1" dirty="0"/>
          </a:p>
          <a:p>
            <a:r>
              <a:rPr lang="en-GB" sz="1400" b="1" dirty="0" smtClean="0"/>
              <a:t>Facade </a:t>
            </a:r>
            <a:endParaRPr lang="en-GB" sz="1400" b="1" dirty="0"/>
          </a:p>
          <a:p>
            <a:r>
              <a:rPr lang="en-GB" sz="1400" b="1" dirty="0" smtClean="0"/>
              <a:t>Flyweight </a:t>
            </a:r>
            <a:endParaRPr lang="en-GB" sz="1400" b="1" dirty="0"/>
          </a:p>
          <a:p>
            <a:r>
              <a:rPr lang="en-GB" sz="1400" b="1" dirty="0"/>
              <a:t>Private Class </a:t>
            </a:r>
            <a:r>
              <a:rPr lang="en-GB" sz="1400" b="1" dirty="0" smtClean="0"/>
              <a:t>Data </a:t>
            </a:r>
            <a:endParaRPr lang="en-GB" sz="1400" b="1" dirty="0"/>
          </a:p>
          <a:p>
            <a:r>
              <a:rPr lang="en-GB" sz="1400" b="1" dirty="0"/>
              <a:t>Proxy.</a:t>
            </a:r>
          </a:p>
          <a:p>
            <a:pPr marL="0" indent="0">
              <a:buNone/>
            </a:pPr>
            <a:endParaRPr lang="en-US" sz="1400" dirty="0">
              <a:solidFill>
                <a:srgbClr val="D6492A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709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 Design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Intent of this design pattern is to:</a:t>
            </a:r>
          </a:p>
          <a:p>
            <a:r>
              <a:rPr lang="en-GB" dirty="0"/>
              <a:t>Convert the interface of a class into another interface </a:t>
            </a:r>
            <a:r>
              <a:rPr lang="en-GB" dirty="0" smtClean="0"/>
              <a:t>that clients </a:t>
            </a:r>
            <a:r>
              <a:rPr lang="en-GB" dirty="0"/>
              <a:t>expect. Adapter lets classes work together that couldn't otherwise because of incompatible interfaces.</a:t>
            </a:r>
          </a:p>
          <a:p>
            <a:r>
              <a:rPr lang="en-GB" dirty="0"/>
              <a:t>Wrap an existing class with a new interface.</a:t>
            </a:r>
          </a:p>
          <a:p>
            <a:r>
              <a:rPr lang="en-GB" dirty="0"/>
              <a:t>Impedance match an old component to a new system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2841056"/>
            <a:ext cx="4648200" cy="268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447800"/>
            <a:ext cx="3657599" cy="32004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1200" dirty="0"/>
              <a:t>public class </a:t>
            </a:r>
            <a:r>
              <a:rPr lang="en-GB" sz="1200" dirty="0" err="1" smtClean="0"/>
              <a:t>ClientSystem</a:t>
            </a:r>
            <a:r>
              <a:rPr lang="en-GB" sz="1200" dirty="0" smtClean="0"/>
              <a:t> </a:t>
            </a:r>
            <a:r>
              <a:rPr lang="en-GB" sz="1200" dirty="0"/>
              <a:t>{</a:t>
            </a:r>
          </a:p>
          <a:p>
            <a:pPr marL="0" indent="0">
              <a:buNone/>
            </a:pPr>
            <a:r>
              <a:rPr lang="en-GB" sz="1200" dirty="0"/>
              <a:t>    </a:t>
            </a:r>
            <a:r>
              <a:rPr lang="en-GB" sz="1200" dirty="0" smtClean="0"/>
              <a:t>public </a:t>
            </a:r>
            <a:r>
              <a:rPr lang="en-GB" sz="1200" dirty="0"/>
              <a:t>static void main(String...strings) {</a:t>
            </a:r>
          </a:p>
          <a:p>
            <a:pPr marL="0" indent="0">
              <a:buNone/>
            </a:pPr>
            <a:r>
              <a:rPr lang="en-GB" sz="1200" dirty="0"/>
              <a:t>        </a:t>
            </a:r>
            <a:r>
              <a:rPr lang="en-GB" sz="1200" dirty="0" err="1"/>
              <a:t>ZomatoOrderI</a:t>
            </a:r>
            <a:r>
              <a:rPr lang="en-GB" sz="1200" dirty="0"/>
              <a:t> order = </a:t>
            </a:r>
            <a:r>
              <a:rPr lang="en-GB" sz="1200" i="1" dirty="0" err="1"/>
              <a:t>getOrderObject</a:t>
            </a:r>
            <a:r>
              <a:rPr lang="en-GB" sz="1200" i="1" dirty="0"/>
              <a:t>();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/>
              <a:t>        if (order </a:t>
            </a:r>
            <a:r>
              <a:rPr lang="en-GB" sz="1200" dirty="0" err="1"/>
              <a:t>instanceof</a:t>
            </a:r>
            <a:r>
              <a:rPr lang="en-GB" sz="1200" dirty="0"/>
              <a:t>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ZomatoOrderI</a:t>
            </a:r>
            <a:r>
              <a:rPr lang="en-GB" sz="1200" dirty="0"/>
              <a:t>) {</a:t>
            </a:r>
          </a:p>
          <a:p>
            <a:pPr marL="0" indent="0">
              <a:buNone/>
            </a:pPr>
            <a:r>
              <a:rPr lang="en-GB" sz="1200" dirty="0"/>
              <a:t>            </a:t>
            </a:r>
            <a:r>
              <a:rPr lang="en-GB" sz="1200" dirty="0" smtClean="0"/>
              <a:t>String </a:t>
            </a:r>
            <a:r>
              <a:rPr lang="en-GB" sz="1200" dirty="0" err="1" smtClean="0"/>
              <a:t>orderDetails</a:t>
            </a:r>
            <a:r>
              <a:rPr lang="en-GB" sz="1200" dirty="0" smtClean="0"/>
              <a:t> = </a:t>
            </a:r>
            <a:r>
              <a:rPr lang="en-GB" sz="1200" dirty="0" err="1" smtClean="0"/>
              <a:t>order.getOrder</a:t>
            </a:r>
            <a:r>
              <a:rPr lang="en-GB" sz="1200" dirty="0" smtClean="0"/>
              <a:t>();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</a:t>
            </a:r>
            <a:r>
              <a:rPr lang="en-US" sz="1200" dirty="0" err="1" smtClean="0"/>
              <a:t>orderDetails</a:t>
            </a:r>
            <a:r>
              <a:rPr lang="en-US" sz="1200" dirty="0" smtClean="0"/>
              <a:t>);</a:t>
            </a:r>
            <a:endParaRPr lang="en-GB" sz="1200" dirty="0"/>
          </a:p>
          <a:p>
            <a:pPr marL="0" indent="0">
              <a:buNone/>
            </a:pPr>
            <a:r>
              <a:rPr lang="en-GB" sz="1200" dirty="0"/>
              <a:t>        </a:t>
            </a:r>
            <a:r>
              <a:rPr lang="en-GB" sz="1200" dirty="0" smtClean="0"/>
              <a:t>}</a:t>
            </a:r>
            <a:endParaRPr lang="en-GB" sz="1200" dirty="0"/>
          </a:p>
          <a:p>
            <a:pPr marL="0" indent="0">
              <a:buNone/>
            </a:pPr>
            <a:r>
              <a:rPr lang="en-GB" sz="1200" dirty="0"/>
              <a:t>    }</a:t>
            </a:r>
          </a:p>
          <a:p>
            <a:pPr marL="0" indent="0">
              <a:buNone/>
            </a:pPr>
            <a:r>
              <a:rPr lang="en-GB" sz="1200" dirty="0"/>
              <a:t>    </a:t>
            </a:r>
          </a:p>
          <a:p>
            <a:pPr marL="0" indent="0">
              <a:buNone/>
            </a:pPr>
            <a:r>
              <a:rPr lang="en-GB" sz="1200" dirty="0"/>
              <a:t>    private static </a:t>
            </a:r>
            <a:r>
              <a:rPr lang="en-GB" sz="1200" dirty="0" err="1"/>
              <a:t>ZomatoOrderI</a:t>
            </a:r>
            <a:r>
              <a:rPr lang="en-GB" sz="1200" dirty="0"/>
              <a:t> </a:t>
            </a:r>
            <a:r>
              <a:rPr lang="en-GB" sz="1200" dirty="0" err="1"/>
              <a:t>getOrderObject</a:t>
            </a:r>
            <a:r>
              <a:rPr lang="en-GB" sz="1200" dirty="0" smtClean="0"/>
              <a:t>()  {</a:t>
            </a:r>
            <a:endParaRPr lang="en-GB" sz="1200" dirty="0"/>
          </a:p>
          <a:p>
            <a:pPr marL="0" indent="0">
              <a:buNone/>
            </a:pPr>
            <a:r>
              <a:rPr lang="en-GB" sz="1200" dirty="0"/>
              <a:t>        //Fetch order from network or a file</a:t>
            </a:r>
          </a:p>
          <a:p>
            <a:pPr marL="0" indent="0">
              <a:buNone/>
            </a:pPr>
            <a:r>
              <a:rPr lang="en-GB" sz="1200" dirty="0" smtClean="0"/>
              <a:t>    }</a:t>
            </a:r>
            <a:endParaRPr lang="en-GB" sz="1200" dirty="0"/>
          </a:p>
          <a:p>
            <a:pPr marL="0" indent="0">
              <a:buNone/>
            </a:pPr>
            <a:r>
              <a:rPr lang="en-GB" sz="1200" dirty="0" smtClean="0"/>
              <a:t>}</a:t>
            </a:r>
            <a:endParaRPr lang="en-GB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28744" y="1060451"/>
            <a:ext cx="16002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Client Class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389313" y="2412830"/>
            <a:ext cx="2514600" cy="152400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903912" y="2120443"/>
            <a:ext cx="5081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6492A"/>
                </a:solidFill>
              </a:rPr>
              <a:t>Client expecting only a certain type of order, it will not be able to process orders from other online merchants</a:t>
            </a:r>
            <a:endParaRPr lang="en-GB" sz="1600" dirty="0">
              <a:solidFill>
                <a:srgbClr val="D6492A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89323" y="3430305"/>
            <a:ext cx="3924689" cy="31977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sz="1600" dirty="0" smtClean="0"/>
              <a:t>interface </a:t>
            </a:r>
            <a:r>
              <a:rPr lang="en-GB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ZomatoOrderI</a:t>
            </a:r>
            <a:r>
              <a:rPr lang="en-GB" sz="1600" dirty="0" smtClean="0"/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en-GB" sz="1600" dirty="0" smtClean="0"/>
              <a:t>    String </a:t>
            </a:r>
            <a:r>
              <a:rPr lang="en-GB" sz="1600" dirty="0" err="1" smtClean="0"/>
              <a:t>getOrder</a:t>
            </a:r>
            <a:r>
              <a:rPr lang="en-GB" sz="1600" dirty="0" smtClean="0"/>
              <a:t>();</a:t>
            </a:r>
          </a:p>
          <a:p>
            <a:pPr marL="0" indent="0">
              <a:buFont typeface="Wingdings" pitchFamily="2" charset="2"/>
              <a:buNone/>
            </a:pPr>
            <a:r>
              <a:rPr lang="en-GB" sz="1600" dirty="0" smtClean="0"/>
              <a:t>}</a:t>
            </a:r>
          </a:p>
          <a:p>
            <a:pPr marL="0" indent="0">
              <a:buFont typeface="Wingdings" pitchFamily="2" charset="2"/>
              <a:buNone/>
            </a:pPr>
            <a:endParaRPr lang="en-GB" sz="1600" dirty="0" smtClean="0"/>
          </a:p>
          <a:p>
            <a:pPr marL="0" indent="0">
              <a:buFont typeface="Wingdings" pitchFamily="2" charset="2"/>
              <a:buNone/>
            </a:pPr>
            <a:r>
              <a:rPr lang="en-GB" sz="1600" dirty="0" smtClean="0"/>
              <a:t>class </a:t>
            </a:r>
            <a:r>
              <a:rPr lang="en-GB" sz="1600" dirty="0" err="1" smtClean="0"/>
              <a:t>ZomatoOrderImpl</a:t>
            </a:r>
            <a:r>
              <a:rPr lang="en-GB" sz="1600" dirty="0" smtClean="0"/>
              <a:t> implements </a:t>
            </a:r>
            <a:r>
              <a:rPr lang="en-GB" sz="1600" dirty="0" err="1" smtClean="0"/>
              <a:t>ZomatoOrderI</a:t>
            </a:r>
            <a:r>
              <a:rPr lang="en-GB" sz="1600" dirty="0" smtClean="0"/>
              <a:t> {</a:t>
            </a:r>
          </a:p>
          <a:p>
            <a:pPr marL="0" indent="0">
              <a:buFont typeface="Wingdings" pitchFamily="2" charset="2"/>
              <a:buNone/>
            </a:pPr>
            <a:r>
              <a:rPr lang="en-GB" sz="1600" dirty="0" smtClean="0"/>
              <a:t>    @Override</a:t>
            </a:r>
          </a:p>
          <a:p>
            <a:pPr marL="0" indent="0">
              <a:buFont typeface="Wingdings" pitchFamily="2" charset="2"/>
              <a:buNone/>
            </a:pPr>
            <a:r>
              <a:rPr lang="en-GB" sz="1600" dirty="0" smtClean="0"/>
              <a:t>    public String </a:t>
            </a:r>
            <a:r>
              <a:rPr lang="en-GB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getOrder</a:t>
            </a:r>
            <a:r>
              <a:rPr lang="en-GB" sz="1600" dirty="0" smtClean="0"/>
              <a:t>() {</a:t>
            </a:r>
          </a:p>
          <a:p>
            <a:pPr marL="0" indent="0">
              <a:buFont typeface="Wingdings" pitchFamily="2" charset="2"/>
              <a:buNone/>
            </a:pPr>
            <a:r>
              <a:rPr lang="en-GB" sz="1600" dirty="0" smtClean="0"/>
              <a:t>        return "Order from </a:t>
            </a:r>
            <a:r>
              <a:rPr lang="en-GB" sz="1600" dirty="0" err="1" smtClean="0"/>
              <a:t>Zomato</a:t>
            </a:r>
            <a:r>
              <a:rPr lang="en-GB" sz="1600" dirty="0" smtClean="0"/>
              <a:t>";</a:t>
            </a:r>
          </a:p>
          <a:p>
            <a:pPr marL="0" indent="0">
              <a:buFont typeface="Wingdings" pitchFamily="2" charset="2"/>
              <a:buNone/>
            </a:pPr>
            <a:r>
              <a:rPr lang="en-GB" sz="1600" dirty="0" smtClean="0"/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GB" sz="1600" dirty="0" smtClean="0"/>
              <a:t>}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589323" y="3107273"/>
            <a:ext cx="273664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Ideal class for the client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812" y="4844961"/>
            <a:ext cx="5081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6492A"/>
                </a:solidFill>
              </a:rPr>
              <a:t>Object of this class would easily fit into the existing system as it is designed with </a:t>
            </a:r>
            <a:r>
              <a:rPr lang="en-US" sz="1600" dirty="0" err="1" smtClean="0">
                <a:solidFill>
                  <a:srgbClr val="D6492A"/>
                </a:solidFill>
              </a:rPr>
              <a:t>Zomato</a:t>
            </a:r>
            <a:r>
              <a:rPr lang="en-US" sz="1600" dirty="0" smtClean="0">
                <a:solidFill>
                  <a:srgbClr val="D6492A"/>
                </a:solidFill>
              </a:rPr>
              <a:t> orders in mind.</a:t>
            </a:r>
            <a:endParaRPr lang="en-GB" sz="1600" dirty="0">
              <a:solidFill>
                <a:srgbClr val="D6492A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0800000">
            <a:off x="4828599" y="4844961"/>
            <a:ext cx="1828799" cy="184239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4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 (contd.)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585" y="1474211"/>
            <a:ext cx="4190999" cy="2133599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>
                <a:solidFill>
                  <a:schemeClr val="tx2"/>
                </a:solidFill>
              </a:rPr>
              <a:t>SwiggyOrder</a:t>
            </a:r>
            <a:r>
              <a:rPr lang="en-GB" dirty="0"/>
              <a:t> {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smtClean="0"/>
              <a:t>public </a:t>
            </a:r>
            <a:r>
              <a:rPr lang="en-GB" dirty="0"/>
              <a:t>String </a:t>
            </a:r>
            <a:r>
              <a:rPr lang="en-GB" dirty="0" err="1">
                <a:solidFill>
                  <a:schemeClr val="tx2"/>
                </a:solidFill>
              </a:rPr>
              <a:t>getSwiggyOrder</a:t>
            </a:r>
            <a:r>
              <a:rPr lang="en-GB" dirty="0"/>
              <a:t>() {</a:t>
            </a:r>
          </a:p>
          <a:p>
            <a:pPr marL="0" indent="0">
              <a:buNone/>
            </a:pPr>
            <a:r>
              <a:rPr lang="en-GB" dirty="0"/>
              <a:t>        return "Order from </a:t>
            </a:r>
            <a:r>
              <a:rPr lang="en-GB" dirty="0" err="1"/>
              <a:t>Swiggy</a:t>
            </a:r>
            <a:r>
              <a:rPr lang="en-GB" dirty="0"/>
              <a:t>";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}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82261" y="978060"/>
            <a:ext cx="39417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Problem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 for the Client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110514" y="1613925"/>
            <a:ext cx="2667000" cy="152400"/>
          </a:xfrm>
          <a:prstGeom prst="rightArrow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5"/>
          <p:cNvSpPr/>
          <p:nvPr/>
        </p:nvSpPr>
        <p:spPr>
          <a:xfrm>
            <a:off x="4424053" y="2126160"/>
            <a:ext cx="1345598" cy="156120"/>
          </a:xfrm>
          <a:prstGeom prst="rightArrow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757552" y="1474211"/>
            <a:ext cx="57150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This class doesn’t implement </a:t>
            </a:r>
            <a:r>
              <a:rPr lang="en-US" dirty="0" err="1" smtClean="0">
                <a:solidFill>
                  <a:srgbClr val="D6492A"/>
                </a:solidFill>
              </a:rPr>
              <a:t>ZomatoOrderI</a:t>
            </a:r>
            <a:r>
              <a:rPr lang="en-US" dirty="0" smtClean="0">
                <a:solidFill>
                  <a:srgbClr val="D6492A"/>
                </a:solidFill>
              </a:rPr>
              <a:t> interface and also doesn’t have compatible method that Client class is expecting</a:t>
            </a:r>
            <a:endParaRPr lang="en-GB" dirty="0">
              <a:solidFill>
                <a:srgbClr val="D649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13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 (contd.)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07941" y="2057400"/>
            <a:ext cx="5205471" cy="29977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600" dirty="0">
                <a:latin typeface="Myriad Pro"/>
                <a:cs typeface="Arial" pitchFamily="34" charset="0"/>
              </a:rPr>
              <a:t>class </a:t>
            </a:r>
            <a:r>
              <a:rPr lang="en-GB" sz="1600" dirty="0" err="1">
                <a:solidFill>
                  <a:srgbClr val="6D97D8"/>
                </a:solidFill>
                <a:latin typeface="Myriad Pro"/>
                <a:cs typeface="Arial" pitchFamily="34" charset="0"/>
              </a:rPr>
              <a:t>SwiggyOrderAdapter</a:t>
            </a:r>
            <a:r>
              <a:rPr lang="en-GB" sz="1600" dirty="0">
                <a:latin typeface="Myriad Pro"/>
                <a:cs typeface="Arial" pitchFamily="34" charset="0"/>
              </a:rPr>
              <a:t> implements </a:t>
            </a:r>
            <a:r>
              <a:rPr lang="en-GB" sz="1600" dirty="0" err="1">
                <a:solidFill>
                  <a:srgbClr val="6D97D8"/>
                </a:solidFill>
                <a:latin typeface="Myriad Pro"/>
                <a:cs typeface="Arial" pitchFamily="34" charset="0"/>
              </a:rPr>
              <a:t>ZomatoOrderI</a:t>
            </a:r>
            <a:r>
              <a:rPr lang="en-GB" sz="1600" dirty="0">
                <a:latin typeface="Myriad Pro"/>
                <a:cs typeface="Arial" pitchFamily="34" charset="0"/>
              </a:rPr>
              <a:t>{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600" dirty="0">
                <a:latin typeface="Myriad Pro"/>
                <a:cs typeface="Arial" pitchFamily="34" charset="0"/>
              </a:rPr>
              <a:t>    </a:t>
            </a:r>
            <a:r>
              <a:rPr lang="en-GB" sz="1600" dirty="0" err="1" smtClean="0">
                <a:latin typeface="Myriad Pro"/>
                <a:cs typeface="Arial" pitchFamily="34" charset="0"/>
              </a:rPr>
              <a:t>SwiggyOrder</a:t>
            </a:r>
            <a:r>
              <a:rPr lang="en-GB" sz="1600" dirty="0" smtClean="0">
                <a:latin typeface="Myriad Pro"/>
                <a:cs typeface="Arial" pitchFamily="34" charset="0"/>
              </a:rPr>
              <a:t> </a:t>
            </a:r>
            <a:r>
              <a:rPr lang="en-GB" sz="1600" dirty="0" err="1">
                <a:latin typeface="Myriad Pro"/>
                <a:cs typeface="Arial" pitchFamily="34" charset="0"/>
              </a:rPr>
              <a:t>swiggyOrder</a:t>
            </a:r>
            <a:r>
              <a:rPr lang="en-GB" sz="1600" dirty="0">
                <a:latin typeface="Myriad Pro"/>
                <a:cs typeface="Arial" pitchFamily="34" charset="0"/>
              </a:rPr>
              <a:t>;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600" dirty="0">
                <a:latin typeface="Myriad Pro"/>
                <a:cs typeface="Arial" pitchFamily="34" charset="0"/>
              </a:rPr>
              <a:t>    </a:t>
            </a:r>
            <a:r>
              <a:rPr lang="en-GB" sz="1600" dirty="0" smtClean="0">
                <a:latin typeface="Myriad Pro"/>
                <a:cs typeface="Arial" pitchFamily="34" charset="0"/>
              </a:rPr>
              <a:t>public </a:t>
            </a:r>
            <a:r>
              <a:rPr lang="en-GB" sz="1600" dirty="0" err="1" smtClean="0">
                <a:solidFill>
                  <a:srgbClr val="6D97D8"/>
                </a:solidFill>
                <a:latin typeface="Myriad Pro"/>
                <a:cs typeface="Arial" pitchFamily="34" charset="0"/>
              </a:rPr>
              <a:t>SwiggyOrderAdapter</a:t>
            </a:r>
            <a:r>
              <a:rPr lang="en-GB" sz="1600" dirty="0" smtClean="0">
                <a:latin typeface="Myriad Pro"/>
                <a:cs typeface="Arial" pitchFamily="34" charset="0"/>
              </a:rPr>
              <a:t> (</a:t>
            </a:r>
            <a:r>
              <a:rPr lang="en-GB" sz="1600" dirty="0" err="1">
                <a:solidFill>
                  <a:srgbClr val="6D97D8"/>
                </a:solidFill>
                <a:latin typeface="Myriad Pro"/>
                <a:cs typeface="Arial" pitchFamily="34" charset="0"/>
              </a:rPr>
              <a:t>SwiggyOrder</a:t>
            </a:r>
            <a:r>
              <a:rPr lang="en-GB" sz="1600" dirty="0">
                <a:latin typeface="Myriad Pro"/>
                <a:cs typeface="Arial" pitchFamily="34" charset="0"/>
              </a:rPr>
              <a:t> order) {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600" dirty="0">
                <a:latin typeface="Myriad Pro"/>
                <a:cs typeface="Arial" pitchFamily="34" charset="0"/>
              </a:rPr>
              <a:t>        </a:t>
            </a:r>
            <a:r>
              <a:rPr lang="en-GB" sz="1600" dirty="0" err="1">
                <a:latin typeface="Myriad Pro"/>
                <a:cs typeface="Arial" pitchFamily="34" charset="0"/>
              </a:rPr>
              <a:t>this.swiggyOrder</a:t>
            </a:r>
            <a:r>
              <a:rPr lang="en-GB" sz="1600" dirty="0">
                <a:latin typeface="Myriad Pro"/>
                <a:cs typeface="Arial" pitchFamily="34" charset="0"/>
              </a:rPr>
              <a:t> = order;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600" dirty="0">
                <a:latin typeface="Myriad Pro"/>
                <a:cs typeface="Arial" pitchFamily="34" charset="0"/>
              </a:rPr>
              <a:t>    }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600" dirty="0" smtClean="0">
                <a:latin typeface="Myriad Pro"/>
                <a:cs typeface="Arial" pitchFamily="34" charset="0"/>
              </a:rPr>
              <a:t>    </a:t>
            </a:r>
            <a:r>
              <a:rPr lang="en-GB" sz="1600" dirty="0">
                <a:latin typeface="Myriad Pro"/>
                <a:cs typeface="Arial" pitchFamily="34" charset="0"/>
              </a:rPr>
              <a:t>@Override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600" dirty="0">
                <a:latin typeface="Myriad Pro"/>
                <a:cs typeface="Arial" pitchFamily="34" charset="0"/>
              </a:rPr>
              <a:t>    public String </a:t>
            </a:r>
            <a:r>
              <a:rPr lang="en-GB" sz="1600" dirty="0" err="1">
                <a:latin typeface="Myriad Pro"/>
                <a:cs typeface="Arial" pitchFamily="34" charset="0"/>
              </a:rPr>
              <a:t>getOrder</a:t>
            </a:r>
            <a:r>
              <a:rPr lang="en-GB" sz="1600" dirty="0">
                <a:latin typeface="Myriad Pro"/>
                <a:cs typeface="Arial" pitchFamily="34" charset="0"/>
              </a:rPr>
              <a:t>() {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600" dirty="0">
                <a:latin typeface="Myriad Pro"/>
                <a:cs typeface="Arial" pitchFamily="34" charset="0"/>
              </a:rPr>
              <a:t>        return </a:t>
            </a:r>
            <a:r>
              <a:rPr lang="en-GB" sz="1600" dirty="0" err="1">
                <a:solidFill>
                  <a:srgbClr val="6D97D8"/>
                </a:solidFill>
                <a:latin typeface="Myriad Pro"/>
                <a:cs typeface="Arial" pitchFamily="34" charset="0"/>
              </a:rPr>
              <a:t>swiggyOrder.getSwiggyOrder</a:t>
            </a:r>
            <a:r>
              <a:rPr lang="en-GB" sz="1600" dirty="0">
                <a:solidFill>
                  <a:srgbClr val="6D97D8"/>
                </a:solidFill>
                <a:latin typeface="Myriad Pro"/>
                <a:cs typeface="Arial" pitchFamily="34" charset="0"/>
              </a:rPr>
              <a:t>()</a:t>
            </a:r>
            <a:r>
              <a:rPr lang="en-GB" sz="1600" dirty="0">
                <a:latin typeface="Myriad Pro"/>
                <a:cs typeface="Arial" pitchFamily="34" charset="0"/>
              </a:rPr>
              <a:t>;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600" dirty="0">
                <a:latin typeface="Myriad Pro"/>
                <a:cs typeface="Arial" pitchFamily="34" charset="0"/>
              </a:rPr>
              <a:t>    </a:t>
            </a:r>
            <a:r>
              <a:rPr lang="en-GB" sz="1600" dirty="0" smtClean="0">
                <a:latin typeface="Myriad Pro"/>
                <a:cs typeface="Arial" pitchFamily="34" charset="0"/>
              </a:rPr>
              <a:t>}</a:t>
            </a:r>
            <a:endParaRPr lang="en-GB" sz="1600" dirty="0">
              <a:latin typeface="Myriad Pro"/>
              <a:cs typeface="Arial" pitchFamily="34" charset="0"/>
            </a:endParaRP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600" dirty="0">
                <a:latin typeface="Myriad Pro"/>
                <a:cs typeface="Arial" pitchFamily="34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940" y="1295400"/>
            <a:ext cx="19812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Solution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713412" y="2133600"/>
            <a:ext cx="1295400" cy="152400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>
            <a:off x="5713412" y="2696448"/>
            <a:ext cx="1295400" cy="152400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Arrow 7"/>
          <p:cNvSpPr/>
          <p:nvPr/>
        </p:nvSpPr>
        <p:spPr>
          <a:xfrm>
            <a:off x="4799012" y="4202857"/>
            <a:ext cx="2362200" cy="140543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7046638" y="1870295"/>
            <a:ext cx="4852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6492A"/>
                </a:solidFill>
              </a:rPr>
              <a:t>1. Create a </a:t>
            </a:r>
            <a:r>
              <a:rPr lang="en-US" sz="1600" dirty="0" err="1" smtClean="0">
                <a:solidFill>
                  <a:srgbClr val="D6492A"/>
                </a:solidFill>
              </a:rPr>
              <a:t>Swiggy</a:t>
            </a:r>
            <a:r>
              <a:rPr lang="en-US" sz="1600" dirty="0" smtClean="0">
                <a:solidFill>
                  <a:srgbClr val="D6492A"/>
                </a:solidFill>
              </a:rPr>
              <a:t> order adapter by implementing </a:t>
            </a:r>
            <a:r>
              <a:rPr lang="en-US" sz="1600" dirty="0" err="1" smtClean="0">
                <a:solidFill>
                  <a:srgbClr val="D6492A"/>
                </a:solidFill>
              </a:rPr>
              <a:t>ZomatoOrderI</a:t>
            </a:r>
            <a:endParaRPr lang="en-GB" sz="1600" dirty="0">
              <a:solidFill>
                <a:srgbClr val="D6492A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46637" y="2588718"/>
            <a:ext cx="4852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6492A"/>
                </a:solidFill>
              </a:rPr>
              <a:t>2</a:t>
            </a:r>
            <a:r>
              <a:rPr lang="en-US" sz="1600" dirty="0" smtClean="0">
                <a:solidFill>
                  <a:srgbClr val="D6492A"/>
                </a:solidFill>
              </a:rPr>
              <a:t>. Create a constructor and pass </a:t>
            </a:r>
            <a:r>
              <a:rPr lang="en-US" sz="1600" dirty="0" err="1" smtClean="0">
                <a:solidFill>
                  <a:srgbClr val="D6492A"/>
                </a:solidFill>
              </a:rPr>
              <a:t>SwiggyOrder</a:t>
            </a:r>
            <a:r>
              <a:rPr lang="en-US" sz="1600" dirty="0" smtClean="0">
                <a:solidFill>
                  <a:srgbClr val="D6492A"/>
                </a:solidFill>
              </a:rPr>
              <a:t> as argument to this constructor and assign it to class variable of order</a:t>
            </a:r>
            <a:endParaRPr lang="en-GB" sz="1600" dirty="0">
              <a:solidFill>
                <a:srgbClr val="D6492A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72762" y="3980740"/>
            <a:ext cx="48526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6492A"/>
                </a:solidFill>
              </a:rPr>
              <a:t>3. Access method of </a:t>
            </a:r>
            <a:r>
              <a:rPr lang="en-US" sz="1600" dirty="0" err="1" smtClean="0">
                <a:solidFill>
                  <a:srgbClr val="D6492A"/>
                </a:solidFill>
              </a:rPr>
              <a:t>SwiggyOrder</a:t>
            </a:r>
            <a:r>
              <a:rPr lang="en-US" sz="1600" dirty="0" smtClean="0">
                <a:solidFill>
                  <a:srgbClr val="D6492A"/>
                </a:solidFill>
              </a:rPr>
              <a:t> in adapter through class variable. </a:t>
            </a:r>
          </a:p>
          <a:p>
            <a:endParaRPr lang="en-US" sz="1600" dirty="0" smtClean="0">
              <a:solidFill>
                <a:srgbClr val="D6492A"/>
              </a:solidFill>
            </a:endParaRPr>
          </a:p>
          <a:p>
            <a:r>
              <a:rPr lang="en-US" sz="1600" dirty="0" smtClean="0">
                <a:solidFill>
                  <a:srgbClr val="D6492A"/>
                </a:solidFill>
              </a:rPr>
              <a:t>4.The class is compatible with Client expectations and </a:t>
            </a:r>
            <a:r>
              <a:rPr lang="en-US" sz="1600" dirty="0" err="1" smtClean="0">
                <a:solidFill>
                  <a:srgbClr val="D6492A"/>
                </a:solidFill>
              </a:rPr>
              <a:t>Swiggy</a:t>
            </a:r>
            <a:r>
              <a:rPr lang="en-US" sz="1600" dirty="0" smtClean="0">
                <a:solidFill>
                  <a:srgbClr val="D6492A"/>
                </a:solidFill>
              </a:rPr>
              <a:t> orders will </a:t>
            </a:r>
            <a:r>
              <a:rPr lang="en-US" sz="1600" dirty="0">
                <a:solidFill>
                  <a:srgbClr val="D6492A"/>
                </a:solidFill>
              </a:rPr>
              <a:t>now </a:t>
            </a:r>
            <a:r>
              <a:rPr lang="en-US" sz="1600" dirty="0" smtClean="0">
                <a:solidFill>
                  <a:srgbClr val="D6492A"/>
                </a:solidFill>
              </a:rPr>
              <a:t>be successfully processed.</a:t>
            </a:r>
            <a:endParaRPr lang="en-GB" sz="1600" dirty="0">
              <a:solidFill>
                <a:srgbClr val="D649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29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Design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Intent of this design pattern is to:</a:t>
            </a:r>
            <a:endParaRPr lang="en-GB" dirty="0" smtClean="0"/>
          </a:p>
          <a:p>
            <a:r>
              <a:rPr lang="en-GB" dirty="0" smtClean="0"/>
              <a:t>Attach </a:t>
            </a:r>
            <a:r>
              <a:rPr lang="en-GB" dirty="0"/>
              <a:t>additional responsibilities to an object dynamically. Decorators provide a flexible alternative to </a:t>
            </a:r>
            <a:r>
              <a:rPr lang="en-GB" dirty="0" err="1"/>
              <a:t>subclassing</a:t>
            </a:r>
            <a:r>
              <a:rPr lang="en-GB" dirty="0"/>
              <a:t> for extending </a:t>
            </a:r>
            <a:r>
              <a:rPr lang="en-GB" dirty="0" smtClean="0"/>
              <a:t>functionality at runtime.</a:t>
            </a:r>
          </a:p>
          <a:p>
            <a:r>
              <a:rPr lang="en-US" dirty="0" smtClean="0"/>
              <a:t>One can start with a plain object and then keep on adding new functionality as and when required by the program.</a:t>
            </a:r>
            <a:endParaRPr lang="en-GB" dirty="0"/>
          </a:p>
          <a:p>
            <a:r>
              <a:rPr lang="en-GB" dirty="0"/>
              <a:t>Client-specified embellishment of a core object by recursively wrapping it.</a:t>
            </a:r>
          </a:p>
          <a:p>
            <a:r>
              <a:rPr lang="en-GB" dirty="0"/>
              <a:t>Wrapping a gift, putting it in a box, and wrapping the box.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4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1447800"/>
            <a:ext cx="6043606" cy="5410200"/>
          </a:xfr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1200" dirty="0"/>
              <a:t>class </a:t>
            </a:r>
            <a:r>
              <a:rPr lang="en-GB" sz="1200" dirty="0" err="1"/>
              <a:t>FarmHousePizza</a:t>
            </a:r>
            <a:r>
              <a:rPr lang="en-GB" sz="1200" dirty="0"/>
              <a:t> implements Pizza {</a:t>
            </a:r>
          </a:p>
          <a:p>
            <a:pPr marL="0" indent="0">
              <a:buNone/>
            </a:pPr>
            <a:r>
              <a:rPr lang="en-GB" sz="1200" dirty="0"/>
              <a:t>    </a:t>
            </a:r>
          </a:p>
          <a:p>
            <a:pPr marL="0" indent="0">
              <a:buNone/>
            </a:pPr>
            <a:r>
              <a:rPr lang="pt-BR" sz="1200" dirty="0"/>
              <a:t>    public </a:t>
            </a:r>
            <a:r>
              <a:rPr lang="pt-BR" sz="1200" dirty="0" smtClean="0"/>
              <a:t>CheesePizza (</a:t>
            </a:r>
            <a:r>
              <a:rPr lang="pt-BR" sz="1200" dirty="0"/>
              <a:t>Capscicum caps, Jalapeno jal, Tomato tomato, Olives olives,.. //so on)  </a:t>
            </a:r>
            <a:r>
              <a:rPr lang="pt-BR" sz="1200" dirty="0" smtClean="0"/>
              <a:t>      </a:t>
            </a:r>
          </a:p>
          <a:p>
            <a:pPr marL="0" indent="0">
              <a:buNone/>
            </a:pPr>
            <a:r>
              <a:rPr lang="pt-BR" sz="1200" dirty="0"/>
              <a:t> </a:t>
            </a:r>
            <a:r>
              <a:rPr lang="pt-BR" sz="1200" dirty="0" smtClean="0"/>
              <a:t>   {</a:t>
            </a:r>
            <a:endParaRPr lang="pt-BR" sz="1200" dirty="0"/>
          </a:p>
          <a:p>
            <a:pPr marL="0" indent="0">
              <a:buNone/>
            </a:pPr>
            <a:r>
              <a:rPr lang="en-GB" sz="1200" dirty="0"/>
              <a:t>        </a:t>
            </a:r>
            <a:r>
              <a:rPr lang="en-GB" sz="1200" dirty="0" err="1" smtClean="0"/>
              <a:t>this.caps</a:t>
            </a:r>
            <a:r>
              <a:rPr lang="en-GB" sz="1200" dirty="0" smtClean="0"/>
              <a:t> = caps;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</a:t>
            </a:r>
            <a:r>
              <a:rPr lang="en-US" sz="1200" dirty="0" err="1" smtClean="0"/>
              <a:t>this.jal</a:t>
            </a:r>
            <a:r>
              <a:rPr lang="en-US" sz="1200" dirty="0" smtClean="0"/>
              <a:t> = </a:t>
            </a:r>
            <a:r>
              <a:rPr lang="en-US" sz="1200" dirty="0" err="1" smtClean="0"/>
              <a:t>jal</a:t>
            </a:r>
            <a:r>
              <a:rPr lang="en-US" sz="1200" dirty="0" smtClean="0"/>
              <a:t>;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….</a:t>
            </a:r>
          </a:p>
          <a:p>
            <a:pPr marL="0" indent="0">
              <a:buNone/>
            </a:pPr>
            <a:r>
              <a:rPr lang="en-US" sz="1200" dirty="0" smtClean="0"/>
              <a:t>        ….</a:t>
            </a:r>
            <a:endParaRPr lang="en-GB" sz="1200" dirty="0"/>
          </a:p>
          <a:p>
            <a:pPr marL="0" indent="0">
              <a:buNone/>
            </a:pPr>
            <a:r>
              <a:rPr lang="en-GB" sz="1200" dirty="0"/>
              <a:t>    }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/>
              <a:t>    public String </a:t>
            </a:r>
            <a:r>
              <a:rPr lang="en-GB" sz="1200" dirty="0" err="1"/>
              <a:t>getDescription</a:t>
            </a:r>
            <a:r>
              <a:rPr lang="en-GB" sz="1200" dirty="0"/>
              <a:t>() {</a:t>
            </a:r>
          </a:p>
          <a:p>
            <a:pPr marL="0" indent="0">
              <a:buNone/>
            </a:pPr>
            <a:r>
              <a:rPr lang="en-GB" sz="1200" dirty="0"/>
              <a:t>        return "Paneer" + </a:t>
            </a:r>
            <a:r>
              <a:rPr lang="en-GB" sz="1200" dirty="0" err="1"/>
              <a:t>caps.getDescription</a:t>
            </a:r>
            <a:r>
              <a:rPr lang="en-GB" sz="1200" dirty="0"/>
              <a:t>() + </a:t>
            </a:r>
            <a:r>
              <a:rPr lang="en-GB" sz="1200" dirty="0" err="1"/>
              <a:t>jal.getDescription</a:t>
            </a:r>
            <a:r>
              <a:rPr lang="en-GB" sz="1200" dirty="0"/>
              <a:t>() + //..so on;</a:t>
            </a:r>
          </a:p>
          <a:p>
            <a:pPr marL="0" indent="0">
              <a:buNone/>
            </a:pPr>
            <a:r>
              <a:rPr lang="en-GB" sz="1200" dirty="0"/>
              <a:t>    }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/>
              <a:t>    public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getCost</a:t>
            </a:r>
            <a:r>
              <a:rPr lang="en-GB" sz="1200" dirty="0"/>
              <a:t>() {</a:t>
            </a:r>
          </a:p>
          <a:p>
            <a:pPr marL="0" indent="0">
              <a:buNone/>
            </a:pPr>
            <a:r>
              <a:rPr lang="en-GB" sz="1200" dirty="0"/>
              <a:t>           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totalToppingsCost</a:t>
            </a:r>
            <a:r>
              <a:rPr lang="en-GB" sz="1200" dirty="0"/>
              <a:t> = 0;</a:t>
            </a:r>
          </a:p>
          <a:p>
            <a:pPr marL="0" indent="0">
              <a:buNone/>
            </a:pPr>
            <a:r>
              <a:rPr lang="en-GB" sz="1200" dirty="0"/>
              <a:t>            if (</a:t>
            </a:r>
            <a:r>
              <a:rPr lang="en-GB" sz="1200" dirty="0" err="1"/>
              <a:t>hasJalapeno</a:t>
            </a:r>
            <a:r>
              <a:rPr lang="en-GB" sz="1200" dirty="0"/>
              <a:t>() )</a:t>
            </a:r>
          </a:p>
          <a:p>
            <a:pPr marL="0" indent="0">
              <a:buNone/>
            </a:pPr>
            <a:r>
              <a:rPr lang="en-GB" sz="1200" dirty="0"/>
              <a:t>                </a:t>
            </a:r>
            <a:r>
              <a:rPr lang="en-GB" sz="1200" dirty="0" err="1"/>
              <a:t>totalToppingsCost</a:t>
            </a:r>
            <a:r>
              <a:rPr lang="en-GB" sz="1200" dirty="0"/>
              <a:t> += </a:t>
            </a:r>
            <a:r>
              <a:rPr lang="en-GB" sz="1200" dirty="0" err="1"/>
              <a:t>jalapenoCost</a:t>
            </a:r>
            <a:r>
              <a:rPr lang="en-GB" sz="1200" dirty="0"/>
              <a:t>;</a:t>
            </a:r>
          </a:p>
          <a:p>
            <a:pPr marL="0" indent="0">
              <a:buNone/>
            </a:pPr>
            <a:r>
              <a:rPr lang="en-GB" sz="1200" dirty="0"/>
              <a:t>            if (</a:t>
            </a:r>
            <a:r>
              <a:rPr lang="en-GB" sz="1200" dirty="0" err="1"/>
              <a:t>hasCapsicum</a:t>
            </a:r>
            <a:r>
              <a:rPr lang="en-GB" sz="1200" dirty="0"/>
              <a:t>() )</a:t>
            </a:r>
          </a:p>
          <a:p>
            <a:pPr marL="0" indent="0">
              <a:buNone/>
            </a:pPr>
            <a:r>
              <a:rPr lang="en-GB" sz="1200" dirty="0"/>
              <a:t>                </a:t>
            </a:r>
            <a:r>
              <a:rPr lang="en-GB" sz="1200" dirty="0" err="1"/>
              <a:t>totalToppingsCost</a:t>
            </a:r>
            <a:r>
              <a:rPr lang="en-GB" sz="1200" dirty="0"/>
              <a:t> += </a:t>
            </a:r>
            <a:r>
              <a:rPr lang="en-GB" sz="1200" dirty="0" err="1"/>
              <a:t>capsicumCost</a:t>
            </a:r>
            <a:r>
              <a:rPr lang="en-GB" sz="1200" dirty="0"/>
              <a:t>;</a:t>
            </a:r>
          </a:p>
          <a:p>
            <a:pPr marL="0" indent="0">
              <a:buNone/>
            </a:pPr>
            <a:r>
              <a:rPr lang="en-GB" sz="1200" dirty="0" smtClean="0"/>
              <a:t>            </a:t>
            </a:r>
            <a:r>
              <a:rPr lang="en-GB" sz="1200" dirty="0"/>
              <a:t>// similarly for other toppings</a:t>
            </a:r>
          </a:p>
          <a:p>
            <a:pPr marL="0" indent="0">
              <a:buNone/>
            </a:pPr>
            <a:r>
              <a:rPr lang="en-GB" sz="1200" dirty="0"/>
              <a:t>            return </a:t>
            </a:r>
            <a:r>
              <a:rPr lang="en-GB" sz="1200" dirty="0" err="1"/>
              <a:t>totalToppingsCost</a:t>
            </a:r>
            <a:r>
              <a:rPr lang="en-GB" sz="1200" dirty="0"/>
              <a:t>;</a:t>
            </a:r>
          </a:p>
          <a:p>
            <a:pPr marL="0" indent="0">
              <a:buNone/>
            </a:pPr>
            <a:r>
              <a:rPr lang="en-GB" sz="1200" dirty="0"/>
              <a:t>  </a:t>
            </a:r>
            <a:r>
              <a:rPr lang="en-GB" sz="1200" dirty="0" smtClean="0"/>
              <a:t> }</a:t>
            </a:r>
            <a:endParaRPr lang="en-GB" sz="1200" dirty="0"/>
          </a:p>
          <a:p>
            <a:pPr marL="0" indent="0">
              <a:buNone/>
            </a:pPr>
            <a:r>
              <a:rPr lang="en-GB" sz="1200" dirty="0"/>
              <a:t>}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27012" y="990600"/>
            <a:ext cx="77716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Naïve design – this design openly flouts many of the SOLID Principles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7" name="Right Arrow 6"/>
          <p:cNvSpPr/>
          <p:nvPr/>
        </p:nvSpPr>
        <p:spPr>
          <a:xfrm>
            <a:off x="6627812" y="1905000"/>
            <a:ext cx="1447800" cy="179832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075612" y="1610195"/>
            <a:ext cx="38085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1. Keep on adding new toppings in constructor or through setters – very bulky constructor</a:t>
            </a:r>
            <a:endParaRPr lang="en-GB" dirty="0">
              <a:solidFill>
                <a:srgbClr val="D6492A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561012" y="3886200"/>
            <a:ext cx="2514600" cy="179832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100918" y="3637562"/>
            <a:ext cx="3808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2. Get description info from each topping object – you have to keep touching this section whenever you add a new topping</a:t>
            </a:r>
            <a:endParaRPr lang="en-GB" dirty="0">
              <a:solidFill>
                <a:srgbClr val="D6492A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79813" y="5181600"/>
            <a:ext cx="4418878" cy="159794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011120" y="5018091"/>
            <a:ext cx="363229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6492A"/>
                </a:solidFill>
              </a:rPr>
              <a:t>3</a:t>
            </a:r>
            <a:r>
              <a:rPr lang="en-US" dirty="0" smtClean="0">
                <a:solidFill>
                  <a:srgbClr val="D6492A"/>
                </a:solidFill>
              </a:rPr>
              <a:t>. Similarly calculate cost of each topping by getting cost of each topping object</a:t>
            </a:r>
            <a:endParaRPr lang="en-GB" dirty="0">
              <a:solidFill>
                <a:srgbClr val="D6492A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51218" y="6456962"/>
            <a:ext cx="56388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Can you identify issues with this design approach?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87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Design Pattern?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990600"/>
            <a:ext cx="10591800" cy="24384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software engineering, a </a:t>
            </a:r>
            <a:r>
              <a:rPr lang="en-GB" b="1" dirty="0"/>
              <a:t>design pattern</a:t>
            </a:r>
            <a:r>
              <a:rPr lang="en-GB" dirty="0"/>
              <a:t> is a </a:t>
            </a:r>
            <a:r>
              <a:rPr lang="en-GB" i="1" dirty="0"/>
              <a:t>general repeatable solution </a:t>
            </a:r>
            <a:r>
              <a:rPr lang="en-GB" dirty="0"/>
              <a:t>to a commonly occurring problem in software design. A design pattern isn't a finished design that can be transformed directly into code. It is a description or template for how to solve a problem that can be used in many different situations. 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US" dirty="0" smtClean="0"/>
              <a:t>Design patterns help in designing software without flouting (or minimally flouting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dirty="0" smtClean="0"/>
              <a:t>)any of the SOLID design </a:t>
            </a:r>
            <a:r>
              <a:rPr lang="en-US" i="1" dirty="0" smtClean="0"/>
              <a:t>principles: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3276600"/>
            <a:ext cx="5715000" cy="297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0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 (contd.)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7617" y="959801"/>
            <a:ext cx="427552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Improved design by using a decorator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1600201"/>
            <a:ext cx="69342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5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 (contd.)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6947" y="843472"/>
            <a:ext cx="2276529" cy="1818256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1200" dirty="0"/>
              <a:t>interface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PizzaI</a:t>
            </a:r>
            <a:r>
              <a:rPr lang="en-GB" sz="1200" dirty="0"/>
              <a:t> {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/>
              <a:t>    String </a:t>
            </a:r>
            <a:r>
              <a:rPr lang="en-GB" sz="1200" dirty="0" err="1"/>
              <a:t>getDescription</a:t>
            </a:r>
            <a:r>
              <a:rPr lang="en-GB" sz="1200" dirty="0"/>
              <a:t>();</a:t>
            </a:r>
          </a:p>
          <a:p>
            <a:pPr marL="0" indent="0">
              <a:buNone/>
            </a:pPr>
            <a:r>
              <a:rPr lang="en-GB" sz="1200" dirty="0"/>
              <a:t>    </a:t>
            </a:r>
          </a:p>
          <a:p>
            <a:pPr marL="0" indent="0">
              <a:buNone/>
            </a:pPr>
            <a:r>
              <a:rPr lang="en-GB" sz="1200" dirty="0"/>
              <a:t>   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getCost</a:t>
            </a:r>
            <a:r>
              <a:rPr lang="en-GB" sz="1200" dirty="0"/>
              <a:t>() ;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6612" y="3096066"/>
            <a:ext cx="4038600" cy="31680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dirty="0"/>
              <a:t>class </a:t>
            </a:r>
            <a:r>
              <a:rPr lang="en-GB" sz="1200" dirty="0" err="1"/>
              <a:t>FarmHousePizza</a:t>
            </a:r>
            <a:r>
              <a:rPr lang="en-GB" sz="1200" dirty="0"/>
              <a:t> implements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PizzaI</a:t>
            </a:r>
            <a:r>
              <a:rPr lang="en-GB" sz="1200" dirty="0"/>
              <a:t> {</a:t>
            </a:r>
          </a:p>
          <a:p>
            <a:pPr marL="0" indent="0">
              <a:buNone/>
            </a:pPr>
            <a:r>
              <a:rPr lang="en-GB" sz="1200" dirty="0" smtClean="0"/>
              <a:t>  </a:t>
            </a:r>
          </a:p>
          <a:p>
            <a:pPr marL="0" indent="0">
              <a:buNone/>
            </a:pPr>
            <a:r>
              <a:rPr lang="en-US" sz="1200" dirty="0" smtClean="0"/>
              <a:t>  </a:t>
            </a:r>
            <a:r>
              <a:rPr lang="en-GB" sz="1200" dirty="0" smtClean="0"/>
              <a:t>@</a:t>
            </a:r>
            <a:r>
              <a:rPr lang="en-GB" sz="1200" dirty="0"/>
              <a:t>Override</a:t>
            </a:r>
          </a:p>
          <a:p>
            <a:pPr marL="0" indent="0">
              <a:buNone/>
            </a:pPr>
            <a:r>
              <a:rPr lang="en-GB" sz="1200" dirty="0"/>
              <a:t>    public String </a:t>
            </a:r>
            <a:r>
              <a:rPr lang="en-GB" sz="1200" dirty="0" err="1"/>
              <a:t>getDescription</a:t>
            </a:r>
            <a:r>
              <a:rPr lang="en-GB" sz="1200" dirty="0"/>
              <a:t>() {</a:t>
            </a:r>
          </a:p>
          <a:p>
            <a:pPr marL="0" indent="0">
              <a:buNone/>
            </a:pPr>
            <a:r>
              <a:rPr lang="en-GB" sz="1200" dirty="0"/>
              <a:t>        return "Farm house Pizza"</a:t>
            </a:r>
            <a:r>
              <a:rPr lang="en-GB" sz="1200" dirty="0" smtClean="0"/>
              <a:t> </a:t>
            </a:r>
            <a:r>
              <a:rPr lang="en-GB" sz="1200" dirty="0"/>
              <a:t>+ "(" + </a:t>
            </a:r>
            <a:r>
              <a:rPr lang="en-GB" sz="1200" dirty="0" err="1"/>
              <a:t>getCost</a:t>
            </a:r>
            <a:r>
              <a:rPr lang="en-GB" sz="1200" dirty="0"/>
              <a:t>() + ")";</a:t>
            </a:r>
          </a:p>
          <a:p>
            <a:pPr marL="0" indent="0">
              <a:buNone/>
            </a:pPr>
            <a:r>
              <a:rPr lang="en-GB" sz="1200" dirty="0"/>
              <a:t>    </a:t>
            </a:r>
            <a:r>
              <a:rPr lang="en-GB" sz="1200" dirty="0" smtClean="0"/>
              <a:t>}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GB" sz="1200" dirty="0" smtClean="0"/>
              <a:t>    @</a:t>
            </a:r>
            <a:r>
              <a:rPr lang="en-GB" sz="1200" dirty="0"/>
              <a:t>Override</a:t>
            </a:r>
          </a:p>
          <a:p>
            <a:pPr marL="0" indent="0">
              <a:buNone/>
            </a:pPr>
            <a:r>
              <a:rPr lang="en-GB" sz="1200" dirty="0" smtClean="0"/>
              <a:t>    </a:t>
            </a:r>
            <a:r>
              <a:rPr lang="en-GB" sz="1200" dirty="0"/>
              <a:t>public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 smtClean="0"/>
              <a:t>getCost</a:t>
            </a:r>
            <a:r>
              <a:rPr lang="en-GB" sz="1200" dirty="0"/>
              <a:t>() {</a:t>
            </a:r>
          </a:p>
          <a:p>
            <a:pPr marL="0" indent="0">
              <a:buNone/>
            </a:pPr>
            <a:r>
              <a:rPr lang="en-GB" sz="1200" dirty="0"/>
              <a:t>        return 300;</a:t>
            </a:r>
          </a:p>
          <a:p>
            <a:pPr marL="0" indent="0">
              <a:buNone/>
            </a:pPr>
            <a:r>
              <a:rPr lang="en-GB" sz="1200" dirty="0"/>
              <a:t>    }</a:t>
            </a:r>
          </a:p>
          <a:p>
            <a:pPr marL="0" indent="0">
              <a:buNone/>
            </a:pPr>
            <a:r>
              <a:rPr lang="en-GB" sz="1200" dirty="0" smtClean="0"/>
              <a:t>}</a:t>
            </a:r>
            <a:endParaRPr lang="en-GB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408610" y="3096065"/>
            <a:ext cx="3962402" cy="30839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200" dirty="0">
                <a:latin typeface="Myriad Pro"/>
                <a:cs typeface="Arial" pitchFamily="34" charset="0"/>
              </a:rPr>
              <a:t>class </a:t>
            </a:r>
            <a:r>
              <a:rPr lang="en-GB" sz="1200" dirty="0" err="1">
                <a:latin typeface="Myriad Pro"/>
                <a:cs typeface="Arial" pitchFamily="34" charset="0"/>
              </a:rPr>
              <a:t>CountrySpecial</a:t>
            </a:r>
            <a:r>
              <a:rPr lang="en-GB" sz="1200" dirty="0">
                <a:latin typeface="Myriad Pro"/>
                <a:cs typeface="Arial" pitchFamily="34" charset="0"/>
              </a:rPr>
              <a:t> implements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yriad Pro"/>
                <a:cs typeface="Arial" pitchFamily="34" charset="0"/>
              </a:rPr>
              <a:t>PizzaI</a:t>
            </a:r>
            <a:r>
              <a:rPr lang="en-GB" sz="1200" dirty="0">
                <a:latin typeface="Myriad Pro"/>
                <a:cs typeface="Arial" pitchFamily="34" charset="0"/>
              </a:rPr>
              <a:t>{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endParaRPr lang="en-GB" sz="1200" dirty="0">
              <a:latin typeface="Myriad Pro"/>
              <a:cs typeface="Arial" pitchFamily="34" charset="0"/>
            </a:endParaRP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200" dirty="0">
                <a:latin typeface="Myriad Pro"/>
                <a:cs typeface="Arial" pitchFamily="34" charset="0"/>
              </a:rPr>
              <a:t>    @Override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200" dirty="0">
                <a:latin typeface="Myriad Pro"/>
                <a:cs typeface="Arial" pitchFamily="34" charset="0"/>
              </a:rPr>
              <a:t>    public String </a:t>
            </a:r>
            <a:r>
              <a:rPr lang="en-GB" sz="1200" dirty="0" err="1">
                <a:latin typeface="Myriad Pro"/>
                <a:cs typeface="Arial" pitchFamily="34" charset="0"/>
              </a:rPr>
              <a:t>getDescription</a:t>
            </a:r>
            <a:r>
              <a:rPr lang="en-GB" sz="1200" dirty="0">
                <a:latin typeface="Myriad Pro"/>
                <a:cs typeface="Arial" pitchFamily="34" charset="0"/>
              </a:rPr>
              <a:t>() {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200" dirty="0">
                <a:latin typeface="Myriad Pro"/>
                <a:cs typeface="Arial" pitchFamily="34" charset="0"/>
              </a:rPr>
              <a:t>        return "Country Special";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200" dirty="0">
                <a:latin typeface="Myriad Pro"/>
                <a:cs typeface="Arial" pitchFamily="34" charset="0"/>
              </a:rPr>
              <a:t>    }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endParaRPr lang="en-GB" sz="1200" dirty="0">
              <a:latin typeface="Myriad Pro"/>
              <a:cs typeface="Arial" pitchFamily="34" charset="0"/>
            </a:endParaRP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200" dirty="0">
                <a:latin typeface="Myriad Pro"/>
                <a:cs typeface="Arial" pitchFamily="34" charset="0"/>
              </a:rPr>
              <a:t>    @Override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200" dirty="0">
                <a:latin typeface="Myriad Pro"/>
                <a:cs typeface="Arial" pitchFamily="34" charset="0"/>
              </a:rPr>
              <a:t>    public </a:t>
            </a:r>
            <a:r>
              <a:rPr lang="en-GB" sz="1200" dirty="0" err="1">
                <a:latin typeface="Myriad Pro"/>
                <a:cs typeface="Arial" pitchFamily="34" charset="0"/>
              </a:rPr>
              <a:t>int</a:t>
            </a:r>
            <a:r>
              <a:rPr lang="en-GB" sz="1200" dirty="0">
                <a:latin typeface="Myriad Pro"/>
                <a:cs typeface="Arial" pitchFamily="34" charset="0"/>
              </a:rPr>
              <a:t> </a:t>
            </a:r>
            <a:r>
              <a:rPr lang="en-GB" sz="1200" dirty="0" err="1">
                <a:latin typeface="Myriad Pro"/>
                <a:cs typeface="Arial" pitchFamily="34" charset="0"/>
              </a:rPr>
              <a:t>getCost</a:t>
            </a:r>
            <a:r>
              <a:rPr lang="en-GB" sz="1200" dirty="0">
                <a:latin typeface="Myriad Pro"/>
                <a:cs typeface="Arial" pitchFamily="34" charset="0"/>
              </a:rPr>
              <a:t>() {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200" dirty="0">
                <a:latin typeface="Myriad Pro"/>
                <a:cs typeface="Arial" pitchFamily="34" charset="0"/>
              </a:rPr>
              <a:t>        return 350;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200" dirty="0">
                <a:latin typeface="Myriad Pro"/>
                <a:cs typeface="Arial" pitchFamily="34" charset="0"/>
              </a:rPr>
              <a:t>    }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200" dirty="0">
                <a:latin typeface="Myriad Pro"/>
                <a:cs typeface="Arial" pitchFamily="34" charset="0"/>
              </a:rPr>
              <a:t> </a:t>
            </a:r>
            <a:r>
              <a:rPr lang="en-GB" sz="1200" dirty="0" smtClean="0">
                <a:latin typeface="Myriad Pro"/>
                <a:cs typeface="Arial" pitchFamily="34" charset="0"/>
              </a:rPr>
              <a:t>}</a:t>
            </a:r>
            <a:endParaRPr lang="en-GB" sz="1200" dirty="0">
              <a:latin typeface="Myriad Pro"/>
              <a:cs typeface="Arial" pitchFamily="34" charset="0"/>
            </a:endParaRPr>
          </a:p>
          <a:p>
            <a:endParaRPr lang="en-US" sz="1200" dirty="0">
              <a:latin typeface="Myriad Pro"/>
              <a:cs typeface="Arial" pitchFamily="34" charset="0"/>
            </a:endParaRPr>
          </a:p>
          <a:p>
            <a:endParaRPr lang="en-US" sz="1200" dirty="0">
              <a:latin typeface="Myriad Pro"/>
              <a:cs typeface="Arial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703941" y="1600200"/>
            <a:ext cx="1152471" cy="152400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>
            <a:off x="9218613" y="3733800"/>
            <a:ext cx="762000" cy="152400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852196" y="1491359"/>
            <a:ext cx="204414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Pizza abstraction</a:t>
            </a:r>
            <a:endParaRPr lang="en-GB" dirty="0">
              <a:solidFill>
                <a:srgbClr val="D6492A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76201" y="3505200"/>
            <a:ext cx="200895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Concrete implementations of </a:t>
            </a:r>
            <a:r>
              <a:rPr lang="en-US" dirty="0" err="1" smtClean="0">
                <a:solidFill>
                  <a:srgbClr val="D6492A"/>
                </a:solidFill>
              </a:rPr>
              <a:t>PizzaI</a:t>
            </a:r>
            <a:endParaRPr lang="en-GB" dirty="0">
              <a:solidFill>
                <a:srgbClr val="D649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48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 (contd.)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89462" y="924509"/>
            <a:ext cx="2209800" cy="9906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1200" dirty="0"/>
              <a:t>interface </a:t>
            </a:r>
            <a:r>
              <a:rPr lang="en-GB" sz="1200" dirty="0" err="1">
                <a:solidFill>
                  <a:srgbClr val="FFC000"/>
                </a:solidFill>
              </a:rPr>
              <a:t>PizzaI</a:t>
            </a:r>
            <a:r>
              <a:rPr lang="en-GB" sz="1200" dirty="0"/>
              <a:t> </a:t>
            </a:r>
            <a:r>
              <a:rPr lang="en-GB" sz="1200" dirty="0" smtClean="0"/>
              <a:t>{</a:t>
            </a:r>
          </a:p>
          <a:p>
            <a:pPr marL="0" indent="0">
              <a:buNone/>
            </a:pPr>
            <a:r>
              <a:rPr lang="en-GB" sz="1200" dirty="0" smtClean="0"/>
              <a:t>    </a:t>
            </a:r>
            <a:r>
              <a:rPr lang="en-GB" sz="1200" dirty="0"/>
              <a:t>String </a:t>
            </a:r>
            <a:r>
              <a:rPr lang="en-GB" sz="1200" dirty="0" err="1"/>
              <a:t>getDescription</a:t>
            </a:r>
            <a:r>
              <a:rPr lang="en-GB" sz="1200" dirty="0"/>
              <a:t>();</a:t>
            </a:r>
          </a:p>
          <a:p>
            <a:pPr marL="0" indent="0">
              <a:buNone/>
            </a:pPr>
            <a:r>
              <a:rPr lang="en-GB" sz="1200" dirty="0"/>
              <a:t>    </a:t>
            </a:r>
            <a:r>
              <a:rPr lang="en-GB" sz="1200" dirty="0" smtClean="0"/>
              <a:t> </a:t>
            </a:r>
            <a:r>
              <a:rPr lang="en-GB" sz="1200" dirty="0" err="1" smtClean="0"/>
              <a:t>int</a:t>
            </a:r>
            <a:r>
              <a:rPr lang="en-GB" sz="1200" dirty="0" smtClean="0"/>
              <a:t> </a:t>
            </a:r>
            <a:r>
              <a:rPr lang="en-GB" sz="1200" dirty="0" err="1"/>
              <a:t>getCost</a:t>
            </a:r>
            <a:r>
              <a:rPr lang="en-GB" sz="1200" dirty="0"/>
              <a:t>() ;</a:t>
            </a:r>
          </a:p>
          <a:p>
            <a:pPr marL="0" indent="0">
              <a:buNone/>
            </a:pPr>
            <a:r>
              <a:rPr lang="en-GB" sz="1200" dirty="0" smtClean="0"/>
              <a:t>}</a:t>
            </a:r>
            <a:endParaRPr lang="en-GB" sz="1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13212" y="2209800"/>
            <a:ext cx="3162300" cy="1219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dirty="0"/>
              <a:t>abstract class </a:t>
            </a:r>
            <a:r>
              <a:rPr lang="en-GB" sz="1200" dirty="0">
                <a:solidFill>
                  <a:srgbClr val="6D97D8"/>
                </a:solidFill>
              </a:rPr>
              <a:t>Toppings</a:t>
            </a:r>
            <a:r>
              <a:rPr lang="en-GB" sz="1200" dirty="0"/>
              <a:t> implements </a:t>
            </a:r>
            <a:r>
              <a:rPr lang="en-GB" sz="1200" dirty="0" err="1">
                <a:solidFill>
                  <a:srgbClr val="FFC000"/>
                </a:solidFill>
              </a:rPr>
              <a:t>PizzaI</a:t>
            </a:r>
            <a:r>
              <a:rPr lang="en-GB" sz="1200" dirty="0"/>
              <a:t> {</a:t>
            </a:r>
          </a:p>
          <a:p>
            <a:pPr marL="0" indent="0">
              <a:buNone/>
            </a:pPr>
            <a:r>
              <a:rPr lang="en-GB" sz="1200" dirty="0"/>
              <a:t>    </a:t>
            </a:r>
            <a:r>
              <a:rPr lang="en-GB" sz="1200" dirty="0" smtClean="0"/>
              <a:t>public </a:t>
            </a:r>
            <a:r>
              <a:rPr lang="en-GB" sz="1200" dirty="0"/>
              <a:t>Toppings(</a:t>
            </a:r>
            <a:r>
              <a:rPr lang="en-GB" sz="1200" dirty="0" err="1"/>
              <a:t>PizzaI</a:t>
            </a:r>
            <a:r>
              <a:rPr lang="en-GB" sz="1200" dirty="0"/>
              <a:t> pizza) {</a:t>
            </a:r>
          </a:p>
          <a:p>
            <a:pPr marL="0" indent="0">
              <a:buNone/>
            </a:pPr>
            <a:r>
              <a:rPr lang="en-GB" sz="1200" dirty="0"/>
              <a:t>        </a:t>
            </a:r>
          </a:p>
          <a:p>
            <a:pPr marL="0" indent="0">
              <a:buNone/>
            </a:pPr>
            <a:r>
              <a:rPr lang="en-GB" sz="1200" dirty="0"/>
              <a:t>    }</a:t>
            </a:r>
          </a:p>
          <a:p>
            <a:pPr marL="0" indent="0">
              <a:buNone/>
            </a:pPr>
            <a:r>
              <a:rPr lang="en-GB" sz="1200" dirty="0"/>
              <a:t> </a:t>
            </a:r>
            <a:r>
              <a:rPr lang="en-GB" sz="1200" dirty="0" smtClean="0"/>
              <a:t>}</a:t>
            </a:r>
            <a:endParaRPr lang="en-GB" sz="1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448182" y="3858354"/>
            <a:ext cx="3733800" cy="29996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800" dirty="0"/>
              <a:t>class </a:t>
            </a:r>
            <a:r>
              <a:rPr lang="en-GB" sz="800" dirty="0" err="1"/>
              <a:t>FreshCorns</a:t>
            </a:r>
            <a:r>
              <a:rPr lang="en-GB" sz="800" dirty="0"/>
              <a:t> extends </a:t>
            </a:r>
            <a:r>
              <a:rPr lang="en-GB" sz="1200" dirty="0">
                <a:solidFill>
                  <a:srgbClr val="6D97D8"/>
                </a:solidFill>
              </a:rPr>
              <a:t>Toppings </a:t>
            </a:r>
            <a:r>
              <a:rPr lang="en-GB" sz="800" dirty="0"/>
              <a:t>{</a:t>
            </a:r>
          </a:p>
          <a:p>
            <a:pPr marL="0" indent="0">
              <a:buNone/>
            </a:pPr>
            <a:r>
              <a:rPr lang="en-GB" sz="800" dirty="0"/>
              <a:t>    </a:t>
            </a:r>
          </a:p>
          <a:p>
            <a:pPr marL="0" indent="0">
              <a:buNone/>
            </a:pPr>
            <a:r>
              <a:rPr lang="en-GB" sz="800" dirty="0"/>
              <a:t>    private </a:t>
            </a:r>
            <a:r>
              <a:rPr lang="en-GB" sz="800" dirty="0" err="1"/>
              <a:t>PizzaI</a:t>
            </a:r>
            <a:r>
              <a:rPr lang="en-GB" sz="800" dirty="0"/>
              <a:t> pizza;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public </a:t>
            </a:r>
            <a:r>
              <a:rPr lang="en-GB" sz="800" dirty="0" err="1"/>
              <a:t>FreshCorns</a:t>
            </a:r>
            <a:r>
              <a:rPr lang="en-GB" sz="800" dirty="0"/>
              <a:t>(</a:t>
            </a:r>
            <a:r>
              <a:rPr lang="en-GB" sz="800" dirty="0" err="1"/>
              <a:t>PizzaI</a:t>
            </a:r>
            <a:r>
              <a:rPr lang="en-GB" sz="800" dirty="0"/>
              <a:t> pizza) {</a:t>
            </a:r>
          </a:p>
          <a:p>
            <a:pPr marL="0" indent="0">
              <a:buNone/>
            </a:pPr>
            <a:r>
              <a:rPr lang="en-GB" sz="800" dirty="0"/>
              <a:t>        super(pizza);</a:t>
            </a:r>
          </a:p>
          <a:p>
            <a:pPr marL="0" indent="0">
              <a:buNone/>
            </a:pPr>
            <a:r>
              <a:rPr lang="en-GB" sz="800" dirty="0"/>
              <a:t>        </a:t>
            </a:r>
            <a:r>
              <a:rPr lang="en-GB" sz="800" dirty="0" err="1"/>
              <a:t>this.pizza</a:t>
            </a:r>
            <a:r>
              <a:rPr lang="en-GB" sz="800" dirty="0"/>
              <a:t> = pizza;</a:t>
            </a:r>
          </a:p>
          <a:p>
            <a:pPr marL="0" indent="0">
              <a:buNone/>
            </a:pPr>
            <a:r>
              <a:rPr lang="en-GB" sz="800" dirty="0"/>
              <a:t>    }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@Override</a:t>
            </a:r>
          </a:p>
          <a:p>
            <a:pPr marL="0" indent="0">
              <a:buNone/>
            </a:pPr>
            <a:r>
              <a:rPr lang="en-GB" sz="800" dirty="0"/>
              <a:t>    public String </a:t>
            </a:r>
            <a:r>
              <a:rPr lang="en-GB" sz="800" dirty="0" err="1"/>
              <a:t>getDescription</a:t>
            </a:r>
            <a:r>
              <a:rPr lang="en-GB" sz="800" dirty="0"/>
              <a:t>() {</a:t>
            </a:r>
          </a:p>
          <a:p>
            <a:pPr marL="0" indent="0">
              <a:buNone/>
            </a:pPr>
            <a:r>
              <a:rPr lang="en-GB" sz="800" dirty="0"/>
              <a:t>        return </a:t>
            </a:r>
            <a:r>
              <a:rPr lang="en-GB" sz="800" dirty="0" err="1"/>
              <a:t>pizza.getDescription</a:t>
            </a:r>
            <a:r>
              <a:rPr lang="en-GB" sz="800" dirty="0"/>
              <a:t>() + " + Fresh Corns" + "(" + </a:t>
            </a:r>
            <a:r>
              <a:rPr lang="en-GB" sz="800" dirty="0" err="1"/>
              <a:t>getCost</a:t>
            </a:r>
            <a:r>
              <a:rPr lang="en-GB" sz="800" dirty="0"/>
              <a:t>() + ")";</a:t>
            </a:r>
          </a:p>
          <a:p>
            <a:pPr marL="0" indent="0">
              <a:buNone/>
            </a:pPr>
            <a:r>
              <a:rPr lang="en-GB" sz="800" dirty="0"/>
              <a:t>    }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@Override</a:t>
            </a:r>
          </a:p>
          <a:p>
            <a:pPr marL="0" indent="0">
              <a:buNone/>
            </a:pPr>
            <a:r>
              <a:rPr lang="en-GB" sz="800" dirty="0"/>
              <a:t>    public </a:t>
            </a:r>
            <a:r>
              <a:rPr lang="en-GB" sz="800" dirty="0" err="1"/>
              <a:t>int</a:t>
            </a:r>
            <a:r>
              <a:rPr lang="en-GB" sz="800" dirty="0"/>
              <a:t> </a:t>
            </a:r>
            <a:r>
              <a:rPr lang="en-GB" sz="800" dirty="0" err="1"/>
              <a:t>getCost</a:t>
            </a:r>
            <a:r>
              <a:rPr lang="en-GB" sz="800" dirty="0"/>
              <a:t>() {</a:t>
            </a:r>
          </a:p>
          <a:p>
            <a:pPr marL="0" indent="0">
              <a:buNone/>
            </a:pPr>
            <a:r>
              <a:rPr lang="en-GB" sz="800" dirty="0"/>
              <a:t>        return </a:t>
            </a:r>
            <a:r>
              <a:rPr lang="en-GB" sz="800" dirty="0" err="1"/>
              <a:t>pizza.getCost</a:t>
            </a:r>
            <a:r>
              <a:rPr lang="en-GB" sz="800" dirty="0"/>
              <a:t>() + 40;</a:t>
            </a:r>
          </a:p>
          <a:p>
            <a:pPr marL="0" indent="0">
              <a:buNone/>
            </a:pPr>
            <a:r>
              <a:rPr lang="en-GB" sz="800" dirty="0"/>
              <a:t>    }</a:t>
            </a:r>
          </a:p>
          <a:p>
            <a:pPr marL="0" indent="0">
              <a:buNone/>
            </a:pPr>
            <a:r>
              <a:rPr lang="en-GB" sz="800" dirty="0"/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113212" y="3858354"/>
            <a:ext cx="3643422" cy="29234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800" dirty="0"/>
              <a:t>class </a:t>
            </a:r>
            <a:r>
              <a:rPr lang="en-GB" sz="800" dirty="0" err="1"/>
              <a:t>OnionRings</a:t>
            </a:r>
            <a:r>
              <a:rPr lang="en-GB" sz="800" dirty="0"/>
              <a:t> extends </a:t>
            </a:r>
            <a:r>
              <a:rPr lang="en-GB" sz="1200" dirty="0">
                <a:solidFill>
                  <a:srgbClr val="6D97D8"/>
                </a:solidFill>
              </a:rPr>
              <a:t>Toppings</a:t>
            </a:r>
            <a:r>
              <a:rPr lang="en-GB" sz="800" dirty="0"/>
              <a:t> {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private </a:t>
            </a:r>
            <a:r>
              <a:rPr lang="en-GB" sz="800" dirty="0" err="1"/>
              <a:t>PizzaI</a:t>
            </a:r>
            <a:r>
              <a:rPr lang="en-GB" sz="800" dirty="0"/>
              <a:t> pizza;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public </a:t>
            </a:r>
            <a:r>
              <a:rPr lang="en-GB" sz="800" dirty="0" err="1"/>
              <a:t>OnionRings</a:t>
            </a:r>
            <a:r>
              <a:rPr lang="en-GB" sz="800" dirty="0"/>
              <a:t>(</a:t>
            </a:r>
            <a:r>
              <a:rPr lang="en-GB" sz="800" dirty="0" err="1"/>
              <a:t>PizzaI</a:t>
            </a:r>
            <a:r>
              <a:rPr lang="en-GB" sz="800" dirty="0"/>
              <a:t> pizza) {</a:t>
            </a:r>
          </a:p>
          <a:p>
            <a:pPr marL="0" indent="0">
              <a:buNone/>
            </a:pPr>
            <a:r>
              <a:rPr lang="en-GB" sz="800" dirty="0"/>
              <a:t>        super(pizza);</a:t>
            </a:r>
          </a:p>
          <a:p>
            <a:pPr marL="0" indent="0">
              <a:buNone/>
            </a:pPr>
            <a:r>
              <a:rPr lang="en-GB" sz="800" dirty="0"/>
              <a:t>        </a:t>
            </a:r>
            <a:r>
              <a:rPr lang="en-GB" sz="800" dirty="0" err="1"/>
              <a:t>this.pizza</a:t>
            </a:r>
            <a:r>
              <a:rPr lang="en-GB" sz="800" dirty="0"/>
              <a:t> = pizza;</a:t>
            </a:r>
          </a:p>
          <a:p>
            <a:pPr marL="0" indent="0">
              <a:buNone/>
            </a:pPr>
            <a:r>
              <a:rPr lang="en-GB" sz="800" dirty="0"/>
              <a:t>    </a:t>
            </a:r>
            <a:r>
              <a:rPr lang="en-GB" sz="800" dirty="0" smtClean="0"/>
              <a:t>}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800" dirty="0"/>
              <a:t> </a:t>
            </a:r>
            <a:r>
              <a:rPr lang="en-US" sz="800" dirty="0" smtClean="0"/>
              <a:t>   @Override</a:t>
            </a:r>
            <a:endParaRPr lang="en-GB" sz="800" dirty="0"/>
          </a:p>
          <a:p>
            <a:pPr marL="0" indent="0">
              <a:buNone/>
            </a:pPr>
            <a:r>
              <a:rPr lang="en-GB" sz="800" dirty="0"/>
              <a:t>    public String </a:t>
            </a:r>
            <a:r>
              <a:rPr lang="en-GB" sz="800" dirty="0" err="1"/>
              <a:t>getDescription</a:t>
            </a:r>
            <a:r>
              <a:rPr lang="en-GB" sz="800" dirty="0"/>
              <a:t>() {</a:t>
            </a:r>
          </a:p>
          <a:p>
            <a:pPr marL="0" indent="0">
              <a:buNone/>
            </a:pPr>
            <a:r>
              <a:rPr lang="en-GB" sz="800" dirty="0"/>
              <a:t>        return </a:t>
            </a:r>
            <a:r>
              <a:rPr lang="en-GB" sz="800" dirty="0" err="1"/>
              <a:t>pizza.getDescription</a:t>
            </a:r>
            <a:r>
              <a:rPr lang="en-GB" sz="800" dirty="0"/>
              <a:t>() + " + Onion Rings" + "(" + </a:t>
            </a:r>
            <a:r>
              <a:rPr lang="en-GB" sz="800" dirty="0" err="1"/>
              <a:t>getCost</a:t>
            </a:r>
            <a:r>
              <a:rPr lang="en-GB" sz="800" dirty="0"/>
              <a:t>() + ")";</a:t>
            </a:r>
          </a:p>
          <a:p>
            <a:pPr marL="0" indent="0">
              <a:buNone/>
            </a:pPr>
            <a:r>
              <a:rPr lang="en-GB" sz="800" dirty="0"/>
              <a:t>    }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</a:t>
            </a:r>
            <a:r>
              <a:rPr lang="en-GB" sz="800" dirty="0" smtClean="0"/>
              <a:t>   public </a:t>
            </a:r>
            <a:r>
              <a:rPr lang="en-GB" sz="800" dirty="0" err="1"/>
              <a:t>int</a:t>
            </a:r>
            <a:r>
              <a:rPr lang="en-GB" sz="800" dirty="0"/>
              <a:t> </a:t>
            </a:r>
            <a:r>
              <a:rPr lang="en-GB" sz="800" dirty="0" err="1"/>
              <a:t>getCost</a:t>
            </a:r>
            <a:r>
              <a:rPr lang="en-GB" sz="800" dirty="0"/>
              <a:t>() {</a:t>
            </a:r>
          </a:p>
          <a:p>
            <a:pPr marL="0" indent="0">
              <a:buNone/>
            </a:pPr>
            <a:r>
              <a:rPr lang="en-GB" sz="800" dirty="0"/>
              <a:t>        return </a:t>
            </a:r>
            <a:r>
              <a:rPr lang="en-GB" sz="800" dirty="0" err="1"/>
              <a:t>pizza.getCost</a:t>
            </a:r>
            <a:r>
              <a:rPr lang="en-GB" sz="800" dirty="0"/>
              <a:t>() + 20;</a:t>
            </a:r>
          </a:p>
          <a:p>
            <a:pPr marL="0" indent="0">
              <a:buNone/>
            </a:pPr>
            <a:r>
              <a:rPr lang="en-GB" sz="800" dirty="0"/>
              <a:t>    }</a:t>
            </a:r>
          </a:p>
          <a:p>
            <a:pPr marL="0" indent="0">
              <a:buNone/>
            </a:pPr>
            <a:r>
              <a:rPr lang="en-GB" sz="800" dirty="0"/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7013" y="3858354"/>
            <a:ext cx="3429000" cy="29234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800" dirty="0"/>
              <a:t>class </a:t>
            </a:r>
            <a:r>
              <a:rPr lang="en-GB" sz="800" dirty="0" err="1"/>
              <a:t>FreshTomato</a:t>
            </a:r>
            <a:r>
              <a:rPr lang="en-GB" sz="800" dirty="0"/>
              <a:t> extends </a:t>
            </a:r>
            <a:r>
              <a:rPr lang="en-GB" sz="1200" dirty="0">
                <a:solidFill>
                  <a:srgbClr val="6D97D8"/>
                </a:solidFill>
              </a:rPr>
              <a:t>Toppings</a:t>
            </a:r>
            <a:r>
              <a:rPr lang="en-GB" sz="800" dirty="0"/>
              <a:t> {</a:t>
            </a:r>
          </a:p>
          <a:p>
            <a:pPr marL="0" indent="0">
              <a:buNone/>
            </a:pPr>
            <a:endParaRPr lang="en-GB" sz="800" dirty="0" smtClean="0"/>
          </a:p>
          <a:p>
            <a:pPr marL="0" indent="0">
              <a:buNone/>
            </a:pPr>
            <a:r>
              <a:rPr lang="en-GB" sz="800" dirty="0" smtClean="0"/>
              <a:t>    </a:t>
            </a:r>
            <a:r>
              <a:rPr lang="en-GB" sz="800" dirty="0"/>
              <a:t>private </a:t>
            </a:r>
            <a:r>
              <a:rPr lang="en-GB" sz="800" dirty="0" err="1"/>
              <a:t>PizzaI</a:t>
            </a:r>
            <a:r>
              <a:rPr lang="en-GB" sz="800" dirty="0"/>
              <a:t> pizza;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public </a:t>
            </a:r>
            <a:r>
              <a:rPr lang="en-GB" sz="800" dirty="0" err="1"/>
              <a:t>FreshTomato</a:t>
            </a:r>
            <a:r>
              <a:rPr lang="en-GB" sz="800" dirty="0"/>
              <a:t>(</a:t>
            </a:r>
            <a:r>
              <a:rPr lang="en-GB" sz="800" dirty="0" err="1"/>
              <a:t>PizzaI</a:t>
            </a:r>
            <a:r>
              <a:rPr lang="en-GB" sz="800" dirty="0"/>
              <a:t> pizza) {</a:t>
            </a:r>
          </a:p>
          <a:p>
            <a:pPr marL="0" indent="0">
              <a:buNone/>
            </a:pPr>
            <a:r>
              <a:rPr lang="en-GB" sz="800" dirty="0"/>
              <a:t>        super(pizza);</a:t>
            </a:r>
          </a:p>
          <a:p>
            <a:pPr marL="0" indent="0">
              <a:buNone/>
            </a:pPr>
            <a:r>
              <a:rPr lang="en-GB" sz="800" dirty="0"/>
              <a:t>        </a:t>
            </a:r>
            <a:r>
              <a:rPr lang="en-GB" sz="800" dirty="0" err="1"/>
              <a:t>this.pizza</a:t>
            </a:r>
            <a:r>
              <a:rPr lang="en-GB" sz="800" dirty="0"/>
              <a:t> = pizza;</a:t>
            </a:r>
          </a:p>
          <a:p>
            <a:pPr marL="0" indent="0">
              <a:buNone/>
            </a:pPr>
            <a:r>
              <a:rPr lang="en-GB" sz="800" dirty="0"/>
              <a:t>    </a:t>
            </a:r>
            <a:r>
              <a:rPr lang="en-GB" sz="800" dirty="0" smtClean="0"/>
              <a:t>}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US" sz="800" dirty="0" smtClean="0"/>
              <a:t>   </a:t>
            </a:r>
            <a:r>
              <a:rPr lang="en-GB" sz="800" dirty="0"/>
              <a:t>@Override</a:t>
            </a:r>
          </a:p>
          <a:p>
            <a:pPr marL="0" indent="0">
              <a:buNone/>
            </a:pPr>
            <a:r>
              <a:rPr lang="en-GB" sz="800" dirty="0"/>
              <a:t> </a:t>
            </a:r>
            <a:r>
              <a:rPr lang="en-GB" sz="800" dirty="0" smtClean="0"/>
              <a:t>   public </a:t>
            </a:r>
            <a:r>
              <a:rPr lang="en-GB" sz="800" dirty="0"/>
              <a:t>String </a:t>
            </a:r>
            <a:r>
              <a:rPr lang="en-GB" sz="800" dirty="0" err="1"/>
              <a:t>getDescription</a:t>
            </a:r>
            <a:r>
              <a:rPr lang="en-GB" sz="800" dirty="0"/>
              <a:t>() {</a:t>
            </a:r>
          </a:p>
          <a:p>
            <a:pPr marL="0" indent="0">
              <a:buNone/>
            </a:pPr>
            <a:r>
              <a:rPr lang="en-GB" sz="800" dirty="0"/>
              <a:t>        return </a:t>
            </a:r>
            <a:r>
              <a:rPr lang="en-GB" sz="800" dirty="0" err="1"/>
              <a:t>pizza.getDescription</a:t>
            </a:r>
            <a:r>
              <a:rPr lang="en-GB" sz="800" dirty="0"/>
              <a:t>() + " + Tomato" + "(" + </a:t>
            </a:r>
            <a:r>
              <a:rPr lang="en-GB" sz="800" dirty="0" err="1"/>
              <a:t>getCost</a:t>
            </a:r>
            <a:r>
              <a:rPr lang="en-GB" sz="800" dirty="0"/>
              <a:t>() + ")";</a:t>
            </a:r>
          </a:p>
          <a:p>
            <a:pPr marL="0" indent="0">
              <a:buNone/>
            </a:pPr>
            <a:r>
              <a:rPr lang="en-GB" sz="800" dirty="0"/>
              <a:t>    </a:t>
            </a:r>
            <a:r>
              <a:rPr lang="en-GB" sz="800" dirty="0" smtClean="0"/>
              <a:t>}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 smtClean="0"/>
              <a:t>    @Override</a:t>
            </a:r>
            <a:endParaRPr lang="en-GB" sz="800" dirty="0"/>
          </a:p>
          <a:p>
            <a:pPr marL="0" indent="0">
              <a:buNone/>
            </a:pPr>
            <a:r>
              <a:rPr lang="en-GB" sz="800" dirty="0"/>
              <a:t>    public </a:t>
            </a:r>
            <a:r>
              <a:rPr lang="en-GB" sz="800" dirty="0" err="1"/>
              <a:t>int</a:t>
            </a:r>
            <a:r>
              <a:rPr lang="en-GB" sz="800" dirty="0"/>
              <a:t> </a:t>
            </a:r>
            <a:r>
              <a:rPr lang="en-GB" sz="800" dirty="0" err="1"/>
              <a:t>getCost</a:t>
            </a:r>
            <a:r>
              <a:rPr lang="en-GB" sz="800" dirty="0"/>
              <a:t>() {</a:t>
            </a:r>
          </a:p>
          <a:p>
            <a:pPr marL="0" indent="0">
              <a:buNone/>
            </a:pPr>
            <a:r>
              <a:rPr lang="en-GB" sz="800" dirty="0"/>
              <a:t>        return </a:t>
            </a:r>
            <a:r>
              <a:rPr lang="en-GB" sz="800" dirty="0" err="1"/>
              <a:t>pizza.getCost</a:t>
            </a:r>
            <a:r>
              <a:rPr lang="en-GB" sz="800" dirty="0"/>
              <a:t>() + 30;</a:t>
            </a:r>
          </a:p>
          <a:p>
            <a:pPr marL="0" indent="0">
              <a:buNone/>
            </a:pPr>
            <a:r>
              <a:rPr lang="en-GB" sz="800" dirty="0"/>
              <a:t>    }</a:t>
            </a:r>
          </a:p>
          <a:p>
            <a:pPr marL="0" indent="0">
              <a:buNone/>
            </a:pPr>
            <a:r>
              <a:rPr lang="en-GB" sz="800" dirty="0"/>
              <a:t> </a:t>
            </a:r>
            <a:r>
              <a:rPr lang="en-GB" sz="800" dirty="0" smtClean="0"/>
              <a:t>}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40250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 (contd.)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215" y="924945"/>
            <a:ext cx="4413197" cy="37045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63BE"/>
                </a:solidFill>
              </a:rPr>
              <a:t>How everything fits together !!</a:t>
            </a:r>
            <a:endParaRPr lang="en-GB" dirty="0">
              <a:solidFill>
                <a:srgbClr val="0063B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213" y="1295401"/>
            <a:ext cx="6019800" cy="427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public class </a:t>
            </a:r>
            <a:r>
              <a:rPr lang="en-GB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PizzaOrderMachine</a:t>
            </a:r>
            <a:r>
              <a:rPr lang="en-GB" sz="1600" dirty="0"/>
              <a:t> {</a:t>
            </a:r>
          </a:p>
          <a:p>
            <a:endParaRPr lang="en-GB" sz="1600" dirty="0"/>
          </a:p>
          <a:p>
            <a:r>
              <a:rPr lang="en-GB" sz="1600" dirty="0"/>
              <a:t> public static void main(String...strings) {</a:t>
            </a:r>
          </a:p>
          <a:p>
            <a:r>
              <a:rPr lang="en-GB" sz="1600" dirty="0"/>
              <a:t>        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PizzaI</a:t>
            </a:r>
            <a:r>
              <a:rPr lang="en-GB" sz="1600" dirty="0"/>
              <a:t> pizza = new </a:t>
            </a:r>
            <a:r>
              <a:rPr lang="en-GB" sz="1600" dirty="0" err="1"/>
              <a:t>FarmHousePizza</a:t>
            </a:r>
            <a:r>
              <a:rPr lang="en-GB" sz="1600" dirty="0"/>
              <a:t>();</a:t>
            </a:r>
          </a:p>
          <a:p>
            <a:r>
              <a:rPr lang="en-GB" sz="1600" dirty="0"/>
              <a:t>        </a:t>
            </a:r>
          </a:p>
          <a:p>
            <a:r>
              <a:rPr lang="en-GB" sz="1600" dirty="0"/>
              <a:t>        pizza = new </a:t>
            </a:r>
            <a:r>
              <a:rPr lang="en-GB" sz="1600" dirty="0" err="1"/>
              <a:t>FreshTomato</a:t>
            </a:r>
            <a:r>
              <a:rPr lang="en-GB" sz="1600" dirty="0"/>
              <a:t>(pizza);</a:t>
            </a:r>
          </a:p>
          <a:p>
            <a:r>
              <a:rPr lang="en-GB" sz="1600" dirty="0"/>
              <a:t>        pizza = new </a:t>
            </a:r>
            <a:r>
              <a:rPr lang="en-GB" sz="1600" dirty="0" err="1"/>
              <a:t>FreshCorns</a:t>
            </a:r>
            <a:r>
              <a:rPr lang="en-GB" sz="1600" dirty="0"/>
              <a:t>(pizza);</a:t>
            </a:r>
          </a:p>
          <a:p>
            <a:r>
              <a:rPr lang="en-GB" sz="1600" dirty="0"/>
              <a:t>        pizza = new </a:t>
            </a:r>
            <a:r>
              <a:rPr lang="en-GB" sz="1600" dirty="0" err="1"/>
              <a:t>OnionRings</a:t>
            </a:r>
            <a:r>
              <a:rPr lang="en-GB" sz="1600" dirty="0"/>
              <a:t>(pizza);</a:t>
            </a:r>
          </a:p>
          <a:p>
            <a:r>
              <a:rPr lang="en-GB" sz="1600" dirty="0"/>
              <a:t>        pizza = new </a:t>
            </a:r>
            <a:r>
              <a:rPr lang="en-GB" sz="1600" dirty="0" err="1"/>
              <a:t>FreshTomato</a:t>
            </a:r>
            <a:r>
              <a:rPr lang="en-GB" sz="1600" dirty="0"/>
              <a:t>(pizza);</a:t>
            </a:r>
          </a:p>
          <a:p>
            <a:r>
              <a:rPr lang="en-GB" sz="1600" dirty="0"/>
              <a:t>        </a:t>
            </a:r>
            <a:endParaRPr lang="en-GB" sz="1600" dirty="0" smtClean="0"/>
          </a:p>
          <a:p>
            <a:r>
              <a:rPr lang="en-US" sz="1600" dirty="0" smtClean="0"/>
              <a:t>        </a:t>
            </a:r>
            <a:r>
              <a:rPr lang="en-GB" sz="1600" dirty="0" err="1"/>
              <a:t>System.</a:t>
            </a:r>
            <a:r>
              <a:rPr lang="en-GB" sz="1600" i="1" dirty="0" err="1"/>
              <a:t>out.println</a:t>
            </a:r>
            <a:r>
              <a:rPr lang="en-GB" sz="1600" i="1" dirty="0" smtClean="0"/>
              <a:t>(“--------- Order Summary --------------”);</a:t>
            </a:r>
            <a:endParaRPr lang="en-GB" sz="1600" i="1" dirty="0"/>
          </a:p>
          <a:p>
            <a:r>
              <a:rPr lang="en-GB" sz="1600" dirty="0" smtClean="0"/>
              <a:t>        </a:t>
            </a:r>
            <a:r>
              <a:rPr lang="en-GB" sz="1600" dirty="0" err="1"/>
              <a:t>System.</a:t>
            </a:r>
            <a:r>
              <a:rPr lang="en-GB" sz="1600" i="1" dirty="0" err="1"/>
              <a:t>out.println</a:t>
            </a:r>
            <a:r>
              <a:rPr lang="en-GB" sz="1600" i="1" dirty="0"/>
              <a:t>("Pizza info: " + </a:t>
            </a:r>
            <a:r>
              <a:rPr lang="en-GB" sz="1600" i="1" dirty="0" err="1"/>
              <a:t>pizza.getDescription</a:t>
            </a:r>
            <a:r>
              <a:rPr lang="en-GB" sz="1600" i="1" dirty="0"/>
              <a:t>());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System.</a:t>
            </a:r>
            <a:r>
              <a:rPr lang="en-GB" sz="1600" i="1" dirty="0" err="1"/>
              <a:t>out.println</a:t>
            </a:r>
            <a:r>
              <a:rPr lang="en-GB" sz="1600" i="1" dirty="0"/>
              <a:t>("Total Pizza cost: "  + </a:t>
            </a:r>
            <a:r>
              <a:rPr lang="en-GB" sz="1600" i="1" dirty="0" err="1"/>
              <a:t>pizza.getCost</a:t>
            </a:r>
            <a:r>
              <a:rPr lang="en-GB" sz="1600" i="1" dirty="0"/>
              <a:t>());</a:t>
            </a:r>
          </a:p>
          <a:p>
            <a:r>
              <a:rPr lang="en-GB" sz="1600" dirty="0"/>
              <a:t>        </a:t>
            </a:r>
          </a:p>
          <a:p>
            <a:r>
              <a:rPr lang="en-GB" sz="1600" dirty="0"/>
              <a:t>    }</a:t>
            </a:r>
          </a:p>
          <a:p>
            <a:r>
              <a:rPr lang="en-GB" sz="1600" dirty="0"/>
              <a:t>}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189412" y="1389594"/>
            <a:ext cx="3581400" cy="152399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Arrow 9"/>
          <p:cNvSpPr/>
          <p:nvPr/>
        </p:nvSpPr>
        <p:spPr>
          <a:xfrm>
            <a:off x="4799012" y="2367431"/>
            <a:ext cx="2971800" cy="152400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>
            <a:off x="4646612" y="3235136"/>
            <a:ext cx="3124200" cy="193864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7734262" y="1203439"/>
            <a:ext cx="43419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1. You go to Pizza </a:t>
            </a:r>
            <a:r>
              <a:rPr lang="en-US" dirty="0" err="1" smtClean="0">
                <a:solidFill>
                  <a:srgbClr val="D6492A"/>
                </a:solidFill>
              </a:rPr>
              <a:t>PoS</a:t>
            </a:r>
            <a:r>
              <a:rPr lang="en-US" dirty="0" smtClean="0">
                <a:solidFill>
                  <a:srgbClr val="D6492A"/>
                </a:solidFill>
              </a:rPr>
              <a:t> terminal and start placing your order</a:t>
            </a:r>
            <a:endParaRPr lang="en-GB" dirty="0">
              <a:solidFill>
                <a:srgbClr val="D6492A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70812" y="2105077"/>
            <a:ext cx="43419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2. Tell what Pizza you want</a:t>
            </a:r>
            <a:endParaRPr lang="en-GB" dirty="0">
              <a:solidFill>
                <a:srgbClr val="D6492A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80878" y="3090446"/>
            <a:ext cx="43419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3. Keep on adding the toppings that you want on your pizza, all the logic is taken care of by decorator</a:t>
            </a:r>
            <a:endParaRPr lang="en-GB" dirty="0">
              <a:solidFill>
                <a:srgbClr val="D6492A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6396478" y="4512892"/>
            <a:ext cx="1335050" cy="151418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7780878" y="4419600"/>
            <a:ext cx="42952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6492A"/>
                </a:solidFill>
              </a:rPr>
              <a:t>4</a:t>
            </a:r>
            <a:r>
              <a:rPr lang="en-US" dirty="0" smtClean="0">
                <a:solidFill>
                  <a:srgbClr val="D6492A"/>
                </a:solidFill>
              </a:rPr>
              <a:t>. You get your Order summary with all the details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37413" y="5122143"/>
            <a:ext cx="47244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D6492A"/>
                </a:solidFill>
              </a:rPr>
              <a:t>--------- Order Summary --------------</a:t>
            </a:r>
          </a:p>
          <a:p>
            <a:r>
              <a:rPr lang="en-GB" sz="800" dirty="0">
                <a:solidFill>
                  <a:srgbClr val="D6492A"/>
                </a:solidFill>
              </a:rPr>
              <a:t>Pizza info: Farm house Pizza(300) + Tomato(330) + Fresh Corns(370) + Onion Rings(390) + Tomato(420)</a:t>
            </a:r>
          </a:p>
          <a:p>
            <a:r>
              <a:rPr lang="en-GB" sz="800" dirty="0">
                <a:solidFill>
                  <a:srgbClr val="D6492A"/>
                </a:solidFill>
              </a:rPr>
              <a:t>Total Pizza cost: 420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010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design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215" y="924944"/>
            <a:ext cx="11345897" cy="593305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software engineering, </a:t>
            </a:r>
            <a:r>
              <a:rPr lang="en-GB" dirty="0" smtClean="0"/>
              <a:t>behavioural </a:t>
            </a:r>
            <a:r>
              <a:rPr lang="en-GB" dirty="0"/>
              <a:t>design patterns are design patterns that identify common communication patterns among objects and realize these patterns. By doing so, these patterns increase flexibility in carrying out this communication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Types:</a:t>
            </a:r>
            <a:endParaRPr lang="en-US" dirty="0"/>
          </a:p>
          <a:p>
            <a:r>
              <a:rPr lang="en-GB" sz="1400" b="1" dirty="0"/>
              <a:t>Chain of Responsibility Pattern</a:t>
            </a:r>
          </a:p>
          <a:p>
            <a:r>
              <a:rPr lang="en-GB" sz="1400" b="1" dirty="0"/>
              <a:t>Command Pattern</a:t>
            </a:r>
          </a:p>
          <a:p>
            <a:r>
              <a:rPr lang="en-GB" sz="1400" b="1" dirty="0"/>
              <a:t>Interpreter Pattern</a:t>
            </a:r>
          </a:p>
          <a:p>
            <a:r>
              <a:rPr lang="en-GB" sz="1400" b="1" dirty="0"/>
              <a:t>Iterator Pattern</a:t>
            </a:r>
          </a:p>
          <a:p>
            <a:r>
              <a:rPr lang="en-GB" sz="1400" b="1" dirty="0"/>
              <a:t>Mediator Pattern</a:t>
            </a:r>
          </a:p>
          <a:p>
            <a:r>
              <a:rPr lang="en-GB" sz="1400" b="1" dirty="0"/>
              <a:t>Memento Pattern</a:t>
            </a:r>
          </a:p>
          <a:p>
            <a:r>
              <a:rPr lang="en-GB" sz="1400" b="1" dirty="0"/>
              <a:t>Observer Pattern</a:t>
            </a:r>
          </a:p>
          <a:p>
            <a:r>
              <a:rPr lang="en-GB" sz="1400" b="1" dirty="0"/>
              <a:t>State Pattern</a:t>
            </a:r>
          </a:p>
          <a:p>
            <a:r>
              <a:rPr lang="en-GB" sz="1400" b="1" dirty="0"/>
              <a:t>Strategy Pattern</a:t>
            </a:r>
          </a:p>
          <a:p>
            <a:r>
              <a:rPr lang="en-GB" sz="1400" b="1" dirty="0"/>
              <a:t>Template Pattern</a:t>
            </a:r>
          </a:p>
          <a:p>
            <a:r>
              <a:rPr lang="en-GB" sz="1400" b="1" dirty="0"/>
              <a:t>Visitor Pattern</a:t>
            </a:r>
          </a:p>
          <a:p>
            <a:r>
              <a:rPr lang="en-GB" sz="1400" b="1" dirty="0"/>
              <a:t>Null Object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03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Design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Intent of this pattern is:</a:t>
            </a:r>
          </a:p>
          <a:p>
            <a:r>
              <a:rPr lang="en-US" dirty="0" smtClean="0"/>
              <a:t>To d</a:t>
            </a:r>
            <a:r>
              <a:rPr lang="en-GB" dirty="0" err="1" smtClean="0"/>
              <a:t>efine</a:t>
            </a:r>
            <a:r>
              <a:rPr lang="en-GB" dirty="0" smtClean="0"/>
              <a:t> </a:t>
            </a:r>
            <a:r>
              <a:rPr lang="en-GB" dirty="0"/>
              <a:t>a family of algorithms, encapsulate each one, </a:t>
            </a:r>
            <a:endParaRPr lang="en-GB" dirty="0" smtClean="0"/>
          </a:p>
          <a:p>
            <a:r>
              <a:rPr lang="en-GB" dirty="0"/>
              <a:t>M</a:t>
            </a:r>
            <a:r>
              <a:rPr lang="en-GB" dirty="0" smtClean="0"/>
              <a:t>ake </a:t>
            </a:r>
            <a:r>
              <a:rPr lang="en-GB" dirty="0"/>
              <a:t>them interchangeable. </a:t>
            </a:r>
            <a:endParaRPr lang="en-GB" dirty="0" smtClean="0"/>
          </a:p>
          <a:p>
            <a:r>
              <a:rPr lang="en-GB" dirty="0" smtClean="0"/>
              <a:t>Strategy </a:t>
            </a:r>
            <a:r>
              <a:rPr lang="en-GB" dirty="0"/>
              <a:t>lets the algorithm vary independently from clients that use it.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3010717"/>
            <a:ext cx="7438095" cy="2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9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4347" y="2803634"/>
            <a:ext cx="4343400" cy="441960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1200" dirty="0" smtClean="0"/>
              <a:t>class </a:t>
            </a:r>
            <a:r>
              <a:rPr lang="en-GB" sz="1200" dirty="0" err="1" smtClean="0"/>
              <a:t>SelectionSort</a:t>
            </a:r>
            <a:r>
              <a:rPr lang="en-GB" sz="1200" dirty="0" smtClean="0"/>
              <a:t> implements </a:t>
            </a:r>
            <a:r>
              <a:rPr lang="en-GB" sz="1200" dirty="0" err="1" smtClean="0">
                <a:solidFill>
                  <a:srgbClr val="0063BE"/>
                </a:solidFill>
              </a:rPr>
              <a:t>SortingStrategyI</a:t>
            </a:r>
            <a:r>
              <a:rPr lang="en-GB" sz="1200" dirty="0" smtClean="0"/>
              <a:t> {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/>
              <a:t>    @Override</a:t>
            </a:r>
          </a:p>
          <a:p>
            <a:pPr marL="0" indent="0">
              <a:buNone/>
            </a:pPr>
            <a:r>
              <a:rPr lang="en-GB" sz="1200" dirty="0"/>
              <a:t>    public void </a:t>
            </a:r>
            <a:r>
              <a:rPr lang="en-GB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sort</a:t>
            </a:r>
            <a:r>
              <a:rPr lang="en-GB" sz="1200" dirty="0"/>
              <a:t>(</a:t>
            </a:r>
            <a:r>
              <a:rPr lang="en-GB" sz="1200" dirty="0" err="1"/>
              <a:t>int</a:t>
            </a:r>
            <a:r>
              <a:rPr lang="en-GB" sz="1200" dirty="0"/>
              <a:t>[] </a:t>
            </a:r>
            <a:r>
              <a:rPr lang="en-GB" sz="1200" dirty="0" err="1" smtClean="0"/>
              <a:t>empIds</a:t>
            </a:r>
            <a:r>
              <a:rPr lang="en-GB" sz="1200" dirty="0" smtClean="0"/>
              <a:t>) {</a:t>
            </a:r>
          </a:p>
          <a:p>
            <a:pPr marL="0" indent="0">
              <a:buNone/>
            </a:pPr>
            <a:r>
              <a:rPr lang="en-GB" sz="1200" dirty="0" smtClean="0"/>
              <a:t>        </a:t>
            </a:r>
            <a:r>
              <a:rPr lang="en-GB" sz="1200" dirty="0" err="1" smtClean="0"/>
              <a:t>System.out.println</a:t>
            </a:r>
            <a:r>
              <a:rPr lang="en-GB" sz="1200" dirty="0" smtClean="0"/>
              <a:t>("Sorting using Selection Sort ...");</a:t>
            </a:r>
          </a:p>
          <a:p>
            <a:pPr marL="0" indent="0">
              <a:buNone/>
            </a:pPr>
            <a:r>
              <a:rPr lang="en-GB" sz="1200" dirty="0" smtClean="0"/>
              <a:t>        for (</a:t>
            </a:r>
            <a:r>
              <a:rPr lang="en-GB" sz="1200" dirty="0" err="1" smtClean="0"/>
              <a:t>int</a:t>
            </a:r>
            <a:r>
              <a:rPr lang="en-GB" sz="1200" dirty="0" smtClean="0"/>
              <a:t> </a:t>
            </a:r>
            <a:r>
              <a:rPr lang="en-GB" sz="1200" dirty="0" err="1" smtClean="0"/>
              <a:t>i</a:t>
            </a:r>
            <a:r>
              <a:rPr lang="en-GB" sz="1200" dirty="0" smtClean="0"/>
              <a:t> = 0; </a:t>
            </a:r>
            <a:r>
              <a:rPr lang="en-GB" sz="1200" dirty="0" err="1" smtClean="0"/>
              <a:t>i</a:t>
            </a:r>
            <a:r>
              <a:rPr lang="en-GB" sz="1200" dirty="0" smtClean="0"/>
              <a:t> &lt; </a:t>
            </a:r>
            <a:r>
              <a:rPr lang="en-GB" sz="1200" dirty="0" err="1" smtClean="0"/>
              <a:t>empIds.length</a:t>
            </a:r>
            <a:r>
              <a:rPr lang="en-GB" sz="1200" dirty="0" smtClean="0"/>
              <a:t> - 1; </a:t>
            </a:r>
            <a:r>
              <a:rPr lang="en-GB" sz="1200" dirty="0" err="1" smtClean="0"/>
              <a:t>i</a:t>
            </a:r>
            <a:r>
              <a:rPr lang="en-GB" sz="1200" dirty="0" smtClean="0"/>
              <a:t>++)</a:t>
            </a:r>
          </a:p>
          <a:p>
            <a:pPr marL="0" indent="0">
              <a:buNone/>
            </a:pPr>
            <a:r>
              <a:rPr lang="en-GB" sz="1200" dirty="0" smtClean="0"/>
              <a:t>        </a:t>
            </a:r>
            <a:r>
              <a:rPr lang="en-GB" sz="1200" dirty="0"/>
              <a:t>{</a:t>
            </a:r>
          </a:p>
          <a:p>
            <a:pPr marL="0" indent="0">
              <a:buNone/>
            </a:pPr>
            <a:r>
              <a:rPr lang="en-GB" sz="1200" dirty="0"/>
              <a:t>            </a:t>
            </a:r>
            <a:r>
              <a:rPr lang="en-GB" sz="1200" dirty="0" err="1"/>
              <a:t>int</a:t>
            </a:r>
            <a:r>
              <a:rPr lang="en-GB" sz="1200" dirty="0"/>
              <a:t> index = </a:t>
            </a:r>
            <a:r>
              <a:rPr lang="en-GB" sz="1200" dirty="0" err="1"/>
              <a:t>i</a:t>
            </a:r>
            <a:r>
              <a:rPr lang="en-GB" sz="1200" dirty="0"/>
              <a:t>;</a:t>
            </a:r>
          </a:p>
          <a:p>
            <a:pPr marL="0" indent="0">
              <a:buNone/>
            </a:pPr>
            <a:r>
              <a:rPr lang="en-GB" sz="1200" dirty="0"/>
              <a:t>            for (</a:t>
            </a:r>
            <a:r>
              <a:rPr lang="en-GB" sz="1200" dirty="0" err="1"/>
              <a:t>int</a:t>
            </a:r>
            <a:r>
              <a:rPr lang="en-GB" sz="1200" dirty="0"/>
              <a:t> j = </a:t>
            </a:r>
            <a:r>
              <a:rPr lang="en-GB" sz="1200" dirty="0" err="1"/>
              <a:t>i</a:t>
            </a:r>
            <a:r>
              <a:rPr lang="en-GB" sz="1200" dirty="0"/>
              <a:t> + 1; j &lt; </a:t>
            </a:r>
            <a:r>
              <a:rPr lang="en-GB" sz="1200" dirty="0" err="1"/>
              <a:t>empIds.length</a:t>
            </a:r>
            <a:r>
              <a:rPr lang="en-GB" sz="1200" dirty="0"/>
              <a:t>; </a:t>
            </a:r>
            <a:r>
              <a:rPr lang="en-GB" sz="1200" dirty="0" err="1"/>
              <a:t>j++</a:t>
            </a:r>
            <a:r>
              <a:rPr lang="en-GB" sz="1200" dirty="0"/>
              <a:t>)</a:t>
            </a:r>
          </a:p>
          <a:p>
            <a:pPr marL="0" indent="0">
              <a:buNone/>
            </a:pPr>
            <a:r>
              <a:rPr lang="en-GB" sz="1200" dirty="0"/>
              <a:t>                if (</a:t>
            </a:r>
            <a:r>
              <a:rPr lang="en-GB" sz="1200" dirty="0" err="1"/>
              <a:t>empIds</a:t>
            </a:r>
            <a:r>
              <a:rPr lang="en-GB" sz="1200" dirty="0"/>
              <a:t>[j] &lt; </a:t>
            </a:r>
            <a:r>
              <a:rPr lang="en-GB" sz="1200" dirty="0" err="1"/>
              <a:t>empIds</a:t>
            </a:r>
            <a:r>
              <a:rPr lang="en-GB" sz="1200" dirty="0"/>
              <a:t>[index]) </a:t>
            </a:r>
          </a:p>
          <a:p>
            <a:pPr marL="0" indent="0">
              <a:buNone/>
            </a:pPr>
            <a:r>
              <a:rPr lang="en-GB" sz="1200" dirty="0"/>
              <a:t>                    index = j;</a:t>
            </a:r>
          </a:p>
          <a:p>
            <a:pPr marL="0" indent="0">
              <a:buNone/>
            </a:pPr>
            <a:r>
              <a:rPr lang="en-GB" sz="1200" dirty="0"/>
              <a:t>     </a:t>
            </a:r>
          </a:p>
          <a:p>
            <a:pPr marL="0" indent="0">
              <a:buNone/>
            </a:pPr>
            <a:r>
              <a:rPr lang="en-GB" sz="1200" dirty="0"/>
              <a:t>           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smallerNumber</a:t>
            </a:r>
            <a:r>
              <a:rPr lang="en-GB" sz="1200" dirty="0"/>
              <a:t> = </a:t>
            </a:r>
            <a:r>
              <a:rPr lang="en-GB" sz="1200" dirty="0" err="1"/>
              <a:t>empIds</a:t>
            </a:r>
            <a:r>
              <a:rPr lang="en-GB" sz="1200" dirty="0"/>
              <a:t>[index];  </a:t>
            </a:r>
          </a:p>
          <a:p>
            <a:pPr marL="0" indent="0">
              <a:buNone/>
            </a:pPr>
            <a:r>
              <a:rPr lang="en-GB" sz="1200" dirty="0"/>
              <a:t>            </a:t>
            </a:r>
            <a:r>
              <a:rPr lang="en-GB" sz="1200" dirty="0" err="1"/>
              <a:t>empIds</a:t>
            </a:r>
            <a:r>
              <a:rPr lang="en-GB" sz="1200" dirty="0"/>
              <a:t>[index] = </a:t>
            </a:r>
            <a:r>
              <a:rPr lang="en-GB" sz="1200" dirty="0" err="1"/>
              <a:t>empIds</a:t>
            </a:r>
            <a:r>
              <a:rPr lang="en-GB" sz="1200" dirty="0"/>
              <a:t>[</a:t>
            </a:r>
            <a:r>
              <a:rPr lang="en-GB" sz="1200" dirty="0" err="1"/>
              <a:t>i</a:t>
            </a:r>
            <a:r>
              <a:rPr lang="en-GB" sz="1200" dirty="0"/>
              <a:t>];</a:t>
            </a:r>
          </a:p>
          <a:p>
            <a:pPr marL="0" indent="0">
              <a:buNone/>
            </a:pPr>
            <a:r>
              <a:rPr lang="en-GB" sz="1200" dirty="0"/>
              <a:t>            </a:t>
            </a:r>
            <a:r>
              <a:rPr lang="en-GB" sz="1200" dirty="0" err="1"/>
              <a:t>empIds</a:t>
            </a:r>
            <a:r>
              <a:rPr lang="en-GB" sz="1200" dirty="0"/>
              <a:t>[</a:t>
            </a:r>
            <a:r>
              <a:rPr lang="en-GB" sz="1200" dirty="0" err="1"/>
              <a:t>i</a:t>
            </a:r>
            <a:r>
              <a:rPr lang="en-GB" sz="1200" dirty="0"/>
              <a:t>] = </a:t>
            </a:r>
            <a:r>
              <a:rPr lang="en-GB" sz="1200" dirty="0" err="1"/>
              <a:t>smallerNumber</a:t>
            </a:r>
            <a:r>
              <a:rPr lang="en-GB" sz="1200" dirty="0"/>
              <a:t>;</a:t>
            </a:r>
          </a:p>
          <a:p>
            <a:pPr marL="0" indent="0">
              <a:buNone/>
            </a:pPr>
            <a:r>
              <a:rPr lang="en-GB" sz="1200" dirty="0"/>
              <a:t>        }</a:t>
            </a:r>
          </a:p>
          <a:p>
            <a:pPr marL="0" indent="0">
              <a:buNone/>
            </a:pPr>
            <a:r>
              <a:rPr lang="en-GB" sz="1200" dirty="0"/>
              <a:t>    }</a:t>
            </a:r>
          </a:p>
          <a:p>
            <a:pPr marL="0" indent="0">
              <a:buNone/>
            </a:pPr>
            <a:r>
              <a:rPr lang="en-GB" sz="1200" dirty="0"/>
              <a:t>    </a:t>
            </a:r>
          </a:p>
          <a:p>
            <a:pPr marL="0" indent="0">
              <a:buNone/>
            </a:pPr>
            <a:r>
              <a:rPr lang="en-GB" sz="1200" dirty="0"/>
              <a:t>}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 smtClean="0"/>
          </a:p>
          <a:p>
            <a:pPr marL="0" indent="0">
              <a:buNone/>
            </a:pPr>
            <a:endParaRPr lang="en-GB" sz="12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7125" y="2801006"/>
            <a:ext cx="2871952" cy="28018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class </a:t>
            </a:r>
            <a:r>
              <a:rPr lang="en-GB" sz="800" dirty="0" err="1" smtClean="0"/>
              <a:t>BubbleSort</a:t>
            </a:r>
            <a:r>
              <a:rPr lang="en-GB" sz="800" dirty="0" smtClean="0"/>
              <a:t> implements </a:t>
            </a:r>
            <a:r>
              <a:rPr lang="en-GB" sz="800" dirty="0" err="1" smtClean="0">
                <a:solidFill>
                  <a:srgbClr val="0063BE"/>
                </a:solidFill>
              </a:rPr>
              <a:t>SortingStrategyI</a:t>
            </a:r>
            <a:r>
              <a:rPr lang="en-GB" sz="800" dirty="0" smtClean="0"/>
              <a:t> {</a:t>
            </a:r>
          </a:p>
          <a:p>
            <a:pPr marL="0" indent="0">
              <a:buFont typeface="Wingdings" pitchFamily="2" charset="2"/>
              <a:buNone/>
            </a:pPr>
            <a:endParaRPr lang="en-GB" sz="800" dirty="0" smtClean="0"/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@Override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public void</a:t>
            </a:r>
            <a:r>
              <a:rPr lang="en-GB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sort 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[] </a:t>
            </a:r>
            <a:r>
              <a:rPr lang="en-GB" sz="800" dirty="0" err="1" smtClean="0"/>
              <a:t>empIds</a:t>
            </a:r>
            <a:r>
              <a:rPr lang="en-GB" sz="800" dirty="0" smtClean="0"/>
              <a:t>) {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</a:t>
            </a:r>
            <a:r>
              <a:rPr lang="en-GB" sz="800" dirty="0" err="1" smtClean="0"/>
              <a:t>System.out.println</a:t>
            </a:r>
            <a:r>
              <a:rPr lang="en-GB" sz="800" dirty="0" smtClean="0"/>
              <a:t>("Sorting using Bubble Sort ...");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</a:t>
            </a:r>
            <a:r>
              <a:rPr lang="en-GB" sz="800" dirty="0" err="1" smtClean="0"/>
              <a:t>int</a:t>
            </a:r>
            <a:r>
              <a:rPr lang="en-GB" sz="800" dirty="0" smtClean="0"/>
              <a:t> n = </a:t>
            </a:r>
            <a:r>
              <a:rPr lang="en-GB" sz="800" dirty="0" err="1" smtClean="0"/>
              <a:t>empIds.length</a:t>
            </a:r>
            <a:r>
              <a:rPr lang="en-GB" sz="800" dirty="0" smtClean="0"/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nn-NO" sz="800" dirty="0" smtClean="0"/>
              <a:t>        for (int i = 0; i &lt; n-1; i++)</a:t>
            </a:r>
          </a:p>
          <a:p>
            <a:pPr marL="0" indent="0">
              <a:buFont typeface="Wingdings" pitchFamily="2" charset="2"/>
              <a:buNone/>
            </a:pPr>
            <a:r>
              <a:rPr lang="nb-NO" sz="800" dirty="0" smtClean="0"/>
              <a:t>            for (int j = 0; j &lt; n-i-1; j++)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    if (</a:t>
            </a:r>
            <a:r>
              <a:rPr lang="en-GB" sz="800" dirty="0" err="1" smtClean="0"/>
              <a:t>empIds</a:t>
            </a:r>
            <a:r>
              <a:rPr lang="en-GB" sz="800" dirty="0" smtClean="0"/>
              <a:t>[j] &gt; </a:t>
            </a:r>
            <a:r>
              <a:rPr lang="en-GB" sz="800" dirty="0" err="1" smtClean="0"/>
              <a:t>empIds</a:t>
            </a:r>
            <a:r>
              <a:rPr lang="en-GB" sz="800" dirty="0" smtClean="0"/>
              <a:t>[j+1])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    {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        </a:t>
            </a:r>
            <a:r>
              <a:rPr lang="en-GB" sz="800" dirty="0" err="1" smtClean="0"/>
              <a:t>int</a:t>
            </a:r>
            <a:r>
              <a:rPr lang="en-GB" sz="800" dirty="0" smtClean="0"/>
              <a:t> temp = </a:t>
            </a:r>
            <a:r>
              <a:rPr lang="en-GB" sz="800" dirty="0" err="1" smtClean="0"/>
              <a:t>empIds</a:t>
            </a:r>
            <a:r>
              <a:rPr lang="en-GB" sz="800" dirty="0" smtClean="0"/>
              <a:t>[j];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        </a:t>
            </a:r>
            <a:r>
              <a:rPr lang="en-GB" sz="800" dirty="0" err="1" smtClean="0"/>
              <a:t>empIds</a:t>
            </a:r>
            <a:r>
              <a:rPr lang="en-GB" sz="800" dirty="0" smtClean="0"/>
              <a:t>[j] = </a:t>
            </a:r>
            <a:r>
              <a:rPr lang="en-GB" sz="800" dirty="0" err="1" smtClean="0"/>
              <a:t>empIds</a:t>
            </a:r>
            <a:r>
              <a:rPr lang="en-GB" sz="800" dirty="0" smtClean="0"/>
              <a:t>[j+1];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        </a:t>
            </a:r>
            <a:r>
              <a:rPr lang="en-GB" sz="800" dirty="0" err="1" smtClean="0"/>
              <a:t>empIds</a:t>
            </a:r>
            <a:r>
              <a:rPr lang="en-GB" sz="800" dirty="0" smtClean="0"/>
              <a:t>[j+1] = temp;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    }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}</a:t>
            </a:r>
          </a:p>
          <a:p>
            <a:pPr marL="0" indent="0">
              <a:buFont typeface="Wingdings" pitchFamily="2" charset="2"/>
              <a:buNone/>
            </a:pPr>
            <a:endParaRPr lang="en-GB" sz="800" dirty="0" smtClean="0"/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47148" y="2362200"/>
            <a:ext cx="4343400" cy="472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class </a:t>
            </a:r>
            <a:r>
              <a:rPr lang="en-GB" sz="800" dirty="0" err="1" smtClean="0"/>
              <a:t>QuickSort</a:t>
            </a:r>
            <a:r>
              <a:rPr lang="en-GB" sz="800" dirty="0" smtClean="0"/>
              <a:t> implements </a:t>
            </a:r>
            <a:r>
              <a:rPr lang="en-GB" sz="800" dirty="0" err="1" smtClean="0">
                <a:solidFill>
                  <a:srgbClr val="0063BE"/>
                </a:solidFill>
              </a:rPr>
              <a:t>SortingStrategyI</a:t>
            </a:r>
            <a:r>
              <a:rPr lang="en-GB" sz="800" dirty="0" smtClean="0"/>
              <a:t> {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@Override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public void </a:t>
            </a:r>
            <a:r>
              <a:rPr lang="en-GB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sort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[] </a:t>
            </a:r>
            <a:r>
              <a:rPr lang="en-GB" sz="800" dirty="0" err="1" smtClean="0"/>
              <a:t>empIds</a:t>
            </a:r>
            <a:r>
              <a:rPr lang="en-GB" sz="800" dirty="0" smtClean="0"/>
              <a:t>) {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</a:t>
            </a:r>
            <a:r>
              <a:rPr lang="en-GB" sz="800" dirty="0" err="1" smtClean="0"/>
              <a:t>System.out.println</a:t>
            </a:r>
            <a:r>
              <a:rPr lang="en-GB" sz="800" dirty="0" smtClean="0"/>
              <a:t>("Sorting using Quick Sort ...");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</a:t>
            </a:r>
            <a:r>
              <a:rPr lang="en-GB" sz="800" dirty="0" err="1" smtClean="0"/>
              <a:t>quickSort</a:t>
            </a:r>
            <a:r>
              <a:rPr lang="en-GB" sz="800" dirty="0" smtClean="0"/>
              <a:t>(</a:t>
            </a:r>
            <a:r>
              <a:rPr lang="en-GB" sz="800" dirty="0" err="1" smtClean="0"/>
              <a:t>empIds</a:t>
            </a:r>
            <a:r>
              <a:rPr lang="en-GB" sz="800" dirty="0" smtClean="0"/>
              <a:t>, 0, </a:t>
            </a:r>
            <a:r>
              <a:rPr lang="en-GB" sz="800" dirty="0" err="1" smtClean="0"/>
              <a:t>empIds.length</a:t>
            </a:r>
            <a:r>
              <a:rPr lang="en-GB" sz="800" dirty="0" smtClean="0"/>
              <a:t>);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private void </a:t>
            </a:r>
            <a:r>
              <a:rPr lang="en-GB" sz="800" dirty="0" err="1" smtClean="0"/>
              <a:t>quickSort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[] </a:t>
            </a:r>
            <a:r>
              <a:rPr lang="en-GB" sz="800" dirty="0" err="1" smtClean="0"/>
              <a:t>arr</a:t>
            </a:r>
            <a:r>
              <a:rPr lang="en-GB" sz="800" dirty="0" smtClean="0"/>
              <a:t>, </a:t>
            </a:r>
            <a:r>
              <a:rPr lang="en-GB" sz="800" dirty="0" err="1" smtClean="0"/>
              <a:t>int</a:t>
            </a:r>
            <a:r>
              <a:rPr lang="en-GB" sz="800" dirty="0" smtClean="0"/>
              <a:t> start, </a:t>
            </a:r>
            <a:r>
              <a:rPr lang="en-GB" sz="800" dirty="0" err="1" smtClean="0"/>
              <a:t>int</a:t>
            </a:r>
            <a:r>
              <a:rPr lang="en-GB" sz="800" dirty="0" smtClean="0"/>
              <a:t> end){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</a:t>
            </a:r>
            <a:r>
              <a:rPr lang="en-GB" sz="800" dirty="0" err="1" smtClean="0"/>
              <a:t>int</a:t>
            </a:r>
            <a:r>
              <a:rPr lang="en-GB" sz="800" dirty="0" smtClean="0"/>
              <a:t> partition = partition(</a:t>
            </a:r>
            <a:r>
              <a:rPr lang="en-GB" sz="800" dirty="0" err="1" smtClean="0"/>
              <a:t>arr</a:t>
            </a:r>
            <a:r>
              <a:rPr lang="en-GB" sz="800" dirty="0" smtClean="0"/>
              <a:t>, start, end);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if(partition-1&gt;start) {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</a:t>
            </a:r>
            <a:r>
              <a:rPr lang="en-GB" sz="800" dirty="0" err="1" smtClean="0"/>
              <a:t>quickSort</a:t>
            </a:r>
            <a:r>
              <a:rPr lang="en-GB" sz="800" dirty="0" smtClean="0"/>
              <a:t>(</a:t>
            </a:r>
            <a:r>
              <a:rPr lang="en-GB" sz="800" dirty="0" err="1" smtClean="0"/>
              <a:t>arr</a:t>
            </a:r>
            <a:r>
              <a:rPr lang="en-GB" sz="800" dirty="0" smtClean="0"/>
              <a:t>, start, partition - 1);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}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if(partition+1&lt;end) {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</a:t>
            </a:r>
            <a:r>
              <a:rPr lang="en-GB" sz="800" dirty="0" err="1" smtClean="0"/>
              <a:t>quickSort</a:t>
            </a:r>
            <a:r>
              <a:rPr lang="en-GB" sz="800" dirty="0" smtClean="0"/>
              <a:t>(</a:t>
            </a:r>
            <a:r>
              <a:rPr lang="en-GB" sz="800" dirty="0" err="1" smtClean="0"/>
              <a:t>arr</a:t>
            </a:r>
            <a:r>
              <a:rPr lang="en-GB" sz="800" dirty="0" smtClean="0"/>
              <a:t>, partition + 1, end);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}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public static </a:t>
            </a:r>
            <a:r>
              <a:rPr lang="en-GB" sz="800" dirty="0" err="1" smtClean="0"/>
              <a:t>int</a:t>
            </a:r>
            <a:r>
              <a:rPr lang="en-GB" sz="800" dirty="0" smtClean="0"/>
              <a:t> partition(</a:t>
            </a:r>
            <a:r>
              <a:rPr lang="en-GB" sz="800" dirty="0" err="1" smtClean="0"/>
              <a:t>int</a:t>
            </a:r>
            <a:r>
              <a:rPr lang="en-GB" sz="800" dirty="0" smtClean="0"/>
              <a:t>[] </a:t>
            </a:r>
            <a:r>
              <a:rPr lang="en-GB" sz="800" dirty="0" err="1" smtClean="0"/>
              <a:t>arr</a:t>
            </a:r>
            <a:r>
              <a:rPr lang="en-GB" sz="800" dirty="0" smtClean="0"/>
              <a:t>, </a:t>
            </a:r>
            <a:r>
              <a:rPr lang="en-GB" sz="800" dirty="0" err="1" smtClean="0"/>
              <a:t>int</a:t>
            </a:r>
            <a:r>
              <a:rPr lang="en-GB" sz="800" dirty="0" smtClean="0"/>
              <a:t> start, </a:t>
            </a:r>
            <a:r>
              <a:rPr lang="en-GB" sz="800" dirty="0" err="1" smtClean="0"/>
              <a:t>int</a:t>
            </a:r>
            <a:r>
              <a:rPr lang="en-GB" sz="800" dirty="0" smtClean="0"/>
              <a:t> end){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</a:t>
            </a:r>
            <a:r>
              <a:rPr lang="en-GB" sz="800" dirty="0" err="1" smtClean="0"/>
              <a:t>int</a:t>
            </a:r>
            <a:r>
              <a:rPr lang="en-GB" sz="800" dirty="0" smtClean="0"/>
              <a:t> pivot = </a:t>
            </a:r>
            <a:r>
              <a:rPr lang="en-GB" sz="800" dirty="0" err="1" smtClean="0"/>
              <a:t>arr</a:t>
            </a:r>
            <a:r>
              <a:rPr lang="en-GB" sz="800" dirty="0" smtClean="0"/>
              <a:t>[end];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for(</a:t>
            </a:r>
            <a:r>
              <a:rPr lang="en-GB" sz="800" dirty="0" err="1" smtClean="0"/>
              <a:t>int</a:t>
            </a:r>
            <a:r>
              <a:rPr lang="en-GB" sz="800" dirty="0" smtClean="0"/>
              <a:t> </a:t>
            </a:r>
            <a:r>
              <a:rPr lang="en-GB" sz="800" dirty="0" err="1" smtClean="0"/>
              <a:t>i</a:t>
            </a:r>
            <a:r>
              <a:rPr lang="en-GB" sz="800" dirty="0" smtClean="0"/>
              <a:t>=start; </a:t>
            </a:r>
            <a:r>
              <a:rPr lang="en-GB" sz="800" dirty="0" err="1" smtClean="0"/>
              <a:t>i</a:t>
            </a:r>
            <a:r>
              <a:rPr lang="en-GB" sz="800" dirty="0" smtClean="0"/>
              <a:t>&lt;end; </a:t>
            </a:r>
            <a:r>
              <a:rPr lang="en-GB" sz="800" dirty="0" err="1" smtClean="0"/>
              <a:t>i</a:t>
            </a:r>
            <a:r>
              <a:rPr lang="en-GB" sz="800" dirty="0" smtClean="0"/>
              <a:t>++){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if(</a:t>
            </a:r>
            <a:r>
              <a:rPr lang="en-GB" sz="800" dirty="0" err="1" smtClean="0"/>
              <a:t>arr</a:t>
            </a:r>
            <a:r>
              <a:rPr lang="en-GB" sz="800" dirty="0" smtClean="0"/>
              <a:t>[</a:t>
            </a:r>
            <a:r>
              <a:rPr lang="en-GB" sz="800" dirty="0" err="1" smtClean="0"/>
              <a:t>i</a:t>
            </a:r>
            <a:r>
              <a:rPr lang="en-GB" sz="800" dirty="0" smtClean="0"/>
              <a:t>]&lt;pivot){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    </a:t>
            </a:r>
            <a:r>
              <a:rPr lang="en-GB" sz="800" dirty="0" err="1" smtClean="0"/>
              <a:t>int</a:t>
            </a:r>
            <a:r>
              <a:rPr lang="en-GB" sz="800" dirty="0" smtClean="0"/>
              <a:t> temp= </a:t>
            </a:r>
            <a:r>
              <a:rPr lang="en-GB" sz="800" dirty="0" err="1" smtClean="0"/>
              <a:t>arr</a:t>
            </a:r>
            <a:r>
              <a:rPr lang="en-GB" sz="800" dirty="0" smtClean="0"/>
              <a:t>[start];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    </a:t>
            </a:r>
            <a:r>
              <a:rPr lang="en-GB" sz="800" dirty="0" err="1" smtClean="0"/>
              <a:t>arr</a:t>
            </a:r>
            <a:r>
              <a:rPr lang="en-GB" sz="800" dirty="0" smtClean="0"/>
              <a:t>[start]=</a:t>
            </a:r>
            <a:r>
              <a:rPr lang="en-GB" sz="800" dirty="0" err="1" smtClean="0"/>
              <a:t>arr</a:t>
            </a:r>
            <a:r>
              <a:rPr lang="en-GB" sz="800" dirty="0" smtClean="0"/>
              <a:t>[</a:t>
            </a:r>
            <a:r>
              <a:rPr lang="en-GB" sz="800" dirty="0" err="1" smtClean="0"/>
              <a:t>i</a:t>
            </a:r>
            <a:r>
              <a:rPr lang="en-GB" sz="800" dirty="0" smtClean="0"/>
              <a:t>];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    </a:t>
            </a:r>
            <a:r>
              <a:rPr lang="en-GB" sz="800" dirty="0" err="1" smtClean="0"/>
              <a:t>arr</a:t>
            </a:r>
            <a:r>
              <a:rPr lang="en-GB" sz="800" dirty="0" smtClean="0"/>
              <a:t>[</a:t>
            </a:r>
            <a:r>
              <a:rPr lang="en-GB" sz="800" dirty="0" err="1" smtClean="0"/>
              <a:t>i</a:t>
            </a:r>
            <a:r>
              <a:rPr lang="en-GB" sz="800" dirty="0" smtClean="0"/>
              <a:t>]=temp;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    start++;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}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}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</a:t>
            </a:r>
            <a:r>
              <a:rPr lang="en-GB" sz="800" dirty="0" err="1" smtClean="0"/>
              <a:t>int</a:t>
            </a:r>
            <a:r>
              <a:rPr lang="en-GB" sz="800" dirty="0" smtClean="0"/>
              <a:t> temp = </a:t>
            </a:r>
            <a:r>
              <a:rPr lang="en-GB" sz="800" dirty="0" err="1" smtClean="0"/>
              <a:t>arr</a:t>
            </a:r>
            <a:r>
              <a:rPr lang="en-GB" sz="800" dirty="0" smtClean="0"/>
              <a:t>[start];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</a:t>
            </a:r>
            <a:r>
              <a:rPr lang="en-GB" sz="800" dirty="0" err="1" smtClean="0"/>
              <a:t>arr</a:t>
            </a:r>
            <a:r>
              <a:rPr lang="en-GB" sz="800" dirty="0" smtClean="0"/>
              <a:t>[start] = pivot;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</a:t>
            </a:r>
            <a:r>
              <a:rPr lang="en-GB" sz="800" dirty="0" err="1" smtClean="0"/>
              <a:t>arr</a:t>
            </a:r>
            <a:r>
              <a:rPr lang="en-GB" sz="800" dirty="0" smtClean="0"/>
              <a:t>[end] = temp;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return start;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84612" y="846995"/>
            <a:ext cx="2895600" cy="7446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dirty="0"/>
              <a:t>interface </a:t>
            </a:r>
            <a:r>
              <a:rPr lang="en-GB" sz="1200" dirty="0" err="1">
                <a:solidFill>
                  <a:srgbClr val="0063BE"/>
                </a:solidFill>
              </a:rPr>
              <a:t>SortingStrategyI</a:t>
            </a:r>
            <a:r>
              <a:rPr lang="en-GB" sz="1200" dirty="0"/>
              <a:t> {</a:t>
            </a:r>
          </a:p>
          <a:p>
            <a:pPr marL="0" indent="0">
              <a:buNone/>
            </a:pPr>
            <a:r>
              <a:rPr lang="en-GB" sz="1200" dirty="0" smtClean="0"/>
              <a:t>    </a:t>
            </a:r>
            <a:r>
              <a:rPr lang="en-GB" sz="1200" dirty="0"/>
              <a:t>void </a:t>
            </a:r>
            <a:r>
              <a:rPr lang="en-GB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sort</a:t>
            </a:r>
            <a:r>
              <a:rPr lang="en-GB" sz="1200" dirty="0"/>
              <a:t>(</a:t>
            </a:r>
            <a:r>
              <a:rPr lang="en-GB" sz="1200" dirty="0" err="1"/>
              <a:t>int</a:t>
            </a:r>
            <a:r>
              <a:rPr lang="en-GB" sz="1200" dirty="0"/>
              <a:t>[] </a:t>
            </a:r>
            <a:r>
              <a:rPr lang="en-GB" sz="1200" dirty="0" err="1"/>
              <a:t>empIds</a:t>
            </a:r>
            <a:r>
              <a:rPr lang="en-GB" sz="1200" dirty="0"/>
              <a:t>);</a:t>
            </a:r>
          </a:p>
          <a:p>
            <a:pPr marL="0" indent="0">
              <a:buNone/>
            </a:pPr>
            <a:r>
              <a:rPr lang="en-GB" sz="1200" dirty="0" smtClean="0"/>
              <a:t>}</a:t>
            </a:r>
            <a:endParaRPr lang="en-GB" sz="1200" dirty="0"/>
          </a:p>
        </p:txBody>
      </p:sp>
      <p:cxnSp>
        <p:nvCxnSpPr>
          <p:cNvPr id="10" name="Straight Arrow Connector 9"/>
          <p:cNvCxnSpPr>
            <a:endCxn id="8" idx="2"/>
          </p:cNvCxnSpPr>
          <p:nvPr/>
        </p:nvCxnSpPr>
        <p:spPr>
          <a:xfrm flipV="1">
            <a:off x="5332412" y="1591606"/>
            <a:ext cx="0" cy="77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446212" y="2186352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1446212" y="2208888"/>
            <a:ext cx="1" cy="594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5332412" y="2186352"/>
            <a:ext cx="4693634" cy="2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10026046" y="2224654"/>
            <a:ext cx="1" cy="594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27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6011" y="1905000"/>
            <a:ext cx="4418101" cy="22860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1200" dirty="0"/>
              <a:t>public class </a:t>
            </a:r>
            <a:r>
              <a:rPr lang="en-GB" sz="1200" dirty="0" err="1"/>
              <a:t>StrategyTest</a:t>
            </a:r>
            <a:r>
              <a:rPr lang="en-GB" sz="1200" dirty="0"/>
              <a:t> {</a:t>
            </a:r>
          </a:p>
          <a:p>
            <a:pPr marL="0" indent="0">
              <a:buNone/>
            </a:pPr>
            <a:r>
              <a:rPr lang="en-GB" sz="1200" dirty="0" smtClean="0"/>
              <a:t>    </a:t>
            </a:r>
            <a:r>
              <a:rPr lang="en-GB" sz="1200" dirty="0"/>
              <a:t>public static void main(String</a:t>
            </a:r>
            <a:r>
              <a:rPr lang="en-GB" sz="1200" dirty="0" smtClean="0"/>
              <a:t>...strings</a:t>
            </a:r>
            <a:r>
              <a:rPr lang="en-GB" sz="1200" dirty="0"/>
              <a:t>) </a:t>
            </a:r>
            <a:r>
              <a:rPr lang="en-GB" sz="1200" dirty="0" smtClean="0"/>
              <a:t>{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 smtClean="0"/>
              <a:t>        </a:t>
            </a:r>
            <a:r>
              <a:rPr lang="en-GB" sz="1200" dirty="0" err="1">
                <a:solidFill>
                  <a:srgbClr val="D6492A"/>
                </a:solidFill>
              </a:rPr>
              <a:t>EmployeesData</a:t>
            </a:r>
            <a:r>
              <a:rPr lang="en-GB" sz="1200" dirty="0"/>
              <a:t> </a:t>
            </a:r>
            <a:r>
              <a:rPr lang="en-GB" sz="1200" dirty="0" err="1"/>
              <a:t>empData</a:t>
            </a:r>
            <a:r>
              <a:rPr lang="en-GB" sz="1200" dirty="0"/>
              <a:t> = new </a:t>
            </a:r>
            <a:r>
              <a:rPr lang="en-GB" sz="1200" dirty="0" err="1"/>
              <a:t>EmployeesData</a:t>
            </a:r>
            <a:r>
              <a:rPr lang="en-GB" sz="1200" dirty="0"/>
              <a:t>();</a:t>
            </a:r>
          </a:p>
          <a:p>
            <a:pPr marL="0" indent="0">
              <a:buNone/>
            </a:pPr>
            <a:r>
              <a:rPr lang="en-GB" sz="1200" dirty="0"/>
              <a:t>        </a:t>
            </a:r>
            <a:r>
              <a:rPr lang="en-GB" sz="1200" dirty="0" err="1"/>
              <a:t>empData.setEmployeesData</a:t>
            </a:r>
            <a:r>
              <a:rPr lang="en-GB" sz="1200" dirty="0"/>
              <a:t>(new </a:t>
            </a:r>
            <a:r>
              <a:rPr lang="en-GB" sz="1200" dirty="0" err="1"/>
              <a:t>int</a:t>
            </a:r>
            <a:r>
              <a:rPr lang="en-GB" sz="1200" dirty="0"/>
              <a:t>[]{12, 4 ,5 ,10, 3, 5});</a:t>
            </a:r>
          </a:p>
          <a:p>
            <a:pPr marL="0" indent="0">
              <a:buNone/>
            </a:pPr>
            <a:r>
              <a:rPr lang="en-GB" sz="1200" dirty="0"/>
              <a:t>        </a:t>
            </a:r>
            <a:r>
              <a:rPr lang="en-GB" sz="1200" dirty="0" err="1"/>
              <a:t>empData.setSortingStrategy</a:t>
            </a:r>
            <a:r>
              <a:rPr lang="en-GB" sz="1200" dirty="0"/>
              <a:t>(new </a:t>
            </a:r>
            <a:r>
              <a:rPr lang="en-GB" sz="1200" dirty="0" err="1">
                <a:solidFill>
                  <a:schemeClr val="tx2"/>
                </a:solidFill>
              </a:rPr>
              <a:t>SelectionSort</a:t>
            </a:r>
            <a:r>
              <a:rPr lang="en-GB" sz="1200" dirty="0" smtClean="0"/>
              <a:t>());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/>
              <a:t>    }</a:t>
            </a:r>
          </a:p>
          <a:p>
            <a:pPr marL="0" indent="0">
              <a:buNone/>
            </a:pPr>
            <a:r>
              <a:rPr lang="en-GB" sz="1200" dirty="0" smtClean="0"/>
              <a:t>}</a:t>
            </a:r>
            <a:endParaRPr lang="en-GB" sz="1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03711" y="2362200"/>
            <a:ext cx="2743200" cy="121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dirty="0"/>
              <a:t>interface </a:t>
            </a:r>
            <a:r>
              <a:rPr lang="en-GB" sz="1200" dirty="0" err="1">
                <a:solidFill>
                  <a:schemeClr val="tx2"/>
                </a:solidFill>
              </a:rPr>
              <a:t>SortingStrategyI</a:t>
            </a:r>
            <a:r>
              <a:rPr lang="en-GB" sz="1200" dirty="0"/>
              <a:t> {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/>
              <a:t>    void sort(</a:t>
            </a:r>
            <a:r>
              <a:rPr lang="en-GB" sz="1200" dirty="0" err="1"/>
              <a:t>int</a:t>
            </a:r>
            <a:r>
              <a:rPr lang="en-GB" sz="1200" dirty="0"/>
              <a:t>[] </a:t>
            </a:r>
            <a:r>
              <a:rPr lang="en-GB" sz="1200" dirty="0" err="1"/>
              <a:t>empIds</a:t>
            </a:r>
            <a:r>
              <a:rPr lang="en-GB" sz="1200" dirty="0"/>
              <a:t>);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 smtClean="0"/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" y="1143000"/>
            <a:ext cx="3884611" cy="525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050" dirty="0" smtClean="0"/>
              <a:t>class </a:t>
            </a:r>
            <a:r>
              <a:rPr lang="en-GB" sz="1050" dirty="0" err="1" smtClean="0">
                <a:solidFill>
                  <a:srgbClr val="D6492A"/>
                </a:solidFill>
              </a:rPr>
              <a:t>EmployeesData</a:t>
            </a:r>
            <a:r>
              <a:rPr lang="en-GB" sz="1050" dirty="0" smtClean="0"/>
              <a:t> {</a:t>
            </a:r>
          </a:p>
          <a:p>
            <a:pPr marL="0" indent="0">
              <a:buNone/>
            </a:pPr>
            <a:endParaRPr lang="en-GB" sz="1050" dirty="0" smtClean="0"/>
          </a:p>
          <a:p>
            <a:pPr marL="0" indent="0">
              <a:buNone/>
            </a:pPr>
            <a:r>
              <a:rPr lang="en-GB" sz="1050" dirty="0" smtClean="0"/>
              <a:t>    private </a:t>
            </a:r>
            <a:r>
              <a:rPr lang="en-GB" sz="1050" dirty="0" err="1" smtClean="0"/>
              <a:t>int</a:t>
            </a:r>
            <a:r>
              <a:rPr lang="en-GB" sz="1050" dirty="0" smtClean="0"/>
              <a:t> [] </a:t>
            </a:r>
            <a:r>
              <a:rPr lang="en-GB" sz="1050" dirty="0" err="1" smtClean="0"/>
              <a:t>employeeIds</a:t>
            </a:r>
            <a:r>
              <a:rPr lang="en-GB" sz="1050" dirty="0" smtClean="0"/>
              <a:t> = new </a:t>
            </a:r>
            <a:r>
              <a:rPr lang="en-GB" sz="1050" dirty="0" err="1" smtClean="0"/>
              <a:t>int</a:t>
            </a:r>
            <a:r>
              <a:rPr lang="en-GB" sz="1050" dirty="0" smtClean="0"/>
              <a:t>[10];</a:t>
            </a:r>
          </a:p>
          <a:p>
            <a:pPr marL="0" indent="0">
              <a:buNone/>
            </a:pPr>
            <a:r>
              <a:rPr lang="en-GB" sz="1050" dirty="0" smtClean="0"/>
              <a:t>    </a:t>
            </a:r>
          </a:p>
          <a:p>
            <a:pPr marL="0" indent="0">
              <a:buNone/>
            </a:pPr>
            <a:r>
              <a:rPr lang="en-GB" sz="1050" dirty="0" smtClean="0"/>
              <a:t>    public </a:t>
            </a:r>
            <a:r>
              <a:rPr lang="en-GB" sz="1050" dirty="0" err="1" smtClean="0"/>
              <a:t>EmployeesData</a:t>
            </a:r>
            <a:r>
              <a:rPr lang="en-GB" sz="1050" dirty="0" smtClean="0"/>
              <a:t>() {</a:t>
            </a:r>
          </a:p>
          <a:p>
            <a:pPr marL="0" indent="0">
              <a:buNone/>
            </a:pPr>
            <a:r>
              <a:rPr lang="en-GB" sz="1050" dirty="0" smtClean="0"/>
              <a:t>        // TODO Auto-generated constructor stub</a:t>
            </a:r>
          </a:p>
          <a:p>
            <a:pPr marL="0" indent="0">
              <a:buNone/>
            </a:pPr>
            <a:r>
              <a:rPr lang="en-GB" sz="1050" dirty="0" smtClean="0"/>
              <a:t>    }</a:t>
            </a:r>
          </a:p>
          <a:p>
            <a:pPr marL="0" indent="0">
              <a:buNone/>
            </a:pPr>
            <a:r>
              <a:rPr lang="en-GB" sz="1050" dirty="0" smtClean="0"/>
              <a:t>    </a:t>
            </a:r>
          </a:p>
          <a:p>
            <a:pPr marL="0" indent="0">
              <a:buNone/>
            </a:pPr>
            <a:r>
              <a:rPr lang="en-GB" sz="1050" dirty="0" smtClean="0"/>
              <a:t>    public </a:t>
            </a:r>
            <a:r>
              <a:rPr lang="en-GB" sz="1050" dirty="0" err="1" smtClean="0"/>
              <a:t>EmployeesData</a:t>
            </a:r>
            <a:r>
              <a:rPr lang="en-GB" sz="1050" dirty="0" smtClean="0"/>
              <a:t>(</a:t>
            </a:r>
            <a:r>
              <a:rPr lang="en-GB" sz="1050" dirty="0" err="1" smtClean="0"/>
              <a:t>int</a:t>
            </a:r>
            <a:r>
              <a:rPr lang="en-GB" sz="1050" dirty="0" smtClean="0"/>
              <a:t> [] </a:t>
            </a:r>
            <a:r>
              <a:rPr lang="en-GB" sz="1050" dirty="0" err="1" smtClean="0"/>
              <a:t>empIds</a:t>
            </a:r>
            <a:r>
              <a:rPr lang="en-GB" sz="1050" dirty="0" smtClean="0"/>
              <a:t>) {</a:t>
            </a:r>
          </a:p>
          <a:p>
            <a:pPr marL="0" indent="0">
              <a:buNone/>
            </a:pPr>
            <a:r>
              <a:rPr lang="en-GB" sz="1050" dirty="0" smtClean="0"/>
              <a:t>        </a:t>
            </a:r>
            <a:r>
              <a:rPr lang="en-GB" sz="1050" dirty="0" err="1" smtClean="0"/>
              <a:t>this.employeeIds</a:t>
            </a:r>
            <a:r>
              <a:rPr lang="en-GB" sz="1050" dirty="0" smtClean="0"/>
              <a:t> = </a:t>
            </a:r>
            <a:r>
              <a:rPr lang="en-GB" sz="1050" dirty="0" err="1" smtClean="0"/>
              <a:t>empIds</a:t>
            </a:r>
            <a:r>
              <a:rPr lang="en-GB" sz="1050" dirty="0" smtClean="0"/>
              <a:t>;</a:t>
            </a:r>
          </a:p>
          <a:p>
            <a:pPr marL="0" indent="0">
              <a:buNone/>
            </a:pPr>
            <a:r>
              <a:rPr lang="en-GB" sz="1050" dirty="0" smtClean="0"/>
              <a:t>    }</a:t>
            </a:r>
          </a:p>
          <a:p>
            <a:pPr marL="0" indent="0">
              <a:buNone/>
            </a:pPr>
            <a:endParaRPr lang="en-GB" sz="1050" dirty="0" smtClean="0"/>
          </a:p>
          <a:p>
            <a:pPr marL="0" indent="0">
              <a:buNone/>
            </a:pPr>
            <a:r>
              <a:rPr lang="en-GB" sz="1050" dirty="0" smtClean="0"/>
              <a:t>    public void </a:t>
            </a:r>
            <a:r>
              <a:rPr lang="en-GB" sz="1050" dirty="0" err="1" smtClean="0"/>
              <a:t>setEmployeesData</a:t>
            </a:r>
            <a:r>
              <a:rPr lang="en-GB" sz="1050" dirty="0" smtClean="0"/>
              <a:t>(</a:t>
            </a:r>
            <a:r>
              <a:rPr lang="en-GB" sz="1050" dirty="0" err="1" smtClean="0"/>
              <a:t>int</a:t>
            </a:r>
            <a:r>
              <a:rPr lang="en-GB" sz="1050" dirty="0" smtClean="0"/>
              <a:t>[] </a:t>
            </a:r>
            <a:r>
              <a:rPr lang="en-GB" sz="1050" dirty="0" err="1" smtClean="0"/>
              <a:t>empIds</a:t>
            </a:r>
            <a:r>
              <a:rPr lang="en-GB" sz="1050" dirty="0" smtClean="0"/>
              <a:t>) {</a:t>
            </a:r>
          </a:p>
          <a:p>
            <a:pPr marL="0" indent="0">
              <a:buNone/>
            </a:pPr>
            <a:r>
              <a:rPr lang="en-GB" sz="1050" dirty="0" smtClean="0"/>
              <a:t>        </a:t>
            </a:r>
            <a:r>
              <a:rPr lang="en-GB" sz="1050" dirty="0" err="1" smtClean="0"/>
              <a:t>this.employeeIds</a:t>
            </a:r>
            <a:r>
              <a:rPr lang="en-GB" sz="1050" dirty="0" smtClean="0"/>
              <a:t> = </a:t>
            </a:r>
            <a:r>
              <a:rPr lang="en-GB" sz="1050" dirty="0" err="1" smtClean="0"/>
              <a:t>empIds</a:t>
            </a:r>
            <a:r>
              <a:rPr lang="en-GB" sz="1050" dirty="0" smtClean="0"/>
              <a:t>;</a:t>
            </a:r>
          </a:p>
          <a:p>
            <a:pPr marL="0" indent="0">
              <a:buNone/>
            </a:pPr>
            <a:r>
              <a:rPr lang="en-GB" sz="1050" dirty="0" smtClean="0"/>
              <a:t>    }</a:t>
            </a:r>
          </a:p>
          <a:p>
            <a:pPr marL="0" indent="0">
              <a:buNone/>
            </a:pPr>
            <a:endParaRPr lang="en-GB" sz="1050" dirty="0" smtClean="0"/>
          </a:p>
          <a:p>
            <a:pPr marL="0" indent="0">
              <a:buNone/>
            </a:pPr>
            <a:r>
              <a:rPr lang="en-GB" sz="1050" dirty="0" smtClean="0"/>
              <a:t>    public void </a:t>
            </a:r>
            <a:r>
              <a:rPr lang="en-GB" sz="1050" dirty="0" err="1" smtClean="0"/>
              <a:t>setSortingStrategy</a:t>
            </a:r>
            <a:r>
              <a:rPr lang="en-GB" sz="1050" dirty="0" smtClean="0"/>
              <a:t>(</a:t>
            </a:r>
            <a:r>
              <a:rPr lang="en-GB" sz="1050" dirty="0" err="1" smtClean="0">
                <a:solidFill>
                  <a:schemeClr val="tx2"/>
                </a:solidFill>
              </a:rPr>
              <a:t>SortingStrategyI</a:t>
            </a:r>
            <a:r>
              <a:rPr lang="en-GB" sz="1050" dirty="0" smtClean="0"/>
              <a:t> strategy) {</a:t>
            </a:r>
          </a:p>
          <a:p>
            <a:pPr marL="0" indent="0">
              <a:buNone/>
            </a:pPr>
            <a:r>
              <a:rPr lang="en-GB" sz="1050" dirty="0" smtClean="0"/>
              <a:t>        </a:t>
            </a:r>
            <a:r>
              <a:rPr lang="en-GB" sz="1050" dirty="0" err="1" smtClean="0"/>
              <a:t>strategy.sort</a:t>
            </a:r>
            <a:r>
              <a:rPr lang="en-GB" sz="1050" dirty="0" smtClean="0"/>
              <a:t>(</a:t>
            </a:r>
            <a:r>
              <a:rPr lang="en-GB" sz="1050" dirty="0" err="1" smtClean="0"/>
              <a:t>employeeIds</a:t>
            </a:r>
            <a:r>
              <a:rPr lang="en-GB" sz="1050" dirty="0" smtClean="0"/>
              <a:t>);</a:t>
            </a:r>
          </a:p>
          <a:p>
            <a:pPr marL="0" indent="0">
              <a:buNone/>
            </a:pPr>
            <a:r>
              <a:rPr lang="en-GB" sz="1050" dirty="0" smtClean="0"/>
              <a:t>        </a:t>
            </a:r>
            <a:r>
              <a:rPr lang="en-GB" sz="1050" dirty="0" err="1" smtClean="0"/>
              <a:t>System.</a:t>
            </a:r>
            <a:r>
              <a:rPr lang="en-GB" sz="1050" i="1" dirty="0" err="1" smtClean="0"/>
              <a:t>out.print</a:t>
            </a:r>
            <a:r>
              <a:rPr lang="en-GB" sz="1050" i="1" dirty="0" smtClean="0"/>
              <a:t>("[ ");</a:t>
            </a:r>
          </a:p>
          <a:p>
            <a:pPr marL="0" indent="0">
              <a:buNone/>
            </a:pPr>
            <a:r>
              <a:rPr lang="en-GB" sz="1050" dirty="0" smtClean="0"/>
              <a:t>        for (</a:t>
            </a:r>
            <a:r>
              <a:rPr lang="en-GB" sz="1050" dirty="0" err="1" smtClean="0"/>
              <a:t>int</a:t>
            </a:r>
            <a:r>
              <a:rPr lang="en-GB" sz="1050" dirty="0" smtClean="0"/>
              <a:t> </a:t>
            </a:r>
            <a:r>
              <a:rPr lang="en-GB" sz="1050" dirty="0" err="1" smtClean="0"/>
              <a:t>i</a:t>
            </a:r>
            <a:r>
              <a:rPr lang="en-GB" sz="1050" dirty="0" smtClean="0"/>
              <a:t> : </a:t>
            </a:r>
            <a:r>
              <a:rPr lang="en-GB" sz="1050" dirty="0" err="1" smtClean="0"/>
              <a:t>employeeIds</a:t>
            </a:r>
            <a:r>
              <a:rPr lang="en-GB" sz="1050" dirty="0" smtClean="0"/>
              <a:t>) {</a:t>
            </a:r>
          </a:p>
          <a:p>
            <a:pPr marL="0" indent="0">
              <a:buNone/>
            </a:pPr>
            <a:r>
              <a:rPr lang="en-GB" sz="1050" dirty="0" smtClean="0"/>
              <a:t>            </a:t>
            </a:r>
            <a:r>
              <a:rPr lang="en-GB" sz="1050" dirty="0" err="1" smtClean="0"/>
              <a:t>System.</a:t>
            </a:r>
            <a:r>
              <a:rPr lang="en-GB" sz="1050" i="1" dirty="0" err="1" smtClean="0"/>
              <a:t>out.print</a:t>
            </a:r>
            <a:r>
              <a:rPr lang="en-GB" sz="1050" i="1" dirty="0" smtClean="0"/>
              <a:t>(</a:t>
            </a:r>
            <a:r>
              <a:rPr lang="en-GB" sz="1050" i="1" dirty="0" err="1" smtClean="0"/>
              <a:t>i</a:t>
            </a:r>
            <a:r>
              <a:rPr lang="en-GB" sz="1050" i="1" dirty="0" smtClean="0"/>
              <a:t> + " ");</a:t>
            </a:r>
          </a:p>
          <a:p>
            <a:pPr marL="0" indent="0">
              <a:buNone/>
            </a:pPr>
            <a:r>
              <a:rPr lang="en-GB" sz="1050" dirty="0" smtClean="0"/>
              <a:t>        }</a:t>
            </a:r>
          </a:p>
          <a:p>
            <a:pPr marL="0" indent="0">
              <a:buNone/>
            </a:pPr>
            <a:r>
              <a:rPr lang="en-GB" sz="1050" dirty="0" smtClean="0"/>
              <a:t>        </a:t>
            </a:r>
            <a:r>
              <a:rPr lang="en-GB" sz="1050" dirty="0" err="1" smtClean="0"/>
              <a:t>System.</a:t>
            </a:r>
            <a:r>
              <a:rPr lang="en-GB" sz="1050" i="1" dirty="0" err="1" smtClean="0"/>
              <a:t>out.print</a:t>
            </a:r>
            <a:r>
              <a:rPr lang="en-GB" sz="1050" i="1" dirty="0" smtClean="0"/>
              <a:t>("] ");</a:t>
            </a:r>
          </a:p>
          <a:p>
            <a:pPr marL="0" indent="0">
              <a:buNone/>
            </a:pPr>
            <a:r>
              <a:rPr lang="en-GB" sz="1050" dirty="0" smtClean="0"/>
              <a:t>    }</a:t>
            </a:r>
          </a:p>
          <a:p>
            <a:pPr marL="0" indent="0">
              <a:buNone/>
            </a:pPr>
            <a:endParaRPr lang="en-GB" sz="1050" dirty="0" smtClean="0"/>
          </a:p>
          <a:p>
            <a:pPr marL="0" indent="0">
              <a:buNone/>
            </a:pPr>
            <a:r>
              <a:rPr lang="en-GB" sz="1050" dirty="0" smtClean="0"/>
              <a:t>}</a:t>
            </a:r>
            <a:endParaRPr lang="en-GB" sz="105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665412" y="2895600"/>
            <a:ext cx="163830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59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of Responsibility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Intent of this design pattern is to:</a:t>
            </a:r>
            <a:endParaRPr lang="en-GB" dirty="0" smtClean="0"/>
          </a:p>
          <a:p>
            <a:r>
              <a:rPr lang="en-GB" dirty="0" smtClean="0"/>
              <a:t>Avoid </a:t>
            </a:r>
            <a:r>
              <a:rPr lang="en-GB" dirty="0"/>
              <a:t>coupling the sender of a request to its receiver by giving more than one object a chance to handle the request. </a:t>
            </a:r>
            <a:endParaRPr lang="en-GB" dirty="0" smtClean="0"/>
          </a:p>
          <a:p>
            <a:r>
              <a:rPr lang="en-GB" dirty="0" smtClean="0"/>
              <a:t>Chain </a:t>
            </a:r>
            <a:r>
              <a:rPr lang="en-GB" dirty="0"/>
              <a:t>the receiving objects and pass the request along the chain until an object handles it.</a:t>
            </a:r>
          </a:p>
          <a:p>
            <a:r>
              <a:rPr lang="en-GB" dirty="0"/>
              <a:t>Launch-and-leave requests with a single processing pipeline that contains </a:t>
            </a:r>
            <a:r>
              <a:rPr lang="en-GB" dirty="0" smtClean="0"/>
              <a:t>as many </a:t>
            </a:r>
            <a:r>
              <a:rPr lang="en-GB" dirty="0"/>
              <a:t>possible handlers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212" y="3153859"/>
            <a:ext cx="2819048" cy="3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41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interpretation of Chain Of Responsibility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" y="1752600"/>
            <a:ext cx="10880567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8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Design Patterns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Time-tested </a:t>
            </a:r>
            <a:r>
              <a:rPr lang="en-GB" dirty="0"/>
              <a:t>solutions to recurring design </a:t>
            </a:r>
            <a:r>
              <a:rPr lang="en-GB" dirty="0" smtClean="0"/>
              <a:t>problems</a:t>
            </a:r>
          </a:p>
          <a:p>
            <a:r>
              <a:rPr lang="en-GB" dirty="0" smtClean="0"/>
              <a:t>Represent relationships </a:t>
            </a:r>
            <a:r>
              <a:rPr lang="en-GB" dirty="0"/>
              <a:t>between classes and objects with defined responsibilities that act in concert to carry out the solution</a:t>
            </a:r>
            <a:r>
              <a:rPr lang="en-GB" dirty="0" smtClean="0"/>
              <a:t>.</a:t>
            </a:r>
          </a:p>
          <a:p>
            <a:r>
              <a:rPr lang="en-US" dirty="0" smtClean="0"/>
              <a:t>Once you understand or learn a pattern, debugging the issue becomes easier.</a:t>
            </a:r>
          </a:p>
          <a:p>
            <a:r>
              <a:rPr lang="en-US" dirty="0" smtClean="0"/>
              <a:t>With use of design patterns development is fast and bug-free.</a:t>
            </a:r>
          </a:p>
          <a:p>
            <a:r>
              <a:rPr lang="en-US" dirty="0" smtClean="0"/>
              <a:t>SOLID principles are honored</a:t>
            </a:r>
          </a:p>
          <a:p>
            <a:r>
              <a:rPr lang="en-US" dirty="0" smtClean="0"/>
              <a:t>Less code smells</a:t>
            </a:r>
          </a:p>
        </p:txBody>
      </p:sp>
    </p:spTree>
    <p:extLst>
      <p:ext uri="{BB962C8B-B14F-4D97-AF65-F5344CB8AC3E}">
        <p14:creationId xmlns:p14="http://schemas.microsoft.com/office/powerpoint/2010/main" val="1807739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191" y="914400"/>
            <a:ext cx="3429000" cy="990599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800" dirty="0"/>
              <a:t>interface </a:t>
            </a:r>
            <a:r>
              <a:rPr lang="en-GB" sz="800" dirty="0" err="1">
                <a:solidFill>
                  <a:srgbClr val="0063BE"/>
                </a:solidFill>
              </a:rPr>
              <a:t>DispenserLinkI</a:t>
            </a:r>
            <a:r>
              <a:rPr lang="en-GB" sz="800" dirty="0"/>
              <a:t> </a:t>
            </a:r>
            <a:r>
              <a:rPr lang="en-GB" sz="800" dirty="0" smtClean="0"/>
              <a:t>{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void </a:t>
            </a:r>
            <a:r>
              <a:rPr lang="en-GB" sz="800" dirty="0" err="1"/>
              <a:t>setNextDispenserHandler</a:t>
            </a:r>
            <a:r>
              <a:rPr lang="en-GB" sz="800" dirty="0"/>
              <a:t>(</a:t>
            </a:r>
            <a:r>
              <a:rPr lang="en-GB" sz="800" dirty="0" err="1"/>
              <a:t>DispenserLinkI</a:t>
            </a:r>
            <a:r>
              <a:rPr lang="en-GB" sz="800" dirty="0"/>
              <a:t> </a:t>
            </a:r>
            <a:r>
              <a:rPr lang="en-GB" sz="800" dirty="0" err="1"/>
              <a:t>dispLink</a:t>
            </a:r>
            <a:r>
              <a:rPr lang="en-GB" sz="800" dirty="0" smtClean="0"/>
              <a:t>);</a:t>
            </a:r>
            <a:endParaRPr lang="en-GB" sz="800" dirty="0"/>
          </a:p>
          <a:p>
            <a:pPr marL="0" indent="0">
              <a:buNone/>
            </a:pPr>
            <a:r>
              <a:rPr lang="en-GB" sz="800" dirty="0"/>
              <a:t>    void </a:t>
            </a:r>
            <a:r>
              <a:rPr lang="en-GB" sz="800" dirty="0" err="1"/>
              <a:t>dispenseHandler</a:t>
            </a:r>
            <a:r>
              <a:rPr lang="en-GB" sz="800" dirty="0"/>
              <a:t>(Rupees </a:t>
            </a:r>
            <a:r>
              <a:rPr lang="en-GB" sz="800" dirty="0" err="1"/>
              <a:t>rs</a:t>
            </a:r>
            <a:r>
              <a:rPr lang="en-GB" sz="800" dirty="0" smtClean="0"/>
              <a:t>);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0812" y="2519853"/>
            <a:ext cx="4037012" cy="419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900" dirty="0"/>
              <a:t>class Rs2000Dispenser implements </a:t>
            </a:r>
            <a:r>
              <a:rPr lang="en-GB" sz="900" dirty="0" err="1">
                <a:solidFill>
                  <a:srgbClr val="0063BE"/>
                </a:solidFill>
              </a:rPr>
              <a:t>DispenserLinkI</a:t>
            </a:r>
            <a:r>
              <a:rPr lang="en-GB" sz="900" dirty="0"/>
              <a:t> {</a:t>
            </a:r>
          </a:p>
          <a:p>
            <a:pPr marL="0" indent="0">
              <a:buNone/>
            </a:pPr>
            <a:r>
              <a:rPr lang="en-GB" sz="900" dirty="0"/>
              <a:t>    </a:t>
            </a:r>
            <a:endParaRPr lang="en-GB" sz="900" dirty="0">
              <a:solidFill>
                <a:srgbClr val="0063BE"/>
              </a:solidFill>
            </a:endParaRPr>
          </a:p>
          <a:p>
            <a:pPr marL="0" indent="0">
              <a:buNone/>
            </a:pPr>
            <a:r>
              <a:rPr lang="en-GB" sz="900" dirty="0"/>
              <a:t>    private </a:t>
            </a:r>
            <a:r>
              <a:rPr lang="en-GB" sz="900" dirty="0" err="1">
                <a:solidFill>
                  <a:srgbClr val="0063BE"/>
                </a:solidFill>
              </a:rPr>
              <a:t>DispenserLinkI</a:t>
            </a:r>
            <a:r>
              <a:rPr lang="en-GB" sz="900" dirty="0"/>
              <a:t> link;</a:t>
            </a:r>
          </a:p>
          <a:p>
            <a:pPr marL="0" indent="0">
              <a:buNone/>
            </a:pPr>
            <a:r>
              <a:rPr lang="en-GB" sz="900" dirty="0"/>
              <a:t>    private final </a:t>
            </a:r>
            <a:r>
              <a:rPr lang="en-GB" sz="900" dirty="0" err="1"/>
              <a:t>int</a:t>
            </a:r>
            <a:r>
              <a:rPr lang="en-GB" sz="900" dirty="0"/>
              <a:t> denomination = 2000;</a:t>
            </a:r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r>
              <a:rPr lang="en-GB" sz="900" dirty="0"/>
              <a:t>    @Override</a:t>
            </a:r>
          </a:p>
          <a:p>
            <a:pPr marL="0" indent="0">
              <a:buNone/>
            </a:pPr>
            <a:r>
              <a:rPr lang="en-GB" sz="900" dirty="0"/>
              <a:t>    public void </a:t>
            </a:r>
            <a:r>
              <a:rPr lang="en-GB" sz="900" dirty="0" err="1"/>
              <a:t>setNextDispenserHandler</a:t>
            </a:r>
            <a:r>
              <a:rPr lang="en-GB" sz="900" dirty="0"/>
              <a:t>(</a:t>
            </a:r>
            <a:r>
              <a:rPr lang="en-GB" sz="900" dirty="0" err="1">
                <a:solidFill>
                  <a:srgbClr val="0063BE"/>
                </a:solidFill>
              </a:rPr>
              <a:t>DispenserLinkI</a:t>
            </a:r>
            <a:r>
              <a:rPr lang="en-GB" sz="900" dirty="0"/>
              <a:t> </a:t>
            </a:r>
            <a:r>
              <a:rPr lang="en-GB" sz="900" dirty="0" err="1"/>
              <a:t>dispLink</a:t>
            </a:r>
            <a:r>
              <a:rPr lang="en-GB" sz="900" dirty="0"/>
              <a:t>) </a:t>
            </a:r>
            <a:r>
              <a:rPr lang="en-US" sz="900" dirty="0" smtClean="0"/>
              <a:t>{</a:t>
            </a:r>
            <a:endParaRPr lang="en-GB" sz="900" dirty="0"/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this.link</a:t>
            </a:r>
            <a:r>
              <a:rPr lang="en-GB" sz="900" dirty="0"/>
              <a:t> = </a:t>
            </a:r>
            <a:r>
              <a:rPr lang="en-GB" sz="900" dirty="0" err="1"/>
              <a:t>dispLink</a:t>
            </a:r>
            <a:r>
              <a:rPr lang="en-GB" sz="900" dirty="0"/>
              <a:t>;</a:t>
            </a:r>
          </a:p>
          <a:p>
            <a:pPr marL="0" indent="0">
              <a:buNone/>
            </a:pPr>
            <a:r>
              <a:rPr lang="en-GB" sz="900" dirty="0"/>
              <a:t>    }</a:t>
            </a:r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r>
              <a:rPr lang="en-GB" sz="900" dirty="0"/>
              <a:t>    @Override</a:t>
            </a:r>
          </a:p>
          <a:p>
            <a:pPr marL="0" indent="0">
              <a:buNone/>
            </a:pPr>
            <a:r>
              <a:rPr lang="en-GB" sz="900" dirty="0"/>
              <a:t>    public void </a:t>
            </a:r>
            <a:r>
              <a:rPr lang="en-GB" sz="900" dirty="0" err="1"/>
              <a:t>dispenseHandler</a:t>
            </a:r>
            <a:r>
              <a:rPr lang="en-GB" sz="900" dirty="0"/>
              <a:t>(Rupees </a:t>
            </a:r>
            <a:r>
              <a:rPr lang="en-GB" sz="900" dirty="0" err="1"/>
              <a:t>rs</a:t>
            </a:r>
            <a:r>
              <a:rPr lang="en-GB" sz="900" dirty="0"/>
              <a:t>) {</a:t>
            </a:r>
          </a:p>
          <a:p>
            <a:pPr marL="0" indent="0">
              <a:buNone/>
            </a:pPr>
            <a:r>
              <a:rPr lang="en-GB" sz="900" dirty="0"/>
              <a:t>        if(</a:t>
            </a:r>
            <a:r>
              <a:rPr lang="en-GB" sz="900" dirty="0" err="1"/>
              <a:t>rs.getAmount</a:t>
            </a:r>
            <a:r>
              <a:rPr lang="en-GB" sz="900" dirty="0"/>
              <a:t>() &gt;= denomination){</a:t>
            </a:r>
          </a:p>
          <a:p>
            <a:pPr marL="0" indent="0">
              <a:buNone/>
            </a:pPr>
            <a:r>
              <a:rPr lang="en-GB" sz="900" dirty="0"/>
              <a:t>            </a:t>
            </a:r>
            <a:r>
              <a:rPr lang="en-GB" sz="900" dirty="0" err="1"/>
              <a:t>int</a:t>
            </a:r>
            <a:r>
              <a:rPr lang="en-GB" sz="900" dirty="0"/>
              <a:t> </a:t>
            </a:r>
            <a:r>
              <a:rPr lang="en-GB" sz="900" dirty="0" err="1"/>
              <a:t>num</a:t>
            </a:r>
            <a:r>
              <a:rPr lang="en-GB" sz="900" dirty="0"/>
              <a:t> = </a:t>
            </a:r>
            <a:r>
              <a:rPr lang="en-GB" sz="900" dirty="0" err="1"/>
              <a:t>rs.getAmount</a:t>
            </a:r>
            <a:r>
              <a:rPr lang="en-GB" sz="900" dirty="0"/>
              <a:t>()/denomination;</a:t>
            </a:r>
          </a:p>
          <a:p>
            <a:pPr marL="0" indent="0">
              <a:buNone/>
            </a:pPr>
            <a:r>
              <a:rPr lang="en-GB" sz="900" dirty="0"/>
              <a:t>            </a:t>
            </a:r>
            <a:r>
              <a:rPr lang="en-GB" sz="900" dirty="0" err="1"/>
              <a:t>int</a:t>
            </a:r>
            <a:r>
              <a:rPr lang="en-GB" sz="900" dirty="0"/>
              <a:t> remainder = </a:t>
            </a:r>
            <a:r>
              <a:rPr lang="en-GB" sz="900" dirty="0" err="1"/>
              <a:t>rs.getAmount</a:t>
            </a:r>
            <a:r>
              <a:rPr lang="en-GB" sz="900" dirty="0"/>
              <a:t>() % denomination;</a:t>
            </a:r>
          </a:p>
          <a:p>
            <a:pPr marL="0" indent="0">
              <a:buNone/>
            </a:pPr>
            <a:r>
              <a:rPr lang="sv-SE" sz="900" dirty="0"/>
              <a:t>            System.</a:t>
            </a:r>
            <a:r>
              <a:rPr lang="sv-SE" sz="900" i="1" dirty="0"/>
              <a:t>out.println("Dispensing "+num+ " " + denomination + "note");</a:t>
            </a:r>
          </a:p>
          <a:p>
            <a:pPr marL="0" indent="0">
              <a:buNone/>
            </a:pPr>
            <a:r>
              <a:rPr lang="en-GB" sz="900" dirty="0"/>
              <a:t>            if(remainder !=0) </a:t>
            </a:r>
            <a:r>
              <a:rPr lang="en-GB" sz="900" dirty="0" err="1"/>
              <a:t>this.link.dispenseHandler</a:t>
            </a:r>
            <a:r>
              <a:rPr lang="en-GB" sz="900" dirty="0"/>
              <a:t>(new Rupees(remainder));</a:t>
            </a:r>
          </a:p>
          <a:p>
            <a:pPr marL="0" indent="0">
              <a:buNone/>
            </a:pPr>
            <a:r>
              <a:rPr lang="en-GB" sz="900" dirty="0"/>
              <a:t>        }else{</a:t>
            </a:r>
          </a:p>
          <a:p>
            <a:pPr marL="0" indent="0">
              <a:buNone/>
            </a:pPr>
            <a:r>
              <a:rPr lang="en-GB" sz="900" dirty="0"/>
              <a:t>            </a:t>
            </a:r>
            <a:r>
              <a:rPr lang="en-GB" sz="900" dirty="0" err="1"/>
              <a:t>this.link.dispenseHandler</a:t>
            </a:r>
            <a:r>
              <a:rPr lang="en-GB" sz="900" dirty="0"/>
              <a:t>(</a:t>
            </a:r>
            <a:r>
              <a:rPr lang="en-GB" sz="900" dirty="0" err="1"/>
              <a:t>rs</a:t>
            </a:r>
            <a:r>
              <a:rPr lang="en-GB" sz="900" dirty="0"/>
              <a:t>);</a:t>
            </a:r>
          </a:p>
          <a:p>
            <a:pPr marL="0" indent="0">
              <a:buNone/>
            </a:pPr>
            <a:r>
              <a:rPr lang="en-GB" sz="900" dirty="0"/>
              <a:t>        }</a:t>
            </a:r>
          </a:p>
          <a:p>
            <a:pPr marL="0" indent="0">
              <a:buNone/>
            </a:pPr>
            <a:r>
              <a:rPr lang="en-GB" sz="900" dirty="0"/>
              <a:t>    </a:t>
            </a:r>
            <a:r>
              <a:rPr lang="en-GB" sz="900" dirty="0" smtClean="0"/>
              <a:t>}    </a:t>
            </a:r>
            <a:endParaRPr lang="en-GB" sz="900" dirty="0"/>
          </a:p>
          <a:p>
            <a:pPr marL="0" indent="0">
              <a:buNone/>
            </a:pPr>
            <a:r>
              <a:rPr lang="en-GB" sz="900" dirty="0"/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96662" y="2517223"/>
            <a:ext cx="3578949" cy="38967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800" dirty="0"/>
              <a:t>class Rs500Dispenser implements </a:t>
            </a:r>
            <a:r>
              <a:rPr lang="en-GB" sz="800" dirty="0" err="1">
                <a:solidFill>
                  <a:srgbClr val="0063BE"/>
                </a:solidFill>
              </a:rPr>
              <a:t>DispenserLinkI</a:t>
            </a:r>
            <a:r>
              <a:rPr lang="en-GB" sz="800" dirty="0"/>
              <a:t> {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private </a:t>
            </a:r>
            <a:r>
              <a:rPr lang="en-GB" sz="800" dirty="0" err="1">
                <a:solidFill>
                  <a:srgbClr val="0063BE"/>
                </a:solidFill>
              </a:rPr>
              <a:t>DispenserLinkI</a:t>
            </a:r>
            <a:r>
              <a:rPr lang="en-GB" sz="800" dirty="0"/>
              <a:t> link;</a:t>
            </a:r>
          </a:p>
          <a:p>
            <a:pPr marL="0" indent="0">
              <a:buNone/>
            </a:pPr>
            <a:r>
              <a:rPr lang="en-GB" sz="800" dirty="0"/>
              <a:t>    private final </a:t>
            </a:r>
            <a:r>
              <a:rPr lang="en-GB" sz="800" dirty="0" err="1"/>
              <a:t>int</a:t>
            </a:r>
            <a:r>
              <a:rPr lang="en-GB" sz="800" dirty="0"/>
              <a:t> denomination = 500;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@Override</a:t>
            </a:r>
          </a:p>
          <a:p>
            <a:pPr marL="0" indent="0">
              <a:buNone/>
            </a:pPr>
            <a:r>
              <a:rPr lang="en-GB" sz="800" dirty="0"/>
              <a:t>    public void </a:t>
            </a:r>
            <a:r>
              <a:rPr lang="en-GB" sz="800" dirty="0" err="1"/>
              <a:t>setNextDispenserHandler</a:t>
            </a:r>
            <a:r>
              <a:rPr lang="en-GB" sz="800" dirty="0"/>
              <a:t>(</a:t>
            </a:r>
            <a:r>
              <a:rPr lang="en-GB" sz="800" dirty="0" err="1">
                <a:solidFill>
                  <a:srgbClr val="0063BE"/>
                </a:solidFill>
              </a:rPr>
              <a:t>DispenserLinkI</a:t>
            </a:r>
            <a:r>
              <a:rPr lang="en-GB" sz="800" dirty="0"/>
              <a:t> </a:t>
            </a:r>
            <a:r>
              <a:rPr lang="en-GB" sz="800" dirty="0" err="1"/>
              <a:t>dispLink</a:t>
            </a:r>
            <a:r>
              <a:rPr lang="en-GB" sz="800" dirty="0"/>
              <a:t>) {</a:t>
            </a:r>
          </a:p>
          <a:p>
            <a:pPr marL="0" indent="0">
              <a:buNone/>
            </a:pPr>
            <a:r>
              <a:rPr lang="en-GB" sz="800" dirty="0"/>
              <a:t>        </a:t>
            </a:r>
            <a:r>
              <a:rPr lang="en-GB" sz="800" dirty="0" err="1"/>
              <a:t>this.link</a:t>
            </a:r>
            <a:r>
              <a:rPr lang="en-GB" sz="800" dirty="0"/>
              <a:t> = </a:t>
            </a:r>
            <a:r>
              <a:rPr lang="en-GB" sz="800" dirty="0" err="1"/>
              <a:t>dispLink</a:t>
            </a:r>
            <a:r>
              <a:rPr lang="en-GB" sz="800" dirty="0"/>
              <a:t>;</a:t>
            </a:r>
          </a:p>
          <a:p>
            <a:pPr marL="0" indent="0">
              <a:buNone/>
            </a:pPr>
            <a:r>
              <a:rPr lang="en-GB" sz="800" dirty="0"/>
              <a:t>    }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@Override</a:t>
            </a:r>
          </a:p>
          <a:p>
            <a:pPr marL="0" indent="0">
              <a:buNone/>
            </a:pPr>
            <a:r>
              <a:rPr lang="en-GB" sz="800" dirty="0"/>
              <a:t>    public void </a:t>
            </a:r>
            <a:r>
              <a:rPr lang="en-GB" sz="800" dirty="0" err="1"/>
              <a:t>dispenseHandler</a:t>
            </a:r>
            <a:r>
              <a:rPr lang="en-GB" sz="800" dirty="0"/>
              <a:t>(Rupees </a:t>
            </a:r>
            <a:r>
              <a:rPr lang="en-GB" sz="800" dirty="0" err="1"/>
              <a:t>rs</a:t>
            </a:r>
            <a:r>
              <a:rPr lang="en-GB" sz="800" dirty="0"/>
              <a:t>) {</a:t>
            </a:r>
          </a:p>
          <a:p>
            <a:pPr marL="0" indent="0">
              <a:buNone/>
            </a:pPr>
            <a:r>
              <a:rPr lang="en-GB" sz="800" dirty="0"/>
              <a:t>        if(</a:t>
            </a:r>
            <a:r>
              <a:rPr lang="en-GB" sz="800" dirty="0" err="1"/>
              <a:t>rs.getAmount</a:t>
            </a:r>
            <a:r>
              <a:rPr lang="en-GB" sz="800" dirty="0"/>
              <a:t>() &gt;= denomination){</a:t>
            </a:r>
          </a:p>
          <a:p>
            <a:pPr marL="0" indent="0">
              <a:buNone/>
            </a:pPr>
            <a:r>
              <a:rPr lang="en-GB" sz="800" dirty="0"/>
              <a:t>            </a:t>
            </a:r>
            <a:r>
              <a:rPr lang="en-GB" sz="800" dirty="0" err="1"/>
              <a:t>int</a:t>
            </a:r>
            <a:r>
              <a:rPr lang="en-GB" sz="800" dirty="0"/>
              <a:t> </a:t>
            </a:r>
            <a:r>
              <a:rPr lang="en-GB" sz="800" dirty="0" err="1"/>
              <a:t>num</a:t>
            </a:r>
            <a:r>
              <a:rPr lang="en-GB" sz="800" dirty="0"/>
              <a:t> = </a:t>
            </a:r>
            <a:r>
              <a:rPr lang="en-GB" sz="800" dirty="0" err="1"/>
              <a:t>rs.getAmount</a:t>
            </a:r>
            <a:r>
              <a:rPr lang="en-GB" sz="800" dirty="0"/>
              <a:t>()/denomination;</a:t>
            </a:r>
          </a:p>
          <a:p>
            <a:pPr marL="0" indent="0">
              <a:buNone/>
            </a:pPr>
            <a:r>
              <a:rPr lang="en-GB" sz="800" dirty="0"/>
              <a:t>            </a:t>
            </a:r>
            <a:r>
              <a:rPr lang="en-GB" sz="800" dirty="0" err="1"/>
              <a:t>int</a:t>
            </a:r>
            <a:r>
              <a:rPr lang="en-GB" sz="800" dirty="0"/>
              <a:t> remainder = </a:t>
            </a:r>
            <a:r>
              <a:rPr lang="en-GB" sz="800" dirty="0" err="1"/>
              <a:t>rs.getAmount</a:t>
            </a:r>
            <a:r>
              <a:rPr lang="en-GB" sz="800" dirty="0"/>
              <a:t>() % denomination;</a:t>
            </a:r>
          </a:p>
          <a:p>
            <a:pPr marL="0" indent="0">
              <a:buNone/>
            </a:pPr>
            <a:r>
              <a:rPr lang="sv-SE" sz="800" dirty="0"/>
              <a:t>            System.</a:t>
            </a:r>
            <a:r>
              <a:rPr lang="sv-SE" sz="800" i="1" dirty="0"/>
              <a:t>out.println("Dispensing "+num+ " " + denomination + "note");</a:t>
            </a:r>
          </a:p>
          <a:p>
            <a:pPr marL="0" indent="0">
              <a:buNone/>
            </a:pPr>
            <a:r>
              <a:rPr lang="en-GB" sz="800" dirty="0"/>
              <a:t>            if(remainder !=0) </a:t>
            </a:r>
            <a:r>
              <a:rPr lang="en-GB" sz="800" dirty="0" err="1"/>
              <a:t>this.link.dispenseHandler</a:t>
            </a:r>
            <a:r>
              <a:rPr lang="en-GB" sz="800" dirty="0"/>
              <a:t>(new Rupees(remainder));</a:t>
            </a:r>
          </a:p>
          <a:p>
            <a:pPr marL="0" indent="0">
              <a:buNone/>
            </a:pPr>
            <a:r>
              <a:rPr lang="en-GB" sz="800" dirty="0"/>
              <a:t>        }else{</a:t>
            </a:r>
          </a:p>
          <a:p>
            <a:pPr marL="0" indent="0">
              <a:buNone/>
            </a:pPr>
            <a:r>
              <a:rPr lang="en-GB" sz="800" dirty="0"/>
              <a:t>            </a:t>
            </a:r>
            <a:r>
              <a:rPr lang="en-GB" sz="800" dirty="0" err="1"/>
              <a:t>this.link.dispenseHandler</a:t>
            </a:r>
            <a:r>
              <a:rPr lang="en-GB" sz="800" dirty="0"/>
              <a:t>(</a:t>
            </a:r>
            <a:r>
              <a:rPr lang="en-GB" sz="800" dirty="0" err="1"/>
              <a:t>rs</a:t>
            </a:r>
            <a:r>
              <a:rPr lang="en-GB" sz="800" dirty="0"/>
              <a:t>);</a:t>
            </a:r>
          </a:p>
          <a:p>
            <a:pPr marL="0" indent="0">
              <a:buNone/>
            </a:pPr>
            <a:r>
              <a:rPr lang="en-GB" sz="800" dirty="0"/>
              <a:t>        }</a:t>
            </a:r>
          </a:p>
          <a:p>
            <a:pPr marL="0" indent="0">
              <a:buNone/>
            </a:pPr>
            <a:r>
              <a:rPr lang="en-GB" sz="800" dirty="0"/>
              <a:t>    }</a:t>
            </a:r>
          </a:p>
          <a:p>
            <a:pPr marL="0" indent="0">
              <a:buNone/>
            </a:pPr>
            <a:r>
              <a:rPr lang="en-GB" sz="800" dirty="0"/>
              <a:t>    </a:t>
            </a:r>
          </a:p>
          <a:p>
            <a:pPr marL="0" indent="0">
              <a:buNone/>
            </a:pPr>
            <a:r>
              <a:rPr lang="en-GB" sz="800" dirty="0"/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53958" y="2504085"/>
            <a:ext cx="3684054" cy="3896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800" dirty="0"/>
              <a:t>class Rs200Dispenser implements </a:t>
            </a:r>
            <a:r>
              <a:rPr lang="en-GB" sz="800" dirty="0" err="1">
                <a:solidFill>
                  <a:srgbClr val="0063BE"/>
                </a:solidFill>
              </a:rPr>
              <a:t>DispenserLinkI</a:t>
            </a:r>
            <a:r>
              <a:rPr lang="en-GB" sz="800" dirty="0"/>
              <a:t> {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private </a:t>
            </a:r>
            <a:r>
              <a:rPr lang="en-GB" sz="800" dirty="0" err="1">
                <a:solidFill>
                  <a:srgbClr val="0063BE"/>
                </a:solidFill>
              </a:rPr>
              <a:t>DispenserLinkI</a:t>
            </a:r>
            <a:r>
              <a:rPr lang="en-GB" sz="800" dirty="0"/>
              <a:t> link;</a:t>
            </a:r>
          </a:p>
          <a:p>
            <a:pPr marL="0" indent="0">
              <a:buNone/>
            </a:pPr>
            <a:r>
              <a:rPr lang="en-GB" sz="800" dirty="0"/>
              <a:t>    private final </a:t>
            </a:r>
            <a:r>
              <a:rPr lang="en-GB" sz="800" dirty="0" err="1"/>
              <a:t>int</a:t>
            </a:r>
            <a:r>
              <a:rPr lang="en-GB" sz="800" dirty="0"/>
              <a:t> denomination = 200;</a:t>
            </a:r>
          </a:p>
          <a:p>
            <a:pPr marL="0" indent="0">
              <a:buNone/>
            </a:pPr>
            <a:r>
              <a:rPr lang="en-GB" sz="800" dirty="0"/>
              <a:t>    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@Override</a:t>
            </a:r>
          </a:p>
          <a:p>
            <a:pPr marL="0" indent="0">
              <a:buNone/>
            </a:pPr>
            <a:r>
              <a:rPr lang="en-GB" sz="800" dirty="0"/>
              <a:t>    public void </a:t>
            </a:r>
            <a:r>
              <a:rPr lang="en-GB" sz="800" dirty="0" err="1"/>
              <a:t>setNextDispenserHandler</a:t>
            </a:r>
            <a:r>
              <a:rPr lang="en-GB" sz="800" dirty="0"/>
              <a:t>(</a:t>
            </a:r>
            <a:r>
              <a:rPr lang="en-GB" sz="800" dirty="0" err="1">
                <a:solidFill>
                  <a:srgbClr val="0063BE"/>
                </a:solidFill>
              </a:rPr>
              <a:t>DispenserLinkI</a:t>
            </a:r>
            <a:r>
              <a:rPr lang="en-GB" sz="800" dirty="0"/>
              <a:t> </a:t>
            </a:r>
            <a:r>
              <a:rPr lang="en-GB" sz="800" dirty="0" err="1"/>
              <a:t>dispLink</a:t>
            </a:r>
            <a:r>
              <a:rPr lang="en-GB" sz="800" dirty="0"/>
              <a:t>) {</a:t>
            </a:r>
          </a:p>
          <a:p>
            <a:pPr marL="0" indent="0">
              <a:buNone/>
            </a:pPr>
            <a:r>
              <a:rPr lang="en-GB" sz="800" dirty="0"/>
              <a:t>        </a:t>
            </a:r>
            <a:r>
              <a:rPr lang="en-GB" sz="800" dirty="0" err="1"/>
              <a:t>this.link</a:t>
            </a:r>
            <a:r>
              <a:rPr lang="en-GB" sz="800" dirty="0"/>
              <a:t> = </a:t>
            </a:r>
            <a:r>
              <a:rPr lang="en-GB" sz="800" dirty="0" err="1"/>
              <a:t>dispLink</a:t>
            </a:r>
            <a:r>
              <a:rPr lang="en-GB" sz="800" dirty="0"/>
              <a:t>;</a:t>
            </a:r>
          </a:p>
          <a:p>
            <a:pPr marL="0" indent="0">
              <a:buNone/>
            </a:pPr>
            <a:r>
              <a:rPr lang="en-GB" sz="800" dirty="0"/>
              <a:t>    }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@Override</a:t>
            </a:r>
          </a:p>
          <a:p>
            <a:pPr marL="0" indent="0">
              <a:buNone/>
            </a:pPr>
            <a:r>
              <a:rPr lang="en-GB" sz="800" dirty="0"/>
              <a:t>    public void </a:t>
            </a:r>
            <a:r>
              <a:rPr lang="en-GB" sz="800" dirty="0" err="1"/>
              <a:t>dispenseHandler</a:t>
            </a:r>
            <a:r>
              <a:rPr lang="en-GB" sz="800" dirty="0"/>
              <a:t>(Rupees </a:t>
            </a:r>
            <a:r>
              <a:rPr lang="en-GB" sz="800" dirty="0" err="1"/>
              <a:t>rs</a:t>
            </a:r>
            <a:r>
              <a:rPr lang="en-GB" sz="800" dirty="0"/>
              <a:t>) {</a:t>
            </a:r>
          </a:p>
          <a:p>
            <a:pPr marL="0" indent="0">
              <a:buNone/>
            </a:pPr>
            <a:r>
              <a:rPr lang="en-GB" sz="800" dirty="0"/>
              <a:t>        if(</a:t>
            </a:r>
            <a:r>
              <a:rPr lang="en-GB" sz="800" dirty="0" err="1"/>
              <a:t>rs.getAmount</a:t>
            </a:r>
            <a:r>
              <a:rPr lang="en-GB" sz="800" dirty="0"/>
              <a:t>() &gt;= denomination){</a:t>
            </a:r>
          </a:p>
          <a:p>
            <a:pPr marL="0" indent="0">
              <a:buNone/>
            </a:pPr>
            <a:r>
              <a:rPr lang="en-GB" sz="800" dirty="0"/>
              <a:t>            </a:t>
            </a:r>
            <a:r>
              <a:rPr lang="en-GB" sz="800" dirty="0" err="1"/>
              <a:t>int</a:t>
            </a:r>
            <a:r>
              <a:rPr lang="en-GB" sz="800" dirty="0"/>
              <a:t> </a:t>
            </a:r>
            <a:r>
              <a:rPr lang="en-GB" sz="800" dirty="0" err="1"/>
              <a:t>num</a:t>
            </a:r>
            <a:r>
              <a:rPr lang="en-GB" sz="800" dirty="0"/>
              <a:t> = </a:t>
            </a:r>
            <a:r>
              <a:rPr lang="en-GB" sz="800" dirty="0" err="1"/>
              <a:t>rs.getAmount</a:t>
            </a:r>
            <a:r>
              <a:rPr lang="en-GB" sz="800" dirty="0"/>
              <a:t>()/denomination;</a:t>
            </a:r>
          </a:p>
          <a:p>
            <a:pPr marL="0" indent="0">
              <a:buNone/>
            </a:pPr>
            <a:r>
              <a:rPr lang="en-GB" sz="800" dirty="0"/>
              <a:t>            </a:t>
            </a:r>
            <a:r>
              <a:rPr lang="en-GB" sz="800" dirty="0" err="1"/>
              <a:t>int</a:t>
            </a:r>
            <a:r>
              <a:rPr lang="en-GB" sz="800" dirty="0"/>
              <a:t> remainder = </a:t>
            </a:r>
            <a:r>
              <a:rPr lang="en-GB" sz="800" dirty="0" err="1"/>
              <a:t>rs.getAmount</a:t>
            </a:r>
            <a:r>
              <a:rPr lang="en-GB" sz="800" dirty="0"/>
              <a:t>() % denomination;</a:t>
            </a:r>
          </a:p>
          <a:p>
            <a:pPr marL="0" indent="0">
              <a:buNone/>
            </a:pPr>
            <a:r>
              <a:rPr lang="sv-SE" sz="800" dirty="0"/>
              <a:t>            System.</a:t>
            </a:r>
            <a:r>
              <a:rPr lang="sv-SE" sz="800" i="1" dirty="0"/>
              <a:t>out.println("Dispensing "+num+ " " + denomination + "note");</a:t>
            </a:r>
          </a:p>
          <a:p>
            <a:pPr marL="0" indent="0">
              <a:buNone/>
            </a:pPr>
            <a:r>
              <a:rPr lang="en-GB" sz="800" dirty="0"/>
              <a:t>            if(remainder !=0) </a:t>
            </a:r>
            <a:r>
              <a:rPr lang="en-GB" sz="800" dirty="0" err="1"/>
              <a:t>this.link.dispenseHandler</a:t>
            </a:r>
            <a:r>
              <a:rPr lang="en-GB" sz="800" dirty="0"/>
              <a:t>(new Rupees(remainder));</a:t>
            </a:r>
          </a:p>
          <a:p>
            <a:pPr marL="0" indent="0">
              <a:buNone/>
            </a:pPr>
            <a:r>
              <a:rPr lang="en-GB" sz="800" dirty="0"/>
              <a:t>        }else{</a:t>
            </a:r>
          </a:p>
          <a:p>
            <a:pPr marL="0" indent="0">
              <a:buNone/>
            </a:pPr>
            <a:r>
              <a:rPr lang="en-GB" sz="800" dirty="0"/>
              <a:t>            </a:t>
            </a:r>
            <a:r>
              <a:rPr lang="en-GB" sz="800" dirty="0" err="1"/>
              <a:t>this.link.dispenseHandler</a:t>
            </a:r>
            <a:r>
              <a:rPr lang="en-GB" sz="800" dirty="0"/>
              <a:t>(</a:t>
            </a:r>
            <a:r>
              <a:rPr lang="en-GB" sz="800" dirty="0" err="1"/>
              <a:t>rs</a:t>
            </a:r>
            <a:r>
              <a:rPr lang="en-GB" sz="800" dirty="0"/>
              <a:t>);</a:t>
            </a:r>
          </a:p>
          <a:p>
            <a:pPr marL="0" indent="0">
              <a:buNone/>
            </a:pPr>
            <a:r>
              <a:rPr lang="en-GB" sz="800" dirty="0"/>
              <a:t>        }</a:t>
            </a:r>
          </a:p>
          <a:p>
            <a:pPr marL="0" indent="0">
              <a:buNone/>
            </a:pPr>
            <a:r>
              <a:rPr lang="en-GB" sz="800" dirty="0"/>
              <a:t>    }</a:t>
            </a:r>
          </a:p>
          <a:p>
            <a:pPr marL="0" indent="0">
              <a:buNone/>
            </a:pPr>
            <a:r>
              <a:rPr lang="en-GB" sz="800" dirty="0"/>
              <a:t>    </a:t>
            </a:r>
          </a:p>
          <a:p>
            <a:pPr marL="0" indent="0">
              <a:buNone/>
            </a:pPr>
            <a:r>
              <a:rPr lang="en-GB" sz="800" dirty="0"/>
              <a:t>}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094412" y="1905000"/>
            <a:ext cx="0" cy="61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513012" y="2192604"/>
            <a:ext cx="3581400" cy="18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13012" y="2211111"/>
            <a:ext cx="0" cy="296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092824" y="2174096"/>
            <a:ext cx="3581400" cy="18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674224" y="2183349"/>
            <a:ext cx="0" cy="296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687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 (contd.)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627" y="838200"/>
            <a:ext cx="4260797" cy="5780656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900" dirty="0"/>
              <a:t>public class </a:t>
            </a:r>
            <a:r>
              <a:rPr lang="en-GB" sz="900" dirty="0" err="1"/>
              <a:t>ATMClient</a:t>
            </a:r>
            <a:r>
              <a:rPr lang="en-GB" sz="900" dirty="0"/>
              <a:t> {</a:t>
            </a:r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r>
              <a:rPr lang="en-GB" sz="900" dirty="0"/>
              <a:t>    private </a:t>
            </a:r>
            <a:r>
              <a:rPr lang="en-GB" sz="900" dirty="0" err="1"/>
              <a:t>DispenserLinkI</a:t>
            </a:r>
            <a:r>
              <a:rPr lang="en-GB" sz="900" dirty="0"/>
              <a:t> chain1;</a:t>
            </a:r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r>
              <a:rPr lang="en-GB" sz="900" dirty="0"/>
              <a:t>    public </a:t>
            </a:r>
            <a:r>
              <a:rPr lang="en-GB" sz="900" dirty="0" err="1"/>
              <a:t>ATMClient</a:t>
            </a:r>
            <a:r>
              <a:rPr lang="en-GB" sz="900" dirty="0"/>
              <a:t>() {</a:t>
            </a:r>
          </a:p>
          <a:p>
            <a:pPr marL="0" indent="0">
              <a:buNone/>
            </a:pPr>
            <a:r>
              <a:rPr lang="en-GB" sz="900" dirty="0"/>
              <a:t>        // Initialise the chain</a:t>
            </a:r>
          </a:p>
          <a:p>
            <a:pPr marL="0" indent="0">
              <a:buNone/>
            </a:pPr>
            <a:r>
              <a:rPr lang="en-GB" sz="900" dirty="0"/>
              <a:t>        chain1 = new Rs2000Dispenser();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DispenserLinkI</a:t>
            </a:r>
            <a:r>
              <a:rPr lang="en-GB" sz="900" dirty="0"/>
              <a:t> chain2 = new Rs500Dispenser();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DispenserLinkI</a:t>
            </a:r>
            <a:r>
              <a:rPr lang="en-GB" sz="900" dirty="0"/>
              <a:t> chain3 = new Rs200Dispenser();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DispenserLinkI</a:t>
            </a:r>
            <a:r>
              <a:rPr lang="en-GB" sz="900" dirty="0"/>
              <a:t> chain4 = new Rs100Dispenser();</a:t>
            </a:r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r>
              <a:rPr lang="en-GB" sz="900" dirty="0"/>
              <a:t>        // Set links for Chain of </a:t>
            </a:r>
            <a:r>
              <a:rPr lang="en-GB" sz="900" dirty="0" err="1" smtClean="0"/>
              <a:t>Responsibilitys</a:t>
            </a:r>
            <a:endParaRPr lang="en-GB" sz="900" dirty="0"/>
          </a:p>
          <a:p>
            <a:pPr marL="0" indent="0">
              <a:buNone/>
            </a:pPr>
            <a:r>
              <a:rPr lang="en-GB" sz="900" dirty="0"/>
              <a:t>        chain1.setNextDispenserHandler(chain2);</a:t>
            </a:r>
          </a:p>
          <a:p>
            <a:pPr marL="0" indent="0">
              <a:buNone/>
            </a:pPr>
            <a:r>
              <a:rPr lang="en-GB" sz="900" dirty="0"/>
              <a:t>        chain2.setNextDispenserHandler(chain3);</a:t>
            </a:r>
          </a:p>
          <a:p>
            <a:pPr marL="0" indent="0">
              <a:buNone/>
            </a:pPr>
            <a:r>
              <a:rPr lang="en-GB" sz="900" dirty="0"/>
              <a:t>        chain3.setNextDispenserHandler(chain4);</a:t>
            </a:r>
          </a:p>
          <a:p>
            <a:pPr marL="0" indent="0">
              <a:buNone/>
            </a:pPr>
            <a:r>
              <a:rPr lang="en-GB" sz="900" dirty="0"/>
              <a:t>    }</a:t>
            </a:r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r>
              <a:rPr lang="en-GB" sz="900" dirty="0"/>
              <a:t>    public static void main(String[] </a:t>
            </a:r>
            <a:r>
              <a:rPr lang="en-GB" sz="900" dirty="0" err="1"/>
              <a:t>args</a:t>
            </a:r>
            <a:r>
              <a:rPr lang="en-GB" sz="900" dirty="0"/>
              <a:t>) throws Exception{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ATMClient</a:t>
            </a:r>
            <a:r>
              <a:rPr lang="en-GB" sz="900" dirty="0"/>
              <a:t> </a:t>
            </a:r>
            <a:r>
              <a:rPr lang="en-GB" sz="900" dirty="0" err="1"/>
              <a:t>atmDispenserClient</a:t>
            </a:r>
            <a:r>
              <a:rPr lang="en-GB" sz="900" dirty="0"/>
              <a:t> = new </a:t>
            </a:r>
            <a:r>
              <a:rPr lang="en-GB" sz="900" dirty="0" err="1"/>
              <a:t>ATMClient</a:t>
            </a:r>
            <a:r>
              <a:rPr lang="en-GB" sz="900" dirty="0"/>
              <a:t>();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i="1" dirty="0" err="1"/>
              <a:t>sendRequestToChains</a:t>
            </a:r>
            <a:r>
              <a:rPr lang="en-GB" sz="900" i="1" dirty="0"/>
              <a:t>(</a:t>
            </a:r>
            <a:r>
              <a:rPr lang="en-GB" sz="900" i="1" dirty="0" err="1"/>
              <a:t>atmDispenserClient</a:t>
            </a:r>
            <a:r>
              <a:rPr lang="en-GB" sz="900" i="1" dirty="0"/>
              <a:t>);</a:t>
            </a:r>
          </a:p>
          <a:p>
            <a:pPr marL="0" indent="0">
              <a:buNone/>
            </a:pPr>
            <a:r>
              <a:rPr lang="en-GB" sz="900" dirty="0"/>
              <a:t>    }</a:t>
            </a:r>
          </a:p>
          <a:p>
            <a:pPr marL="0" indent="0">
              <a:buNone/>
            </a:pPr>
            <a:r>
              <a:rPr lang="en-GB" sz="900" dirty="0"/>
              <a:t>    </a:t>
            </a:r>
          </a:p>
          <a:p>
            <a:pPr marL="0" indent="0">
              <a:buNone/>
            </a:pPr>
            <a:r>
              <a:rPr lang="en-GB" sz="900" dirty="0"/>
              <a:t>    private static void </a:t>
            </a:r>
            <a:r>
              <a:rPr lang="en-GB" sz="900" dirty="0" err="1"/>
              <a:t>sendRequestToChains</a:t>
            </a:r>
            <a:r>
              <a:rPr lang="en-GB" sz="900" dirty="0"/>
              <a:t>(</a:t>
            </a:r>
            <a:r>
              <a:rPr lang="en-GB" sz="900" dirty="0" err="1"/>
              <a:t>ATMClient</a:t>
            </a:r>
            <a:r>
              <a:rPr lang="en-GB" sz="900" dirty="0"/>
              <a:t> </a:t>
            </a:r>
            <a:r>
              <a:rPr lang="en-GB" sz="900" dirty="0" err="1"/>
              <a:t>atmDispenser</a:t>
            </a:r>
            <a:r>
              <a:rPr lang="en-GB" sz="900" dirty="0"/>
              <a:t>) {</a:t>
            </a:r>
          </a:p>
          <a:p>
            <a:pPr marL="0" indent="0">
              <a:buNone/>
            </a:pPr>
            <a:r>
              <a:rPr lang="en-GB" sz="900" dirty="0" smtClean="0"/>
              <a:t>        </a:t>
            </a:r>
            <a:r>
              <a:rPr lang="en-GB" sz="900" dirty="0" err="1" smtClean="0"/>
              <a:t>System.</a:t>
            </a:r>
            <a:r>
              <a:rPr lang="en-GB" sz="900" i="1" dirty="0" err="1" smtClean="0"/>
              <a:t>out.println</a:t>
            </a:r>
            <a:r>
              <a:rPr lang="en-GB" sz="900" i="1" dirty="0"/>
              <a:t>("Enter amount to dispense");</a:t>
            </a:r>
          </a:p>
          <a:p>
            <a:pPr marL="0" indent="0">
              <a:buNone/>
            </a:pPr>
            <a:r>
              <a:rPr lang="en-GB" sz="900" dirty="0"/>
              <a:t>        Scanner input = new Scanner(System.</a:t>
            </a:r>
            <a:r>
              <a:rPr lang="en-GB" sz="900" i="1" dirty="0"/>
              <a:t>in);</a:t>
            </a:r>
          </a:p>
          <a:p>
            <a:pPr marL="0" indent="0">
              <a:buNone/>
            </a:pPr>
            <a:r>
              <a:rPr lang="en-GB" sz="900" dirty="0"/>
              <a:t>        Rupees amount = new Rupees(</a:t>
            </a:r>
            <a:r>
              <a:rPr lang="en-GB" sz="900" dirty="0" err="1"/>
              <a:t>input.nextInt</a:t>
            </a:r>
            <a:r>
              <a:rPr lang="en-GB" sz="900" dirty="0"/>
              <a:t>());</a:t>
            </a:r>
          </a:p>
          <a:p>
            <a:pPr marL="0" indent="0">
              <a:buNone/>
            </a:pPr>
            <a:r>
              <a:rPr lang="en-GB" sz="900" dirty="0"/>
              <a:t>        if (</a:t>
            </a:r>
            <a:r>
              <a:rPr lang="en-GB" sz="900" dirty="0" err="1"/>
              <a:t>amount.getAmount</a:t>
            </a:r>
            <a:r>
              <a:rPr lang="en-GB" sz="900" dirty="0"/>
              <a:t>() % 100 != 0) {</a:t>
            </a:r>
          </a:p>
          <a:p>
            <a:pPr marL="0" indent="0">
              <a:buNone/>
            </a:pPr>
            <a:r>
              <a:rPr lang="en-GB" sz="900" dirty="0"/>
              <a:t>            </a:t>
            </a:r>
            <a:r>
              <a:rPr lang="en-GB" sz="900" dirty="0" err="1"/>
              <a:t>System.</a:t>
            </a:r>
            <a:r>
              <a:rPr lang="en-GB" sz="900" i="1" dirty="0" err="1"/>
              <a:t>out.println</a:t>
            </a:r>
            <a:r>
              <a:rPr lang="en-GB" sz="900" i="1" dirty="0"/>
              <a:t>("Amount should be in multiple of 100s.");</a:t>
            </a:r>
          </a:p>
          <a:p>
            <a:pPr marL="0" indent="0">
              <a:buNone/>
            </a:pPr>
            <a:r>
              <a:rPr lang="en-GB" sz="900" dirty="0"/>
              <a:t>        }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input.close</a:t>
            </a:r>
            <a:r>
              <a:rPr lang="en-GB" sz="900" dirty="0"/>
              <a:t>();</a:t>
            </a:r>
          </a:p>
          <a:p>
            <a:pPr marL="0" indent="0">
              <a:buNone/>
            </a:pPr>
            <a:r>
              <a:rPr lang="en-GB" sz="900" dirty="0"/>
              <a:t> </a:t>
            </a:r>
            <a:r>
              <a:rPr lang="en-GB" sz="900" dirty="0" smtClean="0"/>
              <a:t>       atmDispenser.chain1.dispenseHandler(amount</a:t>
            </a:r>
            <a:r>
              <a:rPr lang="en-GB" sz="900" dirty="0"/>
              <a:t>);</a:t>
            </a:r>
          </a:p>
          <a:p>
            <a:pPr marL="0" indent="0">
              <a:buNone/>
            </a:pPr>
            <a:r>
              <a:rPr lang="en-GB" sz="900" dirty="0"/>
              <a:t>    </a:t>
            </a:r>
            <a:r>
              <a:rPr lang="en-GB" sz="900" dirty="0" smtClean="0"/>
              <a:t>}</a:t>
            </a:r>
            <a:endParaRPr lang="en-GB" sz="9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034833" y="1377652"/>
            <a:ext cx="2753191" cy="3575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5789613" y="838200"/>
            <a:ext cx="1981200" cy="2057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900" dirty="0"/>
              <a:t>final class Rupees {</a:t>
            </a:r>
          </a:p>
          <a:p>
            <a:pPr marL="0" indent="0">
              <a:buNone/>
            </a:pPr>
            <a:r>
              <a:rPr lang="en-GB" sz="900" dirty="0"/>
              <a:t>    </a:t>
            </a:r>
          </a:p>
          <a:p>
            <a:pPr marL="0" indent="0">
              <a:buNone/>
            </a:pPr>
            <a:r>
              <a:rPr lang="en-GB" sz="900" dirty="0"/>
              <a:t>    private </a:t>
            </a:r>
            <a:r>
              <a:rPr lang="en-GB" sz="900" dirty="0" err="1"/>
              <a:t>int</a:t>
            </a:r>
            <a:r>
              <a:rPr lang="en-GB" sz="900" dirty="0"/>
              <a:t> amount;</a:t>
            </a:r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r>
              <a:rPr lang="en-GB" sz="900" dirty="0"/>
              <a:t>    public Rupees(</a:t>
            </a:r>
            <a:r>
              <a:rPr lang="en-GB" sz="900" dirty="0" err="1"/>
              <a:t>int</a:t>
            </a:r>
            <a:r>
              <a:rPr lang="en-GB" sz="900" dirty="0"/>
              <a:t> amount) {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this.amount</a:t>
            </a:r>
            <a:r>
              <a:rPr lang="en-GB" sz="900" dirty="0"/>
              <a:t> = amount;</a:t>
            </a:r>
          </a:p>
          <a:p>
            <a:pPr marL="0" indent="0">
              <a:buNone/>
            </a:pPr>
            <a:r>
              <a:rPr lang="en-GB" sz="900" dirty="0"/>
              <a:t>    }</a:t>
            </a:r>
          </a:p>
          <a:p>
            <a:pPr marL="0" indent="0">
              <a:buNone/>
            </a:pPr>
            <a:r>
              <a:rPr lang="en-GB" sz="900" dirty="0"/>
              <a:t>    </a:t>
            </a:r>
          </a:p>
          <a:p>
            <a:pPr marL="0" indent="0">
              <a:buNone/>
            </a:pPr>
            <a:r>
              <a:rPr lang="en-GB" sz="900" dirty="0"/>
              <a:t>    public </a:t>
            </a:r>
            <a:r>
              <a:rPr lang="en-GB" sz="900" dirty="0" err="1"/>
              <a:t>int</a:t>
            </a:r>
            <a:r>
              <a:rPr lang="en-GB" sz="900" dirty="0"/>
              <a:t> </a:t>
            </a:r>
            <a:r>
              <a:rPr lang="en-GB" sz="900" dirty="0" err="1"/>
              <a:t>getAmount</a:t>
            </a:r>
            <a:r>
              <a:rPr lang="en-GB" sz="900" dirty="0"/>
              <a:t>() {</a:t>
            </a:r>
          </a:p>
          <a:p>
            <a:pPr marL="0" indent="0">
              <a:buNone/>
            </a:pPr>
            <a:r>
              <a:rPr lang="en-GB" sz="900" dirty="0"/>
              <a:t>        return amount;</a:t>
            </a:r>
          </a:p>
          <a:p>
            <a:pPr marL="0" indent="0">
              <a:buNone/>
            </a:pPr>
            <a:r>
              <a:rPr lang="en-GB" sz="900" dirty="0"/>
              <a:t>    }</a:t>
            </a:r>
          </a:p>
          <a:p>
            <a:pPr marL="0" indent="0">
              <a:buNone/>
            </a:pPr>
            <a:r>
              <a:rPr lang="en-GB" sz="9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30133" y="5755215"/>
            <a:ext cx="2590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D6492A"/>
                </a:solidFill>
              </a:rPr>
              <a:t>Start request processing </a:t>
            </a:r>
            <a:r>
              <a:rPr lang="en-GB" sz="1100" dirty="0">
                <a:solidFill>
                  <a:srgbClr val="D6492A"/>
                </a:solidFill>
              </a:rPr>
              <a:t>by sending the request to first chain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95333" y="1956881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D6492A"/>
                </a:solidFill>
              </a:rPr>
              <a:t>Create links of the responsibility chain</a:t>
            </a:r>
            <a:endParaRPr lang="en-GB" sz="1100" dirty="0">
              <a:solidFill>
                <a:srgbClr val="D6492A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6412" y="273700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D6492A"/>
                </a:solidFill>
              </a:rPr>
              <a:t>Create chains with links in order the request will be processed</a:t>
            </a:r>
            <a:endParaRPr lang="en-GB" sz="1100" dirty="0">
              <a:solidFill>
                <a:srgbClr val="D6492A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788024" y="4648200"/>
            <a:ext cx="2897188" cy="990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interface </a:t>
            </a:r>
            <a:r>
              <a:rPr lang="en-GB" sz="800" dirty="0" err="1" smtClean="0">
                <a:solidFill>
                  <a:srgbClr val="0063BE"/>
                </a:solidFill>
              </a:rPr>
              <a:t>DispenserLinkI</a:t>
            </a:r>
            <a:r>
              <a:rPr lang="en-GB" sz="800" dirty="0" smtClean="0"/>
              <a:t> {</a:t>
            </a:r>
          </a:p>
          <a:p>
            <a:pPr marL="0" indent="0">
              <a:buFont typeface="Wingdings" pitchFamily="2" charset="2"/>
              <a:buNone/>
            </a:pPr>
            <a:endParaRPr lang="en-GB" sz="800" dirty="0" smtClean="0"/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void </a:t>
            </a:r>
            <a:r>
              <a:rPr lang="en-GB" sz="800" dirty="0" err="1" smtClean="0"/>
              <a:t>setNextDispenserHandler</a:t>
            </a:r>
            <a:r>
              <a:rPr lang="en-GB" sz="800" dirty="0" smtClean="0"/>
              <a:t>(</a:t>
            </a:r>
            <a:r>
              <a:rPr lang="en-GB" sz="800" dirty="0" err="1" smtClean="0"/>
              <a:t>DispenserLinkI</a:t>
            </a:r>
            <a:r>
              <a:rPr lang="en-GB" sz="800" dirty="0" smtClean="0"/>
              <a:t> </a:t>
            </a:r>
            <a:r>
              <a:rPr lang="en-GB" sz="800" dirty="0" err="1" smtClean="0"/>
              <a:t>dispLink</a:t>
            </a:r>
            <a:r>
              <a:rPr lang="en-GB" sz="800" dirty="0" smtClean="0"/>
              <a:t>);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void </a:t>
            </a:r>
            <a:r>
              <a:rPr lang="en-GB" sz="800" dirty="0" err="1" smtClean="0"/>
              <a:t>dispenseHandler</a:t>
            </a:r>
            <a:r>
              <a:rPr lang="en-GB" sz="800" dirty="0" smtClean="0"/>
              <a:t>(Rupees </a:t>
            </a:r>
            <a:r>
              <a:rPr lang="en-GB" sz="800" dirty="0" err="1" smtClean="0"/>
              <a:t>rs</a:t>
            </a:r>
            <a:r>
              <a:rPr lang="en-GB" sz="800" dirty="0" smtClean="0"/>
              <a:t>);</a:t>
            </a:r>
          </a:p>
          <a:p>
            <a:pPr marL="0" indent="0">
              <a:buFont typeface="Wingdings" pitchFamily="2" charset="2"/>
              <a:buNone/>
            </a:pPr>
            <a:endParaRPr lang="en-GB" sz="800" dirty="0" smtClean="0"/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}</a:t>
            </a:r>
            <a:endParaRPr lang="en-GB" sz="8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284412" y="5322461"/>
            <a:ext cx="4114800" cy="451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5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and inspirations: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Source code for all the examples here can be found at: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github.com/shashanksriva/javapractice/tree/master/src/com/shashank/designpatterns</a:t>
            </a:r>
            <a:endParaRPr lang="en-GB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Inspirations: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www.oodesign.com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4" action="ppaction://hlinkfile"/>
              </a:rPr>
              <a:t>sourcemaking.com/</a:t>
            </a:r>
            <a:r>
              <a:rPr lang="en-US" dirty="0" err="1" smtClean="0">
                <a:hlinkClick r:id="rId4" action="ppaction://hlinkfile"/>
              </a:rPr>
              <a:t>design_patterns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5"/>
              </a:rPr>
              <a:t>www.journaldev.com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6"/>
              </a:rPr>
              <a:t>www.geeksforgeeks.org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Tool used for UML diagrams:</a:t>
            </a:r>
          </a:p>
          <a:p>
            <a:pPr marL="0" indent="0">
              <a:buNone/>
            </a:pPr>
            <a:r>
              <a:rPr lang="en-US" dirty="0" smtClean="0">
                <a:hlinkClick r:id="rId7"/>
              </a:rPr>
              <a:t>www.draw.io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923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899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Design Patterns: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 of code duplication is possible</a:t>
            </a:r>
          </a:p>
          <a:p>
            <a:r>
              <a:rPr lang="en-US" dirty="0" smtClean="0"/>
              <a:t>Complex design patterns require a thorough understanding of OOPS concepts</a:t>
            </a:r>
          </a:p>
          <a:p>
            <a:r>
              <a:rPr lang="en-US" dirty="0" smtClean="0"/>
              <a:t>Puts the burden on developers to learn the patterns</a:t>
            </a:r>
          </a:p>
          <a:p>
            <a:r>
              <a:rPr lang="en-US" dirty="0" smtClean="0"/>
              <a:t>Chances of anti-patterns appearing is high if code review is not strict or if code passes on from one team to another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18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Design Patterns: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Design patterns are categorized into three types: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Creational Design Pattern</a:t>
            </a:r>
          </a:p>
          <a:p>
            <a:pPr marL="457200" indent="-457200">
              <a:buAutoNum type="arabicPeriod"/>
            </a:pPr>
            <a:r>
              <a:rPr lang="en-US" dirty="0" smtClean="0"/>
              <a:t>Structural Design Pattern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dirty="0"/>
              <a:t>Behavioral Design Pattern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16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1" y="152400"/>
            <a:ext cx="11345897" cy="642647"/>
          </a:xfrm>
        </p:spPr>
        <p:txBody>
          <a:bodyPr/>
          <a:lstStyle/>
          <a:p>
            <a:r>
              <a:rPr lang="en-US" dirty="0" smtClean="0"/>
              <a:t>Creational Design Patterns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1" y="1066800"/>
            <a:ext cx="982980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These design patterns are about class instantiation. </a:t>
            </a:r>
            <a:r>
              <a:rPr lang="en-GB" dirty="0" smtClean="0"/>
              <a:t>They deal </a:t>
            </a:r>
            <a:r>
              <a:rPr lang="en-GB" dirty="0"/>
              <a:t>with object creation mechanisms, trying to create objects in a manner suitable to the situation. The basic form of object creation could result in design problems or added complexity to the design. Creational design patterns solve this problem by </a:t>
            </a:r>
            <a:r>
              <a:rPr lang="en-GB" dirty="0" smtClean="0"/>
              <a:t>controlling object </a:t>
            </a:r>
            <a:r>
              <a:rPr lang="en-GB" dirty="0"/>
              <a:t>creation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Types:</a:t>
            </a:r>
          </a:p>
          <a:p>
            <a:r>
              <a:rPr lang="en-US" sz="1400" b="1" dirty="0"/>
              <a:t>Singleton</a:t>
            </a:r>
          </a:p>
          <a:p>
            <a:r>
              <a:rPr lang="en-US" sz="1400" b="1" dirty="0" err="1"/>
              <a:t>AbstractFactory</a:t>
            </a:r>
            <a:endParaRPr lang="en-US" sz="1400" b="1" dirty="0"/>
          </a:p>
          <a:p>
            <a:r>
              <a:rPr lang="en-US" sz="1400" b="1" dirty="0"/>
              <a:t>Builder</a:t>
            </a:r>
          </a:p>
          <a:p>
            <a:r>
              <a:rPr lang="en-US" sz="1400" b="1" dirty="0"/>
              <a:t>Factory</a:t>
            </a:r>
          </a:p>
          <a:p>
            <a:r>
              <a:rPr lang="en-US" sz="1400" b="1" dirty="0"/>
              <a:t>Object pool</a:t>
            </a:r>
          </a:p>
          <a:p>
            <a:r>
              <a:rPr lang="en-US" sz="1400" b="1" dirty="0"/>
              <a:t>Prototype</a:t>
            </a:r>
            <a:endParaRPr lang="en-GB" sz="1400" b="1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75012" y="3810000"/>
            <a:ext cx="1847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784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Design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Intent of a Singleton Design Pattern is to:</a:t>
            </a:r>
          </a:p>
          <a:p>
            <a:pPr marL="0" indent="0">
              <a:buNone/>
            </a:pPr>
            <a:endParaRPr lang="en-US" dirty="0"/>
          </a:p>
          <a:p>
            <a:r>
              <a:rPr lang="en-GB" dirty="0"/>
              <a:t>Ensure a class has only one instance, and provide a global point of access to it</a:t>
            </a:r>
            <a:r>
              <a:rPr lang="en-GB" dirty="0" smtClean="0"/>
              <a:t>.</a:t>
            </a:r>
          </a:p>
          <a:p>
            <a:r>
              <a:rPr lang="en-GB" dirty="0"/>
              <a:t>Encapsulated "</a:t>
            </a:r>
            <a:r>
              <a:rPr lang="en-GB" dirty="0" smtClean="0"/>
              <a:t>just-in-time </a:t>
            </a:r>
            <a:r>
              <a:rPr lang="en-GB" dirty="0"/>
              <a:t>initialization" or "initialization on first use</a:t>
            </a:r>
            <a:r>
              <a:rPr lang="en-GB" dirty="0" smtClean="0"/>
              <a:t>".</a:t>
            </a:r>
          </a:p>
          <a:p>
            <a:r>
              <a:rPr lang="en-US" dirty="0" smtClean="0"/>
              <a:t>No matter what only one instance of Singleton will be created and available for use.</a:t>
            </a:r>
            <a:endParaRPr lang="en-GB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12" y="2667000"/>
            <a:ext cx="33051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7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create a Singleton Design Pattern</a:t>
            </a:r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72975901"/>
              </p:ext>
            </p:extLst>
          </p:nvPr>
        </p:nvGraphicFramePr>
        <p:xfrm>
          <a:off x="836612" y="990600"/>
          <a:ext cx="11201399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179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924944"/>
            <a:ext cx="6781799" cy="5933056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/>
              <a:t>public </a:t>
            </a:r>
            <a:r>
              <a:rPr lang="en-GB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final</a:t>
            </a:r>
            <a:r>
              <a:rPr lang="en-GB" dirty="0" smtClean="0"/>
              <a:t> class </a:t>
            </a:r>
            <a:r>
              <a:rPr lang="en-GB" dirty="0"/>
              <a:t>Singleton {</a:t>
            </a:r>
          </a:p>
          <a:p>
            <a:pPr marL="0" indent="0">
              <a:buNone/>
            </a:pPr>
            <a:r>
              <a:rPr lang="en-GB" dirty="0"/>
              <a:t>	private static Singleton instance;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private</a:t>
            </a:r>
            <a:r>
              <a:rPr lang="en-GB" dirty="0"/>
              <a:t> Singleton() {</a:t>
            </a:r>
          </a:p>
          <a:p>
            <a:pPr marL="0" indent="0">
              <a:buNone/>
            </a:pPr>
            <a:r>
              <a:rPr lang="en-GB" dirty="0"/>
              <a:t>		</a:t>
            </a:r>
          </a:p>
          <a:p>
            <a:pPr marL="0" indent="0">
              <a:buNone/>
            </a:pPr>
            <a:r>
              <a:rPr lang="en-GB" dirty="0"/>
              <a:t>	}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public</a:t>
            </a:r>
            <a:r>
              <a:rPr lang="en-GB" dirty="0"/>
              <a:t> static synchronized Singleton </a:t>
            </a:r>
            <a:r>
              <a:rPr lang="en-GB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getInstance</a:t>
            </a:r>
            <a:r>
              <a:rPr lang="en-GB" dirty="0"/>
              <a:t>(){</a:t>
            </a:r>
          </a:p>
          <a:p>
            <a:pPr marL="0" indent="0">
              <a:buNone/>
            </a:pPr>
            <a:r>
              <a:rPr lang="en-GB" dirty="0"/>
              <a:t>		if (instance == null</a:t>
            </a:r>
            <a:r>
              <a:rPr lang="en-GB" dirty="0" smtClean="0"/>
              <a:t>) {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		</a:t>
            </a:r>
            <a:r>
              <a:rPr lang="en-GB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instance = new Singleton</a:t>
            </a:r>
            <a:r>
              <a:rPr lang="en-GB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	return instance;</a:t>
            </a:r>
          </a:p>
          <a:p>
            <a:pPr marL="0" indent="0">
              <a:buNone/>
            </a:pPr>
            <a:r>
              <a:rPr lang="en-GB" dirty="0"/>
              <a:t>	}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808412" y="1066800"/>
            <a:ext cx="3200400" cy="152400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008812" y="950639"/>
            <a:ext cx="28956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1. Mark class as final</a:t>
            </a:r>
            <a:endParaRPr lang="en-GB" dirty="0">
              <a:solidFill>
                <a:srgbClr val="D6492A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180012" y="1463667"/>
            <a:ext cx="2743200" cy="151854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7890093" y="1361055"/>
            <a:ext cx="38431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2. Declare a private static class variable</a:t>
            </a:r>
            <a:endParaRPr lang="en-GB" dirty="0">
              <a:solidFill>
                <a:srgbClr val="D6492A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819962" y="2209800"/>
            <a:ext cx="3798450" cy="152400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618412" y="2169839"/>
            <a:ext cx="352532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3. Create a private Constructor</a:t>
            </a:r>
            <a:endParaRPr lang="en-GB" dirty="0">
              <a:solidFill>
                <a:srgbClr val="D6492A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42242" y="4525352"/>
            <a:ext cx="482258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4. </a:t>
            </a:r>
            <a:r>
              <a:rPr lang="en-US" dirty="0">
                <a:solidFill>
                  <a:srgbClr val="D6492A"/>
                </a:solidFill>
              </a:rPr>
              <a:t>Create a public static method to access the </a:t>
            </a:r>
            <a:r>
              <a:rPr lang="en-GB" dirty="0" smtClean="0">
                <a:solidFill>
                  <a:srgbClr val="D6492A"/>
                </a:solidFill>
              </a:rPr>
              <a:t>Singleton object</a:t>
            </a:r>
            <a:endParaRPr lang="en-GB" dirty="0">
              <a:solidFill>
                <a:srgbClr val="D6492A"/>
              </a:solidFill>
            </a:endParaRPr>
          </a:p>
        </p:txBody>
      </p:sp>
      <p:sp>
        <p:nvSpPr>
          <p:cNvPr id="14" name="Bent Arrow 13"/>
          <p:cNvSpPr/>
          <p:nvPr/>
        </p:nvSpPr>
        <p:spPr>
          <a:xfrm rot="5400000">
            <a:off x="7716471" y="3010449"/>
            <a:ext cx="891992" cy="2307310"/>
          </a:xfrm>
          <a:prstGeom prst="bentArrow">
            <a:avLst>
              <a:gd name="adj1" fmla="val 6849"/>
              <a:gd name="adj2" fmla="val 26176"/>
              <a:gd name="adj3" fmla="val 19711"/>
              <a:gd name="adj4" fmla="val 43750"/>
            </a:avLst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13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Corp Template 2014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TCS Font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Corp Template 2014" id="{3C56ABA0-CDD6-4714-974F-9FD8DCDB5ECF}" vid="{375C4A85-3F95-4A6F-AB8F-CDA4614EA130}"/>
    </a:ext>
  </a:extLst>
</a:theme>
</file>

<file path=ppt/theme/theme2.xml><?xml version="1.0" encoding="utf-8"?>
<a:theme xmlns:a="http://schemas.openxmlformats.org/drawingml/2006/main" name="TCS_Presentatio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hom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ppt/theme/theme4.xml><?xml version="1.0" encoding="utf-8"?>
<a:theme xmlns:a="http://schemas.openxmlformats.org/drawingml/2006/main" name="1_TCS_Presentatio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hom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5.xml><?xml version="1.0" encoding="utf-8"?>
<a:theme xmlns:a="http://schemas.openxmlformats.org/drawingml/2006/main" name="2_TCS_Presentatio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hom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6.xml><?xml version="1.0" encoding="utf-8"?>
<a:theme xmlns:a="http://schemas.openxmlformats.org/drawingml/2006/main" name="1_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5056</TotalTime>
  <Words>3147</Words>
  <Application>Microsoft Office PowerPoint</Application>
  <PresentationFormat>Custom</PresentationFormat>
  <Paragraphs>668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Arial</vt:lpstr>
      <vt:lpstr>Arial Unicode MS</vt:lpstr>
      <vt:lpstr>Calibri</vt:lpstr>
      <vt:lpstr>Courier New</vt:lpstr>
      <vt:lpstr>Myriad Pro</vt:lpstr>
      <vt:lpstr>Tahoma</vt:lpstr>
      <vt:lpstr>Wingdings</vt:lpstr>
      <vt:lpstr>Corp Template 2014</vt:lpstr>
      <vt:lpstr>TCS_Presentation_Template</vt:lpstr>
      <vt:lpstr>Thank You</vt:lpstr>
      <vt:lpstr>1_TCS_Presentation_Template</vt:lpstr>
      <vt:lpstr>2_TCS_Presentation_Template</vt:lpstr>
      <vt:lpstr>1_Thank You</vt:lpstr>
      <vt:lpstr>Design Patterns</vt:lpstr>
      <vt:lpstr>What is a Design Pattern?</vt:lpstr>
      <vt:lpstr>Advantages of Design Patterns</vt:lpstr>
      <vt:lpstr>Disadvantages of Design Patterns:</vt:lpstr>
      <vt:lpstr>Different types of Design Patterns:</vt:lpstr>
      <vt:lpstr>Creational Design Patterns</vt:lpstr>
      <vt:lpstr>Singleton Design Pattern</vt:lpstr>
      <vt:lpstr>Steps to create a Singleton Design Pattern</vt:lpstr>
      <vt:lpstr>Code Example</vt:lpstr>
      <vt:lpstr>Object Pool Design Pattern</vt:lpstr>
      <vt:lpstr>Code Example</vt:lpstr>
      <vt:lpstr>Code Example (Contd.)</vt:lpstr>
      <vt:lpstr>Structural Design Pattern</vt:lpstr>
      <vt:lpstr>Adapter Design Pattern</vt:lpstr>
      <vt:lpstr>Code Example</vt:lpstr>
      <vt:lpstr>Code Example (contd.)</vt:lpstr>
      <vt:lpstr>Code Example (contd.)</vt:lpstr>
      <vt:lpstr>Decorator Design Pattern</vt:lpstr>
      <vt:lpstr>Code Example</vt:lpstr>
      <vt:lpstr>Code Example (contd.)</vt:lpstr>
      <vt:lpstr>Code example (contd.)</vt:lpstr>
      <vt:lpstr>Code Example (contd.)</vt:lpstr>
      <vt:lpstr>Code Example (contd.)</vt:lpstr>
      <vt:lpstr>Behavioral design Pattern</vt:lpstr>
      <vt:lpstr>Strategy Design Pattern</vt:lpstr>
      <vt:lpstr>Code Example:</vt:lpstr>
      <vt:lpstr>Code Example:</vt:lpstr>
      <vt:lpstr>Chain of Responsibility</vt:lpstr>
      <vt:lpstr>UML interpretation of Chain Of Responsibility</vt:lpstr>
      <vt:lpstr>Code Example:</vt:lpstr>
      <vt:lpstr>Code Example (contd.)</vt:lpstr>
      <vt:lpstr>Source and inspirations:</vt:lpstr>
      <vt:lpstr>PowerPoint Presentation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rakkhand</dc:creator>
  <cp:lastModifiedBy>Shashank Srivastava -X (shashasr - TATA CONSULTANCY SERVICES LIMITED at Cisco)</cp:lastModifiedBy>
  <cp:revision>378</cp:revision>
  <dcterms:created xsi:type="dcterms:W3CDTF">2015-08-25T08:11:46Z</dcterms:created>
  <dcterms:modified xsi:type="dcterms:W3CDTF">2019-04-03T05:33:34Z</dcterms:modified>
</cp:coreProperties>
</file>