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0" r:id="rId3"/>
    <p:sldMasterId id="2147483686" r:id="rId4"/>
    <p:sldMasterId id="2147483689" r:id="rId5"/>
    <p:sldMasterId id="2147483693" r:id="rId6"/>
  </p:sldMasterIdLst>
  <p:notesMasterIdLst>
    <p:notesMasterId r:id="rId40"/>
  </p:notesMasterIdLst>
  <p:sldIdLst>
    <p:sldId id="324" r:id="rId7"/>
    <p:sldId id="330" r:id="rId8"/>
    <p:sldId id="360" r:id="rId9"/>
    <p:sldId id="361" r:id="rId10"/>
    <p:sldId id="331" r:id="rId11"/>
    <p:sldId id="332" r:id="rId12"/>
    <p:sldId id="334" r:id="rId13"/>
    <p:sldId id="336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4" r:id="rId32"/>
    <p:sldId id="353" r:id="rId33"/>
    <p:sldId id="356" r:id="rId34"/>
    <p:sldId id="357" r:id="rId35"/>
    <p:sldId id="358" r:id="rId36"/>
    <p:sldId id="359" r:id="rId37"/>
    <p:sldId id="355" r:id="rId38"/>
    <p:sldId id="312" r:id="rId39"/>
  </p:sldIdLst>
  <p:sldSz cx="12188825" cy="6858000"/>
  <p:notesSz cx="6858000" cy="9144000"/>
  <p:defaultTextStyle>
    <a:defPPr>
      <a:defRPr lang="en-US"/>
    </a:defPPr>
    <a:lvl1pPr marL="0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56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425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6F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434" autoAdjust="0"/>
  </p:normalViewPr>
  <p:slideViewPr>
    <p:cSldViewPr>
      <p:cViewPr varScale="1">
        <p:scale>
          <a:sx n="91" d="100"/>
          <a:sy n="91" d="100"/>
        </p:scale>
        <p:origin x="43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D6339-E98E-4F09-82ED-08A1BA47CD8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B1207-D8F2-4C5D-A5B6-DE3AE942EE84}">
      <dgm:prSet phldrT="[Text]"/>
      <dgm:spPr/>
      <dgm:t>
        <a:bodyPr/>
        <a:lstStyle/>
        <a:p>
          <a:r>
            <a:rPr lang="en-US" dirty="0" smtClean="0"/>
            <a:t>Step1:</a:t>
          </a:r>
          <a:endParaRPr lang="en-US" dirty="0"/>
        </a:p>
      </dgm:t>
    </dgm:pt>
    <dgm:pt modelId="{4DC77512-ABA4-4C1C-9D8A-2D16F2796CCA}" type="parTrans" cxnId="{9C2839F0-C7A4-4FC1-9D9B-6EDA44B4A209}">
      <dgm:prSet/>
      <dgm:spPr/>
      <dgm:t>
        <a:bodyPr/>
        <a:lstStyle/>
        <a:p>
          <a:endParaRPr lang="en-US"/>
        </a:p>
      </dgm:t>
    </dgm:pt>
    <dgm:pt modelId="{68825E04-1B28-427A-9151-A3D398B4D1C9}" type="sibTrans" cxnId="{9C2839F0-C7A4-4FC1-9D9B-6EDA44B4A209}">
      <dgm:prSet/>
      <dgm:spPr/>
      <dgm:t>
        <a:bodyPr/>
        <a:lstStyle/>
        <a:p>
          <a:endParaRPr lang="en-US"/>
        </a:p>
      </dgm:t>
    </dgm:pt>
    <dgm:pt modelId="{A28791E6-D6E3-47E7-ADC2-D0EE04AB0753}">
      <dgm:prSet phldrT="[Text]"/>
      <dgm:spPr/>
      <dgm:t>
        <a:bodyPr/>
        <a:lstStyle/>
        <a:p>
          <a:pPr algn="l"/>
          <a:r>
            <a:rPr lang="en-US" dirty="0" smtClean="0"/>
            <a:t>Mark class as final</a:t>
          </a:r>
          <a:endParaRPr lang="en-US" dirty="0"/>
        </a:p>
      </dgm:t>
    </dgm:pt>
    <dgm:pt modelId="{92412B34-5D4F-4A1B-8B27-95DA97BAF472}" type="parTrans" cxnId="{F11BF774-35F3-4F95-8B12-955CF2053E92}">
      <dgm:prSet/>
      <dgm:spPr/>
      <dgm:t>
        <a:bodyPr/>
        <a:lstStyle/>
        <a:p>
          <a:endParaRPr lang="en-US"/>
        </a:p>
      </dgm:t>
    </dgm:pt>
    <dgm:pt modelId="{56CC66BE-93BE-42B3-8F57-8C018D650967}" type="sibTrans" cxnId="{F11BF774-35F3-4F95-8B12-955CF2053E92}">
      <dgm:prSet/>
      <dgm:spPr/>
      <dgm:t>
        <a:bodyPr/>
        <a:lstStyle/>
        <a:p>
          <a:endParaRPr lang="en-US"/>
        </a:p>
      </dgm:t>
    </dgm:pt>
    <dgm:pt modelId="{BA2A1D13-6262-48E7-A59E-2C6EBAD92534}">
      <dgm:prSet phldrT="[Text]"/>
      <dgm:spPr/>
      <dgm:t>
        <a:bodyPr/>
        <a:lstStyle/>
        <a:p>
          <a:r>
            <a:rPr lang="en-US" dirty="0" smtClean="0"/>
            <a:t>Step 2:</a:t>
          </a:r>
          <a:endParaRPr lang="en-US" dirty="0"/>
        </a:p>
      </dgm:t>
    </dgm:pt>
    <dgm:pt modelId="{4045C9A0-6CEF-4BCF-8F8B-3A4BA90E1767}" type="parTrans" cxnId="{7EB69CDD-9361-40C6-B6F9-0C4187D09A90}">
      <dgm:prSet/>
      <dgm:spPr/>
      <dgm:t>
        <a:bodyPr/>
        <a:lstStyle/>
        <a:p>
          <a:endParaRPr lang="en-US"/>
        </a:p>
      </dgm:t>
    </dgm:pt>
    <dgm:pt modelId="{3A035E90-C5DC-4788-966D-D634F5C520BD}" type="sibTrans" cxnId="{7EB69CDD-9361-40C6-B6F9-0C4187D09A90}">
      <dgm:prSet/>
      <dgm:spPr/>
      <dgm:t>
        <a:bodyPr/>
        <a:lstStyle/>
        <a:p>
          <a:endParaRPr lang="en-US"/>
        </a:p>
      </dgm:t>
    </dgm:pt>
    <dgm:pt modelId="{1F967029-94B1-45CD-B5C1-974514E96259}">
      <dgm:prSet phldrT="[Text]"/>
      <dgm:spPr/>
      <dgm:t>
        <a:bodyPr/>
        <a:lstStyle/>
        <a:p>
          <a:r>
            <a:rPr lang="en-US" dirty="0" smtClean="0"/>
            <a:t>Mark constructor as private</a:t>
          </a:r>
          <a:endParaRPr lang="en-US" dirty="0"/>
        </a:p>
      </dgm:t>
    </dgm:pt>
    <dgm:pt modelId="{6298144E-ED21-4417-960C-79AA80CF265F}" type="parTrans" cxnId="{5FA3BF5B-FEA6-4DFF-A535-85D9ACFE6E5C}">
      <dgm:prSet/>
      <dgm:spPr/>
      <dgm:t>
        <a:bodyPr/>
        <a:lstStyle/>
        <a:p>
          <a:endParaRPr lang="en-US"/>
        </a:p>
      </dgm:t>
    </dgm:pt>
    <dgm:pt modelId="{943975CE-03DC-44B9-9B61-82A495C48C23}" type="sibTrans" cxnId="{5FA3BF5B-FEA6-4DFF-A535-85D9ACFE6E5C}">
      <dgm:prSet/>
      <dgm:spPr/>
      <dgm:t>
        <a:bodyPr/>
        <a:lstStyle/>
        <a:p>
          <a:endParaRPr lang="en-US"/>
        </a:p>
      </dgm:t>
    </dgm:pt>
    <dgm:pt modelId="{5D02E021-E904-4512-9F4E-8327A0C78380}">
      <dgm:prSet phldrT="[Text]"/>
      <dgm:spPr/>
      <dgm:t>
        <a:bodyPr/>
        <a:lstStyle/>
        <a:p>
          <a:r>
            <a:rPr lang="en-US" dirty="0" smtClean="0"/>
            <a:t>Step 3:</a:t>
          </a:r>
          <a:endParaRPr lang="en-US" dirty="0"/>
        </a:p>
      </dgm:t>
    </dgm:pt>
    <dgm:pt modelId="{E1636754-16D2-4C8A-A8AA-247774E1910D}" type="parTrans" cxnId="{E2164D90-3AAC-480E-9410-4DD1C8D65909}">
      <dgm:prSet/>
      <dgm:spPr/>
      <dgm:t>
        <a:bodyPr/>
        <a:lstStyle/>
        <a:p>
          <a:endParaRPr lang="en-US"/>
        </a:p>
      </dgm:t>
    </dgm:pt>
    <dgm:pt modelId="{65B6EA64-F062-491F-9BD8-3952B4409B9E}" type="sibTrans" cxnId="{E2164D90-3AAC-480E-9410-4DD1C8D65909}">
      <dgm:prSet/>
      <dgm:spPr/>
      <dgm:t>
        <a:bodyPr/>
        <a:lstStyle/>
        <a:p>
          <a:endParaRPr lang="en-US"/>
        </a:p>
      </dgm:t>
    </dgm:pt>
    <dgm:pt modelId="{19228EB0-FA84-4588-ACA1-398EA7E4CA8C}">
      <dgm:prSet phldrT="[Text]"/>
      <dgm:spPr/>
      <dgm:t>
        <a:bodyPr/>
        <a:lstStyle/>
        <a:p>
          <a:r>
            <a:rPr lang="en-US" dirty="0" smtClean="0"/>
            <a:t>Provide a method to create Singleton object using  private constructor and access the Singleton instance</a:t>
          </a:r>
          <a:endParaRPr lang="en-US" dirty="0"/>
        </a:p>
      </dgm:t>
    </dgm:pt>
    <dgm:pt modelId="{EB74BAD8-E947-4E8D-987E-1EDAEAA8FBEF}" type="parTrans" cxnId="{1232E133-8DA4-4B05-AE48-BB4429CA9AC0}">
      <dgm:prSet/>
      <dgm:spPr/>
      <dgm:t>
        <a:bodyPr/>
        <a:lstStyle/>
        <a:p>
          <a:endParaRPr lang="en-US"/>
        </a:p>
      </dgm:t>
    </dgm:pt>
    <dgm:pt modelId="{C5213696-F5B2-4E5D-BE6B-6C0E607C1082}" type="sibTrans" cxnId="{1232E133-8DA4-4B05-AE48-BB4429CA9AC0}">
      <dgm:prSet/>
      <dgm:spPr/>
      <dgm:t>
        <a:bodyPr/>
        <a:lstStyle/>
        <a:p>
          <a:endParaRPr lang="en-US"/>
        </a:p>
      </dgm:t>
    </dgm:pt>
    <dgm:pt modelId="{A78AA2D1-B637-4BDA-BEAF-42DA77BFDA2A}" type="pres">
      <dgm:prSet presAssocID="{C52D6339-E98E-4F09-82ED-08A1BA47CD8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84C8EBA-AFA1-4556-B50D-D46E625F107F}" type="pres">
      <dgm:prSet presAssocID="{98BB1207-D8F2-4C5D-A5B6-DE3AE942EE84}" presName="composite" presStyleCnt="0"/>
      <dgm:spPr/>
    </dgm:pt>
    <dgm:pt modelId="{4130D048-5BC6-4B5D-9BB5-88D51EA3CDBC}" type="pres">
      <dgm:prSet presAssocID="{98BB1207-D8F2-4C5D-A5B6-DE3AE942EE84}" presName="bentUpArrow1" presStyleLbl="alignImgPlace1" presStyleIdx="0" presStyleCnt="2"/>
      <dgm:spPr/>
    </dgm:pt>
    <dgm:pt modelId="{5B00B1EC-3C94-46FC-A297-A48A994CBDA4}" type="pres">
      <dgm:prSet presAssocID="{98BB1207-D8F2-4C5D-A5B6-DE3AE942EE84}" presName="ParentText" presStyleLbl="node1" presStyleIdx="0" presStyleCnt="3" custLinFactNeighborX="-5342" custLinFactNeighborY="-291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A4B29-7390-484A-BF98-80DF129013AD}" type="pres">
      <dgm:prSet presAssocID="{98BB1207-D8F2-4C5D-A5B6-DE3AE942EE84}" presName="ChildText" presStyleLbl="revTx" presStyleIdx="0" presStyleCnt="3" custScaleX="217484" custLinFactNeighborX="63546" custLinFactNeighborY="2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0C5A53-8B21-4F3E-9DF7-C61F9F4695F6}" type="pres">
      <dgm:prSet presAssocID="{68825E04-1B28-427A-9151-A3D398B4D1C9}" presName="sibTrans" presStyleCnt="0"/>
      <dgm:spPr/>
    </dgm:pt>
    <dgm:pt modelId="{8C76CFCA-3698-4474-B207-47D7FBF2A370}" type="pres">
      <dgm:prSet presAssocID="{BA2A1D13-6262-48E7-A59E-2C6EBAD92534}" presName="composite" presStyleCnt="0"/>
      <dgm:spPr/>
    </dgm:pt>
    <dgm:pt modelId="{38392A3A-3EFB-4F3B-8A12-D8EEE223C545}" type="pres">
      <dgm:prSet presAssocID="{BA2A1D13-6262-48E7-A59E-2C6EBAD92534}" presName="bentUpArrow1" presStyleLbl="alignImgPlace1" presStyleIdx="1" presStyleCnt="2"/>
      <dgm:spPr/>
    </dgm:pt>
    <dgm:pt modelId="{61EB4BED-4262-418D-9F3F-9D809D3A649F}" type="pres">
      <dgm:prSet presAssocID="{BA2A1D13-6262-48E7-A59E-2C6EBAD9253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21D8D-647C-4ED1-8112-3CFF91ABFCBF}" type="pres">
      <dgm:prSet presAssocID="{BA2A1D13-6262-48E7-A59E-2C6EBAD92534}" presName="ChildText" presStyleLbl="revTx" presStyleIdx="1" presStyleCnt="3" custScaleX="242163" custLinFactNeighborX="68153" custLinFactNeighborY="36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B25E3-3561-436F-93A4-338A9F2B96B1}" type="pres">
      <dgm:prSet presAssocID="{3A035E90-C5DC-4788-966D-D634F5C520BD}" presName="sibTrans" presStyleCnt="0"/>
      <dgm:spPr/>
    </dgm:pt>
    <dgm:pt modelId="{9087BB61-E6FF-45B3-B270-005C202B75A7}" type="pres">
      <dgm:prSet presAssocID="{5D02E021-E904-4512-9F4E-8327A0C78380}" presName="composite" presStyleCnt="0"/>
      <dgm:spPr/>
    </dgm:pt>
    <dgm:pt modelId="{4345F2CE-45C5-4FE5-ADE6-7FC96484A5F4}" type="pres">
      <dgm:prSet presAssocID="{5D02E021-E904-4512-9F4E-8327A0C78380}" presName="ParentText" presStyleLbl="node1" presStyleIdx="2" presStyleCnt="3" custLinFactNeighborX="-23341" custLinFactNeighborY="15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CA97-BD1B-4FC9-A6BC-0C16E02A4EC6}" type="pres">
      <dgm:prSet presAssocID="{5D02E021-E904-4512-9F4E-8327A0C78380}" presName="FinalChildText" presStyleLbl="revTx" presStyleIdx="2" presStyleCnt="3" custScaleX="214679" custLinFactNeighborX="25755" custLinFactNeighborY="-42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69F5B5-71F8-49F7-A7D5-FF7A279FB15E}" type="presOf" srcId="{1F967029-94B1-45CD-B5C1-974514E96259}" destId="{08721D8D-647C-4ED1-8112-3CFF91ABFCBF}" srcOrd="0" destOrd="0" presId="urn:microsoft.com/office/officeart/2005/8/layout/StepDownProcess"/>
    <dgm:cxn modelId="{9C2839F0-C7A4-4FC1-9D9B-6EDA44B4A209}" srcId="{C52D6339-E98E-4F09-82ED-08A1BA47CD82}" destId="{98BB1207-D8F2-4C5D-A5B6-DE3AE942EE84}" srcOrd="0" destOrd="0" parTransId="{4DC77512-ABA4-4C1C-9D8A-2D16F2796CCA}" sibTransId="{68825E04-1B28-427A-9151-A3D398B4D1C9}"/>
    <dgm:cxn modelId="{E5177A2D-C8E8-41A9-B0C5-AF3344CBCBDB}" type="presOf" srcId="{C52D6339-E98E-4F09-82ED-08A1BA47CD82}" destId="{A78AA2D1-B637-4BDA-BEAF-42DA77BFDA2A}" srcOrd="0" destOrd="0" presId="urn:microsoft.com/office/officeart/2005/8/layout/StepDownProcess"/>
    <dgm:cxn modelId="{8D174FAA-B3F9-4E98-9EB8-E941A14901EB}" type="presOf" srcId="{19228EB0-FA84-4588-ACA1-398EA7E4CA8C}" destId="{E877CA97-BD1B-4FC9-A6BC-0C16E02A4EC6}" srcOrd="0" destOrd="0" presId="urn:microsoft.com/office/officeart/2005/8/layout/StepDownProcess"/>
    <dgm:cxn modelId="{C3E55B0A-EB1F-474B-AD6D-FC408C355107}" type="presOf" srcId="{5D02E021-E904-4512-9F4E-8327A0C78380}" destId="{4345F2CE-45C5-4FE5-ADE6-7FC96484A5F4}" srcOrd="0" destOrd="0" presId="urn:microsoft.com/office/officeart/2005/8/layout/StepDownProcess"/>
    <dgm:cxn modelId="{1232E133-8DA4-4B05-AE48-BB4429CA9AC0}" srcId="{5D02E021-E904-4512-9F4E-8327A0C78380}" destId="{19228EB0-FA84-4588-ACA1-398EA7E4CA8C}" srcOrd="0" destOrd="0" parTransId="{EB74BAD8-E947-4E8D-987E-1EDAEAA8FBEF}" sibTransId="{C5213696-F5B2-4E5D-BE6B-6C0E607C1082}"/>
    <dgm:cxn modelId="{F11BF774-35F3-4F95-8B12-955CF2053E92}" srcId="{98BB1207-D8F2-4C5D-A5B6-DE3AE942EE84}" destId="{A28791E6-D6E3-47E7-ADC2-D0EE04AB0753}" srcOrd="0" destOrd="0" parTransId="{92412B34-5D4F-4A1B-8B27-95DA97BAF472}" sibTransId="{56CC66BE-93BE-42B3-8F57-8C018D650967}"/>
    <dgm:cxn modelId="{8A02737A-6838-4CA4-99E2-68EB646AF2FB}" type="presOf" srcId="{98BB1207-D8F2-4C5D-A5B6-DE3AE942EE84}" destId="{5B00B1EC-3C94-46FC-A297-A48A994CBDA4}" srcOrd="0" destOrd="0" presId="urn:microsoft.com/office/officeart/2005/8/layout/StepDownProcess"/>
    <dgm:cxn modelId="{5FA3BF5B-FEA6-4DFF-A535-85D9ACFE6E5C}" srcId="{BA2A1D13-6262-48E7-A59E-2C6EBAD92534}" destId="{1F967029-94B1-45CD-B5C1-974514E96259}" srcOrd="0" destOrd="0" parTransId="{6298144E-ED21-4417-960C-79AA80CF265F}" sibTransId="{943975CE-03DC-44B9-9B61-82A495C48C23}"/>
    <dgm:cxn modelId="{E2164D90-3AAC-480E-9410-4DD1C8D65909}" srcId="{C52D6339-E98E-4F09-82ED-08A1BA47CD82}" destId="{5D02E021-E904-4512-9F4E-8327A0C78380}" srcOrd="2" destOrd="0" parTransId="{E1636754-16D2-4C8A-A8AA-247774E1910D}" sibTransId="{65B6EA64-F062-491F-9BD8-3952B4409B9E}"/>
    <dgm:cxn modelId="{868AB8A9-9D88-49F9-A748-646F50AEB584}" type="presOf" srcId="{BA2A1D13-6262-48E7-A59E-2C6EBAD92534}" destId="{61EB4BED-4262-418D-9F3F-9D809D3A649F}" srcOrd="0" destOrd="0" presId="urn:microsoft.com/office/officeart/2005/8/layout/StepDownProcess"/>
    <dgm:cxn modelId="{7EB69CDD-9361-40C6-B6F9-0C4187D09A90}" srcId="{C52D6339-E98E-4F09-82ED-08A1BA47CD82}" destId="{BA2A1D13-6262-48E7-A59E-2C6EBAD92534}" srcOrd="1" destOrd="0" parTransId="{4045C9A0-6CEF-4BCF-8F8B-3A4BA90E1767}" sibTransId="{3A035E90-C5DC-4788-966D-D634F5C520BD}"/>
    <dgm:cxn modelId="{388F004E-E352-4EE6-9588-E305526AC68C}" type="presOf" srcId="{A28791E6-D6E3-47E7-ADC2-D0EE04AB0753}" destId="{F73A4B29-7390-484A-BF98-80DF129013AD}" srcOrd="0" destOrd="0" presId="urn:microsoft.com/office/officeart/2005/8/layout/StepDownProcess"/>
    <dgm:cxn modelId="{7DE5AFED-F398-4369-821B-50EE5F328367}" type="presParOf" srcId="{A78AA2D1-B637-4BDA-BEAF-42DA77BFDA2A}" destId="{684C8EBA-AFA1-4556-B50D-D46E625F107F}" srcOrd="0" destOrd="0" presId="urn:microsoft.com/office/officeart/2005/8/layout/StepDownProcess"/>
    <dgm:cxn modelId="{EE7BF2F5-694D-499B-A555-0F0BA7E3D48F}" type="presParOf" srcId="{684C8EBA-AFA1-4556-B50D-D46E625F107F}" destId="{4130D048-5BC6-4B5D-9BB5-88D51EA3CDBC}" srcOrd="0" destOrd="0" presId="urn:microsoft.com/office/officeart/2005/8/layout/StepDownProcess"/>
    <dgm:cxn modelId="{D9629E1C-2B7A-4FE7-AC98-B0C5E3D9713B}" type="presParOf" srcId="{684C8EBA-AFA1-4556-B50D-D46E625F107F}" destId="{5B00B1EC-3C94-46FC-A297-A48A994CBDA4}" srcOrd="1" destOrd="0" presId="urn:microsoft.com/office/officeart/2005/8/layout/StepDownProcess"/>
    <dgm:cxn modelId="{C493D5FC-E823-48F1-A6A2-6DDECA41F818}" type="presParOf" srcId="{684C8EBA-AFA1-4556-B50D-D46E625F107F}" destId="{F73A4B29-7390-484A-BF98-80DF129013AD}" srcOrd="2" destOrd="0" presId="urn:microsoft.com/office/officeart/2005/8/layout/StepDownProcess"/>
    <dgm:cxn modelId="{B311E3AA-AA22-41E7-BBB3-936AB73541DB}" type="presParOf" srcId="{A78AA2D1-B637-4BDA-BEAF-42DA77BFDA2A}" destId="{CF0C5A53-8B21-4F3E-9DF7-C61F9F4695F6}" srcOrd="1" destOrd="0" presId="urn:microsoft.com/office/officeart/2005/8/layout/StepDownProcess"/>
    <dgm:cxn modelId="{28D18C94-05BB-4C62-A879-F5D592F9D2EE}" type="presParOf" srcId="{A78AA2D1-B637-4BDA-BEAF-42DA77BFDA2A}" destId="{8C76CFCA-3698-4474-B207-47D7FBF2A370}" srcOrd="2" destOrd="0" presId="urn:microsoft.com/office/officeart/2005/8/layout/StepDownProcess"/>
    <dgm:cxn modelId="{CD37005B-E425-420C-BDF6-01E6D5C3E417}" type="presParOf" srcId="{8C76CFCA-3698-4474-B207-47D7FBF2A370}" destId="{38392A3A-3EFB-4F3B-8A12-D8EEE223C545}" srcOrd="0" destOrd="0" presId="urn:microsoft.com/office/officeart/2005/8/layout/StepDownProcess"/>
    <dgm:cxn modelId="{4DC4E82B-0CBF-4C86-92A4-AB1050170777}" type="presParOf" srcId="{8C76CFCA-3698-4474-B207-47D7FBF2A370}" destId="{61EB4BED-4262-418D-9F3F-9D809D3A649F}" srcOrd="1" destOrd="0" presId="urn:microsoft.com/office/officeart/2005/8/layout/StepDownProcess"/>
    <dgm:cxn modelId="{27D15CB2-56E2-44C5-BAC0-DE60399661C8}" type="presParOf" srcId="{8C76CFCA-3698-4474-B207-47D7FBF2A370}" destId="{08721D8D-647C-4ED1-8112-3CFF91ABFCBF}" srcOrd="2" destOrd="0" presId="urn:microsoft.com/office/officeart/2005/8/layout/StepDownProcess"/>
    <dgm:cxn modelId="{4E1E8C32-3F50-47B4-A077-AF9AD23F35C2}" type="presParOf" srcId="{A78AA2D1-B637-4BDA-BEAF-42DA77BFDA2A}" destId="{3A3B25E3-3561-436F-93A4-338A9F2B96B1}" srcOrd="3" destOrd="0" presId="urn:microsoft.com/office/officeart/2005/8/layout/StepDownProcess"/>
    <dgm:cxn modelId="{34E0ADA5-46B3-4D5D-A19B-65278A1F84E3}" type="presParOf" srcId="{A78AA2D1-B637-4BDA-BEAF-42DA77BFDA2A}" destId="{9087BB61-E6FF-45B3-B270-005C202B75A7}" srcOrd="4" destOrd="0" presId="urn:microsoft.com/office/officeart/2005/8/layout/StepDownProcess"/>
    <dgm:cxn modelId="{B529CE31-ABAE-4A9E-9539-050656FB6E78}" type="presParOf" srcId="{9087BB61-E6FF-45B3-B270-005C202B75A7}" destId="{4345F2CE-45C5-4FE5-ADE6-7FC96484A5F4}" srcOrd="0" destOrd="0" presId="urn:microsoft.com/office/officeart/2005/8/layout/StepDownProcess"/>
    <dgm:cxn modelId="{636E73C7-075F-4BB9-810D-DB0366775B9D}" type="presParOf" srcId="{9087BB61-E6FF-45B3-B270-005C202B75A7}" destId="{E877CA97-BD1B-4FC9-A6BC-0C16E02A4EC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0D048-5BC6-4B5D-9BB5-88D51EA3CDBC}">
      <dsp:nvSpPr>
        <dsp:cNvPr id="0" name=""/>
        <dsp:cNvSpPr/>
      </dsp:nvSpPr>
      <dsp:spPr>
        <a:xfrm rot="5400000">
          <a:off x="949429" y="1602956"/>
          <a:ext cx="1417677" cy="1613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0B1EC-3C94-46FC-A297-A48A994CBDA4}">
      <dsp:nvSpPr>
        <dsp:cNvPr id="0" name=""/>
        <dsp:cNvSpPr/>
      </dsp:nvSpPr>
      <dsp:spPr>
        <a:xfrm>
          <a:off x="446342" y="0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Step1:</a:t>
          </a:r>
          <a:endParaRPr lang="en-US" sz="4600" kern="1200" dirty="0"/>
        </a:p>
      </dsp:txBody>
      <dsp:txXfrm>
        <a:off x="527904" y="81562"/>
        <a:ext cx="2223409" cy="1507372"/>
      </dsp:txXfrm>
    </dsp:sp>
    <dsp:sp modelId="{F73A4B29-7390-484A-BF98-80DF129013AD}">
      <dsp:nvSpPr>
        <dsp:cNvPr id="0" name=""/>
        <dsp:cNvSpPr/>
      </dsp:nvSpPr>
      <dsp:spPr>
        <a:xfrm>
          <a:off x="3043749" y="193872"/>
          <a:ext cx="3774950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Mark class as final</a:t>
          </a:r>
          <a:endParaRPr lang="en-US" sz="2800" kern="1200" dirty="0"/>
        </a:p>
      </dsp:txBody>
      <dsp:txXfrm>
        <a:off x="3043749" y="193872"/>
        <a:ext cx="3774950" cy="1350168"/>
      </dsp:txXfrm>
    </dsp:sp>
    <dsp:sp modelId="{38392A3A-3EFB-4F3B-8A12-D8EEE223C545}">
      <dsp:nvSpPr>
        <dsp:cNvPr id="0" name=""/>
        <dsp:cNvSpPr/>
      </dsp:nvSpPr>
      <dsp:spPr>
        <a:xfrm rot="5400000">
          <a:off x="3417530" y="3479475"/>
          <a:ext cx="1417677" cy="1613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B4BED-4262-418D-9F3F-9D809D3A649F}">
      <dsp:nvSpPr>
        <dsp:cNvPr id="0" name=""/>
        <dsp:cNvSpPr/>
      </dsp:nvSpPr>
      <dsp:spPr>
        <a:xfrm>
          <a:off x="3041932" y="1907951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 2:</a:t>
          </a:r>
          <a:endParaRPr lang="en-US" sz="4600" kern="1200" dirty="0"/>
        </a:p>
      </dsp:txBody>
      <dsp:txXfrm>
        <a:off x="3123494" y="1989513"/>
        <a:ext cx="2223409" cy="1507372"/>
      </dsp:txXfrm>
    </dsp:sp>
    <dsp:sp modelId="{08721D8D-647C-4ED1-8112-3CFF91ABFCBF}">
      <dsp:nvSpPr>
        <dsp:cNvPr id="0" name=""/>
        <dsp:cNvSpPr/>
      </dsp:nvSpPr>
      <dsp:spPr>
        <a:xfrm>
          <a:off x="5377635" y="2115904"/>
          <a:ext cx="4203313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Mark constructor as private</a:t>
          </a:r>
          <a:endParaRPr lang="en-US" sz="2800" kern="1200" dirty="0"/>
        </a:p>
      </dsp:txBody>
      <dsp:txXfrm>
        <a:off x="5377635" y="2115904"/>
        <a:ext cx="4203313" cy="1350168"/>
      </dsp:txXfrm>
    </dsp:sp>
    <dsp:sp modelId="{4345F2CE-45C5-4FE5-ADE6-7FC96484A5F4}">
      <dsp:nvSpPr>
        <dsp:cNvPr id="0" name=""/>
        <dsp:cNvSpPr/>
      </dsp:nvSpPr>
      <dsp:spPr>
        <a:xfrm>
          <a:off x="4952992" y="3809995"/>
          <a:ext cx="2386533" cy="16704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Step 3:</a:t>
          </a:r>
          <a:endParaRPr lang="en-US" sz="4600" kern="1200" dirty="0"/>
        </a:p>
      </dsp:txBody>
      <dsp:txXfrm>
        <a:off x="5034554" y="3891557"/>
        <a:ext cx="2223409" cy="1507372"/>
      </dsp:txXfrm>
    </dsp:sp>
    <dsp:sp modelId="{E877CA97-BD1B-4FC9-A6BC-0C16E02A4EC6}">
      <dsp:nvSpPr>
        <dsp:cNvPr id="0" name=""/>
        <dsp:cNvSpPr/>
      </dsp:nvSpPr>
      <dsp:spPr>
        <a:xfrm>
          <a:off x="7348343" y="3886205"/>
          <a:ext cx="3726263" cy="1350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Provide a method to create Singleton object using  private constructor and access the Singleton instance</a:t>
          </a:r>
          <a:endParaRPr lang="en-US" sz="1900" kern="1200" dirty="0"/>
        </a:p>
      </dsp:txBody>
      <dsp:txXfrm>
        <a:off x="7348343" y="3886205"/>
        <a:ext cx="3726263" cy="1350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3AAB0-6D2E-44B8-84B1-4926AF12D1E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7783-81BB-47B8-A3CC-FBD71E972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71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56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44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25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15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0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88" algn="l" defTabSz="91417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16" tIns="45709" rIns="91416" bIns="45709" rtlCol="0" anchor="ctr"/>
          <a:lstStyle/>
          <a:p>
            <a:pPr marL="0" marR="0" lvl="0" indent="0" algn="ctr" defTabSz="9141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1488" y="257176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yriad Pro"/>
            </a:endParaRPr>
          </a:p>
        </p:txBody>
      </p:sp>
      <p:grpSp>
        <p:nvGrpSpPr>
          <p:cNvPr id="24" name="Group 15"/>
          <p:cNvGrpSpPr/>
          <p:nvPr/>
        </p:nvGrpSpPr>
        <p:grpSpPr>
          <a:xfrm>
            <a:off x="507872" y="333382"/>
            <a:ext cx="2969132" cy="112271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Myriad Pro"/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109272" y="523816"/>
            <a:ext cx="1562030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1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73" y="2080611"/>
            <a:ext cx="8227457" cy="530352"/>
          </a:xfrm>
        </p:spPr>
        <p:txBody>
          <a:bodyPr>
            <a:noAutofit/>
          </a:bodyPr>
          <a:lstStyle>
            <a:lvl1pPr algn="l">
              <a:defRPr sz="31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873" y="2675800"/>
            <a:ext cx="822745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8"/>
            <a:ext cx="3271817" cy="11251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42215" y="6497860"/>
            <a:ext cx="3241889" cy="215457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/>
              </a:rPr>
              <a:t>2014 Tata Consultancy Services Limited</a:t>
            </a:r>
            <a:endParaRPr lang="en-US" sz="800" dirty="0">
              <a:solidFill>
                <a:prstClr val="white"/>
              </a:solidFill>
              <a:latin typeface="Myriad Pro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723" y="5879701"/>
            <a:ext cx="2474910" cy="402347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227" y="1190633"/>
            <a:ext cx="11158277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049" y="1168400"/>
            <a:ext cx="11234482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9061" y="1189040"/>
            <a:ext cx="2742486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400" y="1189040"/>
            <a:ext cx="8251640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9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100">
                <a:solidFill>
                  <a:schemeClr val="bg1"/>
                </a:solidFill>
              </a:defRPr>
            </a:lvl1pPr>
            <a:lvl2pPr marL="457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47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617" y="6473827"/>
            <a:ext cx="3597396" cy="215444"/>
          </a:xfrm>
          <a:prstGeom prst="rect">
            <a:avLst/>
          </a:prstGeom>
          <a:noFill/>
        </p:spPr>
        <p:txBody>
          <a:bodyPr wrap="square" lIns="91416" tIns="45709" rIns="91416" bIns="45709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2012 Tata Consultancy Services Limited</a:t>
            </a:r>
          </a:p>
        </p:txBody>
      </p:sp>
      <p:grpSp>
        <p:nvGrpSpPr>
          <p:cNvPr id="11" name="Group 5"/>
          <p:cNvGrpSpPr>
            <a:grpSpLocks noChangeAspect="1"/>
          </p:cNvGrpSpPr>
          <p:nvPr/>
        </p:nvGrpSpPr>
        <p:grpSpPr bwMode="auto">
          <a:xfrm>
            <a:off x="565003" y="428628"/>
            <a:ext cx="4348617" cy="376239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0906739" y="424809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9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096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86572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20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5167"/>
            <a:ext cx="10969943" cy="1143000"/>
          </a:xfrm>
          <a:prstGeom prst="rect">
            <a:avLst/>
          </a:prstGeom>
        </p:spPr>
        <p:txBody>
          <a:bodyPr lIns="121867" tIns="60933" rIns="121867" bIns="609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9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5167"/>
            <a:ext cx="10969943" cy="1143000"/>
          </a:xfrm>
          <a:prstGeom prst="rect">
            <a:avLst/>
          </a:prstGeom>
        </p:spPr>
        <p:txBody>
          <a:bodyPr lIns="121867" tIns="60933" rIns="121867" bIns="60933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8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 userDrawn="1"/>
        </p:nvSpPr>
        <p:spPr bwMode="auto"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48617" y="6473825"/>
            <a:ext cx="3597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Copyright </a:t>
            </a:r>
            <a:r>
              <a:rPr lang="en-US" sz="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Myriad Pro" pitchFamily="34" charset="0"/>
                <a:cs typeface="Arial" pitchFamily="34" charset="0"/>
              </a:rPr>
              <a:t>2012 Tata Consultancy Services Limited</a:t>
            </a:r>
            <a:endParaRPr lang="en-US" sz="800" dirty="0">
              <a:solidFill>
                <a:prstClr val="white"/>
              </a:solidFill>
              <a:latin typeface="Myriad Pro" pitchFamily="34" charset="0"/>
              <a:cs typeface="Arial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565003" y="428625"/>
            <a:ext cx="4348617" cy="376238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10906739" y="424805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7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6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29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2561" y="3200401"/>
            <a:ext cx="10360501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2560" y="3858638"/>
            <a:ext cx="1037743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56"/>
          <p:cNvSpPr>
            <a:spLocks noChangeArrowheads="1"/>
          </p:cNvSpPr>
          <p:nvPr userDrawn="1"/>
        </p:nvSpPr>
        <p:spPr bwMode="auto">
          <a:xfrm>
            <a:off x="0" y="1976445"/>
            <a:ext cx="12188825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48617" y="6473825"/>
            <a:ext cx="3597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Copyright </a:t>
            </a:r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2012 Tata Consultancy Services Limited</a:t>
            </a:r>
            <a:endParaRPr lang="en-US" sz="800" dirty="0">
              <a:solidFill>
                <a:schemeClr val="bg1"/>
              </a:solidFill>
              <a:latin typeface="Myriad Pro" pitchFamily="34" charset="0"/>
            </a:endParaRPr>
          </a:p>
        </p:txBody>
      </p:sp>
      <p:grpSp>
        <p:nvGrpSpPr>
          <p:cNvPr id="11" name="Group 5"/>
          <p:cNvGrpSpPr>
            <a:grpSpLocks noChangeAspect="1"/>
          </p:cNvGrpSpPr>
          <p:nvPr userDrawn="1"/>
        </p:nvGrpSpPr>
        <p:grpSpPr bwMode="auto">
          <a:xfrm>
            <a:off x="565003" y="428625"/>
            <a:ext cx="4348617" cy="376238"/>
            <a:chOff x="267" y="270"/>
            <a:chExt cx="2055" cy="237"/>
          </a:xfrm>
        </p:grpSpPr>
        <p:sp>
          <p:nvSpPr>
            <p:cNvPr id="1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9"/>
          <p:cNvSpPr>
            <a:spLocks noEditPoints="1"/>
          </p:cNvSpPr>
          <p:nvPr userDrawn="1"/>
        </p:nvSpPr>
        <p:spPr bwMode="auto">
          <a:xfrm>
            <a:off x="10906739" y="424805"/>
            <a:ext cx="647109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345407"/>
            <a:ext cx="3281232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0425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5144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5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747" y="1189037"/>
            <a:ext cx="5383398" cy="45259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0109" y="1189037"/>
            <a:ext cx="5383398" cy="45259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3886203"/>
            <a:ext cx="10360501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22"/>
            <a:ext cx="10360501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0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3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6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748" y="1187453"/>
            <a:ext cx="5385514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081" indent="0">
              <a:buNone/>
              <a:defRPr sz="2000" b="1"/>
            </a:lvl2pPr>
            <a:lvl3pPr marL="914171" indent="0">
              <a:buNone/>
              <a:defRPr sz="1900" b="1"/>
            </a:lvl3pPr>
            <a:lvl4pPr marL="1371256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25" indent="0">
              <a:buNone/>
              <a:defRPr sz="1600" b="1"/>
            </a:lvl6pPr>
            <a:lvl7pPr marL="2742515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748" y="1916112"/>
            <a:ext cx="5385514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6530" y="1187453"/>
            <a:ext cx="5387630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081" indent="0">
              <a:buNone/>
              <a:defRPr sz="2000" b="1"/>
            </a:lvl2pPr>
            <a:lvl3pPr marL="914171" indent="0">
              <a:buNone/>
              <a:defRPr sz="1900" b="1"/>
            </a:lvl3pPr>
            <a:lvl4pPr marL="1371256" indent="0">
              <a:buNone/>
              <a:defRPr sz="1600" b="1"/>
            </a:lvl4pPr>
            <a:lvl5pPr marL="1828344" indent="0">
              <a:buNone/>
              <a:defRPr sz="1600" b="1"/>
            </a:lvl5pPr>
            <a:lvl6pPr marL="2285425" indent="0">
              <a:buNone/>
              <a:defRPr sz="1600" b="1"/>
            </a:lvl6pPr>
            <a:lvl7pPr marL="2742515" indent="0">
              <a:buNone/>
              <a:defRPr sz="1600" b="1"/>
            </a:lvl7pPr>
            <a:lvl8pPr marL="3199600" indent="0">
              <a:buNone/>
              <a:defRPr sz="1600" b="1"/>
            </a:lvl8pPr>
            <a:lvl9pPr marL="365668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6530" y="1916112"/>
            <a:ext cx="5387630" cy="3951288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756" y="1125546"/>
            <a:ext cx="4010039" cy="787399"/>
          </a:xfrm>
        </p:spPr>
        <p:txBody>
          <a:bodyPr anchor="b">
            <a:noAutofit/>
          </a:bodyPr>
          <a:lstStyle>
            <a:lvl1pPr algn="l">
              <a:defRPr sz="23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186" y="1125540"/>
            <a:ext cx="6813892" cy="5199063"/>
          </a:xfrm>
        </p:spPr>
        <p:txBody>
          <a:bodyPr>
            <a:noAutofit/>
          </a:bodyPr>
          <a:lstStyle>
            <a:lvl1pPr>
              <a:defRPr sz="23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756" y="1951037"/>
            <a:ext cx="4010039" cy="4373563"/>
          </a:xfrm>
        </p:spPr>
        <p:txBody>
          <a:bodyPr>
            <a:noAutofit/>
          </a:bodyPr>
          <a:lstStyle>
            <a:lvl1pPr marL="0" indent="0">
              <a:buNone/>
              <a:defRPr sz="2300"/>
            </a:lvl1pPr>
            <a:lvl2pPr marL="457081" indent="0">
              <a:buNone/>
              <a:defRPr sz="1200"/>
            </a:lvl2pPr>
            <a:lvl3pPr marL="914171" indent="0">
              <a:buNone/>
              <a:defRPr sz="1100"/>
            </a:lvl3pPr>
            <a:lvl4pPr marL="1371256" indent="0">
              <a:buNone/>
              <a:defRPr sz="900"/>
            </a:lvl4pPr>
            <a:lvl5pPr marL="1828344" indent="0">
              <a:buNone/>
              <a:defRPr sz="900"/>
            </a:lvl5pPr>
            <a:lvl6pPr marL="2285425" indent="0">
              <a:buNone/>
              <a:defRPr sz="900"/>
            </a:lvl6pPr>
            <a:lvl7pPr marL="2742515" indent="0">
              <a:buNone/>
              <a:defRPr sz="900"/>
            </a:lvl7pPr>
            <a:lvl8pPr marL="3199600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76801"/>
            <a:ext cx="7313295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43004"/>
            <a:ext cx="7313295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081" indent="0">
              <a:buNone/>
              <a:defRPr sz="2800"/>
            </a:lvl2pPr>
            <a:lvl3pPr marL="914171" indent="0">
              <a:buNone/>
              <a:defRPr sz="2400"/>
            </a:lvl3pPr>
            <a:lvl4pPr marL="1371256" indent="0">
              <a:buNone/>
              <a:defRPr sz="2000"/>
            </a:lvl4pPr>
            <a:lvl5pPr marL="1828344" indent="0">
              <a:buNone/>
              <a:defRPr sz="2000"/>
            </a:lvl5pPr>
            <a:lvl6pPr marL="2285425" indent="0">
              <a:buNone/>
              <a:defRPr sz="2000"/>
            </a:lvl6pPr>
            <a:lvl7pPr marL="2742515" indent="0">
              <a:buNone/>
              <a:defRPr sz="2000"/>
            </a:lvl7pPr>
            <a:lvl8pPr marL="3199600" indent="0">
              <a:buNone/>
              <a:defRPr sz="2000"/>
            </a:lvl8pPr>
            <a:lvl9pPr marL="365668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443546"/>
            <a:ext cx="7313295" cy="804863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 marL="457081" indent="0">
              <a:buNone/>
              <a:defRPr sz="1200"/>
            </a:lvl2pPr>
            <a:lvl3pPr marL="914171" indent="0">
              <a:buNone/>
              <a:defRPr sz="1100"/>
            </a:lvl3pPr>
            <a:lvl4pPr marL="1371256" indent="0">
              <a:buNone/>
              <a:defRPr sz="900"/>
            </a:lvl4pPr>
            <a:lvl5pPr marL="1828344" indent="0">
              <a:buNone/>
              <a:defRPr sz="900"/>
            </a:lvl5pPr>
            <a:lvl6pPr marL="2285425" indent="0">
              <a:buNone/>
              <a:defRPr sz="900"/>
            </a:lvl6pPr>
            <a:lvl7pPr marL="2742515" indent="0">
              <a:buNone/>
              <a:defRPr sz="900"/>
            </a:lvl7pPr>
            <a:lvl8pPr marL="3199600" indent="0">
              <a:buNone/>
              <a:defRPr sz="900"/>
            </a:lvl8pPr>
            <a:lvl9pPr marL="365668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88825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16" tIns="45709" rIns="91416" bIns="45709"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1120987" y="6593337"/>
            <a:ext cx="86984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9680667" y="6593337"/>
            <a:ext cx="138760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021688" y="6594743"/>
            <a:ext cx="585542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5"/>
            <a:ext cx="2928704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215" y="60744"/>
            <a:ext cx="11345897" cy="642647"/>
          </a:xfrm>
          <a:prstGeom prst="rect">
            <a:avLst/>
          </a:prstGeom>
        </p:spPr>
        <p:txBody>
          <a:bodyPr vert="horz" wrap="square" lIns="91416" tIns="45709" rIns="91416" bIns="457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215" y="924944"/>
            <a:ext cx="11345897" cy="4525963"/>
          </a:xfrm>
          <a:prstGeom prst="rect">
            <a:avLst/>
          </a:prstGeom>
        </p:spPr>
        <p:txBody>
          <a:bodyPr vert="horz" lIns="91416" tIns="45709" rIns="91416" bIns="457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888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yriad Pro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89694" y="6473953"/>
            <a:ext cx="8845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9" rIns="91416" bIns="45709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1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100" b="1" kern="1200" noProof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pPr marL="0" marR="0" lvl="0" indent="0" algn="ctr" defTabSz="9141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b="1" kern="1200" noProof="0" dirty="0" smtClean="0">
                <a:solidFill>
                  <a:schemeClr val="bg1">
                    <a:lumMod val="50000"/>
                  </a:schemeClr>
                </a:solidFill>
                <a:latin typeface="Myriad Pro"/>
                <a:ea typeface="+mn-ea"/>
                <a:cs typeface="Arial" pitchFamily="34" charset="0"/>
              </a:rPr>
              <a:t> </a:t>
            </a:r>
            <a:endParaRPr lang="en-US" sz="1100" b="1" kern="1200" noProof="0" dirty="0">
              <a:solidFill>
                <a:schemeClr val="bg1">
                  <a:lumMod val="50000"/>
                </a:schemeClr>
              </a:solidFill>
              <a:latin typeface="Myriad Pro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171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815" indent="-342815" algn="l" defTabSz="914171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766" indent="-285678" algn="l" defTabSz="914171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2712" indent="-228544" algn="l" defTabSz="914171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9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599800" indent="-228544" algn="l" defTabSz="914171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6885" indent="-228544" algn="l" defTabSz="9141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3975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4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6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 l="19376" t="20410" r="5469" b="9375"/>
          <a:stretch>
            <a:fillRect/>
          </a:stretch>
        </p:blipFill>
        <p:spPr bwMode="auto">
          <a:xfrm>
            <a:off x="-38073" y="9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10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6" tIns="45709" rIns="91416" bIns="45709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80824450-F29C-4DC0-8C74-AD5EC12EC6EA}" type="slidenum">
              <a:rPr lang="en-US" smtClean="0">
                <a:solidFill>
                  <a:srgbClr val="0063BE"/>
                </a:solidFill>
                <a:cs typeface="Tahoma" pitchFamily="34" charset="0"/>
              </a:rPr>
              <a:pPr algn="ctr">
                <a:defRPr/>
              </a:pPr>
              <a:t>‹#›</a:t>
            </a:fld>
            <a:r>
              <a:rPr lang="en-US" dirty="0" smtClean="0">
                <a:solidFill>
                  <a:srgbClr val="0063BE"/>
                </a:solidFill>
                <a:cs typeface="Tahoma" pitchFamily="34" charset="0"/>
              </a:rPr>
              <a:t> </a:t>
            </a:r>
            <a:endParaRPr lang="en-US" dirty="0">
              <a:solidFill>
                <a:srgbClr val="0063BE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081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171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256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344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815" indent="-342815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3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766" indent="-285678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2712" indent="-228544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599800" indent="-228544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6885" indent="-22854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3975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6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4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4" algn="l" defTabSz="9141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1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6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4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5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8" algn="l" defTabSz="91417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25395" y="3"/>
            <a:ext cx="12214218" cy="632460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00" tIns="45701" rIns="91400" bIns="45701" rtlCol="0" anchor="ctr"/>
          <a:lstStyle/>
          <a:p>
            <a:pPr marL="0" marR="0" lvl="0" indent="0" algn="ctr" defTabSz="9140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0228" y="2933709"/>
            <a:ext cx="10766795" cy="553999"/>
          </a:xfrm>
          <a:prstGeom prst="rect">
            <a:avLst/>
          </a:prstGeom>
          <a:noFill/>
        </p:spPr>
        <p:txBody>
          <a:bodyPr wrap="square" lIns="91400" tIns="45701" rIns="91400" bIns="45701" rtlCol="0">
            <a:noAutofit/>
          </a:bodyPr>
          <a:lstStyle/>
          <a:p>
            <a:pPr algn="l" defTabSz="914011" rtl="0" eaLnBrk="1" latinLnBrk="0" hangingPunct="1">
              <a:spcBef>
                <a:spcPct val="0"/>
              </a:spcBef>
              <a:buNone/>
            </a:pPr>
            <a:r>
              <a:rPr lang="en-US" sz="31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12967" y="5715001"/>
            <a:ext cx="12201792" cy="118872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91400" tIns="45701" rIns="91400" bIns="45701" rtlCol="0" anchor="ctr"/>
          <a:lstStyle/>
          <a:p>
            <a:pPr algn="ctr"/>
            <a:endParaRPr lang="en-US" sz="19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1932" y="5943600"/>
            <a:ext cx="2611317" cy="818744"/>
          </a:xfrm>
          <a:prstGeom prst="rect">
            <a:avLst/>
          </a:prstGeom>
          <a:noFill/>
        </p:spPr>
        <p:txBody>
          <a:bodyPr wrap="none" lIns="91400" tIns="45701" rIns="91400" bIns="45701" rtlCol="0">
            <a:noAutofit/>
          </a:bodyPr>
          <a:lstStyle/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5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5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34970" y="5137516"/>
            <a:ext cx="2453863" cy="1125173"/>
          </a:xfrm>
          <a:prstGeom prst="rect">
            <a:avLst/>
          </a:prstGeom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1400340" y="257176"/>
            <a:ext cx="485332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392238" y="281943"/>
            <a:ext cx="1099692" cy="464508"/>
          </a:xfrm>
          <a:custGeom>
            <a:avLst/>
            <a:gdLst>
              <a:gd name="T0" fmla="*/ 13059 w 16368"/>
              <a:gd name="T1" fmla="*/ 6821 h 6912"/>
              <a:gd name="T2" fmla="*/ 13171 w 16368"/>
              <a:gd name="T3" fmla="*/ 6058 h 6912"/>
              <a:gd name="T4" fmla="*/ 12537 w 16368"/>
              <a:gd name="T5" fmla="*/ 5601 h 6912"/>
              <a:gd name="T6" fmla="*/ 13031 w 16368"/>
              <a:gd name="T7" fmla="*/ 5422 h 6912"/>
              <a:gd name="T8" fmla="*/ 12404 w 16368"/>
              <a:gd name="T9" fmla="*/ 5262 h 6912"/>
              <a:gd name="T10" fmla="*/ 12431 w 16368"/>
              <a:gd name="T11" fmla="*/ 6007 h 6912"/>
              <a:gd name="T12" fmla="*/ 12987 w 16368"/>
              <a:gd name="T13" fmla="*/ 6455 h 6912"/>
              <a:gd name="T14" fmla="*/ 12420 w 16368"/>
              <a:gd name="T15" fmla="*/ 6610 h 6912"/>
              <a:gd name="T16" fmla="*/ 10290 w 16368"/>
              <a:gd name="T17" fmla="*/ 6648 h 6912"/>
              <a:gd name="T18" fmla="*/ 9716 w 16368"/>
              <a:gd name="T19" fmla="*/ 5817 h 6912"/>
              <a:gd name="T20" fmla="*/ 10563 w 16368"/>
              <a:gd name="T21" fmla="*/ 5437 h 6912"/>
              <a:gd name="T22" fmla="*/ 9537 w 16368"/>
              <a:gd name="T23" fmla="*/ 5473 h 6912"/>
              <a:gd name="T24" fmla="*/ 9912 w 16368"/>
              <a:gd name="T25" fmla="*/ 6864 h 6912"/>
              <a:gd name="T26" fmla="*/ 7886 w 16368"/>
              <a:gd name="T27" fmla="*/ 6342 h 6912"/>
              <a:gd name="T28" fmla="*/ 3258 w 16368"/>
              <a:gd name="T29" fmla="*/ 6878 h 6912"/>
              <a:gd name="T30" fmla="*/ 4175 w 16368"/>
              <a:gd name="T31" fmla="*/ 6446 h 6912"/>
              <a:gd name="T32" fmla="*/ 3586 w 16368"/>
              <a:gd name="T33" fmla="*/ 5821 h 6912"/>
              <a:gd name="T34" fmla="*/ 3511 w 16368"/>
              <a:gd name="T35" fmla="*/ 5432 h 6912"/>
              <a:gd name="T36" fmla="*/ 3856 w 16368"/>
              <a:gd name="T37" fmla="*/ 5147 h 6912"/>
              <a:gd name="T38" fmla="*/ 3086 w 16368"/>
              <a:gd name="T39" fmla="*/ 5654 h 6912"/>
              <a:gd name="T40" fmla="*/ 3767 w 16368"/>
              <a:gd name="T41" fmla="*/ 6238 h 6912"/>
              <a:gd name="T42" fmla="*/ 3719 w 16368"/>
              <a:gd name="T43" fmla="*/ 6621 h 6912"/>
              <a:gd name="T44" fmla="*/ 6358 w 16368"/>
              <a:gd name="T45" fmla="*/ 6200 h 6912"/>
              <a:gd name="T46" fmla="*/ 6907 w 16368"/>
              <a:gd name="T47" fmla="*/ 6636 h 6912"/>
              <a:gd name="T48" fmla="*/ 6848 w 16368"/>
              <a:gd name="T49" fmla="*/ 5890 h 6912"/>
              <a:gd name="T50" fmla="*/ 6560 w 16368"/>
              <a:gd name="T51" fmla="*/ 5196 h 6912"/>
              <a:gd name="T52" fmla="*/ 6473 w 16368"/>
              <a:gd name="T53" fmla="*/ 5436 h 6912"/>
              <a:gd name="T54" fmla="*/ 6496 w 16368"/>
              <a:gd name="T55" fmla="*/ 5894 h 6912"/>
              <a:gd name="T56" fmla="*/ 765 w 16368"/>
              <a:gd name="T57" fmla="*/ 4050 h 6912"/>
              <a:gd name="T58" fmla="*/ 414 w 16368"/>
              <a:gd name="T59" fmla="*/ 3090 h 6912"/>
              <a:gd name="T60" fmla="*/ 1311 w 16368"/>
              <a:gd name="T61" fmla="*/ 2618 h 6912"/>
              <a:gd name="T62" fmla="*/ 70 w 16368"/>
              <a:gd name="T63" fmla="*/ 3082 h 6912"/>
              <a:gd name="T64" fmla="*/ 780 w 16368"/>
              <a:gd name="T65" fmla="*/ 4327 h 6912"/>
              <a:gd name="T66" fmla="*/ 2867 w 16368"/>
              <a:gd name="T67" fmla="*/ 4033 h 6912"/>
              <a:gd name="T68" fmla="*/ 2587 w 16368"/>
              <a:gd name="T69" fmla="*/ 2621 h 6912"/>
              <a:gd name="T70" fmla="*/ 1434 w 16368"/>
              <a:gd name="T71" fmla="*/ 3358 h 6912"/>
              <a:gd name="T72" fmla="*/ 2181 w 16368"/>
              <a:gd name="T73" fmla="*/ 4076 h 6912"/>
              <a:gd name="T74" fmla="*/ 1790 w 16368"/>
              <a:gd name="T75" fmla="*/ 3203 h 6912"/>
              <a:gd name="T76" fmla="*/ 2563 w 16368"/>
              <a:gd name="T77" fmla="*/ 2957 h 6912"/>
              <a:gd name="T78" fmla="*/ 2523 w 16368"/>
              <a:gd name="T79" fmla="*/ 3971 h 6912"/>
              <a:gd name="T80" fmla="*/ 3826 w 16368"/>
              <a:gd name="T81" fmla="*/ 3401 h 6912"/>
              <a:gd name="T82" fmla="*/ 5201 w 16368"/>
              <a:gd name="T83" fmla="*/ 4304 h 6912"/>
              <a:gd name="T84" fmla="*/ 6088 w 16368"/>
              <a:gd name="T85" fmla="*/ 3839 h 6912"/>
              <a:gd name="T86" fmla="*/ 5467 w 16368"/>
              <a:gd name="T87" fmla="*/ 3223 h 6912"/>
              <a:gd name="T88" fmla="*/ 5434 w 16368"/>
              <a:gd name="T89" fmla="*/ 2845 h 6912"/>
              <a:gd name="T90" fmla="*/ 5737 w 16368"/>
              <a:gd name="T91" fmla="*/ 2562 h 6912"/>
              <a:gd name="T92" fmla="*/ 4999 w 16368"/>
              <a:gd name="T93" fmla="*/ 3094 h 6912"/>
              <a:gd name="T94" fmla="*/ 5698 w 16368"/>
              <a:gd name="T95" fmla="*/ 3673 h 6912"/>
              <a:gd name="T96" fmla="*/ 5617 w 16368"/>
              <a:gd name="T97" fmla="*/ 4044 h 6912"/>
              <a:gd name="T98" fmla="*/ 6429 w 16368"/>
              <a:gd name="T99" fmla="*/ 3950 h 6912"/>
              <a:gd name="T100" fmla="*/ 7503 w 16368"/>
              <a:gd name="T101" fmla="*/ 4170 h 6912"/>
              <a:gd name="T102" fmla="*/ 7279 w 16368"/>
              <a:gd name="T103" fmla="*/ 3987 h 6912"/>
              <a:gd name="T104" fmla="*/ 6709 w 16368"/>
              <a:gd name="T105" fmla="*/ 3804 h 6912"/>
              <a:gd name="T106" fmla="*/ 10777 w 16368"/>
              <a:gd name="T107" fmla="*/ 3115 h 6912"/>
              <a:gd name="T108" fmla="*/ 12176 w 16368"/>
              <a:gd name="T109" fmla="*/ 3026 h 6912"/>
              <a:gd name="T110" fmla="*/ 14702 w 16368"/>
              <a:gd name="T111" fmla="*/ 4030 h 6912"/>
              <a:gd name="T112" fmla="*/ 13852 w 16368"/>
              <a:gd name="T113" fmla="*/ 3645 h 6912"/>
              <a:gd name="T114" fmla="*/ 14434 w 16368"/>
              <a:gd name="T115" fmla="*/ 2814 h 6912"/>
              <a:gd name="T116" fmla="*/ 14096 w 16368"/>
              <a:gd name="T117" fmla="*/ 2603 h 6912"/>
              <a:gd name="T118" fmla="*/ 13655 w 16368"/>
              <a:gd name="T119" fmla="*/ 4002 h 6912"/>
              <a:gd name="T120" fmla="*/ 15796 w 16368"/>
              <a:gd name="T121" fmla="*/ 3578 h 6912"/>
              <a:gd name="T122" fmla="*/ 8589 w 16368"/>
              <a:gd name="T123" fmla="*/ 495 h 6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368" h="6912">
                <a:moveTo>
                  <a:pt x="6388" y="495"/>
                </a:moveTo>
                <a:lnTo>
                  <a:pt x="6388" y="0"/>
                </a:lnTo>
                <a:lnTo>
                  <a:pt x="4724" y="0"/>
                </a:lnTo>
                <a:lnTo>
                  <a:pt x="4724" y="495"/>
                </a:lnTo>
                <a:lnTo>
                  <a:pt x="5212" y="495"/>
                </a:lnTo>
                <a:lnTo>
                  <a:pt x="5212" y="1721"/>
                </a:lnTo>
                <a:lnTo>
                  <a:pt x="5900" y="1721"/>
                </a:lnTo>
                <a:lnTo>
                  <a:pt x="5900" y="495"/>
                </a:lnTo>
                <a:lnTo>
                  <a:pt x="6388" y="495"/>
                </a:lnTo>
                <a:close/>
                <a:moveTo>
                  <a:pt x="12191" y="6803"/>
                </a:moveTo>
                <a:lnTo>
                  <a:pt x="12210" y="6813"/>
                </a:lnTo>
                <a:lnTo>
                  <a:pt x="12231" y="6823"/>
                </a:lnTo>
                <a:lnTo>
                  <a:pt x="12253" y="6833"/>
                </a:lnTo>
                <a:lnTo>
                  <a:pt x="12278" y="6843"/>
                </a:lnTo>
                <a:lnTo>
                  <a:pt x="12304" y="6853"/>
                </a:lnTo>
                <a:lnTo>
                  <a:pt x="12331" y="6862"/>
                </a:lnTo>
                <a:lnTo>
                  <a:pt x="12361" y="6871"/>
                </a:lnTo>
                <a:lnTo>
                  <a:pt x="12391" y="6878"/>
                </a:lnTo>
                <a:lnTo>
                  <a:pt x="12422" y="6885"/>
                </a:lnTo>
                <a:lnTo>
                  <a:pt x="12454" y="6893"/>
                </a:lnTo>
                <a:lnTo>
                  <a:pt x="12487" y="6898"/>
                </a:lnTo>
                <a:lnTo>
                  <a:pt x="12520" y="6903"/>
                </a:lnTo>
                <a:lnTo>
                  <a:pt x="12554" y="6907"/>
                </a:lnTo>
                <a:lnTo>
                  <a:pt x="12588" y="6910"/>
                </a:lnTo>
                <a:lnTo>
                  <a:pt x="12622" y="6911"/>
                </a:lnTo>
                <a:lnTo>
                  <a:pt x="12657" y="6912"/>
                </a:lnTo>
                <a:lnTo>
                  <a:pt x="12697" y="6911"/>
                </a:lnTo>
                <a:lnTo>
                  <a:pt x="12737" y="6909"/>
                </a:lnTo>
                <a:lnTo>
                  <a:pt x="12775" y="6906"/>
                </a:lnTo>
                <a:lnTo>
                  <a:pt x="12812" y="6901"/>
                </a:lnTo>
                <a:lnTo>
                  <a:pt x="12848" y="6896"/>
                </a:lnTo>
                <a:lnTo>
                  <a:pt x="12882" y="6888"/>
                </a:lnTo>
                <a:lnTo>
                  <a:pt x="12914" y="6879"/>
                </a:lnTo>
                <a:lnTo>
                  <a:pt x="12946" y="6870"/>
                </a:lnTo>
                <a:lnTo>
                  <a:pt x="12976" y="6860"/>
                </a:lnTo>
                <a:lnTo>
                  <a:pt x="13004" y="6848"/>
                </a:lnTo>
                <a:lnTo>
                  <a:pt x="13032" y="6835"/>
                </a:lnTo>
                <a:lnTo>
                  <a:pt x="13059" y="6821"/>
                </a:lnTo>
                <a:lnTo>
                  <a:pt x="13083" y="6807"/>
                </a:lnTo>
                <a:lnTo>
                  <a:pt x="13107" y="6791"/>
                </a:lnTo>
                <a:lnTo>
                  <a:pt x="13129" y="6775"/>
                </a:lnTo>
                <a:lnTo>
                  <a:pt x="13150" y="6758"/>
                </a:lnTo>
                <a:lnTo>
                  <a:pt x="13169" y="6739"/>
                </a:lnTo>
                <a:lnTo>
                  <a:pt x="13187" y="6720"/>
                </a:lnTo>
                <a:lnTo>
                  <a:pt x="13205" y="6700"/>
                </a:lnTo>
                <a:lnTo>
                  <a:pt x="13220" y="6680"/>
                </a:lnTo>
                <a:lnTo>
                  <a:pt x="13235" y="6659"/>
                </a:lnTo>
                <a:lnTo>
                  <a:pt x="13248" y="6637"/>
                </a:lnTo>
                <a:lnTo>
                  <a:pt x="13259" y="6615"/>
                </a:lnTo>
                <a:lnTo>
                  <a:pt x="13270" y="6592"/>
                </a:lnTo>
                <a:lnTo>
                  <a:pt x="13280" y="6568"/>
                </a:lnTo>
                <a:lnTo>
                  <a:pt x="13288" y="6545"/>
                </a:lnTo>
                <a:lnTo>
                  <a:pt x="13294" y="6521"/>
                </a:lnTo>
                <a:lnTo>
                  <a:pt x="13300" y="6496"/>
                </a:lnTo>
                <a:lnTo>
                  <a:pt x="13304" y="6471"/>
                </a:lnTo>
                <a:lnTo>
                  <a:pt x="13307" y="6446"/>
                </a:lnTo>
                <a:lnTo>
                  <a:pt x="13309" y="6420"/>
                </a:lnTo>
                <a:lnTo>
                  <a:pt x="13309" y="6395"/>
                </a:lnTo>
                <a:lnTo>
                  <a:pt x="13309" y="6372"/>
                </a:lnTo>
                <a:lnTo>
                  <a:pt x="13308" y="6350"/>
                </a:lnTo>
                <a:lnTo>
                  <a:pt x="13306" y="6327"/>
                </a:lnTo>
                <a:lnTo>
                  <a:pt x="13303" y="6307"/>
                </a:lnTo>
                <a:lnTo>
                  <a:pt x="13299" y="6285"/>
                </a:lnTo>
                <a:lnTo>
                  <a:pt x="13294" y="6266"/>
                </a:lnTo>
                <a:lnTo>
                  <a:pt x="13289" y="6245"/>
                </a:lnTo>
                <a:lnTo>
                  <a:pt x="13283" y="6226"/>
                </a:lnTo>
                <a:lnTo>
                  <a:pt x="13275" y="6207"/>
                </a:lnTo>
                <a:lnTo>
                  <a:pt x="13267" y="6189"/>
                </a:lnTo>
                <a:lnTo>
                  <a:pt x="13258" y="6172"/>
                </a:lnTo>
                <a:lnTo>
                  <a:pt x="13248" y="6154"/>
                </a:lnTo>
                <a:lnTo>
                  <a:pt x="13238" y="6137"/>
                </a:lnTo>
                <a:lnTo>
                  <a:pt x="13226" y="6120"/>
                </a:lnTo>
                <a:lnTo>
                  <a:pt x="13213" y="6104"/>
                </a:lnTo>
                <a:lnTo>
                  <a:pt x="13200" y="6089"/>
                </a:lnTo>
                <a:lnTo>
                  <a:pt x="13186" y="6073"/>
                </a:lnTo>
                <a:lnTo>
                  <a:pt x="13171" y="6058"/>
                </a:lnTo>
                <a:lnTo>
                  <a:pt x="13155" y="6044"/>
                </a:lnTo>
                <a:lnTo>
                  <a:pt x="13138" y="6029"/>
                </a:lnTo>
                <a:lnTo>
                  <a:pt x="13120" y="6016"/>
                </a:lnTo>
                <a:lnTo>
                  <a:pt x="13102" y="6002"/>
                </a:lnTo>
                <a:lnTo>
                  <a:pt x="13082" y="5989"/>
                </a:lnTo>
                <a:lnTo>
                  <a:pt x="13062" y="5976"/>
                </a:lnTo>
                <a:lnTo>
                  <a:pt x="13041" y="5964"/>
                </a:lnTo>
                <a:lnTo>
                  <a:pt x="13019" y="5952"/>
                </a:lnTo>
                <a:lnTo>
                  <a:pt x="12995" y="5939"/>
                </a:lnTo>
                <a:lnTo>
                  <a:pt x="12972" y="5927"/>
                </a:lnTo>
                <a:lnTo>
                  <a:pt x="12947" y="5916"/>
                </a:lnTo>
                <a:lnTo>
                  <a:pt x="12920" y="5905"/>
                </a:lnTo>
                <a:lnTo>
                  <a:pt x="12894" y="5893"/>
                </a:lnTo>
                <a:lnTo>
                  <a:pt x="12866" y="5883"/>
                </a:lnTo>
                <a:lnTo>
                  <a:pt x="12825" y="5867"/>
                </a:lnTo>
                <a:lnTo>
                  <a:pt x="12786" y="5851"/>
                </a:lnTo>
                <a:lnTo>
                  <a:pt x="12751" y="5835"/>
                </a:lnTo>
                <a:lnTo>
                  <a:pt x="12718" y="5821"/>
                </a:lnTo>
                <a:lnTo>
                  <a:pt x="12688" y="5806"/>
                </a:lnTo>
                <a:lnTo>
                  <a:pt x="12662" y="5790"/>
                </a:lnTo>
                <a:lnTo>
                  <a:pt x="12637" y="5775"/>
                </a:lnTo>
                <a:lnTo>
                  <a:pt x="12616" y="5758"/>
                </a:lnTo>
                <a:lnTo>
                  <a:pt x="12606" y="5750"/>
                </a:lnTo>
                <a:lnTo>
                  <a:pt x="12597" y="5742"/>
                </a:lnTo>
                <a:lnTo>
                  <a:pt x="12589" y="5734"/>
                </a:lnTo>
                <a:lnTo>
                  <a:pt x="12581" y="5725"/>
                </a:lnTo>
                <a:lnTo>
                  <a:pt x="12574" y="5717"/>
                </a:lnTo>
                <a:lnTo>
                  <a:pt x="12568" y="5707"/>
                </a:lnTo>
                <a:lnTo>
                  <a:pt x="12561" y="5698"/>
                </a:lnTo>
                <a:lnTo>
                  <a:pt x="12556" y="5689"/>
                </a:lnTo>
                <a:lnTo>
                  <a:pt x="12552" y="5679"/>
                </a:lnTo>
                <a:lnTo>
                  <a:pt x="12548" y="5668"/>
                </a:lnTo>
                <a:lnTo>
                  <a:pt x="12545" y="5658"/>
                </a:lnTo>
                <a:lnTo>
                  <a:pt x="12542" y="5647"/>
                </a:lnTo>
                <a:lnTo>
                  <a:pt x="12540" y="5637"/>
                </a:lnTo>
                <a:lnTo>
                  <a:pt x="12538" y="5626"/>
                </a:lnTo>
                <a:lnTo>
                  <a:pt x="12538" y="5613"/>
                </a:lnTo>
                <a:lnTo>
                  <a:pt x="12537" y="5601"/>
                </a:lnTo>
                <a:lnTo>
                  <a:pt x="12538" y="5583"/>
                </a:lnTo>
                <a:lnTo>
                  <a:pt x="12541" y="5563"/>
                </a:lnTo>
                <a:lnTo>
                  <a:pt x="12544" y="5554"/>
                </a:lnTo>
                <a:lnTo>
                  <a:pt x="12546" y="5545"/>
                </a:lnTo>
                <a:lnTo>
                  <a:pt x="12550" y="5536"/>
                </a:lnTo>
                <a:lnTo>
                  <a:pt x="12553" y="5526"/>
                </a:lnTo>
                <a:lnTo>
                  <a:pt x="12558" y="5517"/>
                </a:lnTo>
                <a:lnTo>
                  <a:pt x="12563" y="5508"/>
                </a:lnTo>
                <a:lnTo>
                  <a:pt x="12569" y="5500"/>
                </a:lnTo>
                <a:lnTo>
                  <a:pt x="12575" y="5491"/>
                </a:lnTo>
                <a:lnTo>
                  <a:pt x="12581" y="5482"/>
                </a:lnTo>
                <a:lnTo>
                  <a:pt x="12588" y="5475"/>
                </a:lnTo>
                <a:lnTo>
                  <a:pt x="12596" y="5467"/>
                </a:lnTo>
                <a:lnTo>
                  <a:pt x="12604" y="5460"/>
                </a:lnTo>
                <a:lnTo>
                  <a:pt x="12614" y="5453"/>
                </a:lnTo>
                <a:lnTo>
                  <a:pt x="12623" y="5446"/>
                </a:lnTo>
                <a:lnTo>
                  <a:pt x="12633" y="5438"/>
                </a:lnTo>
                <a:lnTo>
                  <a:pt x="12644" y="5432"/>
                </a:lnTo>
                <a:lnTo>
                  <a:pt x="12656" y="5427"/>
                </a:lnTo>
                <a:lnTo>
                  <a:pt x="12667" y="5421"/>
                </a:lnTo>
                <a:lnTo>
                  <a:pt x="12680" y="5417"/>
                </a:lnTo>
                <a:lnTo>
                  <a:pt x="12693" y="5412"/>
                </a:lnTo>
                <a:lnTo>
                  <a:pt x="12707" y="5408"/>
                </a:lnTo>
                <a:lnTo>
                  <a:pt x="12721" y="5405"/>
                </a:lnTo>
                <a:lnTo>
                  <a:pt x="12736" y="5402"/>
                </a:lnTo>
                <a:lnTo>
                  <a:pt x="12752" y="5398"/>
                </a:lnTo>
                <a:lnTo>
                  <a:pt x="12768" y="5396"/>
                </a:lnTo>
                <a:lnTo>
                  <a:pt x="12785" y="5395"/>
                </a:lnTo>
                <a:lnTo>
                  <a:pt x="12803" y="5394"/>
                </a:lnTo>
                <a:lnTo>
                  <a:pt x="12821" y="5393"/>
                </a:lnTo>
                <a:lnTo>
                  <a:pt x="12852" y="5394"/>
                </a:lnTo>
                <a:lnTo>
                  <a:pt x="12881" y="5396"/>
                </a:lnTo>
                <a:lnTo>
                  <a:pt x="12908" y="5398"/>
                </a:lnTo>
                <a:lnTo>
                  <a:pt x="12935" y="5402"/>
                </a:lnTo>
                <a:lnTo>
                  <a:pt x="12960" y="5406"/>
                </a:lnTo>
                <a:lnTo>
                  <a:pt x="12985" y="5411"/>
                </a:lnTo>
                <a:lnTo>
                  <a:pt x="13008" y="5417"/>
                </a:lnTo>
                <a:lnTo>
                  <a:pt x="13031" y="5422"/>
                </a:lnTo>
                <a:lnTo>
                  <a:pt x="13052" y="5429"/>
                </a:lnTo>
                <a:lnTo>
                  <a:pt x="13072" y="5435"/>
                </a:lnTo>
                <a:lnTo>
                  <a:pt x="13091" y="5442"/>
                </a:lnTo>
                <a:lnTo>
                  <a:pt x="13109" y="5449"/>
                </a:lnTo>
                <a:lnTo>
                  <a:pt x="13139" y="5463"/>
                </a:lnTo>
                <a:lnTo>
                  <a:pt x="13166" y="5475"/>
                </a:lnTo>
                <a:lnTo>
                  <a:pt x="13241" y="5222"/>
                </a:lnTo>
                <a:lnTo>
                  <a:pt x="13223" y="5213"/>
                </a:lnTo>
                <a:lnTo>
                  <a:pt x="13205" y="5205"/>
                </a:lnTo>
                <a:lnTo>
                  <a:pt x="13185" y="5197"/>
                </a:lnTo>
                <a:lnTo>
                  <a:pt x="13165" y="5189"/>
                </a:lnTo>
                <a:lnTo>
                  <a:pt x="13142" y="5182"/>
                </a:lnTo>
                <a:lnTo>
                  <a:pt x="13120" y="5175"/>
                </a:lnTo>
                <a:lnTo>
                  <a:pt x="13096" y="5168"/>
                </a:lnTo>
                <a:lnTo>
                  <a:pt x="13071" y="5162"/>
                </a:lnTo>
                <a:lnTo>
                  <a:pt x="13044" y="5157"/>
                </a:lnTo>
                <a:lnTo>
                  <a:pt x="13017" y="5152"/>
                </a:lnTo>
                <a:lnTo>
                  <a:pt x="12988" y="5147"/>
                </a:lnTo>
                <a:lnTo>
                  <a:pt x="12958" y="5144"/>
                </a:lnTo>
                <a:lnTo>
                  <a:pt x="12928" y="5141"/>
                </a:lnTo>
                <a:lnTo>
                  <a:pt x="12896" y="5139"/>
                </a:lnTo>
                <a:lnTo>
                  <a:pt x="12862" y="5137"/>
                </a:lnTo>
                <a:lnTo>
                  <a:pt x="12828" y="5137"/>
                </a:lnTo>
                <a:lnTo>
                  <a:pt x="12794" y="5138"/>
                </a:lnTo>
                <a:lnTo>
                  <a:pt x="12760" y="5139"/>
                </a:lnTo>
                <a:lnTo>
                  <a:pt x="12727" y="5142"/>
                </a:lnTo>
                <a:lnTo>
                  <a:pt x="12694" y="5146"/>
                </a:lnTo>
                <a:lnTo>
                  <a:pt x="12664" y="5152"/>
                </a:lnTo>
                <a:lnTo>
                  <a:pt x="12633" y="5158"/>
                </a:lnTo>
                <a:lnTo>
                  <a:pt x="12603" y="5165"/>
                </a:lnTo>
                <a:lnTo>
                  <a:pt x="12576" y="5175"/>
                </a:lnTo>
                <a:lnTo>
                  <a:pt x="12548" y="5184"/>
                </a:lnTo>
                <a:lnTo>
                  <a:pt x="12522" y="5195"/>
                </a:lnTo>
                <a:lnTo>
                  <a:pt x="12496" y="5206"/>
                </a:lnTo>
                <a:lnTo>
                  <a:pt x="12471" y="5219"/>
                </a:lnTo>
                <a:lnTo>
                  <a:pt x="12448" y="5232"/>
                </a:lnTo>
                <a:lnTo>
                  <a:pt x="12425" y="5247"/>
                </a:lnTo>
                <a:lnTo>
                  <a:pt x="12404" y="5262"/>
                </a:lnTo>
                <a:lnTo>
                  <a:pt x="12383" y="5278"/>
                </a:lnTo>
                <a:lnTo>
                  <a:pt x="12364" y="5295"/>
                </a:lnTo>
                <a:lnTo>
                  <a:pt x="12346" y="5313"/>
                </a:lnTo>
                <a:lnTo>
                  <a:pt x="12329" y="5331"/>
                </a:lnTo>
                <a:lnTo>
                  <a:pt x="12313" y="5350"/>
                </a:lnTo>
                <a:lnTo>
                  <a:pt x="12299" y="5371"/>
                </a:lnTo>
                <a:lnTo>
                  <a:pt x="12285" y="5391"/>
                </a:lnTo>
                <a:lnTo>
                  <a:pt x="12273" y="5413"/>
                </a:lnTo>
                <a:lnTo>
                  <a:pt x="12262" y="5435"/>
                </a:lnTo>
                <a:lnTo>
                  <a:pt x="12251" y="5458"/>
                </a:lnTo>
                <a:lnTo>
                  <a:pt x="12243" y="5480"/>
                </a:lnTo>
                <a:lnTo>
                  <a:pt x="12236" y="5505"/>
                </a:lnTo>
                <a:lnTo>
                  <a:pt x="12230" y="5528"/>
                </a:lnTo>
                <a:lnTo>
                  <a:pt x="12225" y="5554"/>
                </a:lnTo>
                <a:lnTo>
                  <a:pt x="12222" y="5578"/>
                </a:lnTo>
                <a:lnTo>
                  <a:pt x="12220" y="5605"/>
                </a:lnTo>
                <a:lnTo>
                  <a:pt x="12219" y="5631"/>
                </a:lnTo>
                <a:lnTo>
                  <a:pt x="12220" y="5654"/>
                </a:lnTo>
                <a:lnTo>
                  <a:pt x="12221" y="5676"/>
                </a:lnTo>
                <a:lnTo>
                  <a:pt x="12224" y="5698"/>
                </a:lnTo>
                <a:lnTo>
                  <a:pt x="12227" y="5720"/>
                </a:lnTo>
                <a:lnTo>
                  <a:pt x="12232" y="5740"/>
                </a:lnTo>
                <a:lnTo>
                  <a:pt x="12237" y="5761"/>
                </a:lnTo>
                <a:lnTo>
                  <a:pt x="12244" y="5780"/>
                </a:lnTo>
                <a:lnTo>
                  <a:pt x="12251" y="5799"/>
                </a:lnTo>
                <a:lnTo>
                  <a:pt x="12260" y="5818"/>
                </a:lnTo>
                <a:lnTo>
                  <a:pt x="12270" y="5836"/>
                </a:lnTo>
                <a:lnTo>
                  <a:pt x="12280" y="5854"/>
                </a:lnTo>
                <a:lnTo>
                  <a:pt x="12291" y="5871"/>
                </a:lnTo>
                <a:lnTo>
                  <a:pt x="12304" y="5888"/>
                </a:lnTo>
                <a:lnTo>
                  <a:pt x="12317" y="5905"/>
                </a:lnTo>
                <a:lnTo>
                  <a:pt x="12330" y="5920"/>
                </a:lnTo>
                <a:lnTo>
                  <a:pt x="12346" y="5935"/>
                </a:lnTo>
                <a:lnTo>
                  <a:pt x="12361" y="5951"/>
                </a:lnTo>
                <a:lnTo>
                  <a:pt x="12377" y="5965"/>
                </a:lnTo>
                <a:lnTo>
                  <a:pt x="12395" y="5979"/>
                </a:lnTo>
                <a:lnTo>
                  <a:pt x="12412" y="5994"/>
                </a:lnTo>
                <a:lnTo>
                  <a:pt x="12431" y="6007"/>
                </a:lnTo>
                <a:lnTo>
                  <a:pt x="12451" y="6020"/>
                </a:lnTo>
                <a:lnTo>
                  <a:pt x="12471" y="6033"/>
                </a:lnTo>
                <a:lnTo>
                  <a:pt x="12492" y="6045"/>
                </a:lnTo>
                <a:lnTo>
                  <a:pt x="12514" y="6057"/>
                </a:lnTo>
                <a:lnTo>
                  <a:pt x="12536" y="6068"/>
                </a:lnTo>
                <a:lnTo>
                  <a:pt x="12559" y="6080"/>
                </a:lnTo>
                <a:lnTo>
                  <a:pt x="12583" y="6091"/>
                </a:lnTo>
                <a:lnTo>
                  <a:pt x="12607" y="6101"/>
                </a:lnTo>
                <a:lnTo>
                  <a:pt x="12633" y="6111"/>
                </a:lnTo>
                <a:lnTo>
                  <a:pt x="12659" y="6122"/>
                </a:lnTo>
                <a:lnTo>
                  <a:pt x="12685" y="6131"/>
                </a:lnTo>
                <a:lnTo>
                  <a:pt x="12724" y="6146"/>
                </a:lnTo>
                <a:lnTo>
                  <a:pt x="12761" y="6160"/>
                </a:lnTo>
                <a:lnTo>
                  <a:pt x="12794" y="6176"/>
                </a:lnTo>
                <a:lnTo>
                  <a:pt x="12824" y="6191"/>
                </a:lnTo>
                <a:lnTo>
                  <a:pt x="12852" y="6206"/>
                </a:lnTo>
                <a:lnTo>
                  <a:pt x="12877" y="6222"/>
                </a:lnTo>
                <a:lnTo>
                  <a:pt x="12899" y="6238"/>
                </a:lnTo>
                <a:lnTo>
                  <a:pt x="12919" y="6254"/>
                </a:lnTo>
                <a:lnTo>
                  <a:pt x="12928" y="6264"/>
                </a:lnTo>
                <a:lnTo>
                  <a:pt x="12936" y="6272"/>
                </a:lnTo>
                <a:lnTo>
                  <a:pt x="12944" y="6281"/>
                </a:lnTo>
                <a:lnTo>
                  <a:pt x="12951" y="6290"/>
                </a:lnTo>
                <a:lnTo>
                  <a:pt x="12957" y="6299"/>
                </a:lnTo>
                <a:lnTo>
                  <a:pt x="12962" y="6309"/>
                </a:lnTo>
                <a:lnTo>
                  <a:pt x="12969" y="6319"/>
                </a:lnTo>
                <a:lnTo>
                  <a:pt x="12973" y="6328"/>
                </a:lnTo>
                <a:lnTo>
                  <a:pt x="12977" y="6338"/>
                </a:lnTo>
                <a:lnTo>
                  <a:pt x="12980" y="6349"/>
                </a:lnTo>
                <a:lnTo>
                  <a:pt x="12983" y="6360"/>
                </a:lnTo>
                <a:lnTo>
                  <a:pt x="12986" y="6370"/>
                </a:lnTo>
                <a:lnTo>
                  <a:pt x="12987" y="6381"/>
                </a:lnTo>
                <a:lnTo>
                  <a:pt x="12989" y="6393"/>
                </a:lnTo>
                <a:lnTo>
                  <a:pt x="12989" y="6405"/>
                </a:lnTo>
                <a:lnTo>
                  <a:pt x="12990" y="6417"/>
                </a:lnTo>
                <a:lnTo>
                  <a:pt x="12989" y="6429"/>
                </a:lnTo>
                <a:lnTo>
                  <a:pt x="12988" y="6443"/>
                </a:lnTo>
                <a:lnTo>
                  <a:pt x="12987" y="6455"/>
                </a:lnTo>
                <a:lnTo>
                  <a:pt x="12985" y="6467"/>
                </a:lnTo>
                <a:lnTo>
                  <a:pt x="12982" y="6479"/>
                </a:lnTo>
                <a:lnTo>
                  <a:pt x="12978" y="6491"/>
                </a:lnTo>
                <a:lnTo>
                  <a:pt x="12974" y="6502"/>
                </a:lnTo>
                <a:lnTo>
                  <a:pt x="12970" y="6513"/>
                </a:lnTo>
                <a:lnTo>
                  <a:pt x="12963" y="6523"/>
                </a:lnTo>
                <a:lnTo>
                  <a:pt x="12957" y="6534"/>
                </a:lnTo>
                <a:lnTo>
                  <a:pt x="12951" y="6544"/>
                </a:lnTo>
                <a:lnTo>
                  <a:pt x="12944" y="6553"/>
                </a:lnTo>
                <a:lnTo>
                  <a:pt x="12936" y="6562"/>
                </a:lnTo>
                <a:lnTo>
                  <a:pt x="12928" y="6570"/>
                </a:lnTo>
                <a:lnTo>
                  <a:pt x="12918" y="6579"/>
                </a:lnTo>
                <a:lnTo>
                  <a:pt x="12908" y="6587"/>
                </a:lnTo>
                <a:lnTo>
                  <a:pt x="12898" y="6594"/>
                </a:lnTo>
                <a:lnTo>
                  <a:pt x="12888" y="6601"/>
                </a:lnTo>
                <a:lnTo>
                  <a:pt x="12877" y="6608"/>
                </a:lnTo>
                <a:lnTo>
                  <a:pt x="12864" y="6614"/>
                </a:lnTo>
                <a:lnTo>
                  <a:pt x="12852" y="6621"/>
                </a:lnTo>
                <a:lnTo>
                  <a:pt x="12839" y="6626"/>
                </a:lnTo>
                <a:lnTo>
                  <a:pt x="12824" y="6631"/>
                </a:lnTo>
                <a:lnTo>
                  <a:pt x="12810" y="6635"/>
                </a:lnTo>
                <a:lnTo>
                  <a:pt x="12796" y="6639"/>
                </a:lnTo>
                <a:lnTo>
                  <a:pt x="12780" y="6642"/>
                </a:lnTo>
                <a:lnTo>
                  <a:pt x="12764" y="6645"/>
                </a:lnTo>
                <a:lnTo>
                  <a:pt x="12748" y="6647"/>
                </a:lnTo>
                <a:lnTo>
                  <a:pt x="12731" y="6649"/>
                </a:lnTo>
                <a:lnTo>
                  <a:pt x="12714" y="6650"/>
                </a:lnTo>
                <a:lnTo>
                  <a:pt x="12695" y="6651"/>
                </a:lnTo>
                <a:lnTo>
                  <a:pt x="12677" y="6651"/>
                </a:lnTo>
                <a:lnTo>
                  <a:pt x="12647" y="6651"/>
                </a:lnTo>
                <a:lnTo>
                  <a:pt x="12618" y="6649"/>
                </a:lnTo>
                <a:lnTo>
                  <a:pt x="12588" y="6646"/>
                </a:lnTo>
                <a:lnTo>
                  <a:pt x="12558" y="6643"/>
                </a:lnTo>
                <a:lnTo>
                  <a:pt x="12530" y="6638"/>
                </a:lnTo>
                <a:lnTo>
                  <a:pt x="12502" y="6632"/>
                </a:lnTo>
                <a:lnTo>
                  <a:pt x="12473" y="6626"/>
                </a:lnTo>
                <a:lnTo>
                  <a:pt x="12447" y="6619"/>
                </a:lnTo>
                <a:lnTo>
                  <a:pt x="12420" y="6610"/>
                </a:lnTo>
                <a:lnTo>
                  <a:pt x="12395" y="6602"/>
                </a:lnTo>
                <a:lnTo>
                  <a:pt x="12370" y="6593"/>
                </a:lnTo>
                <a:lnTo>
                  <a:pt x="12347" y="6584"/>
                </a:lnTo>
                <a:lnTo>
                  <a:pt x="12323" y="6574"/>
                </a:lnTo>
                <a:lnTo>
                  <a:pt x="12302" y="6563"/>
                </a:lnTo>
                <a:lnTo>
                  <a:pt x="12280" y="6553"/>
                </a:lnTo>
                <a:lnTo>
                  <a:pt x="12261" y="6542"/>
                </a:lnTo>
                <a:lnTo>
                  <a:pt x="12191" y="6803"/>
                </a:lnTo>
                <a:close/>
                <a:moveTo>
                  <a:pt x="11914" y="5865"/>
                </a:moveTo>
                <a:lnTo>
                  <a:pt x="11265" y="5865"/>
                </a:lnTo>
                <a:lnTo>
                  <a:pt x="11265" y="5422"/>
                </a:lnTo>
                <a:lnTo>
                  <a:pt x="11953" y="5422"/>
                </a:lnTo>
                <a:lnTo>
                  <a:pt x="11953" y="5163"/>
                </a:lnTo>
                <a:lnTo>
                  <a:pt x="10951" y="5163"/>
                </a:lnTo>
                <a:lnTo>
                  <a:pt x="10951" y="6884"/>
                </a:lnTo>
                <a:lnTo>
                  <a:pt x="11991" y="6884"/>
                </a:lnTo>
                <a:lnTo>
                  <a:pt x="11991" y="6626"/>
                </a:lnTo>
                <a:lnTo>
                  <a:pt x="11265" y="6626"/>
                </a:lnTo>
                <a:lnTo>
                  <a:pt x="11265" y="6122"/>
                </a:lnTo>
                <a:lnTo>
                  <a:pt x="11914" y="6122"/>
                </a:lnTo>
                <a:lnTo>
                  <a:pt x="11914" y="5865"/>
                </a:lnTo>
                <a:close/>
                <a:moveTo>
                  <a:pt x="10633" y="6586"/>
                </a:moveTo>
                <a:lnTo>
                  <a:pt x="10617" y="6593"/>
                </a:lnTo>
                <a:lnTo>
                  <a:pt x="10600" y="6599"/>
                </a:lnTo>
                <a:lnTo>
                  <a:pt x="10582" y="6605"/>
                </a:lnTo>
                <a:lnTo>
                  <a:pt x="10562" y="6611"/>
                </a:lnTo>
                <a:lnTo>
                  <a:pt x="10542" y="6617"/>
                </a:lnTo>
                <a:lnTo>
                  <a:pt x="10522" y="6623"/>
                </a:lnTo>
                <a:lnTo>
                  <a:pt x="10500" y="6627"/>
                </a:lnTo>
                <a:lnTo>
                  <a:pt x="10479" y="6632"/>
                </a:lnTo>
                <a:lnTo>
                  <a:pt x="10456" y="6635"/>
                </a:lnTo>
                <a:lnTo>
                  <a:pt x="10433" y="6639"/>
                </a:lnTo>
                <a:lnTo>
                  <a:pt x="10409" y="6642"/>
                </a:lnTo>
                <a:lnTo>
                  <a:pt x="10385" y="6644"/>
                </a:lnTo>
                <a:lnTo>
                  <a:pt x="10362" y="6646"/>
                </a:lnTo>
                <a:lnTo>
                  <a:pt x="10338" y="6647"/>
                </a:lnTo>
                <a:lnTo>
                  <a:pt x="10314" y="6648"/>
                </a:lnTo>
                <a:lnTo>
                  <a:pt x="10290" y="6648"/>
                </a:lnTo>
                <a:lnTo>
                  <a:pt x="10255" y="6648"/>
                </a:lnTo>
                <a:lnTo>
                  <a:pt x="10221" y="6646"/>
                </a:lnTo>
                <a:lnTo>
                  <a:pt x="10188" y="6642"/>
                </a:lnTo>
                <a:lnTo>
                  <a:pt x="10155" y="6638"/>
                </a:lnTo>
                <a:lnTo>
                  <a:pt x="10125" y="6632"/>
                </a:lnTo>
                <a:lnTo>
                  <a:pt x="10094" y="6624"/>
                </a:lnTo>
                <a:lnTo>
                  <a:pt x="10065" y="6615"/>
                </a:lnTo>
                <a:lnTo>
                  <a:pt x="10037" y="6605"/>
                </a:lnTo>
                <a:lnTo>
                  <a:pt x="10009" y="6594"/>
                </a:lnTo>
                <a:lnTo>
                  <a:pt x="9983" y="6582"/>
                </a:lnTo>
                <a:lnTo>
                  <a:pt x="9958" y="6567"/>
                </a:lnTo>
                <a:lnTo>
                  <a:pt x="9934" y="6552"/>
                </a:lnTo>
                <a:lnTo>
                  <a:pt x="9911" y="6537"/>
                </a:lnTo>
                <a:lnTo>
                  <a:pt x="9889" y="6519"/>
                </a:lnTo>
                <a:lnTo>
                  <a:pt x="9868" y="6501"/>
                </a:lnTo>
                <a:lnTo>
                  <a:pt x="9848" y="6480"/>
                </a:lnTo>
                <a:lnTo>
                  <a:pt x="9830" y="6460"/>
                </a:lnTo>
                <a:lnTo>
                  <a:pt x="9813" y="6439"/>
                </a:lnTo>
                <a:lnTo>
                  <a:pt x="9795" y="6416"/>
                </a:lnTo>
                <a:lnTo>
                  <a:pt x="9781" y="6391"/>
                </a:lnTo>
                <a:lnTo>
                  <a:pt x="9767" y="6367"/>
                </a:lnTo>
                <a:lnTo>
                  <a:pt x="9753" y="6340"/>
                </a:lnTo>
                <a:lnTo>
                  <a:pt x="9742" y="6314"/>
                </a:lnTo>
                <a:lnTo>
                  <a:pt x="9731" y="6286"/>
                </a:lnTo>
                <a:lnTo>
                  <a:pt x="9722" y="6256"/>
                </a:lnTo>
                <a:lnTo>
                  <a:pt x="9713" y="6227"/>
                </a:lnTo>
                <a:lnTo>
                  <a:pt x="9706" y="6196"/>
                </a:lnTo>
                <a:lnTo>
                  <a:pt x="9701" y="6164"/>
                </a:lnTo>
                <a:lnTo>
                  <a:pt x="9696" y="6132"/>
                </a:lnTo>
                <a:lnTo>
                  <a:pt x="9693" y="6098"/>
                </a:lnTo>
                <a:lnTo>
                  <a:pt x="9691" y="6064"/>
                </a:lnTo>
                <a:lnTo>
                  <a:pt x="9691" y="6028"/>
                </a:lnTo>
                <a:lnTo>
                  <a:pt x="9691" y="5991"/>
                </a:lnTo>
                <a:lnTo>
                  <a:pt x="9694" y="5954"/>
                </a:lnTo>
                <a:lnTo>
                  <a:pt x="9697" y="5918"/>
                </a:lnTo>
                <a:lnTo>
                  <a:pt x="9702" y="5883"/>
                </a:lnTo>
                <a:lnTo>
                  <a:pt x="9708" y="5849"/>
                </a:lnTo>
                <a:lnTo>
                  <a:pt x="9716" y="5817"/>
                </a:lnTo>
                <a:lnTo>
                  <a:pt x="9726" y="5785"/>
                </a:lnTo>
                <a:lnTo>
                  <a:pt x="9736" y="5755"/>
                </a:lnTo>
                <a:lnTo>
                  <a:pt x="9747" y="5727"/>
                </a:lnTo>
                <a:lnTo>
                  <a:pt x="9759" y="5699"/>
                </a:lnTo>
                <a:lnTo>
                  <a:pt x="9774" y="5673"/>
                </a:lnTo>
                <a:lnTo>
                  <a:pt x="9789" y="5647"/>
                </a:lnTo>
                <a:lnTo>
                  <a:pt x="9805" y="5622"/>
                </a:lnTo>
                <a:lnTo>
                  <a:pt x="9823" y="5600"/>
                </a:lnTo>
                <a:lnTo>
                  <a:pt x="9841" y="5577"/>
                </a:lnTo>
                <a:lnTo>
                  <a:pt x="9861" y="5557"/>
                </a:lnTo>
                <a:lnTo>
                  <a:pt x="9881" y="5538"/>
                </a:lnTo>
                <a:lnTo>
                  <a:pt x="9903" y="5520"/>
                </a:lnTo>
                <a:lnTo>
                  <a:pt x="9925" y="5503"/>
                </a:lnTo>
                <a:lnTo>
                  <a:pt x="9949" y="5487"/>
                </a:lnTo>
                <a:lnTo>
                  <a:pt x="9973" y="5473"/>
                </a:lnTo>
                <a:lnTo>
                  <a:pt x="9999" y="5460"/>
                </a:lnTo>
                <a:lnTo>
                  <a:pt x="10024" y="5448"/>
                </a:lnTo>
                <a:lnTo>
                  <a:pt x="10052" y="5436"/>
                </a:lnTo>
                <a:lnTo>
                  <a:pt x="10080" y="5427"/>
                </a:lnTo>
                <a:lnTo>
                  <a:pt x="10108" y="5419"/>
                </a:lnTo>
                <a:lnTo>
                  <a:pt x="10138" y="5412"/>
                </a:lnTo>
                <a:lnTo>
                  <a:pt x="10168" y="5407"/>
                </a:lnTo>
                <a:lnTo>
                  <a:pt x="10198" y="5402"/>
                </a:lnTo>
                <a:lnTo>
                  <a:pt x="10230" y="5398"/>
                </a:lnTo>
                <a:lnTo>
                  <a:pt x="10262" y="5396"/>
                </a:lnTo>
                <a:lnTo>
                  <a:pt x="10294" y="5396"/>
                </a:lnTo>
                <a:lnTo>
                  <a:pt x="10320" y="5396"/>
                </a:lnTo>
                <a:lnTo>
                  <a:pt x="10346" y="5397"/>
                </a:lnTo>
                <a:lnTo>
                  <a:pt x="10370" y="5400"/>
                </a:lnTo>
                <a:lnTo>
                  <a:pt x="10395" y="5402"/>
                </a:lnTo>
                <a:lnTo>
                  <a:pt x="10418" y="5405"/>
                </a:lnTo>
                <a:lnTo>
                  <a:pt x="10441" y="5408"/>
                </a:lnTo>
                <a:lnTo>
                  <a:pt x="10463" y="5412"/>
                </a:lnTo>
                <a:lnTo>
                  <a:pt x="10485" y="5416"/>
                </a:lnTo>
                <a:lnTo>
                  <a:pt x="10505" y="5421"/>
                </a:lnTo>
                <a:lnTo>
                  <a:pt x="10526" y="5426"/>
                </a:lnTo>
                <a:lnTo>
                  <a:pt x="10545" y="5431"/>
                </a:lnTo>
                <a:lnTo>
                  <a:pt x="10563" y="5437"/>
                </a:lnTo>
                <a:lnTo>
                  <a:pt x="10598" y="5450"/>
                </a:lnTo>
                <a:lnTo>
                  <a:pt x="10630" y="5463"/>
                </a:lnTo>
                <a:lnTo>
                  <a:pt x="10699" y="5213"/>
                </a:lnTo>
                <a:lnTo>
                  <a:pt x="10685" y="5206"/>
                </a:lnTo>
                <a:lnTo>
                  <a:pt x="10671" y="5200"/>
                </a:lnTo>
                <a:lnTo>
                  <a:pt x="10654" y="5193"/>
                </a:lnTo>
                <a:lnTo>
                  <a:pt x="10635" y="5187"/>
                </a:lnTo>
                <a:lnTo>
                  <a:pt x="10615" y="5180"/>
                </a:lnTo>
                <a:lnTo>
                  <a:pt x="10593" y="5174"/>
                </a:lnTo>
                <a:lnTo>
                  <a:pt x="10569" y="5167"/>
                </a:lnTo>
                <a:lnTo>
                  <a:pt x="10543" y="5162"/>
                </a:lnTo>
                <a:lnTo>
                  <a:pt x="10516" y="5156"/>
                </a:lnTo>
                <a:lnTo>
                  <a:pt x="10488" y="5152"/>
                </a:lnTo>
                <a:lnTo>
                  <a:pt x="10457" y="5148"/>
                </a:lnTo>
                <a:lnTo>
                  <a:pt x="10424" y="5144"/>
                </a:lnTo>
                <a:lnTo>
                  <a:pt x="10392" y="5141"/>
                </a:lnTo>
                <a:lnTo>
                  <a:pt x="10356" y="5139"/>
                </a:lnTo>
                <a:lnTo>
                  <a:pt x="10319" y="5137"/>
                </a:lnTo>
                <a:lnTo>
                  <a:pt x="10281" y="5137"/>
                </a:lnTo>
                <a:lnTo>
                  <a:pt x="10232" y="5138"/>
                </a:lnTo>
                <a:lnTo>
                  <a:pt x="10184" y="5141"/>
                </a:lnTo>
                <a:lnTo>
                  <a:pt x="10137" y="5146"/>
                </a:lnTo>
                <a:lnTo>
                  <a:pt x="10091" y="5152"/>
                </a:lnTo>
                <a:lnTo>
                  <a:pt x="10045" y="5161"/>
                </a:lnTo>
                <a:lnTo>
                  <a:pt x="10001" y="5172"/>
                </a:lnTo>
                <a:lnTo>
                  <a:pt x="9957" y="5185"/>
                </a:lnTo>
                <a:lnTo>
                  <a:pt x="9915" y="5199"/>
                </a:lnTo>
                <a:lnTo>
                  <a:pt x="9874" y="5215"/>
                </a:lnTo>
                <a:lnTo>
                  <a:pt x="9834" y="5233"/>
                </a:lnTo>
                <a:lnTo>
                  <a:pt x="9795" y="5253"/>
                </a:lnTo>
                <a:lnTo>
                  <a:pt x="9758" y="5275"/>
                </a:lnTo>
                <a:lnTo>
                  <a:pt x="9723" y="5298"/>
                </a:lnTo>
                <a:lnTo>
                  <a:pt x="9688" y="5323"/>
                </a:lnTo>
                <a:lnTo>
                  <a:pt x="9654" y="5349"/>
                </a:lnTo>
                <a:lnTo>
                  <a:pt x="9623" y="5378"/>
                </a:lnTo>
                <a:lnTo>
                  <a:pt x="9593" y="5409"/>
                </a:lnTo>
                <a:lnTo>
                  <a:pt x="9564" y="5440"/>
                </a:lnTo>
                <a:lnTo>
                  <a:pt x="9537" y="5473"/>
                </a:lnTo>
                <a:lnTo>
                  <a:pt x="9512" y="5509"/>
                </a:lnTo>
                <a:lnTo>
                  <a:pt x="9488" y="5545"/>
                </a:lnTo>
                <a:lnTo>
                  <a:pt x="9467" y="5584"/>
                </a:lnTo>
                <a:lnTo>
                  <a:pt x="9447" y="5622"/>
                </a:lnTo>
                <a:lnTo>
                  <a:pt x="9429" y="5664"/>
                </a:lnTo>
                <a:lnTo>
                  <a:pt x="9414" y="5706"/>
                </a:lnTo>
                <a:lnTo>
                  <a:pt x="9399" y="5750"/>
                </a:lnTo>
                <a:lnTo>
                  <a:pt x="9387" y="5796"/>
                </a:lnTo>
                <a:lnTo>
                  <a:pt x="9378" y="5843"/>
                </a:lnTo>
                <a:lnTo>
                  <a:pt x="9370" y="5891"/>
                </a:lnTo>
                <a:lnTo>
                  <a:pt x="9364" y="5942"/>
                </a:lnTo>
                <a:lnTo>
                  <a:pt x="9360" y="5993"/>
                </a:lnTo>
                <a:lnTo>
                  <a:pt x="9359" y="6045"/>
                </a:lnTo>
                <a:lnTo>
                  <a:pt x="9360" y="6093"/>
                </a:lnTo>
                <a:lnTo>
                  <a:pt x="9364" y="6141"/>
                </a:lnTo>
                <a:lnTo>
                  <a:pt x="9368" y="6187"/>
                </a:lnTo>
                <a:lnTo>
                  <a:pt x="9375" y="6232"/>
                </a:lnTo>
                <a:lnTo>
                  <a:pt x="9383" y="6276"/>
                </a:lnTo>
                <a:lnTo>
                  <a:pt x="9393" y="6319"/>
                </a:lnTo>
                <a:lnTo>
                  <a:pt x="9405" y="6361"/>
                </a:lnTo>
                <a:lnTo>
                  <a:pt x="9420" y="6401"/>
                </a:lnTo>
                <a:lnTo>
                  <a:pt x="9436" y="6441"/>
                </a:lnTo>
                <a:lnTo>
                  <a:pt x="9454" y="6478"/>
                </a:lnTo>
                <a:lnTo>
                  <a:pt x="9473" y="6514"/>
                </a:lnTo>
                <a:lnTo>
                  <a:pt x="9493" y="6549"/>
                </a:lnTo>
                <a:lnTo>
                  <a:pt x="9516" y="6583"/>
                </a:lnTo>
                <a:lnTo>
                  <a:pt x="9540" y="6615"/>
                </a:lnTo>
                <a:lnTo>
                  <a:pt x="9566" y="6646"/>
                </a:lnTo>
                <a:lnTo>
                  <a:pt x="9594" y="6675"/>
                </a:lnTo>
                <a:lnTo>
                  <a:pt x="9623" y="6702"/>
                </a:lnTo>
                <a:lnTo>
                  <a:pt x="9654" y="6728"/>
                </a:lnTo>
                <a:lnTo>
                  <a:pt x="9687" y="6752"/>
                </a:lnTo>
                <a:lnTo>
                  <a:pt x="9721" y="6776"/>
                </a:lnTo>
                <a:lnTo>
                  <a:pt x="9755" y="6796"/>
                </a:lnTo>
                <a:lnTo>
                  <a:pt x="9792" y="6816"/>
                </a:lnTo>
                <a:lnTo>
                  <a:pt x="9831" y="6834"/>
                </a:lnTo>
                <a:lnTo>
                  <a:pt x="9871" y="6851"/>
                </a:lnTo>
                <a:lnTo>
                  <a:pt x="9912" y="6864"/>
                </a:lnTo>
                <a:lnTo>
                  <a:pt x="9955" y="6877"/>
                </a:lnTo>
                <a:lnTo>
                  <a:pt x="9999" y="6887"/>
                </a:lnTo>
                <a:lnTo>
                  <a:pt x="10044" y="6897"/>
                </a:lnTo>
                <a:lnTo>
                  <a:pt x="10091" y="6903"/>
                </a:lnTo>
                <a:lnTo>
                  <a:pt x="10139" y="6908"/>
                </a:lnTo>
                <a:lnTo>
                  <a:pt x="10188" y="6911"/>
                </a:lnTo>
                <a:lnTo>
                  <a:pt x="10238" y="6912"/>
                </a:lnTo>
                <a:lnTo>
                  <a:pt x="10277" y="6912"/>
                </a:lnTo>
                <a:lnTo>
                  <a:pt x="10315" y="6910"/>
                </a:lnTo>
                <a:lnTo>
                  <a:pt x="10351" y="6908"/>
                </a:lnTo>
                <a:lnTo>
                  <a:pt x="10385" y="6905"/>
                </a:lnTo>
                <a:lnTo>
                  <a:pt x="10419" y="6902"/>
                </a:lnTo>
                <a:lnTo>
                  <a:pt x="10452" y="6897"/>
                </a:lnTo>
                <a:lnTo>
                  <a:pt x="10483" y="6893"/>
                </a:lnTo>
                <a:lnTo>
                  <a:pt x="10512" y="6886"/>
                </a:lnTo>
                <a:lnTo>
                  <a:pt x="10540" y="6881"/>
                </a:lnTo>
                <a:lnTo>
                  <a:pt x="10566" y="6875"/>
                </a:lnTo>
                <a:lnTo>
                  <a:pt x="10590" y="6868"/>
                </a:lnTo>
                <a:lnTo>
                  <a:pt x="10614" y="6862"/>
                </a:lnTo>
                <a:lnTo>
                  <a:pt x="10634" y="6855"/>
                </a:lnTo>
                <a:lnTo>
                  <a:pt x="10654" y="6848"/>
                </a:lnTo>
                <a:lnTo>
                  <a:pt x="10670" y="6840"/>
                </a:lnTo>
                <a:lnTo>
                  <a:pt x="10685" y="6833"/>
                </a:lnTo>
                <a:lnTo>
                  <a:pt x="10633" y="6586"/>
                </a:lnTo>
                <a:close/>
                <a:moveTo>
                  <a:pt x="8774" y="5163"/>
                </a:moveTo>
                <a:lnTo>
                  <a:pt x="8774" y="6884"/>
                </a:lnTo>
                <a:lnTo>
                  <a:pt x="9089" y="6884"/>
                </a:lnTo>
                <a:lnTo>
                  <a:pt x="9089" y="5163"/>
                </a:lnTo>
                <a:lnTo>
                  <a:pt x="8774" y="5163"/>
                </a:lnTo>
                <a:close/>
                <a:moveTo>
                  <a:pt x="7994" y="6884"/>
                </a:moveTo>
                <a:lnTo>
                  <a:pt x="8589" y="5163"/>
                </a:lnTo>
                <a:lnTo>
                  <a:pt x="8255" y="5163"/>
                </a:lnTo>
                <a:lnTo>
                  <a:pt x="8003" y="5951"/>
                </a:lnTo>
                <a:lnTo>
                  <a:pt x="7978" y="6029"/>
                </a:lnTo>
                <a:lnTo>
                  <a:pt x="7954" y="6108"/>
                </a:lnTo>
                <a:lnTo>
                  <a:pt x="7930" y="6186"/>
                </a:lnTo>
                <a:lnTo>
                  <a:pt x="7908" y="6265"/>
                </a:lnTo>
                <a:lnTo>
                  <a:pt x="7886" y="6342"/>
                </a:lnTo>
                <a:lnTo>
                  <a:pt x="7866" y="6420"/>
                </a:lnTo>
                <a:lnTo>
                  <a:pt x="7846" y="6497"/>
                </a:lnTo>
                <a:lnTo>
                  <a:pt x="7828" y="6574"/>
                </a:lnTo>
                <a:lnTo>
                  <a:pt x="7823" y="6574"/>
                </a:lnTo>
                <a:lnTo>
                  <a:pt x="7805" y="6496"/>
                </a:lnTo>
                <a:lnTo>
                  <a:pt x="7787" y="6418"/>
                </a:lnTo>
                <a:lnTo>
                  <a:pt x="7767" y="6340"/>
                </a:lnTo>
                <a:lnTo>
                  <a:pt x="7746" y="6264"/>
                </a:lnTo>
                <a:lnTo>
                  <a:pt x="7725" y="6185"/>
                </a:lnTo>
                <a:lnTo>
                  <a:pt x="7702" y="6107"/>
                </a:lnTo>
                <a:lnTo>
                  <a:pt x="7679" y="6027"/>
                </a:lnTo>
                <a:lnTo>
                  <a:pt x="7654" y="5947"/>
                </a:lnTo>
                <a:lnTo>
                  <a:pt x="7419" y="5163"/>
                </a:lnTo>
                <a:lnTo>
                  <a:pt x="7076" y="5163"/>
                </a:lnTo>
                <a:lnTo>
                  <a:pt x="7634" y="6884"/>
                </a:lnTo>
                <a:lnTo>
                  <a:pt x="7994" y="6884"/>
                </a:lnTo>
                <a:close/>
                <a:moveTo>
                  <a:pt x="5423" y="5865"/>
                </a:moveTo>
                <a:lnTo>
                  <a:pt x="4774" y="5865"/>
                </a:lnTo>
                <a:lnTo>
                  <a:pt x="4774" y="5422"/>
                </a:lnTo>
                <a:lnTo>
                  <a:pt x="5462" y="5422"/>
                </a:lnTo>
                <a:lnTo>
                  <a:pt x="5462" y="5163"/>
                </a:lnTo>
                <a:lnTo>
                  <a:pt x="4459" y="5163"/>
                </a:lnTo>
                <a:lnTo>
                  <a:pt x="4459" y="6884"/>
                </a:lnTo>
                <a:lnTo>
                  <a:pt x="5500" y="6884"/>
                </a:lnTo>
                <a:lnTo>
                  <a:pt x="5500" y="6626"/>
                </a:lnTo>
                <a:lnTo>
                  <a:pt x="4774" y="6626"/>
                </a:lnTo>
                <a:lnTo>
                  <a:pt x="4774" y="6122"/>
                </a:lnTo>
                <a:lnTo>
                  <a:pt x="5423" y="6122"/>
                </a:lnTo>
                <a:lnTo>
                  <a:pt x="5423" y="5865"/>
                </a:lnTo>
                <a:close/>
                <a:moveTo>
                  <a:pt x="3059" y="6803"/>
                </a:moveTo>
                <a:lnTo>
                  <a:pt x="3077" y="6813"/>
                </a:lnTo>
                <a:lnTo>
                  <a:pt x="3098" y="6823"/>
                </a:lnTo>
                <a:lnTo>
                  <a:pt x="3121" y="6833"/>
                </a:lnTo>
                <a:lnTo>
                  <a:pt x="3146" y="6843"/>
                </a:lnTo>
                <a:lnTo>
                  <a:pt x="3171" y="6853"/>
                </a:lnTo>
                <a:lnTo>
                  <a:pt x="3199" y="6862"/>
                </a:lnTo>
                <a:lnTo>
                  <a:pt x="3228" y="6871"/>
                </a:lnTo>
                <a:lnTo>
                  <a:pt x="3258" y="6878"/>
                </a:lnTo>
                <a:lnTo>
                  <a:pt x="3289" y="6885"/>
                </a:lnTo>
                <a:lnTo>
                  <a:pt x="3322" y="6893"/>
                </a:lnTo>
                <a:lnTo>
                  <a:pt x="3354" y="6898"/>
                </a:lnTo>
                <a:lnTo>
                  <a:pt x="3387" y="6903"/>
                </a:lnTo>
                <a:lnTo>
                  <a:pt x="3421" y="6907"/>
                </a:lnTo>
                <a:lnTo>
                  <a:pt x="3456" y="6910"/>
                </a:lnTo>
                <a:lnTo>
                  <a:pt x="3489" y="6911"/>
                </a:lnTo>
                <a:lnTo>
                  <a:pt x="3524" y="6912"/>
                </a:lnTo>
                <a:lnTo>
                  <a:pt x="3565" y="6911"/>
                </a:lnTo>
                <a:lnTo>
                  <a:pt x="3604" y="6909"/>
                </a:lnTo>
                <a:lnTo>
                  <a:pt x="3643" y="6906"/>
                </a:lnTo>
                <a:lnTo>
                  <a:pt x="3680" y="6901"/>
                </a:lnTo>
                <a:lnTo>
                  <a:pt x="3715" y="6896"/>
                </a:lnTo>
                <a:lnTo>
                  <a:pt x="3749" y="6888"/>
                </a:lnTo>
                <a:lnTo>
                  <a:pt x="3782" y="6879"/>
                </a:lnTo>
                <a:lnTo>
                  <a:pt x="3814" y="6870"/>
                </a:lnTo>
                <a:lnTo>
                  <a:pt x="3843" y="6860"/>
                </a:lnTo>
                <a:lnTo>
                  <a:pt x="3872" y="6848"/>
                </a:lnTo>
                <a:lnTo>
                  <a:pt x="3900" y="6835"/>
                </a:lnTo>
                <a:lnTo>
                  <a:pt x="3926" y="6821"/>
                </a:lnTo>
                <a:lnTo>
                  <a:pt x="3951" y="6807"/>
                </a:lnTo>
                <a:lnTo>
                  <a:pt x="3974" y="6791"/>
                </a:lnTo>
                <a:lnTo>
                  <a:pt x="3996" y="6775"/>
                </a:lnTo>
                <a:lnTo>
                  <a:pt x="4017" y="6758"/>
                </a:lnTo>
                <a:lnTo>
                  <a:pt x="4037" y="6739"/>
                </a:lnTo>
                <a:lnTo>
                  <a:pt x="4055" y="6720"/>
                </a:lnTo>
                <a:lnTo>
                  <a:pt x="4072" y="6700"/>
                </a:lnTo>
                <a:lnTo>
                  <a:pt x="4088" y="6680"/>
                </a:lnTo>
                <a:lnTo>
                  <a:pt x="4102" y="6659"/>
                </a:lnTo>
                <a:lnTo>
                  <a:pt x="4115" y="6637"/>
                </a:lnTo>
                <a:lnTo>
                  <a:pt x="4127" y="6615"/>
                </a:lnTo>
                <a:lnTo>
                  <a:pt x="4137" y="6592"/>
                </a:lnTo>
                <a:lnTo>
                  <a:pt x="4146" y="6568"/>
                </a:lnTo>
                <a:lnTo>
                  <a:pt x="4154" y="6545"/>
                </a:lnTo>
                <a:lnTo>
                  <a:pt x="4162" y="6521"/>
                </a:lnTo>
                <a:lnTo>
                  <a:pt x="4167" y="6496"/>
                </a:lnTo>
                <a:lnTo>
                  <a:pt x="4172" y="6471"/>
                </a:lnTo>
                <a:lnTo>
                  <a:pt x="4175" y="6446"/>
                </a:lnTo>
                <a:lnTo>
                  <a:pt x="4176" y="6420"/>
                </a:lnTo>
                <a:lnTo>
                  <a:pt x="4177" y="6395"/>
                </a:lnTo>
                <a:lnTo>
                  <a:pt x="4177" y="6372"/>
                </a:lnTo>
                <a:lnTo>
                  <a:pt x="4175" y="6350"/>
                </a:lnTo>
                <a:lnTo>
                  <a:pt x="4173" y="6327"/>
                </a:lnTo>
                <a:lnTo>
                  <a:pt x="4170" y="6307"/>
                </a:lnTo>
                <a:lnTo>
                  <a:pt x="4167" y="6285"/>
                </a:lnTo>
                <a:lnTo>
                  <a:pt x="4162" y="6266"/>
                </a:lnTo>
                <a:lnTo>
                  <a:pt x="4156" y="6245"/>
                </a:lnTo>
                <a:lnTo>
                  <a:pt x="4149" y="6226"/>
                </a:lnTo>
                <a:lnTo>
                  <a:pt x="4142" y="6207"/>
                </a:lnTo>
                <a:lnTo>
                  <a:pt x="4134" y="6189"/>
                </a:lnTo>
                <a:lnTo>
                  <a:pt x="4126" y="6172"/>
                </a:lnTo>
                <a:lnTo>
                  <a:pt x="4116" y="6154"/>
                </a:lnTo>
                <a:lnTo>
                  <a:pt x="4105" y="6137"/>
                </a:lnTo>
                <a:lnTo>
                  <a:pt x="4093" y="6120"/>
                </a:lnTo>
                <a:lnTo>
                  <a:pt x="4081" y="6104"/>
                </a:lnTo>
                <a:lnTo>
                  <a:pt x="4067" y="6089"/>
                </a:lnTo>
                <a:lnTo>
                  <a:pt x="4053" y="6073"/>
                </a:lnTo>
                <a:lnTo>
                  <a:pt x="4039" y="6058"/>
                </a:lnTo>
                <a:lnTo>
                  <a:pt x="4022" y="6044"/>
                </a:lnTo>
                <a:lnTo>
                  <a:pt x="4006" y="6029"/>
                </a:lnTo>
                <a:lnTo>
                  <a:pt x="3988" y="6016"/>
                </a:lnTo>
                <a:lnTo>
                  <a:pt x="3969" y="6002"/>
                </a:lnTo>
                <a:lnTo>
                  <a:pt x="3950" y="5989"/>
                </a:lnTo>
                <a:lnTo>
                  <a:pt x="3929" y="5976"/>
                </a:lnTo>
                <a:lnTo>
                  <a:pt x="3908" y="5964"/>
                </a:lnTo>
                <a:lnTo>
                  <a:pt x="3886" y="5952"/>
                </a:lnTo>
                <a:lnTo>
                  <a:pt x="3863" y="5939"/>
                </a:lnTo>
                <a:lnTo>
                  <a:pt x="3839" y="5927"/>
                </a:lnTo>
                <a:lnTo>
                  <a:pt x="3814" y="5916"/>
                </a:lnTo>
                <a:lnTo>
                  <a:pt x="3788" y="5905"/>
                </a:lnTo>
                <a:lnTo>
                  <a:pt x="3762" y="5893"/>
                </a:lnTo>
                <a:lnTo>
                  <a:pt x="3734" y="5883"/>
                </a:lnTo>
                <a:lnTo>
                  <a:pt x="3693" y="5867"/>
                </a:lnTo>
                <a:lnTo>
                  <a:pt x="3654" y="5851"/>
                </a:lnTo>
                <a:lnTo>
                  <a:pt x="3618" y="5835"/>
                </a:lnTo>
                <a:lnTo>
                  <a:pt x="3586" y="5821"/>
                </a:lnTo>
                <a:lnTo>
                  <a:pt x="3556" y="5806"/>
                </a:lnTo>
                <a:lnTo>
                  <a:pt x="3529" y="5790"/>
                </a:lnTo>
                <a:lnTo>
                  <a:pt x="3505" y="5775"/>
                </a:lnTo>
                <a:lnTo>
                  <a:pt x="3483" y="5758"/>
                </a:lnTo>
                <a:lnTo>
                  <a:pt x="3473" y="5750"/>
                </a:lnTo>
                <a:lnTo>
                  <a:pt x="3465" y="5742"/>
                </a:lnTo>
                <a:lnTo>
                  <a:pt x="3456" y="5734"/>
                </a:lnTo>
                <a:lnTo>
                  <a:pt x="3449" y="5725"/>
                </a:lnTo>
                <a:lnTo>
                  <a:pt x="3441" y="5717"/>
                </a:lnTo>
                <a:lnTo>
                  <a:pt x="3435" y="5707"/>
                </a:lnTo>
                <a:lnTo>
                  <a:pt x="3429" y="5698"/>
                </a:lnTo>
                <a:lnTo>
                  <a:pt x="3424" y="5689"/>
                </a:lnTo>
                <a:lnTo>
                  <a:pt x="3419" y="5679"/>
                </a:lnTo>
                <a:lnTo>
                  <a:pt x="3416" y="5668"/>
                </a:lnTo>
                <a:lnTo>
                  <a:pt x="3412" y="5658"/>
                </a:lnTo>
                <a:lnTo>
                  <a:pt x="3410" y="5647"/>
                </a:lnTo>
                <a:lnTo>
                  <a:pt x="3408" y="5637"/>
                </a:lnTo>
                <a:lnTo>
                  <a:pt x="3406" y="5626"/>
                </a:lnTo>
                <a:lnTo>
                  <a:pt x="3405" y="5613"/>
                </a:lnTo>
                <a:lnTo>
                  <a:pt x="3405" y="5601"/>
                </a:lnTo>
                <a:lnTo>
                  <a:pt x="3406" y="5583"/>
                </a:lnTo>
                <a:lnTo>
                  <a:pt x="3409" y="5563"/>
                </a:lnTo>
                <a:lnTo>
                  <a:pt x="3411" y="5554"/>
                </a:lnTo>
                <a:lnTo>
                  <a:pt x="3414" y="5545"/>
                </a:lnTo>
                <a:lnTo>
                  <a:pt x="3417" y="5536"/>
                </a:lnTo>
                <a:lnTo>
                  <a:pt x="3421" y="5526"/>
                </a:lnTo>
                <a:lnTo>
                  <a:pt x="3425" y="5517"/>
                </a:lnTo>
                <a:lnTo>
                  <a:pt x="3430" y="5508"/>
                </a:lnTo>
                <a:lnTo>
                  <a:pt x="3436" y="5500"/>
                </a:lnTo>
                <a:lnTo>
                  <a:pt x="3442" y="5491"/>
                </a:lnTo>
                <a:lnTo>
                  <a:pt x="3449" y="5482"/>
                </a:lnTo>
                <a:lnTo>
                  <a:pt x="3456" y="5475"/>
                </a:lnTo>
                <a:lnTo>
                  <a:pt x="3464" y="5467"/>
                </a:lnTo>
                <a:lnTo>
                  <a:pt x="3472" y="5460"/>
                </a:lnTo>
                <a:lnTo>
                  <a:pt x="3481" y="5453"/>
                </a:lnTo>
                <a:lnTo>
                  <a:pt x="3490" y="5446"/>
                </a:lnTo>
                <a:lnTo>
                  <a:pt x="3501" y="5438"/>
                </a:lnTo>
                <a:lnTo>
                  <a:pt x="3511" y="5432"/>
                </a:lnTo>
                <a:lnTo>
                  <a:pt x="3522" y="5427"/>
                </a:lnTo>
                <a:lnTo>
                  <a:pt x="3534" y="5421"/>
                </a:lnTo>
                <a:lnTo>
                  <a:pt x="3547" y="5417"/>
                </a:lnTo>
                <a:lnTo>
                  <a:pt x="3560" y="5412"/>
                </a:lnTo>
                <a:lnTo>
                  <a:pt x="3574" y="5408"/>
                </a:lnTo>
                <a:lnTo>
                  <a:pt x="3589" y="5405"/>
                </a:lnTo>
                <a:lnTo>
                  <a:pt x="3604" y="5402"/>
                </a:lnTo>
                <a:lnTo>
                  <a:pt x="3619" y="5398"/>
                </a:lnTo>
                <a:lnTo>
                  <a:pt x="3636" y="5396"/>
                </a:lnTo>
                <a:lnTo>
                  <a:pt x="3653" y="5395"/>
                </a:lnTo>
                <a:lnTo>
                  <a:pt x="3671" y="5394"/>
                </a:lnTo>
                <a:lnTo>
                  <a:pt x="3689" y="5393"/>
                </a:lnTo>
                <a:lnTo>
                  <a:pt x="3719" y="5394"/>
                </a:lnTo>
                <a:lnTo>
                  <a:pt x="3747" y="5396"/>
                </a:lnTo>
                <a:lnTo>
                  <a:pt x="3776" y="5398"/>
                </a:lnTo>
                <a:lnTo>
                  <a:pt x="3802" y="5402"/>
                </a:lnTo>
                <a:lnTo>
                  <a:pt x="3828" y="5406"/>
                </a:lnTo>
                <a:lnTo>
                  <a:pt x="3853" y="5411"/>
                </a:lnTo>
                <a:lnTo>
                  <a:pt x="3876" y="5417"/>
                </a:lnTo>
                <a:lnTo>
                  <a:pt x="3899" y="5422"/>
                </a:lnTo>
                <a:lnTo>
                  <a:pt x="3919" y="5429"/>
                </a:lnTo>
                <a:lnTo>
                  <a:pt x="3940" y="5435"/>
                </a:lnTo>
                <a:lnTo>
                  <a:pt x="3958" y="5442"/>
                </a:lnTo>
                <a:lnTo>
                  <a:pt x="3975" y="5449"/>
                </a:lnTo>
                <a:lnTo>
                  <a:pt x="4007" y="5463"/>
                </a:lnTo>
                <a:lnTo>
                  <a:pt x="4033" y="5475"/>
                </a:lnTo>
                <a:lnTo>
                  <a:pt x="4108" y="5222"/>
                </a:lnTo>
                <a:lnTo>
                  <a:pt x="4091" y="5213"/>
                </a:lnTo>
                <a:lnTo>
                  <a:pt x="4073" y="5205"/>
                </a:lnTo>
                <a:lnTo>
                  <a:pt x="4053" y="5197"/>
                </a:lnTo>
                <a:lnTo>
                  <a:pt x="4033" y="5189"/>
                </a:lnTo>
                <a:lnTo>
                  <a:pt x="4010" y="5182"/>
                </a:lnTo>
                <a:lnTo>
                  <a:pt x="3988" y="5175"/>
                </a:lnTo>
                <a:lnTo>
                  <a:pt x="3963" y="5168"/>
                </a:lnTo>
                <a:lnTo>
                  <a:pt x="3939" y="5162"/>
                </a:lnTo>
                <a:lnTo>
                  <a:pt x="3912" y="5157"/>
                </a:lnTo>
                <a:lnTo>
                  <a:pt x="3884" y="5152"/>
                </a:lnTo>
                <a:lnTo>
                  <a:pt x="3856" y="5147"/>
                </a:lnTo>
                <a:lnTo>
                  <a:pt x="3826" y="5144"/>
                </a:lnTo>
                <a:lnTo>
                  <a:pt x="3795" y="5141"/>
                </a:lnTo>
                <a:lnTo>
                  <a:pt x="3763" y="5139"/>
                </a:lnTo>
                <a:lnTo>
                  <a:pt x="3730" y="5137"/>
                </a:lnTo>
                <a:lnTo>
                  <a:pt x="3695" y="5137"/>
                </a:lnTo>
                <a:lnTo>
                  <a:pt x="3661" y="5138"/>
                </a:lnTo>
                <a:lnTo>
                  <a:pt x="3628" y="5139"/>
                </a:lnTo>
                <a:lnTo>
                  <a:pt x="3594" y="5142"/>
                </a:lnTo>
                <a:lnTo>
                  <a:pt x="3562" y="5146"/>
                </a:lnTo>
                <a:lnTo>
                  <a:pt x="3530" y="5152"/>
                </a:lnTo>
                <a:lnTo>
                  <a:pt x="3501" y="5158"/>
                </a:lnTo>
                <a:lnTo>
                  <a:pt x="3471" y="5165"/>
                </a:lnTo>
                <a:lnTo>
                  <a:pt x="3442" y="5175"/>
                </a:lnTo>
                <a:lnTo>
                  <a:pt x="3415" y="5184"/>
                </a:lnTo>
                <a:lnTo>
                  <a:pt x="3388" y="5195"/>
                </a:lnTo>
                <a:lnTo>
                  <a:pt x="3363" y="5206"/>
                </a:lnTo>
                <a:lnTo>
                  <a:pt x="3338" y="5219"/>
                </a:lnTo>
                <a:lnTo>
                  <a:pt x="3315" y="5232"/>
                </a:lnTo>
                <a:lnTo>
                  <a:pt x="3293" y="5247"/>
                </a:lnTo>
                <a:lnTo>
                  <a:pt x="3272" y="5262"/>
                </a:lnTo>
                <a:lnTo>
                  <a:pt x="3251" y="5278"/>
                </a:lnTo>
                <a:lnTo>
                  <a:pt x="3232" y="5295"/>
                </a:lnTo>
                <a:lnTo>
                  <a:pt x="3213" y="5313"/>
                </a:lnTo>
                <a:lnTo>
                  <a:pt x="3196" y="5331"/>
                </a:lnTo>
                <a:lnTo>
                  <a:pt x="3181" y="5350"/>
                </a:lnTo>
                <a:lnTo>
                  <a:pt x="3166" y="5371"/>
                </a:lnTo>
                <a:lnTo>
                  <a:pt x="3152" y="5391"/>
                </a:lnTo>
                <a:lnTo>
                  <a:pt x="3140" y="5413"/>
                </a:lnTo>
                <a:lnTo>
                  <a:pt x="3128" y="5435"/>
                </a:lnTo>
                <a:lnTo>
                  <a:pt x="3119" y="5458"/>
                </a:lnTo>
                <a:lnTo>
                  <a:pt x="3110" y="5480"/>
                </a:lnTo>
                <a:lnTo>
                  <a:pt x="3103" y="5505"/>
                </a:lnTo>
                <a:lnTo>
                  <a:pt x="3097" y="5528"/>
                </a:lnTo>
                <a:lnTo>
                  <a:pt x="3093" y="5554"/>
                </a:lnTo>
                <a:lnTo>
                  <a:pt x="3088" y="5578"/>
                </a:lnTo>
                <a:lnTo>
                  <a:pt x="3086" y="5605"/>
                </a:lnTo>
                <a:lnTo>
                  <a:pt x="3086" y="5631"/>
                </a:lnTo>
                <a:lnTo>
                  <a:pt x="3086" y="5654"/>
                </a:lnTo>
                <a:lnTo>
                  <a:pt x="3088" y="5676"/>
                </a:lnTo>
                <a:lnTo>
                  <a:pt x="3090" y="5698"/>
                </a:lnTo>
                <a:lnTo>
                  <a:pt x="3095" y="5720"/>
                </a:lnTo>
                <a:lnTo>
                  <a:pt x="3099" y="5740"/>
                </a:lnTo>
                <a:lnTo>
                  <a:pt x="3105" y="5761"/>
                </a:lnTo>
                <a:lnTo>
                  <a:pt x="3111" y="5780"/>
                </a:lnTo>
                <a:lnTo>
                  <a:pt x="3119" y="5799"/>
                </a:lnTo>
                <a:lnTo>
                  <a:pt x="3127" y="5818"/>
                </a:lnTo>
                <a:lnTo>
                  <a:pt x="3137" y="5836"/>
                </a:lnTo>
                <a:lnTo>
                  <a:pt x="3148" y="5854"/>
                </a:lnTo>
                <a:lnTo>
                  <a:pt x="3159" y="5871"/>
                </a:lnTo>
                <a:lnTo>
                  <a:pt x="3171" y="5888"/>
                </a:lnTo>
                <a:lnTo>
                  <a:pt x="3184" y="5905"/>
                </a:lnTo>
                <a:lnTo>
                  <a:pt x="3198" y="5920"/>
                </a:lnTo>
                <a:lnTo>
                  <a:pt x="3212" y="5935"/>
                </a:lnTo>
                <a:lnTo>
                  <a:pt x="3229" y="5951"/>
                </a:lnTo>
                <a:lnTo>
                  <a:pt x="3245" y="5965"/>
                </a:lnTo>
                <a:lnTo>
                  <a:pt x="3262" y="5979"/>
                </a:lnTo>
                <a:lnTo>
                  <a:pt x="3280" y="5994"/>
                </a:lnTo>
                <a:lnTo>
                  <a:pt x="3298" y="6007"/>
                </a:lnTo>
                <a:lnTo>
                  <a:pt x="3319" y="6020"/>
                </a:lnTo>
                <a:lnTo>
                  <a:pt x="3338" y="6033"/>
                </a:lnTo>
                <a:lnTo>
                  <a:pt x="3360" y="6045"/>
                </a:lnTo>
                <a:lnTo>
                  <a:pt x="3381" y="6057"/>
                </a:lnTo>
                <a:lnTo>
                  <a:pt x="3404" y="6068"/>
                </a:lnTo>
                <a:lnTo>
                  <a:pt x="3427" y="6080"/>
                </a:lnTo>
                <a:lnTo>
                  <a:pt x="3451" y="6091"/>
                </a:lnTo>
                <a:lnTo>
                  <a:pt x="3475" y="6101"/>
                </a:lnTo>
                <a:lnTo>
                  <a:pt x="3501" y="6111"/>
                </a:lnTo>
                <a:lnTo>
                  <a:pt x="3526" y="6122"/>
                </a:lnTo>
                <a:lnTo>
                  <a:pt x="3552" y="6131"/>
                </a:lnTo>
                <a:lnTo>
                  <a:pt x="3592" y="6146"/>
                </a:lnTo>
                <a:lnTo>
                  <a:pt x="3628" y="6160"/>
                </a:lnTo>
                <a:lnTo>
                  <a:pt x="3661" y="6176"/>
                </a:lnTo>
                <a:lnTo>
                  <a:pt x="3692" y="6191"/>
                </a:lnTo>
                <a:lnTo>
                  <a:pt x="3720" y="6206"/>
                </a:lnTo>
                <a:lnTo>
                  <a:pt x="3744" y="6222"/>
                </a:lnTo>
                <a:lnTo>
                  <a:pt x="3767" y="6238"/>
                </a:lnTo>
                <a:lnTo>
                  <a:pt x="3786" y="6254"/>
                </a:lnTo>
                <a:lnTo>
                  <a:pt x="3795" y="6264"/>
                </a:lnTo>
                <a:lnTo>
                  <a:pt x="3804" y="6272"/>
                </a:lnTo>
                <a:lnTo>
                  <a:pt x="3811" y="6281"/>
                </a:lnTo>
                <a:lnTo>
                  <a:pt x="3818" y="6290"/>
                </a:lnTo>
                <a:lnTo>
                  <a:pt x="3825" y="6299"/>
                </a:lnTo>
                <a:lnTo>
                  <a:pt x="3830" y="6309"/>
                </a:lnTo>
                <a:lnTo>
                  <a:pt x="3835" y="6319"/>
                </a:lnTo>
                <a:lnTo>
                  <a:pt x="3840" y="6328"/>
                </a:lnTo>
                <a:lnTo>
                  <a:pt x="3844" y="6338"/>
                </a:lnTo>
                <a:lnTo>
                  <a:pt x="3848" y="6349"/>
                </a:lnTo>
                <a:lnTo>
                  <a:pt x="3851" y="6360"/>
                </a:lnTo>
                <a:lnTo>
                  <a:pt x="3853" y="6370"/>
                </a:lnTo>
                <a:lnTo>
                  <a:pt x="3855" y="6381"/>
                </a:lnTo>
                <a:lnTo>
                  <a:pt x="3856" y="6393"/>
                </a:lnTo>
                <a:lnTo>
                  <a:pt x="3857" y="6405"/>
                </a:lnTo>
                <a:lnTo>
                  <a:pt x="3858" y="6417"/>
                </a:lnTo>
                <a:lnTo>
                  <a:pt x="3857" y="6429"/>
                </a:lnTo>
                <a:lnTo>
                  <a:pt x="3856" y="6443"/>
                </a:lnTo>
                <a:lnTo>
                  <a:pt x="3855" y="6455"/>
                </a:lnTo>
                <a:lnTo>
                  <a:pt x="3852" y="6467"/>
                </a:lnTo>
                <a:lnTo>
                  <a:pt x="3850" y="6479"/>
                </a:lnTo>
                <a:lnTo>
                  <a:pt x="3845" y="6491"/>
                </a:lnTo>
                <a:lnTo>
                  <a:pt x="3841" y="6502"/>
                </a:lnTo>
                <a:lnTo>
                  <a:pt x="3836" y="6513"/>
                </a:lnTo>
                <a:lnTo>
                  <a:pt x="3831" y="6523"/>
                </a:lnTo>
                <a:lnTo>
                  <a:pt x="3825" y="6534"/>
                </a:lnTo>
                <a:lnTo>
                  <a:pt x="3819" y="6544"/>
                </a:lnTo>
                <a:lnTo>
                  <a:pt x="3811" y="6553"/>
                </a:lnTo>
                <a:lnTo>
                  <a:pt x="3804" y="6562"/>
                </a:lnTo>
                <a:lnTo>
                  <a:pt x="3794" y="6570"/>
                </a:lnTo>
                <a:lnTo>
                  <a:pt x="3786" y="6579"/>
                </a:lnTo>
                <a:lnTo>
                  <a:pt x="3776" y="6587"/>
                </a:lnTo>
                <a:lnTo>
                  <a:pt x="3766" y="6594"/>
                </a:lnTo>
                <a:lnTo>
                  <a:pt x="3754" y="6601"/>
                </a:lnTo>
                <a:lnTo>
                  <a:pt x="3743" y="6608"/>
                </a:lnTo>
                <a:lnTo>
                  <a:pt x="3732" y="6614"/>
                </a:lnTo>
                <a:lnTo>
                  <a:pt x="3719" y="6621"/>
                </a:lnTo>
                <a:lnTo>
                  <a:pt x="3705" y="6626"/>
                </a:lnTo>
                <a:lnTo>
                  <a:pt x="3692" y="6631"/>
                </a:lnTo>
                <a:lnTo>
                  <a:pt x="3678" y="6635"/>
                </a:lnTo>
                <a:lnTo>
                  <a:pt x="3663" y="6639"/>
                </a:lnTo>
                <a:lnTo>
                  <a:pt x="3648" y="6642"/>
                </a:lnTo>
                <a:lnTo>
                  <a:pt x="3632" y="6645"/>
                </a:lnTo>
                <a:lnTo>
                  <a:pt x="3615" y="6647"/>
                </a:lnTo>
                <a:lnTo>
                  <a:pt x="3598" y="6649"/>
                </a:lnTo>
                <a:lnTo>
                  <a:pt x="3581" y="6650"/>
                </a:lnTo>
                <a:lnTo>
                  <a:pt x="3563" y="6651"/>
                </a:lnTo>
                <a:lnTo>
                  <a:pt x="3545" y="6651"/>
                </a:lnTo>
                <a:lnTo>
                  <a:pt x="3514" y="6651"/>
                </a:lnTo>
                <a:lnTo>
                  <a:pt x="3484" y="6649"/>
                </a:lnTo>
                <a:lnTo>
                  <a:pt x="3455" y="6646"/>
                </a:lnTo>
                <a:lnTo>
                  <a:pt x="3426" y="6643"/>
                </a:lnTo>
                <a:lnTo>
                  <a:pt x="3397" y="6638"/>
                </a:lnTo>
                <a:lnTo>
                  <a:pt x="3369" y="6632"/>
                </a:lnTo>
                <a:lnTo>
                  <a:pt x="3341" y="6626"/>
                </a:lnTo>
                <a:lnTo>
                  <a:pt x="3315" y="6619"/>
                </a:lnTo>
                <a:lnTo>
                  <a:pt x="3288" y="6610"/>
                </a:lnTo>
                <a:lnTo>
                  <a:pt x="3262" y="6602"/>
                </a:lnTo>
                <a:lnTo>
                  <a:pt x="3238" y="6593"/>
                </a:lnTo>
                <a:lnTo>
                  <a:pt x="3213" y="6584"/>
                </a:lnTo>
                <a:lnTo>
                  <a:pt x="3191" y="6574"/>
                </a:lnTo>
                <a:lnTo>
                  <a:pt x="3168" y="6563"/>
                </a:lnTo>
                <a:lnTo>
                  <a:pt x="3148" y="6553"/>
                </a:lnTo>
                <a:lnTo>
                  <a:pt x="3128" y="6542"/>
                </a:lnTo>
                <a:lnTo>
                  <a:pt x="3059" y="6803"/>
                </a:lnTo>
                <a:close/>
                <a:moveTo>
                  <a:pt x="5775" y="6884"/>
                </a:moveTo>
                <a:lnTo>
                  <a:pt x="6085" y="6884"/>
                </a:lnTo>
                <a:lnTo>
                  <a:pt x="6085" y="6183"/>
                </a:lnTo>
                <a:lnTo>
                  <a:pt x="6242" y="6183"/>
                </a:lnTo>
                <a:lnTo>
                  <a:pt x="6274" y="6184"/>
                </a:lnTo>
                <a:lnTo>
                  <a:pt x="6304" y="6188"/>
                </a:lnTo>
                <a:lnTo>
                  <a:pt x="6318" y="6190"/>
                </a:lnTo>
                <a:lnTo>
                  <a:pt x="6332" y="6193"/>
                </a:lnTo>
                <a:lnTo>
                  <a:pt x="6345" y="6196"/>
                </a:lnTo>
                <a:lnTo>
                  <a:pt x="6358" y="6200"/>
                </a:lnTo>
                <a:lnTo>
                  <a:pt x="6370" y="6204"/>
                </a:lnTo>
                <a:lnTo>
                  <a:pt x="6381" y="6209"/>
                </a:lnTo>
                <a:lnTo>
                  <a:pt x="6394" y="6215"/>
                </a:lnTo>
                <a:lnTo>
                  <a:pt x="6404" y="6221"/>
                </a:lnTo>
                <a:lnTo>
                  <a:pt x="6414" y="6227"/>
                </a:lnTo>
                <a:lnTo>
                  <a:pt x="6424" y="6234"/>
                </a:lnTo>
                <a:lnTo>
                  <a:pt x="6435" y="6242"/>
                </a:lnTo>
                <a:lnTo>
                  <a:pt x="6444" y="6250"/>
                </a:lnTo>
                <a:lnTo>
                  <a:pt x="6453" y="6260"/>
                </a:lnTo>
                <a:lnTo>
                  <a:pt x="6461" y="6269"/>
                </a:lnTo>
                <a:lnTo>
                  <a:pt x="6469" y="6279"/>
                </a:lnTo>
                <a:lnTo>
                  <a:pt x="6478" y="6290"/>
                </a:lnTo>
                <a:lnTo>
                  <a:pt x="6485" y="6303"/>
                </a:lnTo>
                <a:lnTo>
                  <a:pt x="6492" y="6315"/>
                </a:lnTo>
                <a:lnTo>
                  <a:pt x="6499" y="6328"/>
                </a:lnTo>
                <a:lnTo>
                  <a:pt x="6505" y="6341"/>
                </a:lnTo>
                <a:lnTo>
                  <a:pt x="6512" y="6357"/>
                </a:lnTo>
                <a:lnTo>
                  <a:pt x="6518" y="6372"/>
                </a:lnTo>
                <a:lnTo>
                  <a:pt x="6524" y="6388"/>
                </a:lnTo>
                <a:lnTo>
                  <a:pt x="6530" y="6405"/>
                </a:lnTo>
                <a:lnTo>
                  <a:pt x="6540" y="6442"/>
                </a:lnTo>
                <a:lnTo>
                  <a:pt x="6549" y="6481"/>
                </a:lnTo>
                <a:lnTo>
                  <a:pt x="6567" y="6558"/>
                </a:lnTo>
                <a:lnTo>
                  <a:pt x="6584" y="6627"/>
                </a:lnTo>
                <a:lnTo>
                  <a:pt x="6599" y="6689"/>
                </a:lnTo>
                <a:lnTo>
                  <a:pt x="6615" y="6744"/>
                </a:lnTo>
                <a:lnTo>
                  <a:pt x="6629" y="6791"/>
                </a:lnTo>
                <a:lnTo>
                  <a:pt x="6642" y="6830"/>
                </a:lnTo>
                <a:lnTo>
                  <a:pt x="6654" y="6862"/>
                </a:lnTo>
                <a:lnTo>
                  <a:pt x="6664" y="6884"/>
                </a:lnTo>
                <a:lnTo>
                  <a:pt x="6985" y="6884"/>
                </a:lnTo>
                <a:lnTo>
                  <a:pt x="6978" y="6871"/>
                </a:lnTo>
                <a:lnTo>
                  <a:pt x="6972" y="6854"/>
                </a:lnTo>
                <a:lnTo>
                  <a:pt x="6965" y="6834"/>
                </a:lnTo>
                <a:lnTo>
                  <a:pt x="6956" y="6812"/>
                </a:lnTo>
                <a:lnTo>
                  <a:pt x="6941" y="6761"/>
                </a:lnTo>
                <a:lnTo>
                  <a:pt x="6925" y="6701"/>
                </a:lnTo>
                <a:lnTo>
                  <a:pt x="6907" y="6636"/>
                </a:lnTo>
                <a:lnTo>
                  <a:pt x="6889" y="6563"/>
                </a:lnTo>
                <a:lnTo>
                  <a:pt x="6869" y="6488"/>
                </a:lnTo>
                <a:lnTo>
                  <a:pt x="6850" y="6409"/>
                </a:lnTo>
                <a:lnTo>
                  <a:pt x="6842" y="6378"/>
                </a:lnTo>
                <a:lnTo>
                  <a:pt x="6833" y="6349"/>
                </a:lnTo>
                <a:lnTo>
                  <a:pt x="6822" y="6320"/>
                </a:lnTo>
                <a:lnTo>
                  <a:pt x="6812" y="6293"/>
                </a:lnTo>
                <a:lnTo>
                  <a:pt x="6801" y="6268"/>
                </a:lnTo>
                <a:lnTo>
                  <a:pt x="6789" y="6243"/>
                </a:lnTo>
                <a:lnTo>
                  <a:pt x="6775" y="6221"/>
                </a:lnTo>
                <a:lnTo>
                  <a:pt x="6761" y="6198"/>
                </a:lnTo>
                <a:lnTo>
                  <a:pt x="6747" y="6178"/>
                </a:lnTo>
                <a:lnTo>
                  <a:pt x="6730" y="6159"/>
                </a:lnTo>
                <a:lnTo>
                  <a:pt x="6713" y="6142"/>
                </a:lnTo>
                <a:lnTo>
                  <a:pt x="6696" y="6126"/>
                </a:lnTo>
                <a:lnTo>
                  <a:pt x="6676" y="6111"/>
                </a:lnTo>
                <a:lnTo>
                  <a:pt x="6656" y="6099"/>
                </a:lnTo>
                <a:lnTo>
                  <a:pt x="6634" y="6088"/>
                </a:lnTo>
                <a:lnTo>
                  <a:pt x="6612" y="6078"/>
                </a:lnTo>
                <a:lnTo>
                  <a:pt x="6612" y="6070"/>
                </a:lnTo>
                <a:lnTo>
                  <a:pt x="6627" y="6065"/>
                </a:lnTo>
                <a:lnTo>
                  <a:pt x="6642" y="6059"/>
                </a:lnTo>
                <a:lnTo>
                  <a:pt x="6657" y="6052"/>
                </a:lnTo>
                <a:lnTo>
                  <a:pt x="6671" y="6045"/>
                </a:lnTo>
                <a:lnTo>
                  <a:pt x="6686" y="6038"/>
                </a:lnTo>
                <a:lnTo>
                  <a:pt x="6701" y="6029"/>
                </a:lnTo>
                <a:lnTo>
                  <a:pt x="6714" y="6020"/>
                </a:lnTo>
                <a:lnTo>
                  <a:pt x="6728" y="6011"/>
                </a:lnTo>
                <a:lnTo>
                  <a:pt x="6742" y="6001"/>
                </a:lnTo>
                <a:lnTo>
                  <a:pt x="6755" y="5991"/>
                </a:lnTo>
                <a:lnTo>
                  <a:pt x="6768" y="5980"/>
                </a:lnTo>
                <a:lnTo>
                  <a:pt x="6780" y="5969"/>
                </a:lnTo>
                <a:lnTo>
                  <a:pt x="6793" y="5957"/>
                </a:lnTo>
                <a:lnTo>
                  <a:pt x="6805" y="5945"/>
                </a:lnTo>
                <a:lnTo>
                  <a:pt x="6816" y="5931"/>
                </a:lnTo>
                <a:lnTo>
                  <a:pt x="6828" y="5918"/>
                </a:lnTo>
                <a:lnTo>
                  <a:pt x="6838" y="5905"/>
                </a:lnTo>
                <a:lnTo>
                  <a:pt x="6848" y="5890"/>
                </a:lnTo>
                <a:lnTo>
                  <a:pt x="6857" y="5876"/>
                </a:lnTo>
                <a:lnTo>
                  <a:pt x="6866" y="5861"/>
                </a:lnTo>
                <a:lnTo>
                  <a:pt x="6875" y="5845"/>
                </a:lnTo>
                <a:lnTo>
                  <a:pt x="6883" y="5829"/>
                </a:lnTo>
                <a:lnTo>
                  <a:pt x="6890" y="5813"/>
                </a:lnTo>
                <a:lnTo>
                  <a:pt x="6896" y="5795"/>
                </a:lnTo>
                <a:lnTo>
                  <a:pt x="6902" y="5778"/>
                </a:lnTo>
                <a:lnTo>
                  <a:pt x="6907" y="5761"/>
                </a:lnTo>
                <a:lnTo>
                  <a:pt x="6911" y="5742"/>
                </a:lnTo>
                <a:lnTo>
                  <a:pt x="6915" y="5723"/>
                </a:lnTo>
                <a:lnTo>
                  <a:pt x="6919" y="5704"/>
                </a:lnTo>
                <a:lnTo>
                  <a:pt x="6921" y="5685"/>
                </a:lnTo>
                <a:lnTo>
                  <a:pt x="6922" y="5664"/>
                </a:lnTo>
                <a:lnTo>
                  <a:pt x="6923" y="5644"/>
                </a:lnTo>
                <a:lnTo>
                  <a:pt x="6922" y="5616"/>
                </a:lnTo>
                <a:lnTo>
                  <a:pt x="6920" y="5591"/>
                </a:lnTo>
                <a:lnTo>
                  <a:pt x="6917" y="5564"/>
                </a:lnTo>
                <a:lnTo>
                  <a:pt x="6912" y="5540"/>
                </a:lnTo>
                <a:lnTo>
                  <a:pt x="6907" y="5515"/>
                </a:lnTo>
                <a:lnTo>
                  <a:pt x="6900" y="5492"/>
                </a:lnTo>
                <a:lnTo>
                  <a:pt x="6893" y="5469"/>
                </a:lnTo>
                <a:lnTo>
                  <a:pt x="6884" y="5447"/>
                </a:lnTo>
                <a:lnTo>
                  <a:pt x="6874" y="5426"/>
                </a:lnTo>
                <a:lnTo>
                  <a:pt x="6863" y="5406"/>
                </a:lnTo>
                <a:lnTo>
                  <a:pt x="6851" y="5385"/>
                </a:lnTo>
                <a:lnTo>
                  <a:pt x="6838" y="5367"/>
                </a:lnTo>
                <a:lnTo>
                  <a:pt x="6823" y="5349"/>
                </a:lnTo>
                <a:lnTo>
                  <a:pt x="6808" y="5332"/>
                </a:lnTo>
                <a:lnTo>
                  <a:pt x="6793" y="5317"/>
                </a:lnTo>
                <a:lnTo>
                  <a:pt x="6775" y="5301"/>
                </a:lnTo>
                <a:lnTo>
                  <a:pt x="6753" y="5284"/>
                </a:lnTo>
                <a:lnTo>
                  <a:pt x="6729" y="5268"/>
                </a:lnTo>
                <a:lnTo>
                  <a:pt x="6705" y="5252"/>
                </a:lnTo>
                <a:lnTo>
                  <a:pt x="6679" y="5239"/>
                </a:lnTo>
                <a:lnTo>
                  <a:pt x="6652" y="5227"/>
                </a:lnTo>
                <a:lnTo>
                  <a:pt x="6623" y="5215"/>
                </a:lnTo>
                <a:lnTo>
                  <a:pt x="6592" y="5205"/>
                </a:lnTo>
                <a:lnTo>
                  <a:pt x="6560" y="5196"/>
                </a:lnTo>
                <a:lnTo>
                  <a:pt x="6527" y="5189"/>
                </a:lnTo>
                <a:lnTo>
                  <a:pt x="6492" y="5182"/>
                </a:lnTo>
                <a:lnTo>
                  <a:pt x="6456" y="5176"/>
                </a:lnTo>
                <a:lnTo>
                  <a:pt x="6417" y="5171"/>
                </a:lnTo>
                <a:lnTo>
                  <a:pt x="6378" y="5168"/>
                </a:lnTo>
                <a:lnTo>
                  <a:pt x="6336" y="5165"/>
                </a:lnTo>
                <a:lnTo>
                  <a:pt x="6293" y="5164"/>
                </a:lnTo>
                <a:lnTo>
                  <a:pt x="6248" y="5163"/>
                </a:lnTo>
                <a:lnTo>
                  <a:pt x="6181" y="5164"/>
                </a:lnTo>
                <a:lnTo>
                  <a:pt x="6114" y="5166"/>
                </a:lnTo>
                <a:lnTo>
                  <a:pt x="6050" y="5169"/>
                </a:lnTo>
                <a:lnTo>
                  <a:pt x="5989" y="5174"/>
                </a:lnTo>
                <a:lnTo>
                  <a:pt x="5929" y="5179"/>
                </a:lnTo>
                <a:lnTo>
                  <a:pt x="5874" y="5186"/>
                </a:lnTo>
                <a:lnTo>
                  <a:pt x="5822" y="5193"/>
                </a:lnTo>
                <a:lnTo>
                  <a:pt x="5775" y="5200"/>
                </a:lnTo>
                <a:lnTo>
                  <a:pt x="5775" y="6884"/>
                </a:lnTo>
                <a:close/>
                <a:moveTo>
                  <a:pt x="6085" y="5414"/>
                </a:moveTo>
                <a:lnTo>
                  <a:pt x="6098" y="5411"/>
                </a:lnTo>
                <a:lnTo>
                  <a:pt x="6114" y="5409"/>
                </a:lnTo>
                <a:lnTo>
                  <a:pt x="6134" y="5406"/>
                </a:lnTo>
                <a:lnTo>
                  <a:pt x="6156" y="5404"/>
                </a:lnTo>
                <a:lnTo>
                  <a:pt x="6182" y="5402"/>
                </a:lnTo>
                <a:lnTo>
                  <a:pt x="6211" y="5400"/>
                </a:lnTo>
                <a:lnTo>
                  <a:pt x="6243" y="5398"/>
                </a:lnTo>
                <a:lnTo>
                  <a:pt x="6278" y="5398"/>
                </a:lnTo>
                <a:lnTo>
                  <a:pt x="6298" y="5398"/>
                </a:lnTo>
                <a:lnTo>
                  <a:pt x="6316" y="5400"/>
                </a:lnTo>
                <a:lnTo>
                  <a:pt x="6333" y="5402"/>
                </a:lnTo>
                <a:lnTo>
                  <a:pt x="6351" y="5403"/>
                </a:lnTo>
                <a:lnTo>
                  <a:pt x="6368" y="5406"/>
                </a:lnTo>
                <a:lnTo>
                  <a:pt x="6385" y="5409"/>
                </a:lnTo>
                <a:lnTo>
                  <a:pt x="6400" y="5412"/>
                </a:lnTo>
                <a:lnTo>
                  <a:pt x="6416" y="5416"/>
                </a:lnTo>
                <a:lnTo>
                  <a:pt x="6431" y="5420"/>
                </a:lnTo>
                <a:lnTo>
                  <a:pt x="6445" y="5425"/>
                </a:lnTo>
                <a:lnTo>
                  <a:pt x="6459" y="5430"/>
                </a:lnTo>
                <a:lnTo>
                  <a:pt x="6473" y="5436"/>
                </a:lnTo>
                <a:lnTo>
                  <a:pt x="6486" y="5443"/>
                </a:lnTo>
                <a:lnTo>
                  <a:pt x="6498" y="5451"/>
                </a:lnTo>
                <a:lnTo>
                  <a:pt x="6509" y="5458"/>
                </a:lnTo>
                <a:lnTo>
                  <a:pt x="6521" y="5466"/>
                </a:lnTo>
                <a:lnTo>
                  <a:pt x="6531" y="5475"/>
                </a:lnTo>
                <a:lnTo>
                  <a:pt x="6541" y="5484"/>
                </a:lnTo>
                <a:lnTo>
                  <a:pt x="6550" y="5494"/>
                </a:lnTo>
                <a:lnTo>
                  <a:pt x="6559" y="5504"/>
                </a:lnTo>
                <a:lnTo>
                  <a:pt x="6568" y="5515"/>
                </a:lnTo>
                <a:lnTo>
                  <a:pt x="6575" y="5526"/>
                </a:lnTo>
                <a:lnTo>
                  <a:pt x="6582" y="5539"/>
                </a:lnTo>
                <a:lnTo>
                  <a:pt x="6588" y="5551"/>
                </a:lnTo>
                <a:lnTo>
                  <a:pt x="6593" y="5564"/>
                </a:lnTo>
                <a:lnTo>
                  <a:pt x="6598" y="5578"/>
                </a:lnTo>
                <a:lnTo>
                  <a:pt x="6602" y="5593"/>
                </a:lnTo>
                <a:lnTo>
                  <a:pt x="6606" y="5607"/>
                </a:lnTo>
                <a:lnTo>
                  <a:pt x="6608" y="5622"/>
                </a:lnTo>
                <a:lnTo>
                  <a:pt x="6610" y="5639"/>
                </a:lnTo>
                <a:lnTo>
                  <a:pt x="6611" y="5655"/>
                </a:lnTo>
                <a:lnTo>
                  <a:pt x="6612" y="5673"/>
                </a:lnTo>
                <a:lnTo>
                  <a:pt x="6611" y="5688"/>
                </a:lnTo>
                <a:lnTo>
                  <a:pt x="6610" y="5703"/>
                </a:lnTo>
                <a:lnTo>
                  <a:pt x="6608" y="5719"/>
                </a:lnTo>
                <a:lnTo>
                  <a:pt x="6606" y="5734"/>
                </a:lnTo>
                <a:lnTo>
                  <a:pt x="6602" y="5747"/>
                </a:lnTo>
                <a:lnTo>
                  <a:pt x="6598" y="5762"/>
                </a:lnTo>
                <a:lnTo>
                  <a:pt x="6593" y="5775"/>
                </a:lnTo>
                <a:lnTo>
                  <a:pt x="6588" y="5788"/>
                </a:lnTo>
                <a:lnTo>
                  <a:pt x="6582" y="5800"/>
                </a:lnTo>
                <a:lnTo>
                  <a:pt x="6575" y="5813"/>
                </a:lnTo>
                <a:lnTo>
                  <a:pt x="6568" y="5825"/>
                </a:lnTo>
                <a:lnTo>
                  <a:pt x="6559" y="5836"/>
                </a:lnTo>
                <a:lnTo>
                  <a:pt x="6550" y="5847"/>
                </a:lnTo>
                <a:lnTo>
                  <a:pt x="6541" y="5858"/>
                </a:lnTo>
                <a:lnTo>
                  <a:pt x="6531" y="5868"/>
                </a:lnTo>
                <a:lnTo>
                  <a:pt x="6520" y="5877"/>
                </a:lnTo>
                <a:lnTo>
                  <a:pt x="6508" y="5886"/>
                </a:lnTo>
                <a:lnTo>
                  <a:pt x="6496" y="5894"/>
                </a:lnTo>
                <a:lnTo>
                  <a:pt x="6484" y="5903"/>
                </a:lnTo>
                <a:lnTo>
                  <a:pt x="6470" y="5910"/>
                </a:lnTo>
                <a:lnTo>
                  <a:pt x="6457" y="5916"/>
                </a:lnTo>
                <a:lnTo>
                  <a:pt x="6443" y="5923"/>
                </a:lnTo>
                <a:lnTo>
                  <a:pt x="6428" y="5928"/>
                </a:lnTo>
                <a:lnTo>
                  <a:pt x="6412" y="5933"/>
                </a:lnTo>
                <a:lnTo>
                  <a:pt x="6396" y="5938"/>
                </a:lnTo>
                <a:lnTo>
                  <a:pt x="6379" y="5943"/>
                </a:lnTo>
                <a:lnTo>
                  <a:pt x="6362" y="5946"/>
                </a:lnTo>
                <a:lnTo>
                  <a:pt x="6345" y="5949"/>
                </a:lnTo>
                <a:lnTo>
                  <a:pt x="6326" y="5951"/>
                </a:lnTo>
                <a:lnTo>
                  <a:pt x="6308" y="5953"/>
                </a:lnTo>
                <a:lnTo>
                  <a:pt x="6289" y="5954"/>
                </a:lnTo>
                <a:lnTo>
                  <a:pt x="6269" y="5954"/>
                </a:lnTo>
                <a:lnTo>
                  <a:pt x="6085" y="5954"/>
                </a:lnTo>
                <a:lnTo>
                  <a:pt x="6085" y="5414"/>
                </a:lnTo>
                <a:close/>
                <a:moveTo>
                  <a:pt x="1274" y="4005"/>
                </a:moveTo>
                <a:lnTo>
                  <a:pt x="1257" y="4011"/>
                </a:lnTo>
                <a:lnTo>
                  <a:pt x="1241" y="4018"/>
                </a:lnTo>
                <a:lnTo>
                  <a:pt x="1222" y="4024"/>
                </a:lnTo>
                <a:lnTo>
                  <a:pt x="1203" y="4030"/>
                </a:lnTo>
                <a:lnTo>
                  <a:pt x="1184" y="4035"/>
                </a:lnTo>
                <a:lnTo>
                  <a:pt x="1162" y="4040"/>
                </a:lnTo>
                <a:lnTo>
                  <a:pt x="1141" y="4046"/>
                </a:lnTo>
                <a:lnTo>
                  <a:pt x="1119" y="4050"/>
                </a:lnTo>
                <a:lnTo>
                  <a:pt x="1097" y="4054"/>
                </a:lnTo>
                <a:lnTo>
                  <a:pt x="1073" y="4057"/>
                </a:lnTo>
                <a:lnTo>
                  <a:pt x="1050" y="4060"/>
                </a:lnTo>
                <a:lnTo>
                  <a:pt x="1026" y="4062"/>
                </a:lnTo>
                <a:lnTo>
                  <a:pt x="1003" y="4064"/>
                </a:lnTo>
                <a:lnTo>
                  <a:pt x="979" y="4066"/>
                </a:lnTo>
                <a:lnTo>
                  <a:pt x="954" y="4067"/>
                </a:lnTo>
                <a:lnTo>
                  <a:pt x="931" y="4067"/>
                </a:lnTo>
                <a:lnTo>
                  <a:pt x="896" y="4066"/>
                </a:lnTo>
                <a:lnTo>
                  <a:pt x="861" y="4064"/>
                </a:lnTo>
                <a:lnTo>
                  <a:pt x="829" y="4061"/>
                </a:lnTo>
                <a:lnTo>
                  <a:pt x="796" y="4056"/>
                </a:lnTo>
                <a:lnTo>
                  <a:pt x="765" y="4050"/>
                </a:lnTo>
                <a:lnTo>
                  <a:pt x="735" y="4042"/>
                </a:lnTo>
                <a:lnTo>
                  <a:pt x="706" y="4033"/>
                </a:lnTo>
                <a:lnTo>
                  <a:pt x="677" y="4023"/>
                </a:lnTo>
                <a:lnTo>
                  <a:pt x="651" y="4012"/>
                </a:lnTo>
                <a:lnTo>
                  <a:pt x="624" y="4000"/>
                </a:lnTo>
                <a:lnTo>
                  <a:pt x="598" y="3986"/>
                </a:lnTo>
                <a:lnTo>
                  <a:pt x="575" y="3971"/>
                </a:lnTo>
                <a:lnTo>
                  <a:pt x="551" y="3955"/>
                </a:lnTo>
                <a:lnTo>
                  <a:pt x="530" y="3937"/>
                </a:lnTo>
                <a:lnTo>
                  <a:pt x="508" y="3919"/>
                </a:lnTo>
                <a:lnTo>
                  <a:pt x="489" y="3899"/>
                </a:lnTo>
                <a:lnTo>
                  <a:pt x="471" y="3879"/>
                </a:lnTo>
                <a:lnTo>
                  <a:pt x="453" y="3856"/>
                </a:lnTo>
                <a:lnTo>
                  <a:pt x="437" y="3834"/>
                </a:lnTo>
                <a:lnTo>
                  <a:pt x="421" y="3810"/>
                </a:lnTo>
                <a:lnTo>
                  <a:pt x="407" y="3785"/>
                </a:lnTo>
                <a:lnTo>
                  <a:pt x="394" y="3759"/>
                </a:lnTo>
                <a:lnTo>
                  <a:pt x="383" y="3732"/>
                </a:lnTo>
                <a:lnTo>
                  <a:pt x="371" y="3704"/>
                </a:lnTo>
                <a:lnTo>
                  <a:pt x="362" y="3675"/>
                </a:lnTo>
                <a:lnTo>
                  <a:pt x="354" y="3645"/>
                </a:lnTo>
                <a:lnTo>
                  <a:pt x="347" y="3614"/>
                </a:lnTo>
                <a:lnTo>
                  <a:pt x="342" y="3582"/>
                </a:lnTo>
                <a:lnTo>
                  <a:pt x="337" y="3550"/>
                </a:lnTo>
                <a:lnTo>
                  <a:pt x="333" y="3517"/>
                </a:lnTo>
                <a:lnTo>
                  <a:pt x="331" y="3482"/>
                </a:lnTo>
                <a:lnTo>
                  <a:pt x="331" y="3447"/>
                </a:lnTo>
                <a:lnTo>
                  <a:pt x="332" y="3408"/>
                </a:lnTo>
                <a:lnTo>
                  <a:pt x="335" y="3372"/>
                </a:lnTo>
                <a:lnTo>
                  <a:pt x="338" y="3336"/>
                </a:lnTo>
                <a:lnTo>
                  <a:pt x="343" y="3301"/>
                </a:lnTo>
                <a:lnTo>
                  <a:pt x="349" y="3267"/>
                </a:lnTo>
                <a:lnTo>
                  <a:pt x="357" y="3235"/>
                </a:lnTo>
                <a:lnTo>
                  <a:pt x="366" y="3204"/>
                </a:lnTo>
                <a:lnTo>
                  <a:pt x="376" y="3173"/>
                </a:lnTo>
                <a:lnTo>
                  <a:pt x="388" y="3145"/>
                </a:lnTo>
                <a:lnTo>
                  <a:pt x="401" y="3117"/>
                </a:lnTo>
                <a:lnTo>
                  <a:pt x="414" y="3090"/>
                </a:lnTo>
                <a:lnTo>
                  <a:pt x="430" y="3065"/>
                </a:lnTo>
                <a:lnTo>
                  <a:pt x="446" y="3041"/>
                </a:lnTo>
                <a:lnTo>
                  <a:pt x="463" y="3018"/>
                </a:lnTo>
                <a:lnTo>
                  <a:pt x="482" y="2996"/>
                </a:lnTo>
                <a:lnTo>
                  <a:pt x="501" y="2976"/>
                </a:lnTo>
                <a:lnTo>
                  <a:pt x="522" y="2956"/>
                </a:lnTo>
                <a:lnTo>
                  <a:pt x="543" y="2938"/>
                </a:lnTo>
                <a:lnTo>
                  <a:pt x="566" y="2921"/>
                </a:lnTo>
                <a:lnTo>
                  <a:pt x="589" y="2905"/>
                </a:lnTo>
                <a:lnTo>
                  <a:pt x="614" y="2891"/>
                </a:lnTo>
                <a:lnTo>
                  <a:pt x="639" y="2878"/>
                </a:lnTo>
                <a:lnTo>
                  <a:pt x="665" y="2865"/>
                </a:lnTo>
                <a:lnTo>
                  <a:pt x="693" y="2855"/>
                </a:lnTo>
                <a:lnTo>
                  <a:pt x="720" y="2845"/>
                </a:lnTo>
                <a:lnTo>
                  <a:pt x="749" y="2837"/>
                </a:lnTo>
                <a:lnTo>
                  <a:pt x="779" y="2831"/>
                </a:lnTo>
                <a:lnTo>
                  <a:pt x="808" y="2825"/>
                </a:lnTo>
                <a:lnTo>
                  <a:pt x="839" y="2820"/>
                </a:lnTo>
                <a:lnTo>
                  <a:pt x="871" y="2816"/>
                </a:lnTo>
                <a:lnTo>
                  <a:pt x="902" y="2815"/>
                </a:lnTo>
                <a:lnTo>
                  <a:pt x="935" y="2814"/>
                </a:lnTo>
                <a:lnTo>
                  <a:pt x="961" y="2814"/>
                </a:lnTo>
                <a:lnTo>
                  <a:pt x="986" y="2815"/>
                </a:lnTo>
                <a:lnTo>
                  <a:pt x="1011" y="2817"/>
                </a:lnTo>
                <a:lnTo>
                  <a:pt x="1035" y="2819"/>
                </a:lnTo>
                <a:lnTo>
                  <a:pt x="1059" y="2822"/>
                </a:lnTo>
                <a:lnTo>
                  <a:pt x="1081" y="2826"/>
                </a:lnTo>
                <a:lnTo>
                  <a:pt x="1104" y="2830"/>
                </a:lnTo>
                <a:lnTo>
                  <a:pt x="1125" y="2835"/>
                </a:lnTo>
                <a:lnTo>
                  <a:pt x="1146" y="2839"/>
                </a:lnTo>
                <a:lnTo>
                  <a:pt x="1166" y="2844"/>
                </a:lnTo>
                <a:lnTo>
                  <a:pt x="1186" y="2850"/>
                </a:lnTo>
                <a:lnTo>
                  <a:pt x="1204" y="2855"/>
                </a:lnTo>
                <a:lnTo>
                  <a:pt x="1239" y="2868"/>
                </a:lnTo>
                <a:lnTo>
                  <a:pt x="1271" y="2882"/>
                </a:lnTo>
                <a:lnTo>
                  <a:pt x="1339" y="2631"/>
                </a:lnTo>
                <a:lnTo>
                  <a:pt x="1326" y="2625"/>
                </a:lnTo>
                <a:lnTo>
                  <a:pt x="1311" y="2618"/>
                </a:lnTo>
                <a:lnTo>
                  <a:pt x="1294" y="2612"/>
                </a:lnTo>
                <a:lnTo>
                  <a:pt x="1276" y="2605"/>
                </a:lnTo>
                <a:lnTo>
                  <a:pt x="1255" y="2599"/>
                </a:lnTo>
                <a:lnTo>
                  <a:pt x="1234" y="2592"/>
                </a:lnTo>
                <a:lnTo>
                  <a:pt x="1210" y="2586"/>
                </a:lnTo>
                <a:lnTo>
                  <a:pt x="1185" y="2580"/>
                </a:lnTo>
                <a:lnTo>
                  <a:pt x="1157" y="2575"/>
                </a:lnTo>
                <a:lnTo>
                  <a:pt x="1128" y="2570"/>
                </a:lnTo>
                <a:lnTo>
                  <a:pt x="1098" y="2566"/>
                </a:lnTo>
                <a:lnTo>
                  <a:pt x="1065" y="2562"/>
                </a:lnTo>
                <a:lnTo>
                  <a:pt x="1032" y="2559"/>
                </a:lnTo>
                <a:lnTo>
                  <a:pt x="996" y="2557"/>
                </a:lnTo>
                <a:lnTo>
                  <a:pt x="960" y="2556"/>
                </a:lnTo>
                <a:lnTo>
                  <a:pt x="922" y="2555"/>
                </a:lnTo>
                <a:lnTo>
                  <a:pt x="873" y="2556"/>
                </a:lnTo>
                <a:lnTo>
                  <a:pt x="825" y="2559"/>
                </a:lnTo>
                <a:lnTo>
                  <a:pt x="777" y="2564"/>
                </a:lnTo>
                <a:lnTo>
                  <a:pt x="731" y="2571"/>
                </a:lnTo>
                <a:lnTo>
                  <a:pt x="685" y="2579"/>
                </a:lnTo>
                <a:lnTo>
                  <a:pt x="641" y="2590"/>
                </a:lnTo>
                <a:lnTo>
                  <a:pt x="598" y="2603"/>
                </a:lnTo>
                <a:lnTo>
                  <a:pt x="555" y="2617"/>
                </a:lnTo>
                <a:lnTo>
                  <a:pt x="515" y="2633"/>
                </a:lnTo>
                <a:lnTo>
                  <a:pt x="475" y="2652"/>
                </a:lnTo>
                <a:lnTo>
                  <a:pt x="436" y="2671"/>
                </a:lnTo>
                <a:lnTo>
                  <a:pt x="399" y="2693"/>
                </a:lnTo>
                <a:lnTo>
                  <a:pt x="363" y="2716"/>
                </a:lnTo>
                <a:lnTo>
                  <a:pt x="328" y="2742"/>
                </a:lnTo>
                <a:lnTo>
                  <a:pt x="296" y="2768"/>
                </a:lnTo>
                <a:lnTo>
                  <a:pt x="264" y="2797"/>
                </a:lnTo>
                <a:lnTo>
                  <a:pt x="233" y="2827"/>
                </a:lnTo>
                <a:lnTo>
                  <a:pt x="205" y="2858"/>
                </a:lnTo>
                <a:lnTo>
                  <a:pt x="178" y="2892"/>
                </a:lnTo>
                <a:lnTo>
                  <a:pt x="152" y="2927"/>
                </a:lnTo>
                <a:lnTo>
                  <a:pt x="130" y="2964"/>
                </a:lnTo>
                <a:lnTo>
                  <a:pt x="107" y="3001"/>
                </a:lnTo>
                <a:lnTo>
                  <a:pt x="88" y="3041"/>
                </a:lnTo>
                <a:lnTo>
                  <a:pt x="70" y="3082"/>
                </a:lnTo>
                <a:lnTo>
                  <a:pt x="54" y="3125"/>
                </a:lnTo>
                <a:lnTo>
                  <a:pt x="40" y="3169"/>
                </a:lnTo>
                <a:lnTo>
                  <a:pt x="28" y="3214"/>
                </a:lnTo>
                <a:lnTo>
                  <a:pt x="18" y="3261"/>
                </a:lnTo>
                <a:lnTo>
                  <a:pt x="10" y="3309"/>
                </a:lnTo>
                <a:lnTo>
                  <a:pt x="4" y="3359"/>
                </a:lnTo>
                <a:lnTo>
                  <a:pt x="1" y="3410"/>
                </a:lnTo>
                <a:lnTo>
                  <a:pt x="0" y="3463"/>
                </a:lnTo>
                <a:lnTo>
                  <a:pt x="1" y="3512"/>
                </a:lnTo>
                <a:lnTo>
                  <a:pt x="4" y="3559"/>
                </a:lnTo>
                <a:lnTo>
                  <a:pt x="8" y="3606"/>
                </a:lnTo>
                <a:lnTo>
                  <a:pt x="15" y="3651"/>
                </a:lnTo>
                <a:lnTo>
                  <a:pt x="24" y="3695"/>
                </a:lnTo>
                <a:lnTo>
                  <a:pt x="35" y="3738"/>
                </a:lnTo>
                <a:lnTo>
                  <a:pt x="46" y="3779"/>
                </a:lnTo>
                <a:lnTo>
                  <a:pt x="60" y="3820"/>
                </a:lnTo>
                <a:lnTo>
                  <a:pt x="77" y="3858"/>
                </a:lnTo>
                <a:lnTo>
                  <a:pt x="94" y="3896"/>
                </a:lnTo>
                <a:lnTo>
                  <a:pt x="114" y="3933"/>
                </a:lnTo>
                <a:lnTo>
                  <a:pt x="134" y="3968"/>
                </a:lnTo>
                <a:lnTo>
                  <a:pt x="157" y="4002"/>
                </a:lnTo>
                <a:lnTo>
                  <a:pt x="181" y="4033"/>
                </a:lnTo>
                <a:lnTo>
                  <a:pt x="207" y="4064"/>
                </a:lnTo>
                <a:lnTo>
                  <a:pt x="234" y="4093"/>
                </a:lnTo>
                <a:lnTo>
                  <a:pt x="264" y="4120"/>
                </a:lnTo>
                <a:lnTo>
                  <a:pt x="295" y="4147"/>
                </a:lnTo>
                <a:lnTo>
                  <a:pt x="327" y="4171"/>
                </a:lnTo>
                <a:lnTo>
                  <a:pt x="361" y="4194"/>
                </a:lnTo>
                <a:lnTo>
                  <a:pt x="396" y="4215"/>
                </a:lnTo>
                <a:lnTo>
                  <a:pt x="433" y="4235"/>
                </a:lnTo>
                <a:lnTo>
                  <a:pt x="472" y="4252"/>
                </a:lnTo>
                <a:lnTo>
                  <a:pt x="512" y="4268"/>
                </a:lnTo>
                <a:lnTo>
                  <a:pt x="552" y="4283"/>
                </a:lnTo>
                <a:lnTo>
                  <a:pt x="595" y="4295"/>
                </a:lnTo>
                <a:lnTo>
                  <a:pt x="639" y="4305"/>
                </a:lnTo>
                <a:lnTo>
                  <a:pt x="684" y="4315"/>
                </a:lnTo>
                <a:lnTo>
                  <a:pt x="731" y="4322"/>
                </a:lnTo>
                <a:lnTo>
                  <a:pt x="780" y="4327"/>
                </a:lnTo>
                <a:lnTo>
                  <a:pt x="829" y="4329"/>
                </a:lnTo>
                <a:lnTo>
                  <a:pt x="879" y="4330"/>
                </a:lnTo>
                <a:lnTo>
                  <a:pt x="918" y="4330"/>
                </a:lnTo>
                <a:lnTo>
                  <a:pt x="955" y="4329"/>
                </a:lnTo>
                <a:lnTo>
                  <a:pt x="991" y="4326"/>
                </a:lnTo>
                <a:lnTo>
                  <a:pt x="1026" y="4324"/>
                </a:lnTo>
                <a:lnTo>
                  <a:pt x="1060" y="4320"/>
                </a:lnTo>
                <a:lnTo>
                  <a:pt x="1093" y="4316"/>
                </a:lnTo>
                <a:lnTo>
                  <a:pt x="1123" y="4310"/>
                </a:lnTo>
                <a:lnTo>
                  <a:pt x="1153" y="4305"/>
                </a:lnTo>
                <a:lnTo>
                  <a:pt x="1181" y="4299"/>
                </a:lnTo>
                <a:lnTo>
                  <a:pt x="1207" y="4293"/>
                </a:lnTo>
                <a:lnTo>
                  <a:pt x="1231" y="4287"/>
                </a:lnTo>
                <a:lnTo>
                  <a:pt x="1254" y="4280"/>
                </a:lnTo>
                <a:lnTo>
                  <a:pt x="1275" y="4274"/>
                </a:lnTo>
                <a:lnTo>
                  <a:pt x="1294" y="4266"/>
                </a:lnTo>
                <a:lnTo>
                  <a:pt x="1310" y="4259"/>
                </a:lnTo>
                <a:lnTo>
                  <a:pt x="1326" y="4252"/>
                </a:lnTo>
                <a:lnTo>
                  <a:pt x="1274" y="4005"/>
                </a:lnTo>
                <a:close/>
                <a:moveTo>
                  <a:pt x="2227" y="4332"/>
                </a:moveTo>
                <a:lnTo>
                  <a:pt x="2271" y="4331"/>
                </a:lnTo>
                <a:lnTo>
                  <a:pt x="2314" y="4328"/>
                </a:lnTo>
                <a:lnTo>
                  <a:pt x="2357" y="4323"/>
                </a:lnTo>
                <a:lnTo>
                  <a:pt x="2398" y="4317"/>
                </a:lnTo>
                <a:lnTo>
                  <a:pt x="2439" y="4307"/>
                </a:lnTo>
                <a:lnTo>
                  <a:pt x="2479" y="4297"/>
                </a:lnTo>
                <a:lnTo>
                  <a:pt x="2518" y="4285"/>
                </a:lnTo>
                <a:lnTo>
                  <a:pt x="2554" y="4271"/>
                </a:lnTo>
                <a:lnTo>
                  <a:pt x="2591" y="4255"/>
                </a:lnTo>
                <a:lnTo>
                  <a:pt x="2627" y="4238"/>
                </a:lnTo>
                <a:lnTo>
                  <a:pt x="2662" y="4218"/>
                </a:lnTo>
                <a:lnTo>
                  <a:pt x="2695" y="4197"/>
                </a:lnTo>
                <a:lnTo>
                  <a:pt x="2726" y="4173"/>
                </a:lnTo>
                <a:lnTo>
                  <a:pt x="2758" y="4149"/>
                </a:lnTo>
                <a:lnTo>
                  <a:pt x="2787" y="4122"/>
                </a:lnTo>
                <a:lnTo>
                  <a:pt x="2815" y="4095"/>
                </a:lnTo>
                <a:lnTo>
                  <a:pt x="2842" y="4065"/>
                </a:lnTo>
                <a:lnTo>
                  <a:pt x="2867" y="4033"/>
                </a:lnTo>
                <a:lnTo>
                  <a:pt x="2891" y="4001"/>
                </a:lnTo>
                <a:lnTo>
                  <a:pt x="2914" y="3966"/>
                </a:lnTo>
                <a:lnTo>
                  <a:pt x="2934" y="3929"/>
                </a:lnTo>
                <a:lnTo>
                  <a:pt x="2953" y="3891"/>
                </a:lnTo>
                <a:lnTo>
                  <a:pt x="2971" y="3851"/>
                </a:lnTo>
                <a:lnTo>
                  <a:pt x="2987" y="3810"/>
                </a:lnTo>
                <a:lnTo>
                  <a:pt x="3001" y="3767"/>
                </a:lnTo>
                <a:lnTo>
                  <a:pt x="3014" y="3722"/>
                </a:lnTo>
                <a:lnTo>
                  <a:pt x="3024" y="3677"/>
                </a:lnTo>
                <a:lnTo>
                  <a:pt x="3033" y="3629"/>
                </a:lnTo>
                <a:lnTo>
                  <a:pt x="3040" y="3580"/>
                </a:lnTo>
                <a:lnTo>
                  <a:pt x="3044" y="3530"/>
                </a:lnTo>
                <a:lnTo>
                  <a:pt x="3048" y="3478"/>
                </a:lnTo>
                <a:lnTo>
                  <a:pt x="3049" y="3425"/>
                </a:lnTo>
                <a:lnTo>
                  <a:pt x="3048" y="3379"/>
                </a:lnTo>
                <a:lnTo>
                  <a:pt x="3045" y="3334"/>
                </a:lnTo>
                <a:lnTo>
                  <a:pt x="3041" y="3290"/>
                </a:lnTo>
                <a:lnTo>
                  <a:pt x="3035" y="3246"/>
                </a:lnTo>
                <a:lnTo>
                  <a:pt x="3027" y="3204"/>
                </a:lnTo>
                <a:lnTo>
                  <a:pt x="3018" y="3162"/>
                </a:lnTo>
                <a:lnTo>
                  <a:pt x="3008" y="3121"/>
                </a:lnTo>
                <a:lnTo>
                  <a:pt x="2994" y="3081"/>
                </a:lnTo>
                <a:lnTo>
                  <a:pt x="2981" y="3042"/>
                </a:lnTo>
                <a:lnTo>
                  <a:pt x="2965" y="3005"/>
                </a:lnTo>
                <a:lnTo>
                  <a:pt x="2947" y="2969"/>
                </a:lnTo>
                <a:lnTo>
                  <a:pt x="2929" y="2933"/>
                </a:lnTo>
                <a:lnTo>
                  <a:pt x="2908" y="2899"/>
                </a:lnTo>
                <a:lnTo>
                  <a:pt x="2886" y="2866"/>
                </a:lnTo>
                <a:lnTo>
                  <a:pt x="2863" y="2835"/>
                </a:lnTo>
                <a:lnTo>
                  <a:pt x="2838" y="2805"/>
                </a:lnTo>
                <a:lnTo>
                  <a:pt x="2811" y="2776"/>
                </a:lnTo>
                <a:lnTo>
                  <a:pt x="2784" y="2749"/>
                </a:lnTo>
                <a:lnTo>
                  <a:pt x="2755" y="2723"/>
                </a:lnTo>
                <a:lnTo>
                  <a:pt x="2724" y="2700"/>
                </a:lnTo>
                <a:lnTo>
                  <a:pt x="2692" y="2677"/>
                </a:lnTo>
                <a:lnTo>
                  <a:pt x="2658" y="2657"/>
                </a:lnTo>
                <a:lnTo>
                  <a:pt x="2623" y="2637"/>
                </a:lnTo>
                <a:lnTo>
                  <a:pt x="2587" y="2621"/>
                </a:lnTo>
                <a:lnTo>
                  <a:pt x="2549" y="2606"/>
                </a:lnTo>
                <a:lnTo>
                  <a:pt x="2510" y="2592"/>
                </a:lnTo>
                <a:lnTo>
                  <a:pt x="2471" y="2580"/>
                </a:lnTo>
                <a:lnTo>
                  <a:pt x="2429" y="2571"/>
                </a:lnTo>
                <a:lnTo>
                  <a:pt x="2387" y="2564"/>
                </a:lnTo>
                <a:lnTo>
                  <a:pt x="2343" y="2558"/>
                </a:lnTo>
                <a:lnTo>
                  <a:pt x="2297" y="2555"/>
                </a:lnTo>
                <a:lnTo>
                  <a:pt x="2251" y="2554"/>
                </a:lnTo>
                <a:lnTo>
                  <a:pt x="2206" y="2555"/>
                </a:lnTo>
                <a:lnTo>
                  <a:pt x="2162" y="2558"/>
                </a:lnTo>
                <a:lnTo>
                  <a:pt x="2118" y="2564"/>
                </a:lnTo>
                <a:lnTo>
                  <a:pt x="2076" y="2571"/>
                </a:lnTo>
                <a:lnTo>
                  <a:pt x="2035" y="2580"/>
                </a:lnTo>
                <a:lnTo>
                  <a:pt x="1995" y="2591"/>
                </a:lnTo>
                <a:lnTo>
                  <a:pt x="1955" y="2605"/>
                </a:lnTo>
                <a:lnTo>
                  <a:pt x="1917" y="2620"/>
                </a:lnTo>
                <a:lnTo>
                  <a:pt x="1880" y="2637"/>
                </a:lnTo>
                <a:lnTo>
                  <a:pt x="1844" y="2657"/>
                </a:lnTo>
                <a:lnTo>
                  <a:pt x="1811" y="2677"/>
                </a:lnTo>
                <a:lnTo>
                  <a:pt x="1777" y="2700"/>
                </a:lnTo>
                <a:lnTo>
                  <a:pt x="1745" y="2724"/>
                </a:lnTo>
                <a:lnTo>
                  <a:pt x="1716" y="2750"/>
                </a:lnTo>
                <a:lnTo>
                  <a:pt x="1686" y="2777"/>
                </a:lnTo>
                <a:lnTo>
                  <a:pt x="1658" y="2806"/>
                </a:lnTo>
                <a:lnTo>
                  <a:pt x="1632" y="2837"/>
                </a:lnTo>
                <a:lnTo>
                  <a:pt x="1607" y="2870"/>
                </a:lnTo>
                <a:lnTo>
                  <a:pt x="1584" y="2903"/>
                </a:lnTo>
                <a:lnTo>
                  <a:pt x="1562" y="2938"/>
                </a:lnTo>
                <a:lnTo>
                  <a:pt x="1542" y="2975"/>
                </a:lnTo>
                <a:lnTo>
                  <a:pt x="1523" y="3013"/>
                </a:lnTo>
                <a:lnTo>
                  <a:pt x="1506" y="3052"/>
                </a:lnTo>
                <a:lnTo>
                  <a:pt x="1491" y="3091"/>
                </a:lnTo>
                <a:lnTo>
                  <a:pt x="1476" y="3133"/>
                </a:lnTo>
                <a:lnTo>
                  <a:pt x="1465" y="3176"/>
                </a:lnTo>
                <a:lnTo>
                  <a:pt x="1455" y="3220"/>
                </a:lnTo>
                <a:lnTo>
                  <a:pt x="1445" y="3265"/>
                </a:lnTo>
                <a:lnTo>
                  <a:pt x="1439" y="3311"/>
                </a:lnTo>
                <a:lnTo>
                  <a:pt x="1434" y="3358"/>
                </a:lnTo>
                <a:lnTo>
                  <a:pt x="1431" y="3406"/>
                </a:lnTo>
                <a:lnTo>
                  <a:pt x="1430" y="3455"/>
                </a:lnTo>
                <a:lnTo>
                  <a:pt x="1431" y="3503"/>
                </a:lnTo>
                <a:lnTo>
                  <a:pt x="1434" y="3549"/>
                </a:lnTo>
                <a:lnTo>
                  <a:pt x="1438" y="3594"/>
                </a:lnTo>
                <a:lnTo>
                  <a:pt x="1444" y="3638"/>
                </a:lnTo>
                <a:lnTo>
                  <a:pt x="1453" y="3681"/>
                </a:lnTo>
                <a:lnTo>
                  <a:pt x="1462" y="3723"/>
                </a:lnTo>
                <a:lnTo>
                  <a:pt x="1473" y="3765"/>
                </a:lnTo>
                <a:lnTo>
                  <a:pt x="1486" y="3805"/>
                </a:lnTo>
                <a:lnTo>
                  <a:pt x="1501" y="3844"/>
                </a:lnTo>
                <a:lnTo>
                  <a:pt x="1517" y="3882"/>
                </a:lnTo>
                <a:lnTo>
                  <a:pt x="1535" y="3919"/>
                </a:lnTo>
                <a:lnTo>
                  <a:pt x="1554" y="3955"/>
                </a:lnTo>
                <a:lnTo>
                  <a:pt x="1574" y="3988"/>
                </a:lnTo>
                <a:lnTo>
                  <a:pt x="1597" y="4021"/>
                </a:lnTo>
                <a:lnTo>
                  <a:pt x="1620" y="4053"/>
                </a:lnTo>
                <a:lnTo>
                  <a:pt x="1645" y="4082"/>
                </a:lnTo>
                <a:lnTo>
                  <a:pt x="1672" y="4111"/>
                </a:lnTo>
                <a:lnTo>
                  <a:pt x="1700" y="4138"/>
                </a:lnTo>
                <a:lnTo>
                  <a:pt x="1729" y="4163"/>
                </a:lnTo>
                <a:lnTo>
                  <a:pt x="1760" y="4188"/>
                </a:lnTo>
                <a:lnTo>
                  <a:pt x="1792" y="4209"/>
                </a:lnTo>
                <a:lnTo>
                  <a:pt x="1825" y="4230"/>
                </a:lnTo>
                <a:lnTo>
                  <a:pt x="1860" y="4249"/>
                </a:lnTo>
                <a:lnTo>
                  <a:pt x="1896" y="4265"/>
                </a:lnTo>
                <a:lnTo>
                  <a:pt x="1932" y="4281"/>
                </a:lnTo>
                <a:lnTo>
                  <a:pt x="1971" y="4294"/>
                </a:lnTo>
                <a:lnTo>
                  <a:pt x="2010" y="4305"/>
                </a:lnTo>
                <a:lnTo>
                  <a:pt x="2051" y="4315"/>
                </a:lnTo>
                <a:lnTo>
                  <a:pt x="2093" y="4322"/>
                </a:lnTo>
                <a:lnTo>
                  <a:pt x="2136" y="4327"/>
                </a:lnTo>
                <a:lnTo>
                  <a:pt x="2180" y="4331"/>
                </a:lnTo>
                <a:lnTo>
                  <a:pt x="2225" y="4332"/>
                </a:lnTo>
                <a:lnTo>
                  <a:pt x="2227" y="4332"/>
                </a:lnTo>
                <a:close/>
                <a:moveTo>
                  <a:pt x="2235" y="4079"/>
                </a:moveTo>
                <a:lnTo>
                  <a:pt x="2208" y="4078"/>
                </a:lnTo>
                <a:lnTo>
                  <a:pt x="2181" y="4076"/>
                </a:lnTo>
                <a:lnTo>
                  <a:pt x="2154" y="4072"/>
                </a:lnTo>
                <a:lnTo>
                  <a:pt x="2129" y="4066"/>
                </a:lnTo>
                <a:lnTo>
                  <a:pt x="2104" y="4059"/>
                </a:lnTo>
                <a:lnTo>
                  <a:pt x="2080" y="4051"/>
                </a:lnTo>
                <a:lnTo>
                  <a:pt x="2057" y="4040"/>
                </a:lnTo>
                <a:lnTo>
                  <a:pt x="2035" y="4029"/>
                </a:lnTo>
                <a:lnTo>
                  <a:pt x="2013" y="4016"/>
                </a:lnTo>
                <a:lnTo>
                  <a:pt x="1992" y="4002"/>
                </a:lnTo>
                <a:lnTo>
                  <a:pt x="1972" y="3986"/>
                </a:lnTo>
                <a:lnTo>
                  <a:pt x="1953" y="3970"/>
                </a:lnTo>
                <a:lnTo>
                  <a:pt x="1934" y="3952"/>
                </a:lnTo>
                <a:lnTo>
                  <a:pt x="1917" y="3933"/>
                </a:lnTo>
                <a:lnTo>
                  <a:pt x="1901" y="3914"/>
                </a:lnTo>
                <a:lnTo>
                  <a:pt x="1884" y="3892"/>
                </a:lnTo>
                <a:lnTo>
                  <a:pt x="1870" y="3870"/>
                </a:lnTo>
                <a:lnTo>
                  <a:pt x="1856" y="3847"/>
                </a:lnTo>
                <a:lnTo>
                  <a:pt x="1843" y="3823"/>
                </a:lnTo>
                <a:lnTo>
                  <a:pt x="1831" y="3798"/>
                </a:lnTo>
                <a:lnTo>
                  <a:pt x="1820" y="3773"/>
                </a:lnTo>
                <a:lnTo>
                  <a:pt x="1810" y="3746"/>
                </a:lnTo>
                <a:lnTo>
                  <a:pt x="1800" y="3719"/>
                </a:lnTo>
                <a:lnTo>
                  <a:pt x="1791" y="3691"/>
                </a:lnTo>
                <a:lnTo>
                  <a:pt x="1784" y="3662"/>
                </a:lnTo>
                <a:lnTo>
                  <a:pt x="1778" y="3633"/>
                </a:lnTo>
                <a:lnTo>
                  <a:pt x="1773" y="3604"/>
                </a:lnTo>
                <a:lnTo>
                  <a:pt x="1768" y="3573"/>
                </a:lnTo>
                <a:lnTo>
                  <a:pt x="1765" y="3542"/>
                </a:lnTo>
                <a:lnTo>
                  <a:pt x="1762" y="3512"/>
                </a:lnTo>
                <a:lnTo>
                  <a:pt x="1761" y="3480"/>
                </a:lnTo>
                <a:lnTo>
                  <a:pt x="1761" y="3448"/>
                </a:lnTo>
                <a:lnTo>
                  <a:pt x="1761" y="3416"/>
                </a:lnTo>
                <a:lnTo>
                  <a:pt x="1762" y="3384"/>
                </a:lnTo>
                <a:lnTo>
                  <a:pt x="1765" y="3353"/>
                </a:lnTo>
                <a:lnTo>
                  <a:pt x="1768" y="3322"/>
                </a:lnTo>
                <a:lnTo>
                  <a:pt x="1772" y="3291"/>
                </a:lnTo>
                <a:lnTo>
                  <a:pt x="1777" y="3261"/>
                </a:lnTo>
                <a:lnTo>
                  <a:pt x="1783" y="3232"/>
                </a:lnTo>
                <a:lnTo>
                  <a:pt x="1790" y="3203"/>
                </a:lnTo>
                <a:lnTo>
                  <a:pt x="1798" y="3174"/>
                </a:lnTo>
                <a:lnTo>
                  <a:pt x="1808" y="3147"/>
                </a:lnTo>
                <a:lnTo>
                  <a:pt x="1818" y="3120"/>
                </a:lnTo>
                <a:lnTo>
                  <a:pt x="1829" y="3093"/>
                </a:lnTo>
                <a:lnTo>
                  <a:pt x="1840" y="3069"/>
                </a:lnTo>
                <a:lnTo>
                  <a:pt x="1854" y="3044"/>
                </a:lnTo>
                <a:lnTo>
                  <a:pt x="1867" y="3021"/>
                </a:lnTo>
                <a:lnTo>
                  <a:pt x="1881" y="2998"/>
                </a:lnTo>
                <a:lnTo>
                  <a:pt x="1898" y="2977"/>
                </a:lnTo>
                <a:lnTo>
                  <a:pt x="1914" y="2955"/>
                </a:lnTo>
                <a:lnTo>
                  <a:pt x="1931" y="2936"/>
                </a:lnTo>
                <a:lnTo>
                  <a:pt x="1950" y="2919"/>
                </a:lnTo>
                <a:lnTo>
                  <a:pt x="1968" y="2901"/>
                </a:lnTo>
                <a:lnTo>
                  <a:pt x="1989" y="2885"/>
                </a:lnTo>
                <a:lnTo>
                  <a:pt x="2010" y="2871"/>
                </a:lnTo>
                <a:lnTo>
                  <a:pt x="2032" y="2857"/>
                </a:lnTo>
                <a:lnTo>
                  <a:pt x="2054" y="2846"/>
                </a:lnTo>
                <a:lnTo>
                  <a:pt x="2079" y="2835"/>
                </a:lnTo>
                <a:lnTo>
                  <a:pt x="2103" y="2827"/>
                </a:lnTo>
                <a:lnTo>
                  <a:pt x="2129" y="2818"/>
                </a:lnTo>
                <a:lnTo>
                  <a:pt x="2154" y="2813"/>
                </a:lnTo>
                <a:lnTo>
                  <a:pt x="2182" y="2809"/>
                </a:lnTo>
                <a:lnTo>
                  <a:pt x="2210" y="2806"/>
                </a:lnTo>
                <a:lnTo>
                  <a:pt x="2239" y="2805"/>
                </a:lnTo>
                <a:lnTo>
                  <a:pt x="2268" y="2806"/>
                </a:lnTo>
                <a:lnTo>
                  <a:pt x="2296" y="2809"/>
                </a:lnTo>
                <a:lnTo>
                  <a:pt x="2323" y="2813"/>
                </a:lnTo>
                <a:lnTo>
                  <a:pt x="2350" y="2819"/>
                </a:lnTo>
                <a:lnTo>
                  <a:pt x="2375" y="2827"/>
                </a:lnTo>
                <a:lnTo>
                  <a:pt x="2399" y="2836"/>
                </a:lnTo>
                <a:lnTo>
                  <a:pt x="2423" y="2846"/>
                </a:lnTo>
                <a:lnTo>
                  <a:pt x="2446" y="2858"/>
                </a:lnTo>
                <a:lnTo>
                  <a:pt x="2467" y="2872"/>
                </a:lnTo>
                <a:lnTo>
                  <a:pt x="2488" y="2886"/>
                </a:lnTo>
                <a:lnTo>
                  <a:pt x="2508" y="2902"/>
                </a:lnTo>
                <a:lnTo>
                  <a:pt x="2527" y="2920"/>
                </a:lnTo>
                <a:lnTo>
                  <a:pt x="2545" y="2938"/>
                </a:lnTo>
                <a:lnTo>
                  <a:pt x="2563" y="2957"/>
                </a:lnTo>
                <a:lnTo>
                  <a:pt x="2579" y="2978"/>
                </a:lnTo>
                <a:lnTo>
                  <a:pt x="2594" y="2999"/>
                </a:lnTo>
                <a:lnTo>
                  <a:pt x="2609" y="3022"/>
                </a:lnTo>
                <a:lnTo>
                  <a:pt x="2622" y="3045"/>
                </a:lnTo>
                <a:lnTo>
                  <a:pt x="2635" y="3069"/>
                </a:lnTo>
                <a:lnTo>
                  <a:pt x="2647" y="3094"/>
                </a:lnTo>
                <a:lnTo>
                  <a:pt x="2658" y="3120"/>
                </a:lnTo>
                <a:lnTo>
                  <a:pt x="2667" y="3147"/>
                </a:lnTo>
                <a:lnTo>
                  <a:pt x="2676" y="3173"/>
                </a:lnTo>
                <a:lnTo>
                  <a:pt x="2684" y="3201"/>
                </a:lnTo>
                <a:lnTo>
                  <a:pt x="2692" y="3229"/>
                </a:lnTo>
                <a:lnTo>
                  <a:pt x="2698" y="3258"/>
                </a:lnTo>
                <a:lnTo>
                  <a:pt x="2703" y="3287"/>
                </a:lnTo>
                <a:lnTo>
                  <a:pt x="2707" y="3316"/>
                </a:lnTo>
                <a:lnTo>
                  <a:pt x="2710" y="3346"/>
                </a:lnTo>
                <a:lnTo>
                  <a:pt x="2712" y="3377"/>
                </a:lnTo>
                <a:lnTo>
                  <a:pt x="2714" y="3406"/>
                </a:lnTo>
                <a:lnTo>
                  <a:pt x="2714" y="3437"/>
                </a:lnTo>
                <a:lnTo>
                  <a:pt x="2714" y="3471"/>
                </a:lnTo>
                <a:lnTo>
                  <a:pt x="2712" y="3504"/>
                </a:lnTo>
                <a:lnTo>
                  <a:pt x="2710" y="3536"/>
                </a:lnTo>
                <a:lnTo>
                  <a:pt x="2706" y="3568"/>
                </a:lnTo>
                <a:lnTo>
                  <a:pt x="2702" y="3600"/>
                </a:lnTo>
                <a:lnTo>
                  <a:pt x="2697" y="3630"/>
                </a:lnTo>
                <a:lnTo>
                  <a:pt x="2689" y="3660"/>
                </a:lnTo>
                <a:lnTo>
                  <a:pt x="2682" y="3690"/>
                </a:lnTo>
                <a:lnTo>
                  <a:pt x="2674" y="3717"/>
                </a:lnTo>
                <a:lnTo>
                  <a:pt x="2665" y="3746"/>
                </a:lnTo>
                <a:lnTo>
                  <a:pt x="2655" y="3773"/>
                </a:lnTo>
                <a:lnTo>
                  <a:pt x="2643" y="3798"/>
                </a:lnTo>
                <a:lnTo>
                  <a:pt x="2632" y="3824"/>
                </a:lnTo>
                <a:lnTo>
                  <a:pt x="2619" y="3848"/>
                </a:lnTo>
                <a:lnTo>
                  <a:pt x="2605" y="3871"/>
                </a:lnTo>
                <a:lnTo>
                  <a:pt x="2590" y="3893"/>
                </a:lnTo>
                <a:lnTo>
                  <a:pt x="2575" y="3915"/>
                </a:lnTo>
                <a:lnTo>
                  <a:pt x="2559" y="3934"/>
                </a:lnTo>
                <a:lnTo>
                  <a:pt x="2541" y="3954"/>
                </a:lnTo>
                <a:lnTo>
                  <a:pt x="2523" y="3971"/>
                </a:lnTo>
                <a:lnTo>
                  <a:pt x="2503" y="3987"/>
                </a:lnTo>
                <a:lnTo>
                  <a:pt x="2483" y="4003"/>
                </a:lnTo>
                <a:lnTo>
                  <a:pt x="2462" y="4017"/>
                </a:lnTo>
                <a:lnTo>
                  <a:pt x="2441" y="4030"/>
                </a:lnTo>
                <a:lnTo>
                  <a:pt x="2418" y="4041"/>
                </a:lnTo>
                <a:lnTo>
                  <a:pt x="2395" y="4051"/>
                </a:lnTo>
                <a:lnTo>
                  <a:pt x="2371" y="4060"/>
                </a:lnTo>
                <a:lnTo>
                  <a:pt x="2346" y="4067"/>
                </a:lnTo>
                <a:lnTo>
                  <a:pt x="2320" y="4072"/>
                </a:lnTo>
                <a:lnTo>
                  <a:pt x="2294" y="4076"/>
                </a:lnTo>
                <a:lnTo>
                  <a:pt x="2266" y="4078"/>
                </a:lnTo>
                <a:lnTo>
                  <a:pt x="2238" y="4079"/>
                </a:lnTo>
                <a:lnTo>
                  <a:pt x="2235" y="4079"/>
                </a:lnTo>
                <a:close/>
                <a:moveTo>
                  <a:pt x="3609" y="4303"/>
                </a:moveTo>
                <a:lnTo>
                  <a:pt x="3609" y="3688"/>
                </a:lnTo>
                <a:lnTo>
                  <a:pt x="3609" y="3634"/>
                </a:lnTo>
                <a:lnTo>
                  <a:pt x="3609" y="3583"/>
                </a:lnTo>
                <a:lnTo>
                  <a:pt x="3609" y="3533"/>
                </a:lnTo>
                <a:lnTo>
                  <a:pt x="3608" y="3485"/>
                </a:lnTo>
                <a:lnTo>
                  <a:pt x="3608" y="3437"/>
                </a:lnTo>
                <a:lnTo>
                  <a:pt x="3607" y="3390"/>
                </a:lnTo>
                <a:lnTo>
                  <a:pt x="3606" y="3344"/>
                </a:lnTo>
                <a:lnTo>
                  <a:pt x="3605" y="3298"/>
                </a:lnTo>
                <a:lnTo>
                  <a:pt x="3604" y="3254"/>
                </a:lnTo>
                <a:lnTo>
                  <a:pt x="3603" y="3210"/>
                </a:lnTo>
                <a:lnTo>
                  <a:pt x="3602" y="3166"/>
                </a:lnTo>
                <a:lnTo>
                  <a:pt x="3600" y="3123"/>
                </a:lnTo>
                <a:lnTo>
                  <a:pt x="3599" y="3080"/>
                </a:lnTo>
                <a:lnTo>
                  <a:pt x="3597" y="3038"/>
                </a:lnTo>
                <a:lnTo>
                  <a:pt x="3595" y="2995"/>
                </a:lnTo>
                <a:lnTo>
                  <a:pt x="3593" y="2953"/>
                </a:lnTo>
                <a:lnTo>
                  <a:pt x="3601" y="2952"/>
                </a:lnTo>
                <a:lnTo>
                  <a:pt x="3634" y="3026"/>
                </a:lnTo>
                <a:lnTo>
                  <a:pt x="3668" y="3101"/>
                </a:lnTo>
                <a:lnTo>
                  <a:pt x="3706" y="3176"/>
                </a:lnTo>
                <a:lnTo>
                  <a:pt x="3745" y="3252"/>
                </a:lnTo>
                <a:lnTo>
                  <a:pt x="3785" y="3327"/>
                </a:lnTo>
                <a:lnTo>
                  <a:pt x="3826" y="3401"/>
                </a:lnTo>
                <a:lnTo>
                  <a:pt x="3868" y="3474"/>
                </a:lnTo>
                <a:lnTo>
                  <a:pt x="3909" y="3545"/>
                </a:lnTo>
                <a:lnTo>
                  <a:pt x="4359" y="4303"/>
                </a:lnTo>
                <a:lnTo>
                  <a:pt x="4684" y="4303"/>
                </a:lnTo>
                <a:lnTo>
                  <a:pt x="4684" y="2582"/>
                </a:lnTo>
                <a:lnTo>
                  <a:pt x="4394" y="2582"/>
                </a:lnTo>
                <a:lnTo>
                  <a:pt x="4394" y="3182"/>
                </a:lnTo>
                <a:lnTo>
                  <a:pt x="4394" y="3280"/>
                </a:lnTo>
                <a:lnTo>
                  <a:pt x="4395" y="3373"/>
                </a:lnTo>
                <a:lnTo>
                  <a:pt x="4397" y="3464"/>
                </a:lnTo>
                <a:lnTo>
                  <a:pt x="4400" y="3552"/>
                </a:lnTo>
                <a:lnTo>
                  <a:pt x="4403" y="3639"/>
                </a:lnTo>
                <a:lnTo>
                  <a:pt x="4408" y="3724"/>
                </a:lnTo>
                <a:lnTo>
                  <a:pt x="4414" y="3810"/>
                </a:lnTo>
                <a:lnTo>
                  <a:pt x="4422" y="3896"/>
                </a:lnTo>
                <a:lnTo>
                  <a:pt x="4416" y="3897"/>
                </a:lnTo>
                <a:lnTo>
                  <a:pt x="4386" y="3827"/>
                </a:lnTo>
                <a:lnTo>
                  <a:pt x="4353" y="3755"/>
                </a:lnTo>
                <a:lnTo>
                  <a:pt x="4318" y="3683"/>
                </a:lnTo>
                <a:lnTo>
                  <a:pt x="4282" y="3610"/>
                </a:lnTo>
                <a:lnTo>
                  <a:pt x="4244" y="3537"/>
                </a:lnTo>
                <a:lnTo>
                  <a:pt x="4206" y="3465"/>
                </a:lnTo>
                <a:lnTo>
                  <a:pt x="4165" y="3392"/>
                </a:lnTo>
                <a:lnTo>
                  <a:pt x="4123" y="3321"/>
                </a:lnTo>
                <a:lnTo>
                  <a:pt x="3678" y="2582"/>
                </a:lnTo>
                <a:lnTo>
                  <a:pt x="3319" y="2582"/>
                </a:lnTo>
                <a:lnTo>
                  <a:pt x="3319" y="4303"/>
                </a:lnTo>
                <a:lnTo>
                  <a:pt x="3609" y="4303"/>
                </a:lnTo>
                <a:close/>
                <a:moveTo>
                  <a:pt x="4970" y="4220"/>
                </a:moveTo>
                <a:lnTo>
                  <a:pt x="4988" y="4232"/>
                </a:lnTo>
                <a:lnTo>
                  <a:pt x="5010" y="4242"/>
                </a:lnTo>
                <a:lnTo>
                  <a:pt x="5032" y="4252"/>
                </a:lnTo>
                <a:lnTo>
                  <a:pt x="5057" y="4262"/>
                </a:lnTo>
                <a:lnTo>
                  <a:pt x="5083" y="4272"/>
                </a:lnTo>
                <a:lnTo>
                  <a:pt x="5111" y="4281"/>
                </a:lnTo>
                <a:lnTo>
                  <a:pt x="5140" y="4289"/>
                </a:lnTo>
                <a:lnTo>
                  <a:pt x="5169" y="4297"/>
                </a:lnTo>
                <a:lnTo>
                  <a:pt x="5201" y="4304"/>
                </a:lnTo>
                <a:lnTo>
                  <a:pt x="5233" y="4310"/>
                </a:lnTo>
                <a:lnTo>
                  <a:pt x="5265" y="4317"/>
                </a:lnTo>
                <a:lnTo>
                  <a:pt x="5299" y="4322"/>
                </a:lnTo>
                <a:lnTo>
                  <a:pt x="5333" y="4325"/>
                </a:lnTo>
                <a:lnTo>
                  <a:pt x="5367" y="4328"/>
                </a:lnTo>
                <a:lnTo>
                  <a:pt x="5401" y="4330"/>
                </a:lnTo>
                <a:lnTo>
                  <a:pt x="5435" y="4330"/>
                </a:lnTo>
                <a:lnTo>
                  <a:pt x="5476" y="4330"/>
                </a:lnTo>
                <a:lnTo>
                  <a:pt x="5516" y="4328"/>
                </a:lnTo>
                <a:lnTo>
                  <a:pt x="5554" y="4324"/>
                </a:lnTo>
                <a:lnTo>
                  <a:pt x="5591" y="4320"/>
                </a:lnTo>
                <a:lnTo>
                  <a:pt x="5627" y="4313"/>
                </a:lnTo>
                <a:lnTo>
                  <a:pt x="5660" y="4306"/>
                </a:lnTo>
                <a:lnTo>
                  <a:pt x="5693" y="4298"/>
                </a:lnTo>
                <a:lnTo>
                  <a:pt x="5725" y="4288"/>
                </a:lnTo>
                <a:lnTo>
                  <a:pt x="5755" y="4278"/>
                </a:lnTo>
                <a:lnTo>
                  <a:pt x="5784" y="4266"/>
                </a:lnTo>
                <a:lnTo>
                  <a:pt x="5811" y="4253"/>
                </a:lnTo>
                <a:lnTo>
                  <a:pt x="5837" y="4240"/>
                </a:lnTo>
                <a:lnTo>
                  <a:pt x="5862" y="4225"/>
                </a:lnTo>
                <a:lnTo>
                  <a:pt x="5885" y="4209"/>
                </a:lnTo>
                <a:lnTo>
                  <a:pt x="5908" y="4193"/>
                </a:lnTo>
                <a:lnTo>
                  <a:pt x="5928" y="4175"/>
                </a:lnTo>
                <a:lnTo>
                  <a:pt x="5948" y="4157"/>
                </a:lnTo>
                <a:lnTo>
                  <a:pt x="5966" y="4139"/>
                </a:lnTo>
                <a:lnTo>
                  <a:pt x="5984" y="4118"/>
                </a:lnTo>
                <a:lnTo>
                  <a:pt x="5999" y="4099"/>
                </a:lnTo>
                <a:lnTo>
                  <a:pt x="6013" y="4077"/>
                </a:lnTo>
                <a:lnTo>
                  <a:pt x="6026" y="4056"/>
                </a:lnTo>
                <a:lnTo>
                  <a:pt x="6039" y="4033"/>
                </a:lnTo>
                <a:lnTo>
                  <a:pt x="6049" y="4011"/>
                </a:lnTo>
                <a:lnTo>
                  <a:pt x="6058" y="3987"/>
                </a:lnTo>
                <a:lnTo>
                  <a:pt x="6066" y="3964"/>
                </a:lnTo>
                <a:lnTo>
                  <a:pt x="6073" y="3939"/>
                </a:lnTo>
                <a:lnTo>
                  <a:pt x="6079" y="3915"/>
                </a:lnTo>
                <a:lnTo>
                  <a:pt x="6083" y="3889"/>
                </a:lnTo>
                <a:lnTo>
                  <a:pt x="6086" y="3865"/>
                </a:lnTo>
                <a:lnTo>
                  <a:pt x="6088" y="3839"/>
                </a:lnTo>
                <a:lnTo>
                  <a:pt x="6088" y="3812"/>
                </a:lnTo>
                <a:lnTo>
                  <a:pt x="6088" y="3790"/>
                </a:lnTo>
                <a:lnTo>
                  <a:pt x="6087" y="3767"/>
                </a:lnTo>
                <a:lnTo>
                  <a:pt x="6085" y="3746"/>
                </a:lnTo>
                <a:lnTo>
                  <a:pt x="6082" y="3724"/>
                </a:lnTo>
                <a:lnTo>
                  <a:pt x="6078" y="3704"/>
                </a:lnTo>
                <a:lnTo>
                  <a:pt x="6074" y="3684"/>
                </a:lnTo>
                <a:lnTo>
                  <a:pt x="6067" y="3664"/>
                </a:lnTo>
                <a:lnTo>
                  <a:pt x="6061" y="3645"/>
                </a:lnTo>
                <a:lnTo>
                  <a:pt x="6054" y="3626"/>
                </a:lnTo>
                <a:lnTo>
                  <a:pt x="6046" y="3608"/>
                </a:lnTo>
                <a:lnTo>
                  <a:pt x="6037" y="3589"/>
                </a:lnTo>
                <a:lnTo>
                  <a:pt x="6028" y="3572"/>
                </a:lnTo>
                <a:lnTo>
                  <a:pt x="6016" y="3556"/>
                </a:lnTo>
                <a:lnTo>
                  <a:pt x="6005" y="3538"/>
                </a:lnTo>
                <a:lnTo>
                  <a:pt x="5993" y="3523"/>
                </a:lnTo>
                <a:lnTo>
                  <a:pt x="5979" y="3507"/>
                </a:lnTo>
                <a:lnTo>
                  <a:pt x="5965" y="3491"/>
                </a:lnTo>
                <a:lnTo>
                  <a:pt x="5950" y="3477"/>
                </a:lnTo>
                <a:lnTo>
                  <a:pt x="5933" y="3463"/>
                </a:lnTo>
                <a:lnTo>
                  <a:pt x="5917" y="3448"/>
                </a:lnTo>
                <a:lnTo>
                  <a:pt x="5900" y="3434"/>
                </a:lnTo>
                <a:lnTo>
                  <a:pt x="5881" y="3421"/>
                </a:lnTo>
                <a:lnTo>
                  <a:pt x="5861" y="3407"/>
                </a:lnTo>
                <a:lnTo>
                  <a:pt x="5841" y="3394"/>
                </a:lnTo>
                <a:lnTo>
                  <a:pt x="5820" y="3382"/>
                </a:lnTo>
                <a:lnTo>
                  <a:pt x="5797" y="3370"/>
                </a:lnTo>
                <a:lnTo>
                  <a:pt x="5775" y="3357"/>
                </a:lnTo>
                <a:lnTo>
                  <a:pt x="5750" y="3346"/>
                </a:lnTo>
                <a:lnTo>
                  <a:pt x="5726" y="3334"/>
                </a:lnTo>
                <a:lnTo>
                  <a:pt x="5700" y="3323"/>
                </a:lnTo>
                <a:lnTo>
                  <a:pt x="5674" y="3312"/>
                </a:lnTo>
                <a:lnTo>
                  <a:pt x="5646" y="3301"/>
                </a:lnTo>
                <a:lnTo>
                  <a:pt x="5604" y="3285"/>
                </a:lnTo>
                <a:lnTo>
                  <a:pt x="5565" y="3269"/>
                </a:lnTo>
                <a:lnTo>
                  <a:pt x="5529" y="3254"/>
                </a:lnTo>
                <a:lnTo>
                  <a:pt x="5498" y="3239"/>
                </a:lnTo>
                <a:lnTo>
                  <a:pt x="5467" y="3223"/>
                </a:lnTo>
                <a:lnTo>
                  <a:pt x="5440" y="3208"/>
                </a:lnTo>
                <a:lnTo>
                  <a:pt x="5416" y="3193"/>
                </a:lnTo>
                <a:lnTo>
                  <a:pt x="5394" y="3177"/>
                </a:lnTo>
                <a:lnTo>
                  <a:pt x="5385" y="3169"/>
                </a:lnTo>
                <a:lnTo>
                  <a:pt x="5376" y="3160"/>
                </a:lnTo>
                <a:lnTo>
                  <a:pt x="5368" y="3152"/>
                </a:lnTo>
                <a:lnTo>
                  <a:pt x="5359" y="3144"/>
                </a:lnTo>
                <a:lnTo>
                  <a:pt x="5352" y="3134"/>
                </a:lnTo>
                <a:lnTo>
                  <a:pt x="5346" y="3125"/>
                </a:lnTo>
                <a:lnTo>
                  <a:pt x="5340" y="3116"/>
                </a:lnTo>
                <a:lnTo>
                  <a:pt x="5335" y="3107"/>
                </a:lnTo>
                <a:lnTo>
                  <a:pt x="5331" y="3097"/>
                </a:lnTo>
                <a:lnTo>
                  <a:pt x="5327" y="3087"/>
                </a:lnTo>
                <a:lnTo>
                  <a:pt x="5324" y="3076"/>
                </a:lnTo>
                <a:lnTo>
                  <a:pt x="5321" y="3066"/>
                </a:lnTo>
                <a:lnTo>
                  <a:pt x="5319" y="3055"/>
                </a:lnTo>
                <a:lnTo>
                  <a:pt x="5318" y="3043"/>
                </a:lnTo>
                <a:lnTo>
                  <a:pt x="5317" y="3031"/>
                </a:lnTo>
                <a:lnTo>
                  <a:pt x="5317" y="3020"/>
                </a:lnTo>
                <a:lnTo>
                  <a:pt x="5318" y="3000"/>
                </a:lnTo>
                <a:lnTo>
                  <a:pt x="5320" y="2981"/>
                </a:lnTo>
                <a:lnTo>
                  <a:pt x="5323" y="2972"/>
                </a:lnTo>
                <a:lnTo>
                  <a:pt x="5325" y="2963"/>
                </a:lnTo>
                <a:lnTo>
                  <a:pt x="5329" y="2953"/>
                </a:lnTo>
                <a:lnTo>
                  <a:pt x="5333" y="2944"/>
                </a:lnTo>
                <a:lnTo>
                  <a:pt x="5337" y="2935"/>
                </a:lnTo>
                <a:lnTo>
                  <a:pt x="5342" y="2927"/>
                </a:lnTo>
                <a:lnTo>
                  <a:pt x="5347" y="2918"/>
                </a:lnTo>
                <a:lnTo>
                  <a:pt x="5353" y="2909"/>
                </a:lnTo>
                <a:lnTo>
                  <a:pt x="5361" y="2901"/>
                </a:lnTo>
                <a:lnTo>
                  <a:pt x="5368" y="2893"/>
                </a:lnTo>
                <a:lnTo>
                  <a:pt x="5375" y="2885"/>
                </a:lnTo>
                <a:lnTo>
                  <a:pt x="5383" y="2878"/>
                </a:lnTo>
                <a:lnTo>
                  <a:pt x="5392" y="2871"/>
                </a:lnTo>
                <a:lnTo>
                  <a:pt x="5401" y="2863"/>
                </a:lnTo>
                <a:lnTo>
                  <a:pt x="5412" y="2857"/>
                </a:lnTo>
                <a:lnTo>
                  <a:pt x="5423" y="2851"/>
                </a:lnTo>
                <a:lnTo>
                  <a:pt x="5434" y="2845"/>
                </a:lnTo>
                <a:lnTo>
                  <a:pt x="5446" y="2840"/>
                </a:lnTo>
                <a:lnTo>
                  <a:pt x="5459" y="2835"/>
                </a:lnTo>
                <a:lnTo>
                  <a:pt x="5472" y="2831"/>
                </a:lnTo>
                <a:lnTo>
                  <a:pt x="5485" y="2827"/>
                </a:lnTo>
                <a:lnTo>
                  <a:pt x="5500" y="2822"/>
                </a:lnTo>
                <a:lnTo>
                  <a:pt x="5515" y="2819"/>
                </a:lnTo>
                <a:lnTo>
                  <a:pt x="5531" y="2816"/>
                </a:lnTo>
                <a:lnTo>
                  <a:pt x="5548" y="2814"/>
                </a:lnTo>
                <a:lnTo>
                  <a:pt x="5564" y="2813"/>
                </a:lnTo>
                <a:lnTo>
                  <a:pt x="5583" y="2812"/>
                </a:lnTo>
                <a:lnTo>
                  <a:pt x="5601" y="2812"/>
                </a:lnTo>
                <a:lnTo>
                  <a:pt x="5631" y="2812"/>
                </a:lnTo>
                <a:lnTo>
                  <a:pt x="5659" y="2814"/>
                </a:lnTo>
                <a:lnTo>
                  <a:pt x="5687" y="2816"/>
                </a:lnTo>
                <a:lnTo>
                  <a:pt x="5713" y="2820"/>
                </a:lnTo>
                <a:lnTo>
                  <a:pt x="5739" y="2825"/>
                </a:lnTo>
                <a:lnTo>
                  <a:pt x="5764" y="2830"/>
                </a:lnTo>
                <a:lnTo>
                  <a:pt x="5787" y="2835"/>
                </a:lnTo>
                <a:lnTo>
                  <a:pt x="5810" y="2841"/>
                </a:lnTo>
                <a:lnTo>
                  <a:pt x="5831" y="2847"/>
                </a:lnTo>
                <a:lnTo>
                  <a:pt x="5851" y="2853"/>
                </a:lnTo>
                <a:lnTo>
                  <a:pt x="5870" y="2860"/>
                </a:lnTo>
                <a:lnTo>
                  <a:pt x="5887" y="2867"/>
                </a:lnTo>
                <a:lnTo>
                  <a:pt x="5918" y="2881"/>
                </a:lnTo>
                <a:lnTo>
                  <a:pt x="5945" y="2894"/>
                </a:lnTo>
                <a:lnTo>
                  <a:pt x="6020" y="2640"/>
                </a:lnTo>
                <a:lnTo>
                  <a:pt x="6003" y="2631"/>
                </a:lnTo>
                <a:lnTo>
                  <a:pt x="5984" y="2623"/>
                </a:lnTo>
                <a:lnTo>
                  <a:pt x="5964" y="2615"/>
                </a:lnTo>
                <a:lnTo>
                  <a:pt x="5944" y="2608"/>
                </a:lnTo>
                <a:lnTo>
                  <a:pt x="5922" y="2601"/>
                </a:lnTo>
                <a:lnTo>
                  <a:pt x="5899" y="2593"/>
                </a:lnTo>
                <a:lnTo>
                  <a:pt x="5875" y="2586"/>
                </a:lnTo>
                <a:lnTo>
                  <a:pt x="5850" y="2580"/>
                </a:lnTo>
                <a:lnTo>
                  <a:pt x="5823" y="2575"/>
                </a:lnTo>
                <a:lnTo>
                  <a:pt x="5795" y="2570"/>
                </a:lnTo>
                <a:lnTo>
                  <a:pt x="5768" y="2566"/>
                </a:lnTo>
                <a:lnTo>
                  <a:pt x="5737" y="2562"/>
                </a:lnTo>
                <a:lnTo>
                  <a:pt x="5706" y="2559"/>
                </a:lnTo>
                <a:lnTo>
                  <a:pt x="5675" y="2557"/>
                </a:lnTo>
                <a:lnTo>
                  <a:pt x="5641" y="2556"/>
                </a:lnTo>
                <a:lnTo>
                  <a:pt x="5607" y="2555"/>
                </a:lnTo>
                <a:lnTo>
                  <a:pt x="5572" y="2556"/>
                </a:lnTo>
                <a:lnTo>
                  <a:pt x="5539" y="2558"/>
                </a:lnTo>
                <a:lnTo>
                  <a:pt x="5506" y="2561"/>
                </a:lnTo>
                <a:lnTo>
                  <a:pt x="5473" y="2565"/>
                </a:lnTo>
                <a:lnTo>
                  <a:pt x="5442" y="2570"/>
                </a:lnTo>
                <a:lnTo>
                  <a:pt x="5412" y="2576"/>
                </a:lnTo>
                <a:lnTo>
                  <a:pt x="5383" y="2584"/>
                </a:lnTo>
                <a:lnTo>
                  <a:pt x="5354" y="2592"/>
                </a:lnTo>
                <a:lnTo>
                  <a:pt x="5327" y="2603"/>
                </a:lnTo>
                <a:lnTo>
                  <a:pt x="5300" y="2613"/>
                </a:lnTo>
                <a:lnTo>
                  <a:pt x="5275" y="2624"/>
                </a:lnTo>
                <a:lnTo>
                  <a:pt x="5250" y="2637"/>
                </a:lnTo>
                <a:lnTo>
                  <a:pt x="5227" y="2651"/>
                </a:lnTo>
                <a:lnTo>
                  <a:pt x="5204" y="2665"/>
                </a:lnTo>
                <a:lnTo>
                  <a:pt x="5183" y="2680"/>
                </a:lnTo>
                <a:lnTo>
                  <a:pt x="5162" y="2697"/>
                </a:lnTo>
                <a:lnTo>
                  <a:pt x="5143" y="2713"/>
                </a:lnTo>
                <a:lnTo>
                  <a:pt x="5125" y="2731"/>
                </a:lnTo>
                <a:lnTo>
                  <a:pt x="5108" y="2750"/>
                </a:lnTo>
                <a:lnTo>
                  <a:pt x="5091" y="2769"/>
                </a:lnTo>
                <a:lnTo>
                  <a:pt x="5077" y="2789"/>
                </a:lnTo>
                <a:lnTo>
                  <a:pt x="5064" y="2810"/>
                </a:lnTo>
                <a:lnTo>
                  <a:pt x="5052" y="2831"/>
                </a:lnTo>
                <a:lnTo>
                  <a:pt x="5040" y="2853"/>
                </a:lnTo>
                <a:lnTo>
                  <a:pt x="5030" y="2876"/>
                </a:lnTo>
                <a:lnTo>
                  <a:pt x="5022" y="2899"/>
                </a:lnTo>
                <a:lnTo>
                  <a:pt x="5015" y="2923"/>
                </a:lnTo>
                <a:lnTo>
                  <a:pt x="5009" y="2947"/>
                </a:lnTo>
                <a:lnTo>
                  <a:pt x="5003" y="2972"/>
                </a:lnTo>
                <a:lnTo>
                  <a:pt x="5000" y="2997"/>
                </a:lnTo>
                <a:lnTo>
                  <a:pt x="4998" y="3023"/>
                </a:lnTo>
                <a:lnTo>
                  <a:pt x="4997" y="3050"/>
                </a:lnTo>
                <a:lnTo>
                  <a:pt x="4998" y="3072"/>
                </a:lnTo>
                <a:lnTo>
                  <a:pt x="4999" y="3094"/>
                </a:lnTo>
                <a:lnTo>
                  <a:pt x="5002" y="3116"/>
                </a:lnTo>
                <a:lnTo>
                  <a:pt x="5006" y="3137"/>
                </a:lnTo>
                <a:lnTo>
                  <a:pt x="5011" y="3158"/>
                </a:lnTo>
                <a:lnTo>
                  <a:pt x="5016" y="3178"/>
                </a:lnTo>
                <a:lnTo>
                  <a:pt x="5023" y="3198"/>
                </a:lnTo>
                <a:lnTo>
                  <a:pt x="5030" y="3217"/>
                </a:lnTo>
                <a:lnTo>
                  <a:pt x="5039" y="3236"/>
                </a:lnTo>
                <a:lnTo>
                  <a:pt x="5049" y="3254"/>
                </a:lnTo>
                <a:lnTo>
                  <a:pt x="5059" y="3272"/>
                </a:lnTo>
                <a:lnTo>
                  <a:pt x="5070" y="3289"/>
                </a:lnTo>
                <a:lnTo>
                  <a:pt x="5082" y="3306"/>
                </a:lnTo>
                <a:lnTo>
                  <a:pt x="5096" y="3323"/>
                </a:lnTo>
                <a:lnTo>
                  <a:pt x="5109" y="3339"/>
                </a:lnTo>
                <a:lnTo>
                  <a:pt x="5124" y="3354"/>
                </a:lnTo>
                <a:lnTo>
                  <a:pt x="5140" y="3369"/>
                </a:lnTo>
                <a:lnTo>
                  <a:pt x="5156" y="3384"/>
                </a:lnTo>
                <a:lnTo>
                  <a:pt x="5173" y="3398"/>
                </a:lnTo>
                <a:lnTo>
                  <a:pt x="5192" y="3412"/>
                </a:lnTo>
                <a:lnTo>
                  <a:pt x="5210" y="3425"/>
                </a:lnTo>
                <a:lnTo>
                  <a:pt x="5230" y="3438"/>
                </a:lnTo>
                <a:lnTo>
                  <a:pt x="5250" y="3451"/>
                </a:lnTo>
                <a:lnTo>
                  <a:pt x="5270" y="3464"/>
                </a:lnTo>
                <a:lnTo>
                  <a:pt x="5293" y="3475"/>
                </a:lnTo>
                <a:lnTo>
                  <a:pt x="5316" y="3487"/>
                </a:lnTo>
                <a:lnTo>
                  <a:pt x="5338" y="3498"/>
                </a:lnTo>
                <a:lnTo>
                  <a:pt x="5363" y="3509"/>
                </a:lnTo>
                <a:lnTo>
                  <a:pt x="5386" y="3520"/>
                </a:lnTo>
                <a:lnTo>
                  <a:pt x="5412" y="3530"/>
                </a:lnTo>
                <a:lnTo>
                  <a:pt x="5437" y="3539"/>
                </a:lnTo>
                <a:lnTo>
                  <a:pt x="5464" y="3550"/>
                </a:lnTo>
                <a:lnTo>
                  <a:pt x="5503" y="3564"/>
                </a:lnTo>
                <a:lnTo>
                  <a:pt x="5540" y="3579"/>
                </a:lnTo>
                <a:lnTo>
                  <a:pt x="5572" y="3594"/>
                </a:lnTo>
                <a:lnTo>
                  <a:pt x="5603" y="3609"/>
                </a:lnTo>
                <a:lnTo>
                  <a:pt x="5631" y="3624"/>
                </a:lnTo>
                <a:lnTo>
                  <a:pt x="5656" y="3641"/>
                </a:lnTo>
                <a:lnTo>
                  <a:pt x="5678" y="3656"/>
                </a:lnTo>
                <a:lnTo>
                  <a:pt x="5698" y="3673"/>
                </a:lnTo>
                <a:lnTo>
                  <a:pt x="5706" y="3681"/>
                </a:lnTo>
                <a:lnTo>
                  <a:pt x="5714" y="3691"/>
                </a:lnTo>
                <a:lnTo>
                  <a:pt x="5723" y="3699"/>
                </a:lnTo>
                <a:lnTo>
                  <a:pt x="5730" y="3708"/>
                </a:lnTo>
                <a:lnTo>
                  <a:pt x="5736" y="3717"/>
                </a:lnTo>
                <a:lnTo>
                  <a:pt x="5742" y="3728"/>
                </a:lnTo>
                <a:lnTo>
                  <a:pt x="5747" y="3737"/>
                </a:lnTo>
                <a:lnTo>
                  <a:pt x="5751" y="3747"/>
                </a:lnTo>
                <a:lnTo>
                  <a:pt x="5755" y="3757"/>
                </a:lnTo>
                <a:lnTo>
                  <a:pt x="5759" y="3767"/>
                </a:lnTo>
                <a:lnTo>
                  <a:pt x="5763" y="3778"/>
                </a:lnTo>
                <a:lnTo>
                  <a:pt x="5765" y="3789"/>
                </a:lnTo>
                <a:lnTo>
                  <a:pt x="5767" y="3800"/>
                </a:lnTo>
                <a:lnTo>
                  <a:pt x="5768" y="3811"/>
                </a:lnTo>
                <a:lnTo>
                  <a:pt x="5769" y="3823"/>
                </a:lnTo>
                <a:lnTo>
                  <a:pt x="5769" y="3835"/>
                </a:lnTo>
                <a:lnTo>
                  <a:pt x="5769" y="3848"/>
                </a:lnTo>
                <a:lnTo>
                  <a:pt x="5768" y="3860"/>
                </a:lnTo>
                <a:lnTo>
                  <a:pt x="5766" y="3873"/>
                </a:lnTo>
                <a:lnTo>
                  <a:pt x="5764" y="3885"/>
                </a:lnTo>
                <a:lnTo>
                  <a:pt x="5761" y="3897"/>
                </a:lnTo>
                <a:lnTo>
                  <a:pt x="5757" y="3909"/>
                </a:lnTo>
                <a:lnTo>
                  <a:pt x="5752" y="3920"/>
                </a:lnTo>
                <a:lnTo>
                  <a:pt x="5748" y="3931"/>
                </a:lnTo>
                <a:lnTo>
                  <a:pt x="5742" y="3941"/>
                </a:lnTo>
                <a:lnTo>
                  <a:pt x="5736" y="3951"/>
                </a:lnTo>
                <a:lnTo>
                  <a:pt x="5730" y="3962"/>
                </a:lnTo>
                <a:lnTo>
                  <a:pt x="5723" y="3971"/>
                </a:lnTo>
                <a:lnTo>
                  <a:pt x="5714" y="3980"/>
                </a:lnTo>
                <a:lnTo>
                  <a:pt x="5706" y="3989"/>
                </a:lnTo>
                <a:lnTo>
                  <a:pt x="5697" y="3997"/>
                </a:lnTo>
                <a:lnTo>
                  <a:pt x="5688" y="4006"/>
                </a:lnTo>
                <a:lnTo>
                  <a:pt x="5677" y="4013"/>
                </a:lnTo>
                <a:lnTo>
                  <a:pt x="5666" y="4020"/>
                </a:lnTo>
                <a:lnTo>
                  <a:pt x="5655" y="4026"/>
                </a:lnTo>
                <a:lnTo>
                  <a:pt x="5643" y="4032"/>
                </a:lnTo>
                <a:lnTo>
                  <a:pt x="5631" y="4038"/>
                </a:lnTo>
                <a:lnTo>
                  <a:pt x="5617" y="4044"/>
                </a:lnTo>
                <a:lnTo>
                  <a:pt x="5603" y="4049"/>
                </a:lnTo>
                <a:lnTo>
                  <a:pt x="5590" y="4053"/>
                </a:lnTo>
                <a:lnTo>
                  <a:pt x="5574" y="4057"/>
                </a:lnTo>
                <a:lnTo>
                  <a:pt x="5559" y="4060"/>
                </a:lnTo>
                <a:lnTo>
                  <a:pt x="5544" y="4063"/>
                </a:lnTo>
                <a:lnTo>
                  <a:pt x="5526" y="4066"/>
                </a:lnTo>
                <a:lnTo>
                  <a:pt x="5510" y="4067"/>
                </a:lnTo>
                <a:lnTo>
                  <a:pt x="5492" y="4069"/>
                </a:lnTo>
                <a:lnTo>
                  <a:pt x="5474" y="4069"/>
                </a:lnTo>
                <a:lnTo>
                  <a:pt x="5456" y="4070"/>
                </a:lnTo>
                <a:lnTo>
                  <a:pt x="5426" y="4069"/>
                </a:lnTo>
                <a:lnTo>
                  <a:pt x="5396" y="4067"/>
                </a:lnTo>
                <a:lnTo>
                  <a:pt x="5367" y="4065"/>
                </a:lnTo>
                <a:lnTo>
                  <a:pt x="5337" y="4061"/>
                </a:lnTo>
                <a:lnTo>
                  <a:pt x="5308" y="4056"/>
                </a:lnTo>
                <a:lnTo>
                  <a:pt x="5281" y="4051"/>
                </a:lnTo>
                <a:lnTo>
                  <a:pt x="5253" y="4045"/>
                </a:lnTo>
                <a:lnTo>
                  <a:pt x="5225" y="4037"/>
                </a:lnTo>
                <a:lnTo>
                  <a:pt x="5199" y="4029"/>
                </a:lnTo>
                <a:lnTo>
                  <a:pt x="5173" y="4021"/>
                </a:lnTo>
                <a:lnTo>
                  <a:pt x="5149" y="4012"/>
                </a:lnTo>
                <a:lnTo>
                  <a:pt x="5125" y="4002"/>
                </a:lnTo>
                <a:lnTo>
                  <a:pt x="5102" y="3992"/>
                </a:lnTo>
                <a:lnTo>
                  <a:pt x="5080" y="3981"/>
                </a:lnTo>
                <a:lnTo>
                  <a:pt x="5060" y="3971"/>
                </a:lnTo>
                <a:lnTo>
                  <a:pt x="5039" y="3960"/>
                </a:lnTo>
                <a:lnTo>
                  <a:pt x="4970" y="4220"/>
                </a:lnTo>
                <a:close/>
                <a:moveTo>
                  <a:pt x="6369" y="2582"/>
                </a:moveTo>
                <a:lnTo>
                  <a:pt x="6369" y="3567"/>
                </a:lnTo>
                <a:lnTo>
                  <a:pt x="6370" y="3616"/>
                </a:lnTo>
                <a:lnTo>
                  <a:pt x="6372" y="3664"/>
                </a:lnTo>
                <a:lnTo>
                  <a:pt x="6376" y="3711"/>
                </a:lnTo>
                <a:lnTo>
                  <a:pt x="6381" y="3755"/>
                </a:lnTo>
                <a:lnTo>
                  <a:pt x="6388" y="3797"/>
                </a:lnTo>
                <a:lnTo>
                  <a:pt x="6396" y="3838"/>
                </a:lnTo>
                <a:lnTo>
                  <a:pt x="6405" y="3877"/>
                </a:lnTo>
                <a:lnTo>
                  <a:pt x="6416" y="3915"/>
                </a:lnTo>
                <a:lnTo>
                  <a:pt x="6429" y="3950"/>
                </a:lnTo>
                <a:lnTo>
                  <a:pt x="6442" y="3984"/>
                </a:lnTo>
                <a:lnTo>
                  <a:pt x="6456" y="4016"/>
                </a:lnTo>
                <a:lnTo>
                  <a:pt x="6473" y="4047"/>
                </a:lnTo>
                <a:lnTo>
                  <a:pt x="6490" y="4075"/>
                </a:lnTo>
                <a:lnTo>
                  <a:pt x="6508" y="4103"/>
                </a:lnTo>
                <a:lnTo>
                  <a:pt x="6528" y="4128"/>
                </a:lnTo>
                <a:lnTo>
                  <a:pt x="6548" y="4152"/>
                </a:lnTo>
                <a:lnTo>
                  <a:pt x="6571" y="4174"/>
                </a:lnTo>
                <a:lnTo>
                  <a:pt x="6593" y="4195"/>
                </a:lnTo>
                <a:lnTo>
                  <a:pt x="6618" y="4214"/>
                </a:lnTo>
                <a:lnTo>
                  <a:pt x="6643" y="4233"/>
                </a:lnTo>
                <a:lnTo>
                  <a:pt x="6670" y="4248"/>
                </a:lnTo>
                <a:lnTo>
                  <a:pt x="6698" y="4263"/>
                </a:lnTo>
                <a:lnTo>
                  <a:pt x="6726" y="4277"/>
                </a:lnTo>
                <a:lnTo>
                  <a:pt x="6756" y="4288"/>
                </a:lnTo>
                <a:lnTo>
                  <a:pt x="6786" y="4298"/>
                </a:lnTo>
                <a:lnTo>
                  <a:pt x="6817" y="4307"/>
                </a:lnTo>
                <a:lnTo>
                  <a:pt x="6850" y="4315"/>
                </a:lnTo>
                <a:lnTo>
                  <a:pt x="6883" y="4321"/>
                </a:lnTo>
                <a:lnTo>
                  <a:pt x="6918" y="4326"/>
                </a:lnTo>
                <a:lnTo>
                  <a:pt x="6952" y="4329"/>
                </a:lnTo>
                <a:lnTo>
                  <a:pt x="6989" y="4331"/>
                </a:lnTo>
                <a:lnTo>
                  <a:pt x="7026" y="4332"/>
                </a:lnTo>
                <a:lnTo>
                  <a:pt x="7064" y="4331"/>
                </a:lnTo>
                <a:lnTo>
                  <a:pt x="7102" y="4329"/>
                </a:lnTo>
                <a:lnTo>
                  <a:pt x="7138" y="4326"/>
                </a:lnTo>
                <a:lnTo>
                  <a:pt x="7174" y="4321"/>
                </a:lnTo>
                <a:lnTo>
                  <a:pt x="7209" y="4315"/>
                </a:lnTo>
                <a:lnTo>
                  <a:pt x="7244" y="4306"/>
                </a:lnTo>
                <a:lnTo>
                  <a:pt x="7277" y="4297"/>
                </a:lnTo>
                <a:lnTo>
                  <a:pt x="7308" y="4286"/>
                </a:lnTo>
                <a:lnTo>
                  <a:pt x="7340" y="4275"/>
                </a:lnTo>
                <a:lnTo>
                  <a:pt x="7370" y="4260"/>
                </a:lnTo>
                <a:lnTo>
                  <a:pt x="7398" y="4245"/>
                </a:lnTo>
                <a:lnTo>
                  <a:pt x="7426" y="4229"/>
                </a:lnTo>
                <a:lnTo>
                  <a:pt x="7453" y="4211"/>
                </a:lnTo>
                <a:lnTo>
                  <a:pt x="7478" y="4191"/>
                </a:lnTo>
                <a:lnTo>
                  <a:pt x="7503" y="4170"/>
                </a:lnTo>
                <a:lnTo>
                  <a:pt x="7526" y="4147"/>
                </a:lnTo>
                <a:lnTo>
                  <a:pt x="7548" y="4123"/>
                </a:lnTo>
                <a:lnTo>
                  <a:pt x="7568" y="4097"/>
                </a:lnTo>
                <a:lnTo>
                  <a:pt x="7588" y="4070"/>
                </a:lnTo>
                <a:lnTo>
                  <a:pt x="7606" y="4040"/>
                </a:lnTo>
                <a:lnTo>
                  <a:pt x="7623" y="4010"/>
                </a:lnTo>
                <a:lnTo>
                  <a:pt x="7639" y="3978"/>
                </a:lnTo>
                <a:lnTo>
                  <a:pt x="7652" y="3944"/>
                </a:lnTo>
                <a:lnTo>
                  <a:pt x="7665" y="3909"/>
                </a:lnTo>
                <a:lnTo>
                  <a:pt x="7677" y="3872"/>
                </a:lnTo>
                <a:lnTo>
                  <a:pt x="7687" y="3833"/>
                </a:lnTo>
                <a:lnTo>
                  <a:pt x="7695" y="3792"/>
                </a:lnTo>
                <a:lnTo>
                  <a:pt x="7702" y="3750"/>
                </a:lnTo>
                <a:lnTo>
                  <a:pt x="7707" y="3706"/>
                </a:lnTo>
                <a:lnTo>
                  <a:pt x="7711" y="3661"/>
                </a:lnTo>
                <a:lnTo>
                  <a:pt x="7713" y="3614"/>
                </a:lnTo>
                <a:lnTo>
                  <a:pt x="7714" y="3565"/>
                </a:lnTo>
                <a:lnTo>
                  <a:pt x="7714" y="2582"/>
                </a:lnTo>
                <a:lnTo>
                  <a:pt x="7399" y="2582"/>
                </a:lnTo>
                <a:lnTo>
                  <a:pt x="7399" y="3585"/>
                </a:lnTo>
                <a:lnTo>
                  <a:pt x="7399" y="3616"/>
                </a:lnTo>
                <a:lnTo>
                  <a:pt x="7398" y="3647"/>
                </a:lnTo>
                <a:lnTo>
                  <a:pt x="7396" y="3675"/>
                </a:lnTo>
                <a:lnTo>
                  <a:pt x="7393" y="3704"/>
                </a:lnTo>
                <a:lnTo>
                  <a:pt x="7390" y="3731"/>
                </a:lnTo>
                <a:lnTo>
                  <a:pt x="7386" y="3756"/>
                </a:lnTo>
                <a:lnTo>
                  <a:pt x="7381" y="3781"/>
                </a:lnTo>
                <a:lnTo>
                  <a:pt x="7375" y="3805"/>
                </a:lnTo>
                <a:lnTo>
                  <a:pt x="7369" y="3828"/>
                </a:lnTo>
                <a:lnTo>
                  <a:pt x="7362" y="3849"/>
                </a:lnTo>
                <a:lnTo>
                  <a:pt x="7353" y="3870"/>
                </a:lnTo>
                <a:lnTo>
                  <a:pt x="7345" y="3890"/>
                </a:lnTo>
                <a:lnTo>
                  <a:pt x="7335" y="3909"/>
                </a:lnTo>
                <a:lnTo>
                  <a:pt x="7326" y="3926"/>
                </a:lnTo>
                <a:lnTo>
                  <a:pt x="7314" y="3942"/>
                </a:lnTo>
                <a:lnTo>
                  <a:pt x="7303" y="3959"/>
                </a:lnTo>
                <a:lnTo>
                  <a:pt x="7291" y="3973"/>
                </a:lnTo>
                <a:lnTo>
                  <a:pt x="7279" y="3987"/>
                </a:lnTo>
                <a:lnTo>
                  <a:pt x="7265" y="4000"/>
                </a:lnTo>
                <a:lnTo>
                  <a:pt x="7251" y="4012"/>
                </a:lnTo>
                <a:lnTo>
                  <a:pt x="7237" y="4022"/>
                </a:lnTo>
                <a:lnTo>
                  <a:pt x="7221" y="4032"/>
                </a:lnTo>
                <a:lnTo>
                  <a:pt x="7206" y="4040"/>
                </a:lnTo>
                <a:lnTo>
                  <a:pt x="7190" y="4049"/>
                </a:lnTo>
                <a:lnTo>
                  <a:pt x="7172" y="4056"/>
                </a:lnTo>
                <a:lnTo>
                  <a:pt x="7155" y="4062"/>
                </a:lnTo>
                <a:lnTo>
                  <a:pt x="7136" y="4067"/>
                </a:lnTo>
                <a:lnTo>
                  <a:pt x="7118" y="4071"/>
                </a:lnTo>
                <a:lnTo>
                  <a:pt x="7099" y="4074"/>
                </a:lnTo>
                <a:lnTo>
                  <a:pt x="7078" y="4076"/>
                </a:lnTo>
                <a:lnTo>
                  <a:pt x="7058" y="4078"/>
                </a:lnTo>
                <a:lnTo>
                  <a:pt x="7037" y="4078"/>
                </a:lnTo>
                <a:lnTo>
                  <a:pt x="7017" y="4078"/>
                </a:lnTo>
                <a:lnTo>
                  <a:pt x="6998" y="4076"/>
                </a:lnTo>
                <a:lnTo>
                  <a:pt x="6979" y="4074"/>
                </a:lnTo>
                <a:lnTo>
                  <a:pt x="6960" y="4071"/>
                </a:lnTo>
                <a:lnTo>
                  <a:pt x="6943" y="4067"/>
                </a:lnTo>
                <a:lnTo>
                  <a:pt x="6926" y="4062"/>
                </a:lnTo>
                <a:lnTo>
                  <a:pt x="6908" y="4056"/>
                </a:lnTo>
                <a:lnTo>
                  <a:pt x="6892" y="4049"/>
                </a:lnTo>
                <a:lnTo>
                  <a:pt x="6876" y="4040"/>
                </a:lnTo>
                <a:lnTo>
                  <a:pt x="6860" y="4031"/>
                </a:lnTo>
                <a:lnTo>
                  <a:pt x="6846" y="4022"/>
                </a:lnTo>
                <a:lnTo>
                  <a:pt x="6832" y="4011"/>
                </a:lnTo>
                <a:lnTo>
                  <a:pt x="6818" y="4000"/>
                </a:lnTo>
                <a:lnTo>
                  <a:pt x="6805" y="3986"/>
                </a:lnTo>
                <a:lnTo>
                  <a:pt x="6793" y="3973"/>
                </a:lnTo>
                <a:lnTo>
                  <a:pt x="6780" y="3958"/>
                </a:lnTo>
                <a:lnTo>
                  <a:pt x="6769" y="3942"/>
                </a:lnTo>
                <a:lnTo>
                  <a:pt x="6759" y="3926"/>
                </a:lnTo>
                <a:lnTo>
                  <a:pt x="6749" y="3907"/>
                </a:lnTo>
                <a:lnTo>
                  <a:pt x="6740" y="3889"/>
                </a:lnTo>
                <a:lnTo>
                  <a:pt x="6731" y="3870"/>
                </a:lnTo>
                <a:lnTo>
                  <a:pt x="6723" y="3849"/>
                </a:lnTo>
                <a:lnTo>
                  <a:pt x="6716" y="3827"/>
                </a:lnTo>
                <a:lnTo>
                  <a:pt x="6709" y="3804"/>
                </a:lnTo>
                <a:lnTo>
                  <a:pt x="6704" y="3781"/>
                </a:lnTo>
                <a:lnTo>
                  <a:pt x="6699" y="3756"/>
                </a:lnTo>
                <a:lnTo>
                  <a:pt x="6693" y="3730"/>
                </a:lnTo>
                <a:lnTo>
                  <a:pt x="6690" y="3703"/>
                </a:lnTo>
                <a:lnTo>
                  <a:pt x="6687" y="3675"/>
                </a:lnTo>
                <a:lnTo>
                  <a:pt x="6685" y="3647"/>
                </a:lnTo>
                <a:lnTo>
                  <a:pt x="6684" y="3616"/>
                </a:lnTo>
                <a:lnTo>
                  <a:pt x="6684" y="3585"/>
                </a:lnTo>
                <a:lnTo>
                  <a:pt x="6684" y="2582"/>
                </a:lnTo>
                <a:lnTo>
                  <a:pt x="6369" y="2582"/>
                </a:lnTo>
                <a:close/>
                <a:moveTo>
                  <a:pt x="8072" y="4303"/>
                </a:moveTo>
                <a:lnTo>
                  <a:pt x="9095" y="4303"/>
                </a:lnTo>
                <a:lnTo>
                  <a:pt x="9095" y="4039"/>
                </a:lnTo>
                <a:lnTo>
                  <a:pt x="8388" y="4039"/>
                </a:lnTo>
                <a:lnTo>
                  <a:pt x="8388" y="2582"/>
                </a:lnTo>
                <a:lnTo>
                  <a:pt x="8072" y="2582"/>
                </a:lnTo>
                <a:lnTo>
                  <a:pt x="8072" y="4303"/>
                </a:lnTo>
                <a:close/>
                <a:moveTo>
                  <a:pt x="9413" y="4303"/>
                </a:moveTo>
                <a:lnTo>
                  <a:pt x="9727" y="4303"/>
                </a:lnTo>
                <a:lnTo>
                  <a:pt x="9727" y="2846"/>
                </a:lnTo>
                <a:lnTo>
                  <a:pt x="10224" y="2846"/>
                </a:lnTo>
                <a:lnTo>
                  <a:pt x="10224" y="2582"/>
                </a:lnTo>
                <a:lnTo>
                  <a:pt x="8921" y="2582"/>
                </a:lnTo>
                <a:lnTo>
                  <a:pt x="8921" y="2846"/>
                </a:lnTo>
                <a:lnTo>
                  <a:pt x="9413" y="2846"/>
                </a:lnTo>
                <a:lnTo>
                  <a:pt x="9413" y="4303"/>
                </a:lnTo>
                <a:close/>
                <a:moveTo>
                  <a:pt x="11128" y="3816"/>
                </a:moveTo>
                <a:lnTo>
                  <a:pt x="11285" y="4303"/>
                </a:lnTo>
                <a:lnTo>
                  <a:pt x="11622" y="4303"/>
                </a:lnTo>
                <a:lnTo>
                  <a:pt x="11063" y="2582"/>
                </a:lnTo>
                <a:lnTo>
                  <a:pt x="10663" y="2582"/>
                </a:lnTo>
                <a:lnTo>
                  <a:pt x="10109" y="4303"/>
                </a:lnTo>
                <a:lnTo>
                  <a:pt x="10435" y="4303"/>
                </a:lnTo>
                <a:lnTo>
                  <a:pt x="10582" y="3816"/>
                </a:lnTo>
                <a:lnTo>
                  <a:pt x="11128" y="3816"/>
                </a:lnTo>
                <a:close/>
                <a:moveTo>
                  <a:pt x="10633" y="3579"/>
                </a:moveTo>
                <a:lnTo>
                  <a:pt x="10766" y="3154"/>
                </a:lnTo>
                <a:lnTo>
                  <a:pt x="10777" y="3115"/>
                </a:lnTo>
                <a:lnTo>
                  <a:pt x="10789" y="3074"/>
                </a:lnTo>
                <a:lnTo>
                  <a:pt x="10799" y="3033"/>
                </a:lnTo>
                <a:lnTo>
                  <a:pt x="10809" y="2992"/>
                </a:lnTo>
                <a:lnTo>
                  <a:pt x="10819" y="2950"/>
                </a:lnTo>
                <a:lnTo>
                  <a:pt x="10828" y="2909"/>
                </a:lnTo>
                <a:lnTo>
                  <a:pt x="10839" y="2870"/>
                </a:lnTo>
                <a:lnTo>
                  <a:pt x="10848" y="2832"/>
                </a:lnTo>
                <a:lnTo>
                  <a:pt x="10854" y="2832"/>
                </a:lnTo>
                <a:lnTo>
                  <a:pt x="10863" y="2870"/>
                </a:lnTo>
                <a:lnTo>
                  <a:pt x="10873" y="2908"/>
                </a:lnTo>
                <a:lnTo>
                  <a:pt x="10884" y="2949"/>
                </a:lnTo>
                <a:lnTo>
                  <a:pt x="10895" y="2990"/>
                </a:lnTo>
                <a:lnTo>
                  <a:pt x="10905" y="3032"/>
                </a:lnTo>
                <a:lnTo>
                  <a:pt x="10917" y="3073"/>
                </a:lnTo>
                <a:lnTo>
                  <a:pt x="10929" y="3114"/>
                </a:lnTo>
                <a:lnTo>
                  <a:pt x="10941" y="3155"/>
                </a:lnTo>
                <a:lnTo>
                  <a:pt x="11077" y="3579"/>
                </a:lnTo>
                <a:lnTo>
                  <a:pt x="10633" y="3579"/>
                </a:lnTo>
                <a:close/>
                <a:moveTo>
                  <a:pt x="12151" y="4303"/>
                </a:moveTo>
                <a:lnTo>
                  <a:pt x="12151" y="3688"/>
                </a:lnTo>
                <a:lnTo>
                  <a:pt x="12151" y="3634"/>
                </a:lnTo>
                <a:lnTo>
                  <a:pt x="12151" y="3583"/>
                </a:lnTo>
                <a:lnTo>
                  <a:pt x="12151" y="3533"/>
                </a:lnTo>
                <a:lnTo>
                  <a:pt x="12151" y="3485"/>
                </a:lnTo>
                <a:lnTo>
                  <a:pt x="12150" y="3437"/>
                </a:lnTo>
                <a:lnTo>
                  <a:pt x="12150" y="3390"/>
                </a:lnTo>
                <a:lnTo>
                  <a:pt x="12149" y="3344"/>
                </a:lnTo>
                <a:lnTo>
                  <a:pt x="12148" y="3298"/>
                </a:lnTo>
                <a:lnTo>
                  <a:pt x="12147" y="3254"/>
                </a:lnTo>
                <a:lnTo>
                  <a:pt x="12146" y="3210"/>
                </a:lnTo>
                <a:lnTo>
                  <a:pt x="12144" y="3166"/>
                </a:lnTo>
                <a:lnTo>
                  <a:pt x="12143" y="3123"/>
                </a:lnTo>
                <a:lnTo>
                  <a:pt x="12141" y="3080"/>
                </a:lnTo>
                <a:lnTo>
                  <a:pt x="12139" y="3038"/>
                </a:lnTo>
                <a:lnTo>
                  <a:pt x="12137" y="2995"/>
                </a:lnTo>
                <a:lnTo>
                  <a:pt x="12135" y="2953"/>
                </a:lnTo>
                <a:lnTo>
                  <a:pt x="12143" y="2952"/>
                </a:lnTo>
                <a:lnTo>
                  <a:pt x="12176" y="3026"/>
                </a:lnTo>
                <a:lnTo>
                  <a:pt x="12212" y="3101"/>
                </a:lnTo>
                <a:lnTo>
                  <a:pt x="12248" y="3176"/>
                </a:lnTo>
                <a:lnTo>
                  <a:pt x="12287" y="3252"/>
                </a:lnTo>
                <a:lnTo>
                  <a:pt x="12327" y="3327"/>
                </a:lnTo>
                <a:lnTo>
                  <a:pt x="12368" y="3401"/>
                </a:lnTo>
                <a:lnTo>
                  <a:pt x="12410" y="3474"/>
                </a:lnTo>
                <a:lnTo>
                  <a:pt x="12452" y="3545"/>
                </a:lnTo>
                <a:lnTo>
                  <a:pt x="12901" y="4303"/>
                </a:lnTo>
                <a:lnTo>
                  <a:pt x="13227" y="4303"/>
                </a:lnTo>
                <a:lnTo>
                  <a:pt x="13227" y="2582"/>
                </a:lnTo>
                <a:lnTo>
                  <a:pt x="12937" y="2582"/>
                </a:lnTo>
                <a:lnTo>
                  <a:pt x="12937" y="3182"/>
                </a:lnTo>
                <a:lnTo>
                  <a:pt x="12937" y="3280"/>
                </a:lnTo>
                <a:lnTo>
                  <a:pt x="12938" y="3373"/>
                </a:lnTo>
                <a:lnTo>
                  <a:pt x="12939" y="3464"/>
                </a:lnTo>
                <a:lnTo>
                  <a:pt x="12942" y="3552"/>
                </a:lnTo>
                <a:lnTo>
                  <a:pt x="12946" y="3639"/>
                </a:lnTo>
                <a:lnTo>
                  <a:pt x="12951" y="3724"/>
                </a:lnTo>
                <a:lnTo>
                  <a:pt x="12957" y="3810"/>
                </a:lnTo>
                <a:lnTo>
                  <a:pt x="12964" y="3896"/>
                </a:lnTo>
                <a:lnTo>
                  <a:pt x="12958" y="3897"/>
                </a:lnTo>
                <a:lnTo>
                  <a:pt x="12928" y="3827"/>
                </a:lnTo>
                <a:lnTo>
                  <a:pt x="12895" y="3755"/>
                </a:lnTo>
                <a:lnTo>
                  <a:pt x="12861" y="3683"/>
                </a:lnTo>
                <a:lnTo>
                  <a:pt x="12824" y="3610"/>
                </a:lnTo>
                <a:lnTo>
                  <a:pt x="12788" y="3537"/>
                </a:lnTo>
                <a:lnTo>
                  <a:pt x="12748" y="3465"/>
                </a:lnTo>
                <a:lnTo>
                  <a:pt x="12708" y="3392"/>
                </a:lnTo>
                <a:lnTo>
                  <a:pt x="12665" y="3321"/>
                </a:lnTo>
                <a:lnTo>
                  <a:pt x="12220" y="2582"/>
                </a:lnTo>
                <a:lnTo>
                  <a:pt x="11861" y="2582"/>
                </a:lnTo>
                <a:lnTo>
                  <a:pt x="11861" y="4303"/>
                </a:lnTo>
                <a:lnTo>
                  <a:pt x="12151" y="4303"/>
                </a:lnTo>
                <a:close/>
                <a:moveTo>
                  <a:pt x="14772" y="4005"/>
                </a:moveTo>
                <a:lnTo>
                  <a:pt x="14756" y="4011"/>
                </a:lnTo>
                <a:lnTo>
                  <a:pt x="14739" y="4018"/>
                </a:lnTo>
                <a:lnTo>
                  <a:pt x="14721" y="4024"/>
                </a:lnTo>
                <a:lnTo>
                  <a:pt x="14702" y="4030"/>
                </a:lnTo>
                <a:lnTo>
                  <a:pt x="14681" y="4035"/>
                </a:lnTo>
                <a:lnTo>
                  <a:pt x="14661" y="4040"/>
                </a:lnTo>
                <a:lnTo>
                  <a:pt x="14639" y="4046"/>
                </a:lnTo>
                <a:lnTo>
                  <a:pt x="14618" y="4050"/>
                </a:lnTo>
                <a:lnTo>
                  <a:pt x="14595" y="4054"/>
                </a:lnTo>
                <a:lnTo>
                  <a:pt x="14572" y="4057"/>
                </a:lnTo>
                <a:lnTo>
                  <a:pt x="14548" y="4060"/>
                </a:lnTo>
                <a:lnTo>
                  <a:pt x="14525" y="4062"/>
                </a:lnTo>
                <a:lnTo>
                  <a:pt x="14501" y="4064"/>
                </a:lnTo>
                <a:lnTo>
                  <a:pt x="14476" y="4066"/>
                </a:lnTo>
                <a:lnTo>
                  <a:pt x="14453" y="4067"/>
                </a:lnTo>
                <a:lnTo>
                  <a:pt x="14429" y="4067"/>
                </a:lnTo>
                <a:lnTo>
                  <a:pt x="14394" y="4066"/>
                </a:lnTo>
                <a:lnTo>
                  <a:pt x="14360" y="4064"/>
                </a:lnTo>
                <a:lnTo>
                  <a:pt x="14327" y="4061"/>
                </a:lnTo>
                <a:lnTo>
                  <a:pt x="14294" y="4056"/>
                </a:lnTo>
                <a:lnTo>
                  <a:pt x="14264" y="4050"/>
                </a:lnTo>
                <a:lnTo>
                  <a:pt x="14233" y="4042"/>
                </a:lnTo>
                <a:lnTo>
                  <a:pt x="14204" y="4033"/>
                </a:lnTo>
                <a:lnTo>
                  <a:pt x="14176" y="4023"/>
                </a:lnTo>
                <a:lnTo>
                  <a:pt x="14148" y="4012"/>
                </a:lnTo>
                <a:lnTo>
                  <a:pt x="14123" y="4000"/>
                </a:lnTo>
                <a:lnTo>
                  <a:pt x="14097" y="3986"/>
                </a:lnTo>
                <a:lnTo>
                  <a:pt x="14073" y="3971"/>
                </a:lnTo>
                <a:lnTo>
                  <a:pt x="14050" y="3955"/>
                </a:lnTo>
                <a:lnTo>
                  <a:pt x="14028" y="3937"/>
                </a:lnTo>
                <a:lnTo>
                  <a:pt x="14007" y="3919"/>
                </a:lnTo>
                <a:lnTo>
                  <a:pt x="13987" y="3899"/>
                </a:lnTo>
                <a:lnTo>
                  <a:pt x="13969" y="3879"/>
                </a:lnTo>
                <a:lnTo>
                  <a:pt x="13952" y="3856"/>
                </a:lnTo>
                <a:lnTo>
                  <a:pt x="13934" y="3834"/>
                </a:lnTo>
                <a:lnTo>
                  <a:pt x="13920" y="3810"/>
                </a:lnTo>
                <a:lnTo>
                  <a:pt x="13906" y="3785"/>
                </a:lnTo>
                <a:lnTo>
                  <a:pt x="13892" y="3759"/>
                </a:lnTo>
                <a:lnTo>
                  <a:pt x="13881" y="3732"/>
                </a:lnTo>
                <a:lnTo>
                  <a:pt x="13870" y="3704"/>
                </a:lnTo>
                <a:lnTo>
                  <a:pt x="13861" y="3675"/>
                </a:lnTo>
                <a:lnTo>
                  <a:pt x="13852" y="3645"/>
                </a:lnTo>
                <a:lnTo>
                  <a:pt x="13845" y="3614"/>
                </a:lnTo>
                <a:lnTo>
                  <a:pt x="13840" y="3582"/>
                </a:lnTo>
                <a:lnTo>
                  <a:pt x="13835" y="3550"/>
                </a:lnTo>
                <a:lnTo>
                  <a:pt x="13832" y="3517"/>
                </a:lnTo>
                <a:lnTo>
                  <a:pt x="13830" y="3482"/>
                </a:lnTo>
                <a:lnTo>
                  <a:pt x="13830" y="3447"/>
                </a:lnTo>
                <a:lnTo>
                  <a:pt x="13830" y="3408"/>
                </a:lnTo>
                <a:lnTo>
                  <a:pt x="13833" y="3372"/>
                </a:lnTo>
                <a:lnTo>
                  <a:pt x="13836" y="3336"/>
                </a:lnTo>
                <a:lnTo>
                  <a:pt x="13841" y="3301"/>
                </a:lnTo>
                <a:lnTo>
                  <a:pt x="13847" y="3267"/>
                </a:lnTo>
                <a:lnTo>
                  <a:pt x="13856" y="3235"/>
                </a:lnTo>
                <a:lnTo>
                  <a:pt x="13865" y="3204"/>
                </a:lnTo>
                <a:lnTo>
                  <a:pt x="13875" y="3173"/>
                </a:lnTo>
                <a:lnTo>
                  <a:pt x="13886" y="3145"/>
                </a:lnTo>
                <a:lnTo>
                  <a:pt x="13898" y="3117"/>
                </a:lnTo>
                <a:lnTo>
                  <a:pt x="13913" y="3090"/>
                </a:lnTo>
                <a:lnTo>
                  <a:pt x="13928" y="3065"/>
                </a:lnTo>
                <a:lnTo>
                  <a:pt x="13945" y="3041"/>
                </a:lnTo>
                <a:lnTo>
                  <a:pt x="13962" y="3018"/>
                </a:lnTo>
                <a:lnTo>
                  <a:pt x="13980" y="2996"/>
                </a:lnTo>
                <a:lnTo>
                  <a:pt x="14000" y="2976"/>
                </a:lnTo>
                <a:lnTo>
                  <a:pt x="14020" y="2956"/>
                </a:lnTo>
                <a:lnTo>
                  <a:pt x="14042" y="2938"/>
                </a:lnTo>
                <a:lnTo>
                  <a:pt x="14064" y="2921"/>
                </a:lnTo>
                <a:lnTo>
                  <a:pt x="14088" y="2905"/>
                </a:lnTo>
                <a:lnTo>
                  <a:pt x="14112" y="2891"/>
                </a:lnTo>
                <a:lnTo>
                  <a:pt x="14138" y="2878"/>
                </a:lnTo>
                <a:lnTo>
                  <a:pt x="14163" y="2865"/>
                </a:lnTo>
                <a:lnTo>
                  <a:pt x="14191" y="2855"/>
                </a:lnTo>
                <a:lnTo>
                  <a:pt x="14219" y="2845"/>
                </a:lnTo>
                <a:lnTo>
                  <a:pt x="14247" y="2837"/>
                </a:lnTo>
                <a:lnTo>
                  <a:pt x="14277" y="2831"/>
                </a:lnTo>
                <a:lnTo>
                  <a:pt x="14307" y="2825"/>
                </a:lnTo>
                <a:lnTo>
                  <a:pt x="14337" y="2820"/>
                </a:lnTo>
                <a:lnTo>
                  <a:pt x="14369" y="2816"/>
                </a:lnTo>
                <a:lnTo>
                  <a:pt x="14401" y="2815"/>
                </a:lnTo>
                <a:lnTo>
                  <a:pt x="14434" y="2814"/>
                </a:lnTo>
                <a:lnTo>
                  <a:pt x="14459" y="2814"/>
                </a:lnTo>
                <a:lnTo>
                  <a:pt x="14485" y="2815"/>
                </a:lnTo>
                <a:lnTo>
                  <a:pt x="14509" y="2817"/>
                </a:lnTo>
                <a:lnTo>
                  <a:pt x="14534" y="2819"/>
                </a:lnTo>
                <a:lnTo>
                  <a:pt x="14557" y="2822"/>
                </a:lnTo>
                <a:lnTo>
                  <a:pt x="14580" y="2826"/>
                </a:lnTo>
                <a:lnTo>
                  <a:pt x="14602" y="2830"/>
                </a:lnTo>
                <a:lnTo>
                  <a:pt x="14624" y="2835"/>
                </a:lnTo>
                <a:lnTo>
                  <a:pt x="14644" y="2839"/>
                </a:lnTo>
                <a:lnTo>
                  <a:pt x="14665" y="2844"/>
                </a:lnTo>
                <a:lnTo>
                  <a:pt x="14684" y="2850"/>
                </a:lnTo>
                <a:lnTo>
                  <a:pt x="14703" y="2855"/>
                </a:lnTo>
                <a:lnTo>
                  <a:pt x="14737" y="2868"/>
                </a:lnTo>
                <a:lnTo>
                  <a:pt x="14769" y="2882"/>
                </a:lnTo>
                <a:lnTo>
                  <a:pt x="14838" y="2631"/>
                </a:lnTo>
                <a:lnTo>
                  <a:pt x="14824" y="2625"/>
                </a:lnTo>
                <a:lnTo>
                  <a:pt x="14810" y="2618"/>
                </a:lnTo>
                <a:lnTo>
                  <a:pt x="14793" y="2612"/>
                </a:lnTo>
                <a:lnTo>
                  <a:pt x="14774" y="2605"/>
                </a:lnTo>
                <a:lnTo>
                  <a:pt x="14754" y="2599"/>
                </a:lnTo>
                <a:lnTo>
                  <a:pt x="14732" y="2592"/>
                </a:lnTo>
                <a:lnTo>
                  <a:pt x="14708" y="2586"/>
                </a:lnTo>
                <a:lnTo>
                  <a:pt x="14682" y="2580"/>
                </a:lnTo>
                <a:lnTo>
                  <a:pt x="14655" y="2575"/>
                </a:lnTo>
                <a:lnTo>
                  <a:pt x="14627" y="2570"/>
                </a:lnTo>
                <a:lnTo>
                  <a:pt x="14596" y="2566"/>
                </a:lnTo>
                <a:lnTo>
                  <a:pt x="14563" y="2562"/>
                </a:lnTo>
                <a:lnTo>
                  <a:pt x="14530" y="2559"/>
                </a:lnTo>
                <a:lnTo>
                  <a:pt x="14495" y="2557"/>
                </a:lnTo>
                <a:lnTo>
                  <a:pt x="14458" y="2556"/>
                </a:lnTo>
                <a:lnTo>
                  <a:pt x="14420" y="2555"/>
                </a:lnTo>
                <a:lnTo>
                  <a:pt x="14371" y="2556"/>
                </a:lnTo>
                <a:lnTo>
                  <a:pt x="14323" y="2559"/>
                </a:lnTo>
                <a:lnTo>
                  <a:pt x="14276" y="2564"/>
                </a:lnTo>
                <a:lnTo>
                  <a:pt x="14230" y="2571"/>
                </a:lnTo>
                <a:lnTo>
                  <a:pt x="14184" y="2579"/>
                </a:lnTo>
                <a:lnTo>
                  <a:pt x="14140" y="2590"/>
                </a:lnTo>
                <a:lnTo>
                  <a:pt x="14096" y="2603"/>
                </a:lnTo>
                <a:lnTo>
                  <a:pt x="14054" y="2617"/>
                </a:lnTo>
                <a:lnTo>
                  <a:pt x="14013" y="2633"/>
                </a:lnTo>
                <a:lnTo>
                  <a:pt x="13973" y="2652"/>
                </a:lnTo>
                <a:lnTo>
                  <a:pt x="13934" y="2671"/>
                </a:lnTo>
                <a:lnTo>
                  <a:pt x="13897" y="2693"/>
                </a:lnTo>
                <a:lnTo>
                  <a:pt x="13862" y="2716"/>
                </a:lnTo>
                <a:lnTo>
                  <a:pt x="13827" y="2742"/>
                </a:lnTo>
                <a:lnTo>
                  <a:pt x="13793" y="2768"/>
                </a:lnTo>
                <a:lnTo>
                  <a:pt x="13762" y="2797"/>
                </a:lnTo>
                <a:lnTo>
                  <a:pt x="13732" y="2827"/>
                </a:lnTo>
                <a:lnTo>
                  <a:pt x="13703" y="2858"/>
                </a:lnTo>
                <a:lnTo>
                  <a:pt x="13676" y="2892"/>
                </a:lnTo>
                <a:lnTo>
                  <a:pt x="13651" y="2927"/>
                </a:lnTo>
                <a:lnTo>
                  <a:pt x="13627" y="2964"/>
                </a:lnTo>
                <a:lnTo>
                  <a:pt x="13606" y="3001"/>
                </a:lnTo>
                <a:lnTo>
                  <a:pt x="13586" y="3041"/>
                </a:lnTo>
                <a:lnTo>
                  <a:pt x="13568" y="3082"/>
                </a:lnTo>
                <a:lnTo>
                  <a:pt x="13553" y="3125"/>
                </a:lnTo>
                <a:lnTo>
                  <a:pt x="13538" y="3169"/>
                </a:lnTo>
                <a:lnTo>
                  <a:pt x="13526" y="3214"/>
                </a:lnTo>
                <a:lnTo>
                  <a:pt x="13517" y="3261"/>
                </a:lnTo>
                <a:lnTo>
                  <a:pt x="13509" y="3309"/>
                </a:lnTo>
                <a:lnTo>
                  <a:pt x="13503" y="3359"/>
                </a:lnTo>
                <a:lnTo>
                  <a:pt x="13500" y="3410"/>
                </a:lnTo>
                <a:lnTo>
                  <a:pt x="13498" y="3463"/>
                </a:lnTo>
                <a:lnTo>
                  <a:pt x="13500" y="3512"/>
                </a:lnTo>
                <a:lnTo>
                  <a:pt x="13503" y="3559"/>
                </a:lnTo>
                <a:lnTo>
                  <a:pt x="13507" y="3606"/>
                </a:lnTo>
                <a:lnTo>
                  <a:pt x="13514" y="3651"/>
                </a:lnTo>
                <a:lnTo>
                  <a:pt x="13522" y="3695"/>
                </a:lnTo>
                <a:lnTo>
                  <a:pt x="13532" y="3738"/>
                </a:lnTo>
                <a:lnTo>
                  <a:pt x="13545" y="3779"/>
                </a:lnTo>
                <a:lnTo>
                  <a:pt x="13559" y="3820"/>
                </a:lnTo>
                <a:lnTo>
                  <a:pt x="13575" y="3858"/>
                </a:lnTo>
                <a:lnTo>
                  <a:pt x="13593" y="3896"/>
                </a:lnTo>
                <a:lnTo>
                  <a:pt x="13611" y="3933"/>
                </a:lnTo>
                <a:lnTo>
                  <a:pt x="13632" y="3968"/>
                </a:lnTo>
                <a:lnTo>
                  <a:pt x="13655" y="4002"/>
                </a:lnTo>
                <a:lnTo>
                  <a:pt x="13680" y="4033"/>
                </a:lnTo>
                <a:lnTo>
                  <a:pt x="13705" y="4064"/>
                </a:lnTo>
                <a:lnTo>
                  <a:pt x="13733" y="4093"/>
                </a:lnTo>
                <a:lnTo>
                  <a:pt x="13762" y="4120"/>
                </a:lnTo>
                <a:lnTo>
                  <a:pt x="13793" y="4147"/>
                </a:lnTo>
                <a:lnTo>
                  <a:pt x="13826" y="4171"/>
                </a:lnTo>
                <a:lnTo>
                  <a:pt x="13860" y="4194"/>
                </a:lnTo>
                <a:lnTo>
                  <a:pt x="13894" y="4215"/>
                </a:lnTo>
                <a:lnTo>
                  <a:pt x="13931" y="4235"/>
                </a:lnTo>
                <a:lnTo>
                  <a:pt x="13970" y="4252"/>
                </a:lnTo>
                <a:lnTo>
                  <a:pt x="14010" y="4268"/>
                </a:lnTo>
                <a:lnTo>
                  <a:pt x="14051" y="4283"/>
                </a:lnTo>
                <a:lnTo>
                  <a:pt x="14094" y="4295"/>
                </a:lnTo>
                <a:lnTo>
                  <a:pt x="14138" y="4305"/>
                </a:lnTo>
                <a:lnTo>
                  <a:pt x="14183" y="4315"/>
                </a:lnTo>
                <a:lnTo>
                  <a:pt x="14230" y="4322"/>
                </a:lnTo>
                <a:lnTo>
                  <a:pt x="14278" y="4327"/>
                </a:lnTo>
                <a:lnTo>
                  <a:pt x="14327" y="4329"/>
                </a:lnTo>
                <a:lnTo>
                  <a:pt x="14377" y="4330"/>
                </a:lnTo>
                <a:lnTo>
                  <a:pt x="14416" y="4330"/>
                </a:lnTo>
                <a:lnTo>
                  <a:pt x="14454" y="4329"/>
                </a:lnTo>
                <a:lnTo>
                  <a:pt x="14490" y="4326"/>
                </a:lnTo>
                <a:lnTo>
                  <a:pt x="14525" y="4324"/>
                </a:lnTo>
                <a:lnTo>
                  <a:pt x="14558" y="4320"/>
                </a:lnTo>
                <a:lnTo>
                  <a:pt x="14591" y="4316"/>
                </a:lnTo>
                <a:lnTo>
                  <a:pt x="14622" y="4310"/>
                </a:lnTo>
                <a:lnTo>
                  <a:pt x="14651" y="4305"/>
                </a:lnTo>
                <a:lnTo>
                  <a:pt x="14679" y="4299"/>
                </a:lnTo>
                <a:lnTo>
                  <a:pt x="14705" y="4293"/>
                </a:lnTo>
                <a:lnTo>
                  <a:pt x="14729" y="4287"/>
                </a:lnTo>
                <a:lnTo>
                  <a:pt x="14753" y="4280"/>
                </a:lnTo>
                <a:lnTo>
                  <a:pt x="14773" y="4274"/>
                </a:lnTo>
                <a:lnTo>
                  <a:pt x="14793" y="4266"/>
                </a:lnTo>
                <a:lnTo>
                  <a:pt x="14809" y="4259"/>
                </a:lnTo>
                <a:lnTo>
                  <a:pt x="14824" y="4252"/>
                </a:lnTo>
                <a:lnTo>
                  <a:pt x="14772" y="4005"/>
                </a:lnTo>
                <a:close/>
                <a:moveTo>
                  <a:pt x="15796" y="4303"/>
                </a:moveTo>
                <a:lnTo>
                  <a:pt x="15796" y="3578"/>
                </a:lnTo>
                <a:lnTo>
                  <a:pt x="16368" y="2582"/>
                </a:lnTo>
                <a:lnTo>
                  <a:pt x="16013" y="2582"/>
                </a:lnTo>
                <a:lnTo>
                  <a:pt x="15806" y="3023"/>
                </a:lnTo>
                <a:lnTo>
                  <a:pt x="15785" y="3069"/>
                </a:lnTo>
                <a:lnTo>
                  <a:pt x="15763" y="3114"/>
                </a:lnTo>
                <a:lnTo>
                  <a:pt x="15744" y="3157"/>
                </a:lnTo>
                <a:lnTo>
                  <a:pt x="15726" y="3199"/>
                </a:lnTo>
                <a:lnTo>
                  <a:pt x="15707" y="3241"/>
                </a:lnTo>
                <a:lnTo>
                  <a:pt x="15690" y="3283"/>
                </a:lnTo>
                <a:lnTo>
                  <a:pt x="15673" y="3324"/>
                </a:lnTo>
                <a:lnTo>
                  <a:pt x="15657" y="3364"/>
                </a:lnTo>
                <a:lnTo>
                  <a:pt x="15652" y="3364"/>
                </a:lnTo>
                <a:lnTo>
                  <a:pt x="15635" y="3322"/>
                </a:lnTo>
                <a:lnTo>
                  <a:pt x="15617" y="3280"/>
                </a:lnTo>
                <a:lnTo>
                  <a:pt x="15599" y="3239"/>
                </a:lnTo>
                <a:lnTo>
                  <a:pt x="15581" y="3198"/>
                </a:lnTo>
                <a:lnTo>
                  <a:pt x="15563" y="3156"/>
                </a:lnTo>
                <a:lnTo>
                  <a:pt x="15543" y="3114"/>
                </a:lnTo>
                <a:lnTo>
                  <a:pt x="15523" y="3070"/>
                </a:lnTo>
                <a:lnTo>
                  <a:pt x="15502" y="3024"/>
                </a:lnTo>
                <a:lnTo>
                  <a:pt x="15297" y="2582"/>
                </a:lnTo>
                <a:lnTo>
                  <a:pt x="14937" y="2582"/>
                </a:lnTo>
                <a:lnTo>
                  <a:pt x="15481" y="3586"/>
                </a:lnTo>
                <a:lnTo>
                  <a:pt x="15481" y="4303"/>
                </a:lnTo>
                <a:lnTo>
                  <a:pt x="15796" y="4303"/>
                </a:lnTo>
                <a:close/>
                <a:moveTo>
                  <a:pt x="7244" y="692"/>
                </a:moveTo>
                <a:lnTo>
                  <a:pt x="6894" y="1721"/>
                </a:lnTo>
                <a:lnTo>
                  <a:pt x="6222" y="1721"/>
                </a:lnTo>
                <a:lnTo>
                  <a:pt x="6881" y="0"/>
                </a:lnTo>
                <a:lnTo>
                  <a:pt x="7608" y="0"/>
                </a:lnTo>
                <a:lnTo>
                  <a:pt x="8267" y="1721"/>
                </a:lnTo>
                <a:lnTo>
                  <a:pt x="7595" y="1721"/>
                </a:lnTo>
                <a:lnTo>
                  <a:pt x="7244" y="692"/>
                </a:lnTo>
                <a:close/>
                <a:moveTo>
                  <a:pt x="9765" y="495"/>
                </a:moveTo>
                <a:lnTo>
                  <a:pt x="9765" y="0"/>
                </a:lnTo>
                <a:lnTo>
                  <a:pt x="8101" y="0"/>
                </a:lnTo>
                <a:lnTo>
                  <a:pt x="8101" y="495"/>
                </a:lnTo>
                <a:lnTo>
                  <a:pt x="8589" y="495"/>
                </a:lnTo>
                <a:lnTo>
                  <a:pt x="8589" y="1721"/>
                </a:lnTo>
                <a:lnTo>
                  <a:pt x="9277" y="1721"/>
                </a:lnTo>
                <a:lnTo>
                  <a:pt x="9277" y="495"/>
                </a:lnTo>
                <a:lnTo>
                  <a:pt x="9765" y="495"/>
                </a:lnTo>
                <a:close/>
                <a:moveTo>
                  <a:pt x="10621" y="692"/>
                </a:moveTo>
                <a:lnTo>
                  <a:pt x="10271" y="1721"/>
                </a:lnTo>
                <a:lnTo>
                  <a:pt x="9599" y="1721"/>
                </a:lnTo>
                <a:lnTo>
                  <a:pt x="10258" y="0"/>
                </a:lnTo>
                <a:lnTo>
                  <a:pt x="10985" y="0"/>
                </a:lnTo>
                <a:lnTo>
                  <a:pt x="11644" y="1721"/>
                </a:lnTo>
                <a:lnTo>
                  <a:pt x="10972" y="1721"/>
                </a:lnTo>
                <a:lnTo>
                  <a:pt x="10621" y="6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00" tIns="45701" rIns="91400" bIns="45701" numCol="1" anchor="t" anchorCtr="0" compatLnSpc="1">
            <a:prstTxWarp prst="textNoShape">
              <a:avLst/>
            </a:prstTxWarp>
          </a:bodyPr>
          <a:lstStyle/>
          <a:p>
            <a:endParaRPr lang="en-US" u="sng">
              <a:latin typeface="Calibri" panose="020F0502020204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611122" y="205742"/>
            <a:ext cx="0" cy="63246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768087" y="335467"/>
            <a:ext cx="820857" cy="410987"/>
            <a:chOff x="2541755" y="168276"/>
            <a:chExt cx="821071" cy="410985"/>
          </a:xfrm>
        </p:grpSpPr>
        <p:sp>
          <p:nvSpPr>
            <p:cNvPr id="24" name="Rectangle 23"/>
            <p:cNvSpPr/>
            <p:nvPr/>
          </p:nvSpPr>
          <p:spPr>
            <a:xfrm>
              <a:off x="2568742" y="168276"/>
              <a:ext cx="794084" cy="3824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1755" y="307393"/>
              <a:ext cx="817896" cy="271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700"/>
                </a:lnSpc>
                <a:tabLst>
                  <a:tab pos="171375" algn="l"/>
                </a:tabLst>
              </a:pPr>
              <a:r>
                <a:rPr lang="en-US" sz="700" dirty="0" smtClean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</a:rPr>
                <a:t>Use Your Client Logo Here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4589" y="187022"/>
              <a:ext cx="195089" cy="1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011" rtl="0" eaLnBrk="1" latinLnBrk="0" hangingPunct="1">
        <a:spcBef>
          <a:spcPct val="0"/>
        </a:spcBef>
        <a:buNone/>
        <a:defRPr sz="31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755" indent="-342755" algn="l" defTabSz="9140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37" indent="-285629" algn="l" defTabSz="9140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12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20" indent="-228504" algn="l" defTabSz="9140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25" indent="-228504" algn="l" defTabSz="9140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35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6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4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49" indent="-228504" algn="l" defTabSz="9140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1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1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16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4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25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2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0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48" algn="l" defTabSz="91401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1800" dirty="0">
              <a:solidFill>
                <a:prstClr val="white"/>
              </a:solidFill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9376" t="20410" r="5469" b="9375"/>
          <a:stretch>
            <a:fillRect/>
          </a:stretch>
        </p:blipFill>
        <p:spPr bwMode="auto">
          <a:xfrm>
            <a:off x="-38085" y="7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07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400">
              <a:defRPr/>
            </a:pPr>
            <a:r>
              <a:rPr lang="en-US" dirty="0" smtClean="0">
                <a:solidFill>
                  <a:srgbClr val="0063BE"/>
                </a:solidFill>
                <a:cs typeface="Tahoma" pitchFamily="34" charset="0"/>
              </a:rPr>
              <a:t> </a:t>
            </a:r>
            <a:endParaRPr lang="en-US" dirty="0">
              <a:solidFill>
                <a:srgbClr val="0063BE"/>
              </a:solidFill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6145329"/>
            <a:ext cx="1218883" cy="4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5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721" y="304800"/>
            <a:ext cx="406294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9376" t="20410" r="5469" b="9375"/>
          <a:stretch>
            <a:fillRect/>
          </a:stretch>
        </p:blipFill>
        <p:spPr bwMode="auto">
          <a:xfrm>
            <a:off x="-38085" y="7"/>
            <a:ext cx="1222691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726750" y="103188"/>
            <a:ext cx="10055781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075" y="914407"/>
            <a:ext cx="112344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1071518" y="6553200"/>
            <a:ext cx="884536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63BE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000" dirty="0">
              <a:solidFill>
                <a:srgbClr val="0063BE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212" y="6145329"/>
            <a:ext cx="1218883" cy="49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76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3"/>
          <a:srcRect l="19609" t="20410" r="5391" b="9277"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868" y="3865562"/>
            <a:ext cx="10766795" cy="554038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Tahoma" pitchFamily="34" charset="0"/>
                <a:ea typeface="+mj-ea"/>
                <a:cs typeface="Tahoma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515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odesign.com/" TargetMode="External"/><Relationship Id="rId7" Type="http://schemas.openxmlformats.org/officeDocument/2006/relationships/hyperlink" Target="http://www.draw.io/" TargetMode="External"/><Relationship Id="rId2" Type="http://schemas.openxmlformats.org/officeDocument/2006/relationships/hyperlink" Target="https://github.com/shashanksriva/javapractice/tree/master/src/com/shashank/design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sforgeeks.org/" TargetMode="External"/><Relationship Id="rId5" Type="http://schemas.openxmlformats.org/officeDocument/2006/relationships/hyperlink" Target="http://www.journaldev.com/" TargetMode="External"/><Relationship Id="rId4" Type="http://schemas.openxmlformats.org/officeDocument/2006/relationships/hyperlink" Target="sourcemaking.com/design_pattern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Design Patterns</a:t>
            </a:r>
            <a:endParaRPr lang="en-GB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20-March-2019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7873" y="2743200"/>
            <a:ext cx="247856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Shashank</a:t>
            </a:r>
            <a:r>
              <a:rPr lang="en-US" dirty="0" smtClean="0">
                <a:solidFill>
                  <a:schemeClr val="bg1"/>
                </a:solidFill>
              </a:rPr>
              <a:t> Srivastava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8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Pool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4" y="1524000"/>
            <a:ext cx="11345897" cy="2351656"/>
          </a:xfrm>
        </p:spPr>
        <p:txBody>
          <a:bodyPr/>
          <a:lstStyle/>
          <a:p>
            <a:r>
              <a:rPr lang="en-GB" dirty="0" smtClean="0"/>
              <a:t>Intent of Object </a:t>
            </a:r>
            <a:r>
              <a:rPr lang="en-GB" dirty="0"/>
              <a:t>pooling </a:t>
            </a:r>
            <a:r>
              <a:rPr lang="en-GB" dirty="0" smtClean="0"/>
              <a:t>is to </a:t>
            </a:r>
            <a:r>
              <a:rPr lang="en-GB" dirty="0"/>
              <a:t>offer a significant performance </a:t>
            </a:r>
            <a:r>
              <a:rPr lang="en-GB" dirty="0" smtClean="0"/>
              <a:t>boost.</a:t>
            </a:r>
          </a:p>
          <a:p>
            <a:r>
              <a:rPr lang="en-GB" dirty="0" smtClean="0"/>
              <a:t>It </a:t>
            </a:r>
            <a:r>
              <a:rPr lang="en-GB" dirty="0"/>
              <a:t>is most effective in situations where the cost of initializing a class instance is </a:t>
            </a:r>
            <a:r>
              <a:rPr lang="en-GB" dirty="0" smtClean="0"/>
              <a:t>high.</a:t>
            </a:r>
          </a:p>
          <a:p>
            <a:r>
              <a:rPr lang="en-GB" dirty="0" smtClean="0"/>
              <a:t>Instantiation rate of </a:t>
            </a:r>
            <a:r>
              <a:rPr lang="en-GB" dirty="0"/>
              <a:t>a class is </a:t>
            </a:r>
            <a:r>
              <a:rPr lang="en-GB" dirty="0" smtClean="0"/>
              <a:t>high </a:t>
            </a:r>
            <a:r>
              <a:rPr lang="en-GB" dirty="0"/>
              <a:t>and the number of instantiations in use at any one time is low</a:t>
            </a:r>
            <a:r>
              <a:rPr lang="en-GB" dirty="0" smtClean="0"/>
              <a:t>.</a:t>
            </a:r>
          </a:p>
          <a:p>
            <a:r>
              <a:rPr lang="en-US" dirty="0" smtClean="0"/>
              <a:t>It relies on object caching and avoids creation of new object </a:t>
            </a:r>
            <a:r>
              <a:rPr lang="en-GB" dirty="0"/>
              <a:t>by simply asking the pool for one that has already been </a:t>
            </a:r>
            <a:r>
              <a:rPr lang="en-GB" dirty="0" smtClean="0"/>
              <a:t>instantiated instead of creating a new one.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38313" y="4338127"/>
            <a:ext cx="1143000" cy="609600"/>
          </a:xfrm>
          <a:prstGeom prst="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lient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0212" y="3799472"/>
            <a:ext cx="2514600" cy="222032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599112" y="3894048"/>
            <a:ext cx="2552700" cy="1744752"/>
          </a:xfrm>
          <a:prstGeom prst="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Object Pool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execute();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599112" y="4191000"/>
            <a:ext cx="255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581313" y="4642927"/>
            <a:ext cx="2017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215" y="1425698"/>
            <a:ext cx="4184597" cy="423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 implements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Runnable   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private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 name;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Task(String s)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name = s;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run()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try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</a:t>
            </a:r>
            <a:r>
              <a:rPr lang="en-US" altLang="en-US" sz="900" dirty="0" err="1" smtClean="0">
                <a:latin typeface="Arial Unicode MS"/>
              </a:rPr>
              <a:t>System.out.println</a:t>
            </a:r>
            <a:r>
              <a:rPr lang="en-US" altLang="en-US" sz="900" dirty="0" smtClean="0">
                <a:latin typeface="Arial Unicode MS"/>
              </a:rPr>
              <a:t>(“ Task “ + name);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for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&lt;=5;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Thread.sleep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 smtClean="0"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(name+" complete");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catch(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InterruptedException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e)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{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e.printStackTrace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960812" y="1447800"/>
            <a:ext cx="3048000" cy="2286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389812" y="134106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Sample Task Class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60812" y="3610721"/>
            <a:ext cx="3048000" cy="19927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389812" y="35052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Prints </a:t>
            </a:r>
            <a:r>
              <a:rPr lang="en-US" altLang="en-US" sz="1600" dirty="0">
                <a:solidFill>
                  <a:srgbClr val="D6492A"/>
                </a:solidFill>
                <a:latin typeface="Arial Unicode MS"/>
              </a:rPr>
              <a:t>task name and sleeps for </a:t>
            </a: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1s</a:t>
            </a:r>
            <a:endParaRPr lang="en-US" altLang="en-US" sz="1600" dirty="0">
              <a:solidFill>
                <a:srgbClr val="D6492A"/>
              </a:solidFill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D6492A"/>
                </a:solidFill>
                <a:latin typeface="Arial Unicode MS"/>
              </a:rPr>
              <a:t>This </a:t>
            </a:r>
            <a:r>
              <a:rPr lang="en-US" altLang="en-US" sz="1600" dirty="0">
                <a:solidFill>
                  <a:srgbClr val="D6492A"/>
                </a:solidFill>
                <a:latin typeface="Arial Unicode MS"/>
              </a:rPr>
              <a:t>Whole process is repeated 5 times </a:t>
            </a:r>
            <a:endParaRPr lang="en-US" altLang="en-US" sz="1600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215" y="956339"/>
            <a:ext cx="261225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Runnable Task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8215" y="1476914"/>
            <a:ext cx="5175197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MAX_T = 3;         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main(String[]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{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r1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1");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r2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2");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r3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3");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r4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4");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Runnable r5 = 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Task("task 5");  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pool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Executors.newFixedThreadPool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(MAX_T);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(r1);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(r2);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(r3);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(r4);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pool.execute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(r5);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// pool shutdown ( Step 4)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pool.shutdown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    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215" y="1047901"/>
            <a:ext cx="161133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Runner class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89412" y="1828800"/>
            <a:ext cx="29718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161212" y="1680746"/>
            <a:ext cx="495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1. Declare maximum number of Objects that has to handled at a time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144511" y="3005934"/>
            <a:ext cx="2971800" cy="170021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184238" y="2944178"/>
            <a:ext cx="3285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2. Create Tasks required to be run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3960" y="4117029"/>
            <a:ext cx="495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3. Object creation is restricted to 3 here, we create max 3 thread objects in thread pool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flipV="1">
            <a:off x="4071385" y="4967330"/>
            <a:ext cx="3470828" cy="322489"/>
          </a:xfrm>
          <a:prstGeom prst="ben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7209748" y="5440466"/>
            <a:ext cx="43508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4. </a:t>
            </a:r>
            <a:r>
              <a:rPr lang="en-US" sz="1600" dirty="0" smtClean="0">
                <a:solidFill>
                  <a:srgbClr val="D6492A"/>
                </a:solidFill>
              </a:rPr>
              <a:t>Submit </a:t>
            </a:r>
            <a:r>
              <a:rPr lang="en-US" sz="1600" b="1" dirty="0" smtClean="0">
                <a:solidFill>
                  <a:srgbClr val="D6492A"/>
                </a:solidFill>
              </a:rPr>
              <a:t>5</a:t>
            </a:r>
            <a:r>
              <a:rPr lang="en-US" sz="1600" dirty="0" smtClean="0">
                <a:solidFill>
                  <a:srgbClr val="D6492A"/>
                </a:solidFill>
              </a:rPr>
              <a:t> tasks to be executed by </a:t>
            </a:r>
            <a:r>
              <a:rPr lang="en-US" sz="1600" dirty="0" err="1" smtClean="0">
                <a:solidFill>
                  <a:srgbClr val="D6492A"/>
                </a:solidFill>
              </a:rPr>
              <a:t>Threadpool</a:t>
            </a:r>
            <a:r>
              <a:rPr lang="en-US" sz="1600" dirty="0" smtClean="0">
                <a:solidFill>
                  <a:srgbClr val="D6492A"/>
                </a:solidFill>
              </a:rPr>
              <a:t> of </a:t>
            </a:r>
            <a:r>
              <a:rPr lang="en-US" sz="1600" b="1" dirty="0" smtClean="0">
                <a:solidFill>
                  <a:srgbClr val="D6492A"/>
                </a:solidFill>
              </a:rPr>
              <a:t>3</a:t>
            </a:r>
            <a:r>
              <a:rPr lang="en-US" sz="1600" dirty="0" smtClean="0">
                <a:solidFill>
                  <a:srgbClr val="D6492A"/>
                </a:solidFill>
              </a:rPr>
              <a:t> thread objects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6" name="Bent-Up Arrow 15"/>
          <p:cNvSpPr/>
          <p:nvPr/>
        </p:nvSpPr>
        <p:spPr>
          <a:xfrm flipV="1">
            <a:off x="5380897" y="3794540"/>
            <a:ext cx="2085115" cy="322489"/>
          </a:xfrm>
          <a:prstGeom prst="ben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24000"/>
            <a:ext cx="11345897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Structural design patterns </a:t>
            </a:r>
            <a:r>
              <a:rPr lang="en-GB" dirty="0"/>
              <a:t>are Design Patterns that ease the design by identifying a simple way to realize </a:t>
            </a:r>
            <a:r>
              <a:rPr lang="en-GB" dirty="0" smtClean="0"/>
              <a:t>or establish relationships </a:t>
            </a:r>
            <a:r>
              <a:rPr lang="en-GB" dirty="0"/>
              <a:t>between entities. </a:t>
            </a:r>
            <a:r>
              <a:rPr lang="en-GB" dirty="0" smtClean="0"/>
              <a:t>They are </a:t>
            </a:r>
            <a:r>
              <a:rPr lang="en-GB" dirty="0"/>
              <a:t>the design patterns used to define structures of objects and classes that can work together and to define how the relations can be defined between entities. 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r>
              <a:rPr lang="en-GB" sz="1400" b="1" dirty="0" smtClean="0"/>
              <a:t>Adapter</a:t>
            </a:r>
          </a:p>
          <a:p>
            <a:r>
              <a:rPr lang="en-GB" sz="1400" b="1" dirty="0" smtClean="0"/>
              <a:t>Bridge</a:t>
            </a:r>
          </a:p>
          <a:p>
            <a:r>
              <a:rPr lang="en-GB" sz="1400" b="1" dirty="0" smtClean="0"/>
              <a:t>Composite</a:t>
            </a:r>
            <a:endParaRPr lang="en-GB" sz="1400" b="1" dirty="0"/>
          </a:p>
          <a:p>
            <a:r>
              <a:rPr lang="en-GB" sz="1400" b="1" dirty="0" smtClean="0"/>
              <a:t>Decorator </a:t>
            </a:r>
            <a:endParaRPr lang="en-GB" sz="1400" b="1" dirty="0"/>
          </a:p>
          <a:p>
            <a:r>
              <a:rPr lang="en-GB" sz="1400" b="1" dirty="0" smtClean="0"/>
              <a:t>Facade </a:t>
            </a:r>
            <a:endParaRPr lang="en-GB" sz="1400" b="1" dirty="0"/>
          </a:p>
          <a:p>
            <a:r>
              <a:rPr lang="en-GB" sz="1400" b="1" dirty="0" smtClean="0"/>
              <a:t>Flyweight </a:t>
            </a:r>
            <a:endParaRPr lang="en-GB" sz="1400" b="1" dirty="0"/>
          </a:p>
          <a:p>
            <a:r>
              <a:rPr lang="en-GB" sz="1400" b="1" dirty="0"/>
              <a:t>Private Class </a:t>
            </a:r>
            <a:r>
              <a:rPr lang="en-GB" sz="1400" b="1" dirty="0" smtClean="0"/>
              <a:t>Data </a:t>
            </a:r>
            <a:endParaRPr lang="en-GB" sz="1400" b="1" dirty="0"/>
          </a:p>
          <a:p>
            <a:r>
              <a:rPr lang="en-GB" sz="1400" b="1" dirty="0"/>
              <a:t>Proxy.</a:t>
            </a:r>
          </a:p>
          <a:p>
            <a:pPr marL="0" indent="0">
              <a:buNone/>
            </a:pPr>
            <a:endParaRPr lang="en-US" sz="1400" dirty="0">
              <a:solidFill>
                <a:srgbClr val="D6492A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09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</a:p>
          <a:p>
            <a:r>
              <a:rPr lang="en-GB" dirty="0"/>
              <a:t>Convert the interface of a class into another interface </a:t>
            </a:r>
            <a:r>
              <a:rPr lang="en-GB" dirty="0" smtClean="0"/>
              <a:t>that clients </a:t>
            </a:r>
            <a:r>
              <a:rPr lang="en-GB" dirty="0"/>
              <a:t>expect. Adapter lets classes work together that couldn't otherwise because of incompatible interfaces.</a:t>
            </a:r>
          </a:p>
          <a:p>
            <a:r>
              <a:rPr lang="en-GB" dirty="0"/>
              <a:t>Wrap an existing class with a new interface.</a:t>
            </a:r>
          </a:p>
          <a:p>
            <a:r>
              <a:rPr lang="en-GB" dirty="0"/>
              <a:t>Impedance match an old component to a new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12" y="2841056"/>
            <a:ext cx="4648200" cy="26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447800"/>
            <a:ext cx="3657599" cy="3200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public class </a:t>
            </a:r>
            <a:r>
              <a:rPr lang="en-GB" sz="1200" dirty="0" err="1" smtClean="0"/>
              <a:t>ClientSystem</a:t>
            </a:r>
            <a:r>
              <a:rPr lang="en-GB" sz="1200" dirty="0" smtClean="0"/>
              <a:t> </a:t>
            </a: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public </a:t>
            </a:r>
            <a:r>
              <a:rPr lang="en-GB" sz="1200" dirty="0"/>
              <a:t>static void main(String...strings) {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ZomatoOrderI</a:t>
            </a:r>
            <a:r>
              <a:rPr lang="en-GB" sz="1200" dirty="0"/>
              <a:t> order = </a:t>
            </a:r>
            <a:r>
              <a:rPr lang="en-GB" sz="1200" i="1" dirty="0" err="1"/>
              <a:t>getOrderObject</a:t>
            </a:r>
            <a:r>
              <a:rPr lang="en-GB" sz="1200" i="1" dirty="0"/>
              <a:t>();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if (order </a:t>
            </a:r>
            <a:r>
              <a:rPr lang="en-GB" sz="1200" dirty="0" err="1"/>
              <a:t>instanceof</a:t>
            </a:r>
            <a:r>
              <a:rPr lang="en-GB" sz="1200" dirty="0"/>
              <a:t>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ZomatoOrderI</a:t>
            </a:r>
            <a:r>
              <a:rPr lang="en-GB" sz="1200" dirty="0"/>
              <a:t>) 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smtClean="0"/>
              <a:t>String </a:t>
            </a:r>
            <a:r>
              <a:rPr lang="en-GB" sz="1200" dirty="0" err="1" smtClean="0"/>
              <a:t>orderDetails</a:t>
            </a:r>
            <a:r>
              <a:rPr lang="en-GB" sz="1200" dirty="0" smtClean="0"/>
              <a:t> = </a:t>
            </a:r>
            <a:r>
              <a:rPr lang="en-GB" sz="1200" dirty="0" err="1" smtClean="0"/>
              <a:t>order.getOrder</a:t>
            </a:r>
            <a:r>
              <a:rPr lang="en-GB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orderDetails</a:t>
            </a:r>
            <a:r>
              <a:rPr lang="en-US" sz="1200" dirty="0" smtClean="0"/>
              <a:t>);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smtClean="0"/>
              <a:t>}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    private static </a:t>
            </a:r>
            <a:r>
              <a:rPr lang="en-GB" sz="1200" dirty="0" err="1"/>
              <a:t>ZomatoOrderI</a:t>
            </a:r>
            <a:r>
              <a:rPr lang="en-GB" sz="1200" dirty="0"/>
              <a:t> </a:t>
            </a:r>
            <a:r>
              <a:rPr lang="en-GB" sz="1200" dirty="0" err="1"/>
              <a:t>getOrderObject</a:t>
            </a:r>
            <a:r>
              <a:rPr lang="en-GB" sz="1200" dirty="0" smtClean="0"/>
              <a:t>()  {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    //Fetch order from network or a file</a:t>
            </a:r>
          </a:p>
          <a:p>
            <a:pPr marL="0" indent="0">
              <a:buNone/>
            </a:pPr>
            <a:r>
              <a:rPr lang="en-GB" sz="1200" dirty="0" smtClean="0"/>
              <a:t>    }</a:t>
            </a: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8744" y="1060451"/>
            <a:ext cx="1600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Client Class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389313" y="2412830"/>
            <a:ext cx="25146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903912" y="2120443"/>
            <a:ext cx="508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Client expecting only a certain type of order, it will not be able to process orders from other online merchants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9323" y="3430305"/>
            <a:ext cx="3924689" cy="31977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interface </a:t>
            </a:r>
            <a:r>
              <a:rPr lang="en-GB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ZomatoOrderI</a:t>
            </a:r>
            <a:r>
              <a:rPr lang="en-GB" sz="1600" dirty="0" smtClean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String </a:t>
            </a:r>
            <a:r>
              <a:rPr lang="en-GB" sz="1600" dirty="0" err="1" smtClean="0"/>
              <a:t>getOrder</a:t>
            </a:r>
            <a:r>
              <a:rPr lang="en-GB" sz="1600" dirty="0" smtClean="0"/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}</a:t>
            </a:r>
          </a:p>
          <a:p>
            <a:pPr marL="0" indent="0">
              <a:buFont typeface="Wingdings" pitchFamily="2" charset="2"/>
              <a:buNone/>
            </a:pPr>
            <a:endParaRPr lang="en-GB" sz="16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class </a:t>
            </a:r>
            <a:r>
              <a:rPr lang="en-GB" sz="1600" dirty="0" err="1" smtClean="0"/>
              <a:t>ZomatoOrderImpl</a:t>
            </a:r>
            <a:r>
              <a:rPr lang="en-GB" sz="1600" dirty="0" smtClean="0"/>
              <a:t> implements </a:t>
            </a:r>
            <a:r>
              <a:rPr lang="en-GB" sz="1600" dirty="0" err="1" smtClean="0"/>
              <a:t>ZomatoOrderI</a:t>
            </a:r>
            <a:r>
              <a:rPr lang="en-GB" sz="16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public String </a:t>
            </a:r>
            <a:r>
              <a:rPr lang="en-GB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getOrder</a:t>
            </a:r>
            <a:r>
              <a:rPr lang="en-GB" sz="1600" dirty="0" smtClean="0"/>
              <a:t>()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    return "Order from </a:t>
            </a:r>
            <a:r>
              <a:rPr lang="en-GB" sz="1600" dirty="0" err="1" smtClean="0"/>
              <a:t>Zomato</a:t>
            </a:r>
            <a:r>
              <a:rPr lang="en-GB" sz="1600" dirty="0" smtClean="0"/>
              <a:t>";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89323" y="3107273"/>
            <a:ext cx="273664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Ideal class for the client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812" y="4844961"/>
            <a:ext cx="5081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Object of this class would easily fit into the existing system as it is designed with </a:t>
            </a:r>
            <a:r>
              <a:rPr lang="en-US" sz="1600" dirty="0" err="1" smtClean="0">
                <a:solidFill>
                  <a:srgbClr val="D6492A"/>
                </a:solidFill>
              </a:rPr>
              <a:t>Zomato</a:t>
            </a:r>
            <a:r>
              <a:rPr lang="en-US" sz="1600" dirty="0" smtClean="0">
                <a:solidFill>
                  <a:srgbClr val="D6492A"/>
                </a:solidFill>
              </a:rPr>
              <a:t> orders in mind.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4828599" y="4844961"/>
            <a:ext cx="1828799" cy="18423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85" y="1474211"/>
            <a:ext cx="4190999" cy="21335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>
                <a:solidFill>
                  <a:schemeClr val="tx2"/>
                </a:solidFill>
              </a:rPr>
              <a:t>SwiggyOrder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smtClean="0"/>
              <a:t>public </a:t>
            </a:r>
            <a:r>
              <a:rPr lang="en-GB" dirty="0"/>
              <a:t>String </a:t>
            </a:r>
            <a:r>
              <a:rPr lang="en-GB" dirty="0" err="1">
                <a:solidFill>
                  <a:schemeClr val="tx2"/>
                </a:solidFill>
              </a:rPr>
              <a:t>getSwiggyOrder</a:t>
            </a:r>
            <a:r>
              <a:rPr lang="en-GB" dirty="0"/>
              <a:t>() {</a:t>
            </a:r>
          </a:p>
          <a:p>
            <a:pPr marL="0" indent="0">
              <a:buNone/>
            </a:pPr>
            <a:r>
              <a:rPr lang="en-GB" dirty="0"/>
              <a:t>        return "Order from </a:t>
            </a:r>
            <a:r>
              <a:rPr lang="en-GB" dirty="0" err="1"/>
              <a:t>Swiggy</a:t>
            </a:r>
            <a:r>
              <a:rPr lang="en-GB" dirty="0"/>
              <a:t>";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}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2261" y="978060"/>
            <a:ext cx="39417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Problem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for the Client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10514" y="1613925"/>
            <a:ext cx="2667000" cy="152400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4424053" y="2126160"/>
            <a:ext cx="1345598" cy="156120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757552" y="1474211"/>
            <a:ext cx="5715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This class doesn’t implement </a:t>
            </a:r>
            <a:r>
              <a:rPr lang="en-US" dirty="0" err="1" smtClean="0">
                <a:solidFill>
                  <a:srgbClr val="D6492A"/>
                </a:solidFill>
              </a:rPr>
              <a:t>ZomatoOrderI</a:t>
            </a:r>
            <a:r>
              <a:rPr lang="en-US" dirty="0" smtClean="0">
                <a:solidFill>
                  <a:srgbClr val="D6492A"/>
                </a:solidFill>
              </a:rPr>
              <a:t> interface and also doesn’t have compatible method that Client class is expecting</a:t>
            </a:r>
            <a:endParaRPr lang="en-GB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7941" y="2057400"/>
            <a:ext cx="5205471" cy="2997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class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SwiggyOrderAdapter</a:t>
            </a:r>
            <a:r>
              <a:rPr lang="en-GB" sz="1600" dirty="0">
                <a:latin typeface="Myriad Pro"/>
                <a:cs typeface="Arial" pitchFamily="34" charset="0"/>
              </a:rPr>
              <a:t> implements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ZomatoOrderI</a:t>
            </a:r>
            <a:r>
              <a:rPr lang="en-GB" sz="1600" dirty="0">
                <a:latin typeface="Myriad Pro"/>
                <a:cs typeface="Arial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err="1" smtClean="0">
                <a:latin typeface="Myriad Pro"/>
                <a:cs typeface="Arial" pitchFamily="34" charset="0"/>
              </a:rPr>
              <a:t>SwiggyOrder</a:t>
            </a:r>
            <a:r>
              <a:rPr lang="en-GB" sz="1600" dirty="0" smtClean="0">
                <a:latin typeface="Myriad Pro"/>
                <a:cs typeface="Arial" pitchFamily="34" charset="0"/>
              </a:rPr>
              <a:t> </a:t>
            </a:r>
            <a:r>
              <a:rPr lang="en-GB" sz="1600" dirty="0" err="1">
                <a:latin typeface="Myriad Pro"/>
                <a:cs typeface="Arial" pitchFamily="34" charset="0"/>
              </a:rPr>
              <a:t>swiggyOrder</a:t>
            </a:r>
            <a:r>
              <a:rPr lang="en-GB" sz="1600" dirty="0">
                <a:latin typeface="Myriad Pro"/>
                <a:cs typeface="Arial" pitchFamily="34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smtClean="0">
                <a:latin typeface="Myriad Pro"/>
                <a:cs typeface="Arial" pitchFamily="34" charset="0"/>
              </a:rPr>
              <a:t>public </a:t>
            </a:r>
            <a:r>
              <a:rPr lang="en-GB" sz="1600" dirty="0" err="1" smtClean="0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SwiggyOrderAdapter</a:t>
            </a:r>
            <a:r>
              <a:rPr lang="en-GB" sz="1600" dirty="0" smtClean="0">
                <a:latin typeface="Myriad Pro"/>
                <a:cs typeface="Arial" pitchFamily="34" charset="0"/>
              </a:rPr>
              <a:t> (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</a:t>
            </a:r>
            <a:r>
              <a:rPr lang="en-GB" sz="1600" dirty="0">
                <a:latin typeface="Myriad Pro"/>
                <a:cs typeface="Arial" pitchFamily="34" charset="0"/>
              </a:rPr>
              <a:t> order)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    </a:t>
            </a:r>
            <a:r>
              <a:rPr lang="en-GB" sz="1600" dirty="0" err="1">
                <a:latin typeface="Myriad Pro"/>
                <a:cs typeface="Arial" pitchFamily="34" charset="0"/>
              </a:rPr>
              <a:t>this.swiggyOrder</a:t>
            </a:r>
            <a:r>
              <a:rPr lang="en-GB" sz="1600" dirty="0">
                <a:latin typeface="Myriad Pro"/>
                <a:cs typeface="Arial" pitchFamily="34" charset="0"/>
              </a:rPr>
              <a:t> = order;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 smtClean="0">
                <a:latin typeface="Myriad Pro"/>
                <a:cs typeface="Arial" pitchFamily="34" charset="0"/>
              </a:rPr>
              <a:t>    </a:t>
            </a:r>
            <a:r>
              <a:rPr lang="en-GB" sz="1600" dirty="0">
                <a:latin typeface="Myriad Pro"/>
                <a:cs typeface="Arial" pitchFamily="34" charset="0"/>
              </a:rPr>
              <a:t>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public String </a:t>
            </a:r>
            <a:r>
              <a:rPr lang="en-GB" sz="1600" dirty="0" err="1">
                <a:latin typeface="Myriad Pro"/>
                <a:cs typeface="Arial" pitchFamily="34" charset="0"/>
              </a:rPr>
              <a:t>getOrder</a:t>
            </a:r>
            <a:r>
              <a:rPr lang="en-GB" sz="16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    return </a:t>
            </a:r>
            <a:r>
              <a:rPr lang="en-GB" sz="1600" dirty="0" err="1">
                <a:solidFill>
                  <a:srgbClr val="6D97D8"/>
                </a:solidFill>
                <a:latin typeface="Myriad Pro"/>
                <a:cs typeface="Arial" pitchFamily="34" charset="0"/>
              </a:rPr>
              <a:t>swiggyOrder.getSwiggyOrder</a:t>
            </a:r>
            <a:r>
              <a:rPr lang="en-GB" sz="1600" dirty="0">
                <a:solidFill>
                  <a:srgbClr val="6D97D8"/>
                </a:solidFill>
                <a:latin typeface="Myriad Pro"/>
                <a:cs typeface="Arial" pitchFamily="34" charset="0"/>
              </a:rPr>
              <a:t>()</a:t>
            </a:r>
            <a:r>
              <a:rPr lang="en-GB" sz="1600" dirty="0">
                <a:latin typeface="Myriad Pro"/>
                <a:cs typeface="Arial" pitchFamily="34" charset="0"/>
              </a:rPr>
              <a:t>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    </a:t>
            </a:r>
            <a:r>
              <a:rPr lang="en-GB" sz="1600" dirty="0" smtClean="0">
                <a:latin typeface="Myriad Pro"/>
                <a:cs typeface="Arial" pitchFamily="34" charset="0"/>
              </a:rPr>
              <a:t>}</a:t>
            </a:r>
            <a:endParaRPr lang="en-GB" sz="16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600" dirty="0">
                <a:latin typeface="Myriad Pro"/>
                <a:cs typeface="Arial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940" y="1295400"/>
            <a:ext cx="19812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13412" y="2133600"/>
            <a:ext cx="1295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713412" y="2696448"/>
            <a:ext cx="1295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4799012" y="4202857"/>
            <a:ext cx="2362200" cy="140543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046638" y="1870295"/>
            <a:ext cx="485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1. Create a </a:t>
            </a:r>
            <a:r>
              <a:rPr lang="en-US" sz="1600" dirty="0" err="1" smtClean="0">
                <a:solidFill>
                  <a:srgbClr val="D6492A"/>
                </a:solidFill>
              </a:rPr>
              <a:t>Swiggy</a:t>
            </a:r>
            <a:r>
              <a:rPr lang="en-US" sz="1600" dirty="0" smtClean="0">
                <a:solidFill>
                  <a:srgbClr val="D6492A"/>
                </a:solidFill>
              </a:rPr>
              <a:t> order adapter by implementing </a:t>
            </a:r>
            <a:r>
              <a:rPr lang="en-US" sz="1600" dirty="0" err="1" smtClean="0">
                <a:solidFill>
                  <a:srgbClr val="D6492A"/>
                </a:solidFill>
              </a:rPr>
              <a:t>ZomatoOrderI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6637" y="2588718"/>
            <a:ext cx="4852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6492A"/>
                </a:solidFill>
              </a:rPr>
              <a:t>2</a:t>
            </a:r>
            <a:r>
              <a:rPr lang="en-US" sz="1600" dirty="0" smtClean="0">
                <a:solidFill>
                  <a:srgbClr val="D6492A"/>
                </a:solidFill>
              </a:rPr>
              <a:t>. Create a constructor and pass </a:t>
            </a:r>
            <a:r>
              <a:rPr lang="en-US" sz="1600" dirty="0" err="1" smtClean="0">
                <a:solidFill>
                  <a:srgbClr val="D6492A"/>
                </a:solidFill>
              </a:rPr>
              <a:t>SwiggyOrder</a:t>
            </a:r>
            <a:r>
              <a:rPr lang="en-US" sz="1600" dirty="0" smtClean="0">
                <a:solidFill>
                  <a:srgbClr val="D6492A"/>
                </a:solidFill>
              </a:rPr>
              <a:t> as argument to this constructor and assign it to class variable of order</a:t>
            </a:r>
            <a:endParaRPr lang="en-GB" sz="1600" dirty="0">
              <a:solidFill>
                <a:srgbClr val="D6492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2762" y="3980740"/>
            <a:ext cx="4852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6492A"/>
                </a:solidFill>
              </a:rPr>
              <a:t>3. Access method of </a:t>
            </a:r>
            <a:r>
              <a:rPr lang="en-US" sz="1600" dirty="0" err="1" smtClean="0">
                <a:solidFill>
                  <a:srgbClr val="D6492A"/>
                </a:solidFill>
              </a:rPr>
              <a:t>SwiggyOrder</a:t>
            </a:r>
            <a:r>
              <a:rPr lang="en-US" sz="1600" dirty="0" smtClean="0">
                <a:solidFill>
                  <a:srgbClr val="D6492A"/>
                </a:solidFill>
              </a:rPr>
              <a:t> in adapter through class variable. </a:t>
            </a:r>
          </a:p>
          <a:p>
            <a:endParaRPr lang="en-US" sz="1600" dirty="0" smtClean="0">
              <a:solidFill>
                <a:srgbClr val="D6492A"/>
              </a:solidFill>
            </a:endParaRPr>
          </a:p>
          <a:p>
            <a:r>
              <a:rPr lang="en-US" sz="1600" dirty="0" smtClean="0">
                <a:solidFill>
                  <a:srgbClr val="D6492A"/>
                </a:solidFill>
              </a:rPr>
              <a:t>4.The class is compatible with Client expectations and </a:t>
            </a:r>
            <a:r>
              <a:rPr lang="en-US" sz="1600" dirty="0" err="1" smtClean="0">
                <a:solidFill>
                  <a:srgbClr val="D6492A"/>
                </a:solidFill>
              </a:rPr>
              <a:t>Swiggy</a:t>
            </a:r>
            <a:r>
              <a:rPr lang="en-US" sz="1600" dirty="0" smtClean="0">
                <a:solidFill>
                  <a:srgbClr val="D6492A"/>
                </a:solidFill>
              </a:rPr>
              <a:t> orders will </a:t>
            </a:r>
            <a:r>
              <a:rPr lang="en-US" sz="1600" dirty="0">
                <a:solidFill>
                  <a:srgbClr val="D6492A"/>
                </a:solidFill>
              </a:rPr>
              <a:t>now </a:t>
            </a:r>
            <a:r>
              <a:rPr lang="en-US" sz="1600" dirty="0" smtClean="0">
                <a:solidFill>
                  <a:srgbClr val="D6492A"/>
                </a:solidFill>
              </a:rPr>
              <a:t>be successfully processed.</a:t>
            </a:r>
            <a:endParaRPr lang="en-GB" sz="1600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  <a:endParaRPr lang="en-GB" dirty="0" smtClean="0"/>
          </a:p>
          <a:p>
            <a:r>
              <a:rPr lang="en-GB" dirty="0" smtClean="0"/>
              <a:t>Attach </a:t>
            </a:r>
            <a:r>
              <a:rPr lang="en-GB" dirty="0"/>
              <a:t>additional responsibilities to an object dynamically. Decorators provide a flexible alternative to </a:t>
            </a:r>
            <a:r>
              <a:rPr lang="en-GB" dirty="0" err="1"/>
              <a:t>subclassing</a:t>
            </a:r>
            <a:r>
              <a:rPr lang="en-GB" dirty="0"/>
              <a:t> for extending </a:t>
            </a:r>
            <a:r>
              <a:rPr lang="en-GB" dirty="0" smtClean="0"/>
              <a:t>functionality at runtime.</a:t>
            </a:r>
          </a:p>
          <a:p>
            <a:r>
              <a:rPr lang="en-US" dirty="0" smtClean="0"/>
              <a:t>One can start with a plain object and then keep on adding new functionality as and when required by the program.</a:t>
            </a:r>
            <a:endParaRPr lang="en-GB" dirty="0"/>
          </a:p>
          <a:p>
            <a:r>
              <a:rPr lang="en-GB" dirty="0"/>
              <a:t>Client-specified embellishment of a core object by recursively wrapping it.</a:t>
            </a:r>
          </a:p>
          <a:p>
            <a:r>
              <a:rPr lang="en-GB" dirty="0"/>
              <a:t>Wrapping a gift, putting it in a box, and wrapping the box.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2" y="1447800"/>
            <a:ext cx="6043606" cy="5410200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class </a:t>
            </a:r>
            <a:r>
              <a:rPr lang="en-GB" sz="1200" dirty="0" err="1"/>
              <a:t>FarmHousePizza</a:t>
            </a:r>
            <a:r>
              <a:rPr lang="en-GB" sz="1200" dirty="0"/>
              <a:t> implements Pizza 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pt-BR" sz="1200" dirty="0"/>
              <a:t>    public </a:t>
            </a:r>
            <a:r>
              <a:rPr lang="pt-BR" sz="1200" dirty="0" smtClean="0"/>
              <a:t>CheesePizza (</a:t>
            </a:r>
            <a:r>
              <a:rPr lang="pt-BR" sz="1200" dirty="0"/>
              <a:t>Capscicum caps, Jalapeno jal, Tomato tomato, Olives olives,.. //so on)  </a:t>
            </a:r>
            <a:r>
              <a:rPr lang="pt-BR" sz="1200" dirty="0" smtClean="0"/>
              <a:t>      </a:t>
            </a:r>
          </a:p>
          <a:p>
            <a:pPr marL="0" indent="0">
              <a:buNone/>
            </a:pPr>
            <a:r>
              <a:rPr lang="pt-BR" sz="1200" dirty="0"/>
              <a:t> </a:t>
            </a:r>
            <a:r>
              <a:rPr lang="pt-BR" sz="1200" dirty="0" smtClean="0"/>
              <a:t>   {</a:t>
            </a:r>
            <a:endParaRPr lang="pt-BR" sz="1200" dirty="0"/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 smtClean="0"/>
              <a:t>this.caps</a:t>
            </a:r>
            <a:r>
              <a:rPr lang="en-GB" sz="1200" dirty="0" smtClean="0"/>
              <a:t> = caps;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</a:t>
            </a:r>
            <a:r>
              <a:rPr lang="en-US" sz="1200" dirty="0" err="1" smtClean="0"/>
              <a:t>this.jal</a:t>
            </a:r>
            <a:r>
              <a:rPr lang="en-US" sz="1200" dirty="0" smtClean="0"/>
              <a:t> = </a:t>
            </a:r>
            <a:r>
              <a:rPr lang="en-US" sz="1200" dirty="0" err="1" smtClean="0"/>
              <a:t>jal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….</a:t>
            </a:r>
          </a:p>
          <a:p>
            <a:pPr marL="0" indent="0">
              <a:buNone/>
            </a:pPr>
            <a:r>
              <a:rPr lang="en-US" sz="1200" dirty="0" smtClean="0"/>
              <a:t>        ….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public String </a:t>
            </a:r>
            <a:r>
              <a:rPr lang="en-GB" sz="1200" dirty="0" err="1"/>
              <a:t>getDescription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"Paneer" + </a:t>
            </a:r>
            <a:r>
              <a:rPr lang="en-GB" sz="1200" dirty="0" err="1"/>
              <a:t>caps.getDescription</a:t>
            </a:r>
            <a:r>
              <a:rPr lang="en-GB" sz="1200" dirty="0"/>
              <a:t>() + </a:t>
            </a:r>
            <a:r>
              <a:rPr lang="en-GB" sz="1200" dirty="0" err="1"/>
              <a:t>jal.getDescription</a:t>
            </a:r>
            <a:r>
              <a:rPr lang="en-GB" sz="1200" dirty="0"/>
              <a:t>() + //..so on;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totalToppingsCost</a:t>
            </a:r>
            <a:r>
              <a:rPr lang="en-GB" sz="1200" dirty="0"/>
              <a:t> = 0;</a:t>
            </a:r>
          </a:p>
          <a:p>
            <a:pPr marL="0" indent="0">
              <a:buNone/>
            </a:pPr>
            <a:r>
              <a:rPr lang="en-GB" sz="1200" dirty="0"/>
              <a:t>            if (</a:t>
            </a:r>
            <a:r>
              <a:rPr lang="en-GB" sz="1200" dirty="0" err="1"/>
              <a:t>hasJalapeno</a:t>
            </a:r>
            <a:r>
              <a:rPr lang="en-GB" sz="1200" dirty="0"/>
              <a:t>() )</a:t>
            </a:r>
          </a:p>
          <a:p>
            <a:pPr marL="0" indent="0">
              <a:buNone/>
            </a:pPr>
            <a:r>
              <a:rPr lang="en-GB" sz="1200" dirty="0"/>
              <a:t>                </a:t>
            </a:r>
            <a:r>
              <a:rPr lang="en-GB" sz="1200" dirty="0" err="1"/>
              <a:t>totalToppingsCost</a:t>
            </a:r>
            <a:r>
              <a:rPr lang="en-GB" sz="1200" dirty="0"/>
              <a:t> += </a:t>
            </a:r>
            <a:r>
              <a:rPr lang="en-GB" sz="1200" dirty="0" err="1"/>
              <a:t>jalapenoCost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    if (</a:t>
            </a:r>
            <a:r>
              <a:rPr lang="en-GB" sz="1200" dirty="0" err="1"/>
              <a:t>hasCapsicum</a:t>
            </a:r>
            <a:r>
              <a:rPr lang="en-GB" sz="1200" dirty="0"/>
              <a:t>() )</a:t>
            </a:r>
          </a:p>
          <a:p>
            <a:pPr marL="0" indent="0">
              <a:buNone/>
            </a:pPr>
            <a:r>
              <a:rPr lang="en-GB" sz="1200" dirty="0"/>
              <a:t>                </a:t>
            </a:r>
            <a:r>
              <a:rPr lang="en-GB" sz="1200" dirty="0" err="1"/>
              <a:t>totalToppingsCost</a:t>
            </a:r>
            <a:r>
              <a:rPr lang="en-GB" sz="1200" dirty="0"/>
              <a:t> += </a:t>
            </a:r>
            <a:r>
              <a:rPr lang="en-GB" sz="1200" dirty="0" err="1"/>
              <a:t>capsicumCost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 smtClean="0"/>
              <a:t>            </a:t>
            </a:r>
            <a:r>
              <a:rPr lang="en-GB" sz="1200" dirty="0"/>
              <a:t>// similarly for other toppings</a:t>
            </a:r>
          </a:p>
          <a:p>
            <a:pPr marL="0" indent="0">
              <a:buNone/>
            </a:pPr>
            <a:r>
              <a:rPr lang="en-GB" sz="1200" dirty="0"/>
              <a:t>            return </a:t>
            </a:r>
            <a:r>
              <a:rPr lang="en-GB" sz="1200" dirty="0" err="1"/>
              <a:t>totalToppingsCost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smtClean="0"/>
              <a:t> }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}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27012" y="990600"/>
            <a:ext cx="77716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Naïve design – this design openly flouts many of the SOLID Principles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6627812" y="1905000"/>
            <a:ext cx="1447800" cy="1798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075612" y="1610195"/>
            <a:ext cx="38085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Keep on adding new toppings in constructor or through setters – very bulky constructor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561012" y="3886200"/>
            <a:ext cx="2514600" cy="179832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100918" y="3637562"/>
            <a:ext cx="3808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Get description info from each topping object – you have to keep touching this section whenever you add a new topping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79813" y="5181600"/>
            <a:ext cx="4418878" cy="15979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011120" y="5018091"/>
            <a:ext cx="363229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492A"/>
                </a:solidFill>
              </a:rPr>
              <a:t>3</a:t>
            </a:r>
            <a:r>
              <a:rPr lang="en-US" dirty="0" smtClean="0">
                <a:solidFill>
                  <a:srgbClr val="D6492A"/>
                </a:solidFill>
              </a:rPr>
              <a:t>. Similarly calculate cost of each topping by getting cost of each topping object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1218" y="6456962"/>
            <a:ext cx="5638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you identify issues with this design approach?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990600"/>
            <a:ext cx="10591800" cy="26670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software engineering, a </a:t>
            </a:r>
            <a:r>
              <a:rPr lang="en-GB" b="1" dirty="0"/>
              <a:t>design pattern</a:t>
            </a:r>
            <a:r>
              <a:rPr lang="en-GB" dirty="0"/>
              <a:t> is a </a:t>
            </a:r>
            <a:r>
              <a:rPr lang="en-GB" i="1" dirty="0"/>
              <a:t>general repeatable solution </a:t>
            </a:r>
            <a:r>
              <a:rPr lang="en-GB" dirty="0"/>
              <a:t>to a commonly occurring problem in software design. A design pattern isn't a finished design that can be transformed directly into code. It is a description or template for how to solve a problem that can be used in many different situations. </a:t>
            </a:r>
            <a:r>
              <a:rPr lang="en-GB" dirty="0" smtClean="0"/>
              <a:t>They </a:t>
            </a:r>
            <a:r>
              <a:rPr lang="en-GB" dirty="0"/>
              <a:t>represent the best practices used by experienced object-oriented software developers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US" dirty="0" smtClean="0"/>
              <a:t>Design patterns help in designing software without flouting </a:t>
            </a:r>
            <a:r>
              <a:rPr lang="en-US" dirty="0" smtClean="0"/>
              <a:t>any </a:t>
            </a:r>
            <a:r>
              <a:rPr lang="en-US" dirty="0" smtClean="0"/>
              <a:t>of the SOLID design </a:t>
            </a:r>
            <a:r>
              <a:rPr lang="en-US" i="1" dirty="0" smtClean="0"/>
              <a:t>principles: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3657600"/>
            <a:ext cx="5715000" cy="259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7617" y="959801"/>
            <a:ext cx="427552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Improved design by using a decorator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600201"/>
            <a:ext cx="6934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947" y="843472"/>
            <a:ext cx="2276529" cy="181825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String </a:t>
            </a:r>
            <a:r>
              <a:rPr lang="en-GB" sz="1200" dirty="0" err="1"/>
              <a:t>getDescription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612" y="3096066"/>
            <a:ext cx="4038600" cy="31680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class </a:t>
            </a:r>
            <a:r>
              <a:rPr lang="en-GB" sz="1200" dirty="0" err="1"/>
              <a:t>FarmHousePizza</a:t>
            </a:r>
            <a:r>
              <a:rPr lang="en-GB" sz="1200" dirty="0"/>
              <a:t> implements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GB" sz="1200" dirty="0" smtClean="0"/>
              <a:t>@</a:t>
            </a:r>
            <a:r>
              <a:rPr lang="en-GB" sz="1200" dirty="0"/>
              <a:t>Override</a:t>
            </a:r>
          </a:p>
          <a:p>
            <a:pPr marL="0" indent="0">
              <a:buNone/>
            </a:pPr>
            <a:r>
              <a:rPr lang="en-GB" sz="1200" dirty="0"/>
              <a:t>    public String </a:t>
            </a:r>
            <a:r>
              <a:rPr lang="en-GB" sz="1200" dirty="0" err="1"/>
              <a:t>getDescription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"Farm house Pizza"</a:t>
            </a:r>
            <a:r>
              <a:rPr lang="en-GB" sz="1200" dirty="0" smtClean="0"/>
              <a:t> </a:t>
            </a:r>
            <a:r>
              <a:rPr lang="en-GB" sz="1200" dirty="0"/>
              <a:t>+ "(" + </a:t>
            </a:r>
            <a:r>
              <a:rPr lang="en-GB" sz="1200" dirty="0" err="1"/>
              <a:t>getCost</a:t>
            </a:r>
            <a:r>
              <a:rPr lang="en-GB" sz="1200" dirty="0"/>
              <a:t>() + ")";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}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GB" sz="1200" dirty="0" smtClean="0"/>
              <a:t>    @</a:t>
            </a:r>
            <a:r>
              <a:rPr lang="en-GB" sz="1200" dirty="0"/>
              <a:t>Override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public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 smtClean="0"/>
              <a:t>getCost</a:t>
            </a:r>
            <a:r>
              <a:rPr lang="en-GB" sz="1200" dirty="0"/>
              <a:t>() {</a:t>
            </a:r>
          </a:p>
          <a:p>
            <a:pPr marL="0" indent="0">
              <a:buNone/>
            </a:pPr>
            <a:r>
              <a:rPr lang="en-GB" sz="1200" dirty="0"/>
              <a:t>        return 300;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08610" y="3096065"/>
            <a:ext cx="3962402" cy="3083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class </a:t>
            </a:r>
            <a:r>
              <a:rPr lang="en-GB" sz="1200" dirty="0" err="1">
                <a:latin typeface="Myriad Pro"/>
                <a:cs typeface="Arial" pitchFamily="34" charset="0"/>
              </a:rPr>
              <a:t>CountrySpecial</a:t>
            </a:r>
            <a:r>
              <a:rPr lang="en-GB" sz="1200" dirty="0">
                <a:latin typeface="Myriad Pro"/>
                <a:cs typeface="Arial" pitchFamily="34" charset="0"/>
              </a:rPr>
              <a:t> implements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yriad Pro"/>
                <a:cs typeface="Arial" pitchFamily="34" charset="0"/>
              </a:rPr>
              <a:t>PizzaI</a:t>
            </a:r>
            <a:r>
              <a:rPr lang="en-GB" sz="1200" dirty="0">
                <a:latin typeface="Myriad Pro"/>
                <a:cs typeface="Arial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endParaRPr lang="en-GB" sz="12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public String </a:t>
            </a:r>
            <a:r>
              <a:rPr lang="en-GB" sz="1200" dirty="0" err="1">
                <a:latin typeface="Myriad Pro"/>
                <a:cs typeface="Arial" pitchFamily="34" charset="0"/>
              </a:rPr>
              <a:t>getDescription</a:t>
            </a:r>
            <a:r>
              <a:rPr lang="en-GB" sz="12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    return "Country Special";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endParaRPr lang="en-GB" sz="1200" dirty="0">
              <a:latin typeface="Myriad Pro"/>
              <a:cs typeface="Arial" pitchFamily="34" charset="0"/>
            </a:endParaRP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@Override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public </a:t>
            </a:r>
            <a:r>
              <a:rPr lang="en-GB" sz="1200" dirty="0" err="1">
                <a:latin typeface="Myriad Pro"/>
                <a:cs typeface="Arial" pitchFamily="34" charset="0"/>
              </a:rPr>
              <a:t>int</a:t>
            </a:r>
            <a:r>
              <a:rPr lang="en-GB" sz="1200" dirty="0">
                <a:latin typeface="Myriad Pro"/>
                <a:cs typeface="Arial" pitchFamily="34" charset="0"/>
              </a:rPr>
              <a:t> </a:t>
            </a:r>
            <a:r>
              <a:rPr lang="en-GB" sz="1200" dirty="0" err="1">
                <a:latin typeface="Myriad Pro"/>
                <a:cs typeface="Arial" pitchFamily="34" charset="0"/>
              </a:rPr>
              <a:t>getCost</a:t>
            </a:r>
            <a:r>
              <a:rPr lang="en-GB" sz="1200" dirty="0">
                <a:latin typeface="Myriad Pro"/>
                <a:cs typeface="Arial" pitchFamily="34" charset="0"/>
              </a:rPr>
              <a:t>() {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    return 350;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   }</a:t>
            </a:r>
          </a:p>
          <a:p>
            <a:pPr>
              <a:spcBef>
                <a:spcPct val="20000"/>
              </a:spcBef>
              <a:buClr>
                <a:srgbClr val="4E84C4"/>
              </a:buClr>
            </a:pPr>
            <a:r>
              <a:rPr lang="en-GB" sz="1200" dirty="0">
                <a:latin typeface="Myriad Pro"/>
                <a:cs typeface="Arial" pitchFamily="34" charset="0"/>
              </a:rPr>
              <a:t> </a:t>
            </a:r>
            <a:r>
              <a:rPr lang="en-GB" sz="1200" dirty="0" smtClean="0">
                <a:latin typeface="Myriad Pro"/>
                <a:cs typeface="Arial" pitchFamily="34" charset="0"/>
              </a:rPr>
              <a:t>}</a:t>
            </a:r>
            <a:endParaRPr lang="en-GB" sz="1200" dirty="0">
              <a:latin typeface="Myriad Pro"/>
              <a:cs typeface="Arial" pitchFamily="34" charset="0"/>
            </a:endParaRPr>
          </a:p>
          <a:p>
            <a:endParaRPr lang="en-US" sz="1200" dirty="0">
              <a:latin typeface="Myriad Pro"/>
              <a:cs typeface="Arial" pitchFamily="34" charset="0"/>
            </a:endParaRPr>
          </a:p>
          <a:p>
            <a:endParaRPr lang="en-US" sz="1200" dirty="0">
              <a:latin typeface="Myriad Pro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03941" y="1600200"/>
            <a:ext cx="1152471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9218613" y="3733800"/>
            <a:ext cx="7620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852196" y="1491359"/>
            <a:ext cx="20441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Pizza abstraction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76201" y="3505200"/>
            <a:ext cx="200895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Concrete implementations of </a:t>
            </a:r>
            <a:r>
              <a:rPr lang="en-US" dirty="0" err="1" smtClean="0">
                <a:solidFill>
                  <a:srgbClr val="D6492A"/>
                </a:solidFill>
              </a:rPr>
              <a:t>PizzaI</a:t>
            </a:r>
            <a:endParaRPr lang="en-GB" dirty="0">
              <a:solidFill>
                <a:srgbClr val="D649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89462" y="924509"/>
            <a:ext cx="2209800" cy="9906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rgbClr val="FFC000"/>
                </a:solidFill>
              </a:rPr>
              <a:t>PizzaI</a:t>
            </a:r>
            <a:r>
              <a:rPr lang="en-GB" sz="1200" dirty="0"/>
              <a:t> </a:t>
            </a:r>
            <a:r>
              <a:rPr lang="en-GB" sz="1200" dirty="0" smtClean="0"/>
              <a:t>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String </a:t>
            </a:r>
            <a:r>
              <a:rPr lang="en-GB" sz="1200" dirty="0" err="1"/>
              <a:t>getDescription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 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/>
              <a:t>getCost</a:t>
            </a:r>
            <a:r>
              <a:rPr lang="en-GB" sz="1200" dirty="0"/>
              <a:t>() ;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3212" y="2209800"/>
            <a:ext cx="3162300" cy="121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abstract class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1200" dirty="0"/>
              <a:t> implements </a:t>
            </a:r>
            <a:r>
              <a:rPr lang="en-GB" sz="1200" dirty="0" err="1">
                <a:solidFill>
                  <a:srgbClr val="FFC000"/>
                </a:solidFill>
              </a:rPr>
              <a:t>PizzaI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/>
              <a:t>    </a:t>
            </a:r>
            <a:r>
              <a:rPr lang="en-GB" sz="1200" dirty="0" smtClean="0"/>
              <a:t>public </a:t>
            </a:r>
            <a:r>
              <a:rPr lang="en-GB" sz="1200" dirty="0"/>
              <a:t>Toppings(</a:t>
            </a:r>
            <a:r>
              <a:rPr lang="en-GB" sz="1200" dirty="0" err="1"/>
              <a:t>PizzaI</a:t>
            </a:r>
            <a:r>
              <a:rPr lang="en-GB" sz="1200" dirty="0"/>
              <a:t> pizza) {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</a:t>
            </a: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48182" y="3858354"/>
            <a:ext cx="3733800" cy="2999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FreshCorns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 </a:t>
            </a:r>
            <a:r>
              <a:rPr lang="en-GB" sz="800" dirty="0"/>
              <a:t>{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FreshCorns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Fresh Corns"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+ 40;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13212" y="3858354"/>
            <a:ext cx="3643422" cy="2923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OnionRings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OnionRings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800" dirty="0"/>
              <a:t> </a:t>
            </a:r>
            <a:r>
              <a:rPr lang="en-US" sz="800" dirty="0" smtClean="0"/>
              <a:t>   @Override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Onion Rings"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+ 20;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7013" y="3858354"/>
            <a:ext cx="3429000" cy="2923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</a:t>
            </a:r>
            <a:r>
              <a:rPr lang="en-GB" sz="800" dirty="0" err="1"/>
              <a:t>FreshTomato</a:t>
            </a:r>
            <a:r>
              <a:rPr lang="en-GB" sz="800" dirty="0"/>
              <a:t> extends </a:t>
            </a:r>
            <a:r>
              <a:rPr lang="en-GB" sz="1200" dirty="0">
                <a:solidFill>
                  <a:srgbClr val="6D97D8"/>
                </a:solidFill>
              </a:rPr>
              <a:t>Toppings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 smtClean="0"/>
          </a:p>
          <a:p>
            <a:pPr marL="0" indent="0">
              <a:buNone/>
            </a:pPr>
            <a:r>
              <a:rPr lang="en-GB" sz="800" dirty="0" smtClean="0"/>
              <a:t>    </a:t>
            </a:r>
            <a:r>
              <a:rPr lang="en-GB" sz="800" dirty="0"/>
              <a:t>private </a:t>
            </a:r>
            <a:r>
              <a:rPr lang="en-GB" sz="800" dirty="0" err="1"/>
              <a:t>PizzaI</a:t>
            </a:r>
            <a:r>
              <a:rPr lang="en-GB" sz="800" dirty="0"/>
              <a:t> pizza;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FreshTomato</a:t>
            </a:r>
            <a:r>
              <a:rPr lang="en-GB" sz="800" dirty="0"/>
              <a:t>(</a:t>
            </a:r>
            <a:r>
              <a:rPr lang="en-GB" sz="800" dirty="0" err="1"/>
              <a:t>PizzaI</a:t>
            </a:r>
            <a:r>
              <a:rPr lang="en-GB" sz="800" dirty="0"/>
              <a:t> pizza) {</a:t>
            </a:r>
          </a:p>
          <a:p>
            <a:pPr marL="0" indent="0">
              <a:buNone/>
            </a:pPr>
            <a:r>
              <a:rPr lang="en-GB" sz="800" dirty="0"/>
              <a:t>        super(pizza);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this.pizza</a:t>
            </a:r>
            <a:r>
              <a:rPr lang="en-GB" sz="800" dirty="0"/>
              <a:t> = pizza;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US" sz="800" dirty="0" smtClean="0"/>
              <a:t>   </a:t>
            </a:r>
            <a:r>
              <a:rPr lang="en-GB" sz="800" dirty="0"/>
              <a:t>@Override</a:t>
            </a:r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   public </a:t>
            </a:r>
            <a:r>
              <a:rPr lang="en-GB" sz="800" dirty="0"/>
              <a:t>String </a:t>
            </a:r>
            <a:r>
              <a:rPr lang="en-GB" sz="800" dirty="0" err="1"/>
              <a:t>getDescription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pizza.getDescription</a:t>
            </a:r>
            <a:r>
              <a:rPr lang="en-GB" sz="800" dirty="0"/>
              <a:t>() + " + Tomato" + "(" + </a:t>
            </a:r>
            <a:r>
              <a:rPr lang="en-GB" sz="800" dirty="0" err="1"/>
              <a:t>getCost</a:t>
            </a:r>
            <a:r>
              <a:rPr lang="en-GB" sz="800" dirty="0"/>
              <a:t>() + ")";</a:t>
            </a:r>
          </a:p>
          <a:p>
            <a:pPr marL="0" indent="0">
              <a:buNone/>
            </a:pPr>
            <a:r>
              <a:rPr lang="en-GB" sz="800" dirty="0"/>
              <a:t>    </a:t>
            </a:r>
            <a:r>
              <a:rPr lang="en-GB" sz="800" dirty="0" smtClean="0"/>
              <a:t>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 smtClean="0"/>
              <a:t>    @Override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public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getCost</a:t>
            </a:r>
            <a:r>
              <a:rPr lang="en-GB" sz="800" dirty="0"/>
              <a:t>() {</a:t>
            </a:r>
          </a:p>
          <a:p>
            <a:pPr marL="0" indent="0">
              <a:buNone/>
            </a:pPr>
            <a:r>
              <a:rPr lang="en-GB" sz="800" dirty="0"/>
              <a:t>        return </a:t>
            </a:r>
            <a:r>
              <a:rPr lang="en-GB" sz="800" dirty="0" err="1"/>
              <a:t>pizza.getCost</a:t>
            </a:r>
            <a:r>
              <a:rPr lang="en-GB" sz="800" dirty="0"/>
              <a:t>() + 30;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</a:t>
            </a:r>
            <a:r>
              <a:rPr lang="en-GB" sz="800" dirty="0" smtClean="0"/>
              <a:t>}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4025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5" y="924945"/>
            <a:ext cx="4413197" cy="3704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63BE"/>
                </a:solidFill>
              </a:rPr>
              <a:t>How everything fits together !!</a:t>
            </a:r>
            <a:endParaRPr lang="en-GB" dirty="0">
              <a:solidFill>
                <a:srgbClr val="0063B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1295401"/>
            <a:ext cx="6019800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</a:t>
            </a:r>
            <a:r>
              <a:rPr lang="en-GB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PizzaOrderMachine</a:t>
            </a:r>
            <a:r>
              <a:rPr lang="en-GB" sz="1600" dirty="0"/>
              <a:t> {</a:t>
            </a:r>
          </a:p>
          <a:p>
            <a:endParaRPr lang="en-GB" sz="1600" dirty="0"/>
          </a:p>
          <a:p>
            <a:r>
              <a:rPr lang="en-GB" sz="1600" dirty="0"/>
              <a:t> public static void main(String...strings) {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PizzaI</a:t>
            </a:r>
            <a:r>
              <a:rPr lang="en-GB" sz="1600" dirty="0"/>
              <a:t> pizza = new </a:t>
            </a:r>
            <a:r>
              <a:rPr lang="en-GB" sz="1600" dirty="0" err="1"/>
              <a:t>FarmHousePizza</a:t>
            </a:r>
            <a:r>
              <a:rPr lang="en-GB" sz="1600" dirty="0"/>
              <a:t>();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FreshTomato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FreshCorns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OnionRings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pizza = new </a:t>
            </a:r>
            <a:r>
              <a:rPr lang="en-GB" sz="1600" dirty="0" err="1"/>
              <a:t>FreshTomato</a:t>
            </a:r>
            <a:r>
              <a:rPr lang="en-GB" sz="1600" dirty="0"/>
              <a:t>(pizza);</a:t>
            </a:r>
          </a:p>
          <a:p>
            <a:r>
              <a:rPr lang="en-GB" sz="1600" dirty="0"/>
              <a:t>        </a:t>
            </a:r>
            <a:endParaRPr lang="en-GB" sz="1600" dirty="0" smtClean="0"/>
          </a:p>
          <a:p>
            <a:r>
              <a:rPr lang="en-US" sz="1600" dirty="0" smtClean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 smtClean="0"/>
              <a:t>(“--------- Order Summary --------------”);</a:t>
            </a:r>
            <a:endParaRPr lang="en-GB" sz="1600" i="1" dirty="0"/>
          </a:p>
          <a:p>
            <a:r>
              <a:rPr lang="en-GB" sz="1600" dirty="0" smtClean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("Pizza info: " + </a:t>
            </a:r>
            <a:r>
              <a:rPr lang="en-GB" sz="1600" i="1" dirty="0" err="1"/>
              <a:t>pizza.getDescription</a:t>
            </a:r>
            <a:r>
              <a:rPr lang="en-GB" sz="1600" i="1" dirty="0"/>
              <a:t>());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System.</a:t>
            </a:r>
            <a:r>
              <a:rPr lang="en-GB" sz="1600" i="1" dirty="0" err="1"/>
              <a:t>out.println</a:t>
            </a:r>
            <a:r>
              <a:rPr lang="en-GB" sz="1600" i="1" dirty="0"/>
              <a:t>("Total Pizza cost: "  + </a:t>
            </a:r>
            <a:r>
              <a:rPr lang="en-GB" sz="1600" i="1" dirty="0" err="1"/>
              <a:t>pizza.getCost</a:t>
            </a:r>
            <a:r>
              <a:rPr lang="en-GB" sz="1600" i="1" dirty="0"/>
              <a:t>());</a:t>
            </a:r>
          </a:p>
          <a:p>
            <a:r>
              <a:rPr lang="en-GB" sz="1600" dirty="0"/>
              <a:t>        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189412" y="1389594"/>
            <a:ext cx="3581400" cy="152399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>
            <a:off x="4799012" y="2367431"/>
            <a:ext cx="29718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4646612" y="3235136"/>
            <a:ext cx="3124200" cy="19386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734262" y="1203439"/>
            <a:ext cx="43419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You go to Pizza </a:t>
            </a:r>
            <a:r>
              <a:rPr lang="en-US" dirty="0" err="1" smtClean="0">
                <a:solidFill>
                  <a:srgbClr val="D6492A"/>
                </a:solidFill>
              </a:rPr>
              <a:t>PoS</a:t>
            </a:r>
            <a:r>
              <a:rPr lang="en-US" dirty="0" smtClean="0">
                <a:solidFill>
                  <a:srgbClr val="D6492A"/>
                </a:solidFill>
              </a:rPr>
              <a:t> terminal and start placing your order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70812" y="2105077"/>
            <a:ext cx="43419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Tell what Pizza you want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0878" y="3090446"/>
            <a:ext cx="43419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3. Keep on adding the toppings that you want on your pizza, all the logic is taken care of by decorator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396478" y="4512892"/>
            <a:ext cx="1335050" cy="151418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780878" y="4419600"/>
            <a:ext cx="4295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6492A"/>
                </a:solidFill>
              </a:rPr>
              <a:t>4</a:t>
            </a:r>
            <a:r>
              <a:rPr lang="en-US" dirty="0" smtClean="0">
                <a:solidFill>
                  <a:srgbClr val="D6492A"/>
                </a:solidFill>
              </a:rPr>
              <a:t>. You get your Order summary with all the details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7413" y="5122143"/>
            <a:ext cx="4724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D6492A"/>
                </a:solidFill>
              </a:rPr>
              <a:t>--------- Order Summary --------------</a:t>
            </a:r>
          </a:p>
          <a:p>
            <a:r>
              <a:rPr lang="en-GB" sz="800" dirty="0">
                <a:solidFill>
                  <a:srgbClr val="D6492A"/>
                </a:solidFill>
              </a:rPr>
              <a:t>Pizza info: Farm house Pizza(300) + Tomato(330) + Fresh Corns(370) + Onion Rings(390) + Tomato(420)</a:t>
            </a:r>
          </a:p>
          <a:p>
            <a:r>
              <a:rPr lang="en-GB" sz="800" dirty="0">
                <a:solidFill>
                  <a:srgbClr val="D6492A"/>
                </a:solidFill>
              </a:rPr>
              <a:t>Total Pizza cost: 420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1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215" y="924944"/>
            <a:ext cx="11345897" cy="593305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software engineering, </a:t>
            </a:r>
            <a:r>
              <a:rPr lang="en-GB" dirty="0" smtClean="0"/>
              <a:t>behavioural </a:t>
            </a:r>
            <a:r>
              <a:rPr lang="en-GB" dirty="0"/>
              <a:t>design patterns are design patterns that identify common communication patterns among objects and realize these patterns. By doing so, these patterns increase flexibility in carrying out this communication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  <a:endParaRPr lang="en-US" dirty="0"/>
          </a:p>
          <a:p>
            <a:r>
              <a:rPr lang="en-GB" sz="1400" b="1" dirty="0"/>
              <a:t>Chain of Responsibility Pattern</a:t>
            </a:r>
          </a:p>
          <a:p>
            <a:r>
              <a:rPr lang="en-GB" sz="1400" b="1" dirty="0"/>
              <a:t>Command Pattern</a:t>
            </a:r>
          </a:p>
          <a:p>
            <a:r>
              <a:rPr lang="en-GB" sz="1400" b="1" dirty="0"/>
              <a:t>Interpreter Pattern</a:t>
            </a:r>
          </a:p>
          <a:p>
            <a:r>
              <a:rPr lang="en-GB" sz="1400" b="1" dirty="0"/>
              <a:t>Iterator Pattern</a:t>
            </a:r>
          </a:p>
          <a:p>
            <a:r>
              <a:rPr lang="en-GB" sz="1400" b="1" dirty="0"/>
              <a:t>Mediator Pattern</a:t>
            </a:r>
          </a:p>
          <a:p>
            <a:r>
              <a:rPr lang="en-GB" sz="1400" b="1" dirty="0"/>
              <a:t>Memento Pattern</a:t>
            </a:r>
          </a:p>
          <a:p>
            <a:r>
              <a:rPr lang="en-GB" sz="1400" b="1" dirty="0"/>
              <a:t>Observer Pattern</a:t>
            </a:r>
          </a:p>
          <a:p>
            <a:r>
              <a:rPr lang="en-GB" sz="1400" b="1" dirty="0"/>
              <a:t>State Pattern</a:t>
            </a:r>
          </a:p>
          <a:p>
            <a:r>
              <a:rPr lang="en-GB" sz="1400" b="1" dirty="0"/>
              <a:t>Strategy Pattern</a:t>
            </a:r>
          </a:p>
          <a:p>
            <a:r>
              <a:rPr lang="en-GB" sz="1400" b="1" dirty="0"/>
              <a:t>Template Pattern</a:t>
            </a:r>
          </a:p>
          <a:p>
            <a:r>
              <a:rPr lang="en-GB" sz="1400" b="1" dirty="0"/>
              <a:t>Visitor Pattern</a:t>
            </a:r>
          </a:p>
          <a:p>
            <a:r>
              <a:rPr lang="en-GB" sz="1400" b="1" dirty="0"/>
              <a:t>Null Object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03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pattern is:</a:t>
            </a:r>
          </a:p>
          <a:p>
            <a:r>
              <a:rPr lang="en-US" dirty="0" smtClean="0"/>
              <a:t>To d</a:t>
            </a:r>
            <a:r>
              <a:rPr lang="en-GB" dirty="0" err="1" smtClean="0"/>
              <a:t>efine</a:t>
            </a:r>
            <a:r>
              <a:rPr lang="en-GB" dirty="0" smtClean="0"/>
              <a:t> </a:t>
            </a:r>
            <a:r>
              <a:rPr lang="en-GB" dirty="0"/>
              <a:t>a family of algorithms, encapsulate each one, </a:t>
            </a:r>
            <a:endParaRPr lang="en-GB" dirty="0" smtClean="0"/>
          </a:p>
          <a:p>
            <a:r>
              <a:rPr lang="en-GB" dirty="0"/>
              <a:t>M</a:t>
            </a:r>
            <a:r>
              <a:rPr lang="en-GB" dirty="0" smtClean="0"/>
              <a:t>ake </a:t>
            </a:r>
            <a:r>
              <a:rPr lang="en-GB" dirty="0"/>
              <a:t>them interchangeable. </a:t>
            </a:r>
            <a:endParaRPr lang="en-GB" dirty="0" smtClean="0"/>
          </a:p>
          <a:p>
            <a:r>
              <a:rPr lang="en-GB" dirty="0" smtClean="0"/>
              <a:t>Strategy </a:t>
            </a:r>
            <a:r>
              <a:rPr lang="en-GB" dirty="0"/>
              <a:t>lets the algorithm vary independently from clients that use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3010717"/>
            <a:ext cx="7438095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347" y="2803634"/>
            <a:ext cx="4343400" cy="441960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 smtClean="0"/>
              <a:t>class </a:t>
            </a:r>
            <a:r>
              <a:rPr lang="en-GB" sz="1200" dirty="0" err="1" smtClean="0"/>
              <a:t>SelectionSort</a:t>
            </a:r>
            <a:r>
              <a:rPr lang="en-GB" sz="1200" dirty="0" smtClean="0"/>
              <a:t> implements </a:t>
            </a:r>
            <a:r>
              <a:rPr lang="en-GB" sz="12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1200" dirty="0" smtClean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@Override</a:t>
            </a:r>
          </a:p>
          <a:p>
            <a:pPr marL="0" indent="0">
              <a:buNone/>
            </a:pPr>
            <a:r>
              <a:rPr lang="en-GB" sz="1200" dirty="0"/>
              <a:t>    public void </a:t>
            </a: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 smtClean="0"/>
              <a:t>empIds</a:t>
            </a:r>
            <a:r>
              <a:rPr lang="en-GB" sz="1200" dirty="0" smtClean="0"/>
              <a:t>) {</a:t>
            </a:r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System.out.println</a:t>
            </a:r>
            <a:r>
              <a:rPr lang="en-GB" sz="1200" dirty="0" smtClean="0"/>
              <a:t>("Sorting using Selection Sort ...");</a:t>
            </a:r>
          </a:p>
          <a:p>
            <a:pPr marL="0" indent="0">
              <a:buNone/>
            </a:pPr>
            <a:r>
              <a:rPr lang="en-GB" sz="1200" dirty="0" smtClean="0"/>
              <a:t>        for (</a:t>
            </a:r>
            <a:r>
              <a:rPr lang="en-GB" sz="1200" dirty="0" err="1" smtClean="0"/>
              <a:t>int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= 0; </a:t>
            </a:r>
            <a:r>
              <a:rPr lang="en-GB" sz="1200" dirty="0" err="1" smtClean="0"/>
              <a:t>i</a:t>
            </a:r>
            <a:r>
              <a:rPr lang="en-GB" sz="1200" dirty="0" smtClean="0"/>
              <a:t> &lt; </a:t>
            </a:r>
            <a:r>
              <a:rPr lang="en-GB" sz="1200" dirty="0" err="1" smtClean="0"/>
              <a:t>empIds.length</a:t>
            </a:r>
            <a:r>
              <a:rPr lang="en-GB" sz="1200" dirty="0" smtClean="0"/>
              <a:t> - 1; </a:t>
            </a:r>
            <a:r>
              <a:rPr lang="en-GB" sz="1200" dirty="0" err="1" smtClean="0"/>
              <a:t>i</a:t>
            </a:r>
            <a:r>
              <a:rPr lang="en-GB" sz="1200" dirty="0" smtClean="0"/>
              <a:t>++)</a:t>
            </a:r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/>
              <a:t>{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index = </a:t>
            </a:r>
            <a:r>
              <a:rPr lang="en-GB" sz="1200" dirty="0" err="1"/>
              <a:t>i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    for (</a:t>
            </a:r>
            <a:r>
              <a:rPr lang="en-GB" sz="1200" dirty="0" err="1"/>
              <a:t>int</a:t>
            </a:r>
            <a:r>
              <a:rPr lang="en-GB" sz="1200" dirty="0"/>
              <a:t> j = </a:t>
            </a:r>
            <a:r>
              <a:rPr lang="en-GB" sz="1200" dirty="0" err="1"/>
              <a:t>i</a:t>
            </a:r>
            <a:r>
              <a:rPr lang="en-GB" sz="1200" dirty="0"/>
              <a:t> + 1; j &lt; </a:t>
            </a:r>
            <a:r>
              <a:rPr lang="en-GB" sz="1200" dirty="0" err="1"/>
              <a:t>empIds.length</a:t>
            </a:r>
            <a:r>
              <a:rPr lang="en-GB" sz="1200" dirty="0"/>
              <a:t>; </a:t>
            </a:r>
            <a:r>
              <a:rPr lang="en-GB" sz="1200" dirty="0" err="1"/>
              <a:t>j++</a:t>
            </a:r>
            <a:r>
              <a:rPr lang="en-GB" sz="1200" dirty="0"/>
              <a:t>)</a:t>
            </a:r>
          </a:p>
          <a:p>
            <a:pPr marL="0" indent="0">
              <a:buNone/>
            </a:pPr>
            <a:r>
              <a:rPr lang="en-GB" sz="1200" dirty="0"/>
              <a:t>                if (</a:t>
            </a:r>
            <a:r>
              <a:rPr lang="en-GB" sz="1200" dirty="0" err="1"/>
              <a:t>empIds</a:t>
            </a:r>
            <a:r>
              <a:rPr lang="en-GB" sz="1200" dirty="0"/>
              <a:t>[j] &lt; </a:t>
            </a:r>
            <a:r>
              <a:rPr lang="en-GB" sz="1200" dirty="0" err="1"/>
              <a:t>empIds</a:t>
            </a:r>
            <a:r>
              <a:rPr lang="en-GB" sz="1200" dirty="0"/>
              <a:t>[index]) </a:t>
            </a:r>
          </a:p>
          <a:p>
            <a:pPr marL="0" indent="0">
              <a:buNone/>
            </a:pPr>
            <a:r>
              <a:rPr lang="en-GB" sz="1200" dirty="0"/>
              <a:t>                    index = j;</a:t>
            </a:r>
          </a:p>
          <a:p>
            <a:pPr marL="0" indent="0">
              <a:buNone/>
            </a:pPr>
            <a:r>
              <a:rPr lang="en-GB" sz="1200" dirty="0"/>
              <a:t>     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int</a:t>
            </a:r>
            <a:r>
              <a:rPr lang="en-GB" sz="1200" dirty="0"/>
              <a:t> </a:t>
            </a:r>
            <a:r>
              <a:rPr lang="en-GB" sz="1200" dirty="0" err="1"/>
              <a:t>smallerNumber</a:t>
            </a:r>
            <a:r>
              <a:rPr lang="en-GB" sz="1200" dirty="0"/>
              <a:t> = </a:t>
            </a:r>
            <a:r>
              <a:rPr lang="en-GB" sz="1200" dirty="0" err="1"/>
              <a:t>empIds</a:t>
            </a:r>
            <a:r>
              <a:rPr lang="en-GB" sz="1200" dirty="0"/>
              <a:t>[index];  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empIds</a:t>
            </a:r>
            <a:r>
              <a:rPr lang="en-GB" sz="1200" dirty="0"/>
              <a:t>[index] = </a:t>
            </a:r>
            <a:r>
              <a:rPr lang="en-GB" sz="1200" dirty="0" err="1"/>
              <a:t>empIds</a:t>
            </a:r>
            <a:r>
              <a:rPr lang="en-GB" sz="1200" dirty="0"/>
              <a:t>[</a:t>
            </a:r>
            <a:r>
              <a:rPr lang="en-GB" sz="1200" dirty="0" err="1"/>
              <a:t>i</a:t>
            </a:r>
            <a:r>
              <a:rPr lang="en-GB" sz="1200" dirty="0"/>
              <a:t>];</a:t>
            </a:r>
          </a:p>
          <a:p>
            <a:pPr marL="0" indent="0"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empIds</a:t>
            </a:r>
            <a:r>
              <a:rPr lang="en-GB" sz="1200" dirty="0"/>
              <a:t>[</a:t>
            </a:r>
            <a:r>
              <a:rPr lang="en-GB" sz="1200" dirty="0" err="1"/>
              <a:t>i</a:t>
            </a:r>
            <a:r>
              <a:rPr lang="en-GB" sz="1200" dirty="0"/>
              <a:t>] = </a:t>
            </a:r>
            <a:r>
              <a:rPr lang="en-GB" sz="1200" dirty="0" err="1"/>
              <a:t>smallerNumber</a:t>
            </a:r>
            <a:r>
              <a:rPr lang="en-GB" sz="1200" dirty="0"/>
              <a:t>;</a:t>
            </a:r>
          </a:p>
          <a:p>
            <a:pPr marL="0" indent="0">
              <a:buNone/>
            </a:pPr>
            <a:r>
              <a:rPr lang="en-GB" sz="1200" dirty="0"/>
              <a:t>        }</a:t>
            </a:r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/>
              <a:t>    </a:t>
            </a:r>
          </a:p>
          <a:p>
            <a:pPr marL="0" indent="0">
              <a:buNone/>
            </a:pPr>
            <a:r>
              <a:rPr lang="en-GB" sz="1200" dirty="0"/>
              <a:t>}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 smtClean="0"/>
          </a:p>
          <a:p>
            <a:pPr marL="0" indent="0">
              <a:buNone/>
            </a:pPr>
            <a:endParaRPr lang="en-GB" sz="1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125" y="2801006"/>
            <a:ext cx="2871952" cy="28018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class </a:t>
            </a:r>
            <a:r>
              <a:rPr lang="en-GB" sz="800" dirty="0" err="1" smtClean="0"/>
              <a:t>BubbleSort</a:t>
            </a:r>
            <a:r>
              <a:rPr lang="en-GB" sz="800" dirty="0" smtClean="0"/>
              <a:t> implements </a:t>
            </a:r>
            <a:r>
              <a:rPr lang="en-GB" sz="8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public void</a:t>
            </a:r>
            <a:r>
              <a:rPr lang="en-GB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sort 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empIds</a:t>
            </a:r>
            <a:r>
              <a:rPr lang="en-GB" sz="800" dirty="0" smtClean="0"/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System.out.println</a:t>
            </a:r>
            <a:r>
              <a:rPr lang="en-GB" sz="800" dirty="0" smtClean="0"/>
              <a:t>("Sorting using Bubble Sort ...");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n = </a:t>
            </a:r>
            <a:r>
              <a:rPr lang="en-GB" sz="800" dirty="0" err="1" smtClean="0"/>
              <a:t>empIds.length</a:t>
            </a:r>
            <a:r>
              <a:rPr lang="en-GB" sz="800" dirty="0" smtClean="0"/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nn-NO" sz="800" dirty="0" smtClean="0"/>
              <a:t>        for (int i = 0; i &lt; n-1; i++)</a:t>
            </a:r>
          </a:p>
          <a:p>
            <a:pPr marL="0" indent="0">
              <a:buFont typeface="Wingdings" pitchFamily="2" charset="2"/>
              <a:buNone/>
            </a:pPr>
            <a:r>
              <a:rPr lang="nb-NO" sz="800" dirty="0" smtClean="0"/>
              <a:t>            for (int j = 0; j &lt; n-i-1; j++)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if (</a:t>
            </a:r>
            <a:r>
              <a:rPr lang="en-GB" sz="800" dirty="0" err="1" smtClean="0"/>
              <a:t>empIds</a:t>
            </a:r>
            <a:r>
              <a:rPr lang="en-GB" sz="800" dirty="0" smtClean="0"/>
              <a:t>[j] &gt;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[j+1])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 = </a:t>
            </a:r>
            <a:r>
              <a:rPr lang="en-GB" sz="800" dirty="0" err="1" smtClean="0"/>
              <a:t>empIds</a:t>
            </a:r>
            <a:r>
              <a:rPr lang="en-GB" sz="800" dirty="0" smtClean="0"/>
              <a:t>[j];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empIds</a:t>
            </a:r>
            <a:r>
              <a:rPr lang="en-GB" sz="800" dirty="0" smtClean="0"/>
              <a:t>[j] =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    </a:t>
            </a:r>
            <a:r>
              <a:rPr lang="en-GB" sz="800" dirty="0" err="1" smtClean="0"/>
              <a:t>empIds</a:t>
            </a:r>
            <a:r>
              <a:rPr lang="en-GB" sz="800" dirty="0" smtClean="0"/>
              <a:t>[j+1] = 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47148" y="2362200"/>
            <a:ext cx="4343400" cy="472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class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 implements </a:t>
            </a:r>
            <a:r>
              <a:rPr lang="en-GB" sz="800" dirty="0" err="1" smtClean="0">
                <a:solidFill>
                  <a:srgbClr val="0063BE"/>
                </a:solidFill>
              </a:rPr>
              <a:t>SortingStrategyI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@Override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public void </a:t>
            </a:r>
            <a:r>
              <a:rPr lang="en-GB" sz="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empIds</a:t>
            </a:r>
            <a:r>
              <a:rPr lang="en-GB" sz="800" dirty="0" smtClean="0"/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System.out.println</a:t>
            </a:r>
            <a:r>
              <a:rPr lang="en-GB" sz="800" dirty="0" smtClean="0"/>
              <a:t>("Sorting using Quick Sort ...");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empIds</a:t>
            </a:r>
            <a:r>
              <a:rPr lang="en-GB" sz="800" dirty="0" smtClean="0"/>
              <a:t>, 0, </a:t>
            </a:r>
            <a:r>
              <a:rPr lang="en-GB" sz="800" dirty="0" err="1" smtClean="0"/>
              <a:t>empIds.length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private void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arr</a:t>
            </a:r>
            <a:r>
              <a:rPr lang="en-GB" sz="800" dirty="0" smtClean="0"/>
              <a:t>, </a:t>
            </a:r>
            <a:r>
              <a:rPr lang="en-GB" sz="800" dirty="0" err="1" smtClean="0"/>
              <a:t>int</a:t>
            </a:r>
            <a:r>
              <a:rPr lang="en-GB" sz="800" dirty="0" smtClean="0"/>
              <a:t> start, </a:t>
            </a:r>
            <a:r>
              <a:rPr lang="en-GB" sz="800" dirty="0" err="1" smtClean="0"/>
              <a:t>int</a:t>
            </a:r>
            <a:r>
              <a:rPr lang="en-GB" sz="800" dirty="0" smtClean="0"/>
              <a:t> end){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partition = partition(</a:t>
            </a:r>
            <a:r>
              <a:rPr lang="en-GB" sz="800" dirty="0" err="1" smtClean="0"/>
              <a:t>arr</a:t>
            </a:r>
            <a:r>
              <a:rPr lang="en-GB" sz="800" dirty="0" smtClean="0"/>
              <a:t>, start, end);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if(partition-1&gt;start)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arr</a:t>
            </a:r>
            <a:r>
              <a:rPr lang="en-GB" sz="800" dirty="0" smtClean="0"/>
              <a:t>, start, partition - 1);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if(partition+1&lt;end)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</a:t>
            </a:r>
            <a:r>
              <a:rPr lang="en-GB" sz="800" dirty="0" err="1" smtClean="0"/>
              <a:t>quickSort</a:t>
            </a:r>
            <a:r>
              <a:rPr lang="en-GB" sz="800" dirty="0" smtClean="0"/>
              <a:t>(</a:t>
            </a:r>
            <a:r>
              <a:rPr lang="en-GB" sz="800" dirty="0" err="1" smtClean="0"/>
              <a:t>arr</a:t>
            </a:r>
            <a:r>
              <a:rPr lang="en-GB" sz="800" dirty="0" smtClean="0"/>
              <a:t>, partition + 1, end);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public static </a:t>
            </a:r>
            <a:r>
              <a:rPr lang="en-GB" sz="800" dirty="0" err="1" smtClean="0"/>
              <a:t>int</a:t>
            </a:r>
            <a:r>
              <a:rPr lang="en-GB" sz="800" dirty="0" smtClean="0"/>
              <a:t> partition(</a:t>
            </a:r>
            <a:r>
              <a:rPr lang="en-GB" sz="800" dirty="0" err="1" smtClean="0"/>
              <a:t>int</a:t>
            </a:r>
            <a:r>
              <a:rPr lang="en-GB" sz="800" dirty="0" smtClean="0"/>
              <a:t>[] </a:t>
            </a:r>
            <a:r>
              <a:rPr lang="en-GB" sz="800" dirty="0" err="1" smtClean="0"/>
              <a:t>arr</a:t>
            </a:r>
            <a:r>
              <a:rPr lang="en-GB" sz="800" dirty="0" smtClean="0"/>
              <a:t>, </a:t>
            </a:r>
            <a:r>
              <a:rPr lang="en-GB" sz="800" dirty="0" err="1" smtClean="0"/>
              <a:t>int</a:t>
            </a:r>
            <a:r>
              <a:rPr lang="en-GB" sz="800" dirty="0" smtClean="0"/>
              <a:t> start, </a:t>
            </a:r>
            <a:r>
              <a:rPr lang="en-GB" sz="800" dirty="0" err="1" smtClean="0"/>
              <a:t>int</a:t>
            </a:r>
            <a:r>
              <a:rPr lang="en-GB" sz="800" dirty="0" smtClean="0"/>
              <a:t> end){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pivot = </a:t>
            </a:r>
            <a:r>
              <a:rPr lang="en-GB" sz="800" dirty="0" err="1" smtClean="0"/>
              <a:t>arr</a:t>
            </a:r>
            <a:r>
              <a:rPr lang="en-GB" sz="800" dirty="0" smtClean="0"/>
              <a:t>[end];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for(</a:t>
            </a:r>
            <a:r>
              <a:rPr lang="en-GB" sz="800" dirty="0" err="1" smtClean="0"/>
              <a:t>int</a:t>
            </a:r>
            <a:r>
              <a:rPr lang="en-GB" sz="800" dirty="0" smtClean="0"/>
              <a:t> </a:t>
            </a:r>
            <a:r>
              <a:rPr lang="en-GB" sz="800" dirty="0" err="1" smtClean="0"/>
              <a:t>i</a:t>
            </a:r>
            <a:r>
              <a:rPr lang="en-GB" sz="800" dirty="0" smtClean="0"/>
              <a:t>=start; </a:t>
            </a:r>
            <a:r>
              <a:rPr lang="en-GB" sz="800" dirty="0" err="1" smtClean="0"/>
              <a:t>i</a:t>
            </a:r>
            <a:r>
              <a:rPr lang="en-GB" sz="800" dirty="0" smtClean="0"/>
              <a:t>&lt;end; </a:t>
            </a:r>
            <a:r>
              <a:rPr lang="en-GB" sz="800" dirty="0" err="1" smtClean="0"/>
              <a:t>i</a:t>
            </a:r>
            <a:r>
              <a:rPr lang="en-GB" sz="800" dirty="0" smtClean="0"/>
              <a:t>++){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if(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]&lt;pivot){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temp=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[start]=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</a:t>
            </a:r>
            <a:r>
              <a:rPr lang="en-GB" sz="800" dirty="0" err="1" smtClean="0"/>
              <a:t>i</a:t>
            </a:r>
            <a:r>
              <a:rPr lang="en-GB" sz="800" dirty="0" smtClean="0"/>
              <a:t>]=temp;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    start++;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int</a:t>
            </a:r>
            <a:r>
              <a:rPr lang="en-GB" sz="800" dirty="0" smtClean="0"/>
              <a:t> temp =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[start] = pivot;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</a:t>
            </a:r>
            <a:r>
              <a:rPr lang="en-GB" sz="800" dirty="0" err="1" smtClean="0"/>
              <a:t>arr</a:t>
            </a:r>
            <a:r>
              <a:rPr lang="en-GB" sz="800" dirty="0" smtClean="0"/>
              <a:t>[end] = temp;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    return start;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84612" y="846995"/>
            <a:ext cx="2895600" cy="7446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rgbClr val="0063BE"/>
                </a:solidFill>
              </a:rPr>
              <a:t>SortingStrategyI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void </a:t>
            </a:r>
            <a:r>
              <a:rPr lang="en-GB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</a:t>
            </a:r>
            <a:r>
              <a:rPr lang="en-GB" sz="1200" dirty="0"/>
              <a:t>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/>
              <a:t>empIds</a:t>
            </a:r>
            <a:r>
              <a:rPr lang="en-GB" sz="1200" dirty="0"/>
              <a:t>);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 flipV="1">
            <a:off x="5332412" y="1591606"/>
            <a:ext cx="0" cy="77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446212" y="2186352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446212" y="2208888"/>
            <a:ext cx="1" cy="59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332412" y="2186352"/>
            <a:ext cx="4693634" cy="2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0026046" y="2224654"/>
            <a:ext cx="1" cy="59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011" y="1905000"/>
            <a:ext cx="4418101" cy="22860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public class </a:t>
            </a:r>
            <a:r>
              <a:rPr lang="en-GB" sz="1200" dirty="0" err="1"/>
              <a:t>StrategyTest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r>
              <a:rPr lang="en-GB" sz="1200" dirty="0" smtClean="0"/>
              <a:t>    </a:t>
            </a:r>
            <a:r>
              <a:rPr lang="en-GB" sz="1200" dirty="0"/>
              <a:t>public static void main(String</a:t>
            </a:r>
            <a:r>
              <a:rPr lang="en-GB" sz="1200" dirty="0" smtClean="0"/>
              <a:t>...strings</a:t>
            </a:r>
            <a:r>
              <a:rPr lang="en-GB" sz="1200" dirty="0"/>
              <a:t>) </a:t>
            </a:r>
            <a:r>
              <a:rPr lang="en-GB" sz="1200" dirty="0" smtClean="0"/>
              <a:t>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        </a:t>
            </a:r>
            <a:r>
              <a:rPr lang="en-GB" sz="1200" dirty="0" err="1">
                <a:solidFill>
                  <a:srgbClr val="D6492A"/>
                </a:solidFill>
              </a:rPr>
              <a:t>EmployeesData</a:t>
            </a:r>
            <a:r>
              <a:rPr lang="en-GB" sz="1200" dirty="0"/>
              <a:t> </a:t>
            </a:r>
            <a:r>
              <a:rPr lang="en-GB" sz="1200" dirty="0" err="1"/>
              <a:t>empData</a:t>
            </a:r>
            <a:r>
              <a:rPr lang="en-GB" sz="1200" dirty="0"/>
              <a:t> = new </a:t>
            </a:r>
            <a:r>
              <a:rPr lang="en-GB" sz="1200" dirty="0" err="1"/>
              <a:t>EmployeesData</a:t>
            </a:r>
            <a:r>
              <a:rPr lang="en-GB" sz="1200" dirty="0"/>
              <a:t>();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empData.setEmployeesData</a:t>
            </a:r>
            <a:r>
              <a:rPr lang="en-GB" sz="1200" dirty="0"/>
              <a:t>(new </a:t>
            </a:r>
            <a:r>
              <a:rPr lang="en-GB" sz="1200" dirty="0" err="1"/>
              <a:t>int</a:t>
            </a:r>
            <a:r>
              <a:rPr lang="en-GB" sz="1200" dirty="0"/>
              <a:t>[]{12, 4 ,5 ,10, 3, 5});</a:t>
            </a:r>
          </a:p>
          <a:p>
            <a:pPr marL="0" indent="0">
              <a:buNone/>
            </a:pPr>
            <a:r>
              <a:rPr lang="en-GB" sz="1200" dirty="0"/>
              <a:t>        </a:t>
            </a:r>
            <a:r>
              <a:rPr lang="en-GB" sz="1200" dirty="0" err="1"/>
              <a:t>empData.setSortingStrategy</a:t>
            </a:r>
            <a:r>
              <a:rPr lang="en-GB" sz="1200" dirty="0"/>
              <a:t>(new </a:t>
            </a:r>
            <a:r>
              <a:rPr lang="en-GB" sz="1200" dirty="0" err="1">
                <a:solidFill>
                  <a:schemeClr val="tx2"/>
                </a:solidFill>
              </a:rPr>
              <a:t>SelectionSort</a:t>
            </a:r>
            <a:r>
              <a:rPr lang="en-GB" sz="1200" dirty="0" smtClean="0"/>
              <a:t>());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}</a:t>
            </a:r>
          </a:p>
          <a:p>
            <a:pPr marL="0" indent="0">
              <a:buNone/>
            </a:pPr>
            <a:r>
              <a:rPr lang="en-GB" sz="1200" dirty="0" smtClean="0"/>
              <a:t>}</a:t>
            </a:r>
            <a:endParaRPr lang="en-GB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3711" y="2362200"/>
            <a:ext cx="2743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/>
              <a:t>interface </a:t>
            </a:r>
            <a:r>
              <a:rPr lang="en-GB" sz="1200" dirty="0" err="1">
                <a:solidFill>
                  <a:schemeClr val="tx2"/>
                </a:solidFill>
              </a:rPr>
              <a:t>SortingStrategyI</a:t>
            </a:r>
            <a:r>
              <a:rPr lang="en-GB" sz="1200" dirty="0"/>
              <a:t> {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/>
              <a:t>    void sort(</a:t>
            </a:r>
            <a:r>
              <a:rPr lang="en-GB" sz="1200" dirty="0" err="1"/>
              <a:t>int</a:t>
            </a:r>
            <a:r>
              <a:rPr lang="en-GB" sz="1200" dirty="0"/>
              <a:t>[] </a:t>
            </a:r>
            <a:r>
              <a:rPr lang="en-GB" sz="1200" dirty="0" err="1"/>
              <a:t>empIds</a:t>
            </a:r>
            <a:r>
              <a:rPr lang="en-GB" sz="1200" dirty="0"/>
              <a:t>);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sz="1200" dirty="0" smtClean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" y="1143000"/>
            <a:ext cx="3884611" cy="525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50" dirty="0" smtClean="0"/>
              <a:t>class </a:t>
            </a:r>
            <a:r>
              <a:rPr lang="en-GB" sz="1050" dirty="0" err="1" smtClean="0">
                <a:solidFill>
                  <a:srgbClr val="D6492A"/>
                </a:solidFill>
              </a:rPr>
              <a:t>EmployeesData</a:t>
            </a:r>
            <a:r>
              <a:rPr lang="en-GB" sz="1050" dirty="0" smtClean="0"/>
              <a:t> {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private </a:t>
            </a:r>
            <a:r>
              <a:rPr lang="en-GB" sz="1050" dirty="0" err="1" smtClean="0"/>
              <a:t>int</a:t>
            </a:r>
            <a:r>
              <a:rPr lang="en-GB" sz="1050" dirty="0" smtClean="0"/>
              <a:t> [] 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 = new </a:t>
            </a:r>
            <a:r>
              <a:rPr lang="en-GB" sz="1050" dirty="0" err="1" smtClean="0"/>
              <a:t>int</a:t>
            </a:r>
            <a:r>
              <a:rPr lang="en-GB" sz="1050" dirty="0" smtClean="0"/>
              <a:t>[10];</a:t>
            </a:r>
          </a:p>
          <a:p>
            <a:pPr marL="0" indent="0">
              <a:buNone/>
            </a:pPr>
            <a:r>
              <a:rPr lang="en-GB" sz="1050" dirty="0" smtClean="0"/>
              <a:t>    </a:t>
            </a:r>
          </a:p>
          <a:p>
            <a:pPr marL="0" indent="0">
              <a:buNone/>
            </a:pPr>
            <a:r>
              <a:rPr lang="en-GB" sz="1050" dirty="0" smtClean="0"/>
              <a:t>    public </a:t>
            </a:r>
            <a:r>
              <a:rPr lang="en-GB" sz="1050" dirty="0" err="1" smtClean="0"/>
              <a:t>EmployeesData</a:t>
            </a:r>
            <a:r>
              <a:rPr lang="en-GB" sz="1050" dirty="0" smtClean="0"/>
              <a:t>() {</a:t>
            </a:r>
          </a:p>
          <a:p>
            <a:pPr marL="0" indent="0">
              <a:buNone/>
            </a:pPr>
            <a:r>
              <a:rPr lang="en-GB" sz="1050" dirty="0" smtClean="0"/>
              <a:t>        // TODO Auto-generated constructor stub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r>
              <a:rPr lang="en-GB" sz="1050" dirty="0" smtClean="0"/>
              <a:t>    </a:t>
            </a:r>
          </a:p>
          <a:p>
            <a:pPr marL="0" indent="0">
              <a:buNone/>
            </a:pPr>
            <a:r>
              <a:rPr lang="en-GB" sz="1050" dirty="0" smtClean="0"/>
              <a:t>    public </a:t>
            </a:r>
            <a:r>
              <a:rPr lang="en-GB" sz="1050" dirty="0" err="1" smtClean="0"/>
              <a:t>EmployeesData</a:t>
            </a:r>
            <a:r>
              <a:rPr lang="en-GB" sz="1050" dirty="0" smtClean="0"/>
              <a:t>(</a:t>
            </a:r>
            <a:r>
              <a:rPr lang="en-GB" sz="1050" dirty="0" err="1" smtClean="0"/>
              <a:t>int</a:t>
            </a:r>
            <a:r>
              <a:rPr lang="en-GB" sz="1050" dirty="0" smtClean="0"/>
              <a:t> [] </a:t>
            </a:r>
            <a:r>
              <a:rPr lang="en-GB" sz="1050" dirty="0" err="1" smtClean="0"/>
              <a:t>empIds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this.employeeIds</a:t>
            </a:r>
            <a:r>
              <a:rPr lang="en-GB" sz="1050" dirty="0" smtClean="0"/>
              <a:t> = </a:t>
            </a:r>
            <a:r>
              <a:rPr lang="en-GB" sz="1050" dirty="0" err="1" smtClean="0"/>
              <a:t>empIds</a:t>
            </a:r>
            <a:r>
              <a:rPr lang="en-GB" sz="1050" dirty="0" smtClean="0"/>
              <a:t>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public void </a:t>
            </a:r>
            <a:r>
              <a:rPr lang="en-GB" sz="1050" dirty="0" err="1" smtClean="0"/>
              <a:t>setEmployeesData</a:t>
            </a:r>
            <a:r>
              <a:rPr lang="en-GB" sz="1050" dirty="0" smtClean="0"/>
              <a:t>(</a:t>
            </a:r>
            <a:r>
              <a:rPr lang="en-GB" sz="1050" dirty="0" err="1" smtClean="0"/>
              <a:t>int</a:t>
            </a:r>
            <a:r>
              <a:rPr lang="en-GB" sz="1050" dirty="0" smtClean="0"/>
              <a:t>[] </a:t>
            </a:r>
            <a:r>
              <a:rPr lang="en-GB" sz="1050" dirty="0" err="1" smtClean="0"/>
              <a:t>empIds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this.employeeIds</a:t>
            </a:r>
            <a:r>
              <a:rPr lang="en-GB" sz="1050" dirty="0" smtClean="0"/>
              <a:t> = </a:t>
            </a:r>
            <a:r>
              <a:rPr lang="en-GB" sz="1050" dirty="0" err="1" smtClean="0"/>
              <a:t>empIds</a:t>
            </a:r>
            <a:r>
              <a:rPr lang="en-GB" sz="1050" dirty="0" smtClean="0"/>
              <a:t>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    public void </a:t>
            </a:r>
            <a:r>
              <a:rPr lang="en-GB" sz="1050" dirty="0" err="1" smtClean="0"/>
              <a:t>setSortingStrategy</a:t>
            </a:r>
            <a:r>
              <a:rPr lang="en-GB" sz="1050" dirty="0" smtClean="0"/>
              <a:t>(</a:t>
            </a:r>
            <a:r>
              <a:rPr lang="en-GB" sz="1050" dirty="0" err="1" smtClean="0">
                <a:solidFill>
                  <a:schemeClr val="tx2"/>
                </a:solidFill>
              </a:rPr>
              <a:t>SortingStrategyI</a:t>
            </a:r>
            <a:r>
              <a:rPr lang="en-GB" sz="1050" dirty="0" smtClean="0"/>
              <a:t> strategy) {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strategy.sort</a:t>
            </a:r>
            <a:r>
              <a:rPr lang="en-GB" sz="1050" dirty="0" smtClean="0"/>
              <a:t>(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);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("[ ");</a:t>
            </a:r>
          </a:p>
          <a:p>
            <a:pPr marL="0" indent="0">
              <a:buNone/>
            </a:pPr>
            <a:r>
              <a:rPr lang="en-GB" sz="1050" dirty="0" smtClean="0"/>
              <a:t>        for (</a:t>
            </a:r>
            <a:r>
              <a:rPr lang="en-GB" sz="1050" dirty="0" err="1" smtClean="0"/>
              <a:t>int</a:t>
            </a:r>
            <a:r>
              <a:rPr lang="en-GB" sz="1050" dirty="0" smtClean="0"/>
              <a:t> </a:t>
            </a:r>
            <a:r>
              <a:rPr lang="en-GB" sz="1050" dirty="0" err="1" smtClean="0"/>
              <a:t>i</a:t>
            </a:r>
            <a:r>
              <a:rPr lang="en-GB" sz="1050" dirty="0" smtClean="0"/>
              <a:t> : </a:t>
            </a:r>
            <a:r>
              <a:rPr lang="en-GB" sz="1050" dirty="0" err="1" smtClean="0"/>
              <a:t>employeeIds</a:t>
            </a:r>
            <a:r>
              <a:rPr lang="en-GB" sz="1050" dirty="0" smtClean="0"/>
              <a:t>) {</a:t>
            </a:r>
          </a:p>
          <a:p>
            <a:pPr marL="0" indent="0">
              <a:buNone/>
            </a:pPr>
            <a:r>
              <a:rPr lang="en-GB" sz="1050" dirty="0" smtClean="0"/>
              <a:t>    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</a:t>
            </a:r>
            <a:r>
              <a:rPr lang="en-GB" sz="1050" i="1" dirty="0" err="1" smtClean="0"/>
              <a:t>i</a:t>
            </a:r>
            <a:r>
              <a:rPr lang="en-GB" sz="1050" i="1" dirty="0" smtClean="0"/>
              <a:t> + " ");</a:t>
            </a:r>
          </a:p>
          <a:p>
            <a:pPr marL="0" indent="0">
              <a:buNone/>
            </a:pPr>
            <a:r>
              <a:rPr lang="en-GB" sz="1050" dirty="0" smtClean="0"/>
              <a:t>        }</a:t>
            </a:r>
          </a:p>
          <a:p>
            <a:pPr marL="0" indent="0">
              <a:buNone/>
            </a:pPr>
            <a:r>
              <a:rPr lang="en-GB" sz="1050" dirty="0" smtClean="0"/>
              <a:t>        </a:t>
            </a:r>
            <a:r>
              <a:rPr lang="en-GB" sz="1050" dirty="0" err="1" smtClean="0"/>
              <a:t>System.</a:t>
            </a:r>
            <a:r>
              <a:rPr lang="en-GB" sz="1050" i="1" dirty="0" err="1" smtClean="0"/>
              <a:t>out.print</a:t>
            </a:r>
            <a:r>
              <a:rPr lang="en-GB" sz="1050" i="1" dirty="0" smtClean="0"/>
              <a:t>("] ");</a:t>
            </a:r>
          </a:p>
          <a:p>
            <a:pPr marL="0" indent="0">
              <a:buNone/>
            </a:pPr>
            <a:r>
              <a:rPr lang="en-GB" sz="1050" dirty="0" smtClean="0"/>
              <a:t>    }</a:t>
            </a:r>
          </a:p>
          <a:p>
            <a:pPr marL="0" indent="0">
              <a:buNone/>
            </a:pPr>
            <a:endParaRPr lang="en-GB" sz="1050" dirty="0" smtClean="0"/>
          </a:p>
          <a:p>
            <a:pPr marL="0" indent="0">
              <a:buNone/>
            </a:pPr>
            <a:r>
              <a:rPr lang="en-GB" sz="1050" dirty="0" smtClean="0"/>
              <a:t>}</a:t>
            </a:r>
            <a:endParaRPr lang="en-GB" sz="105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5412" y="2895600"/>
            <a:ext cx="16383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of Responsibility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this design pattern is to:</a:t>
            </a:r>
            <a:endParaRPr lang="en-GB" dirty="0" smtClean="0"/>
          </a:p>
          <a:p>
            <a:r>
              <a:rPr lang="en-GB" dirty="0" smtClean="0"/>
              <a:t>Avoid </a:t>
            </a:r>
            <a:r>
              <a:rPr lang="en-GB" dirty="0"/>
              <a:t>coupling the sender of a request to its receiver by giving more than one object a chance to handle the request. </a:t>
            </a:r>
            <a:endParaRPr lang="en-GB" dirty="0" smtClean="0"/>
          </a:p>
          <a:p>
            <a:r>
              <a:rPr lang="en-GB" dirty="0" smtClean="0"/>
              <a:t>Chain </a:t>
            </a:r>
            <a:r>
              <a:rPr lang="en-GB" dirty="0"/>
              <a:t>the receiving objects and pass the request along the chain until an object handles it.</a:t>
            </a:r>
          </a:p>
          <a:p>
            <a:r>
              <a:rPr lang="en-GB" dirty="0"/>
              <a:t>Launch-and-leave requests with a single processing pipeline that contains </a:t>
            </a:r>
            <a:r>
              <a:rPr lang="en-GB" dirty="0" smtClean="0"/>
              <a:t>as many </a:t>
            </a:r>
            <a:r>
              <a:rPr lang="en-GB" dirty="0"/>
              <a:t>possible handlers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3153859"/>
            <a:ext cx="2819048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41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interpretation of Chain Of Responsibility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752600"/>
            <a:ext cx="108805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8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Time-tested </a:t>
            </a:r>
            <a:r>
              <a:rPr lang="en-GB" dirty="0"/>
              <a:t>solutions to recurring design </a:t>
            </a:r>
            <a:r>
              <a:rPr lang="en-GB" dirty="0" smtClean="0"/>
              <a:t>problems</a:t>
            </a:r>
          </a:p>
          <a:p>
            <a:r>
              <a:rPr lang="en-GB" dirty="0" smtClean="0"/>
              <a:t>Represent relationships </a:t>
            </a:r>
            <a:r>
              <a:rPr lang="en-GB" dirty="0"/>
              <a:t>between classes and objects with defined responsibilities that act in concert to carry out the solution</a:t>
            </a:r>
            <a:r>
              <a:rPr lang="en-GB" dirty="0" smtClean="0"/>
              <a:t>.</a:t>
            </a:r>
          </a:p>
          <a:p>
            <a:r>
              <a:rPr lang="en-US" dirty="0" smtClean="0"/>
              <a:t>Once you understand or learn a pattern, debugging the issue becomes easier.</a:t>
            </a:r>
          </a:p>
          <a:p>
            <a:r>
              <a:rPr lang="en-US" dirty="0" smtClean="0"/>
              <a:t>With use of design patterns development is fast and bug-free.</a:t>
            </a:r>
          </a:p>
          <a:p>
            <a:r>
              <a:rPr lang="en-US" dirty="0" smtClean="0"/>
              <a:t>SOLID principles are honored</a:t>
            </a:r>
          </a:p>
          <a:p>
            <a:r>
              <a:rPr lang="en-US" dirty="0" smtClean="0"/>
              <a:t>Less code smells</a:t>
            </a:r>
          </a:p>
        </p:txBody>
      </p:sp>
    </p:spTree>
    <p:extLst>
      <p:ext uri="{BB962C8B-B14F-4D97-AF65-F5344CB8AC3E}">
        <p14:creationId xmlns:p14="http://schemas.microsoft.com/office/powerpoint/2010/main" val="180773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191" y="914400"/>
            <a:ext cx="3429000" cy="99059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800" dirty="0"/>
              <a:t>interface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smtClean="0"/>
              <a:t>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/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 smtClean="0"/>
              <a:t>);</a:t>
            </a:r>
            <a:endParaRPr lang="en-GB" sz="800" dirty="0"/>
          </a:p>
          <a:p>
            <a:pPr marL="0" indent="0">
              <a:buNone/>
            </a:pPr>
            <a:r>
              <a:rPr lang="en-GB" sz="800" dirty="0"/>
              <a:t>   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 smtClean="0"/>
              <a:t>);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0812" y="2519853"/>
            <a:ext cx="4037012" cy="419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/>
              <a:t>class Rs2000Dispenser implements 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{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endParaRPr lang="en-GB" sz="900" dirty="0">
              <a:solidFill>
                <a:srgbClr val="0063BE"/>
              </a:solidFill>
            </a:endParaRPr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link;</a:t>
            </a:r>
          </a:p>
          <a:p>
            <a:pPr marL="0" indent="0">
              <a:buNone/>
            </a:pPr>
            <a:r>
              <a:rPr lang="en-GB" sz="900" dirty="0"/>
              <a:t>    private final </a:t>
            </a:r>
            <a:r>
              <a:rPr lang="en-GB" sz="900" dirty="0" err="1"/>
              <a:t>int</a:t>
            </a:r>
            <a:r>
              <a:rPr lang="en-GB" sz="900" dirty="0"/>
              <a:t> denomination = 2000;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@Override</a:t>
            </a:r>
          </a:p>
          <a:p>
            <a:pPr marL="0" indent="0">
              <a:buNone/>
            </a:pPr>
            <a:r>
              <a:rPr lang="en-GB" sz="900" dirty="0"/>
              <a:t>    public void </a:t>
            </a:r>
            <a:r>
              <a:rPr lang="en-GB" sz="900" dirty="0" err="1"/>
              <a:t>setNextDispenserHandler</a:t>
            </a:r>
            <a:r>
              <a:rPr lang="en-GB" sz="900" dirty="0"/>
              <a:t>(</a:t>
            </a:r>
            <a:r>
              <a:rPr lang="en-GB" sz="900" dirty="0" err="1">
                <a:solidFill>
                  <a:srgbClr val="0063BE"/>
                </a:solidFill>
              </a:rPr>
              <a:t>DispenserLinkI</a:t>
            </a:r>
            <a:r>
              <a:rPr lang="en-GB" sz="900" dirty="0"/>
              <a:t> </a:t>
            </a:r>
            <a:r>
              <a:rPr lang="en-GB" sz="900" dirty="0" err="1"/>
              <a:t>dispLink</a:t>
            </a:r>
            <a:r>
              <a:rPr lang="en-GB" sz="900" dirty="0"/>
              <a:t>) </a:t>
            </a:r>
            <a:r>
              <a:rPr lang="en-US" sz="900" dirty="0" smtClean="0"/>
              <a:t>{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this.link</a:t>
            </a:r>
            <a:r>
              <a:rPr lang="en-GB" sz="900" dirty="0"/>
              <a:t> = </a:t>
            </a:r>
            <a:r>
              <a:rPr lang="en-GB" sz="900" dirty="0" err="1"/>
              <a:t>dispLink</a:t>
            </a:r>
            <a:r>
              <a:rPr lang="en-GB" sz="900" dirty="0"/>
              <a:t>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@Override</a:t>
            </a:r>
          </a:p>
          <a:p>
            <a:pPr marL="0" indent="0">
              <a:buNone/>
            </a:pPr>
            <a:r>
              <a:rPr lang="en-GB" sz="900" dirty="0"/>
              <a:t>    public void </a:t>
            </a:r>
            <a:r>
              <a:rPr lang="en-GB" sz="900" dirty="0" err="1"/>
              <a:t>dispenseHandler</a:t>
            </a:r>
            <a:r>
              <a:rPr lang="en-GB" sz="900" dirty="0"/>
              <a:t>(Rupees </a:t>
            </a:r>
            <a:r>
              <a:rPr lang="en-GB" sz="900" dirty="0" err="1"/>
              <a:t>rs</a:t>
            </a:r>
            <a:r>
              <a:rPr lang="en-GB" sz="900" dirty="0"/>
              <a:t>) {</a:t>
            </a:r>
          </a:p>
          <a:p>
            <a:pPr marL="0" indent="0">
              <a:buNone/>
            </a:pPr>
            <a:r>
              <a:rPr lang="en-GB" sz="900" dirty="0"/>
              <a:t>        if(</a:t>
            </a:r>
            <a:r>
              <a:rPr lang="en-GB" sz="900" dirty="0" err="1"/>
              <a:t>rs.getAmount</a:t>
            </a:r>
            <a:r>
              <a:rPr lang="en-GB" sz="900" dirty="0"/>
              <a:t>() &gt;= denomination){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int</a:t>
            </a:r>
            <a:r>
              <a:rPr lang="en-GB" sz="900" dirty="0"/>
              <a:t> </a:t>
            </a:r>
            <a:r>
              <a:rPr lang="en-GB" sz="900" dirty="0" err="1"/>
              <a:t>num</a:t>
            </a:r>
            <a:r>
              <a:rPr lang="en-GB" sz="900" dirty="0"/>
              <a:t> = </a:t>
            </a:r>
            <a:r>
              <a:rPr lang="en-GB" sz="900" dirty="0" err="1"/>
              <a:t>rs.getAmount</a:t>
            </a:r>
            <a:r>
              <a:rPr lang="en-GB" sz="900" dirty="0"/>
              <a:t>()/denomination;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int</a:t>
            </a:r>
            <a:r>
              <a:rPr lang="en-GB" sz="900" dirty="0"/>
              <a:t> remainder = </a:t>
            </a:r>
            <a:r>
              <a:rPr lang="en-GB" sz="900" dirty="0" err="1"/>
              <a:t>rs.getAmount</a:t>
            </a:r>
            <a:r>
              <a:rPr lang="en-GB" sz="900" dirty="0"/>
              <a:t>() % denomination;</a:t>
            </a:r>
          </a:p>
          <a:p>
            <a:pPr marL="0" indent="0">
              <a:buNone/>
            </a:pPr>
            <a:r>
              <a:rPr lang="sv-SE" sz="900" dirty="0"/>
              <a:t>            System.</a:t>
            </a:r>
            <a:r>
              <a:rPr lang="sv-SE" sz="9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900" dirty="0"/>
              <a:t>            if(remainder !=0) </a:t>
            </a:r>
            <a:r>
              <a:rPr lang="en-GB" sz="900" dirty="0" err="1"/>
              <a:t>this.link.dispenseHandler</a:t>
            </a:r>
            <a:r>
              <a:rPr lang="en-GB" sz="900" dirty="0"/>
              <a:t>(new Rupees(remainder));</a:t>
            </a:r>
          </a:p>
          <a:p>
            <a:pPr marL="0" indent="0">
              <a:buNone/>
            </a:pPr>
            <a:r>
              <a:rPr lang="en-GB" sz="900" dirty="0"/>
              <a:t>        }else{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this.link.dispenseHandler</a:t>
            </a:r>
            <a:r>
              <a:rPr lang="en-GB" sz="900" dirty="0"/>
              <a:t>(</a:t>
            </a:r>
            <a:r>
              <a:rPr lang="en-GB" sz="900" dirty="0" err="1"/>
              <a:t>rs</a:t>
            </a:r>
            <a:r>
              <a:rPr lang="en-GB" sz="900" dirty="0"/>
              <a:t>);</a:t>
            </a:r>
          </a:p>
          <a:p>
            <a:pPr marL="0" indent="0">
              <a:buNone/>
            </a:pPr>
            <a:r>
              <a:rPr lang="en-GB" sz="900" dirty="0"/>
              <a:t>    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smtClean="0"/>
              <a:t>}    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6662" y="2517223"/>
            <a:ext cx="3578949" cy="38967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Rs500Dispenser implements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link;</a:t>
            </a:r>
          </a:p>
          <a:p>
            <a:pPr marL="0" indent="0">
              <a:buNone/>
            </a:pPr>
            <a:r>
              <a:rPr lang="en-GB" sz="800" dirty="0"/>
              <a:t>    private final </a:t>
            </a:r>
            <a:r>
              <a:rPr lang="en-GB" sz="800" dirty="0" err="1"/>
              <a:t>int</a:t>
            </a:r>
            <a:r>
              <a:rPr lang="en-GB" sz="800" dirty="0"/>
              <a:t> denomination = 500;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this.link</a:t>
            </a:r>
            <a:r>
              <a:rPr lang="en-GB" sz="800" dirty="0"/>
              <a:t> = </a:t>
            </a:r>
            <a:r>
              <a:rPr lang="en-GB" sz="800" dirty="0" err="1"/>
              <a:t>dispLink</a:t>
            </a:r>
            <a:r>
              <a:rPr lang="en-GB" sz="800" dirty="0"/>
              <a:t>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if(</a:t>
            </a:r>
            <a:r>
              <a:rPr lang="en-GB" sz="800" dirty="0" err="1"/>
              <a:t>rs.getAmount</a:t>
            </a:r>
            <a:r>
              <a:rPr lang="en-GB" sz="800" dirty="0"/>
              <a:t>() &gt;= denomination){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num</a:t>
            </a:r>
            <a:r>
              <a:rPr lang="en-GB" sz="800" dirty="0"/>
              <a:t> = </a:t>
            </a:r>
            <a:r>
              <a:rPr lang="en-GB" sz="800" dirty="0" err="1"/>
              <a:t>rs.getAmount</a:t>
            </a:r>
            <a:r>
              <a:rPr lang="en-GB" sz="800" dirty="0"/>
              <a:t>()/denomination;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remainder = </a:t>
            </a:r>
            <a:r>
              <a:rPr lang="en-GB" sz="800" dirty="0" err="1"/>
              <a:t>rs.getAmount</a:t>
            </a:r>
            <a:r>
              <a:rPr lang="en-GB" sz="800" dirty="0"/>
              <a:t>() % denomination;</a:t>
            </a:r>
          </a:p>
          <a:p>
            <a:pPr marL="0" indent="0">
              <a:buNone/>
            </a:pPr>
            <a:r>
              <a:rPr lang="sv-SE" sz="800" dirty="0"/>
              <a:t>            System.</a:t>
            </a:r>
            <a:r>
              <a:rPr lang="sv-SE" sz="8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800" dirty="0"/>
              <a:t>            if(remainder !=0) </a:t>
            </a:r>
            <a:r>
              <a:rPr lang="en-GB" sz="800" dirty="0" err="1"/>
              <a:t>this.link.dispenseHandler</a:t>
            </a:r>
            <a:r>
              <a:rPr lang="en-GB" sz="800" dirty="0"/>
              <a:t>(new Rupees(remainder));</a:t>
            </a:r>
          </a:p>
          <a:p>
            <a:pPr marL="0" indent="0">
              <a:buNone/>
            </a:pPr>
            <a:r>
              <a:rPr lang="en-GB" sz="800" dirty="0"/>
              <a:t>        }else{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this.link.dispenseHandler</a:t>
            </a:r>
            <a:r>
              <a:rPr lang="en-GB" sz="800" dirty="0"/>
              <a:t>(</a:t>
            </a:r>
            <a:r>
              <a:rPr lang="en-GB" sz="800" dirty="0" err="1"/>
              <a:t>rs</a:t>
            </a:r>
            <a:r>
              <a:rPr lang="en-GB" sz="800" dirty="0"/>
              <a:t>);</a:t>
            </a:r>
          </a:p>
          <a:p>
            <a:pPr marL="0" indent="0">
              <a:buNone/>
            </a:pPr>
            <a:r>
              <a:rPr lang="en-GB" sz="800" dirty="0"/>
              <a:t>        }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53958" y="2504085"/>
            <a:ext cx="3684054" cy="3896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800" dirty="0"/>
              <a:t>class Rs200Dispenser implements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{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private 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link;</a:t>
            </a:r>
          </a:p>
          <a:p>
            <a:pPr marL="0" indent="0">
              <a:buNone/>
            </a:pPr>
            <a:r>
              <a:rPr lang="en-GB" sz="800" dirty="0"/>
              <a:t>    private final </a:t>
            </a:r>
            <a:r>
              <a:rPr lang="en-GB" sz="800" dirty="0" err="1"/>
              <a:t>int</a:t>
            </a:r>
            <a:r>
              <a:rPr lang="en-GB" sz="800" dirty="0"/>
              <a:t> denomination = 200;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setNextDispenserHandler</a:t>
            </a:r>
            <a:r>
              <a:rPr lang="en-GB" sz="800" dirty="0"/>
              <a:t>(</a:t>
            </a:r>
            <a:r>
              <a:rPr lang="en-GB" sz="800" dirty="0" err="1">
                <a:solidFill>
                  <a:srgbClr val="0063BE"/>
                </a:solidFill>
              </a:rPr>
              <a:t>DispenserLinkI</a:t>
            </a:r>
            <a:r>
              <a:rPr lang="en-GB" sz="800" dirty="0"/>
              <a:t> </a:t>
            </a:r>
            <a:r>
              <a:rPr lang="en-GB" sz="800" dirty="0" err="1"/>
              <a:t>dispLink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</a:t>
            </a:r>
            <a:r>
              <a:rPr lang="en-GB" sz="800" dirty="0" err="1"/>
              <a:t>this.link</a:t>
            </a:r>
            <a:r>
              <a:rPr lang="en-GB" sz="800" dirty="0"/>
              <a:t> = </a:t>
            </a:r>
            <a:r>
              <a:rPr lang="en-GB" sz="800" dirty="0" err="1"/>
              <a:t>dispLink</a:t>
            </a:r>
            <a:r>
              <a:rPr lang="en-GB" sz="800" dirty="0"/>
              <a:t>;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sz="800" dirty="0"/>
              <a:t>    @Override</a:t>
            </a:r>
          </a:p>
          <a:p>
            <a:pPr marL="0" indent="0">
              <a:buNone/>
            </a:pPr>
            <a:r>
              <a:rPr lang="en-GB" sz="800" dirty="0"/>
              <a:t>    public void </a:t>
            </a:r>
            <a:r>
              <a:rPr lang="en-GB" sz="800" dirty="0" err="1"/>
              <a:t>dispenseHandler</a:t>
            </a:r>
            <a:r>
              <a:rPr lang="en-GB" sz="800" dirty="0"/>
              <a:t>(Rupees </a:t>
            </a:r>
            <a:r>
              <a:rPr lang="en-GB" sz="800" dirty="0" err="1"/>
              <a:t>rs</a:t>
            </a:r>
            <a:r>
              <a:rPr lang="en-GB" sz="800" dirty="0"/>
              <a:t>) {</a:t>
            </a:r>
          </a:p>
          <a:p>
            <a:pPr marL="0" indent="0">
              <a:buNone/>
            </a:pPr>
            <a:r>
              <a:rPr lang="en-GB" sz="800" dirty="0"/>
              <a:t>        if(</a:t>
            </a:r>
            <a:r>
              <a:rPr lang="en-GB" sz="800" dirty="0" err="1"/>
              <a:t>rs.getAmount</a:t>
            </a:r>
            <a:r>
              <a:rPr lang="en-GB" sz="800" dirty="0"/>
              <a:t>() &gt;= denomination){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</a:t>
            </a:r>
            <a:r>
              <a:rPr lang="en-GB" sz="800" dirty="0" err="1"/>
              <a:t>num</a:t>
            </a:r>
            <a:r>
              <a:rPr lang="en-GB" sz="800" dirty="0"/>
              <a:t> = </a:t>
            </a:r>
            <a:r>
              <a:rPr lang="en-GB" sz="800" dirty="0" err="1"/>
              <a:t>rs.getAmount</a:t>
            </a:r>
            <a:r>
              <a:rPr lang="en-GB" sz="800" dirty="0"/>
              <a:t>()/denomination;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int</a:t>
            </a:r>
            <a:r>
              <a:rPr lang="en-GB" sz="800" dirty="0"/>
              <a:t> remainder = </a:t>
            </a:r>
            <a:r>
              <a:rPr lang="en-GB" sz="800" dirty="0" err="1"/>
              <a:t>rs.getAmount</a:t>
            </a:r>
            <a:r>
              <a:rPr lang="en-GB" sz="800" dirty="0"/>
              <a:t>() % denomination;</a:t>
            </a:r>
          </a:p>
          <a:p>
            <a:pPr marL="0" indent="0">
              <a:buNone/>
            </a:pPr>
            <a:r>
              <a:rPr lang="sv-SE" sz="800" dirty="0"/>
              <a:t>            System.</a:t>
            </a:r>
            <a:r>
              <a:rPr lang="sv-SE" sz="800" i="1" dirty="0"/>
              <a:t>out.println("Dispensing "+num+ " " + denomination + "note");</a:t>
            </a:r>
          </a:p>
          <a:p>
            <a:pPr marL="0" indent="0">
              <a:buNone/>
            </a:pPr>
            <a:r>
              <a:rPr lang="en-GB" sz="800" dirty="0"/>
              <a:t>            if(remainder !=0) </a:t>
            </a:r>
            <a:r>
              <a:rPr lang="en-GB" sz="800" dirty="0" err="1"/>
              <a:t>this.link.dispenseHandler</a:t>
            </a:r>
            <a:r>
              <a:rPr lang="en-GB" sz="800" dirty="0"/>
              <a:t>(new Rupees(remainder));</a:t>
            </a:r>
          </a:p>
          <a:p>
            <a:pPr marL="0" indent="0">
              <a:buNone/>
            </a:pPr>
            <a:r>
              <a:rPr lang="en-GB" sz="800" dirty="0"/>
              <a:t>        }else{</a:t>
            </a:r>
          </a:p>
          <a:p>
            <a:pPr marL="0" indent="0">
              <a:buNone/>
            </a:pPr>
            <a:r>
              <a:rPr lang="en-GB" sz="800" dirty="0"/>
              <a:t>            </a:t>
            </a:r>
            <a:r>
              <a:rPr lang="en-GB" sz="800" dirty="0" err="1"/>
              <a:t>this.link.dispenseHandler</a:t>
            </a:r>
            <a:r>
              <a:rPr lang="en-GB" sz="800" dirty="0"/>
              <a:t>(</a:t>
            </a:r>
            <a:r>
              <a:rPr lang="en-GB" sz="800" dirty="0" err="1"/>
              <a:t>rs</a:t>
            </a:r>
            <a:r>
              <a:rPr lang="en-GB" sz="800" dirty="0"/>
              <a:t>);</a:t>
            </a:r>
          </a:p>
          <a:p>
            <a:pPr marL="0" indent="0">
              <a:buNone/>
            </a:pPr>
            <a:r>
              <a:rPr lang="en-GB" sz="800" dirty="0"/>
              <a:t>        }</a:t>
            </a:r>
          </a:p>
          <a:p>
            <a:pPr marL="0" indent="0">
              <a:buNone/>
            </a:pPr>
            <a:r>
              <a:rPr lang="en-GB" sz="800" dirty="0"/>
              <a:t>    }</a:t>
            </a:r>
          </a:p>
          <a:p>
            <a:pPr marL="0" indent="0">
              <a:buNone/>
            </a:pPr>
            <a:r>
              <a:rPr lang="en-GB" sz="800" dirty="0"/>
              <a:t>    </a:t>
            </a:r>
          </a:p>
          <a:p>
            <a:pPr marL="0" indent="0">
              <a:buNone/>
            </a:pPr>
            <a:r>
              <a:rPr lang="en-GB" sz="800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94412" y="1905000"/>
            <a:ext cx="0" cy="6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13012" y="2192604"/>
            <a:ext cx="3581400" cy="1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3012" y="2211111"/>
            <a:ext cx="0" cy="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92824" y="2174096"/>
            <a:ext cx="3581400" cy="1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674224" y="2183349"/>
            <a:ext cx="0" cy="296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8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 (contd.)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627" y="838200"/>
            <a:ext cx="4260797" cy="578065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sz="900" dirty="0"/>
              <a:t>public class </a:t>
            </a:r>
            <a:r>
              <a:rPr lang="en-GB" sz="900" dirty="0" err="1"/>
              <a:t>ATMClient</a:t>
            </a:r>
            <a:r>
              <a:rPr lang="en-GB" sz="900" dirty="0"/>
              <a:t> {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/>
              <a:t>DispenserLinkI</a:t>
            </a:r>
            <a:r>
              <a:rPr lang="en-GB" sz="900" dirty="0"/>
              <a:t> chain1;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</a:t>
            </a:r>
            <a:r>
              <a:rPr lang="en-GB" sz="900" dirty="0" err="1"/>
              <a:t>ATMClient</a:t>
            </a:r>
            <a:r>
              <a:rPr lang="en-GB" sz="900" dirty="0"/>
              <a:t>() {</a:t>
            </a:r>
          </a:p>
          <a:p>
            <a:pPr marL="0" indent="0">
              <a:buNone/>
            </a:pPr>
            <a:r>
              <a:rPr lang="en-GB" sz="900" dirty="0"/>
              <a:t>        // Initialise the chain</a:t>
            </a:r>
          </a:p>
          <a:p>
            <a:pPr marL="0" indent="0">
              <a:buNone/>
            </a:pPr>
            <a:r>
              <a:rPr lang="en-GB" sz="900" dirty="0"/>
              <a:t>        chain1 = new Rs2000Dispenser();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chain2 = new Rs500Dispenser();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chain3 = new Rs200Dispenser();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DispenserLinkI</a:t>
            </a:r>
            <a:r>
              <a:rPr lang="en-GB" sz="900" dirty="0"/>
              <a:t> chain4 = new Rs100Dispenser();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// Set links for Chain of </a:t>
            </a:r>
            <a:r>
              <a:rPr lang="en-GB" sz="900" dirty="0" err="1" smtClean="0"/>
              <a:t>Responsibilitys</a:t>
            </a:r>
            <a:endParaRPr lang="en-GB" sz="900" dirty="0"/>
          </a:p>
          <a:p>
            <a:pPr marL="0" indent="0">
              <a:buNone/>
            </a:pPr>
            <a:r>
              <a:rPr lang="en-GB" sz="900" dirty="0"/>
              <a:t>        chain1.setNextDispenserHandler(chain2);</a:t>
            </a:r>
          </a:p>
          <a:p>
            <a:pPr marL="0" indent="0">
              <a:buNone/>
            </a:pPr>
            <a:r>
              <a:rPr lang="en-GB" sz="900" dirty="0"/>
              <a:t>        chain2.setNextDispenserHandler(chain3);</a:t>
            </a:r>
          </a:p>
          <a:p>
            <a:pPr marL="0" indent="0">
              <a:buNone/>
            </a:pPr>
            <a:r>
              <a:rPr lang="en-GB" sz="900" dirty="0"/>
              <a:t>        chain3.setNextDispenserHandler(chain4);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static void main(String[] </a:t>
            </a:r>
            <a:r>
              <a:rPr lang="en-GB" sz="900" dirty="0" err="1"/>
              <a:t>args</a:t>
            </a:r>
            <a:r>
              <a:rPr lang="en-GB" sz="900" dirty="0"/>
              <a:t>) throws Exception{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ATMClient</a:t>
            </a:r>
            <a:r>
              <a:rPr lang="en-GB" sz="900" dirty="0"/>
              <a:t> </a:t>
            </a:r>
            <a:r>
              <a:rPr lang="en-GB" sz="900" dirty="0" err="1"/>
              <a:t>atmDispenserClient</a:t>
            </a:r>
            <a:r>
              <a:rPr lang="en-GB" sz="900" dirty="0"/>
              <a:t> = new </a:t>
            </a:r>
            <a:r>
              <a:rPr lang="en-GB" sz="900" dirty="0" err="1"/>
              <a:t>ATMClient</a:t>
            </a:r>
            <a:r>
              <a:rPr lang="en-GB" sz="900" dirty="0"/>
              <a:t>();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i="1" dirty="0" err="1"/>
              <a:t>sendRequestToChains</a:t>
            </a:r>
            <a:r>
              <a:rPr lang="en-GB" sz="900" i="1" dirty="0"/>
              <a:t>(</a:t>
            </a:r>
            <a:r>
              <a:rPr lang="en-GB" sz="900" i="1" dirty="0" err="1"/>
              <a:t>atmDispenserClient</a:t>
            </a:r>
            <a:r>
              <a:rPr lang="en-GB" sz="900" i="1" dirty="0"/>
              <a:t>);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private static void </a:t>
            </a:r>
            <a:r>
              <a:rPr lang="en-GB" sz="900" dirty="0" err="1"/>
              <a:t>sendRequestToChains</a:t>
            </a:r>
            <a:r>
              <a:rPr lang="en-GB" sz="900" dirty="0"/>
              <a:t>(</a:t>
            </a:r>
            <a:r>
              <a:rPr lang="en-GB" sz="900" dirty="0" err="1"/>
              <a:t>ATMClient</a:t>
            </a:r>
            <a:r>
              <a:rPr lang="en-GB" sz="900" dirty="0"/>
              <a:t> </a:t>
            </a:r>
            <a:r>
              <a:rPr lang="en-GB" sz="900" dirty="0" err="1"/>
              <a:t>atmDispenser</a:t>
            </a:r>
            <a:r>
              <a:rPr lang="en-GB" sz="900" dirty="0"/>
              <a:t>) {</a:t>
            </a:r>
          </a:p>
          <a:p>
            <a:pPr marL="0" indent="0">
              <a:buNone/>
            </a:pPr>
            <a:r>
              <a:rPr lang="en-GB" sz="900" dirty="0" smtClean="0"/>
              <a:t>        </a:t>
            </a:r>
            <a:r>
              <a:rPr lang="en-GB" sz="900" dirty="0" err="1" smtClean="0"/>
              <a:t>System.</a:t>
            </a:r>
            <a:r>
              <a:rPr lang="en-GB" sz="900" i="1" dirty="0" err="1" smtClean="0"/>
              <a:t>out.println</a:t>
            </a:r>
            <a:r>
              <a:rPr lang="en-GB" sz="900" i="1" dirty="0"/>
              <a:t>("Enter amount to dispense");</a:t>
            </a:r>
          </a:p>
          <a:p>
            <a:pPr marL="0" indent="0">
              <a:buNone/>
            </a:pPr>
            <a:r>
              <a:rPr lang="en-GB" sz="900" dirty="0"/>
              <a:t>        Scanner input = new Scanner(System.</a:t>
            </a:r>
            <a:r>
              <a:rPr lang="en-GB" sz="900" i="1" dirty="0"/>
              <a:t>in);</a:t>
            </a:r>
          </a:p>
          <a:p>
            <a:pPr marL="0" indent="0">
              <a:buNone/>
            </a:pPr>
            <a:r>
              <a:rPr lang="en-GB" sz="900" dirty="0"/>
              <a:t>        Rupees amount = new Rupees(</a:t>
            </a:r>
            <a:r>
              <a:rPr lang="en-GB" sz="900" dirty="0" err="1"/>
              <a:t>input.nextInt</a:t>
            </a:r>
            <a:r>
              <a:rPr lang="en-GB" sz="900" dirty="0"/>
              <a:t>());</a:t>
            </a:r>
          </a:p>
          <a:p>
            <a:pPr marL="0" indent="0">
              <a:buNone/>
            </a:pPr>
            <a:r>
              <a:rPr lang="en-GB" sz="900" dirty="0"/>
              <a:t>        if (</a:t>
            </a:r>
            <a:r>
              <a:rPr lang="en-GB" sz="900" dirty="0" err="1"/>
              <a:t>amount.getAmount</a:t>
            </a:r>
            <a:r>
              <a:rPr lang="en-GB" sz="900" dirty="0"/>
              <a:t>() % 100 != 0) {</a:t>
            </a:r>
          </a:p>
          <a:p>
            <a:pPr marL="0" indent="0">
              <a:buNone/>
            </a:pPr>
            <a:r>
              <a:rPr lang="en-GB" sz="900" dirty="0"/>
              <a:t>            </a:t>
            </a:r>
            <a:r>
              <a:rPr lang="en-GB" sz="900" dirty="0" err="1"/>
              <a:t>System.</a:t>
            </a:r>
            <a:r>
              <a:rPr lang="en-GB" sz="900" i="1" dirty="0" err="1"/>
              <a:t>out.println</a:t>
            </a:r>
            <a:r>
              <a:rPr lang="en-GB" sz="900" i="1" dirty="0"/>
              <a:t>("Amount should be in multiple of 100s.");</a:t>
            </a:r>
          </a:p>
          <a:p>
            <a:pPr marL="0" indent="0">
              <a:buNone/>
            </a:pPr>
            <a:r>
              <a:rPr lang="en-GB" sz="900" dirty="0"/>
              <a:t>        }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input.close</a:t>
            </a:r>
            <a:r>
              <a:rPr lang="en-GB" sz="900" dirty="0"/>
              <a:t>();</a:t>
            </a:r>
          </a:p>
          <a:p>
            <a:pPr marL="0" indent="0">
              <a:buNone/>
            </a:pPr>
            <a:r>
              <a:rPr lang="en-GB" sz="900" dirty="0"/>
              <a:t> </a:t>
            </a:r>
            <a:r>
              <a:rPr lang="en-GB" sz="900" dirty="0" smtClean="0"/>
              <a:t>       atmDispenser.chain1.dispenseHandler(amount</a:t>
            </a:r>
            <a:r>
              <a:rPr lang="en-GB" sz="900" dirty="0"/>
              <a:t>);</a:t>
            </a:r>
          </a:p>
          <a:p>
            <a:pPr marL="0" indent="0">
              <a:buNone/>
            </a:pPr>
            <a:r>
              <a:rPr lang="en-GB" sz="900" dirty="0"/>
              <a:t>    </a:t>
            </a:r>
            <a:r>
              <a:rPr lang="en-GB" sz="900" dirty="0" smtClean="0"/>
              <a:t>}</a:t>
            </a:r>
            <a:endParaRPr lang="en-GB" sz="9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34833" y="1377652"/>
            <a:ext cx="2753191" cy="35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5789613" y="838200"/>
            <a:ext cx="19812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00" dirty="0"/>
              <a:t>final class Rupees {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private </a:t>
            </a:r>
            <a:r>
              <a:rPr lang="en-GB" sz="900" dirty="0" err="1"/>
              <a:t>int</a:t>
            </a:r>
            <a:r>
              <a:rPr lang="en-GB" sz="900" dirty="0"/>
              <a:t> amount;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900" dirty="0"/>
              <a:t>    public Rupees(</a:t>
            </a:r>
            <a:r>
              <a:rPr lang="en-GB" sz="900" dirty="0" err="1"/>
              <a:t>int</a:t>
            </a:r>
            <a:r>
              <a:rPr lang="en-GB" sz="900" dirty="0"/>
              <a:t> amount) {</a:t>
            </a:r>
          </a:p>
          <a:p>
            <a:pPr marL="0" indent="0">
              <a:buNone/>
            </a:pPr>
            <a:r>
              <a:rPr lang="en-GB" sz="900" dirty="0"/>
              <a:t>        </a:t>
            </a:r>
            <a:r>
              <a:rPr lang="en-GB" sz="900" dirty="0" err="1"/>
              <a:t>this.amount</a:t>
            </a:r>
            <a:r>
              <a:rPr lang="en-GB" sz="900" dirty="0"/>
              <a:t> = amount;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    </a:t>
            </a:r>
          </a:p>
          <a:p>
            <a:pPr marL="0" indent="0">
              <a:buNone/>
            </a:pPr>
            <a:r>
              <a:rPr lang="en-GB" sz="900" dirty="0"/>
              <a:t>    public </a:t>
            </a:r>
            <a:r>
              <a:rPr lang="en-GB" sz="900" dirty="0" err="1"/>
              <a:t>int</a:t>
            </a:r>
            <a:r>
              <a:rPr lang="en-GB" sz="900" dirty="0"/>
              <a:t> </a:t>
            </a:r>
            <a:r>
              <a:rPr lang="en-GB" sz="900" dirty="0" err="1"/>
              <a:t>getAmount</a:t>
            </a:r>
            <a:r>
              <a:rPr lang="en-GB" sz="900" dirty="0"/>
              <a:t>() {</a:t>
            </a:r>
          </a:p>
          <a:p>
            <a:pPr marL="0" indent="0">
              <a:buNone/>
            </a:pPr>
            <a:r>
              <a:rPr lang="en-GB" sz="900" dirty="0"/>
              <a:t>        return amount;</a:t>
            </a:r>
          </a:p>
          <a:p>
            <a:pPr marL="0" indent="0">
              <a:buNone/>
            </a:pPr>
            <a:r>
              <a:rPr lang="en-GB" sz="900" dirty="0"/>
              <a:t>    }</a:t>
            </a:r>
          </a:p>
          <a:p>
            <a:pPr marL="0" indent="0">
              <a:buNone/>
            </a:pPr>
            <a:r>
              <a:rPr lang="en-GB" sz="9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0133" y="5755215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D6492A"/>
                </a:solidFill>
              </a:rPr>
              <a:t>Start request processing </a:t>
            </a:r>
            <a:r>
              <a:rPr lang="en-GB" sz="1100" dirty="0">
                <a:solidFill>
                  <a:srgbClr val="D6492A"/>
                </a:solidFill>
              </a:rPr>
              <a:t>by sending the request to first chain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5333" y="195688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D6492A"/>
                </a:solidFill>
              </a:rPr>
              <a:t>Create links of the responsibility chain</a:t>
            </a:r>
            <a:endParaRPr lang="en-GB" sz="1100" dirty="0">
              <a:solidFill>
                <a:srgbClr val="D6492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6412" y="273700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D6492A"/>
                </a:solidFill>
              </a:rPr>
              <a:t>Create chains with links in order the request will be processed</a:t>
            </a:r>
            <a:endParaRPr lang="en-GB" sz="1100" dirty="0">
              <a:solidFill>
                <a:srgbClr val="D6492A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88024" y="4648200"/>
            <a:ext cx="2897188" cy="990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16" tIns="45709" rIns="91416" bIns="45709" rtlCol="0">
            <a:noAutofit/>
          </a:bodyPr>
          <a:lstStyle>
            <a:lvl1pPr marL="342815" indent="-342815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1pPr>
            <a:lvl2pPr marL="742766" indent="-285678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2pPr>
            <a:lvl3pPr marL="1142712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900" kern="120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3pPr>
            <a:lvl4pPr marL="1599800" indent="-228544" algn="l" defTabSz="914171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Myriad Pro"/>
                <a:ea typeface="+mn-ea"/>
                <a:cs typeface="Arial" pitchFamily="34" charset="0"/>
              </a:defRPr>
            </a:lvl4pPr>
            <a:lvl5pPr marL="205688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3975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6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4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9" indent="-228544" algn="l" defTabSz="91417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interface </a:t>
            </a:r>
            <a:r>
              <a:rPr lang="en-GB" sz="800" dirty="0" err="1" smtClean="0">
                <a:solidFill>
                  <a:srgbClr val="0063BE"/>
                </a:solidFill>
              </a:rPr>
              <a:t>DispenserLinkI</a:t>
            </a:r>
            <a:r>
              <a:rPr lang="en-GB" sz="800" dirty="0" smtClean="0"/>
              <a:t> {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void </a:t>
            </a:r>
            <a:r>
              <a:rPr lang="en-GB" sz="800" dirty="0" err="1" smtClean="0"/>
              <a:t>setNextDispenserHandler</a:t>
            </a:r>
            <a:r>
              <a:rPr lang="en-GB" sz="800" dirty="0" smtClean="0"/>
              <a:t>(</a:t>
            </a:r>
            <a:r>
              <a:rPr lang="en-GB" sz="800" dirty="0" err="1" smtClean="0"/>
              <a:t>DispenserLinkI</a:t>
            </a:r>
            <a:r>
              <a:rPr lang="en-GB" sz="800" dirty="0" smtClean="0"/>
              <a:t> </a:t>
            </a:r>
            <a:r>
              <a:rPr lang="en-GB" sz="800" dirty="0" err="1" smtClean="0"/>
              <a:t>dispLink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    void </a:t>
            </a:r>
            <a:r>
              <a:rPr lang="en-GB" sz="800" dirty="0" err="1" smtClean="0"/>
              <a:t>dispenseHandler</a:t>
            </a:r>
            <a:r>
              <a:rPr lang="en-GB" sz="800" dirty="0" smtClean="0"/>
              <a:t>(Rupees </a:t>
            </a:r>
            <a:r>
              <a:rPr lang="en-GB" sz="800" dirty="0" err="1" smtClean="0"/>
              <a:t>rs</a:t>
            </a:r>
            <a:r>
              <a:rPr lang="en-GB" sz="800" dirty="0" smtClean="0"/>
              <a:t>);</a:t>
            </a:r>
          </a:p>
          <a:p>
            <a:pPr marL="0" indent="0">
              <a:buFont typeface="Wingdings" pitchFamily="2" charset="2"/>
              <a:buNone/>
            </a:pPr>
            <a:endParaRPr lang="en-GB" sz="800" dirty="0" smtClean="0"/>
          </a:p>
          <a:p>
            <a:pPr marL="0" indent="0">
              <a:buFont typeface="Wingdings" pitchFamily="2" charset="2"/>
              <a:buNone/>
            </a:pPr>
            <a:r>
              <a:rPr lang="en-GB" sz="800" dirty="0" smtClean="0"/>
              <a:t>}</a:t>
            </a:r>
            <a:endParaRPr lang="en-GB" sz="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84412" y="5322461"/>
            <a:ext cx="4114800" cy="451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and inspirations: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Source code for all the examples here can be found at: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github.com/shashanksriva/javapractice/tree/master/src/com/shashank/designpatterns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Inspirations: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www.oodesign.com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 action="ppaction://hlinkfile"/>
              </a:rPr>
              <a:t>sourcemaking.com/</a:t>
            </a:r>
            <a:r>
              <a:rPr lang="en-US" dirty="0" err="1" smtClean="0">
                <a:hlinkClick r:id="rId4" action="ppaction://hlinkfile"/>
              </a:rPr>
              <a:t>design_patterns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www.journaldev.com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www.geeksforgeeks.org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Tool used for UML diagrams:</a:t>
            </a: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www.draw.io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2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Design Patterns: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code duplication is possible</a:t>
            </a:r>
          </a:p>
          <a:p>
            <a:r>
              <a:rPr lang="en-US" dirty="0" smtClean="0"/>
              <a:t>Complex design patterns require a thorough understanding of OOPS concepts</a:t>
            </a:r>
          </a:p>
          <a:p>
            <a:r>
              <a:rPr lang="en-US" dirty="0" smtClean="0"/>
              <a:t>Puts the burden on developers to learn the patterns</a:t>
            </a:r>
          </a:p>
          <a:p>
            <a:r>
              <a:rPr lang="en-US" dirty="0" smtClean="0"/>
              <a:t>Chances of anti-patterns appearing is high if code review is not strict or if code passes on from one team to another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8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Design Patterns: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Design patterns are categorized into three types: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Creational Design Pattern</a:t>
            </a:r>
          </a:p>
          <a:p>
            <a:pPr marL="457200" indent="-457200">
              <a:buAutoNum type="arabicPeriod"/>
            </a:pPr>
            <a:r>
              <a:rPr lang="en-US" dirty="0" smtClean="0"/>
              <a:t>Structural Design Pattern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Behavioral Design Pattern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6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152400"/>
            <a:ext cx="11345897" cy="642647"/>
          </a:xfrm>
        </p:spPr>
        <p:txBody>
          <a:bodyPr/>
          <a:lstStyle/>
          <a:p>
            <a:r>
              <a:rPr lang="en-US" dirty="0" smtClean="0"/>
              <a:t>Creational Design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1" y="1066800"/>
            <a:ext cx="98298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design patterns are about class instantiation. </a:t>
            </a:r>
            <a:r>
              <a:rPr lang="en-GB" dirty="0" smtClean="0"/>
              <a:t>They deal </a:t>
            </a:r>
            <a:r>
              <a:rPr lang="en-GB" dirty="0"/>
              <a:t>with object creation mechanisms, trying to create objects in a manner suitable to the situation. The basic form of object creation could result in design problems or added complexity to the design. Creational design patterns solve this problem by </a:t>
            </a:r>
            <a:r>
              <a:rPr lang="en-GB" dirty="0" smtClean="0"/>
              <a:t>controlling object </a:t>
            </a:r>
            <a:r>
              <a:rPr lang="en-GB" dirty="0"/>
              <a:t>creation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Types:</a:t>
            </a:r>
          </a:p>
          <a:p>
            <a:r>
              <a:rPr lang="en-US" sz="1400" b="1" dirty="0"/>
              <a:t>Singleton</a:t>
            </a:r>
          </a:p>
          <a:p>
            <a:r>
              <a:rPr lang="en-US" sz="1400" b="1" dirty="0" err="1"/>
              <a:t>AbstractFactory</a:t>
            </a:r>
            <a:endParaRPr lang="en-US" sz="1400" b="1" dirty="0"/>
          </a:p>
          <a:p>
            <a:r>
              <a:rPr lang="en-US" sz="1400" b="1" dirty="0"/>
              <a:t>Builder</a:t>
            </a:r>
          </a:p>
          <a:p>
            <a:r>
              <a:rPr lang="en-US" sz="1400" b="1" dirty="0"/>
              <a:t>Factory</a:t>
            </a:r>
          </a:p>
          <a:p>
            <a:r>
              <a:rPr lang="en-US" sz="1400" b="1" dirty="0"/>
              <a:t>Object pool</a:t>
            </a:r>
          </a:p>
          <a:p>
            <a:r>
              <a:rPr lang="en-US" sz="1400" b="1" dirty="0"/>
              <a:t>Prototype</a:t>
            </a:r>
            <a:endParaRPr lang="en-GB" sz="14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5012" y="3810000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8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Design Pattern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Intent of a Singleton Design Pattern is to: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GB" dirty="0"/>
              <a:t>Ensure a class has only one instance, and provide a global point of access to it</a:t>
            </a:r>
            <a:r>
              <a:rPr lang="en-GB" dirty="0" smtClean="0"/>
              <a:t>.</a:t>
            </a:r>
          </a:p>
          <a:p>
            <a:r>
              <a:rPr lang="en-GB" dirty="0"/>
              <a:t>Encapsulated "</a:t>
            </a:r>
            <a:r>
              <a:rPr lang="en-GB" dirty="0" smtClean="0"/>
              <a:t>just-in-time </a:t>
            </a:r>
            <a:r>
              <a:rPr lang="en-GB" dirty="0"/>
              <a:t>initialization" or "initialization on first use</a:t>
            </a:r>
            <a:r>
              <a:rPr lang="en-GB" dirty="0" smtClean="0"/>
              <a:t>".</a:t>
            </a:r>
          </a:p>
          <a:p>
            <a:r>
              <a:rPr lang="en-US" dirty="0" smtClean="0"/>
              <a:t>No matter what only one instance of Singleton will be created and available for use.</a:t>
            </a:r>
            <a:endParaRPr lang="en-GB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2667000"/>
            <a:ext cx="3305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a Singleton Design Pattern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2975901"/>
              </p:ext>
            </p:extLst>
          </p:nvPr>
        </p:nvGraphicFramePr>
        <p:xfrm>
          <a:off x="836612" y="990600"/>
          <a:ext cx="1120139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179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924944"/>
            <a:ext cx="6781799" cy="593305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public </a:t>
            </a:r>
            <a:r>
              <a:rPr lang="en-GB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</a:t>
            </a:r>
            <a:r>
              <a:rPr lang="en-GB" dirty="0" smtClean="0"/>
              <a:t> class </a:t>
            </a:r>
            <a:r>
              <a:rPr lang="en-GB" dirty="0"/>
              <a:t>Singleton {</a:t>
            </a:r>
          </a:p>
          <a:p>
            <a:pPr marL="0" indent="0">
              <a:buNone/>
            </a:pPr>
            <a:r>
              <a:rPr lang="en-GB" dirty="0"/>
              <a:t>	private static Singleton instance;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dirty="0"/>
              <a:t> Singleton() {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  <a:r>
              <a:rPr lang="en-GB" dirty="0"/>
              <a:t> static synchronized Singleton </a:t>
            </a:r>
            <a:r>
              <a:rPr lang="en-GB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getInstance</a:t>
            </a:r>
            <a:r>
              <a:rPr lang="en-GB" dirty="0"/>
              <a:t>(){</a:t>
            </a:r>
          </a:p>
          <a:p>
            <a:pPr marL="0" indent="0">
              <a:buNone/>
            </a:pPr>
            <a:r>
              <a:rPr lang="en-GB" dirty="0"/>
              <a:t>		if (instance == null</a:t>
            </a:r>
            <a:r>
              <a:rPr lang="en-GB" dirty="0" smtClean="0"/>
              <a:t>) {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instance = new Singleton</a:t>
            </a:r>
            <a:r>
              <a:rPr lang="en-GB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return instance;</a:t>
            </a:r>
          </a:p>
          <a:p>
            <a:pPr marL="0" indent="0">
              <a:buNone/>
            </a:pPr>
            <a:r>
              <a:rPr lang="en-GB" dirty="0"/>
              <a:t>	}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808412" y="1066800"/>
            <a:ext cx="320040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008812" y="950639"/>
            <a:ext cx="28956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1. Mark class as final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180012" y="1463667"/>
            <a:ext cx="2743200" cy="151854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890093" y="1361055"/>
            <a:ext cx="38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2. Declare a private static class variable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19962" y="2209800"/>
            <a:ext cx="3798450" cy="152400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18412" y="2169839"/>
            <a:ext cx="35253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3. Create a private Constructor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42242" y="4525352"/>
            <a:ext cx="48225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6492A"/>
                </a:solidFill>
              </a:rPr>
              <a:t>4. </a:t>
            </a:r>
            <a:r>
              <a:rPr lang="en-US" dirty="0">
                <a:solidFill>
                  <a:srgbClr val="D6492A"/>
                </a:solidFill>
              </a:rPr>
              <a:t>Create a public static method to access the </a:t>
            </a:r>
            <a:r>
              <a:rPr lang="en-GB" dirty="0" smtClean="0">
                <a:solidFill>
                  <a:srgbClr val="D6492A"/>
                </a:solidFill>
              </a:rPr>
              <a:t>Singleton object</a:t>
            </a:r>
            <a:endParaRPr lang="en-GB" dirty="0">
              <a:solidFill>
                <a:srgbClr val="D6492A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5400000">
            <a:off x="7716471" y="3010449"/>
            <a:ext cx="891992" cy="2307310"/>
          </a:xfrm>
          <a:prstGeom prst="bentArrow">
            <a:avLst>
              <a:gd name="adj1" fmla="val 6849"/>
              <a:gd name="adj2" fmla="val 26176"/>
              <a:gd name="adj3" fmla="val 19711"/>
              <a:gd name="adj4" fmla="val 43750"/>
            </a:avLst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3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Template 2014" id="{3C56ABA0-CDD6-4714-974F-9FD8DCDB5ECF}" vid="{375C4A85-3F95-4A6F-AB8F-CDA4614EA130}"/>
    </a:ext>
  </a:extLst>
</a:theme>
</file>

<file path=ppt/theme/theme2.xml><?xml version="1.0" encoding="utf-8"?>
<a:theme xmlns:a="http://schemas.openxmlformats.org/drawingml/2006/main" name="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1_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2_TC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3153</Words>
  <Application>Microsoft Office PowerPoint</Application>
  <PresentationFormat>Custom</PresentationFormat>
  <Paragraphs>668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Arial Unicode MS</vt:lpstr>
      <vt:lpstr>Calibri</vt:lpstr>
      <vt:lpstr>Courier New</vt:lpstr>
      <vt:lpstr>Myriad Pro</vt:lpstr>
      <vt:lpstr>Tahoma</vt:lpstr>
      <vt:lpstr>Wingdings</vt:lpstr>
      <vt:lpstr>Corp Template 2014</vt:lpstr>
      <vt:lpstr>TCS_Presentation_Template</vt:lpstr>
      <vt:lpstr>Thank You</vt:lpstr>
      <vt:lpstr>1_TCS_Presentation_Template</vt:lpstr>
      <vt:lpstr>2_TCS_Presentation_Template</vt:lpstr>
      <vt:lpstr>1_Thank You</vt:lpstr>
      <vt:lpstr>Design Patterns</vt:lpstr>
      <vt:lpstr>What is a Design Pattern?</vt:lpstr>
      <vt:lpstr>Advantages of Design Patterns</vt:lpstr>
      <vt:lpstr>Disadvantages of Design Patterns:</vt:lpstr>
      <vt:lpstr>Different types of Design Patterns:</vt:lpstr>
      <vt:lpstr>Creational Design Patterns</vt:lpstr>
      <vt:lpstr>Singleton Design Pattern</vt:lpstr>
      <vt:lpstr>Steps to create a Singleton Design Pattern</vt:lpstr>
      <vt:lpstr>Code Example</vt:lpstr>
      <vt:lpstr>Object Pool Design Pattern</vt:lpstr>
      <vt:lpstr>Code Example</vt:lpstr>
      <vt:lpstr>Code Example (Contd.)</vt:lpstr>
      <vt:lpstr>Structural Design Pattern</vt:lpstr>
      <vt:lpstr>Adapter Design Pattern</vt:lpstr>
      <vt:lpstr>Code Example</vt:lpstr>
      <vt:lpstr>Code Example (contd.)</vt:lpstr>
      <vt:lpstr>Code Example (contd.)</vt:lpstr>
      <vt:lpstr>Decorator Design Pattern</vt:lpstr>
      <vt:lpstr>Code Example</vt:lpstr>
      <vt:lpstr>Code Example (contd.)</vt:lpstr>
      <vt:lpstr>Code example (contd.)</vt:lpstr>
      <vt:lpstr>Code Example (contd.)</vt:lpstr>
      <vt:lpstr>Code Example (contd.)</vt:lpstr>
      <vt:lpstr>Behavioral design Pattern</vt:lpstr>
      <vt:lpstr>Strategy Design Pattern</vt:lpstr>
      <vt:lpstr>Code Example:</vt:lpstr>
      <vt:lpstr>Code Example:</vt:lpstr>
      <vt:lpstr>Chain of Responsibility</vt:lpstr>
      <vt:lpstr>UML interpretation of Chain Of Responsibility</vt:lpstr>
      <vt:lpstr>Code Example:</vt:lpstr>
      <vt:lpstr>Code Example (contd.)</vt:lpstr>
      <vt:lpstr>Source and inspirations: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rakkhand</dc:creator>
  <cp:lastModifiedBy>Shashank Srivastava -X (shashasr - TATA CONSULTANCY SERVICES LIMITED at Cisco)</cp:lastModifiedBy>
  <cp:revision>381</cp:revision>
  <dcterms:created xsi:type="dcterms:W3CDTF">2015-08-25T08:11:46Z</dcterms:created>
  <dcterms:modified xsi:type="dcterms:W3CDTF">2019-04-03T06:28:41Z</dcterms:modified>
</cp:coreProperties>
</file>