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F71B-68CC-F339-40BB-BF963BD8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5907E-55DD-D54F-8B89-6FBD933D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CDD3-6A5E-3FC6-769A-1D2C131F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A517-2539-012B-2285-9E5E4C2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EE28-2755-B689-8BDA-E4AED88E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156-D122-1C01-DF98-191421C9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3A1D-5877-AE80-33C6-E5869E3A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6B80-1226-8A21-C6C7-350A85CE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58A5-9548-D1C5-E4DD-393ECE81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428D-6177-8EE2-0AC0-7FAED83A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DB39A-EF37-6BA0-89BF-4D91BA504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41905-4520-13B8-FC55-F36A2AA8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5521-A0D0-7850-F897-6FB5FF97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1640-1991-BDBB-C21F-642F9587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138D-B138-ADC8-9791-5CF88AC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7D71-FF00-FB59-BD3C-3F279E76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A6D1-CBFA-3615-ABE4-50B0D4D7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C00A-52BE-125E-6093-5B182E1C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A91D-0BDC-FBF5-BE89-A74AEDF7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B84D-9794-5300-311D-2D7DCA3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522F-400B-B9A0-8362-B20FE237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8ABF2-5C58-C77A-6A7B-AE836B37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9940-850B-C09F-B845-AA789059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78CB-76D0-B60B-9E16-04C9F66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3219-C099-396B-4835-587DE647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5A2-C4E8-A2B7-2D82-41CA90EB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05B8-181A-BB0F-5984-4C1AEEE70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740B-0F26-B35E-F31A-3EDB29BD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5E29-AF9D-3A25-CFDE-0AA4AF75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7C69-2032-85F7-BBD2-F68D1563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BD62-373A-0AE7-6BF7-C9583298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148C-92F2-8F32-6D4B-B9FE1E29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B862-764D-B968-D453-22F723EF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BCEE-6649-AFD3-CA5A-DF7703B3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403D-1D21-98D7-7F6A-7D1E9ABF1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09E3-E253-B4D1-DAC4-58D8E83F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5EE08-48FC-93BB-0531-8F188FED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55F1B-814B-A40A-2285-B697959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71585-BCB3-1486-BC6B-1EA07593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8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2A3-F509-71F7-B7F0-EE00A611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95E9-A3FB-927E-939D-98319CB1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AC50E-67F4-F1B8-7824-A96853EC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9B6D-ADA5-7D87-A081-ACAD26D9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0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F079-2E84-84DE-A9A9-D25E808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0F015-2A60-A759-EA91-80A9021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86948-EFDF-1A1F-EB32-2A21097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6F51-B38C-6484-8CAB-CAAFB797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0F9E-3AD7-74DC-31C5-63DBB927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5BDA-44B8-CD60-DB7B-03EA5018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1A5EC-A86E-A5B6-0CEC-9C2CF6C9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CEC0-9835-8FFD-3912-C9BB4F2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9986-631C-0754-79FC-D02DAB26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8B4D-1A65-9F45-0A76-B4155BD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A2083-EC68-BC6C-ED4F-89787729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2B2BE-DFBD-98DA-3D62-6A0AC2F7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51FC6-042A-542B-DEEE-54413633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77FBE-B04B-7838-07E5-03BD7941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DD23-39CE-1BAD-A421-F5E4BC28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8A1A3-85A8-AEC7-8B77-E5A734D0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3F8E-F513-B718-B788-9A394D9C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E4341-5420-F520-CA15-F748D1782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6154-F805-43F5-AEF7-9326E919D51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C424-2310-5BB0-9045-ACE9AEC0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4F40-570A-1F21-8249-CA166E8C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0B2F-CB26-4B9A-8FFF-C6F82E76B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1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8BEA3-A2CA-6F89-F4E2-8227B007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6" y="679630"/>
            <a:ext cx="6283612" cy="33920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82B7889-E8C9-24AF-9B8C-6659B96B9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4" y="23756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34A29-5E35-236B-6941-8E65D240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8" y="299630"/>
            <a:ext cx="7001832" cy="4013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10B91-5E88-B355-9014-00EBC602A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469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8C576-B423-52D7-C574-7CF09929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1" y="1758858"/>
            <a:ext cx="8478689" cy="458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EC0CD-BDD2-ED6E-6EDD-636553644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16" y="111760"/>
            <a:ext cx="5635413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2CCC4-6DF0-B796-B351-3C576ECE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2" y="353632"/>
            <a:ext cx="6847308" cy="383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8D652-D728-F14D-0C5F-FC34AD22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4" y="19922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9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B107D-31FA-D518-17FF-01411F76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4" y="344068"/>
            <a:ext cx="6248406" cy="5826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420F5-773C-BA6A-B758-11EF15155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14" y="22301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77BB1-9222-57F3-0E0B-DD048FDE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4" y="465394"/>
            <a:ext cx="8404021" cy="3131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8ADF2-E333-9773-618E-7B2AAC34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97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1A9CB-D41D-8599-E8E3-AF8FE940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7" y="406331"/>
            <a:ext cx="7947953" cy="3752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F9E33-527B-7F66-D366-C3E09C24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6873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9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D1D2C-682E-D08C-40EE-98F869AA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9" y="316110"/>
            <a:ext cx="8524897" cy="375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AF4B5-4404-A5B2-4EBB-4C5D3E17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4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11BE3-2901-DA32-1ADE-7EC3A33A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1" y="349146"/>
            <a:ext cx="7255619" cy="327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39AA6-32A5-F8A6-D85B-D4640E7CE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6669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61F2E-E5D0-5A5B-FE11-F6E9A4CB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" y="597482"/>
            <a:ext cx="6294249" cy="318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E7853-ECE3-49E6-2B72-4D2865B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2636515"/>
            <a:ext cx="5628646" cy="4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EEDE9-4B8A-9856-3401-79F48F18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34" y="696547"/>
            <a:ext cx="6168926" cy="2900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9B595-73F6-02B0-985D-64BEE019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14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13405-0F6E-C455-4738-DDE4576D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3" y="595534"/>
            <a:ext cx="7362319" cy="322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D5968-0808-3C42-24B7-8263E19A9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34" y="23113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E05D4-5B30-D3B3-095E-7CF2F84F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7" y="453958"/>
            <a:ext cx="10377458" cy="368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50D6B-3183-D41E-3318-1C5C2BE8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5330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F6F79-1FF4-439D-C1E3-125020EF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7" y="500961"/>
            <a:ext cx="11783567" cy="3187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F99333-E133-ACCA-F66C-B686D3C73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57751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3DE5B-2EA4-CA49-DAFB-C937B73C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84" y="591764"/>
            <a:ext cx="7097495" cy="3936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1B934-9687-D8D5-7E3D-4D1AD28C6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9E4AD-588F-3210-BC74-C3F159E5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8" y="458415"/>
            <a:ext cx="7206722" cy="366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BCDB9-ED09-6BF6-E384-919C0803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3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7F24E-C78A-0788-8F1B-BBB5B172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" y="359972"/>
            <a:ext cx="6165321" cy="4227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8DC0D-F18E-1582-6831-E71BA38A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4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</dc:creator>
  <cp:lastModifiedBy>Swathi S</cp:lastModifiedBy>
  <cp:revision>1</cp:revision>
  <dcterms:created xsi:type="dcterms:W3CDTF">2024-02-21T12:17:39Z</dcterms:created>
  <dcterms:modified xsi:type="dcterms:W3CDTF">2024-02-21T12:45:38Z</dcterms:modified>
</cp:coreProperties>
</file>