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1794-D82E-B7D0-60DE-C99080754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7BA9D-E3A7-4020-3E90-353436EA0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45AA8-8154-6EC6-3855-86AC4341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F2DF-CEDA-4491-AED8-884A69C7B49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09C29-3035-1385-762F-E8684DF9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A5F91-FCAB-A01A-40D1-1BD06B0E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EDFE-7849-44B4-9C9A-264C4705E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50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85BB-3BAB-4D48-A6BF-ECB9EEE4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3522C-8696-05A8-683A-4FE686DDA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7ABDF-FA54-5818-F21B-F0EF4268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F2DF-CEDA-4491-AED8-884A69C7B49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87091-85B0-B03E-852D-791FED24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00D8E-F79F-4214-1A75-399AE136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EDFE-7849-44B4-9C9A-264C4705E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94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C930E-04E3-B423-1844-E4FA9A931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7F588-9BD8-4DAE-31CE-B25929F4D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6F0FB-7EF0-ABE7-A692-72F4CD6C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F2DF-CEDA-4491-AED8-884A69C7B49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19E3B-5966-8E2F-F47B-5DC43A03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20389-8943-0115-CF5E-35F63CFF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EDFE-7849-44B4-9C9A-264C4705E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49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33CA-0BB9-E86C-44EC-A6C6D653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9F37-8DF8-6CA7-98BA-151068C3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298F-8B5E-7E86-4767-F69B7BC7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F2DF-CEDA-4491-AED8-884A69C7B49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EDBE-2446-4FD2-C012-74033E54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E3099-BF79-DDD7-C2B8-C4548BCE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EDFE-7849-44B4-9C9A-264C4705E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95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E406-B093-EC7B-D75B-77DC26D8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FB3FC-5627-55B4-7D23-E668D0C2D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8643-0B45-DA67-C384-8760A13C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F2DF-CEDA-4491-AED8-884A69C7B49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DE38-5609-0927-6C2C-1EBD99C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B2F4B-CBAF-3FB1-DE27-FCB0F00B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EDFE-7849-44B4-9C9A-264C4705E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61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7C83-AD98-F59A-7565-B4305AA7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99F6-F220-B269-E9C5-59F50B27D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AB617-CB0C-4CC7-4110-C7C509658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6D7AB-A318-18BA-E71A-934E3191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F2DF-CEDA-4491-AED8-884A69C7B49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1128D-4556-7BD1-1455-46508099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0DD23-6A6B-0F22-99E5-621A16E6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EDFE-7849-44B4-9C9A-264C4705E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7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3DB2-01A5-716F-EDA9-6BD751AE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FE247-C9BA-3ACC-9021-06FA5722F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E16FF-8A87-7C4F-04B5-473D29AEE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CE1BB-183F-D152-EAA2-5CA091E88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CA5FE-8D7B-4432-26F9-9D99967BB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01EAC-1F60-C86C-F1F5-C8D83424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F2DF-CEDA-4491-AED8-884A69C7B49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1910E-9D16-0DA5-1275-20FD98F2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1FC8F-9E97-61D0-A1CC-2C5A2865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EDFE-7849-44B4-9C9A-264C4705E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61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3D6E-495F-B512-9070-6CDCFDDA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61F20-AF84-6D2F-42A9-08ECA43D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F2DF-CEDA-4491-AED8-884A69C7B49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09083-41EF-8C8A-249D-9EB206F8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2EF87-14B8-1B54-929F-A7F97EF0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EDFE-7849-44B4-9C9A-264C4705E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94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60F3B-0E81-8C9E-0AC9-4E246745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F2DF-CEDA-4491-AED8-884A69C7B49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91E01-F7DD-18F1-9B25-C9DE340C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8E61F-DC08-B9E6-521B-7164A83A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EDFE-7849-44B4-9C9A-264C4705E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63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5872-2C4A-E55D-09FC-FACA2CD6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EEE3-99EB-C00B-B850-04ECF637A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37BD8-FEAA-6D44-7B06-6D8428B82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320DA-0FA6-5C16-3C22-628DE03E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F2DF-CEDA-4491-AED8-884A69C7B49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6E6AC-54A5-75E6-75F3-226E1D58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FA80E-B3EE-E3F9-4C3B-FDD941E5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EDFE-7849-44B4-9C9A-264C4705E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8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7757-50A0-32F4-580D-DB348AF0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47472-3F9E-51E3-B0C6-CB1795186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0881-0D7A-475A-8003-4F113E2B5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1E391-51EB-B06A-AD30-D6173808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F2DF-CEDA-4491-AED8-884A69C7B49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3D8E9-0502-E4D7-40E4-496E0E66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85192-451F-4440-91D9-F218C4F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EDFE-7849-44B4-9C9A-264C4705E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89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72C35-7910-07F0-30BE-E25CFA15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5F9A8-4EFD-744F-A982-0DD3EB45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1488C-140A-AEB9-1D10-AE697D450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BF2DF-CEDA-4491-AED8-884A69C7B49E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A42BC-04D9-8D30-FCC1-A54D817D2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05EDE-F355-CAFA-DFF2-FD9A2DE76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5EDFE-7849-44B4-9C9A-264C4705E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08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377C42-15E5-17FB-FAC6-2E980D5A8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4" y="503056"/>
            <a:ext cx="8105323" cy="3357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66CF88-3713-2E16-D6E7-D28249BE1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01" y="4378960"/>
            <a:ext cx="2706629" cy="16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46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5FA6E-E83B-108D-945B-37175DAFF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9" y="3624290"/>
            <a:ext cx="2645818" cy="815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BFD1A-C2AA-DA46-ED76-94217527E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2" y="219652"/>
            <a:ext cx="8777582" cy="30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1496A0-DEE0-6315-CCDB-6A9781B06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9" y="487192"/>
            <a:ext cx="7979108" cy="3139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8AB4B9-7242-8B9A-7637-8085F58B1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03" y="4182856"/>
            <a:ext cx="2602165" cy="12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6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383E42-5E6D-6FE4-0078-47777C205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31" y="4220615"/>
            <a:ext cx="2243522" cy="1011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801BD0-D56B-D870-36AF-C497D3DD6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7" y="577988"/>
            <a:ext cx="1065043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5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67DD6C-36A2-4ECB-6E57-4F0C9E75D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14" y="4785000"/>
            <a:ext cx="2678027" cy="1016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8C649-37C3-2A09-2518-A3F267422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25" y="385337"/>
            <a:ext cx="8348936" cy="304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5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96CF8F-5B2C-C697-0D05-14397B421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29" y="4704988"/>
            <a:ext cx="3476562" cy="1502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E9386E-A2BF-B7FC-D427-AAA4B8662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01" y="337706"/>
            <a:ext cx="6921864" cy="339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8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36AC20-BF3F-3850-DC75-C9E95953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37" y="3429000"/>
            <a:ext cx="2340328" cy="874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AB6A7C-B736-58E8-7EE6-BBD9D87F2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81" y="290108"/>
            <a:ext cx="8602248" cy="19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7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5C5240-8401-8C8A-B467-151C7C410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12" y="3314926"/>
            <a:ext cx="2729979" cy="1947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1A922-13A9-D90E-B344-89FB8DCB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3" y="484679"/>
            <a:ext cx="11579525" cy="2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99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BF3E39-C3A9-E8A3-554A-D7F4E3891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2" y="3238525"/>
            <a:ext cx="2181338" cy="2758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0CB392-A523-850B-EFA7-B84F21D5D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47" y="442444"/>
            <a:ext cx="11369210" cy="25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25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05AB24-EE07-6D91-1F34-5CD00AEFE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67" y="3605184"/>
            <a:ext cx="4071514" cy="87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C1A879-46B5-1570-0B6A-D0B6DA4ED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0" y="304334"/>
            <a:ext cx="8538586" cy="27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5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04D580-43C5-EB60-D337-8DE7FF4B8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58" y="2925023"/>
            <a:ext cx="1015082" cy="3124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D2B16F-CB41-BBD9-E85E-88A6CF6D9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92" y="539324"/>
            <a:ext cx="7411770" cy="20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1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7A8A79-8A58-B38E-4541-23C9A3733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3" y="319848"/>
            <a:ext cx="6942617" cy="3256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1C25D6-808C-8505-7C51-524EA164A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78" y="4244754"/>
            <a:ext cx="3887122" cy="15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5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37ABDD-FAA6-F824-3CD3-E485BAE8E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74" y="4105833"/>
            <a:ext cx="1041126" cy="1858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D168C-25EB-D7A8-3B3F-7DAE8E83B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7" y="354540"/>
            <a:ext cx="7244849" cy="25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08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BA0122-C49E-A843-6D88-E977BB0FB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35" y="3591717"/>
            <a:ext cx="643925" cy="2984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DC8BAE-2F97-EEF2-E6B0-21A29E7AC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5" y="417034"/>
            <a:ext cx="9044555" cy="271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39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074214-EA32-C71C-2496-AC4CFA869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26" y="4137316"/>
            <a:ext cx="5481438" cy="1003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844343-E939-BAEF-94AD-4D8DEBD32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0" y="324930"/>
            <a:ext cx="6142899" cy="27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0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D15293-F308-29F6-9004-539137719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28" y="3768198"/>
            <a:ext cx="3748662" cy="1403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437B2-65ED-DE20-75CE-7EB790A1A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4" y="403378"/>
            <a:ext cx="7609589" cy="261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66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452E8-A6AC-D7FF-64B6-1FC48933E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72" y="3944730"/>
            <a:ext cx="3893214" cy="810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712C3-D47C-4A7B-F9A3-1CAADA346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1" y="238917"/>
            <a:ext cx="5779805" cy="27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02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899748-E23E-2FF3-7F43-6A0A79BC8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5" y="3601677"/>
            <a:ext cx="2589708" cy="1143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3C89AE-5EA8-D813-5277-AA12F855A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7" y="312572"/>
            <a:ext cx="5350016" cy="266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9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0E4018-A9AC-E8D9-2BC6-2B71DF2D1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18" y="3965821"/>
            <a:ext cx="1822221" cy="1465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61177E-554A-0937-3393-E3B388D4F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2" y="415838"/>
            <a:ext cx="5345281" cy="28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6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746340-C842-E587-53F2-9E048C15C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5" y="3816644"/>
            <a:ext cx="9574559" cy="562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876072-A91D-44C4-0DEC-397731AC2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3" y="281806"/>
            <a:ext cx="7943688" cy="25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39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69010-55C7-F15E-3DEF-D9BEAFD62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28" y="3293339"/>
            <a:ext cx="5633279" cy="1657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799FA-76C0-BFE0-D657-D880A814B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6" y="464470"/>
            <a:ext cx="10936226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52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E4D98F-32CA-C54C-A79C-DAD826F8E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3" y="2784430"/>
            <a:ext cx="7030431" cy="3134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4387C0-01AF-FFD7-FD2E-34F081FC1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2" y="429750"/>
            <a:ext cx="1031701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4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CA35CD-58EC-A2EB-9F7F-471FA5727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7" y="3740372"/>
            <a:ext cx="3216310" cy="1644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CA182-04DC-F00F-E4C7-F80755EA3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1" y="331718"/>
            <a:ext cx="8158987" cy="309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0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ADBB7F-A5B0-89C6-C772-33E589E7C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95" y="1884182"/>
            <a:ext cx="8515046" cy="2581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634770-7903-6D8A-C46B-B9E2F06F5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839" y="410982"/>
            <a:ext cx="348452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35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D41E5-64CB-40F2-01AE-5E0F4B376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79" y="4101682"/>
            <a:ext cx="6606215" cy="1679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7C21F6-74BA-61E5-AAEE-4C0B1D093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74" y="672914"/>
            <a:ext cx="928817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21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2E85F0-EB85-136D-A5C3-AE892A2C4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64" y="3698842"/>
            <a:ext cx="6622781" cy="710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0B6359-71F3-2823-725E-CA5891784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0" y="493899"/>
            <a:ext cx="8704791" cy="255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53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BC35F-55E1-1F46-6E52-3BD009585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1" y="4152239"/>
            <a:ext cx="1450060" cy="966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6BC6E-0BBF-5FE0-9F75-7F3B9C5BB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77" y="297976"/>
            <a:ext cx="6691219" cy="29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3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8CAA9E-66E6-9BCB-91AD-8F8C0A778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6" y="3575020"/>
            <a:ext cx="2692984" cy="864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B9A1A4-FECD-7FA0-378F-66324E2B6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32" y="427891"/>
            <a:ext cx="7855349" cy="217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56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A1CFB8-79B6-06B2-DD29-63555D303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04" y="4421734"/>
            <a:ext cx="2417790" cy="864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A20BF8-6FBE-E647-A881-BFC2381EC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16" y="393873"/>
            <a:ext cx="6580995" cy="240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5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179968-FA3A-3DFD-55CD-5363EAB21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17" y="3538118"/>
            <a:ext cx="2069888" cy="1978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2ED776-7AC1-EA74-5B41-139B06AE5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16" y="391993"/>
            <a:ext cx="10832875" cy="178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2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9F89F6-80C6-8CE2-3086-201895BAA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64" y="4175728"/>
            <a:ext cx="1829476" cy="1416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95CB3F-0ABF-A051-5368-54CA23624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37" y="414520"/>
            <a:ext cx="663032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238B37-D6BA-F259-5CE1-C9B06EA9E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10" y="4084322"/>
            <a:ext cx="2063039" cy="873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D3291-072E-242F-79ED-9D6F31D48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87" y="525340"/>
            <a:ext cx="8587919" cy="224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5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63F201-BC93-E33D-F94F-6BA67AC04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60" y="4373711"/>
            <a:ext cx="1732404" cy="118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BC908F-3F63-1D2F-AB2C-4E1DFE26C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72" y="436129"/>
            <a:ext cx="8674961" cy="226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1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E5CD5F-7E00-2A17-99CC-7268217B1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55" y="3805021"/>
            <a:ext cx="1355125" cy="1120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59E87-0C2A-6E40-358B-D7600E5CB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6" y="617763"/>
            <a:ext cx="10259857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8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4F0EDC-E713-C8DB-0087-7F122BA84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4" y="3413760"/>
            <a:ext cx="1091681" cy="822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67876D-F395-AA58-ADF1-B53F60AA2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8" y="519331"/>
            <a:ext cx="9723679" cy="188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1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Swathi S</dc:creator>
  <cp:lastModifiedBy>Swathi S</cp:lastModifiedBy>
  <cp:revision>1</cp:revision>
  <dcterms:created xsi:type="dcterms:W3CDTF">2024-02-21T17:08:46Z</dcterms:created>
  <dcterms:modified xsi:type="dcterms:W3CDTF">2024-02-21T17:24:09Z</dcterms:modified>
</cp:coreProperties>
</file>