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E6C1-585F-A25C-3333-81D6EF46A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E4AFB-7EED-D6D8-E5EA-307DBB0B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517B-34B3-940B-8FC8-A1237FD0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C377-4C7A-B42D-0A03-9B84CFD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BB35-CD96-733E-DAB5-B6C1A228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9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26A-0909-00D3-BD40-7E90491F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B5277-4D2B-9167-AB90-F31954A98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5C48-E8D8-C30B-F5A4-7A0CF628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44D7-A963-BAF4-862C-E9F17400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8D31-DE7F-423D-EEAA-D8560F19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6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5F9C8-3FD5-A2D0-F697-61EC7893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7737-2707-7DD1-01D1-BE0B2975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7FE1-2C87-9EF5-EA00-A791595D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915A-8931-8FD0-8D0D-1B413302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0F40-1CD3-14A2-ED69-60B2DCA3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7C81-9612-171F-9480-D31F92B4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403B-D2AF-4ECD-EED0-5B968A15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2743-6553-E963-066F-D2A94FEB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4FE5-02CA-21CF-91AC-C24E9851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6B8B-E607-2766-479C-C21301A0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983D-EAAB-BE7E-692A-596D1FAB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C76C-CB0C-8F1D-9CEA-CDADB687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A5D-913A-65C1-6BD2-ED89559E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D74-6930-A0CD-F0FF-A0871DA2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B19D-FE71-6873-4556-476A24DB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EE50-D86C-598A-7C1C-5A61F95B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229B-45DA-9488-8D4C-562B3A83B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28C9A-1CE3-80CB-123C-E070DE5F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C6BE-BDA4-204A-756D-E663F541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2FAFD-E677-C68E-9F37-24FCD2F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7381-C22C-BB3C-D357-263A163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BF30-2BC3-BDB7-DAAF-E60FA49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0B04-ACCB-DA7A-052E-D6E9EDF1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155A5-265C-8F78-657E-0F859CE1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03F02-F191-E2C2-2309-B68C2C35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A61C4-DB5B-FA6C-0476-34BAFC9E3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35543-11C0-748E-FB02-4CBC015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2A2C2-0293-6D0A-966A-2E6CDCE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85272-6A31-2E3A-6537-24DCAA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1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3674-1E5B-08BE-28D1-F2D30914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321BD-BE46-B6B0-E483-1EB50FC8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D4C5B-E1B2-153B-90D8-1E43BE6D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D597D-F644-2711-410F-02A5DB5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8B381-48AE-CF99-A527-8B9B542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607D-BE92-DE99-5798-1517ACFC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820AE-D3D4-BBCC-13A1-F56680C3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32DA-BD4E-2942-E877-24BB6824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7ECA-60B1-9C4B-92A1-C7531478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B862-C398-CE81-B9D4-BFA1EA92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88F1-1543-428B-D333-45EC8C28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B41B-A85A-6604-809B-7CD000D6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1C66-BF61-0069-278E-5AEB503F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0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564-E7CC-E27B-13E6-684521E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F3546-F1DF-5BDF-94B6-42F965C81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4F22-9A2B-73E2-BD4E-EC5499CDE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802E-4377-5A67-8D1C-21E60C9A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B757-187A-AF0F-8EE6-AA526E0E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FED0-A8F6-9D17-54F2-AEB7284A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F1E0-98FB-E60F-EB84-54AC749B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72A8-5307-67C5-39F6-3338E24D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816-678E-ADA7-0287-D63A30BCB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D3EB-0810-43DC-B9FD-6BCB36357040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F046-00BC-06EF-C1A9-7753F4CFF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D0BB-2883-7779-A2A3-686A94F8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C1C4-68CA-4D83-AB40-08F779CB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39DF-AB94-C0AB-228F-C60F743A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" y="277983"/>
            <a:ext cx="10372481" cy="305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45014-E2BB-BE93-7BFF-8A11D492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37" y="3119437"/>
            <a:ext cx="3357563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EEBFC-FFF3-43EC-1643-98EF9A71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5" y="309646"/>
            <a:ext cx="11574490" cy="335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4C0BD-0319-6F6B-D674-C5B16A40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90" y="324866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D318C-C1F3-782F-B8FE-E25B1F47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3" y="228153"/>
            <a:ext cx="11383964" cy="32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0C051-725F-55AF-4ED5-064AE9AD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42" y="298450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78FB3-7BCC-8CCB-C58B-E4B972E3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3" y="353063"/>
            <a:ext cx="10164594" cy="4505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D8744-E411-BAA0-A40B-F1B7C81FA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42" y="342900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06912-F2C9-7C8F-55FF-D30D2AC7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4" y="293085"/>
            <a:ext cx="9678751" cy="4077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241CF-59AF-A881-45A3-1909D845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798181"/>
            <a:ext cx="4519335" cy="45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3AEE3-2D27-2349-648B-2588D8AB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362177"/>
            <a:ext cx="7059010" cy="292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E0896-904C-43FA-8215-0760BCB83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02" y="328676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6034C-D54D-543A-5054-FE8EA09B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9" y="447455"/>
            <a:ext cx="7890312" cy="3779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17E1B-30C1-ACCD-ACCD-E1B38F7AC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22" y="335026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1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BF7CD-DD57-99AE-45A6-E3E35949C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4" y="308193"/>
            <a:ext cx="7328735" cy="3664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03ECB-EB5B-8A15-2159-BBCF5B3A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9946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841BF-12D5-759F-217E-3644DD537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6" y="355398"/>
            <a:ext cx="7868748" cy="289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77B80-DEA9-D589-1DF9-E08973FAD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738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6E1D2-3258-39D8-6773-6FCDEA2D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" y="414108"/>
            <a:ext cx="9726382" cy="328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9981A-1FA7-6E14-A821-78FFE6A95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82" y="3357792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5E2AF-9CAD-3319-1C13-672A0603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9" y="204681"/>
            <a:ext cx="7706801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22D01-52C7-BAFF-DC1E-4B16C4674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82" y="330962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3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E8476-1A9A-427E-ACAB-7389DB96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10" y="1433830"/>
            <a:ext cx="47625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69A81-4668-E296-D5B8-BBDC078A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" y="305865"/>
            <a:ext cx="7048995" cy="3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E3650-ED2B-DBE1-3B4E-B341C52D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9" y="475838"/>
            <a:ext cx="7859222" cy="295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695E5-0CEF-718D-F3A7-70A0D9214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328930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2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B347F-FDF4-FCCF-5E66-27AB9E7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3" y="241937"/>
            <a:ext cx="10736173" cy="4525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AC375-4754-4CC4-1345-C89C65FA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42" y="353314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D740-7763-9FBD-FAE7-5C3DE842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55CDC-7EE9-2EB4-D035-09C66D209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3" y="301366"/>
            <a:ext cx="6192114" cy="371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BCA43-8533-E369-6102-038A88E8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62" y="3289300"/>
            <a:ext cx="524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EC8E7-CC95-0918-DE5A-AC1BF3B4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2" y="428861"/>
            <a:ext cx="8240275" cy="285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69F33-160C-76DA-CFD5-B88D91AC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30" y="2095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F55C1-22F6-E331-D00D-944E79EB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6" y="398084"/>
            <a:ext cx="9152218" cy="316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F8F50-8175-7B1A-C3FE-EB0157892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4" y="220599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24157-6C8F-D258-CE2D-9D761CA2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8" y="429643"/>
            <a:ext cx="8402223" cy="360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6906B-2B03-FE73-D5AF-B442F416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0" y="190119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FA6B1-FDE4-E202-FB5C-8DEF3851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41056"/>
            <a:ext cx="12192000" cy="3287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BB5B9-4EB7-6D49-57F2-6C746AD6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2571664"/>
            <a:ext cx="414528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48739-D791-AE3A-DC3F-0D6943B0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59"/>
            <a:ext cx="12192000" cy="312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6D8AC-585A-2A2F-884E-B34F3A1A3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70" y="2095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BAC14-A531-5501-6038-986DEE92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6" y="478790"/>
            <a:ext cx="11088647" cy="358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5F5D5C-D04D-8C14-7EF2-F2CE3BC10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10" y="25920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61FCE-9138-A231-6B2E-6600639D7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474370"/>
            <a:ext cx="11355385" cy="4182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50D9E-25FC-0FB3-7259-8D120EA9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79" y="3111996"/>
            <a:ext cx="3532643" cy="35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</dc:creator>
  <cp:lastModifiedBy>Swathi S</cp:lastModifiedBy>
  <cp:revision>2</cp:revision>
  <dcterms:created xsi:type="dcterms:W3CDTF">2024-02-21T14:50:41Z</dcterms:created>
  <dcterms:modified xsi:type="dcterms:W3CDTF">2024-02-22T10:46:11Z</dcterms:modified>
</cp:coreProperties>
</file>