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64" r:id="rId12"/>
    <p:sldId id="276" r:id="rId13"/>
    <p:sldId id="265" r:id="rId14"/>
    <p:sldId id="277" r:id="rId15"/>
    <p:sldId id="266" r:id="rId16"/>
    <p:sldId id="279" r:id="rId17"/>
    <p:sldId id="278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605E-6267-D3DC-8240-DCE022C1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F7AC-A950-8498-FB86-EEA0C0FA1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ED7D-0C33-1B75-BAFA-B8418354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866C-907B-E119-50D1-F706F7E2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DD37-3F48-394F-998B-8DBDEBFC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129C-CACE-E5D2-1229-BCBDAC3A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A9125-DBC6-AE60-E763-7A4229C1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35FD-65DE-85C2-9586-C716F9F8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5BB6-3D63-A4C3-DD6F-B1B60365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6342-B6D0-7E6B-08F4-00389AAE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DBCBD-D736-B2F5-ACF2-76F54EEE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30E6-1C9F-68D0-4602-EF263155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EBEC-DB9A-0A12-AF87-258078D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304D-E295-DD92-746D-7D9BD76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F2CB-071E-79AD-B175-C08D3845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0B4B-5223-875B-C678-E88EB093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860D-BF58-192A-4A82-E58AB465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B9F6-9C28-D4C2-648C-DA9C336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D84-FA02-D4F5-86A7-589A9D22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1E64-DD68-0293-A06D-33E81928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5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2572-1E4C-BB09-D2A1-A2934C94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95FB-75E5-1AF8-D2E4-C3F42562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1412-5F0E-DC52-2EF7-25D2116A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A904-0605-ECBC-4812-3999F78B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11D-FDBF-FDB6-CDE1-DC90CB58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FD8A-EC73-32A9-275B-6975074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5B3-3FDD-5F1E-CBE2-72079ABC9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7292-12D7-EB2A-AA6E-74BF55C6F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70DBF-8238-6390-8B87-488A2241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0F81-844F-C93C-F59A-372CD4A0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DB37-8C4E-1E2F-AC1D-3FD3550E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EF2-3198-6F8F-218E-D4D2E58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6395-5DB6-7A42-414D-C773A9D7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6DC81-5A04-FDA2-0894-D01A29B9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36249-7B96-63CE-0F11-4A505E2D1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97EA2-F488-8AD1-5166-6A88E982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B4A5C-58E6-191B-5852-179E0160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86742-2A85-417E-71F7-1575C072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AC19C-2FC1-C795-3F65-B6C1004E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D26B-083B-76AD-B2C9-E8445B1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4B4D4-BD87-B0B9-D493-0E96CFE5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4641-4D86-3538-54FF-6EDE8F9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65D58-7F7D-9C05-E485-92CE43AF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3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60394-C09C-5C67-6C9B-A3F6F7B2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6C98F-B894-3C5C-100B-D78A7AC2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C701-D12F-BF05-2C5A-A809CA4D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5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6FE6-28A1-C9C2-DF91-5037286B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80E6-A43C-0C5C-4D4C-55A21A23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9396-FF57-4CCB-F08E-05299F1D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221F-FB23-CEE6-45F9-495E4FA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89A4-E6A8-9E78-E431-B56FD79E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7B5A-1268-9A3B-0340-A0E050DB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1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A948-8678-435B-1F7C-957C7487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7874-E21A-2D9C-D4FE-F0E45F9C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B43D-6D1B-4588-6ECA-D8843653B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58E52-C803-08DB-3498-C6DF4AB5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C44E4-6105-10B8-AF78-6906A84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FAA2-E381-1777-8652-470CBEED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9675C-5F6F-5D62-6A5A-FC50C3B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8893-CF53-B0C2-1C7B-37834FDA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7374-BF12-D2A8-42AB-9E4F0F32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4B7B-D5BA-4150-8DB1-06EDF370D66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8E00-54E2-A08E-64A9-C6F4041FC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96C7-09D4-8764-819D-B02045E4F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5E42-B8A9-4270-A26D-A567855BA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6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230EA5B5-99B0-4038-9C72-AF942C77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3" y="379192"/>
            <a:ext cx="7790562" cy="394896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65F02C84-2C9C-DA84-D729-10A0997D3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83" y="3572073"/>
            <a:ext cx="5930603" cy="2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8B315-E84C-FDF5-1F1D-F0DE2657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8"/>
            <a:ext cx="12192000" cy="57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1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CF332-B469-172B-D936-F2FF2983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9" y="433224"/>
            <a:ext cx="9709849" cy="34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3BF10-B840-6D68-1A84-0B2A0C31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47"/>
            <a:ext cx="12192000" cy="58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1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0C6AC-18AD-DBD3-DE05-DAE58CD4E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" y="382730"/>
            <a:ext cx="11252803" cy="38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2F7A96-3CDB-0D39-EDFD-F5310B34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81"/>
            <a:ext cx="12192000" cy="57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2044A-3E2B-6DED-0865-2B4AAE0E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4" y="373428"/>
            <a:ext cx="703043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FDD45-4504-9E96-59FC-C9641F00B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5" y="612638"/>
            <a:ext cx="9630688" cy="297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1A37C-2ADF-6EB5-8980-1E8B19D67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5" y="3592188"/>
            <a:ext cx="7845079" cy="27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B8ECC-FEC7-F5D0-BC9B-6393A70B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369784"/>
            <a:ext cx="9655216" cy="36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72F1C-5EC3-6236-1FDA-0D530FCB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226"/>
            <a:ext cx="12192000" cy="37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AD46F-DEFC-07D6-9CAF-B0C177F8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0" y="517715"/>
            <a:ext cx="9171108" cy="2591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681DC-A55B-440B-5B50-2C427988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719"/>
            <a:ext cx="12192000" cy="31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7C18C-758E-D871-CDFC-DB6B54EF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" y="369517"/>
            <a:ext cx="8912774" cy="432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11949-83A6-D33D-4635-82B1A13E2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78" y="1009312"/>
            <a:ext cx="307700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53EE69-FB73-2BBB-64E1-B19DC1E7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" y="657451"/>
            <a:ext cx="8155315" cy="2392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08A3C-1EB7-B062-1684-AB985719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32" y="2367427"/>
            <a:ext cx="4396625" cy="42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E9E9E-D5F7-6609-3D69-EC7442BA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9" y="0"/>
            <a:ext cx="596069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3B39B-0FF7-EE4B-25B8-D53C4AE36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8" y="1997273"/>
            <a:ext cx="5544410" cy="26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697FC-F4A2-61D2-4857-16BF7F40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9" y="451008"/>
            <a:ext cx="9726382" cy="442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91AA1-87A0-4783-7262-2CEC69BDA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49" y="3526648"/>
            <a:ext cx="3535522" cy="31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C9DEC-AB7B-5C0A-329A-F6CB1A10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2" y="313882"/>
            <a:ext cx="6916115" cy="180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40386-3274-B3A8-9484-8679523A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68" y="2404813"/>
            <a:ext cx="990738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4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938EE-FB1B-05B1-9C58-D21D89CA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1" y="320319"/>
            <a:ext cx="9478698" cy="24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98A97-1AAF-5237-1E3C-B709CA4BE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5" y="3146308"/>
            <a:ext cx="1031701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42FBA6-78A5-A58B-5C1F-FFBAC9D0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74"/>
            <a:ext cx="12192000" cy="30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3C25-4A17-E428-9CD7-A6D67D78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3" y="647567"/>
            <a:ext cx="7544853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A8088-CBF2-EAD4-7AB1-8770281B8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19" y="2646680"/>
            <a:ext cx="724953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7C6BB-CD99-BA17-A240-052FF6E8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2" y="588486"/>
            <a:ext cx="10792459" cy="36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</dc:creator>
  <cp:lastModifiedBy>Swathi S</cp:lastModifiedBy>
  <cp:revision>1</cp:revision>
  <dcterms:created xsi:type="dcterms:W3CDTF">2024-02-21T13:38:01Z</dcterms:created>
  <dcterms:modified xsi:type="dcterms:W3CDTF">2024-02-21T14:23:23Z</dcterms:modified>
</cp:coreProperties>
</file>