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3" r:id="rId3"/>
    <p:sldId id="258" r:id="rId4"/>
    <p:sldId id="284" r:id="rId5"/>
    <p:sldId id="259" r:id="rId6"/>
    <p:sldId id="285" r:id="rId7"/>
    <p:sldId id="260" r:id="rId8"/>
    <p:sldId id="286" r:id="rId9"/>
    <p:sldId id="261" r:id="rId10"/>
    <p:sldId id="287" r:id="rId11"/>
    <p:sldId id="262" r:id="rId12"/>
    <p:sldId id="288" r:id="rId13"/>
    <p:sldId id="263" r:id="rId14"/>
    <p:sldId id="289" r:id="rId15"/>
    <p:sldId id="264" r:id="rId16"/>
    <p:sldId id="290" r:id="rId17"/>
    <p:sldId id="265" r:id="rId18"/>
    <p:sldId id="291" r:id="rId19"/>
    <p:sldId id="267" r:id="rId20"/>
    <p:sldId id="292" r:id="rId21"/>
    <p:sldId id="268" r:id="rId22"/>
    <p:sldId id="293" r:id="rId23"/>
    <p:sldId id="269" r:id="rId24"/>
    <p:sldId id="294" r:id="rId25"/>
    <p:sldId id="270" r:id="rId26"/>
    <p:sldId id="295" r:id="rId27"/>
    <p:sldId id="271" r:id="rId28"/>
    <p:sldId id="296" r:id="rId29"/>
    <p:sldId id="272" r:id="rId30"/>
    <p:sldId id="297" r:id="rId31"/>
    <p:sldId id="273" r:id="rId32"/>
    <p:sldId id="298" r:id="rId33"/>
    <p:sldId id="274" r:id="rId34"/>
    <p:sldId id="299" r:id="rId35"/>
    <p:sldId id="275" r:id="rId36"/>
    <p:sldId id="300" r:id="rId37"/>
    <p:sldId id="276" r:id="rId38"/>
    <p:sldId id="301" r:id="rId39"/>
    <p:sldId id="277" r:id="rId40"/>
    <p:sldId id="302" r:id="rId41"/>
    <p:sldId id="278" r:id="rId42"/>
    <p:sldId id="303" r:id="rId43"/>
    <p:sldId id="279" r:id="rId44"/>
    <p:sldId id="304" r:id="rId45"/>
    <p:sldId id="280" r:id="rId46"/>
    <p:sldId id="305" r:id="rId47"/>
    <p:sldId id="281" r:id="rId48"/>
    <p:sldId id="306" r:id="rId49"/>
    <p:sldId id="282" r:id="rId50"/>
    <p:sldId id="30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EF13-921B-0BF8-8AF7-31D94EAD5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F1B73-8C7C-C21D-DAED-D6C980B25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B74F3-E0CC-37C1-16AD-3BA32937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BE34-8495-4CD6-8ACD-68980CE17EDE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77A9B-1EC5-CB6C-ED3C-0F1C9D45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15565-DBF5-23E8-D98B-982E504D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688B-2024-4689-837B-6F339A86C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9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4AD3-2327-B06B-C04B-3B3B03F7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CB929-16C9-5A44-BF63-104E07AA8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8CEFF-9B75-C53A-F8A6-C0839FD0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BE34-8495-4CD6-8ACD-68980CE17EDE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1EBD0-C17B-97C5-8AD0-BBD439E0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B5070-5C13-02E5-186A-775D5858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688B-2024-4689-837B-6F339A86C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10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6709BD-F7B7-1D94-421D-09F72150F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814AE-A9A8-8604-C655-0FB9586B4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927DA-7F7E-FA0F-C495-4571E18D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BE34-8495-4CD6-8ACD-68980CE17EDE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B7753-956B-D4E6-D844-C12A7DFD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905F6-8C26-026C-5C1F-20871AC0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688B-2024-4689-837B-6F339A86C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28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1601F-32DF-45A2-3BD5-036D1216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EE216-69E2-E8F9-DF68-D4145316E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AE0E7-9D38-53EF-0E16-6703EAF2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BE34-8495-4CD6-8ACD-68980CE17EDE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8E98-033C-60CB-A5D7-DB1753F6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78142-2D46-6FDB-ED50-1D5538FA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688B-2024-4689-837B-6F339A86C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2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0159-C52D-00E7-AD9A-4B741C33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62165-F24B-788A-9876-86EE1BA87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A604A-1EB5-7295-9AC3-DB082AC3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BE34-8495-4CD6-8ACD-68980CE17EDE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BE0D0-2E74-E9BF-6957-1F2F866A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187EF-0C64-5336-484D-4DC40984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688B-2024-4689-837B-6F339A86C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2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71A89-73DB-EF43-D4AE-DD433993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517C0-A42D-9B62-40D4-0F069F833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5F79D-4AFD-F142-6C78-AF01FC247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1C086-9FDA-9F50-67B4-F7E23918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BE34-8495-4CD6-8ACD-68980CE17EDE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6F7DE-FE6F-05C4-F263-872E597B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EEB9E-5D55-241F-BA71-70EF9EA3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688B-2024-4689-837B-6F339A86C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9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6D9A-76CF-F158-D502-AB72FA638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25979-4423-F454-0CAC-DDC76DA61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ABCE8-142A-462E-7BF8-2BE1CFA7F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5FD528-37C6-5FD3-3CEF-5DCB9C2FB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43757-E830-7943-B471-91E516F5E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0CF73-A67A-2B08-9BD3-D4B822E8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BE34-8495-4CD6-8ACD-68980CE17EDE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3272C2-4BB0-23D7-D2E9-D27A8974A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47E15-C205-73AB-DA3C-F43073E7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688B-2024-4689-837B-6F339A86C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65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75D3-BF1B-C4DD-5294-A5DA225B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C29B83-0E09-DA30-38E8-A60D2C63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BE34-8495-4CD6-8ACD-68980CE17EDE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421DC-5BCF-2DF2-A6E2-A3E1271C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FB159-8250-9374-9DFB-7AB45DD5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688B-2024-4689-837B-6F339A86C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66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706673-9191-C327-DA24-7BDB228C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BE34-8495-4CD6-8ACD-68980CE17EDE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DC698-F63F-34E0-FA59-46F11CB9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F11D3-4CB0-26ED-DE0B-F2F00F05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688B-2024-4689-837B-6F339A86C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674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D6537-4C80-96F4-5A2C-DC5F87B6B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38C59-A70A-7EE5-2CFC-68879EBE9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24E69-C85D-45AF-CD68-041F83AC0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91F18-1FCE-5280-6E64-76F877B6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BE34-8495-4CD6-8ACD-68980CE17EDE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0DC3A-62EC-CFB3-AFB4-CBE7186D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AB932-99F9-4B22-3506-8B22563F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688B-2024-4689-837B-6F339A86C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67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CD59-9C14-DDFE-1165-96EDF4A24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73E88-C642-0C13-F200-533217D6D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477F8-4FA6-306E-690A-3B0ED5F4F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80570-55B7-FF0A-37C4-2BBFC780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BE34-8495-4CD6-8ACD-68980CE17EDE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C2520-271E-28ED-0AAB-8C0232F8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9CAF8-8D5F-5E3C-4574-F57482AD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688B-2024-4689-837B-6F339A86C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06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D6641F-B8DD-6E7D-8C92-67C5584CE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2115F-711F-5267-3944-DF0F1977B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9B452-FB41-80E3-B0FF-A43A88C51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1BE34-8495-4CD6-8ACD-68980CE17EDE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13F48-ACCC-2C13-D6B7-AB2CDB92E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41312-273A-269F-773C-FAB375E6F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2688B-2024-4689-837B-6F339A86C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11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EFF9D3-5792-6F7D-FC53-1D28D4308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0691"/>
            <a:ext cx="12192000" cy="297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0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A2AED-5107-16E4-F3EC-477F7523A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71F3E6-4ADE-7D10-85EF-273C92130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441" y="568960"/>
            <a:ext cx="7423572" cy="556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11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831C30-57BD-7792-3A83-55945EFC4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0553"/>
            <a:ext cx="12192000" cy="383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35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6A4CF-3D4C-80D7-317A-F1AE07EFE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50CB71-8570-D27F-46E2-158D50D13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919" y="213359"/>
            <a:ext cx="8859521" cy="66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89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FB87E5-2B2B-36C3-6D56-AD70DA994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44" y="1209365"/>
            <a:ext cx="11726912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1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A63F9-FED4-5589-C56A-1B11BF2A6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1172E0-0068-8964-4939-6660D00C9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0" y="198119"/>
            <a:ext cx="8290560" cy="621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69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D5BBF6-C7A8-ED09-952C-9B5B8F0B4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862"/>
            <a:ext cx="12192000" cy="485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63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3FD40-81E7-4F86-739F-67CDA2B08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379A69-7857-6C90-AE82-65EF7C179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99" y="190499"/>
            <a:ext cx="8293947" cy="622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10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72D3DB-0154-23C0-2C94-8D66CA657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1256"/>
            <a:ext cx="12192000" cy="435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35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3E9FA-8079-090A-5AD5-1A2E51A81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B7AA95-0E59-8226-9F85-2B39E0F70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" y="160019"/>
            <a:ext cx="8392160" cy="629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56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759DAE-A9B7-1969-87D5-C842E1440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8428"/>
            <a:ext cx="12192000" cy="370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666804-8E33-5BEB-4561-71722231A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27" y="375920"/>
            <a:ext cx="8266853" cy="620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47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C065D-565A-99FE-A0B2-44C272551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90D0D-086C-3EDB-BB04-6DEE64D1D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294" y="172721"/>
            <a:ext cx="8812106" cy="660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76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02B7A2-5F85-27AE-A4F6-59E82894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50" y="1123628"/>
            <a:ext cx="11288700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03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7D925-3A04-634E-BA1C-3262A3555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AD872A-B602-09FC-C2F2-1981A6469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1" y="365761"/>
            <a:ext cx="8432799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74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CBB5AA-2D31-EAFC-CBBB-7B30FBDC2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5" y="1133154"/>
            <a:ext cx="10459910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07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57618-BB08-B4C3-910F-D644FC662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52265A-094A-DCCD-BD7A-753683056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40" y="87629"/>
            <a:ext cx="8910320" cy="668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53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B5E08E-510B-41DA-A169-942ED4CB4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9" y="885470"/>
            <a:ext cx="11984122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93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0388C-4F89-1659-6A68-8190C67D4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5D6211-644E-8E77-3CC5-7BC7991E4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0" y="137159"/>
            <a:ext cx="8703734" cy="652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04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C3464F-57A3-C773-1209-5BF30D14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6711"/>
            <a:ext cx="12192000" cy="412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37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FE602-D743-ED45-0EF3-253280C40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CC0CA5-3E49-2378-CED0-480D00C46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747" y="162560"/>
            <a:ext cx="8629226" cy="647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18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A16734-1AAC-D2A3-476E-C42161D4F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2457"/>
            <a:ext cx="12192000" cy="409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BD44E6-CE6E-E560-CBDF-C463F927E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465"/>
            <a:ext cx="12192000" cy="437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0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1FA69-4018-32AC-D7AC-8C709BA17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F5CEED-7204-75FD-6B14-553B74A19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307" y="284480"/>
            <a:ext cx="8561492" cy="642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63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F376F1-1C56-1210-F6D0-A4D3D4F18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5163"/>
            <a:ext cx="12192000" cy="408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11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2E820-74CF-E304-8581-660FD3CA2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C97308-EC8E-D9F9-85E2-135613E99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027" y="223520"/>
            <a:ext cx="8751146" cy="65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08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71F738-488E-5037-7C0F-09142F21C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2698"/>
            <a:ext cx="12192000" cy="469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18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60486-FF62-E6A2-F11F-5005EB7FC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1F79D1-6D48-DA1E-6BCB-9C4B79F10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039" y="266699"/>
            <a:ext cx="8432801" cy="632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62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3A6DFC-AD8C-FF7E-515F-B3A1C1C26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766"/>
            <a:ext cx="12192000" cy="415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844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193AC-D3EC-407F-ED5A-82E348B31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15AC2A-3A72-2822-3CB1-8C869C7E5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160" y="565145"/>
            <a:ext cx="7914639" cy="613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94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346A77-F888-DEDB-B86F-DB52FBA96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9871"/>
            <a:ext cx="12192000" cy="485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29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7349C-A344-9B79-B4B3-78249BC0D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4CCD03-1DEC-FB9D-6F88-0A7400F5E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039" y="402330"/>
            <a:ext cx="8375921" cy="605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697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6BBC1F-627F-4895-FB2B-72F4B75AA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959"/>
            <a:ext cx="12192000" cy="448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3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835397-7F4D-3E4C-86AF-621F0573A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450213"/>
            <a:ext cx="7943430" cy="595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222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4AC80-63FC-F791-6FE5-31A4325EB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B03046-8A9E-63D2-BF31-F057127DA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15" y="685794"/>
            <a:ext cx="9217170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926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2EEF5A-2F81-C86B-C484-DAEAAFC22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2518"/>
            <a:ext cx="12192000" cy="451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446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DC369-EDC3-0806-6D6E-9163C0D76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942944-428E-BE08-E1A9-596941E2B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15" y="685794"/>
            <a:ext cx="9217170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038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22E5DF-B814-E5EE-A998-33936C3F4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581"/>
            <a:ext cx="12192000" cy="415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913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FBA94-FFE9-E533-9F43-E41BACDEE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3624FC-124F-D89E-05EE-392C9D06B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7" y="406400"/>
            <a:ext cx="8317652" cy="623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191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FBC935-9F44-6D77-3F73-456F9AA22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6991"/>
            <a:ext cx="12192000" cy="360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381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92EF0-9732-4E5B-55CB-7A576D330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88E5AB-5F03-9752-3E2C-979591036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21" y="243841"/>
            <a:ext cx="8341359" cy="625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949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147ED0-9996-9BB6-C8ED-F8875D15F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119" y="365760"/>
            <a:ext cx="7011145" cy="588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646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1B116-AC50-C9CF-DD35-39CD39E00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BC49C2-D142-7265-33DC-D5B2AF3AB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402330"/>
            <a:ext cx="9144018" cy="605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706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3F7E31-CA91-DB19-B44C-08F43C65C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046" y="375921"/>
            <a:ext cx="7191073" cy="616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8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40B8D5-CDDB-281F-4859-CF8137463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7692"/>
            <a:ext cx="12192000" cy="316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846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3ABA7-1046-AC73-6F72-D6C6265AB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000F6E-2F74-0BC8-C975-BB250644C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402330"/>
            <a:ext cx="9144018" cy="605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5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F52696-6502-672D-AA87-24CE04EEA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360" y="269240"/>
            <a:ext cx="8209280" cy="615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05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E2C021-81C9-1877-B153-B170EB8D2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" y="875943"/>
            <a:ext cx="12184175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45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BD911-FEF4-73F3-224C-F35C2FF73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39F042-6BB6-CB49-049D-C924925BF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347" y="619760"/>
            <a:ext cx="7667412" cy="575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13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C450EE-CA62-D5B6-BF7B-3848597AB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5803"/>
            <a:ext cx="12192000" cy="358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0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Swathi S</dc:creator>
  <cp:lastModifiedBy>Swathi S</cp:lastModifiedBy>
  <cp:revision>1</cp:revision>
  <dcterms:created xsi:type="dcterms:W3CDTF">2024-02-21T13:18:01Z</dcterms:created>
  <dcterms:modified xsi:type="dcterms:W3CDTF">2024-02-21T13:37:13Z</dcterms:modified>
</cp:coreProperties>
</file>