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339" r:id="rId2"/>
    <p:sldId id="338" r:id="rId3"/>
    <p:sldId id="406" r:id="rId4"/>
    <p:sldId id="40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75F42-5E32-49EB-B292-F8EBF7DBC7DB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7D9F3-07B6-44DD-931D-FAB9DCD719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47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9BCBB9-7284-4033-92F0-CD851FEB615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A3F255-0CE7-4F74-9DFE-E0224A19A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BCBB9-7284-4033-92F0-CD851FEB615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3F255-0CE7-4F74-9DFE-E0224A19A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BCBB9-7284-4033-92F0-CD851FEB615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3F255-0CE7-4F74-9DFE-E0224A19A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BCBB9-7284-4033-92F0-CD851FEB615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3F255-0CE7-4F74-9DFE-E0224A19AF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BCBB9-7284-4033-92F0-CD851FEB615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3F255-0CE7-4F74-9DFE-E0224A19AF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BCBB9-7284-4033-92F0-CD851FEB615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3F255-0CE7-4F74-9DFE-E0224A19AF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BCBB9-7284-4033-92F0-CD851FEB615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3F255-0CE7-4F74-9DFE-E0224A19A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BCBB9-7284-4033-92F0-CD851FEB615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3F255-0CE7-4F74-9DFE-E0224A19AF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BCBB9-7284-4033-92F0-CD851FEB615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3F255-0CE7-4F74-9DFE-E0224A19A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79BCBB9-7284-4033-92F0-CD851FEB615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3F255-0CE7-4F74-9DFE-E0224A19A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9BCBB9-7284-4033-92F0-CD851FEB615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A3F255-0CE7-4F74-9DFE-E0224A19AF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79BCBB9-7284-4033-92F0-CD851FEB615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1A3F255-0CE7-4F74-9DFE-E0224A19A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marL="907542" lvl="1" indent="-514350">
              <a:buFont typeface="+mj-lt"/>
              <a:buAutoNum type="arabicPeriod"/>
              <a:defRPr/>
            </a:pPr>
            <a:r>
              <a:rPr lang="en-US" sz="2800" dirty="0" smtClean="0"/>
              <a:t>Used to describe the presentation of documents</a:t>
            </a:r>
          </a:p>
          <a:p>
            <a:pPr marL="907542" lvl="1" indent="-514350">
              <a:buFont typeface="+mj-lt"/>
              <a:buAutoNum type="arabicPeriod"/>
              <a:defRPr/>
            </a:pPr>
            <a:r>
              <a:rPr lang="en-US" sz="2800" dirty="0" smtClean="0"/>
              <a:t>Define sizes, spacing, fonts, colors, layout, etc.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CSS was first introduced in 1996, CSS 2 was released in 1998. The latest version of CSS is CSS 3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4" name="Picture 3" descr="1200px-CSS.3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496" y="5286388"/>
            <a:ext cx="1000132" cy="1401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There are 3 ways to use style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1.  Using inline – writing inside the tag.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   2.  Internal style sheet –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we write inside html file, inside head tag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Used for the whole page, styles can’t be used in other files.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   3.  External style sheet-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We write outside of our html file, we store the file as .</a:t>
            </a:r>
            <a:r>
              <a:rPr lang="en-US" sz="2000" dirty="0" err="1" smtClean="0"/>
              <a:t>css</a:t>
            </a:r>
            <a:endParaRPr lang="en-US" sz="2000" dirty="0" smtClean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With the help of &lt;link </a:t>
            </a:r>
            <a:r>
              <a:rPr lang="en-US" sz="2000" dirty="0" err="1" smtClean="0"/>
              <a:t>rel</a:t>
            </a:r>
            <a:r>
              <a:rPr lang="en-US" sz="2000" dirty="0" smtClean="0"/>
              <a:t>=“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”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=“”&gt; tag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noProof="1" smtClean="0">
                <a:cs typeface="Consolas" pitchFamily="49" charset="0"/>
              </a:rPr>
              <a:t>Id selector must not be duplicated.</a:t>
            </a:r>
          </a:p>
          <a:p>
            <a:pPr lvl="1">
              <a:defRPr/>
            </a:pPr>
            <a:r>
              <a:rPr lang="en-US" sz="2000" noProof="1" smtClean="0">
                <a:cs typeface="Consolas" pitchFamily="49" charset="0"/>
              </a:rPr>
              <a:t>Same id can’t be used for 2 or more tag.</a:t>
            </a:r>
          </a:p>
          <a:p>
            <a:pPr lvl="1">
              <a:defRPr/>
            </a:pPr>
            <a:r>
              <a:rPr lang="en-US" sz="2000" noProof="1" smtClean="0">
                <a:cs typeface="Consolas" pitchFamily="49" charset="0"/>
              </a:rPr>
              <a:t>Id value used only once within a single document.</a:t>
            </a:r>
          </a:p>
          <a:p>
            <a:pPr>
              <a:defRPr/>
            </a:pPr>
            <a:r>
              <a:rPr lang="en-US" sz="2400" noProof="1" smtClean="0">
                <a:cs typeface="Consolas" pitchFamily="49" charset="0"/>
              </a:rPr>
              <a:t>Id selector uses the id attribute.</a:t>
            </a:r>
          </a:p>
          <a:p>
            <a:pPr>
              <a:defRPr/>
            </a:pPr>
            <a:r>
              <a:rPr lang="en-US" sz="2400" noProof="1" smtClean="0">
                <a:cs typeface="Consolas" pitchFamily="49" charset="0"/>
              </a:rPr>
              <a:t>Id selector is represented by #</a:t>
            </a:r>
          </a:p>
          <a:p>
            <a:pPr marL="850392" lvl="1" indent="-457200">
              <a:buNone/>
              <a:defRPr/>
            </a:pPr>
            <a:endParaRPr lang="en-US" b="1" dirty="0" smtClean="0"/>
          </a:p>
          <a:p>
            <a:pPr marL="850392" lvl="1" indent="-457200">
              <a:buNone/>
              <a:defRPr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noProof="1" smtClean="0">
                <a:cs typeface="Consolas" pitchFamily="49" charset="0"/>
              </a:rPr>
              <a:t>The difference between class selector and Id selector is :</a:t>
            </a:r>
          </a:p>
          <a:p>
            <a:pPr lvl="1">
              <a:defRPr/>
            </a:pPr>
            <a:r>
              <a:rPr lang="en-US" sz="2000" noProof="1" smtClean="0">
                <a:cs typeface="Consolas" pitchFamily="49" charset="0"/>
              </a:rPr>
              <a:t>Id must not be dublicated.</a:t>
            </a:r>
          </a:p>
          <a:p>
            <a:pPr lvl="1">
              <a:defRPr/>
            </a:pPr>
            <a:r>
              <a:rPr lang="en-US" sz="2000" noProof="1" smtClean="0">
                <a:cs typeface="Consolas" pitchFamily="49" charset="0"/>
              </a:rPr>
              <a:t>Class can be dublicated.</a:t>
            </a:r>
          </a:p>
          <a:p>
            <a:pPr>
              <a:defRPr/>
            </a:pPr>
            <a:r>
              <a:rPr lang="en-US" sz="2400" noProof="1" smtClean="0">
                <a:cs typeface="Consolas" pitchFamily="49" charset="0"/>
              </a:rPr>
              <a:t>class selector uses the class attribute.</a:t>
            </a:r>
          </a:p>
          <a:p>
            <a:pPr>
              <a:defRPr/>
            </a:pPr>
            <a:r>
              <a:rPr lang="en-US" sz="2400" noProof="1" smtClean="0">
                <a:cs typeface="Consolas" pitchFamily="49" charset="0"/>
              </a:rPr>
              <a:t>class selector is represented by . (dot)</a:t>
            </a:r>
          </a:p>
          <a:p>
            <a:pPr marL="850392" lvl="1" indent="-457200">
              <a:buNone/>
              <a:defRPr/>
            </a:pPr>
            <a:endParaRPr lang="en-US" b="1" dirty="0" smtClean="0"/>
          </a:p>
          <a:p>
            <a:pPr marL="850392" lvl="1" indent="-457200">
              <a:buNone/>
              <a:defRPr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Selectors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2334</TotalTime>
  <Words>145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CSS</vt:lpstr>
      <vt:lpstr>CSS</vt:lpstr>
      <vt:lpstr>Id Selectors</vt:lpstr>
      <vt:lpstr>class Selectors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Rohitha</dc:creator>
  <cp:keywords>HyperText Markup Language</cp:keywords>
  <cp:lastModifiedBy>Shashank Tiwari</cp:lastModifiedBy>
  <cp:revision>229</cp:revision>
  <dcterms:created xsi:type="dcterms:W3CDTF">2017-04-21T23:20:10Z</dcterms:created>
  <dcterms:modified xsi:type="dcterms:W3CDTF">2021-09-16T05:18:48Z</dcterms:modified>
</cp:coreProperties>
</file>