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1235160"/>
            <a:ext cx="9143280" cy="318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1279440"/>
            <a:ext cx="532800" cy="227880"/>
          </a:xfrm>
          <a:prstGeom prst="rect">
            <a:avLst/>
          </a:prstGeom>
          <a:solidFill>
            <a:srgbClr val="009DD9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90400" y="1279440"/>
            <a:ext cx="8552880" cy="227880"/>
          </a:xfrm>
          <a:prstGeom prst="rect">
            <a:avLst/>
          </a:prstGeom>
          <a:solidFill>
            <a:srgbClr val="0F6FC6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 array is collection of multiple values stored under a single variable name.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PHP, we have 3 types of arrays: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Indexed arrays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- Arrays with a numeric index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Associative arrays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- Arrays with named keys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Multidimensional arrays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- Arrays containing one or more 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an Array in 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use the array() function to create an array in 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$actor=array(“Pavan”,”kalyan”,”mahesh”,”babu”);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	             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creates an array $actor[0] hold”Pavan”…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Handling Multidimensional 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 also work with multidimensional arrays.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We are keeping track of student mid exam score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$score[“Amith”]=25;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$score[“Sunith”]=24;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Now amith &amp; sunith gave second mid exam,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to add another index we just do: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$score[“Amith”][1]=25;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$score[“Amith”][2]=23;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$score[“Sunith”][1]=24;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$score[“Sunith”][2]=25;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Moving through 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 supports number of functions to move through arrays.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current() – to get current element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next() – to get next element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prev() – to get the previous element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end() – to get the last element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$ice_cream=array(“chocolate”,”strawberry”,”butterscotch”);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“current element: “,current($ice_cream),”&lt;br&gt;”;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“next element: “,next($ice_cream),”&lt;br&gt;”;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“previous element: “,prev($ice_cream),”&lt;br&gt;”;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“Last element : “,end($ice_cream),”&lt;br&gt;”;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function is a block of code (that performs a task) that can be executed whenever we need it.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Advantages of using functions is, it reduces the repetition of code within a program.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functions in 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while creating a function its name starts with keyword 'function', followed by the name of the function we want to create followed by parentheses i.e. 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put our function's code inside { and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Syntax: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function functionName()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	   code to be executed;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500" b="0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Passing Functions Some 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12720" y="1600200"/>
            <a:ext cx="8152560" cy="50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define a function to accept values through parameters.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parameter appears with the parentheses "( )" separated by comma.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pass data to functions so functions can operate on that data.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lang="en-IN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Syntax: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function functionName([parameter_list...])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{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[statements];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r>
              <a:rPr lang="en-IN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pass the person's name, and our function will concatenate name onto a greeting string.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function display($name)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    echo "Hello $name !!";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display("Aditya"); // call the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	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800" b="1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Passing Arrays to Functions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pass arrays to functions: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$scores=array(90,40,65,98,75);	//First create an array of test score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//Now, Lets define an total function: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function total($array)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{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$totalmarks=0;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//we use foreach statement to loop over the array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foreach($array as $value)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$totalmarks + = $value 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 echo " The total marks: ",total($scores); //Call the function: total($scores)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Passing By Reference: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12720" y="1600200"/>
            <a:ext cx="8152560" cy="50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we pass a variable to a function, a copy is made of that variable and that copy is passed to the function.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we actually want to pass the real variable to function,  we can pass by reference with an ampersand (&amp;).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$value=4;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echo “Before the call value hold $value&lt;br&gt;”;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squarer($value);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echo “after the call value hold $value 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function squarer(&amp;number)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$number *= $number;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}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default argument: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our function takes two arguments and when we pass one argument we get warning.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fix this by supplying a default argument.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Default argument will be used automatically when argument is missing.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display(“Hello”,”ACE”);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display($greeting,$message=”there”)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$greeting;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$message;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Returning Data from functions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12720" y="1600200"/>
            <a:ext cx="815256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create function that returns data using return statement.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Create a function named adder that returns the sum of two numbers.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$num1=10;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$num2=20;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echo “Sum of $num1 + $num2 is :”,adder($num1,$num2);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function adder($val1,$val2)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$sum=$val1+$val2;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return $sum;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Variable scope in 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12720" y="1600200"/>
            <a:ext cx="815256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Scope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refers to the visibility of variables means which parts of your program can see or use it -inside a function( local variables) or Outside of all functions(global variables)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Avoids the conflict between the variables.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two variables named $value, one inside the function and other outside the function are independent of each other.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$value=4;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“Value out side the function $value 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Myfunction();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myfunction()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$value=800;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“value inside the function $value&lt;br&gt;”;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Accessing Global 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12720" y="1600200"/>
            <a:ext cx="8152560" cy="50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if we actually want to access $value (data outside function) in inside a function.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access the data inside a function with the global keyword.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$value=4;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"Outside the function value is $value&lt;br&gt;";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myfunction()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global $value;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"inside the function value is $value";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print_r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simple way to print the contents of an array using print_r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&lt;?php 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$cities=array("Hyderabad","Chennai","Delhi","Mumbai",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               "Pune","Kolkata","Lucknow","Chandigarh");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print_r($cities);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Working with static variables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issue with function is that variable inside function reset every time we call function.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"Now the count is :",count_function(),"&lt;br&gt;";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"Now the count is :",count_function(),"&lt;br&gt;";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"Now the count is :",count_function(),"&lt;br&gt;";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count_function()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$counter=0;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$counter++;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$counter;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Working with static variables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2720" y="1600200"/>
            <a:ext cx="815256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we want to preserve the variable value between function calls i.e if we want those variable to retain their value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do by declaring the $counter variable in counter_function as static means it will preserve its values between function call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"Now the count is :",count_function(),"&lt;br&gt;";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"Now the count is :",count_function(),"&lt;br&gt;";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"Now the count is :",count_function(),"&lt;br&gt;";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count_function()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static $counter=0;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$counter++;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$counter;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 conditional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12720" y="1600200"/>
            <a:ext cx="815256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define a function in conditional statement like if statement.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Conditional function doesn’t exist untill the if statement executed. So make sure conditional function is called after it exist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$create_function=true;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if($create_function)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conditional_function()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"Hellow from conditional function&lt;br&gt;";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conditional_function();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Nesting functions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12720" y="1600200"/>
            <a:ext cx="8152560" cy="50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nest functions in PHP.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Note: we can’t call nested function untill the enclosing function has been run.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outer_function();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inner_function();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outer_function()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"inside outer function&lt;br&gt;";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 inner_function()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"inside inner function";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call outer_function and then inner_function – in order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include files (.inc)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 allows us to create include files whose content will be inserted into our code.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Lets define a constant in file premium.inc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define(“premium”,176.93);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we can include premium.inc in our code using include statement</a:t>
            </a: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include(“premium.inc”);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echo “you pay Rs. “,premium,” per month&lt;br&gt;”;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Modifying the data in 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have seen how to create arrays, Next how can we modify the data in the arrays?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have created an array: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$actor=array(“Pavan”, ”kalyan”, ”mahesh”, ”babu”);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we want to change $actor[0] from Pavan to Pawan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 indent="-227880">
              <a:lnSpc>
                <a:spcPct val="100000"/>
              </a:lnSpc>
              <a:buClr>
                <a:srgbClr val="009DD9"/>
              </a:buClr>
              <a:buSzPct val="75000"/>
              <a:buFont typeface="Wingdings" charset="2"/>
              <a:buChar char="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do : $actor[0] =“Pawan”;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we want to add new actor, “Prabhas”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2" indent="-227880">
              <a:lnSpc>
                <a:spcPct val="100000"/>
              </a:lnSpc>
              <a:buClr>
                <a:srgbClr val="009DD9"/>
              </a:buClr>
              <a:buSzPct val="75000"/>
              <a:buFont typeface="Wingdings" charset="2"/>
              <a:buChar char="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do : $actor[]=“Prabhas”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Deleting Array Elements: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can remove an element from an array using unset function.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unset($actor[0]);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for Loop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for loop is used to iterate over the elements of an array when we know in advance the number of elements of an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count()is used to know the number of elements of an Array, this number is useful to set the number of times the for loop to repeat.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&lt;?php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$cities=array("Hyderabad","Chennai","Delhi","Mumbai","Pune","Kolkata","Lucknow","Chandigarh");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$arrayLength=count($cities);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for($i=0; $i&lt;$arrayLength;$i++)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echo $cities[$i],"&lt;br&gt;";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 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foreach Loop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12720" y="1671840"/>
            <a:ext cx="815256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for each loop is designed to iterate over an elements of an Array (Associative array)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have two syntax to use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foreach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loop: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foreach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(array as $value) statement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foreach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(array as $key =&gt; $value) statement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&lt;?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$cities=array("Hyderabad","Chennai","Delhi","Mumbai","Pune","Kolkata","Lucknow","Chandigarh");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foreach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($cities as $value)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{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echo "$value&lt;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&gt;";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}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?&gt;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4392000" y="4972320"/>
            <a:ext cx="4320000" cy="14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when foreach starts executing, the array pointer is automatically set to the first element of the array. On each iteration, array pointer is incremented by one.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foreach Loop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second form of foreach loop lets us to work with keys as well as values.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Element is a combination of key &amp; value. (In this type of array,index numbers are replaced with user defined keys) - This type of array is known as Associative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keys of the array must be unique, each key references a single value.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key value relationship is expressed through =&gt; symbol.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&lt;?php 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$details=array("name"=&gt;"ACE","Type"=&gt;"College","Place"=&gt;"Hyderabad");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foreach ($cities as $key=&gt;$value)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echo "$key : $value&lt;br&gt;";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u="sng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 Array Function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array() - function creates and returns an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count() - function counts all elements in an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sort() - function sorts all the elements in an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array_reverse() - function returns an array containing elements in reversed order.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array_search() - function searches the specified value in an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array_intersect() - function returns the intersection of two array. It returns the matching elements of two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array_push() — function pushes one or more elements onto the end of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array_pop() — function pops the element off the end of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array_merge() — function merge one or more arrays.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array_sum() — function calculate the sum of values in an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2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Converting Between String &amp; 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implode and explode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12720" y="1600200"/>
            <a:ext cx="815256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implode function is used to "join elements of an array with a string".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Implode() accepts two argument,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first argument the separator which specifies what character to use between array elements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one is array.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&lt;?php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$ice_cream[0]="Chocolate";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$ice_cream[1]="Mango";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$ice_cream[2]="Strawberry";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$text=implode(" , ", $ice_cream);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				//Outputs: Chocolate, Mango, Strawberry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2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Converting Between String &amp; Arrays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implode and explode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explode function breaks a string into an array.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24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Explode() accepts two argument: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first one is the delimiter,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9720" lvl="1" indent="-27216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one is the strings that needs splitting,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&lt;?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$text="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Chocolate, Mango, Orange";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$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ice_cream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=explode(" , ", $text);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print_r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($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ice_cream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);	//Outputs: Array( [0]=&gt;Chocolate   [1]=&gt;Mango  [2]=&gt;Strawberry)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4927</TotalTime>
  <Words>1365</Words>
  <Application>LibreOffice/5.2.2.2$Linux_X86_64 LibreOffice_project/20m0$Build-2</Application>
  <PresentationFormat>On-screen Show (4:3)</PresentationFormat>
  <Paragraphs>332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Xenia Mountrouidou</dc:creator>
  <dc:description/>
  <cp:lastModifiedBy>acemic</cp:lastModifiedBy>
  <cp:revision>237</cp:revision>
  <dcterms:created xsi:type="dcterms:W3CDTF">2011-07-29T21:46:04Z</dcterms:created>
  <dcterms:modified xsi:type="dcterms:W3CDTF">2018-01-04T04:54:22Z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