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72" r:id="rId9"/>
    <p:sldId id="261" r:id="rId10"/>
    <p:sldId id="269" r:id="rId11"/>
    <p:sldId id="262" r:id="rId12"/>
    <p:sldId id="268" r:id="rId13"/>
    <p:sldId id="263" r:id="rId14"/>
    <p:sldId id="266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108"/>
    <p:restoredTop sz="94691"/>
  </p:normalViewPr>
  <p:slideViewPr>
    <p:cSldViewPr snapToGrid="0">
      <p:cViewPr>
        <p:scale>
          <a:sx n="70" d="100"/>
          <a:sy n="70" d="100"/>
        </p:scale>
        <p:origin x="-1118" y="-34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4/26/2025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306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pPr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5445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pPr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180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pPr/>
              <a:t>4/26/2025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820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pPr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2660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pPr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251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pPr/>
              <a:t>4/26/2025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216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pPr/>
              <a:t>4/26/2025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009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pPr/>
              <a:t>4/26/2025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294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pPr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389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pPr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859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BABF38A-8A0D-492E-BD20-6CF4D46B50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4/26/2025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xmlns="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2905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38" r:id="rId7"/>
    <p:sldLayoutId id="2147483739" r:id="rId8"/>
    <p:sldLayoutId id="2147483740" r:id="rId9"/>
    <p:sldLayoutId id="2147483741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xmlns="" id="{DE61FBD7-E37C-4B38-BE44-A6D4978D74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392BFCFE-FD78-4EDF-BEFE-CC444DC5F3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D7102190-C0A1-4788-99F6-6A2F544443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xmlns="" id="{2821F602-B65F-4D39-86B7-9ED5C17350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xmlns="" id="{6A5465FF-E08C-4ECD-9AE2-1D48873ECC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8B5FAB37-BB0D-41A8-A5C8-65ADE0F008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F3EE05-61C1-0F23-9C54-363BF2D36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223" y="1066799"/>
            <a:ext cx="5942556" cy="3181109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i="1" dirty="0"/>
              <a:t>Personalized Learning Pathways to Students using Data Analytics</a:t>
            </a:r>
            <a:r>
              <a:rPr lang="en-US" sz="2800" i="1" dirty="0"/>
              <a:t/>
            </a:r>
            <a:br>
              <a:rPr lang="en-US" sz="2800" i="1" dirty="0"/>
            </a:br>
            <a:r>
              <a:rPr lang="en-US" sz="2800" i="1" dirty="0"/>
              <a:t>                        </a:t>
            </a:r>
            <a:br>
              <a:rPr lang="en-US" sz="2800" i="1" dirty="0"/>
            </a:br>
            <a:r>
              <a:rPr lang="en-US" sz="2800" i="1" dirty="0"/>
              <a:t>                         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b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Shashank Varma Yalala</a:t>
            </a:r>
            <a:b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Yasaswini Sonnapareddy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FC7A653-55BE-6DE0-F692-6F1882576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1223" y="3429000"/>
            <a:ext cx="5367526" cy="2286000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en-US" sz="2200" dirty="0"/>
              <a:t>                                </a:t>
            </a:r>
          </a:p>
          <a:p>
            <a:pPr algn="l"/>
            <a:endParaRPr lang="en-US" sz="2200" dirty="0"/>
          </a:p>
          <a:p>
            <a:pPr algn="l"/>
            <a:endParaRPr lang="en-US" sz="2200" dirty="0"/>
          </a:p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:Applied Data Analytics</a:t>
            </a:r>
          </a:p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Instructor: Prof Salem Othman</a:t>
            </a:r>
          </a:p>
          <a:p>
            <a:pPr algn="l"/>
            <a:endParaRPr lang="en-US" sz="2200" dirty="0"/>
          </a:p>
        </p:txBody>
      </p:sp>
      <p:pic>
        <p:nvPicPr>
          <p:cNvPr id="4" name="Picture 3" descr="Colorful wavy concept">
            <a:extLst>
              <a:ext uri="{FF2B5EF4-FFF2-40B4-BE49-F238E27FC236}">
                <a16:creationId xmlns:a16="http://schemas.microsoft.com/office/drawing/2014/main" xmlns="" id="{895E121C-C594-7A91-C261-58D943D3DA1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3982" r="14305" b="-2"/>
          <a:stretch/>
        </p:blipFill>
        <p:spPr>
          <a:xfrm>
            <a:off x="7016827" y="1066800"/>
            <a:ext cx="4125186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4152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5F07328B-8506-7A5A-A0BC-485C925897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622" r="3" b="1844"/>
          <a:stretch/>
        </p:blipFill>
        <p:spPr>
          <a:xfrm>
            <a:off x="2316063" y="834965"/>
            <a:ext cx="7350451" cy="5224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A4FB2F27-3F7D-440E-A905-86607A926A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F678C14-A033-4139-BCA9-8382B03964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14763DA8-CE3A-4B30-B2F5-0D128777F7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F6B75A5A-FDA7-4C8E-BD65-8506C42AA8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0E6AFCAB-12BF-4A0B-B089-A794259D2F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D69B8C-C1E1-A4AF-7F4A-5D116709A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09599"/>
            <a:ext cx="10739511" cy="15404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/>
            </a:r>
            <a:br>
              <a:rPr lang="en-US" sz="3100" dirty="0"/>
            </a:br>
            <a:r>
              <a:rPr lang="en-US" sz="3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5-Content Based Filtering and Study Plan Recommendation</a:t>
            </a:r>
            <a:r>
              <a:rPr lang="en-US" sz="3100" dirty="0"/>
              <a:t/>
            </a:r>
            <a:br>
              <a:rPr lang="en-US" sz="3100" dirty="0"/>
            </a:br>
            <a:endParaRPr lang="en-US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DD34BA-4154-433C-774A-6B76F9900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9126894" cy="4084320"/>
          </a:xfrm>
        </p:spPr>
        <p:txBody>
          <a:bodyPr>
            <a:norm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Develops a Recommender System comparing marks to a threshold value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personalized study plans with extra study hours and curated learning platforms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5119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BA9451F-6BF5-C608-2BEB-98D851FF9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818" y="531699"/>
            <a:ext cx="7534746" cy="56887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xmlns="" id="{A4FB2F27-3F7D-440E-A905-86607A926A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AF678C14-A033-4139-BCA9-8382B03964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F54E156B-C3CF-4290-AAE3-FA3BD6BE8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xmlns="" id="{886638AD-AE91-49BD-AE6F-DA6DD5FCBA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xmlns="" id="{367238FA-4030-4D69-9A1A-42918D7BB8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640F85-11DF-B9FB-23DD-08D2949CF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61339"/>
            <a:ext cx="9136118" cy="1546137"/>
          </a:xfrm>
        </p:spPr>
        <p:txBody>
          <a:bodyPr>
            <a:normAutofit/>
          </a:bodyPr>
          <a:lstStyle/>
          <a:p>
            <a:r>
              <a:rPr lang="en-US" sz="3600" i="1" dirty="0"/>
              <a:t>Phase 6-Visualization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45BB3B-7C31-6BE9-A569-DC2AA1E6E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0234"/>
            <a:ext cx="10171921" cy="3058511"/>
          </a:xfrm>
        </p:spPr>
        <p:txBody>
          <a:bodyPr>
            <a:norm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an interactive dashboard using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ipywidgets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and matplotlib</a:t>
            </a: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Produces visualized study insights with bar charts and text output</a:t>
            </a: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to select a student ID and view their performance, study hours and completion status,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04868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F6B5CB-AE1C-B70D-2524-513B866B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1" dirty="0"/>
              <a:t>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F1C57D38-02D0-ED0C-0150-86BA9408E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695" y="1949450"/>
            <a:ext cx="5637305" cy="41957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1EC7386-8E36-31DD-3E52-4CB956AD2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341" y="1949450"/>
            <a:ext cx="4965895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3471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5E0191-890A-9BE1-638F-DAF0C143F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9A969B-8047-CEC1-C513-63DB7B314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691324"/>
            <a:ext cx="11274612" cy="4453890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00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Built a system to create personalized study plans based on students' scores and study 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Trained Decision Tree and Random Forest models to predict marks from study hours.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Made a Recommender System to suggest extra study hours and useful learning resources.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Designed an Interactive Dashboard to show marks, study plan, and recommendations for each student.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Created a simple and scalable system that can help schools and colleges guide students better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240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46135D-C2E6-0084-9FA7-92348865F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5196B4-F4BD-1373-94DC-D1BCA92FA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2466109"/>
            <a:ext cx="11274612" cy="3679104"/>
          </a:xfrm>
        </p:spPr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project successfully built a personalized learning system that predicts student performance, identifies weak areas, and recommends targeted study plans. By combining machine learning and interactive dashboards, we created a simple and scalable solution to support student growth and academic success.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378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691C4E-E8BD-D458-01EB-7AFF8E386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C2CF50-0870-8582-3834-1D9766751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040" y="1873951"/>
            <a:ext cx="11274612" cy="3664772"/>
          </a:xfrm>
        </p:spPr>
        <p:txBody>
          <a:bodyPr>
            <a:norm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Aims to create personalized learning pathways for students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Recommends customized study plans based on individual exam score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weaker subjects for each student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additional resources to strengthen weak areas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Aims at improving student performance through targeted learning strategies</a:t>
            </a:r>
          </a:p>
        </p:txBody>
      </p:sp>
    </p:spTree>
    <p:extLst>
      <p:ext uri="{BB962C8B-B14F-4D97-AF65-F5344CB8AC3E}">
        <p14:creationId xmlns:p14="http://schemas.microsoft.com/office/powerpoint/2010/main" xmlns="" val="322072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8F65E5-0F17-3725-5E65-0E0306E4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1- Data Generation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43574E-7161-EC93-64F3-FF979C6D2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041" y="1882103"/>
            <a:ext cx="11274612" cy="3675282"/>
          </a:xfrm>
        </p:spPr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Synthetic dataset using Faker library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Included attributes: Name, Gender , Age, Study Hours (English, Chemistry , Finance ),Interests and Marks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missing values using statistical methods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Cleans the messy data and removes duplicate entries</a:t>
            </a: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361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78CBD5-6B64-A90A-85C7-E5C46BE8E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2-Data Transformation &amp; Encoding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5C60A1-FE29-C3BA-A186-6EC962E00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55" y="1695382"/>
            <a:ext cx="11274612" cy="365473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Applies Normalization and Standardization to numerical fields and.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Encoded categorical fields using Label Encoding for gender and learning preferences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Applies</a:t>
            </a:r>
            <a:r>
              <a:rPr lang="en-US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One-Hot Encoding on the Learning Preference feature</a:t>
            </a:r>
            <a:r>
              <a:rPr lang="en-US" i="1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Shows student concentrates on which subject the most.</a:t>
            </a:r>
            <a:endParaRPr lang="en-US" i="1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470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843CF5-2DB6-5F41-B041-EC74C74A1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3 -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E4255A-D235-EDCE-8318-B5591B3DD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641866"/>
            <a:ext cx="11274612" cy="3654260"/>
          </a:xfrm>
        </p:spPr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Correlation Matrix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performance Analysis and completion rates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visualizations among different factors (Engagement vs performance , Avg Marks  vs study hours , completion rate vs subject etc.,)</a:t>
            </a:r>
          </a:p>
        </p:txBody>
      </p:sp>
    </p:spTree>
    <p:extLst>
      <p:ext uri="{BB962C8B-B14F-4D97-AF65-F5344CB8AC3E}">
        <p14:creationId xmlns:p14="http://schemas.microsoft.com/office/powerpoint/2010/main" xmlns="" val="49220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BABF38A-8A0D-492E-BD20-6CF4D46B50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C526B7A-4801-4FD1-95C8-03AF22629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37FDDF72-DE39-4F99-A3C1-DD9D7815D7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E4ECE80-3AD1-450C-B62A-98788F1939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F63F582E-09FA-B15B-D74A-A7B4F87DB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/>
          </a:blip>
          <a:srcRect b="5481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3320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BABF38A-8A0D-492E-BD20-6CF4D46B50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C526B7A-4801-4FD1-95C8-03AF22629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37FDDF72-DE39-4F99-A3C1-DD9D7815D7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E4ECE80-3AD1-450C-B62A-98788F1939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231B5F8C-1FCC-2F63-0FB9-13314562F9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/>
          </a:blip>
          <a:srcRect b="1767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4541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0BABF38A-8A0D-492E-BD20-6CF4D46B50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BC526B7A-4801-4FD1-95C8-03AF22629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xmlns="" id="{F1174801-1395-44C5-9B00-CCAC45C056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8BADB362-9771-4A3C-B9E5-6777F34C50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644D4363-EDF7-455D-B83A-9343AD20F5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V="1">
            <a:off x="8167025" y="76200"/>
            <a:ext cx="3997615" cy="6816079"/>
            <a:chOff x="8059620" y="41922"/>
            <a:chExt cx="3997615" cy="6816077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xmlns="" id="{264248C9-9186-4DBE-9F5D-F02133F84F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xmlns="" id="{38935880-05FC-4BA7-B658-EB15C94235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BADBBE4-3A95-0596-0482-810619329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814" y="892098"/>
            <a:ext cx="5179237" cy="5057241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737596F0-DD1B-0F3B-6F23-7FDF572FB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rcRect l="1358" r="18181"/>
          <a:stretch/>
        </p:blipFill>
        <p:spPr>
          <a:xfrm>
            <a:off x="6190657" y="892098"/>
            <a:ext cx="5179237" cy="505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4336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A4FB2F27-3F7D-440E-A905-86607A926A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F678C14-A033-4139-BCA9-8382B03964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3489A2D2-B3AA-488C-B20E-15DBB97548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V="1">
            <a:off x="8194385" y="0"/>
            <a:ext cx="3997615" cy="6816079"/>
            <a:chOff x="8059620" y="41922"/>
            <a:chExt cx="3997615" cy="681607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7C8EAD1A-FDD8-42C1-BC99-CCB0CC628B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E897C8CE-9AE7-4BB3-B76A-13264EA74A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679AEE-77BB-76AE-753E-863BF77A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39"/>
            <a:ext cx="10606072" cy="1900861"/>
          </a:xfrm>
        </p:spPr>
        <p:txBody>
          <a:bodyPr>
            <a:normAutofit/>
          </a:bodyPr>
          <a:lstStyle/>
          <a:p>
            <a:r>
              <a:rPr lang="en-US" sz="3600" i="1" dirty="0"/>
              <a:t>Phase 4-Training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36CC33-B59E-B179-6DF3-9F687AEF4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877" y="2038616"/>
            <a:ext cx="10825065" cy="37893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and Train models using Decision Tree Regressor an Random Forest Regressor</a:t>
            </a: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Performs Hyperparameter Tuning by applying Grid search CV</a:t>
            </a: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Evaluates Model performance by calculating MSE ,MAE and R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87896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292</Words>
  <Application>Microsoft Macintosh PowerPoint</Application>
  <PresentationFormat>Custom</PresentationFormat>
  <Paragraphs>47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DappledVTI</vt:lpstr>
      <vt:lpstr>Personalized Learning Pathways to Students using Data Analytics                                                    By                            Shashank Varma Yalala                           Yasaswini Sonnapareddy</vt:lpstr>
      <vt:lpstr>Main Objective</vt:lpstr>
      <vt:lpstr>Phase 1- Data Generation and Cleaning</vt:lpstr>
      <vt:lpstr> Phase 2-Data Transformation &amp; Encoding </vt:lpstr>
      <vt:lpstr>Phase 3 - Data Visualization</vt:lpstr>
      <vt:lpstr>Slide 6</vt:lpstr>
      <vt:lpstr>Slide 7</vt:lpstr>
      <vt:lpstr>Slide 8</vt:lpstr>
      <vt:lpstr>Phase 4-Training the dataset</vt:lpstr>
      <vt:lpstr>Slide 10</vt:lpstr>
      <vt:lpstr> Phase 5-Content Based Filtering and Study Plan Recommendation </vt:lpstr>
      <vt:lpstr>Slide 12</vt:lpstr>
      <vt:lpstr>Phase 6-Visualization Dashboard</vt:lpstr>
      <vt:lpstr>Output</vt:lpstr>
      <vt:lpstr>Result</vt:lpstr>
      <vt:lpstr> Conclusion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Personalized Learning Pathways to Students using DataAnalytics                                                    By                            Shashank Varma Yalala                           Yasaswini Sonnapareddy</dc:title>
  <dc:creator>Sonnapareddy, Yasaswini</dc:creator>
  <cp:lastModifiedBy>Shashank Varma</cp:lastModifiedBy>
  <cp:revision>26</cp:revision>
  <dcterms:created xsi:type="dcterms:W3CDTF">2025-04-25T14:38:43Z</dcterms:created>
  <dcterms:modified xsi:type="dcterms:W3CDTF">2025-04-26T15:01:44Z</dcterms:modified>
</cp:coreProperties>
</file>