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76" y="1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-501064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220" y="1248071"/>
            <a:ext cx="64953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 SIH25071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Title- AI-Based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Rockfall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Prediction and Alert System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Mining Technology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Techno Vision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395246"/>
            <a:ext cx="12009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 solve this program we developed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MineGuard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AI – a unified system that combines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AI,IoT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 and drone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Our Architecture has three layers 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Data Layer : collects real or stimulated data from sensors , drones , DEMs, and weather APIs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AI Layer : analyzes patterns and predicts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rockfall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probabilities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Dashboard Layer : visualizes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risks,maps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and alerts for mine planners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TechnoVision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57048" y="1913058"/>
            <a:ext cx="1018452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Technically, our system is built using a robust and scalable tech stack.</a:t>
            </a: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AI models combines :-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CNNs for analyzing drone images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Random Forest and LSTM models for predicting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rockfall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probabilities from time series sensor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We also integrated the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OpenWeatherMap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API for live environmental inputs and used synthetic + open datasets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TechnoVision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67833" y="1479837"/>
            <a:ext cx="952706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b="1" dirty="0"/>
              <a:t>1. Technical Feasibility</a:t>
            </a:r>
          </a:p>
          <a:p>
            <a:r>
              <a:rPr lang="en-GB" sz="2800" dirty="0"/>
              <a:t>Built using </a:t>
            </a:r>
            <a:r>
              <a:rPr lang="en-GB" sz="2800" b="1" dirty="0"/>
              <a:t>Emergent AI</a:t>
            </a:r>
            <a:r>
              <a:rPr lang="en-GB" sz="2800" dirty="0"/>
              <a:t> – reduces development time and allows quick integration of AI models.</a:t>
            </a:r>
          </a:p>
          <a:p>
            <a:r>
              <a:rPr lang="en-GB" sz="2800" dirty="0"/>
              <a:t>Uses </a:t>
            </a:r>
            <a:r>
              <a:rPr lang="en-GB" sz="2800" b="1" dirty="0"/>
              <a:t>proven AI techniques</a:t>
            </a:r>
            <a:r>
              <a:rPr lang="en-GB" sz="2800" dirty="0"/>
              <a:t> (CNN, Random Forest, Gradient Boosting) that are already used in similar geological prediction systems.</a:t>
            </a:r>
          </a:p>
          <a:p>
            <a:r>
              <a:rPr lang="en-GB" sz="2800" b="1" dirty="0"/>
              <a:t>2. Operational Feasibility</a:t>
            </a:r>
          </a:p>
          <a:p>
            <a:r>
              <a:rPr lang="en-GB" sz="2800" dirty="0"/>
              <a:t>The system works with </a:t>
            </a:r>
            <a:r>
              <a:rPr lang="en-GB" sz="2800" b="1" dirty="0"/>
              <a:t>existing mine infrastructure</a:t>
            </a:r>
            <a:r>
              <a:rPr lang="en-GB" sz="2800" dirty="0"/>
              <a:t> — drones, weather stations, and basic sensors.</a:t>
            </a:r>
          </a:p>
          <a:p>
            <a:r>
              <a:rPr lang="en-GB" sz="2800" dirty="0"/>
              <a:t>Provides an </a:t>
            </a:r>
            <a:r>
              <a:rPr lang="en-GB" sz="2800" b="1" dirty="0"/>
              <a:t>easy-to-use mobile dashboard</a:t>
            </a:r>
            <a:r>
              <a:rPr lang="en-GB" sz="2800" dirty="0"/>
              <a:t> for mine planners — no technical training required.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TechnoVision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67833" y="1359451"/>
            <a:ext cx="952706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1. Safety &amp; Prevention</a:t>
            </a:r>
          </a:p>
          <a:p>
            <a:r>
              <a:rPr lang="en-GB" sz="2400" dirty="0"/>
              <a:t>Predicts </a:t>
            </a:r>
            <a:r>
              <a:rPr lang="en-GB" sz="2400" b="1" dirty="0" err="1"/>
              <a:t>rockfalls</a:t>
            </a:r>
            <a:r>
              <a:rPr lang="en-GB" sz="2400" b="1" dirty="0"/>
              <a:t> before they occur</a:t>
            </a:r>
            <a:r>
              <a:rPr lang="en-GB" sz="2400" dirty="0"/>
              <a:t>, preventing accidents and saving lives.</a:t>
            </a:r>
          </a:p>
          <a:p>
            <a:r>
              <a:rPr lang="en-GB" sz="2400" dirty="0"/>
              <a:t>Provides </a:t>
            </a:r>
            <a:r>
              <a:rPr lang="en-GB" sz="2400" b="1" dirty="0"/>
              <a:t>early alerts</a:t>
            </a:r>
            <a:r>
              <a:rPr lang="en-GB" sz="2400" dirty="0"/>
              <a:t> to workers and authorities for quick evacuation and safety measures.</a:t>
            </a:r>
          </a:p>
          <a:p>
            <a:r>
              <a:rPr lang="en-GB" sz="2400" b="1" dirty="0"/>
              <a:t>2. Smart &amp; Data-Driven Mining</a:t>
            </a:r>
          </a:p>
          <a:p>
            <a:r>
              <a:rPr lang="en-GB" sz="2400" dirty="0"/>
              <a:t>Transforms raw data from </a:t>
            </a:r>
            <a:r>
              <a:rPr lang="en-GB" sz="2400" b="1" dirty="0"/>
              <a:t>drones, sensors, and environment</a:t>
            </a:r>
            <a:r>
              <a:rPr lang="en-GB" sz="2400" dirty="0"/>
              <a:t> into </a:t>
            </a:r>
            <a:r>
              <a:rPr lang="en-GB" sz="2400" b="1" dirty="0"/>
              <a:t>real-time insights</a:t>
            </a:r>
            <a:r>
              <a:rPr lang="en-GB" sz="2400" dirty="0"/>
              <a:t>.</a:t>
            </a:r>
          </a:p>
          <a:p>
            <a:r>
              <a:rPr lang="en-GB" sz="2400" dirty="0"/>
              <a:t>Encourages </a:t>
            </a:r>
            <a:r>
              <a:rPr lang="en-GB" sz="2400" b="1" dirty="0"/>
              <a:t>AI-driven decision-making</a:t>
            </a:r>
            <a:r>
              <a:rPr lang="en-GB" sz="2400" dirty="0"/>
              <a:t> in mining operations.</a:t>
            </a:r>
          </a:p>
          <a:p>
            <a:r>
              <a:rPr lang="en-GB" sz="2400" b="1" dirty="0"/>
              <a:t>3. Economic Impact</a:t>
            </a:r>
          </a:p>
          <a:p>
            <a:r>
              <a:rPr lang="en-GB" sz="2400" dirty="0"/>
              <a:t>Minimizes </a:t>
            </a:r>
            <a:r>
              <a:rPr lang="en-GB" sz="2400" b="1" dirty="0"/>
              <a:t>machine damage and production loss</a:t>
            </a:r>
            <a:r>
              <a:rPr lang="en-GB" sz="2400" dirty="0"/>
              <a:t> caused by sudden collapses.</a:t>
            </a:r>
          </a:p>
          <a:p>
            <a:r>
              <a:rPr lang="en-GB" sz="2400" dirty="0"/>
              <a:t>Reduces </a:t>
            </a:r>
            <a:r>
              <a:rPr lang="en-GB" sz="2400" b="1" dirty="0"/>
              <a:t>insurance and compensation costs</a:t>
            </a:r>
            <a:r>
              <a:rPr lang="en-GB" sz="2400" dirty="0"/>
              <a:t> for mining companies.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TechnoVision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25302" y="1395246"/>
            <a:ext cx="1084521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1. Research Background</a:t>
            </a:r>
          </a:p>
          <a:p>
            <a:r>
              <a:rPr lang="en-GB" sz="2400" dirty="0"/>
              <a:t>Studied real-world </a:t>
            </a:r>
            <a:r>
              <a:rPr lang="en-GB" sz="2400" b="1" dirty="0" err="1"/>
              <a:t>rockfall</a:t>
            </a:r>
            <a:r>
              <a:rPr lang="en-GB" sz="2400" b="1" dirty="0"/>
              <a:t> and landslide prediction systems</a:t>
            </a:r>
            <a:r>
              <a:rPr lang="en-GB" sz="2400" dirty="0"/>
              <a:t> used in </a:t>
            </a:r>
            <a:r>
              <a:rPr lang="en-GB" sz="2400" b="1" dirty="0"/>
              <a:t>open-pit mines</a:t>
            </a:r>
            <a:r>
              <a:rPr lang="en-GB" sz="2400" dirty="0"/>
              <a:t> globally.</a:t>
            </a:r>
          </a:p>
          <a:p>
            <a:r>
              <a:rPr lang="en-GB" sz="2400" dirty="0" err="1"/>
              <a:t>Analyzed</a:t>
            </a:r>
            <a:r>
              <a:rPr lang="en-GB" sz="2400" dirty="0"/>
              <a:t> </a:t>
            </a:r>
            <a:r>
              <a:rPr lang="en-GB" sz="2400" b="1" dirty="0"/>
              <a:t>geotechnical parameters</a:t>
            </a:r>
            <a:r>
              <a:rPr lang="en-GB" sz="2400" dirty="0"/>
              <a:t> such as slope angle, pore pressure, strain, and rainfall effect.</a:t>
            </a:r>
          </a:p>
          <a:p>
            <a:r>
              <a:rPr lang="en-IN" sz="2400" b="1" dirty="0"/>
              <a:t>2. Key Research Papers &amp; Sources</a:t>
            </a:r>
          </a:p>
          <a:p>
            <a:r>
              <a:rPr lang="en-IN" sz="2400" b="1" dirty="0"/>
              <a:t>“</a:t>
            </a:r>
            <a:r>
              <a:rPr lang="en-IN" sz="2400" b="1" dirty="0" err="1"/>
              <a:t>Rockfall</a:t>
            </a:r>
            <a:r>
              <a:rPr lang="en-IN" sz="2400" b="1" dirty="0"/>
              <a:t> Hazard Assessment using Machine Learning Models”</a:t>
            </a:r>
            <a:r>
              <a:rPr lang="en-IN" sz="2400" dirty="0"/>
              <a:t> – </a:t>
            </a:r>
            <a:r>
              <a:rPr lang="en-IN" sz="2400" i="1" dirty="0"/>
              <a:t>Elsevier, 2023</a:t>
            </a:r>
            <a:endParaRPr lang="en-IN" sz="2400" dirty="0"/>
          </a:p>
          <a:p>
            <a:r>
              <a:rPr lang="en-IN" sz="2400" b="1" dirty="0"/>
              <a:t>“AI-Based Landslide Prediction Using DEM and Remote Sensing Data”</a:t>
            </a:r>
            <a:r>
              <a:rPr lang="en-IN" sz="2400" dirty="0"/>
              <a:t> – </a:t>
            </a:r>
            <a:r>
              <a:rPr lang="en-IN" sz="2400" i="1" dirty="0"/>
              <a:t>Springer Nature, 2022</a:t>
            </a:r>
            <a:endParaRPr lang="en-IN" sz="2400" dirty="0"/>
          </a:p>
          <a:p>
            <a:r>
              <a:rPr lang="en-IN" sz="2400" b="1" dirty="0"/>
              <a:t>“Geotechnical Monitoring for Open-Pit Mines”</a:t>
            </a:r>
            <a:r>
              <a:rPr lang="en-IN" sz="2400" dirty="0"/>
              <a:t> – </a:t>
            </a:r>
            <a:r>
              <a:rPr lang="en-IN" sz="2400" i="1" dirty="0"/>
              <a:t>International Journal of Mining Science and Technology, 2021</a:t>
            </a:r>
            <a:endParaRPr lang="en-IN" sz="2400" dirty="0"/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TechnoVision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7517</TotalTime>
  <Words>453</Words>
  <Application>Microsoft Office PowerPoint</Application>
  <PresentationFormat>Widescreen</PresentationFormat>
  <Paragraphs>68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ADMIN</cp:lastModifiedBy>
  <cp:revision>151</cp:revision>
  <dcterms:created xsi:type="dcterms:W3CDTF">2013-12-12T18:46:50Z</dcterms:created>
  <dcterms:modified xsi:type="dcterms:W3CDTF">2025-10-29T05:09:55Z</dcterms:modified>
  <cp:category/>
</cp:coreProperties>
</file>