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9" r:id="rId4"/>
    <p:sldId id="27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746"/>
    <a:srgbClr val="6C0859"/>
    <a:srgbClr val="81096A"/>
    <a:srgbClr val="6A0663"/>
    <a:srgbClr val="672F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EDB1D-42C5-00FB-468F-9C28B47E2E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07FB6-7711-9F43-8FFB-83C0DA7BF3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53CE5-0410-EDE2-91EE-40B408E7A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28D5-DFAA-4265-B163-D81AAE95FBEC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DF289-E913-8992-96C6-2A39F70E5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F13DA-1C37-6B54-C628-635044757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9436-F1F2-4D5D-AE28-4A13C37A0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985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CF913-E5D3-25CC-F7CB-9F2C3CF44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DE5456-E5A5-38FD-DAA0-98C85E08A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B9352-0728-10C8-F349-3DE07725F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28D5-DFAA-4265-B163-D81AAE95FBEC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59924-530F-70A8-9F74-131224957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E04BE-C43C-CC34-C8CF-C027A8BF1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9436-F1F2-4D5D-AE28-4A13C37A0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562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887DA0-D2BF-D61C-EFBF-1BE89CAA4F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D1B84B-3873-C2D8-169B-906116AB9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AA6A2-C74B-AC41-FDBB-21503A1D1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28D5-DFAA-4265-B163-D81AAE95FBEC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DBCF2-9737-98AE-96EA-AD01C2934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664BF-145E-6F1F-2446-E8B7D5C8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9436-F1F2-4D5D-AE28-4A13C37A0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084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2D11B-5B88-E658-D39D-604E36BD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498BF-AFE0-850F-BC38-ADF7ADCE1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B9EB1-6762-C1EB-2D44-D440880E2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28D5-DFAA-4265-B163-D81AAE95FBEC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8E435-4377-F179-9BA3-4FEF67A00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A31E1-E9A5-C7E8-BFE3-032C91F69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9436-F1F2-4D5D-AE28-4A13C37A0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204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2E938-68CA-C33B-2D00-A731B497E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F804C-6796-CD5B-22F9-F7E1451DF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B63D6-9741-2552-E8B6-9B5C79B59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28D5-DFAA-4265-B163-D81AAE95FBEC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2EC5F-151B-DFF6-28BC-EF57B5928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E527F-D29F-AC1F-88D9-CD979F28C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9436-F1F2-4D5D-AE28-4A13C37A0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059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8B306-87F3-9CE6-7C90-30D0AC1E7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9D693-DC82-F85E-2147-5A68644EED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E8995-50B1-38F7-4E36-4E9D9A168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20D72-4552-B6B7-E90F-17FEBD208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28D5-DFAA-4265-B163-D81AAE95FBEC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065646-E0DC-DEBE-7087-F578E2A91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DF0E4-1C54-25B4-FC82-3DC983EF2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9436-F1F2-4D5D-AE28-4A13C37A0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213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60159-F29E-2842-397A-3E3BDB1E2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F4EF6-BC68-FE39-E86C-C485A917E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E743A8-F492-FA88-36DA-DD3AB778DA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26C1AB-D255-B583-A3E5-698F2BD151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C1013A-EE4F-9660-0008-EAE4BBBD3C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FAC8F5-4C17-5C78-4468-374431C7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28D5-DFAA-4265-B163-D81AAE95FBEC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4BD416-7622-0724-C77B-01B9AD1AE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0BBE96-CAF0-9C86-6F25-18F706771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9436-F1F2-4D5D-AE28-4A13C37A0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162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82297-6076-5613-A14B-416C6CCCA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42FA74-93E6-273A-7038-5965AA059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28D5-DFAA-4265-B163-D81AAE95FBEC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FB8138-1E0D-C9DD-65A7-B9EBC99B8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BEA9DC-244B-F2EE-D5B0-4C4A824FC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9436-F1F2-4D5D-AE28-4A13C37A0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850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5ECE49-BA84-880B-1DF6-EDD547A8B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28D5-DFAA-4265-B163-D81AAE95FBEC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2E1BA3-E01C-251B-1720-7D2C1D597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1DA057-F7FA-C9A3-2AB2-0805D97D4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9436-F1F2-4D5D-AE28-4A13C37A0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549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0D4E3-A92D-5593-A3F3-066EC85C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88EEB-97A5-9972-D855-B8CE8C1FB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4E89A-CD53-2BCD-D007-E0D08F21D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663FEB-D463-17B2-3966-44862429F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28D5-DFAA-4265-B163-D81AAE95FBEC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C3555C-902E-6998-A5D0-D0A8833BB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C8CB0-B3BF-E3B4-9FA4-9747B86F7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9436-F1F2-4D5D-AE28-4A13C37A0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25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25DCA-14D1-C752-BF56-9D07C7766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A8C592-AD8E-0673-8F08-47BA9BF5EE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5D83A6-6236-10D5-C14E-79268E5A0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B0A10-EEA4-2225-808D-FB28A81AC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28D5-DFAA-4265-B163-D81AAE95FBEC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DBF36-C201-BB9C-9406-025246CFB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4325B-0B0B-7BF1-3A94-034550B09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9436-F1F2-4D5D-AE28-4A13C37A0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346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359888-5E35-141A-9377-A63FA18EB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46219-0568-3AD8-E8EE-58CD1CE86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F178E-0698-05E8-506D-969380916B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F28D5-DFAA-4265-B163-D81AAE95FBEC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3D2CD-568D-184C-DCA5-7F632F594D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D2FB-AAC8-9AFD-8DC7-3A91D44A5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69436-F1F2-4D5D-AE28-4A13C37A0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184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700369-A5B5-6AD4-CA02-8434290D8D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E4CEB1A5-7FD9-20BF-ABB4-7EE81404F393}"/>
              </a:ext>
            </a:extLst>
          </p:cNvPr>
          <p:cNvSpPr/>
          <p:nvPr/>
        </p:nvSpPr>
        <p:spPr>
          <a:xfrm>
            <a:off x="145913" y="146651"/>
            <a:ext cx="11884337" cy="6556507"/>
          </a:xfrm>
          <a:custGeom>
            <a:avLst/>
            <a:gdLst>
              <a:gd name="connsiteX0" fmla="*/ 0 w 11884337"/>
              <a:gd name="connsiteY0" fmla="*/ 5537078 h 6556507"/>
              <a:gd name="connsiteX1" fmla="*/ 3327178 w 11884337"/>
              <a:gd name="connsiteY1" fmla="*/ 5537078 h 6556507"/>
              <a:gd name="connsiteX2" fmla="*/ 3327178 w 11884337"/>
              <a:gd name="connsiteY2" fmla="*/ 6556507 h 6556507"/>
              <a:gd name="connsiteX3" fmla="*/ 0 w 11884337"/>
              <a:gd name="connsiteY3" fmla="*/ 6556507 h 6556507"/>
              <a:gd name="connsiteX4" fmla="*/ 3481977 w 11884337"/>
              <a:gd name="connsiteY4" fmla="*/ 4348733 h 6556507"/>
              <a:gd name="connsiteX5" fmla="*/ 8548767 w 11884337"/>
              <a:gd name="connsiteY5" fmla="*/ 4348733 h 6556507"/>
              <a:gd name="connsiteX6" fmla="*/ 8548767 w 11884337"/>
              <a:gd name="connsiteY6" fmla="*/ 6556507 h 6556507"/>
              <a:gd name="connsiteX7" fmla="*/ 3481977 w 11884337"/>
              <a:gd name="connsiteY7" fmla="*/ 6556507 h 6556507"/>
              <a:gd name="connsiteX8" fmla="*/ 0 w 11884337"/>
              <a:gd name="connsiteY8" fmla="*/ 4348733 h 6556507"/>
              <a:gd name="connsiteX9" fmla="*/ 3327178 w 11884337"/>
              <a:gd name="connsiteY9" fmla="*/ 4348733 h 6556507"/>
              <a:gd name="connsiteX10" fmla="*/ 3327178 w 11884337"/>
              <a:gd name="connsiteY10" fmla="*/ 5382278 h 6556507"/>
              <a:gd name="connsiteX11" fmla="*/ 0 w 11884337"/>
              <a:gd name="connsiteY11" fmla="*/ 5382278 h 6556507"/>
              <a:gd name="connsiteX12" fmla="*/ 0 w 11884337"/>
              <a:gd name="connsiteY12" fmla="*/ 3176071 h 6556507"/>
              <a:gd name="connsiteX13" fmla="*/ 3327178 w 11884337"/>
              <a:gd name="connsiteY13" fmla="*/ 3176071 h 6556507"/>
              <a:gd name="connsiteX14" fmla="*/ 3327178 w 11884337"/>
              <a:gd name="connsiteY14" fmla="*/ 4193933 h 6556507"/>
              <a:gd name="connsiteX15" fmla="*/ 0 w 11884337"/>
              <a:gd name="connsiteY15" fmla="*/ 4193933 h 6556507"/>
              <a:gd name="connsiteX16" fmla="*/ 8703567 w 11884337"/>
              <a:gd name="connsiteY16" fmla="*/ 1972957 h 6556507"/>
              <a:gd name="connsiteX17" fmla="*/ 11884337 w 11884337"/>
              <a:gd name="connsiteY17" fmla="*/ 1972957 h 6556507"/>
              <a:gd name="connsiteX18" fmla="*/ 11884337 w 11884337"/>
              <a:gd name="connsiteY18" fmla="*/ 6556507 h 6556507"/>
              <a:gd name="connsiteX19" fmla="*/ 8703567 w 11884337"/>
              <a:gd name="connsiteY19" fmla="*/ 6556507 h 6556507"/>
              <a:gd name="connsiteX20" fmla="*/ 6127925 w 11884337"/>
              <a:gd name="connsiteY20" fmla="*/ 1972957 h 6556507"/>
              <a:gd name="connsiteX21" fmla="*/ 8548767 w 11884337"/>
              <a:gd name="connsiteY21" fmla="*/ 1972957 h 6556507"/>
              <a:gd name="connsiteX22" fmla="*/ 8548767 w 11884337"/>
              <a:gd name="connsiteY22" fmla="*/ 4193933 h 6556507"/>
              <a:gd name="connsiteX23" fmla="*/ 6127925 w 11884337"/>
              <a:gd name="connsiteY23" fmla="*/ 4193933 h 6556507"/>
              <a:gd name="connsiteX24" fmla="*/ 3481977 w 11884337"/>
              <a:gd name="connsiteY24" fmla="*/ 1972957 h 6556507"/>
              <a:gd name="connsiteX25" fmla="*/ 5973125 w 11884337"/>
              <a:gd name="connsiteY25" fmla="*/ 1972957 h 6556507"/>
              <a:gd name="connsiteX26" fmla="*/ 5973125 w 11884337"/>
              <a:gd name="connsiteY26" fmla="*/ 4193933 h 6556507"/>
              <a:gd name="connsiteX27" fmla="*/ 3481977 w 11884337"/>
              <a:gd name="connsiteY27" fmla="*/ 4193933 h 6556507"/>
              <a:gd name="connsiteX28" fmla="*/ 0 w 11884337"/>
              <a:gd name="connsiteY28" fmla="*/ 1972957 h 6556507"/>
              <a:gd name="connsiteX29" fmla="*/ 3327178 w 11884337"/>
              <a:gd name="connsiteY29" fmla="*/ 1972957 h 6556507"/>
              <a:gd name="connsiteX30" fmla="*/ 3327178 w 11884337"/>
              <a:gd name="connsiteY30" fmla="*/ 3021272 h 6556507"/>
              <a:gd name="connsiteX31" fmla="*/ 0 w 11884337"/>
              <a:gd name="connsiteY31" fmla="*/ 3021272 h 6556507"/>
              <a:gd name="connsiteX32" fmla="*/ 3481977 w 11884337"/>
              <a:gd name="connsiteY32" fmla="*/ 805493 h 6556507"/>
              <a:gd name="connsiteX33" fmla="*/ 11884337 w 11884337"/>
              <a:gd name="connsiteY33" fmla="*/ 805493 h 6556507"/>
              <a:gd name="connsiteX34" fmla="*/ 11884337 w 11884337"/>
              <a:gd name="connsiteY34" fmla="*/ 1818158 h 6556507"/>
              <a:gd name="connsiteX35" fmla="*/ 3481977 w 11884337"/>
              <a:gd name="connsiteY35" fmla="*/ 1818158 h 6556507"/>
              <a:gd name="connsiteX36" fmla="*/ 0 w 11884337"/>
              <a:gd name="connsiteY36" fmla="*/ 805493 h 6556507"/>
              <a:gd name="connsiteX37" fmla="*/ 3327178 w 11884337"/>
              <a:gd name="connsiteY37" fmla="*/ 805493 h 6556507"/>
              <a:gd name="connsiteX38" fmla="*/ 3327178 w 11884337"/>
              <a:gd name="connsiteY38" fmla="*/ 1818158 h 6556507"/>
              <a:gd name="connsiteX39" fmla="*/ 0 w 11884337"/>
              <a:gd name="connsiteY39" fmla="*/ 1818158 h 6556507"/>
              <a:gd name="connsiteX40" fmla="*/ 0 w 11884337"/>
              <a:gd name="connsiteY40" fmla="*/ 0 h 6556507"/>
              <a:gd name="connsiteX41" fmla="*/ 11884337 w 11884337"/>
              <a:gd name="connsiteY41" fmla="*/ 0 h 6556507"/>
              <a:gd name="connsiteX42" fmla="*/ 11884337 w 11884337"/>
              <a:gd name="connsiteY42" fmla="*/ 650693 h 6556507"/>
              <a:gd name="connsiteX43" fmla="*/ 0 w 11884337"/>
              <a:gd name="connsiteY43" fmla="*/ 650693 h 6556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1884337" h="6556507">
                <a:moveTo>
                  <a:pt x="0" y="5537078"/>
                </a:moveTo>
                <a:lnTo>
                  <a:pt x="3327178" y="5537078"/>
                </a:lnTo>
                <a:lnTo>
                  <a:pt x="3327178" y="6556507"/>
                </a:lnTo>
                <a:lnTo>
                  <a:pt x="0" y="6556507"/>
                </a:lnTo>
                <a:close/>
                <a:moveTo>
                  <a:pt x="3481977" y="4348733"/>
                </a:moveTo>
                <a:lnTo>
                  <a:pt x="8548767" y="4348733"/>
                </a:lnTo>
                <a:lnTo>
                  <a:pt x="8548767" y="6556507"/>
                </a:lnTo>
                <a:lnTo>
                  <a:pt x="3481977" y="6556507"/>
                </a:lnTo>
                <a:close/>
                <a:moveTo>
                  <a:pt x="0" y="4348733"/>
                </a:moveTo>
                <a:lnTo>
                  <a:pt x="3327178" y="4348733"/>
                </a:lnTo>
                <a:lnTo>
                  <a:pt x="3327178" y="5382278"/>
                </a:lnTo>
                <a:lnTo>
                  <a:pt x="0" y="5382278"/>
                </a:lnTo>
                <a:close/>
                <a:moveTo>
                  <a:pt x="0" y="3176071"/>
                </a:moveTo>
                <a:lnTo>
                  <a:pt x="3327178" y="3176071"/>
                </a:lnTo>
                <a:lnTo>
                  <a:pt x="3327178" y="4193933"/>
                </a:lnTo>
                <a:lnTo>
                  <a:pt x="0" y="4193933"/>
                </a:lnTo>
                <a:close/>
                <a:moveTo>
                  <a:pt x="8703567" y="1972957"/>
                </a:moveTo>
                <a:lnTo>
                  <a:pt x="11884337" y="1972957"/>
                </a:lnTo>
                <a:lnTo>
                  <a:pt x="11884337" y="6556507"/>
                </a:lnTo>
                <a:lnTo>
                  <a:pt x="8703567" y="6556507"/>
                </a:lnTo>
                <a:close/>
                <a:moveTo>
                  <a:pt x="6127925" y="1972957"/>
                </a:moveTo>
                <a:lnTo>
                  <a:pt x="8548767" y="1972957"/>
                </a:lnTo>
                <a:lnTo>
                  <a:pt x="8548767" y="4193933"/>
                </a:lnTo>
                <a:lnTo>
                  <a:pt x="6127925" y="4193933"/>
                </a:lnTo>
                <a:close/>
                <a:moveTo>
                  <a:pt x="3481977" y="1972957"/>
                </a:moveTo>
                <a:lnTo>
                  <a:pt x="5973125" y="1972957"/>
                </a:lnTo>
                <a:lnTo>
                  <a:pt x="5973125" y="4193933"/>
                </a:lnTo>
                <a:lnTo>
                  <a:pt x="3481977" y="4193933"/>
                </a:lnTo>
                <a:close/>
                <a:moveTo>
                  <a:pt x="0" y="1972957"/>
                </a:moveTo>
                <a:lnTo>
                  <a:pt x="3327178" y="1972957"/>
                </a:lnTo>
                <a:lnTo>
                  <a:pt x="3327178" y="3021272"/>
                </a:lnTo>
                <a:lnTo>
                  <a:pt x="0" y="3021272"/>
                </a:lnTo>
                <a:close/>
                <a:moveTo>
                  <a:pt x="3481977" y="805493"/>
                </a:moveTo>
                <a:lnTo>
                  <a:pt x="11884337" y="805493"/>
                </a:lnTo>
                <a:lnTo>
                  <a:pt x="11884337" y="1818158"/>
                </a:lnTo>
                <a:lnTo>
                  <a:pt x="3481977" y="1818158"/>
                </a:lnTo>
                <a:close/>
                <a:moveTo>
                  <a:pt x="0" y="805493"/>
                </a:moveTo>
                <a:lnTo>
                  <a:pt x="3327178" y="805493"/>
                </a:lnTo>
                <a:lnTo>
                  <a:pt x="3327178" y="1818158"/>
                </a:lnTo>
                <a:lnTo>
                  <a:pt x="0" y="1818158"/>
                </a:lnTo>
                <a:close/>
                <a:moveTo>
                  <a:pt x="0" y="0"/>
                </a:moveTo>
                <a:lnTo>
                  <a:pt x="11884337" y="0"/>
                </a:lnTo>
                <a:lnTo>
                  <a:pt x="11884337" y="650693"/>
                </a:lnTo>
                <a:lnTo>
                  <a:pt x="0" y="650693"/>
                </a:lnTo>
                <a:close/>
              </a:path>
            </a:pathLst>
          </a:custGeom>
          <a:gradFill>
            <a:gsLst>
              <a:gs pos="0">
                <a:schemeClr val="tx1">
                  <a:alpha val="88000"/>
                </a:schemeClr>
              </a:gs>
              <a:gs pos="100000">
                <a:srgbClr val="2F5597">
                  <a:alpha val="8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532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700369-A5B5-6AD4-CA02-8434290D8D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E4CEB1A5-7FD9-20BF-ABB4-7EE81404F393}"/>
              </a:ext>
            </a:extLst>
          </p:cNvPr>
          <p:cNvSpPr/>
          <p:nvPr/>
        </p:nvSpPr>
        <p:spPr>
          <a:xfrm>
            <a:off x="145913" y="146651"/>
            <a:ext cx="11884337" cy="6556507"/>
          </a:xfrm>
          <a:custGeom>
            <a:avLst/>
            <a:gdLst>
              <a:gd name="connsiteX0" fmla="*/ 0 w 11884337"/>
              <a:gd name="connsiteY0" fmla="*/ 5537078 h 6556507"/>
              <a:gd name="connsiteX1" fmla="*/ 3327178 w 11884337"/>
              <a:gd name="connsiteY1" fmla="*/ 5537078 h 6556507"/>
              <a:gd name="connsiteX2" fmla="*/ 3327178 w 11884337"/>
              <a:gd name="connsiteY2" fmla="*/ 6556507 h 6556507"/>
              <a:gd name="connsiteX3" fmla="*/ 0 w 11884337"/>
              <a:gd name="connsiteY3" fmla="*/ 6556507 h 6556507"/>
              <a:gd name="connsiteX4" fmla="*/ 3481977 w 11884337"/>
              <a:gd name="connsiteY4" fmla="*/ 4348733 h 6556507"/>
              <a:gd name="connsiteX5" fmla="*/ 8548767 w 11884337"/>
              <a:gd name="connsiteY5" fmla="*/ 4348733 h 6556507"/>
              <a:gd name="connsiteX6" fmla="*/ 8548767 w 11884337"/>
              <a:gd name="connsiteY6" fmla="*/ 6556507 h 6556507"/>
              <a:gd name="connsiteX7" fmla="*/ 3481977 w 11884337"/>
              <a:gd name="connsiteY7" fmla="*/ 6556507 h 6556507"/>
              <a:gd name="connsiteX8" fmla="*/ 0 w 11884337"/>
              <a:gd name="connsiteY8" fmla="*/ 4348733 h 6556507"/>
              <a:gd name="connsiteX9" fmla="*/ 3327178 w 11884337"/>
              <a:gd name="connsiteY9" fmla="*/ 4348733 h 6556507"/>
              <a:gd name="connsiteX10" fmla="*/ 3327178 w 11884337"/>
              <a:gd name="connsiteY10" fmla="*/ 5382278 h 6556507"/>
              <a:gd name="connsiteX11" fmla="*/ 0 w 11884337"/>
              <a:gd name="connsiteY11" fmla="*/ 5382278 h 6556507"/>
              <a:gd name="connsiteX12" fmla="*/ 0 w 11884337"/>
              <a:gd name="connsiteY12" fmla="*/ 3176071 h 6556507"/>
              <a:gd name="connsiteX13" fmla="*/ 3327178 w 11884337"/>
              <a:gd name="connsiteY13" fmla="*/ 3176071 h 6556507"/>
              <a:gd name="connsiteX14" fmla="*/ 3327178 w 11884337"/>
              <a:gd name="connsiteY14" fmla="*/ 4193933 h 6556507"/>
              <a:gd name="connsiteX15" fmla="*/ 0 w 11884337"/>
              <a:gd name="connsiteY15" fmla="*/ 4193933 h 6556507"/>
              <a:gd name="connsiteX16" fmla="*/ 8703567 w 11884337"/>
              <a:gd name="connsiteY16" fmla="*/ 1972957 h 6556507"/>
              <a:gd name="connsiteX17" fmla="*/ 11884337 w 11884337"/>
              <a:gd name="connsiteY17" fmla="*/ 1972957 h 6556507"/>
              <a:gd name="connsiteX18" fmla="*/ 11884337 w 11884337"/>
              <a:gd name="connsiteY18" fmla="*/ 6556507 h 6556507"/>
              <a:gd name="connsiteX19" fmla="*/ 8703567 w 11884337"/>
              <a:gd name="connsiteY19" fmla="*/ 6556507 h 6556507"/>
              <a:gd name="connsiteX20" fmla="*/ 6127925 w 11884337"/>
              <a:gd name="connsiteY20" fmla="*/ 1972957 h 6556507"/>
              <a:gd name="connsiteX21" fmla="*/ 8548767 w 11884337"/>
              <a:gd name="connsiteY21" fmla="*/ 1972957 h 6556507"/>
              <a:gd name="connsiteX22" fmla="*/ 8548767 w 11884337"/>
              <a:gd name="connsiteY22" fmla="*/ 4193933 h 6556507"/>
              <a:gd name="connsiteX23" fmla="*/ 6127925 w 11884337"/>
              <a:gd name="connsiteY23" fmla="*/ 4193933 h 6556507"/>
              <a:gd name="connsiteX24" fmla="*/ 3481977 w 11884337"/>
              <a:gd name="connsiteY24" fmla="*/ 1972957 h 6556507"/>
              <a:gd name="connsiteX25" fmla="*/ 5973125 w 11884337"/>
              <a:gd name="connsiteY25" fmla="*/ 1972957 h 6556507"/>
              <a:gd name="connsiteX26" fmla="*/ 5973125 w 11884337"/>
              <a:gd name="connsiteY26" fmla="*/ 4193933 h 6556507"/>
              <a:gd name="connsiteX27" fmla="*/ 3481977 w 11884337"/>
              <a:gd name="connsiteY27" fmla="*/ 4193933 h 6556507"/>
              <a:gd name="connsiteX28" fmla="*/ 0 w 11884337"/>
              <a:gd name="connsiteY28" fmla="*/ 1972957 h 6556507"/>
              <a:gd name="connsiteX29" fmla="*/ 3327178 w 11884337"/>
              <a:gd name="connsiteY29" fmla="*/ 1972957 h 6556507"/>
              <a:gd name="connsiteX30" fmla="*/ 3327178 w 11884337"/>
              <a:gd name="connsiteY30" fmla="*/ 3021272 h 6556507"/>
              <a:gd name="connsiteX31" fmla="*/ 0 w 11884337"/>
              <a:gd name="connsiteY31" fmla="*/ 3021272 h 6556507"/>
              <a:gd name="connsiteX32" fmla="*/ 3481977 w 11884337"/>
              <a:gd name="connsiteY32" fmla="*/ 805493 h 6556507"/>
              <a:gd name="connsiteX33" fmla="*/ 11884337 w 11884337"/>
              <a:gd name="connsiteY33" fmla="*/ 805493 h 6556507"/>
              <a:gd name="connsiteX34" fmla="*/ 11884337 w 11884337"/>
              <a:gd name="connsiteY34" fmla="*/ 1818158 h 6556507"/>
              <a:gd name="connsiteX35" fmla="*/ 3481977 w 11884337"/>
              <a:gd name="connsiteY35" fmla="*/ 1818158 h 6556507"/>
              <a:gd name="connsiteX36" fmla="*/ 0 w 11884337"/>
              <a:gd name="connsiteY36" fmla="*/ 805493 h 6556507"/>
              <a:gd name="connsiteX37" fmla="*/ 3327178 w 11884337"/>
              <a:gd name="connsiteY37" fmla="*/ 805493 h 6556507"/>
              <a:gd name="connsiteX38" fmla="*/ 3327178 w 11884337"/>
              <a:gd name="connsiteY38" fmla="*/ 1818158 h 6556507"/>
              <a:gd name="connsiteX39" fmla="*/ 0 w 11884337"/>
              <a:gd name="connsiteY39" fmla="*/ 1818158 h 6556507"/>
              <a:gd name="connsiteX40" fmla="*/ 0 w 11884337"/>
              <a:gd name="connsiteY40" fmla="*/ 0 h 6556507"/>
              <a:gd name="connsiteX41" fmla="*/ 11884337 w 11884337"/>
              <a:gd name="connsiteY41" fmla="*/ 0 h 6556507"/>
              <a:gd name="connsiteX42" fmla="*/ 11884337 w 11884337"/>
              <a:gd name="connsiteY42" fmla="*/ 650693 h 6556507"/>
              <a:gd name="connsiteX43" fmla="*/ 0 w 11884337"/>
              <a:gd name="connsiteY43" fmla="*/ 650693 h 6556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1884337" h="6556507">
                <a:moveTo>
                  <a:pt x="0" y="5537078"/>
                </a:moveTo>
                <a:lnTo>
                  <a:pt x="3327178" y="5537078"/>
                </a:lnTo>
                <a:lnTo>
                  <a:pt x="3327178" y="6556507"/>
                </a:lnTo>
                <a:lnTo>
                  <a:pt x="0" y="6556507"/>
                </a:lnTo>
                <a:close/>
                <a:moveTo>
                  <a:pt x="3481977" y="4348733"/>
                </a:moveTo>
                <a:lnTo>
                  <a:pt x="8548767" y="4348733"/>
                </a:lnTo>
                <a:lnTo>
                  <a:pt x="8548767" y="6556507"/>
                </a:lnTo>
                <a:lnTo>
                  <a:pt x="3481977" y="6556507"/>
                </a:lnTo>
                <a:close/>
                <a:moveTo>
                  <a:pt x="0" y="4348733"/>
                </a:moveTo>
                <a:lnTo>
                  <a:pt x="3327178" y="4348733"/>
                </a:lnTo>
                <a:lnTo>
                  <a:pt x="3327178" y="5382278"/>
                </a:lnTo>
                <a:lnTo>
                  <a:pt x="0" y="5382278"/>
                </a:lnTo>
                <a:close/>
                <a:moveTo>
                  <a:pt x="0" y="3176071"/>
                </a:moveTo>
                <a:lnTo>
                  <a:pt x="3327178" y="3176071"/>
                </a:lnTo>
                <a:lnTo>
                  <a:pt x="3327178" y="4193933"/>
                </a:lnTo>
                <a:lnTo>
                  <a:pt x="0" y="4193933"/>
                </a:lnTo>
                <a:close/>
                <a:moveTo>
                  <a:pt x="8703567" y="1972957"/>
                </a:moveTo>
                <a:lnTo>
                  <a:pt x="11884337" y="1972957"/>
                </a:lnTo>
                <a:lnTo>
                  <a:pt x="11884337" y="6556507"/>
                </a:lnTo>
                <a:lnTo>
                  <a:pt x="8703567" y="6556507"/>
                </a:lnTo>
                <a:close/>
                <a:moveTo>
                  <a:pt x="6127925" y="1972957"/>
                </a:moveTo>
                <a:lnTo>
                  <a:pt x="8548767" y="1972957"/>
                </a:lnTo>
                <a:lnTo>
                  <a:pt x="8548767" y="4193933"/>
                </a:lnTo>
                <a:lnTo>
                  <a:pt x="6127925" y="4193933"/>
                </a:lnTo>
                <a:close/>
                <a:moveTo>
                  <a:pt x="3481977" y="1972957"/>
                </a:moveTo>
                <a:lnTo>
                  <a:pt x="5973125" y="1972957"/>
                </a:lnTo>
                <a:lnTo>
                  <a:pt x="5973125" y="4193933"/>
                </a:lnTo>
                <a:lnTo>
                  <a:pt x="3481977" y="4193933"/>
                </a:lnTo>
                <a:close/>
                <a:moveTo>
                  <a:pt x="0" y="1972957"/>
                </a:moveTo>
                <a:lnTo>
                  <a:pt x="3327178" y="1972957"/>
                </a:lnTo>
                <a:lnTo>
                  <a:pt x="3327178" y="3021272"/>
                </a:lnTo>
                <a:lnTo>
                  <a:pt x="0" y="3021272"/>
                </a:lnTo>
                <a:close/>
                <a:moveTo>
                  <a:pt x="3481977" y="805493"/>
                </a:moveTo>
                <a:lnTo>
                  <a:pt x="11884337" y="805493"/>
                </a:lnTo>
                <a:lnTo>
                  <a:pt x="11884337" y="1818158"/>
                </a:lnTo>
                <a:lnTo>
                  <a:pt x="3481977" y="1818158"/>
                </a:lnTo>
                <a:close/>
                <a:moveTo>
                  <a:pt x="0" y="805493"/>
                </a:moveTo>
                <a:lnTo>
                  <a:pt x="3327178" y="805493"/>
                </a:lnTo>
                <a:lnTo>
                  <a:pt x="3327178" y="1818158"/>
                </a:lnTo>
                <a:lnTo>
                  <a:pt x="0" y="1818158"/>
                </a:lnTo>
                <a:close/>
                <a:moveTo>
                  <a:pt x="0" y="0"/>
                </a:moveTo>
                <a:lnTo>
                  <a:pt x="11884337" y="0"/>
                </a:lnTo>
                <a:lnTo>
                  <a:pt x="11884337" y="650693"/>
                </a:lnTo>
                <a:lnTo>
                  <a:pt x="0" y="650693"/>
                </a:lnTo>
                <a:close/>
              </a:path>
            </a:pathLst>
          </a:custGeom>
          <a:gradFill>
            <a:gsLst>
              <a:gs pos="0">
                <a:schemeClr val="tx1">
                  <a:alpha val="88000"/>
                </a:schemeClr>
              </a:gs>
              <a:gs pos="100000">
                <a:schemeClr val="accent2">
                  <a:lumMod val="50000"/>
                  <a:alpha val="9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838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700369-A5B5-6AD4-CA02-8434290D8D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E4CEB1A5-7FD9-20BF-ABB4-7EE81404F393}"/>
              </a:ext>
            </a:extLst>
          </p:cNvPr>
          <p:cNvSpPr/>
          <p:nvPr/>
        </p:nvSpPr>
        <p:spPr>
          <a:xfrm>
            <a:off x="145913" y="146651"/>
            <a:ext cx="11884337" cy="6556507"/>
          </a:xfrm>
          <a:custGeom>
            <a:avLst/>
            <a:gdLst>
              <a:gd name="connsiteX0" fmla="*/ 0 w 11884337"/>
              <a:gd name="connsiteY0" fmla="*/ 5537078 h 6556507"/>
              <a:gd name="connsiteX1" fmla="*/ 3327178 w 11884337"/>
              <a:gd name="connsiteY1" fmla="*/ 5537078 h 6556507"/>
              <a:gd name="connsiteX2" fmla="*/ 3327178 w 11884337"/>
              <a:gd name="connsiteY2" fmla="*/ 6556507 h 6556507"/>
              <a:gd name="connsiteX3" fmla="*/ 0 w 11884337"/>
              <a:gd name="connsiteY3" fmla="*/ 6556507 h 6556507"/>
              <a:gd name="connsiteX4" fmla="*/ 3481977 w 11884337"/>
              <a:gd name="connsiteY4" fmla="*/ 4348733 h 6556507"/>
              <a:gd name="connsiteX5" fmla="*/ 8548767 w 11884337"/>
              <a:gd name="connsiteY5" fmla="*/ 4348733 h 6556507"/>
              <a:gd name="connsiteX6" fmla="*/ 8548767 w 11884337"/>
              <a:gd name="connsiteY6" fmla="*/ 6556507 h 6556507"/>
              <a:gd name="connsiteX7" fmla="*/ 3481977 w 11884337"/>
              <a:gd name="connsiteY7" fmla="*/ 6556507 h 6556507"/>
              <a:gd name="connsiteX8" fmla="*/ 0 w 11884337"/>
              <a:gd name="connsiteY8" fmla="*/ 4348733 h 6556507"/>
              <a:gd name="connsiteX9" fmla="*/ 3327178 w 11884337"/>
              <a:gd name="connsiteY9" fmla="*/ 4348733 h 6556507"/>
              <a:gd name="connsiteX10" fmla="*/ 3327178 w 11884337"/>
              <a:gd name="connsiteY10" fmla="*/ 5382278 h 6556507"/>
              <a:gd name="connsiteX11" fmla="*/ 0 w 11884337"/>
              <a:gd name="connsiteY11" fmla="*/ 5382278 h 6556507"/>
              <a:gd name="connsiteX12" fmla="*/ 0 w 11884337"/>
              <a:gd name="connsiteY12" fmla="*/ 3176071 h 6556507"/>
              <a:gd name="connsiteX13" fmla="*/ 3327178 w 11884337"/>
              <a:gd name="connsiteY13" fmla="*/ 3176071 h 6556507"/>
              <a:gd name="connsiteX14" fmla="*/ 3327178 w 11884337"/>
              <a:gd name="connsiteY14" fmla="*/ 4193933 h 6556507"/>
              <a:gd name="connsiteX15" fmla="*/ 0 w 11884337"/>
              <a:gd name="connsiteY15" fmla="*/ 4193933 h 6556507"/>
              <a:gd name="connsiteX16" fmla="*/ 8703567 w 11884337"/>
              <a:gd name="connsiteY16" fmla="*/ 1972957 h 6556507"/>
              <a:gd name="connsiteX17" fmla="*/ 11884337 w 11884337"/>
              <a:gd name="connsiteY17" fmla="*/ 1972957 h 6556507"/>
              <a:gd name="connsiteX18" fmla="*/ 11884337 w 11884337"/>
              <a:gd name="connsiteY18" fmla="*/ 6556507 h 6556507"/>
              <a:gd name="connsiteX19" fmla="*/ 8703567 w 11884337"/>
              <a:gd name="connsiteY19" fmla="*/ 6556507 h 6556507"/>
              <a:gd name="connsiteX20" fmla="*/ 6127925 w 11884337"/>
              <a:gd name="connsiteY20" fmla="*/ 1972957 h 6556507"/>
              <a:gd name="connsiteX21" fmla="*/ 8548767 w 11884337"/>
              <a:gd name="connsiteY21" fmla="*/ 1972957 h 6556507"/>
              <a:gd name="connsiteX22" fmla="*/ 8548767 w 11884337"/>
              <a:gd name="connsiteY22" fmla="*/ 4193933 h 6556507"/>
              <a:gd name="connsiteX23" fmla="*/ 6127925 w 11884337"/>
              <a:gd name="connsiteY23" fmla="*/ 4193933 h 6556507"/>
              <a:gd name="connsiteX24" fmla="*/ 3481977 w 11884337"/>
              <a:gd name="connsiteY24" fmla="*/ 1972957 h 6556507"/>
              <a:gd name="connsiteX25" fmla="*/ 5973125 w 11884337"/>
              <a:gd name="connsiteY25" fmla="*/ 1972957 h 6556507"/>
              <a:gd name="connsiteX26" fmla="*/ 5973125 w 11884337"/>
              <a:gd name="connsiteY26" fmla="*/ 4193933 h 6556507"/>
              <a:gd name="connsiteX27" fmla="*/ 3481977 w 11884337"/>
              <a:gd name="connsiteY27" fmla="*/ 4193933 h 6556507"/>
              <a:gd name="connsiteX28" fmla="*/ 0 w 11884337"/>
              <a:gd name="connsiteY28" fmla="*/ 1972957 h 6556507"/>
              <a:gd name="connsiteX29" fmla="*/ 3327178 w 11884337"/>
              <a:gd name="connsiteY29" fmla="*/ 1972957 h 6556507"/>
              <a:gd name="connsiteX30" fmla="*/ 3327178 w 11884337"/>
              <a:gd name="connsiteY30" fmla="*/ 3021272 h 6556507"/>
              <a:gd name="connsiteX31" fmla="*/ 0 w 11884337"/>
              <a:gd name="connsiteY31" fmla="*/ 3021272 h 6556507"/>
              <a:gd name="connsiteX32" fmla="*/ 3481977 w 11884337"/>
              <a:gd name="connsiteY32" fmla="*/ 805493 h 6556507"/>
              <a:gd name="connsiteX33" fmla="*/ 11884337 w 11884337"/>
              <a:gd name="connsiteY33" fmla="*/ 805493 h 6556507"/>
              <a:gd name="connsiteX34" fmla="*/ 11884337 w 11884337"/>
              <a:gd name="connsiteY34" fmla="*/ 1818158 h 6556507"/>
              <a:gd name="connsiteX35" fmla="*/ 3481977 w 11884337"/>
              <a:gd name="connsiteY35" fmla="*/ 1818158 h 6556507"/>
              <a:gd name="connsiteX36" fmla="*/ 0 w 11884337"/>
              <a:gd name="connsiteY36" fmla="*/ 805493 h 6556507"/>
              <a:gd name="connsiteX37" fmla="*/ 3327178 w 11884337"/>
              <a:gd name="connsiteY37" fmla="*/ 805493 h 6556507"/>
              <a:gd name="connsiteX38" fmla="*/ 3327178 w 11884337"/>
              <a:gd name="connsiteY38" fmla="*/ 1818158 h 6556507"/>
              <a:gd name="connsiteX39" fmla="*/ 0 w 11884337"/>
              <a:gd name="connsiteY39" fmla="*/ 1818158 h 6556507"/>
              <a:gd name="connsiteX40" fmla="*/ 0 w 11884337"/>
              <a:gd name="connsiteY40" fmla="*/ 0 h 6556507"/>
              <a:gd name="connsiteX41" fmla="*/ 11884337 w 11884337"/>
              <a:gd name="connsiteY41" fmla="*/ 0 h 6556507"/>
              <a:gd name="connsiteX42" fmla="*/ 11884337 w 11884337"/>
              <a:gd name="connsiteY42" fmla="*/ 650693 h 6556507"/>
              <a:gd name="connsiteX43" fmla="*/ 0 w 11884337"/>
              <a:gd name="connsiteY43" fmla="*/ 650693 h 6556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1884337" h="6556507">
                <a:moveTo>
                  <a:pt x="0" y="5537078"/>
                </a:moveTo>
                <a:lnTo>
                  <a:pt x="3327178" y="5537078"/>
                </a:lnTo>
                <a:lnTo>
                  <a:pt x="3327178" y="6556507"/>
                </a:lnTo>
                <a:lnTo>
                  <a:pt x="0" y="6556507"/>
                </a:lnTo>
                <a:close/>
                <a:moveTo>
                  <a:pt x="3481977" y="4348733"/>
                </a:moveTo>
                <a:lnTo>
                  <a:pt x="8548767" y="4348733"/>
                </a:lnTo>
                <a:lnTo>
                  <a:pt x="8548767" y="6556507"/>
                </a:lnTo>
                <a:lnTo>
                  <a:pt x="3481977" y="6556507"/>
                </a:lnTo>
                <a:close/>
                <a:moveTo>
                  <a:pt x="0" y="4348733"/>
                </a:moveTo>
                <a:lnTo>
                  <a:pt x="3327178" y="4348733"/>
                </a:lnTo>
                <a:lnTo>
                  <a:pt x="3327178" y="5382278"/>
                </a:lnTo>
                <a:lnTo>
                  <a:pt x="0" y="5382278"/>
                </a:lnTo>
                <a:close/>
                <a:moveTo>
                  <a:pt x="0" y="3176071"/>
                </a:moveTo>
                <a:lnTo>
                  <a:pt x="3327178" y="3176071"/>
                </a:lnTo>
                <a:lnTo>
                  <a:pt x="3327178" y="4193933"/>
                </a:lnTo>
                <a:lnTo>
                  <a:pt x="0" y="4193933"/>
                </a:lnTo>
                <a:close/>
                <a:moveTo>
                  <a:pt x="8703567" y="1972957"/>
                </a:moveTo>
                <a:lnTo>
                  <a:pt x="11884337" y="1972957"/>
                </a:lnTo>
                <a:lnTo>
                  <a:pt x="11884337" y="6556507"/>
                </a:lnTo>
                <a:lnTo>
                  <a:pt x="8703567" y="6556507"/>
                </a:lnTo>
                <a:close/>
                <a:moveTo>
                  <a:pt x="6127925" y="1972957"/>
                </a:moveTo>
                <a:lnTo>
                  <a:pt x="8548767" y="1972957"/>
                </a:lnTo>
                <a:lnTo>
                  <a:pt x="8548767" y="4193933"/>
                </a:lnTo>
                <a:lnTo>
                  <a:pt x="6127925" y="4193933"/>
                </a:lnTo>
                <a:close/>
                <a:moveTo>
                  <a:pt x="3481977" y="1972957"/>
                </a:moveTo>
                <a:lnTo>
                  <a:pt x="5973125" y="1972957"/>
                </a:lnTo>
                <a:lnTo>
                  <a:pt x="5973125" y="4193933"/>
                </a:lnTo>
                <a:lnTo>
                  <a:pt x="3481977" y="4193933"/>
                </a:lnTo>
                <a:close/>
                <a:moveTo>
                  <a:pt x="0" y="1972957"/>
                </a:moveTo>
                <a:lnTo>
                  <a:pt x="3327178" y="1972957"/>
                </a:lnTo>
                <a:lnTo>
                  <a:pt x="3327178" y="3021272"/>
                </a:lnTo>
                <a:lnTo>
                  <a:pt x="0" y="3021272"/>
                </a:lnTo>
                <a:close/>
                <a:moveTo>
                  <a:pt x="3481977" y="805493"/>
                </a:moveTo>
                <a:lnTo>
                  <a:pt x="11884337" y="805493"/>
                </a:lnTo>
                <a:lnTo>
                  <a:pt x="11884337" y="1818158"/>
                </a:lnTo>
                <a:lnTo>
                  <a:pt x="3481977" y="1818158"/>
                </a:lnTo>
                <a:close/>
                <a:moveTo>
                  <a:pt x="0" y="805493"/>
                </a:moveTo>
                <a:lnTo>
                  <a:pt x="3327178" y="805493"/>
                </a:lnTo>
                <a:lnTo>
                  <a:pt x="3327178" y="1818158"/>
                </a:lnTo>
                <a:lnTo>
                  <a:pt x="0" y="1818158"/>
                </a:lnTo>
                <a:close/>
                <a:moveTo>
                  <a:pt x="0" y="0"/>
                </a:moveTo>
                <a:lnTo>
                  <a:pt x="11884337" y="0"/>
                </a:lnTo>
                <a:lnTo>
                  <a:pt x="11884337" y="650693"/>
                </a:lnTo>
                <a:lnTo>
                  <a:pt x="0" y="650693"/>
                </a:lnTo>
                <a:close/>
              </a:path>
            </a:pathLst>
          </a:custGeom>
          <a:gradFill>
            <a:gsLst>
              <a:gs pos="0">
                <a:schemeClr val="tx1">
                  <a:alpha val="88000"/>
                </a:schemeClr>
              </a:gs>
              <a:gs pos="100000">
                <a:srgbClr val="6C0859">
                  <a:alpha val="8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020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700369-A5B5-6AD4-CA02-8434290D8D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E4CEB1A5-7FD9-20BF-ABB4-7EE81404F393}"/>
              </a:ext>
            </a:extLst>
          </p:cNvPr>
          <p:cNvSpPr/>
          <p:nvPr/>
        </p:nvSpPr>
        <p:spPr>
          <a:xfrm>
            <a:off x="145913" y="146651"/>
            <a:ext cx="11884337" cy="6556507"/>
          </a:xfrm>
          <a:custGeom>
            <a:avLst/>
            <a:gdLst>
              <a:gd name="connsiteX0" fmla="*/ 0 w 11884337"/>
              <a:gd name="connsiteY0" fmla="*/ 5537078 h 6556507"/>
              <a:gd name="connsiteX1" fmla="*/ 3327178 w 11884337"/>
              <a:gd name="connsiteY1" fmla="*/ 5537078 h 6556507"/>
              <a:gd name="connsiteX2" fmla="*/ 3327178 w 11884337"/>
              <a:gd name="connsiteY2" fmla="*/ 6556507 h 6556507"/>
              <a:gd name="connsiteX3" fmla="*/ 0 w 11884337"/>
              <a:gd name="connsiteY3" fmla="*/ 6556507 h 6556507"/>
              <a:gd name="connsiteX4" fmla="*/ 3481977 w 11884337"/>
              <a:gd name="connsiteY4" fmla="*/ 4348733 h 6556507"/>
              <a:gd name="connsiteX5" fmla="*/ 8548767 w 11884337"/>
              <a:gd name="connsiteY5" fmla="*/ 4348733 h 6556507"/>
              <a:gd name="connsiteX6" fmla="*/ 8548767 w 11884337"/>
              <a:gd name="connsiteY6" fmla="*/ 6556507 h 6556507"/>
              <a:gd name="connsiteX7" fmla="*/ 3481977 w 11884337"/>
              <a:gd name="connsiteY7" fmla="*/ 6556507 h 6556507"/>
              <a:gd name="connsiteX8" fmla="*/ 0 w 11884337"/>
              <a:gd name="connsiteY8" fmla="*/ 4348733 h 6556507"/>
              <a:gd name="connsiteX9" fmla="*/ 3327178 w 11884337"/>
              <a:gd name="connsiteY9" fmla="*/ 4348733 h 6556507"/>
              <a:gd name="connsiteX10" fmla="*/ 3327178 w 11884337"/>
              <a:gd name="connsiteY10" fmla="*/ 5382278 h 6556507"/>
              <a:gd name="connsiteX11" fmla="*/ 0 w 11884337"/>
              <a:gd name="connsiteY11" fmla="*/ 5382278 h 6556507"/>
              <a:gd name="connsiteX12" fmla="*/ 0 w 11884337"/>
              <a:gd name="connsiteY12" fmla="*/ 3176071 h 6556507"/>
              <a:gd name="connsiteX13" fmla="*/ 3327178 w 11884337"/>
              <a:gd name="connsiteY13" fmla="*/ 3176071 h 6556507"/>
              <a:gd name="connsiteX14" fmla="*/ 3327178 w 11884337"/>
              <a:gd name="connsiteY14" fmla="*/ 4193933 h 6556507"/>
              <a:gd name="connsiteX15" fmla="*/ 0 w 11884337"/>
              <a:gd name="connsiteY15" fmla="*/ 4193933 h 6556507"/>
              <a:gd name="connsiteX16" fmla="*/ 8703567 w 11884337"/>
              <a:gd name="connsiteY16" fmla="*/ 1972957 h 6556507"/>
              <a:gd name="connsiteX17" fmla="*/ 11884337 w 11884337"/>
              <a:gd name="connsiteY17" fmla="*/ 1972957 h 6556507"/>
              <a:gd name="connsiteX18" fmla="*/ 11884337 w 11884337"/>
              <a:gd name="connsiteY18" fmla="*/ 6556507 h 6556507"/>
              <a:gd name="connsiteX19" fmla="*/ 8703567 w 11884337"/>
              <a:gd name="connsiteY19" fmla="*/ 6556507 h 6556507"/>
              <a:gd name="connsiteX20" fmla="*/ 6127925 w 11884337"/>
              <a:gd name="connsiteY20" fmla="*/ 1972957 h 6556507"/>
              <a:gd name="connsiteX21" fmla="*/ 8548767 w 11884337"/>
              <a:gd name="connsiteY21" fmla="*/ 1972957 h 6556507"/>
              <a:gd name="connsiteX22" fmla="*/ 8548767 w 11884337"/>
              <a:gd name="connsiteY22" fmla="*/ 4193933 h 6556507"/>
              <a:gd name="connsiteX23" fmla="*/ 6127925 w 11884337"/>
              <a:gd name="connsiteY23" fmla="*/ 4193933 h 6556507"/>
              <a:gd name="connsiteX24" fmla="*/ 3481977 w 11884337"/>
              <a:gd name="connsiteY24" fmla="*/ 1972957 h 6556507"/>
              <a:gd name="connsiteX25" fmla="*/ 5973125 w 11884337"/>
              <a:gd name="connsiteY25" fmla="*/ 1972957 h 6556507"/>
              <a:gd name="connsiteX26" fmla="*/ 5973125 w 11884337"/>
              <a:gd name="connsiteY26" fmla="*/ 4193933 h 6556507"/>
              <a:gd name="connsiteX27" fmla="*/ 3481977 w 11884337"/>
              <a:gd name="connsiteY27" fmla="*/ 4193933 h 6556507"/>
              <a:gd name="connsiteX28" fmla="*/ 0 w 11884337"/>
              <a:gd name="connsiteY28" fmla="*/ 1972957 h 6556507"/>
              <a:gd name="connsiteX29" fmla="*/ 3327178 w 11884337"/>
              <a:gd name="connsiteY29" fmla="*/ 1972957 h 6556507"/>
              <a:gd name="connsiteX30" fmla="*/ 3327178 w 11884337"/>
              <a:gd name="connsiteY30" fmla="*/ 3021272 h 6556507"/>
              <a:gd name="connsiteX31" fmla="*/ 0 w 11884337"/>
              <a:gd name="connsiteY31" fmla="*/ 3021272 h 6556507"/>
              <a:gd name="connsiteX32" fmla="*/ 3481977 w 11884337"/>
              <a:gd name="connsiteY32" fmla="*/ 805493 h 6556507"/>
              <a:gd name="connsiteX33" fmla="*/ 11884337 w 11884337"/>
              <a:gd name="connsiteY33" fmla="*/ 805493 h 6556507"/>
              <a:gd name="connsiteX34" fmla="*/ 11884337 w 11884337"/>
              <a:gd name="connsiteY34" fmla="*/ 1818158 h 6556507"/>
              <a:gd name="connsiteX35" fmla="*/ 3481977 w 11884337"/>
              <a:gd name="connsiteY35" fmla="*/ 1818158 h 6556507"/>
              <a:gd name="connsiteX36" fmla="*/ 0 w 11884337"/>
              <a:gd name="connsiteY36" fmla="*/ 805493 h 6556507"/>
              <a:gd name="connsiteX37" fmla="*/ 3327178 w 11884337"/>
              <a:gd name="connsiteY37" fmla="*/ 805493 h 6556507"/>
              <a:gd name="connsiteX38" fmla="*/ 3327178 w 11884337"/>
              <a:gd name="connsiteY38" fmla="*/ 1818158 h 6556507"/>
              <a:gd name="connsiteX39" fmla="*/ 0 w 11884337"/>
              <a:gd name="connsiteY39" fmla="*/ 1818158 h 6556507"/>
              <a:gd name="connsiteX40" fmla="*/ 0 w 11884337"/>
              <a:gd name="connsiteY40" fmla="*/ 0 h 6556507"/>
              <a:gd name="connsiteX41" fmla="*/ 11884337 w 11884337"/>
              <a:gd name="connsiteY41" fmla="*/ 0 h 6556507"/>
              <a:gd name="connsiteX42" fmla="*/ 11884337 w 11884337"/>
              <a:gd name="connsiteY42" fmla="*/ 650693 h 6556507"/>
              <a:gd name="connsiteX43" fmla="*/ 0 w 11884337"/>
              <a:gd name="connsiteY43" fmla="*/ 650693 h 6556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1884337" h="6556507">
                <a:moveTo>
                  <a:pt x="0" y="5537078"/>
                </a:moveTo>
                <a:lnTo>
                  <a:pt x="3327178" y="5537078"/>
                </a:lnTo>
                <a:lnTo>
                  <a:pt x="3327178" y="6556507"/>
                </a:lnTo>
                <a:lnTo>
                  <a:pt x="0" y="6556507"/>
                </a:lnTo>
                <a:close/>
                <a:moveTo>
                  <a:pt x="3481977" y="4348733"/>
                </a:moveTo>
                <a:lnTo>
                  <a:pt x="8548767" y="4348733"/>
                </a:lnTo>
                <a:lnTo>
                  <a:pt x="8548767" y="6556507"/>
                </a:lnTo>
                <a:lnTo>
                  <a:pt x="3481977" y="6556507"/>
                </a:lnTo>
                <a:close/>
                <a:moveTo>
                  <a:pt x="0" y="4348733"/>
                </a:moveTo>
                <a:lnTo>
                  <a:pt x="3327178" y="4348733"/>
                </a:lnTo>
                <a:lnTo>
                  <a:pt x="3327178" y="5382278"/>
                </a:lnTo>
                <a:lnTo>
                  <a:pt x="0" y="5382278"/>
                </a:lnTo>
                <a:close/>
                <a:moveTo>
                  <a:pt x="0" y="3176071"/>
                </a:moveTo>
                <a:lnTo>
                  <a:pt x="3327178" y="3176071"/>
                </a:lnTo>
                <a:lnTo>
                  <a:pt x="3327178" y="4193933"/>
                </a:lnTo>
                <a:lnTo>
                  <a:pt x="0" y="4193933"/>
                </a:lnTo>
                <a:close/>
                <a:moveTo>
                  <a:pt x="8703567" y="1972957"/>
                </a:moveTo>
                <a:lnTo>
                  <a:pt x="11884337" y="1972957"/>
                </a:lnTo>
                <a:lnTo>
                  <a:pt x="11884337" y="6556507"/>
                </a:lnTo>
                <a:lnTo>
                  <a:pt x="8703567" y="6556507"/>
                </a:lnTo>
                <a:close/>
                <a:moveTo>
                  <a:pt x="6127925" y="1972957"/>
                </a:moveTo>
                <a:lnTo>
                  <a:pt x="8548767" y="1972957"/>
                </a:lnTo>
                <a:lnTo>
                  <a:pt x="8548767" y="4193933"/>
                </a:lnTo>
                <a:lnTo>
                  <a:pt x="6127925" y="4193933"/>
                </a:lnTo>
                <a:close/>
                <a:moveTo>
                  <a:pt x="3481977" y="1972957"/>
                </a:moveTo>
                <a:lnTo>
                  <a:pt x="5973125" y="1972957"/>
                </a:lnTo>
                <a:lnTo>
                  <a:pt x="5973125" y="4193933"/>
                </a:lnTo>
                <a:lnTo>
                  <a:pt x="3481977" y="4193933"/>
                </a:lnTo>
                <a:close/>
                <a:moveTo>
                  <a:pt x="0" y="1972957"/>
                </a:moveTo>
                <a:lnTo>
                  <a:pt x="3327178" y="1972957"/>
                </a:lnTo>
                <a:lnTo>
                  <a:pt x="3327178" y="3021272"/>
                </a:lnTo>
                <a:lnTo>
                  <a:pt x="0" y="3021272"/>
                </a:lnTo>
                <a:close/>
                <a:moveTo>
                  <a:pt x="3481977" y="805493"/>
                </a:moveTo>
                <a:lnTo>
                  <a:pt x="11884337" y="805493"/>
                </a:lnTo>
                <a:lnTo>
                  <a:pt x="11884337" y="1818158"/>
                </a:lnTo>
                <a:lnTo>
                  <a:pt x="3481977" y="1818158"/>
                </a:lnTo>
                <a:close/>
                <a:moveTo>
                  <a:pt x="0" y="805493"/>
                </a:moveTo>
                <a:lnTo>
                  <a:pt x="3327178" y="805493"/>
                </a:lnTo>
                <a:lnTo>
                  <a:pt x="3327178" y="1818158"/>
                </a:lnTo>
                <a:lnTo>
                  <a:pt x="0" y="1818158"/>
                </a:lnTo>
                <a:close/>
                <a:moveTo>
                  <a:pt x="0" y="0"/>
                </a:moveTo>
                <a:lnTo>
                  <a:pt x="11884337" y="0"/>
                </a:lnTo>
                <a:lnTo>
                  <a:pt x="11884337" y="650693"/>
                </a:lnTo>
                <a:lnTo>
                  <a:pt x="0" y="650693"/>
                </a:lnTo>
                <a:close/>
              </a:path>
            </a:pathLst>
          </a:custGeom>
          <a:gradFill>
            <a:gsLst>
              <a:gs pos="0">
                <a:schemeClr val="tx1">
                  <a:alpha val="88000"/>
                </a:schemeClr>
              </a:gs>
              <a:gs pos="100000">
                <a:srgbClr val="001746">
                  <a:alpha val="8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285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</dc:creator>
  <cp:lastModifiedBy>shashank devadiga</cp:lastModifiedBy>
  <cp:revision>1</cp:revision>
  <dcterms:created xsi:type="dcterms:W3CDTF">2023-03-05T06:43:17Z</dcterms:created>
  <dcterms:modified xsi:type="dcterms:W3CDTF">2023-08-09T02:51:25Z</dcterms:modified>
</cp:coreProperties>
</file>