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8" r:id="rId16"/>
  </p:sldIdLst>
  <p:sldSz cx="18288000" cy="10287000"/>
  <p:notesSz cx="6858000" cy="9144000"/>
  <p:embeddedFontLst>
    <p:embeddedFont>
      <p:font typeface="Figtree" panose="020B0604020202020204" charset="0"/>
      <p:bold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edium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k9s7wKgU58unbObR+2BTFQJh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685D6A-C484-4833-A6D3-08ACA727E41E}">
  <a:tblStyle styleId="{96685D6A-C484-4833-A6D3-08ACA727E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3717D963-3C46-F7DB-3796-11825D3E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107903FC-18E5-4607-9B05-1F8F65E07C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DE41C8BB-F7A2-F7AC-9409-E4824ADF38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8E16C0FB-0325-C1F7-F941-B3D3D794AF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0899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B157E076-3674-B842-D59F-F4B8DB3F9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4B011079-17F9-972C-551F-EDCDCB13BE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E9738442-C5B7-2ACC-9F95-27561FEAF7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F4B8C634-6448-0A9D-D35E-80451F5613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848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07B1490-8810-5B49-720D-4EEC16AD1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229293B-D550-1A9E-1D5D-7798C4588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91C04F33-1F99-533F-31CD-BE4A11D800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AD2232D4-1399-315C-4FD6-D3A049E9BA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4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33688D3B-87F6-55EC-1A99-60E07FD1F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60BB5E8B-0230-D342-1092-BE6E6152C7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5265F411-FCD1-7FB3-BDB8-844271CA2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B11A2101-EE90-24DD-1BDE-9AE02903FFA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0872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1EC48EF2-95C8-1B59-3522-67F0336D4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BB034DA1-537B-ECC2-2148-343A059D5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475AD2BA-7746-E55E-406E-D85747F55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41405D43-4D43-C71C-A801-82824127F1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27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A0994A51-0034-6C24-A7F5-ECB62E7C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DC82378A-524A-3C21-68A9-4F9113C65A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587CCA90-74EE-79BE-F3CB-68FC90DC89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6CE0C488-C81D-813F-6825-80C07EA22C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71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D21B635D-9006-671C-3B6E-4F89E202D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3030456A-C951-4A14-C71E-13B0967CA8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B2CCC84D-CF58-F92D-D278-93986E640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0723E827-8382-673A-1DD8-D119E731BE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218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44AE2AED-D16C-5CDB-3B42-348B29F3A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E6359772-3D13-2847-2B9F-D319F04864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B28CA966-2763-BACA-C096-E193133660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766A5934-A6A0-A286-9C69-AE29C64D47F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65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ADCD8E43-C5B0-D93E-A447-EC66A594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54C46773-4241-014E-3D38-1C653317C0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3DF67FF4-868F-7492-B7C3-3F50B27AF8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79B2110F-F159-1D1E-1D06-07B47E3709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868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95D02FFB-D764-233F-F127-93DA32BAE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8B2539EC-B465-E745-C128-316F269046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D777FD1C-9199-4D9E-A6C4-791C2661E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A7468F3F-A6FE-74A0-AA7E-BAAB0F816E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3664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995FBFA1-A727-2AD2-8181-1F7764FB0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C8C99AC4-877E-49B5-3818-B8B874770E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AED165AB-436A-ADB7-3493-E079DD8900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952DF7A7-126E-22B8-B568-43A492BCEE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137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07613404-9822-367E-7F1E-4D369EA7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AE3F1EFA-1E5B-0CA1-F579-2D62A29B14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514F6D3A-7562-8CDB-6BE7-FAA8D72D1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1C65109F-6F9A-E63C-4F50-2FC5BBB4F8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3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AD2B47C7-410D-EA94-EC3F-58090010C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5137EBD-345E-B439-EA3C-8F3B53B12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2EFAD49E-E45A-1FDE-1A56-CFED21AB05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Message is important</a:t>
            </a: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2D7EF059-E9CE-7340-3FE4-B80182D589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25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6375082" y="-144661"/>
            <a:ext cx="11512407" cy="10615312"/>
            <a:chOff x="6375082" y="-144661"/>
            <a:chExt cx="11512407" cy="10615312"/>
          </a:xfrm>
        </p:grpSpPr>
        <p:sp>
          <p:nvSpPr>
            <p:cNvPr id="89" name="Google Shape;89;p1"/>
            <p:cNvSpPr/>
            <p:nvPr/>
          </p:nvSpPr>
          <p:spPr>
            <a:xfrm>
              <a:off x="6375082" y="1638300"/>
              <a:ext cx="3726767" cy="6356958"/>
            </a:xfrm>
            <a:custGeom>
              <a:avLst/>
              <a:gdLst/>
              <a:ahLst/>
              <a:cxnLst/>
              <a:rect l="l" t="t" r="r" b="b"/>
              <a:pathLst>
                <a:path w="3726767" h="6356958" extrusionOk="0">
                  <a:moveTo>
                    <a:pt x="0" y="0"/>
                  </a:moveTo>
                  <a:lnTo>
                    <a:pt x="3726766" y="0"/>
                  </a:lnTo>
                  <a:lnTo>
                    <a:pt x="3726766" y="6356958"/>
                  </a:lnTo>
                  <a:lnTo>
                    <a:pt x="0" y="63569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90" name="Google Shape;90;p1"/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91" name="Google Shape;91;p1"/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" name="Google Shape;92;p1"/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" name="Google Shape;93;p1"/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94" name="Google Shape;94;p1"/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5" name="Google Shape;95;p1"/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BB98FD0C-AD1A-F78A-A01F-798937A17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13C4998D-526A-D706-C64F-2B1F69510C9F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DE251867-BA79-1445-ED42-F5470E7F96A1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00DAE1B7-F64E-85C6-4DD8-1CEC695E5541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99E86043-BA44-1F27-283C-7B13D63CB8A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B484453C-BCB2-410C-9CD2-C8F3E701EB5F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BDA99981-FA30-044D-07AE-94028B34E393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0EE04AB1-392C-F928-CA5B-CC6730046CA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3C1DD874-F61D-D424-76A7-912BBA188CED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87FEC6C7-EF7B-CCF0-C8B5-7F4C57EB7896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6393AC05-A759-94C3-47DC-1FDAA3F6C3F2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445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fetch</a:t>
            </a:r>
            <a:endParaRPr lang="en-US" sz="445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93390C31-A725-66C2-160A-4967450EBF01}"/>
              </a:ext>
            </a:extLst>
          </p:cNvPr>
          <p:cNvSpPr/>
          <p:nvPr/>
        </p:nvSpPr>
        <p:spPr>
          <a:xfrm>
            <a:off x="4082068" y="5359122"/>
            <a:ext cx="8387218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Download remote changes without integrating them locally.</a:t>
            </a:r>
            <a:endParaRPr lang="en-US" sz="25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6364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583B4924-EF6B-E3AA-A3E9-F4AF736F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5D91F740-AA65-2A34-CE1D-63D756E9B214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BFDD4D62-182B-7888-AFF9-87FFF0DCAE60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964F2D49-7E15-D69C-B2CC-7450851D287D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F9CB3F5A-44D5-7880-B2AA-154A7475FC5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C7304BC4-321D-77E3-F5A7-EE60B79313EA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60546200-1C20-E8AC-6EBE-D7C3AA46EAB1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4BD68823-3612-498E-D109-75030FC55B2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DF5AFAF9-0C60-F0DE-45D5-C8CE45B6832B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7BFCF69E-A505-ED28-283F-008E1D58DD66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DC05438D-8DB8-BF1A-CC11-8E788B3C61AA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445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pull</a:t>
            </a:r>
            <a:endParaRPr lang="en-US" sz="445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EFFECFB8-F01E-2848-CE2F-9CABF2D25BB3}"/>
              </a:ext>
            </a:extLst>
          </p:cNvPr>
          <p:cNvSpPr/>
          <p:nvPr/>
        </p:nvSpPr>
        <p:spPr>
          <a:xfrm>
            <a:off x="3517648" y="5359122"/>
            <a:ext cx="9516057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Fetch remote changes and integrate them into your current branch.</a:t>
            </a:r>
            <a:endParaRPr lang="en-US" sz="25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3258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7C32FFBD-ACA5-CF4F-9BDD-F4EB90425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07B7B209-9420-E6FC-3785-07497D91697A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9B8FD1AE-C5FB-4351-2C11-3B2DE6E198B5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B3A0AAB8-2464-EE92-F968-E9454D846E6A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22375634-5D53-A757-DB67-AAE6636262B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238D480A-EFCA-650B-E7C8-21B5BEDD95ED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7B65C21F-17E2-121D-2B1A-6C08EB5F579A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0A8A1CBC-EEC1-F4B0-BFF6-C6028FDD51E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A9B4D311-1A46-AF50-BFAD-53E9A45F46DB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6BC55FD0-1AD5-7F01-A37C-8A21D6C32D69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F22F38A8-A384-3904-180A-8E45C0FAA2A0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445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push</a:t>
            </a:r>
            <a:endParaRPr lang="en-US" sz="445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84B6A0AA-AC7D-5B3A-FB00-93A8518502D1}"/>
              </a:ext>
            </a:extLst>
          </p:cNvPr>
          <p:cNvSpPr/>
          <p:nvPr/>
        </p:nvSpPr>
        <p:spPr>
          <a:xfrm>
            <a:off x="4296395" y="5359122"/>
            <a:ext cx="7958564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Upload your local commits to the remote repository.</a:t>
            </a:r>
            <a:endParaRPr lang="en-US" sz="25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2847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E60C2064-D163-719B-EA5C-6ECC15AF0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645C7E5C-E764-A1DA-55B3-879250D63419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FC0DAA83-65DD-C122-BDC4-DDEF02B3BABE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CB27D012-04BE-6231-991C-D1E1AC13DC3E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3890410A-F674-245C-E614-DD029716589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46852C22-026D-F195-FBEF-F2C34DC281E3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B0D1C7FC-5DFF-5BC2-4AD0-07FCC6E2B0FE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F1AA651B-4BDF-8C9C-FE23-B300ED8563F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7400FD26-DF96-38CB-10FC-DFF5BEAB1814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9750599C-C69B-7BAA-4233-C3CD8015FD43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BF299D6D-F510-2E63-1992-D475C061CDF3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445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stash</a:t>
            </a:r>
            <a:endParaRPr lang="en-US" sz="445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B50539B6-44F6-AA78-2525-9D0A78DB6576}"/>
              </a:ext>
            </a:extLst>
          </p:cNvPr>
          <p:cNvSpPr/>
          <p:nvPr/>
        </p:nvSpPr>
        <p:spPr>
          <a:xfrm>
            <a:off x="3010978" y="5359122"/>
            <a:ext cx="9614998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Temporarily save uncommitted changes to work on something else.</a:t>
            </a:r>
            <a:endParaRPr lang="en-US" sz="25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777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10086DB8-C1AE-51F5-A769-9934D4A5C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5F2C9A8F-C04D-1AF0-1218-3563B02B3477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F6128D78-A44A-C7AF-3C50-ADDD401F05BD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D75DE943-1687-F9DC-95DA-7B5604F7F8D4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485706D3-F0F2-AB8D-D6AF-66503AFEEF1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FDA71DE7-21F9-0E7B-206B-ED133DD8C263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5B7162FC-2CCD-59F0-23A8-F5DDD1450CD0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ACEFCB83-8E9B-D548-C4D5-1048DB83390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64407E58-F845-9A83-DA9E-C3974EEB9239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849332FB-7855-7ABB-677C-6F1F5F1EFBEF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6C7D638B-A08D-FFF4-A7B1-A8D07B163823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445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stash apply</a:t>
            </a:r>
            <a:endParaRPr lang="en-US" sz="445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01513688-83B6-B678-CEE1-66A3F7BD196B}"/>
              </a:ext>
            </a:extLst>
          </p:cNvPr>
          <p:cNvSpPr/>
          <p:nvPr/>
        </p:nvSpPr>
        <p:spPr>
          <a:xfrm>
            <a:off x="3276449" y="5359122"/>
            <a:ext cx="9084056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Reapply previously stashed changes to your working directory.</a:t>
            </a:r>
            <a:endParaRPr lang="en-US" sz="25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0830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 txBox="1"/>
          <p:nvPr/>
        </p:nvSpPr>
        <p:spPr>
          <a:xfrm>
            <a:off x="6165725" y="4364038"/>
            <a:ext cx="6464729" cy="1333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185C36"/>
                </a:solidFill>
                <a:latin typeface="Figtree"/>
                <a:ea typeface="Figtree"/>
                <a:cs typeface="Figtree"/>
                <a:sym typeface="Figtree"/>
              </a:rPr>
              <a:t>THANK YOU</a:t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 rot="5658575">
            <a:off x="12880977" y="5173839"/>
            <a:ext cx="8756645" cy="5823169"/>
          </a:xfrm>
          <a:custGeom>
            <a:avLst/>
            <a:gdLst/>
            <a:ahLst/>
            <a:cxnLst/>
            <a:rect l="l" t="t" r="r" b="b"/>
            <a:pathLst>
              <a:path w="8756645" h="5823169" extrusionOk="0">
                <a:moveTo>
                  <a:pt x="0" y="0"/>
                </a:moveTo>
                <a:lnTo>
                  <a:pt x="8756646" y="0"/>
                </a:lnTo>
                <a:lnTo>
                  <a:pt x="8756646" y="5823169"/>
                </a:lnTo>
                <a:lnTo>
                  <a:pt x="0" y="58231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DC3A3482-A27B-62FA-5717-9A9BA0F91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7936F7CF-3943-AC5C-A3C6-DE02ECB5EE14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6246B735-FBA5-9ABD-893B-4B9935A4C968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CCABAE69-5C74-640E-F25B-AC247CA44ADA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0595A02C-00D4-90E4-842B-CA57B3D2B96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8B840A63-611B-C959-F399-BE888D204F58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80B6DA65-5E47-479F-B986-D40B5791D207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34514D54-F0BE-720B-B6E1-7DF450324A4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58F63698-E65E-7FAC-6FE8-083B9E7E6C6D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F37DED41-540B-7BF3-D4DF-A39B22BBF2B9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80A2A776-FA2F-2F65-C04B-151D9801420D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Roboto Medium"/>
              <a:buNone/>
            </a:pPr>
            <a:r>
              <a:rPr lang="en-US" sz="4450" b="0" i="0" u="none" strike="noStrike" cap="none" dirty="0">
                <a:solidFill>
                  <a:srgbClr val="466855"/>
                </a:solidFill>
                <a:latin typeface="Roboto Medium"/>
                <a:ea typeface="Roboto Medium"/>
                <a:cs typeface="Roboto Medium"/>
                <a:sym typeface="Roboto Medium"/>
              </a:rPr>
              <a:t>Git &amp; GitHub Essentials</a:t>
            </a: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21E1D430-D197-A583-4CEA-2C90BA8054AF}"/>
              </a:ext>
            </a:extLst>
          </p:cNvPr>
          <p:cNvSpPr/>
          <p:nvPr/>
        </p:nvSpPr>
        <p:spPr>
          <a:xfrm>
            <a:off x="4296395" y="5178981"/>
            <a:ext cx="7958564" cy="66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Roboto"/>
              <a:buNone/>
            </a:pPr>
            <a:r>
              <a:rPr lang="en-US" sz="2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Mastering the basics</a:t>
            </a:r>
          </a:p>
        </p:txBody>
      </p:sp>
    </p:spTree>
    <p:extLst>
      <p:ext uri="{BB962C8B-B14F-4D97-AF65-F5344CB8AC3E}">
        <p14:creationId xmlns:p14="http://schemas.microsoft.com/office/powerpoint/2010/main" val="372129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815FB955-9DEC-AE34-6008-0CFE6BC0D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70338DD2-AE62-30B3-A013-114F8FCB4149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FCD69B13-4F50-BF18-BE73-C4C19772C2B0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C3A06491-16E6-F151-3241-3B72E9392679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7523F738-C301-40BC-22DD-8A61AD624B1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ED5CAF08-D9A6-0738-0B38-D0D69B3F87C3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1677AA7E-A730-88D1-D9CF-575965061C7F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21232589-49D5-5E52-9F3C-959B0CBCFD6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222CD7AF-FB87-A50E-534F-BF7AECA6B72D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36B23479-7CF7-BC83-36EE-E727BA99F3ED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A70EB623-5869-4D99-EE85-C5DBFDF27402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445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Why Git &amp; GitHub?</a:t>
            </a:r>
            <a:endParaRPr lang="en-US" sz="445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153AAA55-FE55-0085-B110-B3F8EE796109}"/>
              </a:ext>
            </a:extLst>
          </p:cNvPr>
          <p:cNvSpPr/>
          <p:nvPr/>
        </p:nvSpPr>
        <p:spPr>
          <a:xfrm>
            <a:off x="3021937" y="5359122"/>
            <a:ext cx="9593079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2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Track changes, collaborate seamlessly, and manage project history.</a:t>
            </a:r>
            <a:endParaRPr lang="en-US" sz="2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036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7BAB8205-6E4A-9B76-20A6-BE73520FE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AD5624F1-4B95-37A3-7FB1-4908F753256F}"/>
              </a:ext>
            </a:extLst>
          </p:cNvPr>
          <p:cNvGrpSpPr/>
          <p:nvPr/>
        </p:nvGrpSpPr>
        <p:grpSpPr>
          <a:xfrm>
            <a:off x="1098590" y="-515676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8EF64934-C293-BE2B-2CCD-BF93586E0DF5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51F9DE29-D568-57B6-FA6C-3AAECCEA88E1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039EC507-70D0-37DC-9884-E100EBDF75F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2123BC46-9146-7BD9-0CA3-D2D1A63F34B2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A82C5A21-59D5-08FF-5421-4344C550F991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2ACC9D05-7BDC-804D-05DD-7B2A7119680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67A8B577-DA52-D938-DF9A-9C8B3D416F03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FA72F213-2E82-5B67-5646-B0178B2805D8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F1584780-AE99-96DB-1D3E-400066B14017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445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</a:t>
            </a:r>
            <a:r>
              <a:rPr lang="en-IN" sz="4450" dirty="0" err="1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init</a:t>
            </a:r>
            <a:endParaRPr lang="en-US" sz="445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40D96670-21D0-B6AB-5B62-FE36E11DF871}"/>
              </a:ext>
            </a:extLst>
          </p:cNvPr>
          <p:cNvSpPr/>
          <p:nvPr/>
        </p:nvSpPr>
        <p:spPr>
          <a:xfrm>
            <a:off x="4296395" y="5359122"/>
            <a:ext cx="7958564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2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 a new Git repository in your project folder.</a:t>
            </a:r>
            <a:endParaRPr lang="en-US" sz="2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4313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2B0B6213-06F7-C894-C602-754797CD5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55530B8A-BDF7-FE91-3691-68487AE802E6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6FB01A79-4DBB-7402-5265-0160D5E3CD98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CC857D9C-3365-55BA-4908-BD31B6F9B1BC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40E7BF48-80D4-2186-DFE3-D4EC442EB5C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156AD0DC-6649-7BA5-87F1-36F7A0E5011D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8B7117AD-2C9D-D0F5-DCC2-95F88DACEF6D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06A4EA9F-06AB-81A1-53A5-715A78F401C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E9C1114F-DF61-9088-1034-3DD11E2670B7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B913FEF6-72A3-75A4-1681-F937838C700E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50038985-E354-806A-58E0-4707BCDF36B9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445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config</a:t>
            </a:r>
            <a:endParaRPr lang="en-US" sz="445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3432EADF-3E56-13D9-6F3E-68C621EEBAE0}"/>
              </a:ext>
            </a:extLst>
          </p:cNvPr>
          <p:cNvSpPr/>
          <p:nvPr/>
        </p:nvSpPr>
        <p:spPr>
          <a:xfrm>
            <a:off x="4274476" y="5359122"/>
            <a:ext cx="7958564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2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 your user name and email for commit identification.</a:t>
            </a:r>
            <a:endParaRPr lang="en-US" sz="2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1549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40BDBEA0-7D00-C705-87FC-57B4E8EB7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31A50724-C050-15F2-2CD9-C88EC8EF8EF5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82A24E54-C34B-5FD9-3BF4-B323E29525A0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5945DFB5-1770-DC1A-0FE0-3C82392B17FC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69BD0BFA-B559-F2A6-9D6B-E0E2853B8CF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37B90F8A-12F4-3286-50B7-61D6512874A0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0975D696-F7CE-6388-A203-AD5EBEC17821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203DE4AD-5A1F-CD98-331E-65B8403E1CB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15293718-FBD1-1BC2-1DD7-1B3FC3654B0F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59DA39AD-F7D8-AC05-B3B6-E5809916EB3D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6409EE71-75FA-229D-8935-2DFBCEB8F90F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445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add</a:t>
            </a:r>
            <a:endParaRPr lang="en-US" sz="445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E2019EB9-1BAD-5433-3607-378B97C4F66C}"/>
              </a:ext>
            </a:extLst>
          </p:cNvPr>
          <p:cNvSpPr/>
          <p:nvPr/>
        </p:nvSpPr>
        <p:spPr>
          <a:xfrm>
            <a:off x="3401810" y="5359122"/>
            <a:ext cx="8833333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2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 changes: Prepare files for your next snapshot (commit).</a:t>
            </a:r>
            <a:endParaRPr lang="en-US" sz="2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145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4B962367-C283-55AD-6DF2-C4326B815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81E2500B-DC5A-A01B-43A8-F5699D0501D7}"/>
              </a:ext>
            </a:extLst>
          </p:cNvPr>
          <p:cNvGrpSpPr/>
          <p:nvPr/>
        </p:nvGrpSpPr>
        <p:grpSpPr>
          <a:xfrm>
            <a:off x="1098590" y="-515676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C559CB38-E7AC-2268-DB9A-513860060A06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E1B9D455-E22D-A6B4-129C-726503B0DFCA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88296905-ACE3-D595-3055-446A0CE003B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AAAF9D07-1B4F-4B8D-2181-3BBDF981E78D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3F03D973-9D77-A6C0-899E-402B31F5055C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C16656D2-DC94-D715-9E10-3036B74E33D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F7D55AD0-2E9A-EF6A-62F2-1BB4754C2FF1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F11250A5-6FAD-CA73-1720-5C3C5EF9B046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8D304232-8BEE-18FB-05E2-CE58E7302DCB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445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commit</a:t>
            </a:r>
            <a:endParaRPr lang="en-US" sz="445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4FDF80AA-0FBB-D87F-91BE-07341F8D637B}"/>
              </a:ext>
            </a:extLst>
          </p:cNvPr>
          <p:cNvSpPr/>
          <p:nvPr/>
        </p:nvSpPr>
        <p:spPr>
          <a:xfrm>
            <a:off x="4274476" y="5359122"/>
            <a:ext cx="7958564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2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Save your staged changes with a descriptive message.</a:t>
            </a:r>
            <a:endParaRPr lang="en-US" sz="2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408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ECAB182C-8A5E-40D3-6745-AB58A6561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F88E2A7F-B89A-15FA-B2CC-897ED5DF0484}"/>
              </a:ext>
            </a:extLst>
          </p:cNvPr>
          <p:cNvGrpSpPr/>
          <p:nvPr/>
        </p:nvGrpSpPr>
        <p:grpSpPr>
          <a:xfrm>
            <a:off x="1098590" y="-530424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13CDF7CA-700C-1375-5689-4164EBFA1B29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5620AEB6-DDF4-1D1F-0655-C01EE5A53C55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CCD5C9E1-D3EA-879A-CCCF-554789B1426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BB30D13C-E37D-D68E-4073-0A012C634715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B7100B1F-A8E6-D6BF-209E-8A909CE9A993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7941E565-BCA4-B7AC-9912-EF2FAD6D287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9DB44B05-CD76-6CFA-3F5A-28B6E0A70582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E8D4E7FB-2320-F11B-2DBC-1757C6395807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823BB1DE-E9E1-9047-7A2E-76FA5AFA775F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445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branch</a:t>
            </a:r>
            <a:endParaRPr lang="en-US" sz="445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9045390F-66D6-7ED2-4DBF-F4F3A61598B3}"/>
              </a:ext>
            </a:extLst>
          </p:cNvPr>
          <p:cNvSpPr/>
          <p:nvPr/>
        </p:nvSpPr>
        <p:spPr>
          <a:xfrm>
            <a:off x="4296395" y="5320334"/>
            <a:ext cx="7958564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and manage independent lines of development.</a:t>
            </a:r>
            <a:endParaRPr lang="en-US" sz="25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1957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2B89A726-BEA6-D1C6-2097-6065CB368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>
            <a:extLst>
              <a:ext uri="{FF2B5EF4-FFF2-40B4-BE49-F238E27FC236}">
                <a16:creationId xmlns:a16="http://schemas.microsoft.com/office/drawing/2014/main" id="{B822E005-1005-71EF-3494-F61A21D0B03E}"/>
              </a:ext>
            </a:extLst>
          </p:cNvPr>
          <p:cNvGrpSpPr/>
          <p:nvPr/>
        </p:nvGrpSpPr>
        <p:grpSpPr>
          <a:xfrm>
            <a:off x="1098590" y="-515676"/>
            <a:ext cx="16849264" cy="10615312"/>
            <a:chOff x="1038225" y="-144661"/>
            <a:chExt cx="16849264" cy="10615312"/>
          </a:xfrm>
        </p:grpSpPr>
        <p:grpSp>
          <p:nvGrpSpPr>
            <p:cNvPr id="102" name="Google Shape;102;p2">
              <a:extLst>
                <a:ext uri="{FF2B5EF4-FFF2-40B4-BE49-F238E27FC236}">
                  <a16:creationId xmlns:a16="http://schemas.microsoft.com/office/drawing/2014/main" id="{4C853B58-1917-F7A6-EDDE-11030E1B8091}"/>
                </a:ext>
              </a:extLst>
            </p:cNvPr>
            <p:cNvGrpSpPr/>
            <p:nvPr/>
          </p:nvGrpSpPr>
          <p:grpSpPr>
            <a:xfrm>
              <a:off x="17569989" y="-144661"/>
              <a:ext cx="317500" cy="10615312"/>
              <a:chOff x="0" y="-38100"/>
              <a:chExt cx="83621" cy="2795802"/>
            </a:xfrm>
          </p:grpSpPr>
          <p:sp>
            <p:nvSpPr>
              <p:cNvPr id="103" name="Google Shape;103;p2">
                <a:extLst>
                  <a:ext uri="{FF2B5EF4-FFF2-40B4-BE49-F238E27FC236}">
                    <a16:creationId xmlns:a16="http://schemas.microsoft.com/office/drawing/2014/main" id="{37428E2B-0BBE-684F-A953-66161201C87D}"/>
                  </a:ext>
                </a:extLst>
              </p:cNvPr>
              <p:cNvSpPr/>
              <p:nvPr/>
            </p:nvSpPr>
            <p:spPr>
              <a:xfrm>
                <a:off x="0" y="0"/>
                <a:ext cx="83621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83621" h="2757702" extrusionOk="0">
                    <a:moveTo>
                      <a:pt x="0" y="0"/>
                    </a:moveTo>
                    <a:lnTo>
                      <a:pt x="83621" y="0"/>
                    </a:lnTo>
                    <a:lnTo>
                      <a:pt x="83621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4" name="Google Shape;104;p2">
                <a:extLst>
                  <a:ext uri="{FF2B5EF4-FFF2-40B4-BE49-F238E27FC236}">
                    <a16:creationId xmlns:a16="http://schemas.microsoft.com/office/drawing/2014/main" id="{7A92D271-D62B-E69F-81A8-C815C9FD757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3621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2">
              <a:extLst>
                <a:ext uri="{FF2B5EF4-FFF2-40B4-BE49-F238E27FC236}">
                  <a16:creationId xmlns:a16="http://schemas.microsoft.com/office/drawing/2014/main" id="{33BAF376-3DF9-1769-2C35-EBE1DC32E3A6}"/>
                </a:ext>
              </a:extLst>
            </p:cNvPr>
            <p:cNvGrpSpPr/>
            <p:nvPr/>
          </p:nvGrpSpPr>
          <p:grpSpPr>
            <a:xfrm>
              <a:off x="16107228" y="-144661"/>
              <a:ext cx="1247470" cy="10615312"/>
              <a:chOff x="0" y="-38100"/>
              <a:chExt cx="328552" cy="2795802"/>
            </a:xfrm>
          </p:grpSpPr>
          <p:sp>
            <p:nvSpPr>
              <p:cNvPr id="106" name="Google Shape;106;p2">
                <a:extLst>
                  <a:ext uri="{FF2B5EF4-FFF2-40B4-BE49-F238E27FC236}">
                    <a16:creationId xmlns:a16="http://schemas.microsoft.com/office/drawing/2014/main" id="{2221B998-4100-A7BB-8356-DD394D15DC00}"/>
                  </a:ext>
                </a:extLst>
              </p:cNvPr>
              <p:cNvSpPr/>
              <p:nvPr/>
            </p:nvSpPr>
            <p:spPr>
              <a:xfrm>
                <a:off x="0" y="0"/>
                <a:ext cx="328552" cy="2757702"/>
              </a:xfrm>
              <a:custGeom>
                <a:avLst/>
                <a:gdLst/>
                <a:ahLst/>
                <a:cxnLst/>
                <a:rect l="l" t="t" r="r" b="b"/>
                <a:pathLst>
                  <a:path w="328552" h="2757702" extrusionOk="0">
                    <a:moveTo>
                      <a:pt x="0" y="0"/>
                    </a:moveTo>
                    <a:lnTo>
                      <a:pt x="328552" y="0"/>
                    </a:lnTo>
                    <a:lnTo>
                      <a:pt x="328552" y="2757702"/>
                    </a:lnTo>
                    <a:lnTo>
                      <a:pt x="0" y="2757702"/>
                    </a:lnTo>
                    <a:close/>
                  </a:path>
                </a:pathLst>
              </a:custGeom>
              <a:solidFill>
                <a:srgbClr val="185C36"/>
              </a:solidFill>
              <a:ln>
                <a:noFill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7" name="Google Shape;107;p2">
                <a:extLst>
                  <a:ext uri="{FF2B5EF4-FFF2-40B4-BE49-F238E27FC236}">
                    <a16:creationId xmlns:a16="http://schemas.microsoft.com/office/drawing/2014/main" id="{B2316F2C-33B6-AD12-9CE8-C09B0A993C1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28552" cy="2795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B3199BC7-529E-73C5-9CBC-4C6E1A922CD9}"/>
                </a:ext>
              </a:extLst>
            </p:cNvPr>
            <p:cNvSpPr txBox="1"/>
            <p:nvPr/>
          </p:nvSpPr>
          <p:spPr>
            <a:xfrm>
              <a:off x="1038225" y="952500"/>
              <a:ext cx="13439775" cy="799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1" indent="0" algn="l" rtl="0">
                <a:lnSpc>
                  <a:spcPct val="682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125C792A-6243-D70B-CE69-1801613ADAE1}"/>
                </a:ext>
              </a:extLst>
            </p:cNvPr>
            <p:cNvSpPr txBox="1"/>
            <p:nvPr/>
          </p:nvSpPr>
          <p:spPr>
            <a:xfrm>
              <a:off x="1038225" y="3543300"/>
              <a:ext cx="14354175" cy="462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83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:a16="http://schemas.microsoft.com/office/drawing/2014/main" id="{D62A4550-A7A4-FECD-ADA7-A5A603C2F81B}"/>
              </a:ext>
            </a:extLst>
          </p:cNvPr>
          <p:cNvSpPr/>
          <p:nvPr/>
        </p:nvSpPr>
        <p:spPr>
          <a:xfrm>
            <a:off x="4475548" y="394156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ct val="124719"/>
              </a:lnSpc>
              <a:buClr>
                <a:srgbClr val="FFFFFF"/>
              </a:buClr>
              <a:buSzPts val="4450"/>
            </a:pPr>
            <a:r>
              <a:rPr lang="en-IN" sz="4450" dirty="0">
                <a:solidFill>
                  <a:srgbClr val="466855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git merge</a:t>
            </a:r>
            <a:endParaRPr lang="en-US" sz="4450" b="0" i="0" u="none" strike="noStrike" cap="none" dirty="0">
              <a:solidFill>
                <a:srgbClr val="466855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  <a:sym typeface="Roboto Medium"/>
            </a:endParaRPr>
          </a:p>
        </p:txBody>
      </p:sp>
      <p:sp>
        <p:nvSpPr>
          <p:cNvPr id="112" name="Google Shape;112;p2">
            <a:extLst>
              <a:ext uri="{FF2B5EF4-FFF2-40B4-BE49-F238E27FC236}">
                <a16:creationId xmlns:a16="http://schemas.microsoft.com/office/drawing/2014/main" id="{EAFD8031-3029-4D70-14E4-B283EEF37EDC}"/>
              </a:ext>
            </a:extLst>
          </p:cNvPr>
          <p:cNvSpPr/>
          <p:nvPr/>
        </p:nvSpPr>
        <p:spPr>
          <a:xfrm>
            <a:off x="4296395" y="5355435"/>
            <a:ext cx="7958564" cy="163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50000"/>
              </a:lnSpc>
              <a:buClr>
                <a:schemeClr val="dk1"/>
              </a:buClr>
              <a:buSzPts val="1750"/>
            </a:pPr>
            <a:r>
              <a:rPr lang="en-US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Combine changes from one branch into another.</a:t>
            </a:r>
            <a:endParaRPr lang="en-US" sz="25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205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204</Words>
  <Application>Microsoft Office PowerPoint</Application>
  <PresentationFormat>Custom</PresentationFormat>
  <Paragraphs>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Figtree</vt:lpstr>
      <vt:lpstr>Arial</vt:lpstr>
      <vt:lpstr>Roboto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Sierra Learning Academy</dc:creator>
  <cp:lastModifiedBy>Shashanth .</cp:lastModifiedBy>
  <cp:revision>113</cp:revision>
  <dcterms:created xsi:type="dcterms:W3CDTF">2006-08-16T00:00:00Z</dcterms:created>
  <dcterms:modified xsi:type="dcterms:W3CDTF">2025-08-18T12:55:06Z</dcterms:modified>
</cp:coreProperties>
</file>