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955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06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363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28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0918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108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65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21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08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0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114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&amp; GitHub Essentials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Track. Collaborate. Conquer.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Git = the engine</a:t>
            </a:r>
          </a:p>
          <a:p>
            <a:pPr>
              <a:defRPr sz="1800"/>
            </a:pPr>
            <a:r>
              <a:rPr sz="2400" dirty="0"/>
              <a:t>GitHub = the platform on top</a:t>
            </a:r>
          </a:p>
          <a:p>
            <a:pPr>
              <a:defRPr sz="1800"/>
            </a:pPr>
            <a:r>
              <a:rPr sz="2400" dirty="0"/>
              <a:t>Share repos, collaborate, open pull requests</a:t>
            </a:r>
          </a:p>
          <a:p>
            <a:pPr>
              <a:defRPr sz="1800"/>
            </a:pPr>
            <a:r>
              <a:rPr sz="2400" dirty="0"/>
              <a:t>Built-in tools: Issues, Actions, Wikis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7992446" cy="4023360"/>
          </a:xfrm>
        </p:spPr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Git is your code’s time machine</a:t>
            </a:r>
          </a:p>
          <a:p>
            <a:pPr>
              <a:defRPr sz="1800"/>
            </a:pPr>
            <a:r>
              <a:rPr sz="2400" dirty="0"/>
              <a:t>Workflow: </a:t>
            </a:r>
            <a:r>
              <a:rPr sz="2400" dirty="0" err="1"/>
              <a:t>init</a:t>
            </a:r>
            <a:r>
              <a:rPr sz="2400" dirty="0"/>
              <a:t> → add → commit → branch → merge → push/pull</a:t>
            </a:r>
          </a:p>
          <a:p>
            <a:pPr>
              <a:defRPr sz="1800"/>
            </a:pPr>
            <a:r>
              <a:rPr sz="2400" dirty="0"/>
              <a:t>GitHub makes teamwork effortless</a:t>
            </a:r>
          </a:p>
          <a:p>
            <a:pPr>
              <a:defRPr sz="1800"/>
            </a:pPr>
            <a:r>
              <a:rPr sz="2400" dirty="0"/>
              <a:t>Mastering Git = smoother projects, fewer headaches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Without version control, coding is chaos.</a:t>
            </a:r>
          </a:p>
          <a:p>
            <a:pPr>
              <a:defRPr sz="1800"/>
            </a:pPr>
            <a:r>
              <a:rPr sz="2400" dirty="0"/>
              <a:t>With Git, collaboration becomes creation.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A Version Control System (VCS)</a:t>
            </a:r>
          </a:p>
          <a:p>
            <a:pPr>
              <a:defRPr sz="1800"/>
            </a:pPr>
            <a:r>
              <a:rPr sz="2400" dirty="0"/>
              <a:t>Tracks history of your code</a:t>
            </a:r>
          </a:p>
          <a:p>
            <a:pPr>
              <a:defRPr sz="1800"/>
            </a:pPr>
            <a:r>
              <a:rPr sz="2400" dirty="0"/>
              <a:t>Lets multiple people collaborate safely</a:t>
            </a:r>
          </a:p>
          <a:p>
            <a:pPr>
              <a:defRPr sz="1800"/>
            </a:pPr>
            <a:r>
              <a:rPr sz="2400" dirty="0"/>
              <a:t>Powers platforms like GitHub, GitLab, Bitbucket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Distributed – everyone has a full copy</a:t>
            </a:r>
          </a:p>
          <a:p>
            <a:pPr>
              <a:defRPr sz="1800"/>
            </a:pPr>
            <a:r>
              <a:rPr sz="2400" dirty="0"/>
              <a:t>Fast – most actions are local</a:t>
            </a:r>
          </a:p>
          <a:p>
            <a:pPr>
              <a:defRPr sz="1800"/>
            </a:pPr>
            <a:r>
              <a:rPr sz="2400" dirty="0"/>
              <a:t>Safe – revert anytime</a:t>
            </a:r>
          </a:p>
          <a:p>
            <a:pPr>
              <a:defRPr sz="1800"/>
            </a:pPr>
            <a:r>
              <a:rPr sz="2400" dirty="0"/>
              <a:t>Branching &amp; Merging – experiment freely</a:t>
            </a:r>
          </a:p>
          <a:p>
            <a:pPr>
              <a:defRPr sz="1800"/>
            </a:pPr>
            <a:r>
              <a:rPr sz="2400" dirty="0"/>
              <a:t>Industry Standard – universal developer language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6000"/>
            <a:ext cx="8130098" cy="4023360"/>
          </a:xfrm>
        </p:spPr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Initialize a repo: git </a:t>
            </a:r>
            <a:r>
              <a:rPr sz="2400" dirty="0" err="1"/>
              <a:t>init</a:t>
            </a:r>
            <a:endParaRPr sz="2400" dirty="0"/>
          </a:p>
          <a:p>
            <a:pPr>
              <a:defRPr sz="1800"/>
            </a:pPr>
            <a:r>
              <a:rPr sz="2400" dirty="0"/>
              <a:t>Configure identity: git config --global user.name "Your Name"</a:t>
            </a:r>
          </a:p>
          <a:p>
            <a:pPr>
              <a:defRPr sz="1800"/>
            </a:pPr>
            <a:r>
              <a:rPr sz="2400" dirty="0"/>
              <a:t>Configure email: git config --global </a:t>
            </a:r>
            <a:r>
              <a:rPr sz="2400" dirty="0" err="1"/>
              <a:t>user.email</a:t>
            </a:r>
            <a:r>
              <a:rPr sz="2400" dirty="0"/>
              <a:t> "you@example.com"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&amp; Saving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Stage changes: git add file.txt</a:t>
            </a:r>
          </a:p>
          <a:p>
            <a:pPr>
              <a:defRPr sz="1800"/>
            </a:pPr>
            <a:r>
              <a:rPr sz="2400" dirty="0"/>
              <a:t>Commit snapshot: git commit -m "Describe the change"</a:t>
            </a:r>
          </a:p>
          <a:p>
            <a:pPr>
              <a:defRPr sz="1800"/>
            </a:pPr>
            <a:r>
              <a:rPr sz="2400" dirty="0"/>
              <a:t>Commits = your project’s timeline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Branching &amp;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Branch = independent line of development</a:t>
            </a:r>
          </a:p>
          <a:p>
            <a:pPr>
              <a:defRPr sz="1800"/>
            </a:pPr>
            <a:r>
              <a:rPr sz="2400" dirty="0"/>
              <a:t>Create: git branch new-feature</a:t>
            </a:r>
          </a:p>
          <a:p>
            <a:pPr>
              <a:defRPr sz="1800"/>
            </a:pPr>
            <a:r>
              <a:rPr sz="2400" dirty="0"/>
              <a:t>Switch: git switch new-feature</a:t>
            </a:r>
          </a:p>
          <a:p>
            <a:pPr>
              <a:defRPr sz="1800"/>
            </a:pPr>
            <a:r>
              <a:rPr sz="2400" dirty="0"/>
              <a:t>Work safely without breaking main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Bring changes together</a:t>
            </a:r>
          </a:p>
          <a:p>
            <a:pPr>
              <a:defRPr sz="1800"/>
            </a:pPr>
            <a:r>
              <a:rPr sz="2400" dirty="0"/>
              <a:t>git checkout main</a:t>
            </a:r>
          </a:p>
          <a:p>
            <a:pPr>
              <a:defRPr sz="1800"/>
            </a:pPr>
            <a:r>
              <a:rPr sz="2400" dirty="0"/>
              <a:t>git merge new-feature</a:t>
            </a:r>
          </a:p>
          <a:p>
            <a:pPr>
              <a:defRPr sz="1800"/>
            </a:pPr>
            <a:r>
              <a:rPr sz="2400" dirty="0"/>
              <a:t>Keeps history while combining efforts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Fetch: git fetch origin</a:t>
            </a:r>
          </a:p>
          <a:p>
            <a:pPr>
              <a:defRPr sz="1800"/>
            </a:pPr>
            <a:r>
              <a:rPr sz="2400" dirty="0"/>
              <a:t>Pull (fetch + merge): git pull origin main</a:t>
            </a:r>
          </a:p>
          <a:p>
            <a:pPr>
              <a:defRPr sz="1800"/>
            </a:pPr>
            <a:r>
              <a:rPr sz="2400" dirty="0"/>
              <a:t>Push: git push origin main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Stashing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400" dirty="0"/>
          </a:p>
          <a:p>
            <a:pPr>
              <a:defRPr sz="1800"/>
            </a:pPr>
            <a:r>
              <a:rPr sz="2400" dirty="0"/>
              <a:t>Save unfinished work temporarily: git stash</a:t>
            </a:r>
          </a:p>
          <a:p>
            <a:pPr>
              <a:defRPr sz="1800"/>
            </a:pPr>
            <a:r>
              <a:rPr sz="2400" dirty="0"/>
              <a:t>View: git stash list</a:t>
            </a:r>
          </a:p>
          <a:p>
            <a:pPr>
              <a:defRPr sz="1800"/>
            </a:pPr>
            <a:r>
              <a:rPr sz="2400" dirty="0"/>
              <a:t>Apply: git stash apply</a:t>
            </a:r>
          </a:p>
          <a:p>
            <a:pPr>
              <a:defRPr sz="1800"/>
            </a:pPr>
            <a:r>
              <a:rPr sz="2400" dirty="0"/>
              <a:t>Great for context switching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7</TotalTime>
  <Words>304</Words>
  <Application>Microsoft Office PowerPoint</Application>
  <PresentationFormat>On-screen Show (4:3)</PresentationFormat>
  <Paragraphs>64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Tw Cen MT</vt:lpstr>
      <vt:lpstr>Tw Cen MT Condensed</vt:lpstr>
      <vt:lpstr>Wingdings 3</vt:lpstr>
      <vt:lpstr>Integral</vt:lpstr>
      <vt:lpstr>Git &amp; GitHub Essentials</vt:lpstr>
      <vt:lpstr>What is Git?</vt:lpstr>
      <vt:lpstr>Why Git?</vt:lpstr>
      <vt:lpstr>Getting Started</vt:lpstr>
      <vt:lpstr>Adding &amp; Saving Changes</vt:lpstr>
      <vt:lpstr>Branching &amp; Switching</vt:lpstr>
      <vt:lpstr>Merging</vt:lpstr>
      <vt:lpstr>Working with Remotes</vt:lpstr>
      <vt:lpstr>Stashing Work</vt:lpstr>
      <vt:lpstr>GitHub Connection</vt:lpstr>
      <vt:lpstr>Summary</vt:lpstr>
      <vt:lpstr>Closing 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Shashanth .</cp:lastModifiedBy>
  <cp:revision>15</cp:revision>
  <dcterms:created xsi:type="dcterms:W3CDTF">2013-01-27T09:14:16Z</dcterms:created>
  <dcterms:modified xsi:type="dcterms:W3CDTF">2025-08-31T14:52:07Z</dcterms:modified>
  <cp:category/>
</cp:coreProperties>
</file>