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46" name="PlaceHolder 2"/>
          <p:cNvSpPr>
            <a:spLocks noGrp="1"/>
          </p:cNvSpPr>
          <p:nvPr>
            <p:ph/>
          </p:nvPr>
        </p:nvSpPr>
        <p:spPr>
          <a:xfrm>
            <a:off x="630000" y="792000"/>
            <a:ext cx="54180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47" name="PlaceHolder 3"/>
          <p:cNvSpPr>
            <a:spLocks noGrp="1"/>
          </p:cNvSpPr>
          <p:nvPr>
            <p:ph/>
          </p:nvPr>
        </p:nvSpPr>
        <p:spPr>
          <a:xfrm>
            <a:off x="630000" y="2860200"/>
            <a:ext cx="54180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49" name="PlaceHolder 2"/>
          <p:cNvSpPr>
            <a:spLocks noGrp="1"/>
          </p:cNvSpPr>
          <p:nvPr>
            <p:ph/>
          </p:nvPr>
        </p:nvSpPr>
        <p:spPr>
          <a:xfrm>
            <a:off x="63000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50" name="PlaceHolder 3"/>
          <p:cNvSpPr>
            <a:spLocks noGrp="1"/>
          </p:cNvSpPr>
          <p:nvPr>
            <p:ph/>
          </p:nvPr>
        </p:nvSpPr>
        <p:spPr>
          <a:xfrm>
            <a:off x="340632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51" name="PlaceHolder 4"/>
          <p:cNvSpPr>
            <a:spLocks noGrp="1"/>
          </p:cNvSpPr>
          <p:nvPr>
            <p:ph/>
          </p:nvPr>
        </p:nvSpPr>
        <p:spPr>
          <a:xfrm>
            <a:off x="630000" y="28602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52" name="PlaceHolder 5"/>
          <p:cNvSpPr>
            <a:spLocks noGrp="1"/>
          </p:cNvSpPr>
          <p:nvPr>
            <p:ph/>
          </p:nvPr>
        </p:nvSpPr>
        <p:spPr>
          <a:xfrm>
            <a:off x="3406320" y="28602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54" name="PlaceHolder 2"/>
          <p:cNvSpPr>
            <a:spLocks noGrp="1"/>
          </p:cNvSpPr>
          <p:nvPr>
            <p:ph/>
          </p:nvPr>
        </p:nvSpPr>
        <p:spPr>
          <a:xfrm>
            <a:off x="630000" y="7920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55" name="PlaceHolder 3"/>
          <p:cNvSpPr>
            <a:spLocks noGrp="1"/>
          </p:cNvSpPr>
          <p:nvPr>
            <p:ph/>
          </p:nvPr>
        </p:nvSpPr>
        <p:spPr>
          <a:xfrm>
            <a:off x="2461680" y="7920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56" name="PlaceHolder 4"/>
          <p:cNvSpPr>
            <a:spLocks noGrp="1"/>
          </p:cNvSpPr>
          <p:nvPr>
            <p:ph/>
          </p:nvPr>
        </p:nvSpPr>
        <p:spPr>
          <a:xfrm>
            <a:off x="4293720" y="7920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57" name="PlaceHolder 5"/>
          <p:cNvSpPr>
            <a:spLocks noGrp="1"/>
          </p:cNvSpPr>
          <p:nvPr>
            <p:ph/>
          </p:nvPr>
        </p:nvSpPr>
        <p:spPr>
          <a:xfrm>
            <a:off x="630000" y="28602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58" name="PlaceHolder 6"/>
          <p:cNvSpPr>
            <a:spLocks noGrp="1"/>
          </p:cNvSpPr>
          <p:nvPr>
            <p:ph/>
          </p:nvPr>
        </p:nvSpPr>
        <p:spPr>
          <a:xfrm>
            <a:off x="2461680" y="28602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59" name="PlaceHolder 7"/>
          <p:cNvSpPr>
            <a:spLocks noGrp="1"/>
          </p:cNvSpPr>
          <p:nvPr>
            <p:ph/>
          </p:nvPr>
        </p:nvSpPr>
        <p:spPr>
          <a:xfrm>
            <a:off x="4293720" y="28602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67" name="PlaceHolder 2"/>
          <p:cNvSpPr>
            <a:spLocks noGrp="1"/>
          </p:cNvSpPr>
          <p:nvPr>
            <p:ph type="subTitle"/>
          </p:nvPr>
        </p:nvSpPr>
        <p:spPr>
          <a:xfrm>
            <a:off x="630000" y="792000"/>
            <a:ext cx="5418000" cy="395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69" name="PlaceHolder 2"/>
          <p:cNvSpPr>
            <a:spLocks noGrp="1"/>
          </p:cNvSpPr>
          <p:nvPr>
            <p:ph/>
          </p:nvPr>
        </p:nvSpPr>
        <p:spPr>
          <a:xfrm>
            <a:off x="630000" y="792000"/>
            <a:ext cx="541800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71" name="PlaceHolder 2"/>
          <p:cNvSpPr>
            <a:spLocks noGrp="1"/>
          </p:cNvSpPr>
          <p:nvPr>
            <p:ph/>
          </p:nvPr>
        </p:nvSpPr>
        <p:spPr>
          <a:xfrm>
            <a:off x="630000" y="792000"/>
            <a:ext cx="264384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72" name="PlaceHolder 3"/>
          <p:cNvSpPr>
            <a:spLocks noGrp="1"/>
          </p:cNvSpPr>
          <p:nvPr>
            <p:ph/>
          </p:nvPr>
        </p:nvSpPr>
        <p:spPr>
          <a:xfrm>
            <a:off x="3406320" y="792000"/>
            <a:ext cx="264384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630000" y="252000"/>
            <a:ext cx="8243640" cy="11412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76" name="PlaceHolder 2"/>
          <p:cNvSpPr>
            <a:spLocks noGrp="1"/>
          </p:cNvSpPr>
          <p:nvPr>
            <p:ph/>
          </p:nvPr>
        </p:nvSpPr>
        <p:spPr>
          <a:xfrm>
            <a:off x="63000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77" name="PlaceHolder 3"/>
          <p:cNvSpPr>
            <a:spLocks noGrp="1"/>
          </p:cNvSpPr>
          <p:nvPr>
            <p:ph/>
          </p:nvPr>
        </p:nvSpPr>
        <p:spPr>
          <a:xfrm>
            <a:off x="3406320" y="792000"/>
            <a:ext cx="264384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78" name="PlaceHolder 4"/>
          <p:cNvSpPr>
            <a:spLocks noGrp="1"/>
          </p:cNvSpPr>
          <p:nvPr>
            <p:ph/>
          </p:nvPr>
        </p:nvSpPr>
        <p:spPr>
          <a:xfrm>
            <a:off x="630000" y="28602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25" name="PlaceHolder 2"/>
          <p:cNvSpPr>
            <a:spLocks noGrp="1"/>
          </p:cNvSpPr>
          <p:nvPr>
            <p:ph type="subTitle"/>
          </p:nvPr>
        </p:nvSpPr>
        <p:spPr>
          <a:xfrm>
            <a:off x="630000" y="792000"/>
            <a:ext cx="5418000" cy="395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80" name="PlaceHolder 2"/>
          <p:cNvSpPr>
            <a:spLocks noGrp="1"/>
          </p:cNvSpPr>
          <p:nvPr>
            <p:ph/>
          </p:nvPr>
        </p:nvSpPr>
        <p:spPr>
          <a:xfrm>
            <a:off x="630000" y="792000"/>
            <a:ext cx="264384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81" name="PlaceHolder 3"/>
          <p:cNvSpPr>
            <a:spLocks noGrp="1"/>
          </p:cNvSpPr>
          <p:nvPr>
            <p:ph/>
          </p:nvPr>
        </p:nvSpPr>
        <p:spPr>
          <a:xfrm>
            <a:off x="340632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82" name="PlaceHolder 4"/>
          <p:cNvSpPr>
            <a:spLocks noGrp="1"/>
          </p:cNvSpPr>
          <p:nvPr>
            <p:ph/>
          </p:nvPr>
        </p:nvSpPr>
        <p:spPr>
          <a:xfrm>
            <a:off x="3406320" y="28602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84" name="PlaceHolder 2"/>
          <p:cNvSpPr>
            <a:spLocks noGrp="1"/>
          </p:cNvSpPr>
          <p:nvPr>
            <p:ph/>
          </p:nvPr>
        </p:nvSpPr>
        <p:spPr>
          <a:xfrm>
            <a:off x="63000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85" name="PlaceHolder 3"/>
          <p:cNvSpPr>
            <a:spLocks noGrp="1"/>
          </p:cNvSpPr>
          <p:nvPr>
            <p:ph/>
          </p:nvPr>
        </p:nvSpPr>
        <p:spPr>
          <a:xfrm>
            <a:off x="340632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86" name="PlaceHolder 4"/>
          <p:cNvSpPr>
            <a:spLocks noGrp="1"/>
          </p:cNvSpPr>
          <p:nvPr>
            <p:ph/>
          </p:nvPr>
        </p:nvSpPr>
        <p:spPr>
          <a:xfrm>
            <a:off x="630000" y="2860200"/>
            <a:ext cx="54180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88" name="PlaceHolder 2"/>
          <p:cNvSpPr>
            <a:spLocks noGrp="1"/>
          </p:cNvSpPr>
          <p:nvPr>
            <p:ph/>
          </p:nvPr>
        </p:nvSpPr>
        <p:spPr>
          <a:xfrm>
            <a:off x="630000" y="792000"/>
            <a:ext cx="54180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89" name="PlaceHolder 3"/>
          <p:cNvSpPr>
            <a:spLocks noGrp="1"/>
          </p:cNvSpPr>
          <p:nvPr>
            <p:ph/>
          </p:nvPr>
        </p:nvSpPr>
        <p:spPr>
          <a:xfrm>
            <a:off x="630000" y="2860200"/>
            <a:ext cx="54180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91" name="PlaceHolder 2"/>
          <p:cNvSpPr>
            <a:spLocks noGrp="1"/>
          </p:cNvSpPr>
          <p:nvPr>
            <p:ph/>
          </p:nvPr>
        </p:nvSpPr>
        <p:spPr>
          <a:xfrm>
            <a:off x="63000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92" name="PlaceHolder 3"/>
          <p:cNvSpPr>
            <a:spLocks noGrp="1"/>
          </p:cNvSpPr>
          <p:nvPr>
            <p:ph/>
          </p:nvPr>
        </p:nvSpPr>
        <p:spPr>
          <a:xfrm>
            <a:off x="340632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93" name="PlaceHolder 4"/>
          <p:cNvSpPr>
            <a:spLocks noGrp="1"/>
          </p:cNvSpPr>
          <p:nvPr>
            <p:ph/>
          </p:nvPr>
        </p:nvSpPr>
        <p:spPr>
          <a:xfrm>
            <a:off x="630000" y="28602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94" name="PlaceHolder 5"/>
          <p:cNvSpPr>
            <a:spLocks noGrp="1"/>
          </p:cNvSpPr>
          <p:nvPr>
            <p:ph/>
          </p:nvPr>
        </p:nvSpPr>
        <p:spPr>
          <a:xfrm>
            <a:off x="3406320" y="28602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96" name="PlaceHolder 2"/>
          <p:cNvSpPr>
            <a:spLocks noGrp="1"/>
          </p:cNvSpPr>
          <p:nvPr>
            <p:ph/>
          </p:nvPr>
        </p:nvSpPr>
        <p:spPr>
          <a:xfrm>
            <a:off x="630000" y="7920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97" name="PlaceHolder 3"/>
          <p:cNvSpPr>
            <a:spLocks noGrp="1"/>
          </p:cNvSpPr>
          <p:nvPr>
            <p:ph/>
          </p:nvPr>
        </p:nvSpPr>
        <p:spPr>
          <a:xfrm>
            <a:off x="2461680" y="7920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98" name="PlaceHolder 4"/>
          <p:cNvSpPr>
            <a:spLocks noGrp="1"/>
          </p:cNvSpPr>
          <p:nvPr>
            <p:ph/>
          </p:nvPr>
        </p:nvSpPr>
        <p:spPr>
          <a:xfrm>
            <a:off x="4293720" y="7920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99" name="PlaceHolder 5"/>
          <p:cNvSpPr>
            <a:spLocks noGrp="1"/>
          </p:cNvSpPr>
          <p:nvPr>
            <p:ph/>
          </p:nvPr>
        </p:nvSpPr>
        <p:spPr>
          <a:xfrm>
            <a:off x="630000" y="28602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00" name="PlaceHolder 6"/>
          <p:cNvSpPr>
            <a:spLocks noGrp="1"/>
          </p:cNvSpPr>
          <p:nvPr>
            <p:ph/>
          </p:nvPr>
        </p:nvSpPr>
        <p:spPr>
          <a:xfrm>
            <a:off x="2461680" y="28602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01" name="PlaceHolder 7"/>
          <p:cNvSpPr>
            <a:spLocks noGrp="1"/>
          </p:cNvSpPr>
          <p:nvPr>
            <p:ph/>
          </p:nvPr>
        </p:nvSpPr>
        <p:spPr>
          <a:xfrm>
            <a:off x="4293720" y="28602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61E549F-7267-499A-B806-A92031AD8C55}"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111" name="PlaceHolder 2"/>
          <p:cNvSpPr>
            <a:spLocks noGrp="1"/>
          </p:cNvSpPr>
          <p:nvPr>
            <p:ph type="subTitle"/>
          </p:nvPr>
        </p:nvSpPr>
        <p:spPr>
          <a:xfrm>
            <a:off x="630000" y="792000"/>
            <a:ext cx="5418000" cy="395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261079F-397A-4E58-A5A3-2476A50F7DC6}"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113" name="PlaceHolder 2"/>
          <p:cNvSpPr>
            <a:spLocks noGrp="1"/>
          </p:cNvSpPr>
          <p:nvPr>
            <p:ph/>
          </p:nvPr>
        </p:nvSpPr>
        <p:spPr>
          <a:xfrm>
            <a:off x="630000" y="792000"/>
            <a:ext cx="541800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037AD73-E578-4CBB-B43F-360278A1C473}"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115" name="PlaceHolder 2"/>
          <p:cNvSpPr>
            <a:spLocks noGrp="1"/>
          </p:cNvSpPr>
          <p:nvPr>
            <p:ph/>
          </p:nvPr>
        </p:nvSpPr>
        <p:spPr>
          <a:xfrm>
            <a:off x="630000" y="792000"/>
            <a:ext cx="264384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16" name="PlaceHolder 3"/>
          <p:cNvSpPr>
            <a:spLocks noGrp="1"/>
          </p:cNvSpPr>
          <p:nvPr>
            <p:ph/>
          </p:nvPr>
        </p:nvSpPr>
        <p:spPr>
          <a:xfrm>
            <a:off x="3406320" y="792000"/>
            <a:ext cx="264384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645DCD7-9F13-47A5-A683-B436AB83352D}"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1130340-F469-44A2-AE40-EDE8A65A72D5}"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27" name="PlaceHolder 2"/>
          <p:cNvSpPr>
            <a:spLocks noGrp="1"/>
          </p:cNvSpPr>
          <p:nvPr>
            <p:ph/>
          </p:nvPr>
        </p:nvSpPr>
        <p:spPr>
          <a:xfrm>
            <a:off x="630000" y="792000"/>
            <a:ext cx="541800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630000" y="252000"/>
            <a:ext cx="8243640" cy="11412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3927478-9552-402E-8615-FC4C896EB438}"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120" name="PlaceHolder 2"/>
          <p:cNvSpPr>
            <a:spLocks noGrp="1"/>
          </p:cNvSpPr>
          <p:nvPr>
            <p:ph/>
          </p:nvPr>
        </p:nvSpPr>
        <p:spPr>
          <a:xfrm>
            <a:off x="63000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21" name="PlaceHolder 3"/>
          <p:cNvSpPr>
            <a:spLocks noGrp="1"/>
          </p:cNvSpPr>
          <p:nvPr>
            <p:ph/>
          </p:nvPr>
        </p:nvSpPr>
        <p:spPr>
          <a:xfrm>
            <a:off x="3406320" y="792000"/>
            <a:ext cx="264384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22" name="PlaceHolder 4"/>
          <p:cNvSpPr>
            <a:spLocks noGrp="1"/>
          </p:cNvSpPr>
          <p:nvPr>
            <p:ph/>
          </p:nvPr>
        </p:nvSpPr>
        <p:spPr>
          <a:xfrm>
            <a:off x="630000" y="28602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E49893F-5AC8-4565-B6A7-DEEC3119BB4F}"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124" name="PlaceHolder 2"/>
          <p:cNvSpPr>
            <a:spLocks noGrp="1"/>
          </p:cNvSpPr>
          <p:nvPr>
            <p:ph/>
          </p:nvPr>
        </p:nvSpPr>
        <p:spPr>
          <a:xfrm>
            <a:off x="630000" y="792000"/>
            <a:ext cx="264384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25" name="PlaceHolder 3"/>
          <p:cNvSpPr>
            <a:spLocks noGrp="1"/>
          </p:cNvSpPr>
          <p:nvPr>
            <p:ph/>
          </p:nvPr>
        </p:nvSpPr>
        <p:spPr>
          <a:xfrm>
            <a:off x="340632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26" name="PlaceHolder 4"/>
          <p:cNvSpPr>
            <a:spLocks noGrp="1"/>
          </p:cNvSpPr>
          <p:nvPr>
            <p:ph/>
          </p:nvPr>
        </p:nvSpPr>
        <p:spPr>
          <a:xfrm>
            <a:off x="3406320" y="28602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480A8BF-29DA-4988-96A2-9FD1015BD856}"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128" name="PlaceHolder 2"/>
          <p:cNvSpPr>
            <a:spLocks noGrp="1"/>
          </p:cNvSpPr>
          <p:nvPr>
            <p:ph/>
          </p:nvPr>
        </p:nvSpPr>
        <p:spPr>
          <a:xfrm>
            <a:off x="63000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29" name="PlaceHolder 3"/>
          <p:cNvSpPr>
            <a:spLocks noGrp="1"/>
          </p:cNvSpPr>
          <p:nvPr>
            <p:ph/>
          </p:nvPr>
        </p:nvSpPr>
        <p:spPr>
          <a:xfrm>
            <a:off x="340632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30" name="PlaceHolder 4"/>
          <p:cNvSpPr>
            <a:spLocks noGrp="1"/>
          </p:cNvSpPr>
          <p:nvPr>
            <p:ph/>
          </p:nvPr>
        </p:nvSpPr>
        <p:spPr>
          <a:xfrm>
            <a:off x="630000" y="2860200"/>
            <a:ext cx="54180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5BBB272-AC64-4484-9C02-AFA4CCAEFAAB}"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132" name="PlaceHolder 2"/>
          <p:cNvSpPr>
            <a:spLocks noGrp="1"/>
          </p:cNvSpPr>
          <p:nvPr>
            <p:ph/>
          </p:nvPr>
        </p:nvSpPr>
        <p:spPr>
          <a:xfrm>
            <a:off x="630000" y="792000"/>
            <a:ext cx="54180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33" name="PlaceHolder 3"/>
          <p:cNvSpPr>
            <a:spLocks noGrp="1"/>
          </p:cNvSpPr>
          <p:nvPr>
            <p:ph/>
          </p:nvPr>
        </p:nvSpPr>
        <p:spPr>
          <a:xfrm>
            <a:off x="630000" y="2860200"/>
            <a:ext cx="54180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9DB5529-F8FD-4EC8-9B63-0CF642599892}"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135" name="PlaceHolder 2"/>
          <p:cNvSpPr>
            <a:spLocks noGrp="1"/>
          </p:cNvSpPr>
          <p:nvPr>
            <p:ph/>
          </p:nvPr>
        </p:nvSpPr>
        <p:spPr>
          <a:xfrm>
            <a:off x="63000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36" name="PlaceHolder 3"/>
          <p:cNvSpPr>
            <a:spLocks noGrp="1"/>
          </p:cNvSpPr>
          <p:nvPr>
            <p:ph/>
          </p:nvPr>
        </p:nvSpPr>
        <p:spPr>
          <a:xfrm>
            <a:off x="340632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37" name="PlaceHolder 4"/>
          <p:cNvSpPr>
            <a:spLocks noGrp="1"/>
          </p:cNvSpPr>
          <p:nvPr>
            <p:ph/>
          </p:nvPr>
        </p:nvSpPr>
        <p:spPr>
          <a:xfrm>
            <a:off x="630000" y="28602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38" name="PlaceHolder 5"/>
          <p:cNvSpPr>
            <a:spLocks noGrp="1"/>
          </p:cNvSpPr>
          <p:nvPr>
            <p:ph/>
          </p:nvPr>
        </p:nvSpPr>
        <p:spPr>
          <a:xfrm>
            <a:off x="3406320" y="28602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6F0B0AF-621D-4073-A127-72AE807399ED}"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140" name="PlaceHolder 2"/>
          <p:cNvSpPr>
            <a:spLocks noGrp="1"/>
          </p:cNvSpPr>
          <p:nvPr>
            <p:ph/>
          </p:nvPr>
        </p:nvSpPr>
        <p:spPr>
          <a:xfrm>
            <a:off x="630000" y="7920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41" name="PlaceHolder 3"/>
          <p:cNvSpPr>
            <a:spLocks noGrp="1"/>
          </p:cNvSpPr>
          <p:nvPr>
            <p:ph/>
          </p:nvPr>
        </p:nvSpPr>
        <p:spPr>
          <a:xfrm>
            <a:off x="2461680" y="7920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42" name="PlaceHolder 4"/>
          <p:cNvSpPr>
            <a:spLocks noGrp="1"/>
          </p:cNvSpPr>
          <p:nvPr>
            <p:ph/>
          </p:nvPr>
        </p:nvSpPr>
        <p:spPr>
          <a:xfrm>
            <a:off x="4293720" y="7920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43" name="PlaceHolder 5"/>
          <p:cNvSpPr>
            <a:spLocks noGrp="1"/>
          </p:cNvSpPr>
          <p:nvPr>
            <p:ph/>
          </p:nvPr>
        </p:nvSpPr>
        <p:spPr>
          <a:xfrm>
            <a:off x="630000" y="28602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44" name="PlaceHolder 6"/>
          <p:cNvSpPr>
            <a:spLocks noGrp="1"/>
          </p:cNvSpPr>
          <p:nvPr>
            <p:ph/>
          </p:nvPr>
        </p:nvSpPr>
        <p:spPr>
          <a:xfrm>
            <a:off x="2461680" y="28602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45" name="PlaceHolder 7"/>
          <p:cNvSpPr>
            <a:spLocks noGrp="1"/>
          </p:cNvSpPr>
          <p:nvPr>
            <p:ph/>
          </p:nvPr>
        </p:nvSpPr>
        <p:spPr>
          <a:xfrm>
            <a:off x="4293720" y="28602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08B24DE-BBC3-4F87-95AE-C46EDFA9CAB0}"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4"/>
          </p:nvPr>
        </p:nvSpPr>
        <p:spPr/>
        <p:txBody>
          <a:bodyPr/>
          <a:p>
            <a:fld id="{0FF7A8C3-B067-43A8-80A4-1D8BB025B5C1}"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155" name="PlaceHolder 2"/>
          <p:cNvSpPr>
            <a:spLocks noGrp="1"/>
          </p:cNvSpPr>
          <p:nvPr>
            <p:ph type="subTitle"/>
          </p:nvPr>
        </p:nvSpPr>
        <p:spPr>
          <a:xfrm>
            <a:off x="630000" y="792000"/>
            <a:ext cx="5418000" cy="395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1F5F5AB2-1B24-4FE5-8037-6A92C7A8A979}"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157" name="PlaceHolder 2"/>
          <p:cNvSpPr>
            <a:spLocks noGrp="1"/>
          </p:cNvSpPr>
          <p:nvPr>
            <p:ph/>
          </p:nvPr>
        </p:nvSpPr>
        <p:spPr>
          <a:xfrm>
            <a:off x="630000" y="792000"/>
            <a:ext cx="541800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D144B295-358B-4A17-A004-6D65BC540E6E}"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29" name="PlaceHolder 2"/>
          <p:cNvSpPr>
            <a:spLocks noGrp="1"/>
          </p:cNvSpPr>
          <p:nvPr>
            <p:ph/>
          </p:nvPr>
        </p:nvSpPr>
        <p:spPr>
          <a:xfrm>
            <a:off x="630000" y="792000"/>
            <a:ext cx="264384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30" name="PlaceHolder 3"/>
          <p:cNvSpPr>
            <a:spLocks noGrp="1"/>
          </p:cNvSpPr>
          <p:nvPr>
            <p:ph/>
          </p:nvPr>
        </p:nvSpPr>
        <p:spPr>
          <a:xfrm>
            <a:off x="3406320" y="792000"/>
            <a:ext cx="264384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159" name="PlaceHolder 2"/>
          <p:cNvSpPr>
            <a:spLocks noGrp="1"/>
          </p:cNvSpPr>
          <p:nvPr>
            <p:ph/>
          </p:nvPr>
        </p:nvSpPr>
        <p:spPr>
          <a:xfrm>
            <a:off x="630000" y="792000"/>
            <a:ext cx="264384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60" name="PlaceHolder 3"/>
          <p:cNvSpPr>
            <a:spLocks noGrp="1"/>
          </p:cNvSpPr>
          <p:nvPr>
            <p:ph/>
          </p:nvPr>
        </p:nvSpPr>
        <p:spPr>
          <a:xfrm>
            <a:off x="3406320" y="792000"/>
            <a:ext cx="264384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25AA1817-0659-4DE1-856E-9AF556CDB7EB}"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F22A91A5-2A5F-47D8-95A2-543BFF3C11C1}"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30000" y="252000"/>
            <a:ext cx="8243640" cy="11412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6102D42B-42CA-45E3-ADF1-E2C243EC403F}"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164" name="PlaceHolder 2"/>
          <p:cNvSpPr>
            <a:spLocks noGrp="1"/>
          </p:cNvSpPr>
          <p:nvPr>
            <p:ph/>
          </p:nvPr>
        </p:nvSpPr>
        <p:spPr>
          <a:xfrm>
            <a:off x="63000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65" name="PlaceHolder 3"/>
          <p:cNvSpPr>
            <a:spLocks noGrp="1"/>
          </p:cNvSpPr>
          <p:nvPr>
            <p:ph/>
          </p:nvPr>
        </p:nvSpPr>
        <p:spPr>
          <a:xfrm>
            <a:off x="3406320" y="792000"/>
            <a:ext cx="264384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66" name="PlaceHolder 4"/>
          <p:cNvSpPr>
            <a:spLocks noGrp="1"/>
          </p:cNvSpPr>
          <p:nvPr>
            <p:ph/>
          </p:nvPr>
        </p:nvSpPr>
        <p:spPr>
          <a:xfrm>
            <a:off x="630000" y="28602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5F3E3626-142D-4E8F-A2C7-EF0A2C212C93}"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168" name="PlaceHolder 2"/>
          <p:cNvSpPr>
            <a:spLocks noGrp="1"/>
          </p:cNvSpPr>
          <p:nvPr>
            <p:ph/>
          </p:nvPr>
        </p:nvSpPr>
        <p:spPr>
          <a:xfrm>
            <a:off x="630000" y="792000"/>
            <a:ext cx="264384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69" name="PlaceHolder 3"/>
          <p:cNvSpPr>
            <a:spLocks noGrp="1"/>
          </p:cNvSpPr>
          <p:nvPr>
            <p:ph/>
          </p:nvPr>
        </p:nvSpPr>
        <p:spPr>
          <a:xfrm>
            <a:off x="340632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70" name="PlaceHolder 4"/>
          <p:cNvSpPr>
            <a:spLocks noGrp="1"/>
          </p:cNvSpPr>
          <p:nvPr>
            <p:ph/>
          </p:nvPr>
        </p:nvSpPr>
        <p:spPr>
          <a:xfrm>
            <a:off x="3406320" y="28602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4125DE9C-57C5-4099-84B4-6170AF9C7DF6}"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172" name="PlaceHolder 2"/>
          <p:cNvSpPr>
            <a:spLocks noGrp="1"/>
          </p:cNvSpPr>
          <p:nvPr>
            <p:ph/>
          </p:nvPr>
        </p:nvSpPr>
        <p:spPr>
          <a:xfrm>
            <a:off x="63000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73" name="PlaceHolder 3"/>
          <p:cNvSpPr>
            <a:spLocks noGrp="1"/>
          </p:cNvSpPr>
          <p:nvPr>
            <p:ph/>
          </p:nvPr>
        </p:nvSpPr>
        <p:spPr>
          <a:xfrm>
            <a:off x="340632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74" name="PlaceHolder 4"/>
          <p:cNvSpPr>
            <a:spLocks noGrp="1"/>
          </p:cNvSpPr>
          <p:nvPr>
            <p:ph/>
          </p:nvPr>
        </p:nvSpPr>
        <p:spPr>
          <a:xfrm>
            <a:off x="630000" y="2860200"/>
            <a:ext cx="54180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CD20F081-58F0-418E-8BEB-F5C6C5EE9186}"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176" name="PlaceHolder 2"/>
          <p:cNvSpPr>
            <a:spLocks noGrp="1"/>
          </p:cNvSpPr>
          <p:nvPr>
            <p:ph/>
          </p:nvPr>
        </p:nvSpPr>
        <p:spPr>
          <a:xfrm>
            <a:off x="630000" y="792000"/>
            <a:ext cx="54180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77" name="PlaceHolder 3"/>
          <p:cNvSpPr>
            <a:spLocks noGrp="1"/>
          </p:cNvSpPr>
          <p:nvPr>
            <p:ph/>
          </p:nvPr>
        </p:nvSpPr>
        <p:spPr>
          <a:xfrm>
            <a:off x="630000" y="2860200"/>
            <a:ext cx="54180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0B57A5CF-9346-4564-B5DD-48F101DE5A50}"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179" name="PlaceHolder 2"/>
          <p:cNvSpPr>
            <a:spLocks noGrp="1"/>
          </p:cNvSpPr>
          <p:nvPr>
            <p:ph/>
          </p:nvPr>
        </p:nvSpPr>
        <p:spPr>
          <a:xfrm>
            <a:off x="63000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80" name="PlaceHolder 3"/>
          <p:cNvSpPr>
            <a:spLocks noGrp="1"/>
          </p:cNvSpPr>
          <p:nvPr>
            <p:ph/>
          </p:nvPr>
        </p:nvSpPr>
        <p:spPr>
          <a:xfrm>
            <a:off x="340632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81" name="PlaceHolder 4"/>
          <p:cNvSpPr>
            <a:spLocks noGrp="1"/>
          </p:cNvSpPr>
          <p:nvPr>
            <p:ph/>
          </p:nvPr>
        </p:nvSpPr>
        <p:spPr>
          <a:xfrm>
            <a:off x="630000" y="28602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82" name="PlaceHolder 5"/>
          <p:cNvSpPr>
            <a:spLocks noGrp="1"/>
          </p:cNvSpPr>
          <p:nvPr>
            <p:ph/>
          </p:nvPr>
        </p:nvSpPr>
        <p:spPr>
          <a:xfrm>
            <a:off x="3406320" y="28602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7" name="PlaceHolder 6"/>
          <p:cNvSpPr>
            <a:spLocks noGrp="1"/>
          </p:cNvSpPr>
          <p:nvPr>
            <p:ph type="ftr" idx="3"/>
          </p:nvPr>
        </p:nvSpPr>
        <p:spPr/>
        <p:txBody>
          <a:bodyPr/>
          <a:p>
            <a:r>
              <a:t>Footer</a:t>
            </a:r>
          </a:p>
        </p:txBody>
      </p:sp>
      <p:sp>
        <p:nvSpPr>
          <p:cNvPr id="8" name="PlaceHolder 7"/>
          <p:cNvSpPr>
            <a:spLocks noGrp="1"/>
          </p:cNvSpPr>
          <p:nvPr>
            <p:ph type="sldNum" idx="4"/>
          </p:nvPr>
        </p:nvSpPr>
        <p:spPr/>
        <p:txBody>
          <a:bodyPr/>
          <a:p>
            <a:fld id="{F4858C26-FB97-412B-812C-87CD9B2F4BD7}"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184" name="PlaceHolder 2"/>
          <p:cNvSpPr>
            <a:spLocks noGrp="1"/>
          </p:cNvSpPr>
          <p:nvPr>
            <p:ph/>
          </p:nvPr>
        </p:nvSpPr>
        <p:spPr>
          <a:xfrm>
            <a:off x="630000" y="7920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85" name="PlaceHolder 3"/>
          <p:cNvSpPr>
            <a:spLocks noGrp="1"/>
          </p:cNvSpPr>
          <p:nvPr>
            <p:ph/>
          </p:nvPr>
        </p:nvSpPr>
        <p:spPr>
          <a:xfrm>
            <a:off x="2461680" y="7920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86" name="PlaceHolder 4"/>
          <p:cNvSpPr>
            <a:spLocks noGrp="1"/>
          </p:cNvSpPr>
          <p:nvPr>
            <p:ph/>
          </p:nvPr>
        </p:nvSpPr>
        <p:spPr>
          <a:xfrm>
            <a:off x="4293720" y="7920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87" name="PlaceHolder 5"/>
          <p:cNvSpPr>
            <a:spLocks noGrp="1"/>
          </p:cNvSpPr>
          <p:nvPr>
            <p:ph/>
          </p:nvPr>
        </p:nvSpPr>
        <p:spPr>
          <a:xfrm>
            <a:off x="630000" y="28602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88" name="PlaceHolder 6"/>
          <p:cNvSpPr>
            <a:spLocks noGrp="1"/>
          </p:cNvSpPr>
          <p:nvPr>
            <p:ph/>
          </p:nvPr>
        </p:nvSpPr>
        <p:spPr>
          <a:xfrm>
            <a:off x="2461680" y="28602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189" name="PlaceHolder 7"/>
          <p:cNvSpPr>
            <a:spLocks noGrp="1"/>
          </p:cNvSpPr>
          <p:nvPr>
            <p:ph/>
          </p:nvPr>
        </p:nvSpPr>
        <p:spPr>
          <a:xfrm>
            <a:off x="4293720" y="28602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9" name="PlaceHolder 8"/>
          <p:cNvSpPr>
            <a:spLocks noGrp="1"/>
          </p:cNvSpPr>
          <p:nvPr>
            <p:ph type="ftr" idx="3"/>
          </p:nvPr>
        </p:nvSpPr>
        <p:spPr/>
        <p:txBody>
          <a:bodyPr/>
          <a:p>
            <a:r>
              <a:t>Footer</a:t>
            </a:r>
          </a:p>
        </p:txBody>
      </p:sp>
      <p:sp>
        <p:nvSpPr>
          <p:cNvPr id="10" name="PlaceHolder 9"/>
          <p:cNvSpPr>
            <a:spLocks noGrp="1"/>
          </p:cNvSpPr>
          <p:nvPr>
            <p:ph type="sldNum" idx="4"/>
          </p:nvPr>
        </p:nvSpPr>
        <p:spPr/>
        <p:txBody>
          <a:bodyPr/>
          <a:p>
            <a:fld id="{AF946637-19F9-4B35-8126-ECEE948E2886}"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06171A3-4412-4495-93BE-FDEA5E71C7E5}"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199" name="PlaceHolder 2"/>
          <p:cNvSpPr>
            <a:spLocks noGrp="1"/>
          </p:cNvSpPr>
          <p:nvPr>
            <p:ph type="subTitle"/>
          </p:nvPr>
        </p:nvSpPr>
        <p:spPr>
          <a:xfrm>
            <a:off x="630000" y="792000"/>
            <a:ext cx="5418000" cy="395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95D6A0F-6B6C-4805-B9C8-B1B5F6CBAC34}"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201" name="PlaceHolder 2"/>
          <p:cNvSpPr>
            <a:spLocks noGrp="1"/>
          </p:cNvSpPr>
          <p:nvPr>
            <p:ph/>
          </p:nvPr>
        </p:nvSpPr>
        <p:spPr>
          <a:xfrm>
            <a:off x="630000" y="792000"/>
            <a:ext cx="541800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7D9A100-75D3-4F9E-94F3-F72CA4554A04}"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203" name="PlaceHolder 2"/>
          <p:cNvSpPr>
            <a:spLocks noGrp="1"/>
          </p:cNvSpPr>
          <p:nvPr>
            <p:ph/>
          </p:nvPr>
        </p:nvSpPr>
        <p:spPr>
          <a:xfrm>
            <a:off x="630000" y="792000"/>
            <a:ext cx="264384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204" name="PlaceHolder 3"/>
          <p:cNvSpPr>
            <a:spLocks noGrp="1"/>
          </p:cNvSpPr>
          <p:nvPr>
            <p:ph/>
          </p:nvPr>
        </p:nvSpPr>
        <p:spPr>
          <a:xfrm>
            <a:off x="3406320" y="792000"/>
            <a:ext cx="264384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39CCAE7-352C-4041-8040-7C459BDE801E}"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C09B996-C478-4DC5-8602-EBE30C051610}"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630000" y="252000"/>
            <a:ext cx="8243640" cy="11412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3AD41A6-02E0-4D52-9618-6CC6E981E38D}"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208" name="PlaceHolder 2"/>
          <p:cNvSpPr>
            <a:spLocks noGrp="1"/>
          </p:cNvSpPr>
          <p:nvPr>
            <p:ph/>
          </p:nvPr>
        </p:nvSpPr>
        <p:spPr>
          <a:xfrm>
            <a:off x="63000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209" name="PlaceHolder 3"/>
          <p:cNvSpPr>
            <a:spLocks noGrp="1"/>
          </p:cNvSpPr>
          <p:nvPr>
            <p:ph/>
          </p:nvPr>
        </p:nvSpPr>
        <p:spPr>
          <a:xfrm>
            <a:off x="3406320" y="792000"/>
            <a:ext cx="264384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210" name="PlaceHolder 4"/>
          <p:cNvSpPr>
            <a:spLocks noGrp="1"/>
          </p:cNvSpPr>
          <p:nvPr>
            <p:ph/>
          </p:nvPr>
        </p:nvSpPr>
        <p:spPr>
          <a:xfrm>
            <a:off x="630000" y="28602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071B0D7-81D0-45CA-9777-C678928B2493}"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212" name="PlaceHolder 2"/>
          <p:cNvSpPr>
            <a:spLocks noGrp="1"/>
          </p:cNvSpPr>
          <p:nvPr>
            <p:ph/>
          </p:nvPr>
        </p:nvSpPr>
        <p:spPr>
          <a:xfrm>
            <a:off x="630000" y="792000"/>
            <a:ext cx="264384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213" name="PlaceHolder 3"/>
          <p:cNvSpPr>
            <a:spLocks noGrp="1"/>
          </p:cNvSpPr>
          <p:nvPr>
            <p:ph/>
          </p:nvPr>
        </p:nvSpPr>
        <p:spPr>
          <a:xfrm>
            <a:off x="340632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214" name="PlaceHolder 4"/>
          <p:cNvSpPr>
            <a:spLocks noGrp="1"/>
          </p:cNvSpPr>
          <p:nvPr>
            <p:ph/>
          </p:nvPr>
        </p:nvSpPr>
        <p:spPr>
          <a:xfrm>
            <a:off x="3406320" y="28602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FDD1A37-454D-4D74-8130-5D5F6909734E}"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216" name="PlaceHolder 2"/>
          <p:cNvSpPr>
            <a:spLocks noGrp="1"/>
          </p:cNvSpPr>
          <p:nvPr>
            <p:ph/>
          </p:nvPr>
        </p:nvSpPr>
        <p:spPr>
          <a:xfrm>
            <a:off x="63000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217" name="PlaceHolder 3"/>
          <p:cNvSpPr>
            <a:spLocks noGrp="1"/>
          </p:cNvSpPr>
          <p:nvPr>
            <p:ph/>
          </p:nvPr>
        </p:nvSpPr>
        <p:spPr>
          <a:xfrm>
            <a:off x="340632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218" name="PlaceHolder 4"/>
          <p:cNvSpPr>
            <a:spLocks noGrp="1"/>
          </p:cNvSpPr>
          <p:nvPr>
            <p:ph/>
          </p:nvPr>
        </p:nvSpPr>
        <p:spPr>
          <a:xfrm>
            <a:off x="630000" y="2860200"/>
            <a:ext cx="54180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689B0D3-7371-4C68-BB0A-426388A5C66E}"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220" name="PlaceHolder 2"/>
          <p:cNvSpPr>
            <a:spLocks noGrp="1"/>
          </p:cNvSpPr>
          <p:nvPr>
            <p:ph/>
          </p:nvPr>
        </p:nvSpPr>
        <p:spPr>
          <a:xfrm>
            <a:off x="630000" y="792000"/>
            <a:ext cx="54180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221" name="PlaceHolder 3"/>
          <p:cNvSpPr>
            <a:spLocks noGrp="1"/>
          </p:cNvSpPr>
          <p:nvPr>
            <p:ph/>
          </p:nvPr>
        </p:nvSpPr>
        <p:spPr>
          <a:xfrm>
            <a:off x="630000" y="2860200"/>
            <a:ext cx="54180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30CDE7C-A846-4A2E-96CE-C7677A094CB8}"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223" name="PlaceHolder 2"/>
          <p:cNvSpPr>
            <a:spLocks noGrp="1"/>
          </p:cNvSpPr>
          <p:nvPr>
            <p:ph/>
          </p:nvPr>
        </p:nvSpPr>
        <p:spPr>
          <a:xfrm>
            <a:off x="63000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224" name="PlaceHolder 3"/>
          <p:cNvSpPr>
            <a:spLocks noGrp="1"/>
          </p:cNvSpPr>
          <p:nvPr>
            <p:ph/>
          </p:nvPr>
        </p:nvSpPr>
        <p:spPr>
          <a:xfrm>
            <a:off x="340632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225" name="PlaceHolder 4"/>
          <p:cNvSpPr>
            <a:spLocks noGrp="1"/>
          </p:cNvSpPr>
          <p:nvPr>
            <p:ph/>
          </p:nvPr>
        </p:nvSpPr>
        <p:spPr>
          <a:xfrm>
            <a:off x="630000" y="28602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226" name="PlaceHolder 5"/>
          <p:cNvSpPr>
            <a:spLocks noGrp="1"/>
          </p:cNvSpPr>
          <p:nvPr>
            <p:ph/>
          </p:nvPr>
        </p:nvSpPr>
        <p:spPr>
          <a:xfrm>
            <a:off x="3406320" y="28602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F484106D-5279-421C-AED9-E5A1D2774B88}"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30000" y="252000"/>
            <a:ext cx="8243640" cy="11412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228" name="PlaceHolder 2"/>
          <p:cNvSpPr>
            <a:spLocks noGrp="1"/>
          </p:cNvSpPr>
          <p:nvPr>
            <p:ph/>
          </p:nvPr>
        </p:nvSpPr>
        <p:spPr>
          <a:xfrm>
            <a:off x="630000" y="7920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229" name="PlaceHolder 3"/>
          <p:cNvSpPr>
            <a:spLocks noGrp="1"/>
          </p:cNvSpPr>
          <p:nvPr>
            <p:ph/>
          </p:nvPr>
        </p:nvSpPr>
        <p:spPr>
          <a:xfrm>
            <a:off x="2461680" y="7920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230" name="PlaceHolder 4"/>
          <p:cNvSpPr>
            <a:spLocks noGrp="1"/>
          </p:cNvSpPr>
          <p:nvPr>
            <p:ph/>
          </p:nvPr>
        </p:nvSpPr>
        <p:spPr>
          <a:xfrm>
            <a:off x="4293720" y="7920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231" name="PlaceHolder 5"/>
          <p:cNvSpPr>
            <a:spLocks noGrp="1"/>
          </p:cNvSpPr>
          <p:nvPr>
            <p:ph/>
          </p:nvPr>
        </p:nvSpPr>
        <p:spPr>
          <a:xfrm>
            <a:off x="630000" y="28602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232" name="PlaceHolder 6"/>
          <p:cNvSpPr>
            <a:spLocks noGrp="1"/>
          </p:cNvSpPr>
          <p:nvPr>
            <p:ph/>
          </p:nvPr>
        </p:nvSpPr>
        <p:spPr>
          <a:xfrm>
            <a:off x="2461680" y="28602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233" name="PlaceHolder 7"/>
          <p:cNvSpPr>
            <a:spLocks noGrp="1"/>
          </p:cNvSpPr>
          <p:nvPr>
            <p:ph/>
          </p:nvPr>
        </p:nvSpPr>
        <p:spPr>
          <a:xfrm>
            <a:off x="4293720" y="2860200"/>
            <a:ext cx="17442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D12C7BDE-22B1-46F2-A4B1-3444811AC6FB}"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34" name="PlaceHolder 2"/>
          <p:cNvSpPr>
            <a:spLocks noGrp="1"/>
          </p:cNvSpPr>
          <p:nvPr>
            <p:ph/>
          </p:nvPr>
        </p:nvSpPr>
        <p:spPr>
          <a:xfrm>
            <a:off x="63000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35" name="PlaceHolder 3"/>
          <p:cNvSpPr>
            <a:spLocks noGrp="1"/>
          </p:cNvSpPr>
          <p:nvPr>
            <p:ph/>
          </p:nvPr>
        </p:nvSpPr>
        <p:spPr>
          <a:xfrm>
            <a:off x="3406320" y="792000"/>
            <a:ext cx="264384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36" name="PlaceHolder 4"/>
          <p:cNvSpPr>
            <a:spLocks noGrp="1"/>
          </p:cNvSpPr>
          <p:nvPr>
            <p:ph/>
          </p:nvPr>
        </p:nvSpPr>
        <p:spPr>
          <a:xfrm>
            <a:off x="630000" y="28602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38" name="PlaceHolder 2"/>
          <p:cNvSpPr>
            <a:spLocks noGrp="1"/>
          </p:cNvSpPr>
          <p:nvPr>
            <p:ph/>
          </p:nvPr>
        </p:nvSpPr>
        <p:spPr>
          <a:xfrm>
            <a:off x="630000" y="792000"/>
            <a:ext cx="2643840" cy="395964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39" name="PlaceHolder 3"/>
          <p:cNvSpPr>
            <a:spLocks noGrp="1"/>
          </p:cNvSpPr>
          <p:nvPr>
            <p:ph/>
          </p:nvPr>
        </p:nvSpPr>
        <p:spPr>
          <a:xfrm>
            <a:off x="340632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40" name="PlaceHolder 4"/>
          <p:cNvSpPr>
            <a:spLocks noGrp="1"/>
          </p:cNvSpPr>
          <p:nvPr>
            <p:ph/>
          </p:nvPr>
        </p:nvSpPr>
        <p:spPr>
          <a:xfrm>
            <a:off x="3406320" y="28602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30000" y="242280"/>
            <a:ext cx="8243640" cy="265680"/>
          </a:xfrm>
          <a:prstGeom prst="rect">
            <a:avLst/>
          </a:prstGeom>
          <a:noFill/>
          <a:ln w="0">
            <a:noFill/>
          </a:ln>
        </p:spPr>
        <p:txBody>
          <a:bodyPr lIns="0" rIns="0" tIns="0" bIns="0" anchor="ctr">
            <a:noAutofit/>
          </a:bodyPr>
          <a:p>
            <a:endParaRPr b="0" lang="en-US" sz="1800" spc="-1" strike="noStrike">
              <a:solidFill>
                <a:srgbClr val="1d1e1d"/>
              </a:solidFill>
              <a:latin typeface="Rubik"/>
            </a:endParaRPr>
          </a:p>
        </p:txBody>
      </p:sp>
      <p:sp>
        <p:nvSpPr>
          <p:cNvPr id="42" name="PlaceHolder 2"/>
          <p:cNvSpPr>
            <a:spLocks noGrp="1"/>
          </p:cNvSpPr>
          <p:nvPr>
            <p:ph/>
          </p:nvPr>
        </p:nvSpPr>
        <p:spPr>
          <a:xfrm>
            <a:off x="63000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43" name="PlaceHolder 3"/>
          <p:cNvSpPr>
            <a:spLocks noGrp="1"/>
          </p:cNvSpPr>
          <p:nvPr>
            <p:ph/>
          </p:nvPr>
        </p:nvSpPr>
        <p:spPr>
          <a:xfrm>
            <a:off x="3406320" y="792000"/>
            <a:ext cx="264384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
        <p:nvSpPr>
          <p:cNvPr id="44" name="PlaceHolder 4"/>
          <p:cNvSpPr>
            <a:spLocks noGrp="1"/>
          </p:cNvSpPr>
          <p:nvPr>
            <p:ph/>
          </p:nvPr>
        </p:nvSpPr>
        <p:spPr>
          <a:xfrm>
            <a:off x="630000" y="2860200"/>
            <a:ext cx="5418000" cy="1888560"/>
          </a:xfrm>
          <a:prstGeom prst="rect">
            <a:avLst/>
          </a:prstGeom>
          <a:noFill/>
          <a:ln w="0">
            <a:noFill/>
          </a:ln>
        </p:spPr>
        <p:txBody>
          <a:bodyPr lIns="0" rIns="0" tIns="0" bIns="0" anchor="t">
            <a:normAutofit/>
          </a:bodyPr>
          <a:p>
            <a:pPr>
              <a:lnSpc>
                <a:spcPct val="110000"/>
              </a:lnSpc>
              <a:spcBef>
                <a:spcPts val="1417"/>
              </a:spcBef>
              <a:buNone/>
            </a:pPr>
            <a:endParaRPr b="0" lang="en-US" sz="1200" spc="-1" strike="noStrike">
              <a:solidFill>
                <a:srgbClr val="1d1e1d"/>
              </a:solidFill>
              <a:latin typeface="Rubi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50000">
              <a:srgbClr val="e97300"/>
            </a:gs>
            <a:gs pos="100000">
              <a:srgbClr val="ffffff"/>
            </a:gs>
          </a:gsLst>
          <a:lin ang="5400000"/>
        </a:gradFill>
      </p:bgPr>
    </p:bg>
    <p:spTree>
      <p:nvGrpSpPr>
        <p:cNvPr id="1" name=""/>
        <p:cNvGrpSpPr/>
        <p:nvPr/>
      </p:nvGrpSpPr>
      <p:grpSpPr>
        <a:xfrm>
          <a:off x="0" y="0"/>
          <a:ext cx="0" cy="0"/>
          <a:chOff x="0" y="0"/>
          <a:chExt cx="0" cy="0"/>
        </a:xfrm>
      </p:grpSpPr>
      <p:sp>
        <p:nvSpPr>
          <p:cNvPr id="0" name="Gerade Verbindung 6"/>
          <p:cNvSpPr/>
          <p:nvPr/>
        </p:nvSpPr>
        <p:spPr>
          <a:xfrm>
            <a:off x="360000" y="0"/>
            <a:ext cx="360" cy="5143320"/>
          </a:xfrm>
          <a:prstGeom prst="line">
            <a:avLst/>
          </a:prstGeom>
          <a:ln>
            <a:solidFill>
              <a:srgbClr val="ffffff">
                <a:lumMod val="85000"/>
              </a:srgbClr>
            </a:solidFill>
          </a:ln>
        </p:spPr>
        <p:style>
          <a:lnRef idx="1">
            <a:schemeClr val="accent1"/>
          </a:lnRef>
          <a:fillRef idx="0">
            <a:schemeClr val="accent1"/>
          </a:fillRef>
          <a:effectRef idx="0">
            <a:schemeClr val="accent1"/>
          </a:effectRef>
          <a:fontRef idx="minor"/>
        </p:style>
      </p:sp>
      <p:sp>
        <p:nvSpPr>
          <p:cNvPr id="1" name="Gerade Verbindung 7"/>
          <p:cNvSpPr/>
          <p:nvPr/>
        </p:nvSpPr>
        <p:spPr>
          <a:xfrm>
            <a:off x="360000" y="252000"/>
            <a:ext cx="360" cy="244800"/>
          </a:xfrm>
          <a:prstGeom prst="line">
            <a:avLst/>
          </a:prstGeom>
          <a:ln w="19050">
            <a:solidFill>
              <a:srgbClr val="e97300"/>
            </a:solidFill>
          </a:ln>
        </p:spPr>
        <p:style>
          <a:lnRef idx="1">
            <a:schemeClr val="accent1"/>
          </a:lnRef>
          <a:fillRef idx="0">
            <a:schemeClr val="accent1"/>
          </a:fillRef>
          <a:effectRef idx="0">
            <a:schemeClr val="accent1"/>
          </a:effectRef>
          <a:fontRef idx="minor"/>
        </p:style>
      </p:sp>
      <p:sp>
        <p:nvSpPr>
          <p:cNvPr id="2" name="Textfeld 10" hidden="1"/>
          <p:cNvSpPr/>
          <p:nvPr/>
        </p:nvSpPr>
        <p:spPr>
          <a:xfrm>
            <a:off x="511920" y="4901760"/>
            <a:ext cx="1695960" cy="9108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fld id="{FA05FCD1-E321-4808-8ACB-0E8ABE8D1C25}" type="datetime3">
              <a:rPr b="0" lang="de-DE" sz="600" spc="-1" strike="noStrike">
                <a:solidFill>
                  <a:srgbClr val="bfbfbf"/>
                </a:solidFill>
                <a:latin typeface="Rubik"/>
              </a:rPr>
              <a:t>11. Mai 2023</a:t>
            </a:fld>
            <a:r>
              <a:rPr b="0" lang="de-DE" sz="600" spc="-1" strike="noStrike">
                <a:solidFill>
                  <a:srgbClr val="bfbfbf"/>
                </a:solidFill>
                <a:latin typeface="Rubik"/>
              </a:rPr>
              <a:t> | Offer-No. ZZZNNYYYYMMDDX</a:t>
            </a:r>
            <a:endParaRPr b="0" lang="en-IN" sz="600" spc="-1" strike="noStrike">
              <a:latin typeface="Arial"/>
            </a:endParaRPr>
          </a:p>
        </p:txBody>
      </p:sp>
      <p:pic>
        <p:nvPicPr>
          <p:cNvPr id="3" name="Grafik 9" descr=""/>
          <p:cNvPicPr/>
          <p:nvPr/>
        </p:nvPicPr>
        <p:blipFill>
          <a:blip r:embed="rId2"/>
          <a:stretch/>
        </p:blipFill>
        <p:spPr>
          <a:xfrm rot="16200000">
            <a:off x="-60480" y="4715640"/>
            <a:ext cx="481320" cy="107640"/>
          </a:xfrm>
          <a:prstGeom prst="rect">
            <a:avLst/>
          </a:prstGeom>
          <a:ln w="0">
            <a:noFill/>
          </a:ln>
        </p:spPr>
      </p:pic>
      <p:grpSp>
        <p:nvGrpSpPr>
          <p:cNvPr id="4" name="Gruppieren 29"/>
          <p:cNvGrpSpPr/>
          <p:nvPr/>
        </p:nvGrpSpPr>
        <p:grpSpPr>
          <a:xfrm>
            <a:off x="0" y="0"/>
            <a:ext cx="360360" cy="5143320"/>
            <a:chOff x="0" y="0"/>
            <a:chExt cx="360360" cy="5143320"/>
          </a:xfrm>
        </p:grpSpPr>
        <p:sp>
          <p:nvSpPr>
            <p:cNvPr id="5" name="Rechteck 5"/>
            <p:cNvSpPr/>
            <p:nvPr/>
          </p:nvSpPr>
          <p:spPr>
            <a:xfrm>
              <a:off x="0" y="0"/>
              <a:ext cx="359640" cy="5143320"/>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p:style>
        </p:sp>
        <p:sp>
          <p:nvSpPr>
            <p:cNvPr id="6" name="Gerade Verbindung 7"/>
            <p:cNvSpPr/>
            <p:nvPr/>
          </p:nvSpPr>
          <p:spPr>
            <a:xfrm>
              <a:off x="360000" y="0"/>
              <a:ext cx="360" cy="5143320"/>
            </a:xfrm>
            <a:prstGeom prst="line">
              <a:avLst/>
            </a:prstGeom>
            <a:ln>
              <a:solidFill>
                <a:srgbClr val="ffffff">
                  <a:alpha val="25000"/>
                </a:srgbClr>
              </a:solidFill>
            </a:ln>
          </p:spPr>
          <p:style>
            <a:lnRef idx="1">
              <a:schemeClr val="accent1"/>
            </a:lnRef>
            <a:fillRef idx="0">
              <a:schemeClr val="accent1"/>
            </a:fillRef>
            <a:effectRef idx="0">
              <a:schemeClr val="accent1"/>
            </a:effectRef>
            <a:fontRef idx="minor"/>
          </p:style>
        </p:sp>
        <p:sp>
          <p:nvSpPr>
            <p:cNvPr id="7" name="Gerade Verbindung 8"/>
            <p:cNvSpPr/>
            <p:nvPr/>
          </p:nvSpPr>
          <p:spPr>
            <a:xfrm>
              <a:off x="360000" y="1764000"/>
              <a:ext cx="360" cy="288000"/>
            </a:xfrm>
            <a:prstGeom prst="line">
              <a:avLst/>
            </a:prstGeom>
            <a:ln w="19050">
              <a:solidFill>
                <a:srgbClr val="ffffff"/>
              </a:solidFill>
            </a:ln>
          </p:spPr>
          <p:style>
            <a:lnRef idx="1">
              <a:schemeClr val="accent1"/>
            </a:lnRef>
            <a:fillRef idx="0">
              <a:schemeClr val="accent1"/>
            </a:fillRef>
            <a:effectRef idx="0">
              <a:schemeClr val="accent1"/>
            </a:effectRef>
            <a:fontRef idx="minor"/>
          </p:style>
        </p:sp>
      </p:grpSp>
      <p:sp>
        <p:nvSpPr>
          <p:cNvPr id="8" name="PlaceHolder 1"/>
          <p:cNvSpPr>
            <a:spLocks noGrp="1"/>
          </p:cNvSpPr>
          <p:nvPr>
            <p:ph type="title"/>
          </p:nvPr>
        </p:nvSpPr>
        <p:spPr>
          <a:xfrm>
            <a:off x="630000" y="1710000"/>
            <a:ext cx="6119640" cy="858960"/>
          </a:xfrm>
          <a:prstGeom prst="rect">
            <a:avLst/>
          </a:prstGeom>
          <a:noFill/>
          <a:ln w="0">
            <a:noFill/>
          </a:ln>
        </p:spPr>
        <p:txBody>
          <a:bodyPr lIns="0" rIns="0" tIns="0" bIns="0" anchor="t">
            <a:noAutofit/>
          </a:bodyPr>
          <a:p>
            <a:pPr>
              <a:lnSpc>
                <a:spcPct val="90000"/>
              </a:lnSpc>
              <a:buNone/>
            </a:pPr>
            <a:r>
              <a:rPr b="1" lang="de-DE" sz="3200" spc="-1" strike="noStrike">
                <a:solidFill>
                  <a:srgbClr val="ffffff"/>
                </a:solidFill>
                <a:latin typeface="Rubik"/>
              </a:rPr>
              <a:t>Title</a:t>
            </a:r>
            <a:endParaRPr b="0" lang="en-US" sz="3200" spc="-1" strike="noStrike">
              <a:solidFill>
                <a:srgbClr val="1d1e1d"/>
              </a:solidFill>
              <a:latin typeface="Rubik"/>
            </a:endParaRPr>
          </a:p>
        </p:txBody>
      </p:sp>
      <p:sp>
        <p:nvSpPr>
          <p:cNvPr id="9" name="PlaceHolder 2"/>
          <p:cNvSpPr>
            <a:spLocks noGrp="1"/>
          </p:cNvSpPr>
          <p:nvPr>
            <p:ph type="body"/>
          </p:nvPr>
        </p:nvSpPr>
        <p:spPr>
          <a:xfrm>
            <a:off x="6840000" y="252000"/>
            <a:ext cx="423000" cy="2983320"/>
          </a:xfrm>
          <a:prstGeom prst="rect">
            <a:avLst/>
          </a:prstGeom>
          <a:noFill/>
          <a:ln w="0">
            <a:noFill/>
          </a:ln>
        </p:spPr>
        <p:txBody>
          <a:bodyPr lIns="0" rIns="0" tIns="0" bIns="0" anchor="t">
            <a:noAutofit/>
          </a:bodyPr>
          <a:p>
            <a:pPr>
              <a:lnSpc>
                <a:spcPct val="100000"/>
              </a:lnSpc>
              <a:buNone/>
              <a:tabLst>
                <a:tab algn="l" pos="0"/>
              </a:tabLst>
            </a:pPr>
            <a:r>
              <a:rPr b="0" lang="de-DE" sz="600" spc="-1" strike="noStrike">
                <a:solidFill>
                  <a:srgbClr val="ffffff">
                    <a:alpha val="50000"/>
                  </a:srgbClr>
                </a:solidFill>
                <a:latin typeface="Rubik"/>
              </a:rPr>
              <a:t>Powered by</a:t>
            </a:r>
            <a:endParaRPr b="0" lang="en-US" sz="600" spc="-1" strike="noStrike">
              <a:solidFill>
                <a:srgbClr val="1d1e1d"/>
              </a:solidFill>
              <a:latin typeface="Rubik"/>
            </a:endParaRPr>
          </a:p>
        </p:txBody>
      </p:sp>
      <p:sp>
        <p:nvSpPr>
          <p:cNvPr id="10" name="PlaceHolder 3"/>
          <p:cNvSpPr>
            <a:spLocks noGrp="1"/>
          </p:cNvSpPr>
          <p:nvPr>
            <p:ph type="body"/>
          </p:nvPr>
        </p:nvSpPr>
        <p:spPr>
          <a:xfrm>
            <a:off x="6840000" y="360000"/>
            <a:ext cx="1079640" cy="2983320"/>
          </a:xfrm>
          <a:prstGeom prst="rect">
            <a:avLst/>
          </a:prstGeom>
          <a:noFill/>
          <a:ln w="0">
            <a:noFill/>
          </a:ln>
        </p:spPr>
        <p:txBody>
          <a:bodyPr lIns="0" rIns="0" tIns="0" bIns="0" anchor="t">
            <a:noAutofit/>
          </a:bodyPr>
          <a:p>
            <a:pPr>
              <a:lnSpc>
                <a:spcPct val="100000"/>
              </a:lnSpc>
              <a:buNone/>
              <a:tabLst>
                <a:tab algn="l" pos="0"/>
              </a:tabLst>
            </a:pPr>
            <a:r>
              <a:rPr b="0" lang="de-DE" sz="1000" spc="-1" strike="noStrike">
                <a:solidFill>
                  <a:srgbClr val="ffffff"/>
                </a:solidFill>
                <a:latin typeface="Rubik"/>
              </a:rPr>
              <a:t>Your team name</a:t>
            </a:r>
            <a:endParaRPr b="0" lang="en-US" sz="1000" spc="-1" strike="noStrike">
              <a:solidFill>
                <a:srgbClr val="1d1e1d"/>
              </a:solidFill>
              <a:latin typeface="Rubik"/>
            </a:endParaRPr>
          </a:p>
        </p:txBody>
      </p:sp>
      <p:sp>
        <p:nvSpPr>
          <p:cNvPr id="11" name="PlaceHolder 4"/>
          <p:cNvSpPr>
            <a:spLocks noGrp="1"/>
          </p:cNvSpPr>
          <p:nvPr>
            <p:ph type="body"/>
          </p:nvPr>
        </p:nvSpPr>
        <p:spPr>
          <a:xfrm>
            <a:off x="8146080" y="360000"/>
            <a:ext cx="727560" cy="2983320"/>
          </a:xfrm>
          <a:prstGeom prst="rect">
            <a:avLst/>
          </a:prstGeom>
          <a:noFill/>
          <a:ln w="0">
            <a:noFill/>
          </a:ln>
        </p:spPr>
        <p:txBody>
          <a:bodyPr lIns="0" rIns="0" tIns="0" bIns="0" anchor="t">
            <a:noAutofit/>
          </a:bodyPr>
          <a:p>
            <a:pPr>
              <a:lnSpc>
                <a:spcPct val="100000"/>
              </a:lnSpc>
              <a:buNone/>
              <a:tabLst>
                <a:tab algn="l" pos="0"/>
              </a:tabLst>
            </a:pPr>
            <a:r>
              <a:rPr b="0" lang="de-DE" sz="1000" spc="-1" strike="noStrike">
                <a:solidFill>
                  <a:srgbClr val="ffffff"/>
                </a:solidFill>
                <a:latin typeface="Rubik"/>
              </a:rPr>
              <a:t>dd.mm.yyyy</a:t>
            </a:r>
            <a:endParaRPr b="0" lang="en-US" sz="1000" spc="-1" strike="noStrike">
              <a:solidFill>
                <a:srgbClr val="1d1e1d"/>
              </a:solidFill>
              <a:latin typeface="Rubik"/>
            </a:endParaRPr>
          </a:p>
        </p:txBody>
      </p:sp>
      <p:sp>
        <p:nvSpPr>
          <p:cNvPr id="12" name="PlaceHolder 5"/>
          <p:cNvSpPr>
            <a:spLocks noGrp="1"/>
          </p:cNvSpPr>
          <p:nvPr>
            <p:ph type="body"/>
          </p:nvPr>
        </p:nvSpPr>
        <p:spPr>
          <a:xfrm>
            <a:off x="8146080" y="252000"/>
            <a:ext cx="285120" cy="2983320"/>
          </a:xfrm>
          <a:prstGeom prst="rect">
            <a:avLst/>
          </a:prstGeom>
          <a:noFill/>
          <a:ln w="0">
            <a:noFill/>
          </a:ln>
        </p:spPr>
        <p:txBody>
          <a:bodyPr lIns="0" rIns="0" tIns="0" bIns="0" anchor="t">
            <a:noAutofit/>
          </a:bodyPr>
          <a:p>
            <a:pPr>
              <a:lnSpc>
                <a:spcPct val="100000"/>
              </a:lnSpc>
              <a:buNone/>
              <a:tabLst>
                <a:tab algn="l" pos="0"/>
              </a:tabLst>
            </a:pPr>
            <a:r>
              <a:rPr b="0" lang="de-DE" sz="600" spc="-1" strike="noStrike">
                <a:solidFill>
                  <a:srgbClr val="ffffff">
                    <a:alpha val="50000"/>
                  </a:srgbClr>
                </a:solidFill>
                <a:latin typeface="Rubik"/>
              </a:rPr>
              <a:t>Created</a:t>
            </a:r>
            <a:endParaRPr b="0" lang="en-US" sz="600" spc="-1" strike="noStrike">
              <a:solidFill>
                <a:srgbClr val="1d1e1d"/>
              </a:solidFill>
              <a:latin typeface="Rubik"/>
            </a:endParaRPr>
          </a:p>
        </p:txBody>
      </p:sp>
      <p:sp>
        <p:nvSpPr>
          <p:cNvPr id="13" name="PlaceHolder 6"/>
          <p:cNvSpPr>
            <a:spLocks noGrp="1"/>
          </p:cNvSpPr>
          <p:nvPr>
            <p:ph type="body"/>
          </p:nvPr>
        </p:nvSpPr>
        <p:spPr>
          <a:xfrm>
            <a:off x="828000" y="-52200"/>
            <a:ext cx="1488960" cy="2983320"/>
          </a:xfrm>
          <a:prstGeom prst="rect">
            <a:avLst/>
          </a:prstGeom>
          <a:noFill/>
          <a:ln w="0">
            <a:noFill/>
          </a:ln>
        </p:spPr>
        <p:txBody>
          <a:bodyPr lIns="0" rIns="0" tIns="0" bIns="0" anchor="ctr">
            <a:noAutofit/>
          </a:bodyPr>
          <a:p>
            <a:pPr>
              <a:lnSpc>
                <a:spcPct val="100000"/>
              </a:lnSpc>
              <a:buNone/>
              <a:tabLst>
                <a:tab algn="l" pos="0"/>
              </a:tabLst>
            </a:pPr>
            <a:r>
              <a:rPr b="0" lang="de-DE" sz="1600" spc="-1" strike="noStrike">
                <a:solidFill>
                  <a:srgbClr val="ffffff"/>
                </a:solidFill>
                <a:latin typeface="Rubik"/>
              </a:rPr>
              <a:t>Company name</a:t>
            </a:r>
            <a:endParaRPr b="0" lang="en-US" sz="1600" spc="-1" strike="noStrike">
              <a:solidFill>
                <a:srgbClr val="1d1e1d"/>
              </a:solidFill>
              <a:latin typeface="Rubik"/>
            </a:endParaRPr>
          </a:p>
        </p:txBody>
      </p:sp>
      <p:sp>
        <p:nvSpPr>
          <p:cNvPr id="14" name="Textfeld 25"/>
          <p:cNvSpPr/>
          <p:nvPr/>
        </p:nvSpPr>
        <p:spPr>
          <a:xfrm>
            <a:off x="624600" y="1389600"/>
            <a:ext cx="156600" cy="99720"/>
          </a:xfrm>
          <a:prstGeom prst="rect">
            <a:avLst/>
          </a:prstGeom>
          <a:noFill/>
          <a:ln w="0">
            <a:noFill/>
          </a:ln>
        </p:spPr>
        <p:style>
          <a:lnRef idx="0"/>
          <a:fillRef idx="0"/>
          <a:effectRef idx="0"/>
          <a:fontRef idx="minor"/>
        </p:style>
        <p:txBody>
          <a:bodyPr wrap="none" lIns="0" rIns="0" tIns="0" bIns="0" anchor="ctr">
            <a:spAutoFit/>
          </a:bodyPr>
          <a:p>
            <a:pPr>
              <a:lnSpc>
                <a:spcPct val="110000"/>
              </a:lnSpc>
              <a:buNone/>
              <a:tabLst>
                <a:tab algn="l" pos="0"/>
              </a:tabLst>
            </a:pPr>
            <a:r>
              <a:rPr b="0" lang="de-DE" sz="600" spc="-1" strike="noStrike">
                <a:solidFill>
                  <a:srgbClr val="ffffff">
                    <a:alpha val="50000"/>
                  </a:srgbClr>
                </a:solidFill>
                <a:latin typeface="Rubik"/>
              </a:rPr>
              <a:t>FOR</a:t>
            </a:r>
            <a:endParaRPr b="0" lang="en-IN" sz="600" spc="-1" strike="noStrike">
              <a:latin typeface="Arial"/>
            </a:endParaRPr>
          </a:p>
        </p:txBody>
      </p:sp>
      <p:grpSp>
        <p:nvGrpSpPr>
          <p:cNvPr id="15" name="Gruppieren 26"/>
          <p:cNvGrpSpPr/>
          <p:nvPr/>
        </p:nvGrpSpPr>
        <p:grpSpPr>
          <a:xfrm>
            <a:off x="360000" y="742680"/>
            <a:ext cx="8784000" cy="3762720"/>
            <a:chOff x="360000" y="742680"/>
            <a:chExt cx="8784000" cy="3762720"/>
          </a:xfrm>
        </p:grpSpPr>
        <p:sp>
          <p:nvSpPr>
            <p:cNvPr id="16" name="Gerade Verbindung 31"/>
            <p:cNvSpPr/>
            <p:nvPr/>
          </p:nvSpPr>
          <p:spPr>
            <a:xfrm flipH="1">
              <a:off x="5867280" y="2876400"/>
              <a:ext cx="3276720" cy="360"/>
            </a:xfrm>
            <a:prstGeom prst="line">
              <a:avLst/>
            </a:prstGeom>
            <a:ln w="50800">
              <a:solidFill>
                <a:srgbClr val="830b55">
                  <a:alpha val="50000"/>
                </a:srgbClr>
              </a:solidFill>
            </a:ln>
          </p:spPr>
          <p:style>
            <a:lnRef idx="1">
              <a:schemeClr val="accent1"/>
            </a:lnRef>
            <a:fillRef idx="0">
              <a:schemeClr val="accent1"/>
            </a:fillRef>
            <a:effectRef idx="0">
              <a:schemeClr val="accent1"/>
            </a:effectRef>
            <a:fontRef idx="minor"/>
          </p:style>
        </p:sp>
        <p:sp>
          <p:nvSpPr>
            <p:cNvPr id="17" name="Gerade Verbindung 32"/>
            <p:cNvSpPr/>
            <p:nvPr/>
          </p:nvSpPr>
          <p:spPr>
            <a:xfrm flipH="1">
              <a:off x="7467480" y="2053440"/>
              <a:ext cx="1676520" cy="360"/>
            </a:xfrm>
            <a:prstGeom prst="line">
              <a:avLst/>
            </a:prstGeom>
            <a:ln w="50800">
              <a:solidFill>
                <a:srgbClr val="dbe341">
                  <a:alpha val="50000"/>
                </a:srgbClr>
              </a:solidFill>
            </a:ln>
          </p:spPr>
          <p:style>
            <a:lnRef idx="1">
              <a:schemeClr val="accent1"/>
            </a:lnRef>
            <a:fillRef idx="0">
              <a:schemeClr val="accent1"/>
            </a:fillRef>
            <a:effectRef idx="0">
              <a:schemeClr val="accent1"/>
            </a:effectRef>
            <a:fontRef idx="minor"/>
          </p:style>
        </p:sp>
        <p:sp>
          <p:nvSpPr>
            <p:cNvPr id="18" name="Gerade Verbindung 33"/>
            <p:cNvSpPr/>
            <p:nvPr/>
          </p:nvSpPr>
          <p:spPr>
            <a:xfrm flipH="1">
              <a:off x="5486400" y="1316160"/>
              <a:ext cx="685800" cy="360"/>
            </a:xfrm>
            <a:prstGeom prst="line">
              <a:avLst/>
            </a:prstGeom>
            <a:ln w="50800">
              <a:solidFill>
                <a:srgbClr val="830b55">
                  <a:alpha val="50000"/>
                </a:srgbClr>
              </a:solidFill>
            </a:ln>
          </p:spPr>
          <p:style>
            <a:lnRef idx="1">
              <a:schemeClr val="accent1"/>
            </a:lnRef>
            <a:fillRef idx="0">
              <a:schemeClr val="accent1"/>
            </a:fillRef>
            <a:effectRef idx="0">
              <a:schemeClr val="accent1"/>
            </a:effectRef>
            <a:fontRef idx="minor"/>
          </p:style>
        </p:sp>
        <p:sp>
          <p:nvSpPr>
            <p:cNvPr id="19" name="Gerade Verbindung 34"/>
            <p:cNvSpPr/>
            <p:nvPr/>
          </p:nvSpPr>
          <p:spPr>
            <a:xfrm flipH="1">
              <a:off x="1981080" y="742680"/>
              <a:ext cx="1905120" cy="360"/>
            </a:xfrm>
            <a:prstGeom prst="line">
              <a:avLst/>
            </a:prstGeom>
            <a:ln w="50800">
              <a:solidFill>
                <a:srgbClr val="830b55">
                  <a:alpha val="50000"/>
                </a:srgbClr>
              </a:solidFill>
            </a:ln>
          </p:spPr>
          <p:style>
            <a:lnRef idx="1">
              <a:schemeClr val="accent1"/>
            </a:lnRef>
            <a:fillRef idx="0">
              <a:schemeClr val="accent1"/>
            </a:fillRef>
            <a:effectRef idx="0">
              <a:schemeClr val="accent1"/>
            </a:effectRef>
            <a:fontRef idx="minor"/>
          </p:style>
        </p:sp>
        <p:sp>
          <p:nvSpPr>
            <p:cNvPr id="20" name="Gerade Verbindung 35"/>
            <p:cNvSpPr/>
            <p:nvPr/>
          </p:nvSpPr>
          <p:spPr>
            <a:xfrm flipH="1">
              <a:off x="4724280" y="3670920"/>
              <a:ext cx="857160" cy="360"/>
            </a:xfrm>
            <a:prstGeom prst="line">
              <a:avLst/>
            </a:prstGeom>
            <a:ln w="50800">
              <a:solidFill>
                <a:srgbClr val="830b55">
                  <a:alpha val="50000"/>
                </a:srgbClr>
              </a:solidFill>
            </a:ln>
          </p:spPr>
          <p:style>
            <a:lnRef idx="1">
              <a:schemeClr val="accent1"/>
            </a:lnRef>
            <a:fillRef idx="0">
              <a:schemeClr val="accent1"/>
            </a:fillRef>
            <a:effectRef idx="0">
              <a:schemeClr val="accent1"/>
            </a:effectRef>
            <a:fontRef idx="minor"/>
          </p:style>
        </p:sp>
        <p:sp>
          <p:nvSpPr>
            <p:cNvPr id="21" name="Gerade Verbindung 36"/>
            <p:cNvSpPr/>
            <p:nvPr/>
          </p:nvSpPr>
          <p:spPr>
            <a:xfrm flipH="1">
              <a:off x="3552480" y="4505040"/>
              <a:ext cx="1600200" cy="360"/>
            </a:xfrm>
            <a:prstGeom prst="line">
              <a:avLst/>
            </a:prstGeom>
            <a:ln w="50800">
              <a:solidFill>
                <a:srgbClr val="dbe341">
                  <a:alpha val="50000"/>
                </a:srgbClr>
              </a:solidFill>
            </a:ln>
          </p:spPr>
          <p:style>
            <a:lnRef idx="1">
              <a:schemeClr val="accent1"/>
            </a:lnRef>
            <a:fillRef idx="0">
              <a:schemeClr val="accent1"/>
            </a:fillRef>
            <a:effectRef idx="0">
              <a:schemeClr val="accent1"/>
            </a:effectRef>
            <a:fontRef idx="minor"/>
          </p:style>
        </p:sp>
        <p:sp>
          <p:nvSpPr>
            <p:cNvPr id="22" name="Gerade Verbindung 37"/>
            <p:cNvSpPr/>
            <p:nvPr/>
          </p:nvSpPr>
          <p:spPr>
            <a:xfrm flipH="1">
              <a:off x="360000" y="4171680"/>
              <a:ext cx="857160" cy="360"/>
            </a:xfrm>
            <a:prstGeom prst="line">
              <a:avLst/>
            </a:prstGeom>
            <a:ln w="50800">
              <a:solidFill>
                <a:srgbClr val="dbe341">
                  <a:alpha val="50000"/>
                </a:srgbClr>
              </a:solidFill>
            </a:ln>
          </p:spPr>
          <p:style>
            <a:lnRef idx="1">
              <a:schemeClr val="accent1"/>
            </a:lnRef>
            <a:fillRef idx="0">
              <a:schemeClr val="accent1"/>
            </a:fillRef>
            <a:effectRef idx="0">
              <a:schemeClr val="accent1"/>
            </a:effectRef>
            <a:fontRef idx="minor"/>
          </p:style>
        </p:sp>
      </p:grpSp>
      <p:pic>
        <p:nvPicPr>
          <p:cNvPr id="23" name="Picture 21" descr="Logo  Description automatically generated"/>
          <p:cNvPicPr/>
          <p:nvPr/>
        </p:nvPicPr>
        <p:blipFill>
          <a:blip r:embed="rId3"/>
          <a:stretch/>
        </p:blipFill>
        <p:spPr>
          <a:xfrm>
            <a:off x="7112880" y="3960000"/>
            <a:ext cx="2134800" cy="10670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Gerade Verbindung 6"/>
          <p:cNvSpPr/>
          <p:nvPr/>
        </p:nvSpPr>
        <p:spPr>
          <a:xfrm>
            <a:off x="360000" y="0"/>
            <a:ext cx="360" cy="5143320"/>
          </a:xfrm>
          <a:prstGeom prst="line">
            <a:avLst/>
          </a:prstGeom>
          <a:ln>
            <a:solidFill>
              <a:srgbClr val="ffffff">
                <a:lumMod val="85000"/>
              </a:srgbClr>
            </a:solidFill>
          </a:ln>
        </p:spPr>
        <p:style>
          <a:lnRef idx="1">
            <a:schemeClr val="accent1"/>
          </a:lnRef>
          <a:fillRef idx="0">
            <a:schemeClr val="accent1"/>
          </a:fillRef>
          <a:effectRef idx="0">
            <a:schemeClr val="accent1"/>
          </a:effectRef>
          <a:fontRef idx="minor"/>
        </p:style>
      </p:sp>
      <p:sp>
        <p:nvSpPr>
          <p:cNvPr id="61" name="Gerade Verbindung 7"/>
          <p:cNvSpPr/>
          <p:nvPr/>
        </p:nvSpPr>
        <p:spPr>
          <a:xfrm>
            <a:off x="360000" y="252000"/>
            <a:ext cx="360" cy="244800"/>
          </a:xfrm>
          <a:prstGeom prst="line">
            <a:avLst/>
          </a:prstGeom>
          <a:ln w="19050">
            <a:solidFill>
              <a:srgbClr val="e97300"/>
            </a:solidFill>
          </a:ln>
        </p:spPr>
        <p:style>
          <a:lnRef idx="1">
            <a:schemeClr val="accent1"/>
          </a:lnRef>
          <a:fillRef idx="0">
            <a:schemeClr val="accent1"/>
          </a:fillRef>
          <a:effectRef idx="0">
            <a:schemeClr val="accent1"/>
          </a:effectRef>
          <a:fontRef idx="minor"/>
        </p:style>
      </p:sp>
      <p:sp>
        <p:nvSpPr>
          <p:cNvPr id="62" name="Textfeld 10"/>
          <p:cNvSpPr/>
          <p:nvPr/>
        </p:nvSpPr>
        <p:spPr>
          <a:xfrm>
            <a:off x="511920" y="4901760"/>
            <a:ext cx="1695960" cy="9108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fld id="{135B0C25-C79F-4E37-893C-D647EF47F171}" type="datetime3">
              <a:rPr b="0" lang="de-DE" sz="600" spc="-1" strike="noStrike">
                <a:solidFill>
                  <a:srgbClr val="bfbfbf"/>
                </a:solidFill>
                <a:latin typeface="Rubik"/>
              </a:rPr>
              <a:t>11. Mai 2023</a:t>
            </a:fld>
            <a:r>
              <a:rPr b="0" lang="de-DE" sz="600" spc="-1" strike="noStrike">
                <a:solidFill>
                  <a:srgbClr val="bfbfbf"/>
                </a:solidFill>
                <a:latin typeface="Rubik"/>
              </a:rPr>
              <a:t> | Offer-No. ZZZNNYYYYMMDDX</a:t>
            </a:r>
            <a:endParaRPr b="0" lang="en-IN" sz="600" spc="-1" strike="noStrike">
              <a:latin typeface="Arial"/>
            </a:endParaRPr>
          </a:p>
        </p:txBody>
      </p:sp>
      <p:pic>
        <p:nvPicPr>
          <p:cNvPr id="63" name="Grafik 9" descr=""/>
          <p:cNvPicPr/>
          <p:nvPr/>
        </p:nvPicPr>
        <p:blipFill>
          <a:blip r:embed="rId2"/>
          <a:stretch/>
        </p:blipFill>
        <p:spPr>
          <a:xfrm rot="16200000">
            <a:off x="-60480" y="4715640"/>
            <a:ext cx="481320" cy="107640"/>
          </a:xfrm>
          <a:prstGeom prst="rect">
            <a:avLst/>
          </a:prstGeom>
          <a:ln w="0">
            <a:noFill/>
          </a:ln>
        </p:spPr>
      </p:pic>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US" sz="1800" spc="-1" strike="noStrike">
                <a:solidFill>
                  <a:srgbClr val="1d1e1d"/>
                </a:solidFill>
                <a:latin typeface="Rubik"/>
              </a:rPr>
              <a:t>Click to edit the title text format</a:t>
            </a:r>
            <a:endParaRPr b="0" lang="en-US" sz="1800" spc="-1" strike="noStrike">
              <a:solidFill>
                <a:srgbClr val="1d1e1d"/>
              </a:solidFill>
              <a:latin typeface="Rubik"/>
            </a:endParaRPr>
          </a:p>
        </p:txBody>
      </p:sp>
      <p:sp>
        <p:nvSpPr>
          <p:cNvPr id="6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200" spc="-1" strike="noStrike">
                <a:solidFill>
                  <a:srgbClr val="1d1e1d"/>
                </a:solidFill>
                <a:latin typeface="Rubik"/>
              </a:rPr>
              <a:t>Click to edit the outline text format</a:t>
            </a:r>
            <a:endParaRPr b="0" lang="en-US" sz="1200" spc="-1" strike="noStrike">
              <a:solidFill>
                <a:srgbClr val="1d1e1d"/>
              </a:solidFill>
              <a:latin typeface="Rubik"/>
            </a:endParaRPr>
          </a:p>
          <a:p>
            <a:pPr lvl="1" marL="864000" indent="-324000">
              <a:lnSpc>
                <a:spcPct val="110000"/>
              </a:lnSpc>
              <a:spcBef>
                <a:spcPts val="1134"/>
              </a:spcBef>
              <a:buClr>
                <a:srgbClr val="000000"/>
              </a:buClr>
              <a:buSzPct val="75000"/>
              <a:buFont typeface="Symbol" charset="2"/>
              <a:buChar char=""/>
            </a:pPr>
            <a:r>
              <a:rPr b="0" lang="en-US" sz="1200" spc="-1" strike="noStrike">
                <a:solidFill>
                  <a:srgbClr val="1d1e1d"/>
                </a:solidFill>
                <a:latin typeface="Rubik"/>
              </a:rPr>
              <a:t>Second Outline Level</a:t>
            </a:r>
            <a:endParaRPr b="0" lang="en-US" sz="1200" spc="-1" strike="noStrike">
              <a:solidFill>
                <a:srgbClr val="1d1e1d"/>
              </a:solidFill>
              <a:latin typeface="Rubik"/>
            </a:endParaRPr>
          </a:p>
          <a:p>
            <a:pPr lvl="2" marL="1296000" indent="-288000">
              <a:lnSpc>
                <a:spcPct val="110000"/>
              </a:lnSpc>
              <a:spcBef>
                <a:spcPts val="850"/>
              </a:spcBef>
              <a:buClr>
                <a:srgbClr val="000000"/>
              </a:buClr>
              <a:buSzPct val="45000"/>
              <a:buFont typeface="Wingdings" charset="2"/>
              <a:buChar char=""/>
            </a:pPr>
            <a:r>
              <a:rPr b="0" lang="en-US" sz="1200" spc="-1" strike="noStrike">
                <a:solidFill>
                  <a:srgbClr val="1d1e1d"/>
                </a:solidFill>
                <a:latin typeface="Rubik"/>
              </a:rPr>
              <a:t>Third Outline Level</a:t>
            </a:r>
            <a:endParaRPr b="0" lang="en-US" sz="1200" spc="-1" strike="noStrike">
              <a:solidFill>
                <a:srgbClr val="1d1e1d"/>
              </a:solidFill>
              <a:latin typeface="Rubik"/>
            </a:endParaRPr>
          </a:p>
          <a:p>
            <a:pPr lvl="3" marL="1728000" indent="-216000">
              <a:lnSpc>
                <a:spcPct val="110000"/>
              </a:lnSpc>
              <a:spcBef>
                <a:spcPts val="567"/>
              </a:spcBef>
              <a:buClr>
                <a:srgbClr val="000000"/>
              </a:buClr>
              <a:buSzPct val="75000"/>
              <a:buFont typeface="Symbol" charset="2"/>
              <a:buChar char=""/>
            </a:pPr>
            <a:r>
              <a:rPr b="0" lang="en-US" sz="1200" spc="-1" strike="noStrike">
                <a:solidFill>
                  <a:srgbClr val="1d1e1d"/>
                </a:solidFill>
                <a:latin typeface="Rubik"/>
              </a:rPr>
              <a:t>Fourth Outline Level</a:t>
            </a:r>
            <a:endParaRPr b="0" lang="en-US" sz="1200" spc="-1" strike="noStrike">
              <a:solidFill>
                <a:srgbClr val="1d1e1d"/>
              </a:solidFill>
              <a:latin typeface="Rubik"/>
            </a:endParaRPr>
          </a:p>
          <a:p>
            <a:pPr lvl="4" marL="2160000" indent="-216000">
              <a:lnSpc>
                <a:spcPct val="110000"/>
              </a:lnSpc>
              <a:spcBef>
                <a:spcPts val="283"/>
              </a:spcBef>
              <a:buClr>
                <a:srgbClr val="000000"/>
              </a:buClr>
              <a:buSzPct val="45000"/>
              <a:buFont typeface="Wingdings" charset="2"/>
              <a:buChar char=""/>
            </a:pPr>
            <a:r>
              <a:rPr b="0" lang="en-US" sz="2000" spc="-1" strike="noStrike">
                <a:solidFill>
                  <a:srgbClr val="1d1e1d"/>
                </a:solidFill>
                <a:latin typeface="Rubik"/>
              </a:rPr>
              <a:t>Fifth Outline Level</a:t>
            </a:r>
            <a:endParaRPr b="0" lang="en-US" sz="2000" spc="-1" strike="noStrike">
              <a:solidFill>
                <a:srgbClr val="1d1e1d"/>
              </a:solidFill>
              <a:latin typeface="Rubik"/>
            </a:endParaRPr>
          </a:p>
          <a:p>
            <a:pPr lvl="5" marL="2592000" indent="-216000">
              <a:lnSpc>
                <a:spcPct val="110000"/>
              </a:lnSpc>
              <a:spcBef>
                <a:spcPts val="283"/>
              </a:spcBef>
              <a:buClr>
                <a:srgbClr val="000000"/>
              </a:buClr>
              <a:buSzPct val="45000"/>
              <a:buFont typeface="Wingdings" charset="2"/>
              <a:buChar char=""/>
            </a:pPr>
            <a:r>
              <a:rPr b="0" lang="en-US" sz="2000" spc="-1" strike="noStrike">
                <a:solidFill>
                  <a:srgbClr val="1d1e1d"/>
                </a:solidFill>
                <a:latin typeface="Rubik"/>
              </a:rPr>
              <a:t>Sixth Outline Level</a:t>
            </a:r>
            <a:endParaRPr b="0" lang="en-US" sz="2000" spc="-1" strike="noStrike">
              <a:solidFill>
                <a:srgbClr val="1d1e1d"/>
              </a:solidFill>
              <a:latin typeface="Rubik"/>
            </a:endParaRPr>
          </a:p>
          <a:p>
            <a:pPr lvl="6" marL="3024000" indent="-216000">
              <a:lnSpc>
                <a:spcPct val="110000"/>
              </a:lnSpc>
              <a:spcBef>
                <a:spcPts val="283"/>
              </a:spcBef>
              <a:buClr>
                <a:srgbClr val="000000"/>
              </a:buClr>
              <a:buSzPct val="45000"/>
              <a:buFont typeface="Wingdings" charset="2"/>
              <a:buChar char=""/>
            </a:pPr>
            <a:r>
              <a:rPr b="0" lang="en-US" sz="2000" spc="-1" strike="noStrike">
                <a:solidFill>
                  <a:srgbClr val="1d1e1d"/>
                </a:solidFill>
                <a:latin typeface="Rubik"/>
              </a:rPr>
              <a:t>Seventh Outline Level</a:t>
            </a:r>
            <a:endParaRPr b="0" lang="en-US" sz="2000" spc="-1" strike="noStrike">
              <a:solidFill>
                <a:srgbClr val="1d1e1d"/>
              </a:solidFill>
              <a:latin typeface="Rubik"/>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Gerade Verbindung 6"/>
          <p:cNvSpPr/>
          <p:nvPr/>
        </p:nvSpPr>
        <p:spPr>
          <a:xfrm>
            <a:off x="360000" y="0"/>
            <a:ext cx="360" cy="5143320"/>
          </a:xfrm>
          <a:prstGeom prst="line">
            <a:avLst/>
          </a:prstGeom>
          <a:ln>
            <a:solidFill>
              <a:srgbClr val="ffffff">
                <a:lumMod val="85000"/>
              </a:srgbClr>
            </a:solidFill>
          </a:ln>
        </p:spPr>
        <p:style>
          <a:lnRef idx="1">
            <a:schemeClr val="accent1"/>
          </a:lnRef>
          <a:fillRef idx="0">
            <a:schemeClr val="accent1"/>
          </a:fillRef>
          <a:effectRef idx="0">
            <a:schemeClr val="accent1"/>
          </a:effectRef>
          <a:fontRef idx="minor"/>
        </p:style>
      </p:sp>
      <p:sp>
        <p:nvSpPr>
          <p:cNvPr id="103" name="Gerade Verbindung 7"/>
          <p:cNvSpPr/>
          <p:nvPr/>
        </p:nvSpPr>
        <p:spPr>
          <a:xfrm>
            <a:off x="360000" y="252000"/>
            <a:ext cx="360" cy="244800"/>
          </a:xfrm>
          <a:prstGeom prst="line">
            <a:avLst/>
          </a:prstGeom>
          <a:ln w="19050">
            <a:solidFill>
              <a:srgbClr val="e97300"/>
            </a:solidFill>
          </a:ln>
        </p:spPr>
        <p:style>
          <a:lnRef idx="1">
            <a:schemeClr val="accent1"/>
          </a:lnRef>
          <a:fillRef idx="0">
            <a:schemeClr val="accent1"/>
          </a:fillRef>
          <a:effectRef idx="0">
            <a:schemeClr val="accent1"/>
          </a:effectRef>
          <a:fontRef idx="minor"/>
        </p:style>
      </p:sp>
      <p:sp>
        <p:nvSpPr>
          <p:cNvPr id="104" name="Textfeld 10"/>
          <p:cNvSpPr/>
          <p:nvPr/>
        </p:nvSpPr>
        <p:spPr>
          <a:xfrm>
            <a:off x="511920" y="4901760"/>
            <a:ext cx="1695960" cy="9108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fld id="{3222386B-F16E-4047-A1E0-C1198F5D35EA}" type="datetime3">
              <a:rPr b="0" lang="de-DE" sz="600" spc="-1" strike="noStrike">
                <a:solidFill>
                  <a:srgbClr val="bfbfbf"/>
                </a:solidFill>
                <a:latin typeface="Rubik"/>
              </a:rPr>
              <a:t>11. Mai 2023</a:t>
            </a:fld>
            <a:r>
              <a:rPr b="0" lang="de-DE" sz="600" spc="-1" strike="noStrike">
                <a:solidFill>
                  <a:srgbClr val="bfbfbf"/>
                </a:solidFill>
                <a:latin typeface="Rubik"/>
              </a:rPr>
              <a:t> | Offer-No. ZZZNNYYYYMMDDX</a:t>
            </a:r>
            <a:endParaRPr b="0" lang="en-IN" sz="600" spc="-1" strike="noStrike">
              <a:latin typeface="Arial"/>
            </a:endParaRPr>
          </a:p>
        </p:txBody>
      </p:sp>
      <p:pic>
        <p:nvPicPr>
          <p:cNvPr id="105" name="Grafik 9" descr=""/>
          <p:cNvPicPr/>
          <p:nvPr/>
        </p:nvPicPr>
        <p:blipFill>
          <a:blip r:embed="rId2"/>
          <a:stretch/>
        </p:blipFill>
        <p:spPr>
          <a:xfrm rot="16200000">
            <a:off x="-60480" y="4715640"/>
            <a:ext cx="481320" cy="107640"/>
          </a:xfrm>
          <a:prstGeom prst="rect">
            <a:avLst/>
          </a:prstGeom>
          <a:ln w="0">
            <a:noFill/>
          </a:ln>
        </p:spPr>
      </p:pic>
      <p:sp>
        <p:nvSpPr>
          <p:cNvPr id="106" name="PlaceHolder 1"/>
          <p:cNvSpPr>
            <a:spLocks noGrp="1"/>
          </p:cNvSpPr>
          <p:nvPr>
            <p:ph type="ftr" idx="1"/>
          </p:nvPr>
        </p:nvSpPr>
        <p:spPr>
          <a:xfrm>
            <a:off x="2448360" y="4901760"/>
            <a:ext cx="3599640" cy="91800"/>
          </a:xfrm>
          <a:prstGeom prst="rect">
            <a:avLst/>
          </a:prstGeom>
          <a:noFill/>
          <a:ln w="0">
            <a:noFill/>
          </a:ln>
        </p:spPr>
        <p:txBody>
          <a:bodyPr lIns="0" rIns="0" tIns="0" bIns="0"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107" name="PlaceHolder 2"/>
          <p:cNvSpPr>
            <a:spLocks noGrp="1"/>
          </p:cNvSpPr>
          <p:nvPr>
            <p:ph type="sldNum" idx="2"/>
          </p:nvPr>
        </p:nvSpPr>
        <p:spPr>
          <a:xfrm>
            <a:off x="75960" y="312840"/>
            <a:ext cx="208080" cy="122760"/>
          </a:xfrm>
          <a:prstGeom prst="rect">
            <a:avLst/>
          </a:prstGeom>
          <a:noFill/>
          <a:ln w="0">
            <a:noFill/>
          </a:ln>
        </p:spPr>
        <p:txBody>
          <a:bodyPr lIns="0" rIns="0" tIns="0" bIns="0" anchor="ctr">
            <a:noAutofit/>
          </a:bodyPr>
          <a:lstStyle>
            <a:lvl1pPr algn="r">
              <a:lnSpc>
                <a:spcPct val="100000"/>
              </a:lnSpc>
              <a:buNone/>
              <a:defRPr b="0" lang="de-DE" sz="800" spc="-1" strike="noStrike">
                <a:solidFill>
                  <a:srgbClr val="bfbfbf"/>
                </a:solidFill>
                <a:latin typeface="Rubik"/>
              </a:defRPr>
            </a:lvl1pPr>
          </a:lstStyle>
          <a:p>
            <a:pPr algn="r">
              <a:lnSpc>
                <a:spcPct val="100000"/>
              </a:lnSpc>
              <a:buNone/>
            </a:pPr>
            <a:fld id="{6C71C127-B8C1-4066-A80A-4EF08C50F065}" type="slidenum">
              <a:rPr b="0" lang="de-DE" sz="800" spc="-1" strike="noStrike">
                <a:solidFill>
                  <a:srgbClr val="bfbfbf"/>
                </a:solidFill>
                <a:latin typeface="Rubik"/>
              </a:rPr>
              <a:t>&lt;number&gt;</a:t>
            </a:fld>
            <a:endParaRPr b="0" lang="en-IN" sz="800" spc="-1" strike="noStrike">
              <a:latin typeface="Times New Roman"/>
            </a:endParaRPr>
          </a:p>
        </p:txBody>
      </p:sp>
      <p:sp>
        <p:nvSpPr>
          <p:cNvPr id="108" name="PlaceHolder 3"/>
          <p:cNvSpPr>
            <a:spLocks noGrp="1"/>
          </p:cNvSpPr>
          <p:nvPr>
            <p:ph type="body"/>
          </p:nvPr>
        </p:nvSpPr>
        <p:spPr>
          <a:xfrm>
            <a:off x="630000" y="792000"/>
            <a:ext cx="8243640" cy="3959640"/>
          </a:xfrm>
          <a:prstGeom prst="rect">
            <a:avLst/>
          </a:prstGeom>
          <a:noFill/>
          <a:ln w="0">
            <a:noFill/>
          </a:ln>
        </p:spPr>
        <p:txBody>
          <a:bodyPr numCol="2" spcCol="252000" lIns="0" rIns="0" tIns="0" bIns="0" anchor="t">
            <a:noAutofit/>
          </a:bodyPr>
          <a:p>
            <a:pPr marL="180000" indent="-180000">
              <a:lnSpc>
                <a:spcPct val="110000"/>
              </a:lnSpc>
              <a:buClr>
                <a:srgbClr val="e97300"/>
              </a:buClr>
              <a:buFont typeface="Rubik"/>
              <a:buAutoNum type="arabicPeriod"/>
            </a:pPr>
            <a:r>
              <a:rPr b="0" lang="en-US" sz="1200" spc="-1" strike="noStrike">
                <a:solidFill>
                  <a:srgbClr val="1d1e1d"/>
                </a:solidFill>
                <a:latin typeface="Rubik"/>
              </a:rPr>
              <a:t>Click to edit Master text styles</a:t>
            </a:r>
            <a:endParaRPr b="0" lang="en-US" sz="1200" spc="-1" strike="noStrike">
              <a:solidFill>
                <a:srgbClr val="1d1e1d"/>
              </a:solidFill>
              <a:latin typeface="Rubik"/>
            </a:endParaRPr>
          </a:p>
          <a:p>
            <a:pPr lvl="1" marL="324000" indent="-144000">
              <a:lnSpc>
                <a:spcPct val="110000"/>
              </a:lnSpc>
              <a:buClr>
                <a:srgbClr val="e97300"/>
              </a:buClr>
              <a:buFont typeface="Arial"/>
              <a:buChar char="•"/>
            </a:pPr>
            <a:r>
              <a:rPr b="0" lang="en-US" sz="1200" spc="-1" strike="noStrike">
                <a:solidFill>
                  <a:srgbClr val="808080"/>
                </a:solidFill>
                <a:latin typeface="Rubik"/>
              </a:rPr>
              <a:t>Second level</a:t>
            </a:r>
            <a:endParaRPr b="0" lang="en-US" sz="1200" spc="-1" strike="noStrike">
              <a:solidFill>
                <a:srgbClr val="1d1e1d"/>
              </a:solidFill>
              <a:latin typeface="Rubik"/>
            </a:endParaRPr>
          </a:p>
          <a:p>
            <a:pPr lvl="2" marL="468000" indent="-144000">
              <a:lnSpc>
                <a:spcPct val="110000"/>
              </a:lnSpc>
              <a:buClr>
                <a:srgbClr val="e97300"/>
              </a:buClr>
              <a:buFont typeface="Arial"/>
              <a:buChar char="•"/>
            </a:pPr>
            <a:r>
              <a:rPr b="0" lang="en-US" sz="1200" spc="-1" strike="noStrike">
                <a:solidFill>
                  <a:srgbClr val="808080"/>
                </a:solidFill>
                <a:latin typeface="Rubik"/>
              </a:rPr>
              <a:t>Third level</a:t>
            </a:r>
            <a:endParaRPr b="0" lang="en-US" sz="1200" spc="-1" strike="noStrike">
              <a:solidFill>
                <a:srgbClr val="1d1e1d"/>
              </a:solidFill>
              <a:latin typeface="Rubik"/>
            </a:endParaRPr>
          </a:p>
          <a:p>
            <a:pPr lvl="3" marL="612000" indent="-144000">
              <a:lnSpc>
                <a:spcPct val="110000"/>
              </a:lnSpc>
              <a:buClr>
                <a:srgbClr val="e97300"/>
              </a:buClr>
              <a:buFont typeface="Arial"/>
              <a:buChar char="•"/>
            </a:pPr>
            <a:r>
              <a:rPr b="0" lang="en-US" sz="1200" spc="-1" strike="noStrike">
                <a:solidFill>
                  <a:srgbClr val="808080"/>
                </a:solidFill>
                <a:latin typeface="Rubik"/>
              </a:rPr>
              <a:t>Fourth level</a:t>
            </a:r>
            <a:endParaRPr b="0" lang="en-US" sz="1200" spc="-1" strike="noStrike">
              <a:solidFill>
                <a:srgbClr val="1d1e1d"/>
              </a:solidFill>
              <a:latin typeface="Rubik"/>
            </a:endParaRPr>
          </a:p>
          <a:p>
            <a:pPr lvl="4" marL="756000" indent="-144000">
              <a:lnSpc>
                <a:spcPct val="110000"/>
              </a:lnSpc>
              <a:buClr>
                <a:srgbClr val="e97300"/>
              </a:buClr>
              <a:buFont typeface="Arial"/>
              <a:buChar char="•"/>
            </a:pPr>
            <a:r>
              <a:rPr b="0" lang="en-US" sz="1200" spc="-1" strike="noStrike">
                <a:solidFill>
                  <a:srgbClr val="808080"/>
                </a:solidFill>
                <a:latin typeface="Rubik"/>
              </a:rPr>
              <a:t>Fifth level</a:t>
            </a:r>
            <a:endParaRPr b="0" lang="en-US" sz="1200" spc="-1" strike="noStrike">
              <a:solidFill>
                <a:srgbClr val="1d1e1d"/>
              </a:solidFill>
              <a:latin typeface="Rubik"/>
            </a:endParaRPr>
          </a:p>
        </p:txBody>
      </p:sp>
      <p:sp>
        <p:nvSpPr>
          <p:cNvPr id="109" name="PlaceHolder 4"/>
          <p:cNvSpPr>
            <a:spLocks noGrp="1"/>
          </p:cNvSpPr>
          <p:nvPr>
            <p:ph type="title"/>
          </p:nvPr>
        </p:nvSpPr>
        <p:spPr>
          <a:xfrm>
            <a:off x="630000" y="252000"/>
            <a:ext cx="8243640" cy="245880"/>
          </a:xfrm>
          <a:prstGeom prst="rect">
            <a:avLst/>
          </a:prstGeom>
          <a:noFill/>
          <a:ln w="0">
            <a:noFill/>
          </a:ln>
        </p:spPr>
        <p:txBody>
          <a:bodyPr lIns="0" rIns="0" tIns="0" bIns="0" anchor="t">
            <a:noAutofit/>
          </a:bodyPr>
          <a:p>
            <a:pPr>
              <a:lnSpc>
                <a:spcPct val="100000"/>
              </a:lnSpc>
              <a:buNone/>
            </a:pPr>
            <a:r>
              <a:rPr b="1" lang="de-DE" sz="1600" spc="-1" strike="noStrike">
                <a:solidFill>
                  <a:srgbClr val="1d1e1d"/>
                </a:solidFill>
                <a:latin typeface="Rubik"/>
              </a:rPr>
              <a:t>Headline</a:t>
            </a:r>
            <a:endParaRPr b="0" lang="en-US" sz="1600" spc="-1" strike="noStrike">
              <a:solidFill>
                <a:srgbClr val="1d1e1d"/>
              </a:solidFill>
              <a:latin typeface="Rubi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6" name="Gerade Verbindung 6"/>
          <p:cNvSpPr/>
          <p:nvPr/>
        </p:nvSpPr>
        <p:spPr>
          <a:xfrm>
            <a:off x="360000" y="0"/>
            <a:ext cx="360" cy="5143320"/>
          </a:xfrm>
          <a:prstGeom prst="line">
            <a:avLst/>
          </a:prstGeom>
          <a:ln>
            <a:solidFill>
              <a:srgbClr val="ffffff">
                <a:lumMod val="85000"/>
              </a:srgbClr>
            </a:solidFill>
          </a:ln>
        </p:spPr>
        <p:style>
          <a:lnRef idx="1">
            <a:schemeClr val="accent1"/>
          </a:lnRef>
          <a:fillRef idx="0">
            <a:schemeClr val="accent1"/>
          </a:fillRef>
          <a:effectRef idx="0">
            <a:schemeClr val="accent1"/>
          </a:effectRef>
          <a:fontRef idx="minor"/>
        </p:style>
      </p:sp>
      <p:sp>
        <p:nvSpPr>
          <p:cNvPr id="147" name="Gerade Verbindung 7"/>
          <p:cNvSpPr/>
          <p:nvPr/>
        </p:nvSpPr>
        <p:spPr>
          <a:xfrm>
            <a:off x="360000" y="252000"/>
            <a:ext cx="360" cy="244800"/>
          </a:xfrm>
          <a:prstGeom prst="line">
            <a:avLst/>
          </a:prstGeom>
          <a:ln w="19050">
            <a:solidFill>
              <a:srgbClr val="e97300"/>
            </a:solidFill>
          </a:ln>
        </p:spPr>
        <p:style>
          <a:lnRef idx="1">
            <a:schemeClr val="accent1"/>
          </a:lnRef>
          <a:fillRef idx="0">
            <a:schemeClr val="accent1"/>
          </a:fillRef>
          <a:effectRef idx="0">
            <a:schemeClr val="accent1"/>
          </a:effectRef>
          <a:fontRef idx="minor"/>
        </p:style>
      </p:sp>
      <p:sp>
        <p:nvSpPr>
          <p:cNvPr id="148" name="Textfeld 10"/>
          <p:cNvSpPr/>
          <p:nvPr/>
        </p:nvSpPr>
        <p:spPr>
          <a:xfrm>
            <a:off x="511920" y="4901760"/>
            <a:ext cx="1695960" cy="9108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fld id="{002FA907-7E96-4E72-91C0-F43493F442F1}" type="datetime3">
              <a:rPr b="0" lang="de-DE" sz="600" spc="-1" strike="noStrike">
                <a:solidFill>
                  <a:srgbClr val="bfbfbf"/>
                </a:solidFill>
                <a:latin typeface="Rubik"/>
              </a:rPr>
              <a:t>11. Mai 2023</a:t>
            </a:fld>
            <a:r>
              <a:rPr b="0" lang="de-DE" sz="600" spc="-1" strike="noStrike">
                <a:solidFill>
                  <a:srgbClr val="bfbfbf"/>
                </a:solidFill>
                <a:latin typeface="Rubik"/>
              </a:rPr>
              <a:t> | Offer-No. ZZZNNYYYYMMDDX</a:t>
            </a:r>
            <a:endParaRPr b="0" lang="en-IN" sz="600" spc="-1" strike="noStrike">
              <a:latin typeface="Arial"/>
            </a:endParaRPr>
          </a:p>
        </p:txBody>
      </p:sp>
      <p:pic>
        <p:nvPicPr>
          <p:cNvPr id="149" name="Grafik 9" descr=""/>
          <p:cNvPicPr/>
          <p:nvPr/>
        </p:nvPicPr>
        <p:blipFill>
          <a:blip r:embed="rId2"/>
          <a:stretch/>
        </p:blipFill>
        <p:spPr>
          <a:xfrm rot="16200000">
            <a:off x="-60480" y="4715640"/>
            <a:ext cx="481320" cy="107640"/>
          </a:xfrm>
          <a:prstGeom prst="rect">
            <a:avLst/>
          </a:prstGeom>
          <a:ln w="0">
            <a:noFill/>
          </a:ln>
        </p:spPr>
      </p:pic>
      <p:sp>
        <p:nvSpPr>
          <p:cNvPr id="150" name="PlaceHolder 1"/>
          <p:cNvSpPr>
            <a:spLocks noGrp="1"/>
          </p:cNvSpPr>
          <p:nvPr>
            <p:ph type="title"/>
          </p:nvPr>
        </p:nvSpPr>
        <p:spPr>
          <a:xfrm>
            <a:off x="630000" y="252000"/>
            <a:ext cx="8243640" cy="245880"/>
          </a:xfrm>
          <a:prstGeom prst="rect">
            <a:avLst/>
          </a:prstGeom>
          <a:noFill/>
          <a:ln w="0">
            <a:noFill/>
          </a:ln>
        </p:spPr>
        <p:txBody>
          <a:bodyPr lIns="0" rIns="0" tIns="0" bIns="0" anchor="t">
            <a:noAutofit/>
          </a:bodyPr>
          <a:p>
            <a:pPr>
              <a:lnSpc>
                <a:spcPct val="100000"/>
              </a:lnSpc>
              <a:buNone/>
            </a:pPr>
            <a:r>
              <a:rPr b="1" lang="de-DE" sz="1600" spc="-1" strike="noStrike">
                <a:solidFill>
                  <a:srgbClr val="1d1e1d"/>
                </a:solidFill>
                <a:latin typeface="Rubik"/>
              </a:rPr>
              <a:t>Headline</a:t>
            </a:r>
            <a:endParaRPr b="0" lang="en-US" sz="1600" spc="-1" strike="noStrike">
              <a:solidFill>
                <a:srgbClr val="1d1e1d"/>
              </a:solidFill>
              <a:latin typeface="Rubik"/>
            </a:endParaRPr>
          </a:p>
        </p:txBody>
      </p:sp>
      <p:sp>
        <p:nvSpPr>
          <p:cNvPr id="151" name="PlaceHolder 2"/>
          <p:cNvSpPr>
            <a:spLocks noGrp="1"/>
          </p:cNvSpPr>
          <p:nvPr>
            <p:ph type="ftr" idx="3"/>
          </p:nvPr>
        </p:nvSpPr>
        <p:spPr>
          <a:xfrm>
            <a:off x="2448360" y="4901760"/>
            <a:ext cx="3599640" cy="91800"/>
          </a:xfrm>
          <a:prstGeom prst="rect">
            <a:avLst/>
          </a:prstGeom>
          <a:noFill/>
          <a:ln w="0">
            <a:noFill/>
          </a:ln>
        </p:spPr>
        <p:txBody>
          <a:bodyPr lIns="0" rIns="0" tIns="0" bIns="0"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152" name="PlaceHolder 3"/>
          <p:cNvSpPr>
            <a:spLocks noGrp="1"/>
          </p:cNvSpPr>
          <p:nvPr>
            <p:ph type="sldNum" idx="4"/>
          </p:nvPr>
        </p:nvSpPr>
        <p:spPr>
          <a:xfrm>
            <a:off x="75960" y="312840"/>
            <a:ext cx="208080" cy="122760"/>
          </a:xfrm>
          <a:prstGeom prst="rect">
            <a:avLst/>
          </a:prstGeom>
          <a:noFill/>
          <a:ln w="0">
            <a:noFill/>
          </a:ln>
        </p:spPr>
        <p:txBody>
          <a:bodyPr lIns="0" rIns="0" tIns="0" bIns="0" anchor="ctr">
            <a:noAutofit/>
          </a:bodyPr>
          <a:lstStyle>
            <a:lvl1pPr algn="r">
              <a:lnSpc>
                <a:spcPct val="100000"/>
              </a:lnSpc>
              <a:buNone/>
              <a:defRPr b="0" lang="de-DE" sz="800" spc="-1" strike="noStrike">
                <a:solidFill>
                  <a:srgbClr val="bfbfbf"/>
                </a:solidFill>
                <a:latin typeface="Rubik"/>
              </a:defRPr>
            </a:lvl1pPr>
          </a:lstStyle>
          <a:p>
            <a:pPr algn="r">
              <a:lnSpc>
                <a:spcPct val="100000"/>
              </a:lnSpc>
              <a:buNone/>
            </a:pPr>
            <a:fld id="{A08C9D70-2764-40FC-ABE2-9BAA9275B75D}" type="slidenum">
              <a:rPr b="0" lang="de-DE" sz="800" spc="-1" strike="noStrike">
                <a:solidFill>
                  <a:srgbClr val="bfbfbf"/>
                </a:solidFill>
                <a:latin typeface="Rubik"/>
              </a:rPr>
              <a:t>&lt;number&gt;</a:t>
            </a:fld>
            <a:endParaRPr b="0" lang="en-IN" sz="800" spc="-1" strike="noStrike">
              <a:latin typeface="Times New Roman"/>
            </a:endParaRPr>
          </a:p>
        </p:txBody>
      </p:sp>
      <p:sp>
        <p:nvSpPr>
          <p:cNvPr id="153" name="PlaceHolder 4"/>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200" spc="-1" strike="noStrike">
                <a:solidFill>
                  <a:srgbClr val="1d1e1d"/>
                </a:solidFill>
                <a:latin typeface="Rubik"/>
              </a:rPr>
              <a:t>Click to edit the outline text format</a:t>
            </a:r>
            <a:endParaRPr b="0" lang="en-US" sz="1200" spc="-1" strike="noStrike">
              <a:solidFill>
                <a:srgbClr val="1d1e1d"/>
              </a:solidFill>
              <a:latin typeface="Rubik"/>
            </a:endParaRPr>
          </a:p>
          <a:p>
            <a:pPr lvl="1" marL="864000" indent="-324000">
              <a:lnSpc>
                <a:spcPct val="110000"/>
              </a:lnSpc>
              <a:spcBef>
                <a:spcPts val="1134"/>
              </a:spcBef>
              <a:buClr>
                <a:srgbClr val="000000"/>
              </a:buClr>
              <a:buSzPct val="75000"/>
              <a:buFont typeface="Symbol" charset="2"/>
              <a:buChar char=""/>
            </a:pPr>
            <a:r>
              <a:rPr b="0" lang="en-US" sz="1200" spc="-1" strike="noStrike">
                <a:solidFill>
                  <a:srgbClr val="1d1e1d"/>
                </a:solidFill>
                <a:latin typeface="Rubik"/>
              </a:rPr>
              <a:t>Second Outline Level</a:t>
            </a:r>
            <a:endParaRPr b="0" lang="en-US" sz="1200" spc="-1" strike="noStrike">
              <a:solidFill>
                <a:srgbClr val="1d1e1d"/>
              </a:solidFill>
              <a:latin typeface="Rubik"/>
            </a:endParaRPr>
          </a:p>
          <a:p>
            <a:pPr lvl="2" marL="1296000" indent="-288000">
              <a:lnSpc>
                <a:spcPct val="110000"/>
              </a:lnSpc>
              <a:spcBef>
                <a:spcPts val="850"/>
              </a:spcBef>
              <a:buClr>
                <a:srgbClr val="000000"/>
              </a:buClr>
              <a:buSzPct val="45000"/>
              <a:buFont typeface="Wingdings" charset="2"/>
              <a:buChar char=""/>
            </a:pPr>
            <a:r>
              <a:rPr b="0" lang="en-US" sz="1200" spc="-1" strike="noStrike">
                <a:solidFill>
                  <a:srgbClr val="1d1e1d"/>
                </a:solidFill>
                <a:latin typeface="Rubik"/>
              </a:rPr>
              <a:t>Third Outline Level</a:t>
            </a:r>
            <a:endParaRPr b="0" lang="en-US" sz="1200" spc="-1" strike="noStrike">
              <a:solidFill>
                <a:srgbClr val="1d1e1d"/>
              </a:solidFill>
              <a:latin typeface="Rubik"/>
            </a:endParaRPr>
          </a:p>
          <a:p>
            <a:pPr lvl="3" marL="1728000" indent="-216000">
              <a:lnSpc>
                <a:spcPct val="110000"/>
              </a:lnSpc>
              <a:spcBef>
                <a:spcPts val="567"/>
              </a:spcBef>
              <a:buClr>
                <a:srgbClr val="000000"/>
              </a:buClr>
              <a:buSzPct val="75000"/>
              <a:buFont typeface="Symbol" charset="2"/>
              <a:buChar char=""/>
            </a:pPr>
            <a:r>
              <a:rPr b="0" lang="en-US" sz="1200" spc="-1" strike="noStrike">
                <a:solidFill>
                  <a:srgbClr val="1d1e1d"/>
                </a:solidFill>
                <a:latin typeface="Rubik"/>
              </a:rPr>
              <a:t>Fourth Outline Level</a:t>
            </a:r>
            <a:endParaRPr b="0" lang="en-US" sz="1200" spc="-1" strike="noStrike">
              <a:solidFill>
                <a:srgbClr val="1d1e1d"/>
              </a:solidFill>
              <a:latin typeface="Rubik"/>
            </a:endParaRPr>
          </a:p>
          <a:p>
            <a:pPr lvl="4" marL="2160000" indent="-216000">
              <a:lnSpc>
                <a:spcPct val="110000"/>
              </a:lnSpc>
              <a:spcBef>
                <a:spcPts val="283"/>
              </a:spcBef>
              <a:buClr>
                <a:srgbClr val="000000"/>
              </a:buClr>
              <a:buSzPct val="45000"/>
              <a:buFont typeface="Wingdings" charset="2"/>
              <a:buChar char=""/>
            </a:pPr>
            <a:r>
              <a:rPr b="0" lang="en-US" sz="2000" spc="-1" strike="noStrike">
                <a:solidFill>
                  <a:srgbClr val="1d1e1d"/>
                </a:solidFill>
                <a:latin typeface="Rubik"/>
              </a:rPr>
              <a:t>Fifth Outline Level</a:t>
            </a:r>
            <a:endParaRPr b="0" lang="en-US" sz="2000" spc="-1" strike="noStrike">
              <a:solidFill>
                <a:srgbClr val="1d1e1d"/>
              </a:solidFill>
              <a:latin typeface="Rubik"/>
            </a:endParaRPr>
          </a:p>
          <a:p>
            <a:pPr lvl="5" marL="2592000" indent="-216000">
              <a:lnSpc>
                <a:spcPct val="110000"/>
              </a:lnSpc>
              <a:spcBef>
                <a:spcPts val="283"/>
              </a:spcBef>
              <a:buClr>
                <a:srgbClr val="000000"/>
              </a:buClr>
              <a:buSzPct val="45000"/>
              <a:buFont typeface="Wingdings" charset="2"/>
              <a:buChar char=""/>
            </a:pPr>
            <a:r>
              <a:rPr b="0" lang="en-US" sz="2000" spc="-1" strike="noStrike">
                <a:solidFill>
                  <a:srgbClr val="1d1e1d"/>
                </a:solidFill>
                <a:latin typeface="Rubik"/>
              </a:rPr>
              <a:t>Sixth Outline Level</a:t>
            </a:r>
            <a:endParaRPr b="0" lang="en-US" sz="2000" spc="-1" strike="noStrike">
              <a:solidFill>
                <a:srgbClr val="1d1e1d"/>
              </a:solidFill>
              <a:latin typeface="Rubik"/>
            </a:endParaRPr>
          </a:p>
          <a:p>
            <a:pPr lvl="6" marL="3024000" indent="-216000">
              <a:lnSpc>
                <a:spcPct val="110000"/>
              </a:lnSpc>
              <a:spcBef>
                <a:spcPts val="283"/>
              </a:spcBef>
              <a:buClr>
                <a:srgbClr val="000000"/>
              </a:buClr>
              <a:buSzPct val="45000"/>
              <a:buFont typeface="Wingdings" charset="2"/>
              <a:buChar char=""/>
            </a:pPr>
            <a:r>
              <a:rPr b="0" lang="en-US" sz="2000" spc="-1" strike="noStrike">
                <a:solidFill>
                  <a:srgbClr val="1d1e1d"/>
                </a:solidFill>
                <a:latin typeface="Rubik"/>
              </a:rPr>
              <a:t>Seventh Outline Level</a:t>
            </a:r>
            <a:endParaRPr b="0" lang="en-US" sz="2000" spc="-1" strike="noStrike">
              <a:solidFill>
                <a:srgbClr val="1d1e1d"/>
              </a:solidFill>
              <a:latin typeface="Rubik"/>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0" name="Gerade Verbindung 6"/>
          <p:cNvSpPr/>
          <p:nvPr/>
        </p:nvSpPr>
        <p:spPr>
          <a:xfrm>
            <a:off x="360000" y="0"/>
            <a:ext cx="360" cy="5143320"/>
          </a:xfrm>
          <a:prstGeom prst="line">
            <a:avLst/>
          </a:prstGeom>
          <a:ln>
            <a:solidFill>
              <a:srgbClr val="ffffff">
                <a:lumMod val="85000"/>
              </a:srgbClr>
            </a:solidFill>
          </a:ln>
        </p:spPr>
        <p:style>
          <a:lnRef idx="1">
            <a:schemeClr val="accent1"/>
          </a:lnRef>
          <a:fillRef idx="0">
            <a:schemeClr val="accent1"/>
          </a:fillRef>
          <a:effectRef idx="0">
            <a:schemeClr val="accent1"/>
          </a:effectRef>
          <a:fontRef idx="minor"/>
        </p:style>
      </p:sp>
      <p:sp>
        <p:nvSpPr>
          <p:cNvPr id="191" name="Gerade Verbindung 7"/>
          <p:cNvSpPr/>
          <p:nvPr/>
        </p:nvSpPr>
        <p:spPr>
          <a:xfrm>
            <a:off x="360000" y="252000"/>
            <a:ext cx="360" cy="244800"/>
          </a:xfrm>
          <a:prstGeom prst="line">
            <a:avLst/>
          </a:prstGeom>
          <a:ln w="19050">
            <a:solidFill>
              <a:srgbClr val="e97300"/>
            </a:solidFill>
          </a:ln>
        </p:spPr>
        <p:style>
          <a:lnRef idx="1">
            <a:schemeClr val="accent1"/>
          </a:lnRef>
          <a:fillRef idx="0">
            <a:schemeClr val="accent1"/>
          </a:fillRef>
          <a:effectRef idx="0">
            <a:schemeClr val="accent1"/>
          </a:effectRef>
          <a:fontRef idx="minor"/>
        </p:style>
      </p:sp>
      <p:sp>
        <p:nvSpPr>
          <p:cNvPr id="192" name="Textfeld 10"/>
          <p:cNvSpPr/>
          <p:nvPr/>
        </p:nvSpPr>
        <p:spPr>
          <a:xfrm>
            <a:off x="511920" y="4901760"/>
            <a:ext cx="1695960" cy="9108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fld id="{1B4AB99C-0C4D-4047-9237-1BF4221DC30F}" type="datetime3">
              <a:rPr b="0" lang="de-DE" sz="600" spc="-1" strike="noStrike">
                <a:solidFill>
                  <a:srgbClr val="bfbfbf"/>
                </a:solidFill>
                <a:latin typeface="Rubik"/>
              </a:rPr>
              <a:t>11. Mai 2023</a:t>
            </a:fld>
            <a:r>
              <a:rPr b="0" lang="de-DE" sz="600" spc="-1" strike="noStrike">
                <a:solidFill>
                  <a:srgbClr val="bfbfbf"/>
                </a:solidFill>
                <a:latin typeface="Rubik"/>
              </a:rPr>
              <a:t> | Offer-No. ZZZNNYYYYMMDDX</a:t>
            </a:r>
            <a:endParaRPr b="0" lang="en-IN" sz="600" spc="-1" strike="noStrike">
              <a:latin typeface="Arial"/>
            </a:endParaRPr>
          </a:p>
        </p:txBody>
      </p:sp>
      <p:pic>
        <p:nvPicPr>
          <p:cNvPr id="193" name="Grafik 9" descr=""/>
          <p:cNvPicPr/>
          <p:nvPr/>
        </p:nvPicPr>
        <p:blipFill>
          <a:blip r:embed="rId2"/>
          <a:stretch/>
        </p:blipFill>
        <p:spPr>
          <a:xfrm rot="16200000">
            <a:off x="-60480" y="4715640"/>
            <a:ext cx="481320" cy="107640"/>
          </a:xfrm>
          <a:prstGeom prst="rect">
            <a:avLst/>
          </a:prstGeom>
          <a:ln w="0">
            <a:noFill/>
          </a:ln>
        </p:spPr>
      </p:pic>
      <p:sp>
        <p:nvSpPr>
          <p:cNvPr id="194" name="PlaceHolder 1"/>
          <p:cNvSpPr>
            <a:spLocks noGrp="1"/>
          </p:cNvSpPr>
          <p:nvPr>
            <p:ph type="ftr" idx="5"/>
          </p:nvPr>
        </p:nvSpPr>
        <p:spPr>
          <a:xfrm>
            <a:off x="2448360" y="4901760"/>
            <a:ext cx="3599640" cy="91800"/>
          </a:xfrm>
          <a:prstGeom prst="rect">
            <a:avLst/>
          </a:prstGeom>
          <a:noFill/>
          <a:ln w="0">
            <a:noFill/>
          </a:ln>
        </p:spPr>
        <p:txBody>
          <a:bodyPr lIns="0" rIns="0" tIns="0" bIns="0"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195" name="PlaceHolder 2"/>
          <p:cNvSpPr>
            <a:spLocks noGrp="1"/>
          </p:cNvSpPr>
          <p:nvPr>
            <p:ph type="sldNum" idx="6"/>
          </p:nvPr>
        </p:nvSpPr>
        <p:spPr>
          <a:xfrm>
            <a:off x="75960" y="312840"/>
            <a:ext cx="208080" cy="122760"/>
          </a:xfrm>
          <a:prstGeom prst="rect">
            <a:avLst/>
          </a:prstGeom>
          <a:noFill/>
          <a:ln w="0">
            <a:noFill/>
          </a:ln>
        </p:spPr>
        <p:txBody>
          <a:bodyPr lIns="0" rIns="0" tIns="0" bIns="0" anchor="ctr">
            <a:noAutofit/>
          </a:bodyPr>
          <a:lstStyle>
            <a:lvl1pPr algn="r">
              <a:lnSpc>
                <a:spcPct val="100000"/>
              </a:lnSpc>
              <a:buNone/>
              <a:defRPr b="0" lang="de-DE" sz="800" spc="-1" strike="noStrike">
                <a:solidFill>
                  <a:srgbClr val="bfbfbf"/>
                </a:solidFill>
                <a:latin typeface="Rubik"/>
              </a:defRPr>
            </a:lvl1pPr>
          </a:lstStyle>
          <a:p>
            <a:pPr algn="r">
              <a:lnSpc>
                <a:spcPct val="100000"/>
              </a:lnSpc>
              <a:buNone/>
            </a:pPr>
            <a:fld id="{C7D5EBEC-79D7-4E0D-88CB-08819902B740}" type="slidenum">
              <a:rPr b="0" lang="de-DE" sz="800" spc="-1" strike="noStrike">
                <a:solidFill>
                  <a:srgbClr val="bfbfbf"/>
                </a:solidFill>
                <a:latin typeface="Rubik"/>
              </a:rPr>
              <a:t>&lt;number&gt;</a:t>
            </a:fld>
            <a:endParaRPr b="0" lang="en-IN" sz="800" spc="-1" strike="noStrike">
              <a:latin typeface="Times New Roman"/>
            </a:endParaRPr>
          </a:p>
        </p:txBody>
      </p:sp>
      <p:sp>
        <p:nvSpPr>
          <p:cNvPr id="196" name="PlaceHolder 3"/>
          <p:cNvSpPr>
            <a:spLocks noGrp="1"/>
          </p:cNvSpPr>
          <p:nvPr>
            <p:ph type="body"/>
          </p:nvPr>
        </p:nvSpPr>
        <p:spPr>
          <a:xfrm>
            <a:off x="630000" y="792000"/>
            <a:ext cx="5418000" cy="3959640"/>
          </a:xfrm>
          <a:prstGeom prst="rect">
            <a:avLst/>
          </a:prstGeom>
          <a:noFill/>
          <a:ln w="0">
            <a:noFill/>
          </a:ln>
        </p:spPr>
        <p:txBody>
          <a:bodyPr lIns="0" rIns="0" tIns="0" bIns="0" anchor="t">
            <a:noAutofit/>
          </a:bodyPr>
          <a:p>
            <a:pPr marL="144000" indent="-144000">
              <a:lnSpc>
                <a:spcPct val="110000"/>
              </a:lnSpc>
              <a:buClr>
                <a:srgbClr val="e97300"/>
              </a:buClr>
              <a:buFont typeface="Arial"/>
              <a:buChar char="•"/>
            </a:pPr>
            <a:r>
              <a:rPr b="0" lang="en-US" sz="1200" spc="-1" strike="noStrike">
                <a:solidFill>
                  <a:srgbClr val="1d1e1d"/>
                </a:solidFill>
                <a:latin typeface="Rubik"/>
              </a:rPr>
              <a:t>Click to edit Master text styles</a:t>
            </a:r>
            <a:endParaRPr b="0" lang="en-US" sz="1200" spc="-1" strike="noStrike">
              <a:solidFill>
                <a:srgbClr val="1d1e1d"/>
              </a:solidFill>
              <a:latin typeface="Rubik"/>
            </a:endParaRPr>
          </a:p>
          <a:p>
            <a:pPr lvl="1" marL="288000" indent="-144000">
              <a:lnSpc>
                <a:spcPct val="110000"/>
              </a:lnSpc>
              <a:buClr>
                <a:srgbClr val="e97300"/>
              </a:buClr>
              <a:buFont typeface="Arial"/>
              <a:buChar char="•"/>
            </a:pPr>
            <a:r>
              <a:rPr b="0" lang="en-US" sz="1200" spc="-1" strike="noStrike">
                <a:solidFill>
                  <a:srgbClr val="1d1e1d"/>
                </a:solidFill>
                <a:latin typeface="Rubik"/>
              </a:rPr>
              <a:t>Second level</a:t>
            </a:r>
            <a:endParaRPr b="0" lang="en-US" sz="1200" spc="-1" strike="noStrike">
              <a:solidFill>
                <a:srgbClr val="1d1e1d"/>
              </a:solidFill>
              <a:latin typeface="Rubik"/>
            </a:endParaRPr>
          </a:p>
          <a:p>
            <a:pPr lvl="2" marL="432000" indent="-144000">
              <a:lnSpc>
                <a:spcPct val="110000"/>
              </a:lnSpc>
              <a:buClr>
                <a:srgbClr val="e97300"/>
              </a:buClr>
              <a:buFont typeface="Arial"/>
              <a:buChar char="•"/>
            </a:pPr>
            <a:r>
              <a:rPr b="0" lang="en-US" sz="1200" spc="-1" strike="noStrike">
                <a:solidFill>
                  <a:srgbClr val="1d1e1d"/>
                </a:solidFill>
                <a:latin typeface="Rubik"/>
              </a:rPr>
              <a:t>Third level</a:t>
            </a:r>
            <a:endParaRPr b="0" lang="en-US" sz="1200" spc="-1" strike="noStrike">
              <a:solidFill>
                <a:srgbClr val="1d1e1d"/>
              </a:solidFill>
              <a:latin typeface="Rubik"/>
            </a:endParaRPr>
          </a:p>
          <a:p>
            <a:pPr lvl="3" marL="576000" indent="-144000">
              <a:lnSpc>
                <a:spcPct val="110000"/>
              </a:lnSpc>
              <a:buClr>
                <a:srgbClr val="e97300"/>
              </a:buClr>
              <a:buFont typeface="Arial"/>
              <a:buChar char="•"/>
            </a:pPr>
            <a:r>
              <a:rPr b="0" lang="en-US" sz="1200" spc="-1" strike="noStrike">
                <a:solidFill>
                  <a:srgbClr val="1d1e1d"/>
                </a:solidFill>
                <a:latin typeface="Rubik"/>
              </a:rPr>
              <a:t>Fourth level</a:t>
            </a:r>
            <a:endParaRPr b="0" lang="en-US" sz="1200" spc="-1" strike="noStrike">
              <a:solidFill>
                <a:srgbClr val="1d1e1d"/>
              </a:solidFill>
              <a:latin typeface="Rubik"/>
            </a:endParaRPr>
          </a:p>
          <a:p>
            <a:pPr lvl="4" marL="720000" indent="-144000">
              <a:lnSpc>
                <a:spcPct val="110000"/>
              </a:lnSpc>
              <a:buClr>
                <a:srgbClr val="e97300"/>
              </a:buClr>
              <a:buFont typeface="Arial"/>
              <a:buChar char="•"/>
            </a:pPr>
            <a:r>
              <a:rPr b="0" lang="en-US" sz="1200" spc="-1" strike="noStrike">
                <a:solidFill>
                  <a:srgbClr val="1d1e1d"/>
                </a:solidFill>
                <a:latin typeface="Rubik"/>
              </a:rPr>
              <a:t>Fifth level</a:t>
            </a:r>
            <a:endParaRPr b="0" lang="en-US" sz="1200" spc="-1" strike="noStrike">
              <a:solidFill>
                <a:srgbClr val="1d1e1d"/>
              </a:solidFill>
              <a:latin typeface="Rubik"/>
            </a:endParaRPr>
          </a:p>
        </p:txBody>
      </p:sp>
      <p:sp>
        <p:nvSpPr>
          <p:cNvPr id="197" name="PlaceHolder 4"/>
          <p:cNvSpPr>
            <a:spLocks noGrp="1"/>
          </p:cNvSpPr>
          <p:nvPr>
            <p:ph type="title"/>
          </p:nvPr>
        </p:nvSpPr>
        <p:spPr>
          <a:xfrm>
            <a:off x="630000" y="252000"/>
            <a:ext cx="8243640" cy="245880"/>
          </a:xfrm>
          <a:prstGeom prst="rect">
            <a:avLst/>
          </a:prstGeom>
          <a:noFill/>
          <a:ln w="0">
            <a:noFill/>
          </a:ln>
        </p:spPr>
        <p:txBody>
          <a:bodyPr lIns="0" rIns="0" tIns="0" bIns="0" anchor="t">
            <a:noAutofit/>
          </a:bodyPr>
          <a:p>
            <a:pPr>
              <a:lnSpc>
                <a:spcPct val="100000"/>
              </a:lnSpc>
              <a:buNone/>
            </a:pPr>
            <a:r>
              <a:rPr b="1" lang="de-DE" sz="1600" spc="-1" strike="noStrike">
                <a:solidFill>
                  <a:srgbClr val="1d1e1d"/>
                </a:solidFill>
                <a:latin typeface="Rubik"/>
              </a:rPr>
              <a:t>Headline</a:t>
            </a:r>
            <a:endParaRPr b="0" lang="en-US" sz="1600" spc="-1" strike="noStrike">
              <a:solidFill>
                <a:srgbClr val="1d1e1d"/>
              </a:solidFill>
              <a:latin typeface="Rubik"/>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1082160" y="804600"/>
            <a:ext cx="6119640" cy="442800"/>
          </a:xfrm>
          <a:prstGeom prst="rect">
            <a:avLst/>
          </a:prstGeom>
          <a:noFill/>
          <a:ln w="0">
            <a:noFill/>
          </a:ln>
        </p:spPr>
        <p:txBody>
          <a:bodyPr lIns="0" rIns="0" tIns="0" bIns="0" anchor="t">
            <a:noAutofit/>
          </a:bodyPr>
          <a:p>
            <a:pPr>
              <a:lnSpc>
                <a:spcPct val="90000"/>
              </a:lnSpc>
              <a:buNone/>
            </a:pPr>
            <a:r>
              <a:rPr b="1" lang="de-DE" sz="3200" spc="-1" strike="noStrike">
                <a:solidFill>
                  <a:srgbClr val="ffffff"/>
                </a:solidFill>
                <a:latin typeface="Rubik"/>
              </a:rPr>
              <a:t>   </a:t>
            </a:r>
            <a:r>
              <a:rPr b="1" lang="de-DE" sz="3200" spc="-1" strike="noStrike">
                <a:solidFill>
                  <a:srgbClr val="ffffff"/>
                </a:solidFill>
                <a:latin typeface="Rubik"/>
              </a:rPr>
              <a:t>REGISTRATION FORM </a:t>
            </a:r>
            <a:endParaRPr b="0" lang="en-US" sz="3200" spc="-1" strike="noStrike">
              <a:solidFill>
                <a:srgbClr val="1d1e1d"/>
              </a:solidFill>
              <a:latin typeface="Rubik"/>
            </a:endParaRPr>
          </a:p>
        </p:txBody>
      </p:sp>
      <p:sp>
        <p:nvSpPr>
          <p:cNvPr id="235" name="PlaceHolder 2"/>
          <p:cNvSpPr>
            <a:spLocks noGrp="1"/>
          </p:cNvSpPr>
          <p:nvPr>
            <p:ph/>
          </p:nvPr>
        </p:nvSpPr>
        <p:spPr>
          <a:xfrm>
            <a:off x="6963480" y="231480"/>
            <a:ext cx="454680" cy="88560"/>
          </a:xfrm>
          <a:prstGeom prst="rect">
            <a:avLst/>
          </a:prstGeom>
          <a:noFill/>
          <a:ln w="0">
            <a:noFill/>
          </a:ln>
        </p:spPr>
        <p:txBody>
          <a:bodyPr lIns="0" rIns="0" tIns="0" bIns="0" anchor="t">
            <a:noAutofit/>
          </a:bodyPr>
          <a:p>
            <a:pPr>
              <a:lnSpc>
                <a:spcPct val="100000"/>
              </a:lnSpc>
              <a:buNone/>
              <a:tabLst>
                <a:tab algn="l" pos="0"/>
              </a:tabLst>
            </a:pPr>
            <a:r>
              <a:rPr b="0" lang="de-DE" sz="600" spc="-1" strike="noStrike">
                <a:solidFill>
                  <a:srgbClr val="ffffff">
                    <a:alpha val="50000"/>
                  </a:srgbClr>
                </a:solidFill>
                <a:latin typeface="Rubik"/>
              </a:rPr>
              <a:t>POWERED BY</a:t>
            </a:r>
            <a:endParaRPr b="0" lang="en-US" sz="600" spc="-1" strike="noStrike">
              <a:solidFill>
                <a:srgbClr val="1d1e1d"/>
              </a:solidFill>
              <a:latin typeface="Rubik"/>
            </a:endParaRPr>
          </a:p>
        </p:txBody>
      </p:sp>
      <p:sp>
        <p:nvSpPr>
          <p:cNvPr id="236" name="PlaceHolder 3"/>
          <p:cNvSpPr>
            <a:spLocks noGrp="1"/>
          </p:cNvSpPr>
          <p:nvPr>
            <p:ph/>
          </p:nvPr>
        </p:nvSpPr>
        <p:spPr>
          <a:xfrm>
            <a:off x="6840000" y="360000"/>
            <a:ext cx="1079640" cy="153360"/>
          </a:xfrm>
          <a:prstGeom prst="rect">
            <a:avLst/>
          </a:prstGeom>
          <a:noFill/>
          <a:ln w="0">
            <a:noFill/>
          </a:ln>
        </p:spPr>
        <p:txBody>
          <a:bodyPr lIns="0" rIns="0" tIns="0" bIns="0" anchor="t">
            <a:noAutofit/>
          </a:bodyPr>
          <a:p>
            <a:pPr>
              <a:lnSpc>
                <a:spcPct val="100000"/>
              </a:lnSpc>
              <a:buNone/>
              <a:tabLst>
                <a:tab algn="l" pos="0"/>
              </a:tabLst>
            </a:pPr>
            <a:r>
              <a:rPr b="0" lang="de-DE" sz="1000" spc="-1" strike="noStrike">
                <a:solidFill>
                  <a:srgbClr val="ffffff"/>
                </a:solidFill>
                <a:latin typeface="Rubik"/>
              </a:rPr>
              <a:t>E-COMMERCE</a:t>
            </a:r>
            <a:endParaRPr b="0" lang="en-US" sz="1000" spc="-1" strike="noStrike">
              <a:solidFill>
                <a:srgbClr val="1d1e1d"/>
              </a:solidFill>
              <a:latin typeface="Rubik"/>
            </a:endParaRPr>
          </a:p>
        </p:txBody>
      </p:sp>
      <p:sp>
        <p:nvSpPr>
          <p:cNvPr id="237" name="PlaceHolder 4"/>
          <p:cNvSpPr>
            <a:spLocks noGrp="1"/>
          </p:cNvSpPr>
          <p:nvPr>
            <p:ph/>
          </p:nvPr>
        </p:nvSpPr>
        <p:spPr>
          <a:xfrm>
            <a:off x="8146080" y="360000"/>
            <a:ext cx="685440" cy="139320"/>
          </a:xfrm>
          <a:prstGeom prst="rect">
            <a:avLst/>
          </a:prstGeom>
          <a:noFill/>
          <a:ln w="0">
            <a:noFill/>
          </a:ln>
        </p:spPr>
        <p:txBody>
          <a:bodyPr lIns="0" rIns="0" tIns="0" bIns="0" anchor="t">
            <a:noAutofit/>
          </a:bodyPr>
          <a:p>
            <a:pPr>
              <a:lnSpc>
                <a:spcPct val="100000"/>
              </a:lnSpc>
              <a:buNone/>
              <a:tabLst>
                <a:tab algn="l" pos="0"/>
              </a:tabLst>
            </a:pPr>
            <a:r>
              <a:rPr b="0" lang="de-DE" sz="1000" spc="-1" strike="noStrike">
                <a:solidFill>
                  <a:srgbClr val="ffffff"/>
                </a:solidFill>
                <a:latin typeface="Rubik"/>
              </a:rPr>
              <a:t>11.05.2023</a:t>
            </a:r>
            <a:endParaRPr b="0" lang="en-US" sz="1000" spc="-1" strike="noStrike">
              <a:solidFill>
                <a:srgbClr val="1d1e1d"/>
              </a:solidFill>
              <a:latin typeface="Rubik"/>
            </a:endParaRPr>
          </a:p>
        </p:txBody>
      </p:sp>
      <p:sp>
        <p:nvSpPr>
          <p:cNvPr id="238" name="PlaceHolder 5"/>
          <p:cNvSpPr>
            <a:spLocks noGrp="1"/>
          </p:cNvSpPr>
          <p:nvPr>
            <p:ph/>
          </p:nvPr>
        </p:nvSpPr>
        <p:spPr>
          <a:xfrm>
            <a:off x="8341920" y="231480"/>
            <a:ext cx="195120" cy="91800"/>
          </a:xfrm>
          <a:prstGeom prst="rect">
            <a:avLst/>
          </a:prstGeom>
          <a:noFill/>
          <a:ln w="0">
            <a:noFill/>
          </a:ln>
        </p:spPr>
        <p:txBody>
          <a:bodyPr lIns="0" rIns="0" tIns="0" bIns="0" anchor="t">
            <a:noAutofit/>
          </a:bodyPr>
          <a:p>
            <a:pPr>
              <a:lnSpc>
                <a:spcPct val="100000"/>
              </a:lnSpc>
              <a:buNone/>
              <a:tabLst>
                <a:tab algn="l" pos="0"/>
              </a:tabLst>
            </a:pPr>
            <a:r>
              <a:rPr b="0" lang="de-DE" sz="600" spc="-1" strike="noStrike">
                <a:solidFill>
                  <a:srgbClr val="ffffff">
                    <a:alpha val="50000"/>
                  </a:srgbClr>
                </a:solidFill>
                <a:latin typeface="Rubik"/>
              </a:rPr>
              <a:t>DATE</a:t>
            </a:r>
            <a:endParaRPr b="0" lang="en-US" sz="600" spc="-1" strike="noStrike">
              <a:solidFill>
                <a:srgbClr val="1d1e1d"/>
              </a:solidFill>
              <a:latin typeface="Rubik"/>
            </a:endParaRPr>
          </a:p>
        </p:txBody>
      </p:sp>
      <p:sp>
        <p:nvSpPr>
          <p:cNvPr id="239" name="Rectangle 8"/>
          <p:cNvSpPr/>
          <p:nvPr/>
        </p:nvSpPr>
        <p:spPr>
          <a:xfrm>
            <a:off x="6311160" y="2256120"/>
            <a:ext cx="259488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de-DE" sz="1800" spc="-1" strike="noStrike">
                <a:solidFill>
                  <a:srgbClr val="ffffff"/>
                </a:solidFill>
                <a:latin typeface="Rubik"/>
              </a:rPr>
              <a:t>DOCUMENT ID : 5433</a:t>
            </a:r>
            <a:endParaRPr b="0" lang="en-IN" sz="1800" spc="-1" strike="noStrike">
              <a:latin typeface="Arial"/>
            </a:endParaRPr>
          </a:p>
          <a:p>
            <a:pPr>
              <a:lnSpc>
                <a:spcPct val="100000"/>
              </a:lnSpc>
              <a:buNone/>
              <a:tabLst>
                <a:tab algn="l" pos="0"/>
              </a:tabLst>
            </a:pPr>
            <a:r>
              <a:rPr b="0" lang="de-DE" sz="1800" spc="-1" strike="noStrike">
                <a:solidFill>
                  <a:srgbClr val="ffffff"/>
                </a:solidFill>
                <a:latin typeface="Rubik"/>
              </a:rPr>
              <a:t>                               </a:t>
            </a:r>
            <a:r>
              <a:rPr b="0" lang="de-DE" sz="1800" spc="-1" strike="noStrike">
                <a:solidFill>
                  <a:srgbClr val="ffffff"/>
                </a:solidFill>
                <a:latin typeface="Rubik"/>
              </a:rPr>
              <a:t>5466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1845720" y="900000"/>
            <a:ext cx="5353560" cy="899280"/>
          </a:xfrm>
          <a:prstGeom prst="rect">
            <a:avLst/>
          </a:prstGeom>
          <a:noFill/>
          <a:ln w="0">
            <a:noFill/>
          </a:ln>
        </p:spPr>
        <p:txBody>
          <a:bodyPr lIns="0" rIns="0" tIns="0" bIns="0" anchor="t">
            <a:noAutofit/>
          </a:bodyPr>
          <a:p>
            <a:pPr>
              <a:lnSpc>
                <a:spcPct val="90000"/>
              </a:lnSpc>
              <a:buNone/>
            </a:pPr>
            <a:r>
              <a:rPr b="1" lang="de-DE" sz="3200" spc="-1" strike="noStrike">
                <a:solidFill>
                  <a:srgbClr val="ffffff"/>
                </a:solidFill>
                <a:latin typeface="Rubik"/>
              </a:rPr>
              <a:t>REGISTRATION FORM</a:t>
            </a:r>
            <a:endParaRPr b="0" lang="en-US" sz="3200" spc="-1" strike="noStrike">
              <a:solidFill>
                <a:srgbClr val="1d1e1d"/>
              </a:solidFill>
              <a:latin typeface="Rubik"/>
            </a:endParaRPr>
          </a:p>
        </p:txBody>
      </p:sp>
      <p:sp>
        <p:nvSpPr>
          <p:cNvPr id="241" name="PlaceHolder 2"/>
          <p:cNvSpPr>
            <a:spLocks noGrp="1"/>
          </p:cNvSpPr>
          <p:nvPr>
            <p:ph/>
          </p:nvPr>
        </p:nvSpPr>
        <p:spPr>
          <a:xfrm>
            <a:off x="4680360" y="127440"/>
            <a:ext cx="3959280" cy="359640"/>
          </a:xfrm>
          <a:prstGeom prst="rect">
            <a:avLst/>
          </a:prstGeom>
          <a:noFill/>
          <a:ln w="0">
            <a:noFill/>
          </a:ln>
        </p:spPr>
        <p:txBody>
          <a:bodyPr lIns="0" rIns="0" tIns="0" bIns="0" anchor="t">
            <a:noAutofit/>
          </a:bodyPr>
          <a:p>
            <a:pPr marL="144000" indent="-144000">
              <a:lnSpc>
                <a:spcPct val="100000"/>
              </a:lnSpc>
              <a:buNone/>
              <a:tabLst>
                <a:tab algn="l" pos="0"/>
              </a:tabLst>
            </a:pPr>
            <a:r>
              <a:rPr b="0" lang="de-DE" sz="1400" spc="-1" strike="noStrike">
                <a:solidFill>
                  <a:srgbClr val="ffffff"/>
                </a:solidFill>
                <a:latin typeface="Rubik"/>
              </a:rPr>
              <a:t>POWERED BY:</a:t>
            </a:r>
            <a:endParaRPr b="0" lang="en-US" sz="1400" spc="-1" strike="noStrike">
              <a:solidFill>
                <a:srgbClr val="1d1e1d"/>
              </a:solidFill>
              <a:latin typeface="Rubik"/>
            </a:endParaRPr>
          </a:p>
          <a:p>
            <a:pPr marL="144000" indent="-144000">
              <a:lnSpc>
                <a:spcPct val="100000"/>
              </a:lnSpc>
              <a:buNone/>
              <a:tabLst>
                <a:tab algn="l" pos="0"/>
              </a:tabLst>
            </a:pPr>
            <a:r>
              <a:rPr b="0" lang="de-DE" sz="1400" spc="-1" strike="noStrike">
                <a:solidFill>
                  <a:srgbClr val="ffffff"/>
                </a:solidFill>
                <a:latin typeface="Rubik"/>
              </a:rPr>
              <a:t>E-COMMERCE</a:t>
            </a:r>
            <a:endParaRPr b="0" lang="en-US" sz="1400" spc="-1" strike="noStrike">
              <a:solidFill>
                <a:srgbClr val="1d1e1d"/>
              </a:solidFill>
              <a:latin typeface="Rubik"/>
            </a:endParaRPr>
          </a:p>
        </p:txBody>
      </p:sp>
      <p:sp>
        <p:nvSpPr>
          <p:cNvPr id="242" name="PlaceHolder 3"/>
          <p:cNvSpPr>
            <a:spLocks noGrp="1"/>
          </p:cNvSpPr>
          <p:nvPr>
            <p:ph/>
          </p:nvPr>
        </p:nvSpPr>
        <p:spPr>
          <a:xfrm>
            <a:off x="7272000" y="1947960"/>
            <a:ext cx="1871640" cy="1291680"/>
          </a:xfrm>
          <a:prstGeom prst="rect">
            <a:avLst/>
          </a:prstGeom>
          <a:noFill/>
          <a:ln w="0">
            <a:noFill/>
          </a:ln>
        </p:spPr>
        <p:txBody>
          <a:bodyPr lIns="0" rIns="0" tIns="0" bIns="0" anchor="t">
            <a:noAutofit/>
          </a:bodyPr>
          <a:p>
            <a:pPr marL="144000" indent="-144000">
              <a:lnSpc>
                <a:spcPct val="100000"/>
              </a:lnSpc>
              <a:buNone/>
              <a:tabLst>
                <a:tab algn="l" pos="0"/>
              </a:tabLst>
            </a:pPr>
            <a:r>
              <a:rPr b="0" lang="de-DE" sz="1400" spc="-1" strike="noStrike">
                <a:solidFill>
                  <a:srgbClr val="ffffff"/>
                </a:solidFill>
                <a:latin typeface="Rubik"/>
              </a:rPr>
              <a:t>      </a:t>
            </a:r>
            <a:endParaRPr b="0" lang="en-US" sz="1400" spc="-1" strike="noStrike">
              <a:solidFill>
                <a:srgbClr val="1d1e1d"/>
              </a:solidFill>
              <a:latin typeface="Rubik"/>
            </a:endParaRPr>
          </a:p>
          <a:p>
            <a:pPr marL="144000" indent="-144000">
              <a:lnSpc>
                <a:spcPct val="100000"/>
              </a:lnSpc>
              <a:buNone/>
              <a:tabLst>
                <a:tab algn="l" pos="0"/>
              </a:tabLst>
            </a:pPr>
            <a:r>
              <a:rPr b="0" lang="de-DE" sz="1400" spc="-1" strike="noStrike">
                <a:solidFill>
                  <a:srgbClr val="ffffff"/>
                </a:solidFill>
                <a:latin typeface="Rubik"/>
              </a:rPr>
              <a:t>DOCUMENT ID : 5433</a:t>
            </a:r>
            <a:endParaRPr b="0" lang="en-US" sz="1400" spc="-1" strike="noStrike">
              <a:solidFill>
                <a:srgbClr val="1d1e1d"/>
              </a:solidFill>
              <a:latin typeface="Rubik"/>
            </a:endParaRPr>
          </a:p>
          <a:p>
            <a:pPr marL="144000" indent="-144000">
              <a:lnSpc>
                <a:spcPct val="100000"/>
              </a:lnSpc>
              <a:buNone/>
              <a:tabLst>
                <a:tab algn="l" pos="0"/>
              </a:tabLst>
            </a:pPr>
            <a:r>
              <a:rPr b="0" lang="de-DE" sz="1400" spc="-1" strike="noStrike">
                <a:solidFill>
                  <a:srgbClr val="ffffff"/>
                </a:solidFill>
                <a:latin typeface="Rubik"/>
              </a:rPr>
              <a:t>5466                        </a:t>
            </a:r>
            <a:endParaRPr b="0" lang="en-US" sz="1400" spc="-1" strike="noStrike">
              <a:solidFill>
                <a:srgbClr val="1d1e1d"/>
              </a:solidFill>
              <a:latin typeface="Rubik"/>
            </a:endParaRPr>
          </a:p>
          <a:p>
            <a:pPr marL="144000" indent="-144000">
              <a:lnSpc>
                <a:spcPct val="100000"/>
              </a:lnSpc>
              <a:buNone/>
              <a:tabLst>
                <a:tab algn="l" pos="0"/>
              </a:tabLst>
            </a:pPr>
            <a:r>
              <a:rPr b="0" lang="de-DE" sz="1400" spc="-1" strike="noStrike">
                <a:solidFill>
                  <a:srgbClr val="ffffff"/>
                </a:solidFill>
                <a:latin typeface="Rubik"/>
              </a:rPr>
              <a:t> </a:t>
            </a:r>
            <a:endParaRPr b="0" lang="en-US" sz="1400" spc="-1" strike="noStrike">
              <a:solidFill>
                <a:srgbClr val="1d1e1d"/>
              </a:solidFill>
              <a:latin typeface="Rubik"/>
            </a:endParaRPr>
          </a:p>
        </p:txBody>
      </p:sp>
      <p:sp>
        <p:nvSpPr>
          <p:cNvPr id="243" name="PlaceHolder 5"/>
          <p:cNvSpPr/>
          <p:nvPr/>
        </p:nvSpPr>
        <p:spPr>
          <a:xfrm>
            <a:off x="7344000" y="180000"/>
            <a:ext cx="1799640" cy="30708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de-DE" sz="1400" spc="-1" strike="noStrike">
                <a:solidFill>
                  <a:srgbClr val="ffffff"/>
                </a:solidFill>
                <a:latin typeface="Rubik"/>
              </a:rPr>
              <a:t>DATE: 11/05/2023</a:t>
            </a:r>
            <a:endParaRPr b="0" lang="en-IN" sz="1400" spc="-1" strike="noStrike">
              <a:latin typeface="Arial"/>
            </a:endParaRPr>
          </a:p>
        </p:txBody>
      </p:sp>
      <p:sp>
        <p:nvSpPr>
          <p:cNvPr id="244" name="Rectangle 1"/>
          <p:cNvSpPr/>
          <p:nvPr/>
        </p:nvSpPr>
        <p:spPr>
          <a:xfrm>
            <a:off x="1434240" y="127440"/>
            <a:ext cx="7036920" cy="729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u="sng">
                <a:solidFill>
                  <a:srgbClr val="ff0000"/>
                </a:solidFill>
                <a:uFillTx/>
                <a:latin typeface="Rubik"/>
              </a:rPr>
              <a:t>Overall Description about the project</a:t>
            </a:r>
            <a:br>
              <a:rPr sz="1800"/>
            </a:br>
            <a:endParaRPr b="0" lang="en-IN" sz="2400" spc="-1" strike="noStrike">
              <a:latin typeface="Arial"/>
            </a:endParaRPr>
          </a:p>
        </p:txBody>
      </p:sp>
      <p:sp>
        <p:nvSpPr>
          <p:cNvPr id="245" name="Rectangle 2"/>
          <p:cNvSpPr/>
          <p:nvPr/>
        </p:nvSpPr>
        <p:spPr>
          <a:xfrm>
            <a:off x="618480" y="735120"/>
            <a:ext cx="8345880" cy="1735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1d1e1d"/>
                </a:solidFill>
                <a:latin typeface="Rubik"/>
                <a:ea typeface="DejaVu Sans"/>
              </a:rPr>
              <a:t>This document contains the process of adding mobile number and occupation fields into the registration page and saving the data into customer database and displaying it on the admin page, where the customer can login with either the email ID or mobile number using the same password. The customer can also update the mobile number and occupation fields as per their convenience.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1845720" y="900000"/>
            <a:ext cx="5353560" cy="899280"/>
          </a:xfrm>
          <a:prstGeom prst="rect">
            <a:avLst/>
          </a:prstGeom>
          <a:noFill/>
          <a:ln w="0">
            <a:noFill/>
          </a:ln>
        </p:spPr>
        <p:txBody>
          <a:bodyPr lIns="0" rIns="0" tIns="0" bIns="0" anchor="t">
            <a:noAutofit/>
          </a:bodyPr>
          <a:p>
            <a:pPr>
              <a:lnSpc>
                <a:spcPct val="90000"/>
              </a:lnSpc>
              <a:buNone/>
            </a:pPr>
            <a:r>
              <a:rPr b="1" lang="de-DE" sz="3200" spc="-1" strike="noStrike">
                <a:solidFill>
                  <a:srgbClr val="ffffff"/>
                </a:solidFill>
                <a:latin typeface="Rubik"/>
              </a:rPr>
              <a:t>REGISTRATION FORM</a:t>
            </a:r>
            <a:endParaRPr b="0" lang="en-US" sz="3200" spc="-1" strike="noStrike">
              <a:solidFill>
                <a:srgbClr val="1d1e1d"/>
              </a:solidFill>
              <a:latin typeface="Rubik"/>
            </a:endParaRPr>
          </a:p>
        </p:txBody>
      </p:sp>
      <p:sp>
        <p:nvSpPr>
          <p:cNvPr id="247" name="PlaceHolder 2"/>
          <p:cNvSpPr>
            <a:spLocks noGrp="1"/>
          </p:cNvSpPr>
          <p:nvPr>
            <p:ph/>
          </p:nvPr>
        </p:nvSpPr>
        <p:spPr>
          <a:xfrm>
            <a:off x="4680360" y="127440"/>
            <a:ext cx="3959280" cy="359640"/>
          </a:xfrm>
          <a:prstGeom prst="rect">
            <a:avLst/>
          </a:prstGeom>
          <a:noFill/>
          <a:ln w="0">
            <a:noFill/>
          </a:ln>
        </p:spPr>
        <p:txBody>
          <a:bodyPr lIns="0" rIns="0" tIns="0" bIns="0" anchor="t">
            <a:noAutofit/>
          </a:bodyPr>
          <a:p>
            <a:pPr marL="144000" indent="-144000">
              <a:lnSpc>
                <a:spcPct val="100000"/>
              </a:lnSpc>
              <a:buNone/>
              <a:tabLst>
                <a:tab algn="l" pos="0"/>
              </a:tabLst>
            </a:pPr>
            <a:r>
              <a:rPr b="0" lang="de-DE" sz="1400" spc="-1" strike="noStrike">
                <a:solidFill>
                  <a:srgbClr val="ffffff"/>
                </a:solidFill>
                <a:latin typeface="Rubik"/>
              </a:rPr>
              <a:t>POWERED BY:</a:t>
            </a:r>
            <a:endParaRPr b="0" lang="en-US" sz="1400" spc="-1" strike="noStrike">
              <a:solidFill>
                <a:srgbClr val="1d1e1d"/>
              </a:solidFill>
              <a:latin typeface="Rubik"/>
            </a:endParaRPr>
          </a:p>
          <a:p>
            <a:pPr marL="144000" indent="-144000">
              <a:lnSpc>
                <a:spcPct val="100000"/>
              </a:lnSpc>
              <a:buNone/>
              <a:tabLst>
                <a:tab algn="l" pos="0"/>
              </a:tabLst>
            </a:pPr>
            <a:r>
              <a:rPr b="0" lang="de-DE" sz="1400" spc="-1" strike="noStrike">
                <a:solidFill>
                  <a:srgbClr val="ffffff"/>
                </a:solidFill>
                <a:latin typeface="Rubik"/>
              </a:rPr>
              <a:t>E-COMMERCE</a:t>
            </a:r>
            <a:endParaRPr b="0" lang="en-US" sz="1400" spc="-1" strike="noStrike">
              <a:solidFill>
                <a:srgbClr val="1d1e1d"/>
              </a:solidFill>
              <a:latin typeface="Rubik"/>
            </a:endParaRPr>
          </a:p>
        </p:txBody>
      </p:sp>
      <p:sp>
        <p:nvSpPr>
          <p:cNvPr id="248" name="PlaceHolder 3"/>
          <p:cNvSpPr>
            <a:spLocks noGrp="1"/>
          </p:cNvSpPr>
          <p:nvPr>
            <p:ph/>
          </p:nvPr>
        </p:nvSpPr>
        <p:spPr>
          <a:xfrm>
            <a:off x="7272000" y="1947960"/>
            <a:ext cx="1871640" cy="1291680"/>
          </a:xfrm>
          <a:prstGeom prst="rect">
            <a:avLst/>
          </a:prstGeom>
          <a:noFill/>
          <a:ln w="0">
            <a:noFill/>
          </a:ln>
        </p:spPr>
        <p:txBody>
          <a:bodyPr lIns="0" rIns="0" tIns="0" bIns="0" anchor="t">
            <a:noAutofit/>
          </a:bodyPr>
          <a:p>
            <a:pPr marL="144000" indent="-144000">
              <a:lnSpc>
                <a:spcPct val="100000"/>
              </a:lnSpc>
              <a:buNone/>
              <a:tabLst>
                <a:tab algn="l" pos="0"/>
              </a:tabLst>
            </a:pPr>
            <a:r>
              <a:rPr b="0" lang="de-DE" sz="1400" spc="-1" strike="noStrike">
                <a:solidFill>
                  <a:srgbClr val="ffffff"/>
                </a:solidFill>
                <a:latin typeface="Rubik"/>
              </a:rPr>
              <a:t>      </a:t>
            </a:r>
            <a:endParaRPr b="0" lang="en-US" sz="1400" spc="-1" strike="noStrike">
              <a:solidFill>
                <a:srgbClr val="1d1e1d"/>
              </a:solidFill>
              <a:latin typeface="Rubik"/>
            </a:endParaRPr>
          </a:p>
          <a:p>
            <a:pPr marL="144000" indent="-144000">
              <a:lnSpc>
                <a:spcPct val="100000"/>
              </a:lnSpc>
              <a:buNone/>
              <a:tabLst>
                <a:tab algn="l" pos="0"/>
              </a:tabLst>
            </a:pPr>
            <a:r>
              <a:rPr b="0" lang="de-DE" sz="1400" spc="-1" strike="noStrike">
                <a:solidFill>
                  <a:srgbClr val="ffffff"/>
                </a:solidFill>
                <a:latin typeface="Rubik"/>
              </a:rPr>
              <a:t>DOCUMENT ID : 5433</a:t>
            </a:r>
            <a:endParaRPr b="0" lang="en-US" sz="1400" spc="-1" strike="noStrike">
              <a:solidFill>
                <a:srgbClr val="1d1e1d"/>
              </a:solidFill>
              <a:latin typeface="Rubik"/>
            </a:endParaRPr>
          </a:p>
          <a:p>
            <a:pPr marL="144000" indent="-144000">
              <a:lnSpc>
                <a:spcPct val="100000"/>
              </a:lnSpc>
              <a:buNone/>
              <a:tabLst>
                <a:tab algn="l" pos="0"/>
              </a:tabLst>
            </a:pPr>
            <a:r>
              <a:rPr b="0" lang="de-DE" sz="1400" spc="-1" strike="noStrike">
                <a:solidFill>
                  <a:srgbClr val="ffffff"/>
                </a:solidFill>
                <a:latin typeface="Rubik"/>
              </a:rPr>
              <a:t>5466                        </a:t>
            </a:r>
            <a:endParaRPr b="0" lang="en-US" sz="1400" spc="-1" strike="noStrike">
              <a:solidFill>
                <a:srgbClr val="1d1e1d"/>
              </a:solidFill>
              <a:latin typeface="Rubik"/>
            </a:endParaRPr>
          </a:p>
          <a:p>
            <a:pPr marL="144000" indent="-144000">
              <a:lnSpc>
                <a:spcPct val="100000"/>
              </a:lnSpc>
              <a:buNone/>
              <a:tabLst>
                <a:tab algn="l" pos="0"/>
              </a:tabLst>
            </a:pPr>
            <a:r>
              <a:rPr b="0" lang="de-DE" sz="1400" spc="-1" strike="noStrike">
                <a:solidFill>
                  <a:srgbClr val="ffffff"/>
                </a:solidFill>
                <a:latin typeface="Rubik"/>
              </a:rPr>
              <a:t> </a:t>
            </a:r>
            <a:endParaRPr b="0" lang="en-US" sz="1400" spc="-1" strike="noStrike">
              <a:solidFill>
                <a:srgbClr val="1d1e1d"/>
              </a:solidFill>
              <a:latin typeface="Rubik"/>
            </a:endParaRPr>
          </a:p>
        </p:txBody>
      </p:sp>
      <p:sp>
        <p:nvSpPr>
          <p:cNvPr id="249" name="PlaceHolder 5"/>
          <p:cNvSpPr/>
          <p:nvPr/>
        </p:nvSpPr>
        <p:spPr>
          <a:xfrm>
            <a:off x="7344000" y="180000"/>
            <a:ext cx="1799640" cy="30708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de-DE" sz="1400" spc="-1" strike="noStrike">
                <a:solidFill>
                  <a:srgbClr val="ffffff"/>
                </a:solidFill>
                <a:latin typeface="Rubik"/>
              </a:rPr>
              <a:t>DATE: 11/05/2023</a:t>
            </a:r>
            <a:endParaRPr b="0" lang="en-IN" sz="1400" spc="-1" strike="noStrike">
              <a:latin typeface="Arial"/>
            </a:endParaRPr>
          </a:p>
        </p:txBody>
      </p:sp>
      <p:sp>
        <p:nvSpPr>
          <p:cNvPr id="250" name="Rectangle 3"/>
          <p:cNvSpPr/>
          <p:nvPr/>
        </p:nvSpPr>
        <p:spPr>
          <a:xfrm>
            <a:off x="457920" y="678600"/>
            <a:ext cx="8685720" cy="2558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1d1e1d"/>
                </a:solidFill>
                <a:latin typeface="Rubik"/>
                <a:ea typeface="DejaVu Sans"/>
              </a:rPr>
              <a:t>Magento 2 is a popular E-Commerce platform owned by Adobe, that is designed to help business of all sizes to create and manage online stores. It is an open-source platform in which users can download and use it for free. It uses multiple other PHP frameworks such as Laminas (formerly known as Zend Framework).</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1d1e1d"/>
                </a:solidFill>
                <a:latin typeface="Rubik"/>
                <a:ea typeface="DejaVu Sans"/>
              </a:rPr>
              <a:t>The benefit of Magento 2 is flexibility and scalability where it offers a wide range of customization options, allowing business to tailor their online stores to their unique needs and preferences.</a:t>
            </a:r>
            <a:endParaRPr b="0" lang="en-IN" sz="1800" spc="-1" strike="noStrike">
              <a:latin typeface="Arial"/>
            </a:endParaRPr>
          </a:p>
        </p:txBody>
      </p:sp>
      <p:pic>
        <p:nvPicPr>
          <p:cNvPr id="251" name="Picture 4" descr=""/>
          <p:cNvPicPr/>
          <p:nvPr/>
        </p:nvPicPr>
        <p:blipFill>
          <a:blip r:embed="rId1"/>
          <a:stretch/>
        </p:blipFill>
        <p:spPr>
          <a:xfrm>
            <a:off x="2860560" y="2986920"/>
            <a:ext cx="2956320" cy="1688400"/>
          </a:xfrm>
          <a:prstGeom prst="rect">
            <a:avLst/>
          </a:prstGeom>
          <a:ln w="0">
            <a:noFill/>
          </a:ln>
        </p:spPr>
      </p:pic>
      <p:sp>
        <p:nvSpPr>
          <p:cNvPr id="252" name="Rectangle 5"/>
          <p:cNvSpPr/>
          <p:nvPr/>
        </p:nvSpPr>
        <p:spPr>
          <a:xfrm>
            <a:off x="1091880" y="44280"/>
            <a:ext cx="626652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IN" sz="2400" spc="-1" strike="noStrike" u="sng">
                <a:solidFill>
                  <a:srgbClr val="ff0000"/>
                </a:solidFill>
                <a:uFillTx/>
                <a:latin typeface="Rubik"/>
              </a:rPr>
              <a:t>What are the technologies we used</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1845720" y="900000"/>
            <a:ext cx="5353560" cy="899280"/>
          </a:xfrm>
          <a:prstGeom prst="rect">
            <a:avLst/>
          </a:prstGeom>
          <a:noFill/>
          <a:ln w="0">
            <a:noFill/>
          </a:ln>
        </p:spPr>
        <p:txBody>
          <a:bodyPr lIns="0" rIns="0" tIns="0" bIns="0" anchor="t">
            <a:noAutofit/>
          </a:bodyPr>
          <a:p>
            <a:pPr>
              <a:lnSpc>
                <a:spcPct val="90000"/>
              </a:lnSpc>
              <a:buNone/>
            </a:pPr>
            <a:r>
              <a:rPr b="1" lang="de-DE" sz="3200" spc="-1" strike="noStrike">
                <a:solidFill>
                  <a:srgbClr val="ffffff"/>
                </a:solidFill>
                <a:latin typeface="Rubik"/>
              </a:rPr>
              <a:t>REGISTRATION FORM</a:t>
            </a:r>
            <a:endParaRPr b="0" lang="en-US" sz="3200" spc="-1" strike="noStrike">
              <a:solidFill>
                <a:srgbClr val="1d1e1d"/>
              </a:solidFill>
              <a:latin typeface="Rubik"/>
            </a:endParaRPr>
          </a:p>
        </p:txBody>
      </p:sp>
      <p:sp>
        <p:nvSpPr>
          <p:cNvPr id="254" name="PlaceHolder 2"/>
          <p:cNvSpPr>
            <a:spLocks noGrp="1"/>
          </p:cNvSpPr>
          <p:nvPr>
            <p:ph/>
          </p:nvPr>
        </p:nvSpPr>
        <p:spPr>
          <a:xfrm>
            <a:off x="4680360" y="127440"/>
            <a:ext cx="3959280" cy="359640"/>
          </a:xfrm>
          <a:prstGeom prst="rect">
            <a:avLst/>
          </a:prstGeom>
          <a:noFill/>
          <a:ln w="0">
            <a:noFill/>
          </a:ln>
        </p:spPr>
        <p:txBody>
          <a:bodyPr lIns="0" rIns="0" tIns="0" bIns="0" anchor="t">
            <a:noAutofit/>
          </a:bodyPr>
          <a:p>
            <a:pPr marL="144000" indent="-144000">
              <a:lnSpc>
                <a:spcPct val="100000"/>
              </a:lnSpc>
              <a:buNone/>
              <a:tabLst>
                <a:tab algn="l" pos="0"/>
              </a:tabLst>
            </a:pPr>
            <a:r>
              <a:rPr b="0" lang="de-DE" sz="1400" spc="-1" strike="noStrike">
                <a:solidFill>
                  <a:srgbClr val="ffffff"/>
                </a:solidFill>
                <a:latin typeface="Rubik"/>
              </a:rPr>
              <a:t>POWERED BY:</a:t>
            </a:r>
            <a:endParaRPr b="0" lang="en-US" sz="1400" spc="-1" strike="noStrike">
              <a:solidFill>
                <a:srgbClr val="1d1e1d"/>
              </a:solidFill>
              <a:latin typeface="Rubik"/>
            </a:endParaRPr>
          </a:p>
          <a:p>
            <a:pPr marL="144000" indent="-144000">
              <a:lnSpc>
                <a:spcPct val="100000"/>
              </a:lnSpc>
              <a:buNone/>
              <a:tabLst>
                <a:tab algn="l" pos="0"/>
              </a:tabLst>
            </a:pPr>
            <a:r>
              <a:rPr b="0" lang="de-DE" sz="1400" spc="-1" strike="noStrike">
                <a:solidFill>
                  <a:srgbClr val="ffffff"/>
                </a:solidFill>
                <a:latin typeface="Rubik"/>
              </a:rPr>
              <a:t>E-COMMERCE</a:t>
            </a:r>
            <a:endParaRPr b="0" lang="en-US" sz="1400" spc="-1" strike="noStrike">
              <a:solidFill>
                <a:srgbClr val="1d1e1d"/>
              </a:solidFill>
              <a:latin typeface="Rubik"/>
            </a:endParaRPr>
          </a:p>
        </p:txBody>
      </p:sp>
      <p:sp>
        <p:nvSpPr>
          <p:cNvPr id="255" name="PlaceHolder 3"/>
          <p:cNvSpPr>
            <a:spLocks noGrp="1"/>
          </p:cNvSpPr>
          <p:nvPr>
            <p:ph/>
          </p:nvPr>
        </p:nvSpPr>
        <p:spPr>
          <a:xfrm>
            <a:off x="7272000" y="1947960"/>
            <a:ext cx="1871640" cy="1291680"/>
          </a:xfrm>
          <a:prstGeom prst="rect">
            <a:avLst/>
          </a:prstGeom>
          <a:noFill/>
          <a:ln w="0">
            <a:noFill/>
          </a:ln>
        </p:spPr>
        <p:txBody>
          <a:bodyPr lIns="0" rIns="0" tIns="0" bIns="0" anchor="t">
            <a:noAutofit/>
          </a:bodyPr>
          <a:p>
            <a:pPr marL="144000" indent="-144000">
              <a:lnSpc>
                <a:spcPct val="100000"/>
              </a:lnSpc>
              <a:buNone/>
              <a:tabLst>
                <a:tab algn="l" pos="0"/>
              </a:tabLst>
            </a:pPr>
            <a:r>
              <a:rPr b="0" lang="de-DE" sz="1400" spc="-1" strike="noStrike">
                <a:solidFill>
                  <a:srgbClr val="ffffff"/>
                </a:solidFill>
                <a:latin typeface="Rubik"/>
              </a:rPr>
              <a:t>      </a:t>
            </a:r>
            <a:endParaRPr b="0" lang="en-US" sz="1400" spc="-1" strike="noStrike">
              <a:solidFill>
                <a:srgbClr val="1d1e1d"/>
              </a:solidFill>
              <a:latin typeface="Rubik"/>
            </a:endParaRPr>
          </a:p>
          <a:p>
            <a:pPr marL="144000" indent="-144000">
              <a:lnSpc>
                <a:spcPct val="100000"/>
              </a:lnSpc>
              <a:buNone/>
              <a:tabLst>
                <a:tab algn="l" pos="0"/>
              </a:tabLst>
            </a:pPr>
            <a:r>
              <a:rPr b="0" lang="de-DE" sz="1400" spc="-1" strike="noStrike">
                <a:solidFill>
                  <a:srgbClr val="ffffff"/>
                </a:solidFill>
                <a:latin typeface="Rubik"/>
              </a:rPr>
              <a:t>DOCUMENT ID : 5433</a:t>
            </a:r>
            <a:endParaRPr b="0" lang="en-US" sz="1400" spc="-1" strike="noStrike">
              <a:solidFill>
                <a:srgbClr val="1d1e1d"/>
              </a:solidFill>
              <a:latin typeface="Rubik"/>
            </a:endParaRPr>
          </a:p>
          <a:p>
            <a:pPr marL="144000" indent="-144000">
              <a:lnSpc>
                <a:spcPct val="100000"/>
              </a:lnSpc>
              <a:buNone/>
              <a:tabLst>
                <a:tab algn="l" pos="0"/>
              </a:tabLst>
            </a:pPr>
            <a:r>
              <a:rPr b="0" lang="de-DE" sz="1400" spc="-1" strike="noStrike">
                <a:solidFill>
                  <a:srgbClr val="ffffff"/>
                </a:solidFill>
                <a:latin typeface="Rubik"/>
              </a:rPr>
              <a:t>5466                        </a:t>
            </a:r>
            <a:endParaRPr b="0" lang="en-US" sz="1400" spc="-1" strike="noStrike">
              <a:solidFill>
                <a:srgbClr val="1d1e1d"/>
              </a:solidFill>
              <a:latin typeface="Rubik"/>
            </a:endParaRPr>
          </a:p>
          <a:p>
            <a:pPr marL="144000" indent="-144000">
              <a:lnSpc>
                <a:spcPct val="100000"/>
              </a:lnSpc>
              <a:buNone/>
              <a:tabLst>
                <a:tab algn="l" pos="0"/>
              </a:tabLst>
            </a:pPr>
            <a:r>
              <a:rPr b="0" lang="de-DE" sz="1400" spc="-1" strike="noStrike">
                <a:solidFill>
                  <a:srgbClr val="ffffff"/>
                </a:solidFill>
                <a:latin typeface="Rubik"/>
              </a:rPr>
              <a:t> </a:t>
            </a:r>
            <a:endParaRPr b="0" lang="en-US" sz="1400" spc="-1" strike="noStrike">
              <a:solidFill>
                <a:srgbClr val="1d1e1d"/>
              </a:solidFill>
              <a:latin typeface="Rubik"/>
            </a:endParaRPr>
          </a:p>
        </p:txBody>
      </p:sp>
      <p:sp>
        <p:nvSpPr>
          <p:cNvPr id="256" name="PlaceHolder 5"/>
          <p:cNvSpPr/>
          <p:nvPr/>
        </p:nvSpPr>
        <p:spPr>
          <a:xfrm>
            <a:off x="7344000" y="180000"/>
            <a:ext cx="1799640" cy="30708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de-DE" sz="1400" spc="-1" strike="noStrike">
                <a:solidFill>
                  <a:srgbClr val="ffffff"/>
                </a:solidFill>
                <a:latin typeface="Rubik"/>
              </a:rPr>
              <a:t>DATE: 11/05/2023</a:t>
            </a:r>
            <a:endParaRPr b="0" lang="en-IN" sz="1400" spc="-1" strike="noStrike">
              <a:latin typeface="Arial"/>
            </a:endParaRPr>
          </a:p>
        </p:txBody>
      </p:sp>
      <p:sp>
        <p:nvSpPr>
          <p:cNvPr id="257" name="Rectangle 1"/>
          <p:cNvSpPr/>
          <p:nvPr/>
        </p:nvSpPr>
        <p:spPr>
          <a:xfrm>
            <a:off x="2272320" y="12600"/>
            <a:ext cx="448956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IN" sz="2400" spc="-1" strike="noStrike" u="sng">
                <a:solidFill>
                  <a:srgbClr val="ff0000"/>
                </a:solidFill>
                <a:uFillTx/>
                <a:latin typeface="Rubik"/>
                <a:ea typeface="DejaVu Sans"/>
              </a:rPr>
              <a:t>Functional</a:t>
            </a:r>
            <a:r>
              <a:rPr b="1" lang="en-IN" sz="2400" spc="-1" strike="noStrike" u="sng">
                <a:solidFill>
                  <a:srgbClr val="ffffff"/>
                </a:solidFill>
                <a:uFillTx/>
                <a:latin typeface="Rubik"/>
                <a:ea typeface="DejaVu Sans"/>
              </a:rPr>
              <a:t> </a:t>
            </a:r>
            <a:r>
              <a:rPr b="1" lang="en-IN" sz="2400" spc="-1" strike="noStrike" u="sng">
                <a:solidFill>
                  <a:srgbClr val="ff0000"/>
                </a:solidFill>
                <a:uFillTx/>
                <a:latin typeface="Rubik"/>
                <a:ea typeface="DejaVu Sans"/>
              </a:rPr>
              <a:t>Requirements</a:t>
            </a:r>
            <a:endParaRPr b="0" lang="en-IN" sz="2400" spc="-1" strike="noStrike">
              <a:latin typeface="Arial"/>
            </a:endParaRPr>
          </a:p>
        </p:txBody>
      </p:sp>
      <p:sp>
        <p:nvSpPr>
          <p:cNvPr id="258" name="Rectangle 2"/>
          <p:cNvSpPr/>
          <p:nvPr/>
        </p:nvSpPr>
        <p:spPr>
          <a:xfrm>
            <a:off x="39600" y="530640"/>
            <a:ext cx="522216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u="sng">
                <a:solidFill>
                  <a:srgbClr val="ff0000"/>
                </a:solidFill>
                <a:uFillTx/>
                <a:latin typeface="Rubik"/>
                <a:ea typeface="DejaVu Sans"/>
              </a:rPr>
              <a:t>Purpose</a:t>
            </a:r>
            <a:r>
              <a:rPr b="1" lang="en-US" sz="2400" spc="-1" strike="noStrike" u="sng">
                <a:solidFill>
                  <a:srgbClr val="ffffff"/>
                </a:solidFill>
                <a:uFillTx/>
                <a:latin typeface="Rubik"/>
                <a:ea typeface="DejaVu Sans"/>
              </a:rPr>
              <a:t> </a:t>
            </a:r>
            <a:r>
              <a:rPr b="1" lang="en-US" sz="2400" spc="-1" strike="noStrike" u="sng">
                <a:solidFill>
                  <a:srgbClr val="ff0000"/>
                </a:solidFill>
                <a:uFillTx/>
                <a:latin typeface="Rubik"/>
                <a:ea typeface="DejaVu Sans"/>
              </a:rPr>
              <a:t>of</a:t>
            </a:r>
            <a:r>
              <a:rPr b="1" lang="en-US" sz="2400" spc="-1" strike="noStrike" u="sng">
                <a:solidFill>
                  <a:srgbClr val="ffffff"/>
                </a:solidFill>
                <a:uFillTx/>
                <a:latin typeface="Rubik"/>
                <a:ea typeface="DejaVu Sans"/>
              </a:rPr>
              <a:t> </a:t>
            </a:r>
            <a:r>
              <a:rPr b="1" lang="en-US" sz="2400" spc="-1" strike="noStrike" u="sng">
                <a:solidFill>
                  <a:srgbClr val="ff0000"/>
                </a:solidFill>
                <a:uFillTx/>
                <a:latin typeface="Rubik"/>
                <a:ea typeface="DejaVu Sans"/>
              </a:rPr>
              <a:t>Registration</a:t>
            </a:r>
            <a:r>
              <a:rPr b="1" lang="en-US" sz="2400" spc="-1" strike="noStrike" u="sng">
                <a:solidFill>
                  <a:srgbClr val="ffffff"/>
                </a:solidFill>
                <a:uFillTx/>
                <a:latin typeface="Rubik"/>
                <a:ea typeface="DejaVu Sans"/>
              </a:rPr>
              <a:t> </a:t>
            </a:r>
            <a:r>
              <a:rPr b="1" lang="en-US" sz="2400" spc="-1" strike="noStrike" u="sng">
                <a:solidFill>
                  <a:srgbClr val="ff0000"/>
                </a:solidFill>
                <a:uFillTx/>
                <a:latin typeface="Rubik"/>
                <a:ea typeface="DejaVu Sans"/>
              </a:rPr>
              <a:t>page</a:t>
            </a:r>
            <a:endParaRPr b="0" lang="en-IN" sz="2400" spc="-1" strike="noStrike">
              <a:latin typeface="Arial"/>
            </a:endParaRPr>
          </a:p>
        </p:txBody>
      </p:sp>
      <p:sp>
        <p:nvSpPr>
          <p:cNvPr id="259" name="Rectangle 3"/>
          <p:cNvSpPr/>
          <p:nvPr/>
        </p:nvSpPr>
        <p:spPr>
          <a:xfrm>
            <a:off x="345960" y="1048680"/>
            <a:ext cx="8668440" cy="1461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1d1e1d"/>
                </a:solidFill>
                <a:latin typeface="Rubik"/>
                <a:ea typeface="DejaVu Sans"/>
              </a:rPr>
              <a:t>A registration form is a form containing a list of fields, where a user will enter their data. There are many reasons why you would want a person to fill out a registration form. In general registration forms are used to sign up/enroll customers for subscriptions, services and other programs or plans.</a:t>
            </a:r>
            <a:endParaRPr b="0" lang="en-IN" sz="1800" spc="-1" strike="noStrike">
              <a:latin typeface="Arial"/>
            </a:endParaRPr>
          </a:p>
        </p:txBody>
      </p:sp>
      <p:sp>
        <p:nvSpPr>
          <p:cNvPr id="260" name="Rectangle 5"/>
          <p:cNvSpPr/>
          <p:nvPr/>
        </p:nvSpPr>
        <p:spPr>
          <a:xfrm>
            <a:off x="473760" y="2613960"/>
            <a:ext cx="8412480" cy="1278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u="sng">
                <a:solidFill>
                  <a:srgbClr val="ff0000"/>
                </a:solidFill>
                <a:uFillTx/>
                <a:latin typeface="Rubik"/>
                <a:ea typeface="DejaVu Sans"/>
              </a:rPr>
              <a:t>Displaying data in frontend and admin pages</a:t>
            </a:r>
            <a:endParaRPr b="0" lang="en-IN" sz="24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1d1e1d"/>
                </a:solidFill>
                <a:latin typeface="Rubik"/>
                <a:ea typeface="DejaVu Sans"/>
              </a:rPr>
              <a:t>saving the data into customer database and displaying it on the frontend and admin page.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Num" idx="7"/>
          </p:nvPr>
        </p:nvSpPr>
        <p:spPr>
          <a:xfrm>
            <a:off x="75960" y="317160"/>
            <a:ext cx="63000" cy="114120"/>
          </a:xfrm>
          <a:prstGeom prst="rect">
            <a:avLst/>
          </a:prstGeom>
          <a:noFill/>
          <a:ln w="0">
            <a:noFill/>
          </a:ln>
        </p:spPr>
        <p:txBody>
          <a:bodyPr lIns="0" rIns="0" tIns="0" bIns="0" anchor="ctr">
            <a:noAutofit/>
          </a:bodyPr>
          <a:lstStyle>
            <a:lvl1pPr algn="r">
              <a:lnSpc>
                <a:spcPct val="100000"/>
              </a:lnSpc>
              <a:buNone/>
              <a:defRPr b="0" lang="de-DE" sz="800" spc="-1" strike="noStrike">
                <a:solidFill>
                  <a:srgbClr val="bfbfbf"/>
                </a:solidFill>
                <a:latin typeface="Rubik"/>
              </a:defRPr>
            </a:lvl1pPr>
          </a:lstStyle>
          <a:p>
            <a:pPr algn="r">
              <a:lnSpc>
                <a:spcPct val="100000"/>
              </a:lnSpc>
              <a:buNone/>
            </a:pPr>
            <a:fld id="{11B72165-5D34-450C-ACEB-0BA756E505AD}" type="slidenum">
              <a:rPr b="0" lang="de-DE" sz="800" spc="-1" strike="noStrike">
                <a:solidFill>
                  <a:srgbClr val="bfbfbf"/>
                </a:solidFill>
                <a:latin typeface="Rubik"/>
              </a:rPr>
              <a:t>&lt;number&gt;</a:t>
            </a:fld>
            <a:endParaRPr b="0" lang="en-IN" sz="800" spc="-1" strike="noStrike">
              <a:latin typeface="Times New Roman"/>
            </a:endParaRPr>
          </a:p>
        </p:txBody>
      </p:sp>
      <p:sp>
        <p:nvSpPr>
          <p:cNvPr id="262" name="PlaceHolder 2"/>
          <p:cNvSpPr>
            <a:spLocks noGrp="1"/>
          </p:cNvSpPr>
          <p:nvPr>
            <p:ph type="title"/>
          </p:nvPr>
        </p:nvSpPr>
        <p:spPr>
          <a:xfrm>
            <a:off x="630000" y="252000"/>
            <a:ext cx="8243640" cy="615240"/>
          </a:xfrm>
          <a:prstGeom prst="rect">
            <a:avLst/>
          </a:prstGeom>
          <a:noFill/>
          <a:ln w="0">
            <a:noFill/>
          </a:ln>
        </p:spPr>
        <p:txBody>
          <a:bodyPr lIns="0" rIns="0" tIns="0" bIns="0" anchor="t">
            <a:noAutofit/>
          </a:bodyPr>
          <a:p>
            <a:pPr>
              <a:lnSpc>
                <a:spcPct val="100000"/>
              </a:lnSpc>
              <a:buNone/>
            </a:pPr>
            <a:r>
              <a:rPr b="1" lang="en-IN" sz="2400" spc="-1" strike="noStrike" u="sng">
                <a:solidFill>
                  <a:srgbClr val="ff0000"/>
                </a:solidFill>
                <a:uFillTx/>
                <a:latin typeface="Rubik"/>
                <a:ea typeface="DejaVu Sans"/>
              </a:rPr>
              <a:t>Registration page Updation</a:t>
            </a:r>
            <a:br>
              <a:rPr sz="1600"/>
            </a:br>
            <a:endParaRPr b="0" lang="en-US" sz="2400" spc="-1" strike="noStrike">
              <a:solidFill>
                <a:srgbClr val="1d1e1d"/>
              </a:solidFill>
              <a:latin typeface="Rubik"/>
            </a:endParaRPr>
          </a:p>
        </p:txBody>
      </p:sp>
      <p:sp>
        <p:nvSpPr>
          <p:cNvPr id="263" name="Rectangle 5"/>
          <p:cNvSpPr/>
          <p:nvPr/>
        </p:nvSpPr>
        <p:spPr>
          <a:xfrm>
            <a:off x="403560" y="793080"/>
            <a:ext cx="865044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1d1e1d"/>
                </a:solidFill>
                <a:latin typeface="Rubik"/>
                <a:ea typeface="DejaVu Sans"/>
              </a:rPr>
              <a:t>Making changes to the registration form by adding the mobile number field and occupations field which is a drop down menu. It has some predefined choices from which the user has to choose one.</a:t>
            </a:r>
            <a:endParaRPr b="0" lang="en-IN" sz="1800" spc="-1" strike="noStrike">
              <a:latin typeface="Arial"/>
            </a:endParaRPr>
          </a:p>
        </p:txBody>
      </p:sp>
      <p:sp>
        <p:nvSpPr>
          <p:cNvPr id="264" name="Rectangle 6"/>
          <p:cNvSpPr/>
          <p:nvPr/>
        </p:nvSpPr>
        <p:spPr>
          <a:xfrm>
            <a:off x="403560" y="2026800"/>
            <a:ext cx="809460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u="sng">
                <a:solidFill>
                  <a:srgbClr val="ff0000"/>
                </a:solidFill>
                <a:uFillTx/>
                <a:latin typeface="Rubik"/>
                <a:ea typeface="DejaVu Sans"/>
              </a:rPr>
              <a:t>Creating a mobile number/ email ID login</a:t>
            </a:r>
            <a:endParaRPr b="0" lang="en-IN" sz="2400" spc="-1" strike="noStrike">
              <a:latin typeface="Arial"/>
            </a:endParaRPr>
          </a:p>
        </p:txBody>
      </p:sp>
      <p:sp>
        <p:nvSpPr>
          <p:cNvPr id="265" name="Rectangle 7"/>
          <p:cNvSpPr/>
          <p:nvPr/>
        </p:nvSpPr>
        <p:spPr>
          <a:xfrm>
            <a:off x="403560" y="2571840"/>
            <a:ext cx="865044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1d1e1d"/>
                </a:solidFill>
                <a:latin typeface="Rubik"/>
                <a:ea typeface="DejaVu Sans"/>
              </a:rPr>
              <a:t>We finally made changes to the user login form, such that the user can now login using either their mobile number or email ID using the same password.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Num" idx="8"/>
          </p:nvPr>
        </p:nvSpPr>
        <p:spPr>
          <a:xfrm>
            <a:off x="75960" y="317160"/>
            <a:ext cx="63000" cy="114120"/>
          </a:xfrm>
          <a:prstGeom prst="rect">
            <a:avLst/>
          </a:prstGeom>
          <a:noFill/>
          <a:ln w="0">
            <a:noFill/>
          </a:ln>
        </p:spPr>
        <p:txBody>
          <a:bodyPr lIns="0" rIns="0" tIns="0" bIns="0" anchor="ctr">
            <a:noAutofit/>
          </a:bodyPr>
          <a:lstStyle>
            <a:lvl1pPr algn="r">
              <a:lnSpc>
                <a:spcPct val="100000"/>
              </a:lnSpc>
              <a:buNone/>
              <a:defRPr b="0" lang="de-DE" sz="800" spc="-1" strike="noStrike">
                <a:solidFill>
                  <a:srgbClr val="bfbfbf"/>
                </a:solidFill>
                <a:latin typeface="Rubik"/>
              </a:defRPr>
            </a:lvl1pPr>
          </a:lstStyle>
          <a:p>
            <a:pPr algn="r">
              <a:lnSpc>
                <a:spcPct val="100000"/>
              </a:lnSpc>
              <a:buNone/>
            </a:pPr>
            <a:fld id="{729B1E77-355C-4F56-98AC-C72417EBC4B9}" type="slidenum">
              <a:rPr b="0" lang="de-DE" sz="800" spc="-1" strike="noStrike">
                <a:solidFill>
                  <a:srgbClr val="bfbfbf"/>
                </a:solidFill>
                <a:latin typeface="Rubik"/>
              </a:rPr>
              <a:t>&lt;number&gt;</a:t>
            </a:fld>
            <a:endParaRPr b="0" lang="en-IN" sz="800" spc="-1" strike="noStrike">
              <a:latin typeface="Times New Roman"/>
            </a:endParaRPr>
          </a:p>
        </p:txBody>
      </p:sp>
      <p:sp>
        <p:nvSpPr>
          <p:cNvPr id="267" name="Rectangle 1"/>
          <p:cNvSpPr/>
          <p:nvPr/>
        </p:nvSpPr>
        <p:spPr>
          <a:xfrm>
            <a:off x="431280" y="167040"/>
            <a:ext cx="8569800" cy="1644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2400" spc="-1" strike="noStrike">
                <a:solidFill>
                  <a:srgbClr val="1d1e1d"/>
                </a:solidFill>
                <a:latin typeface="Arial"/>
              </a:rPr>
              <a:t>                      </a:t>
            </a:r>
            <a:r>
              <a:rPr b="1" lang="en-US" sz="2400" spc="-1" strike="noStrike" u="sng">
                <a:solidFill>
                  <a:srgbClr val="ff0000"/>
                </a:solidFill>
                <a:uFillTx/>
                <a:latin typeface="Rubik"/>
                <a:ea typeface="DejaVu Sans"/>
              </a:rPr>
              <a:t>Form details Updation</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1800" spc="-1" strike="noStrike">
                <a:solidFill>
                  <a:srgbClr val="1d1e1d"/>
                </a:solidFill>
                <a:latin typeface="Rubik"/>
                <a:ea typeface="DejaVu Sans"/>
              </a:rPr>
              <a:t>The frontend user will be able to change their mobile number or occupation fields as per their convenience in the my account page as well as the admin user will be able to make changes in the admin page.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Num" idx="9"/>
          </p:nvPr>
        </p:nvSpPr>
        <p:spPr>
          <a:xfrm>
            <a:off x="75960" y="317160"/>
            <a:ext cx="63000" cy="114120"/>
          </a:xfrm>
          <a:prstGeom prst="rect">
            <a:avLst/>
          </a:prstGeom>
          <a:noFill/>
          <a:ln w="0">
            <a:noFill/>
          </a:ln>
        </p:spPr>
        <p:txBody>
          <a:bodyPr lIns="0" rIns="0" tIns="0" bIns="0" anchor="ctr">
            <a:noAutofit/>
          </a:bodyPr>
          <a:lstStyle>
            <a:lvl1pPr algn="r">
              <a:lnSpc>
                <a:spcPct val="100000"/>
              </a:lnSpc>
              <a:buNone/>
              <a:defRPr b="0" lang="de-DE" sz="800" spc="-1" strike="noStrike">
                <a:solidFill>
                  <a:srgbClr val="bfbfbf"/>
                </a:solidFill>
                <a:latin typeface="Rubik"/>
              </a:defRPr>
            </a:lvl1pPr>
          </a:lstStyle>
          <a:p>
            <a:pPr algn="r">
              <a:lnSpc>
                <a:spcPct val="100000"/>
              </a:lnSpc>
              <a:buNone/>
            </a:pPr>
            <a:fld id="{C2D68219-047A-48FF-B848-0E18B66F43DD}" type="slidenum">
              <a:rPr b="0" lang="de-DE" sz="800" spc="-1" strike="noStrike">
                <a:solidFill>
                  <a:srgbClr val="bfbfbf"/>
                </a:solidFill>
                <a:latin typeface="Rubik"/>
              </a:rPr>
              <a:t>&lt;number&gt;</a:t>
            </a:fld>
            <a:endParaRPr b="0" lang="en-IN" sz="800" spc="-1" strike="noStrike">
              <a:latin typeface="Times New Roman"/>
            </a:endParaRPr>
          </a:p>
        </p:txBody>
      </p:sp>
      <p:sp>
        <p:nvSpPr>
          <p:cNvPr id="269" name="Rectangle 5"/>
          <p:cNvSpPr/>
          <p:nvPr/>
        </p:nvSpPr>
        <p:spPr>
          <a:xfrm>
            <a:off x="3537360" y="1875960"/>
            <a:ext cx="256716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de-DE" sz="2400" spc="-1" strike="noStrike">
                <a:solidFill>
                  <a:srgbClr val="1d1e1d"/>
                </a:solidFill>
                <a:latin typeface="Rubik"/>
                <a:ea typeface="DejaVu Sans"/>
              </a:rPr>
              <a:t>Thank you!</a:t>
            </a:r>
            <a:endParaRPr b="0" lang="en-IN" sz="2400" spc="-1" strike="noStrike">
              <a:latin typeface="Arial"/>
            </a:endParaRPr>
          </a:p>
        </p:txBody>
      </p:sp>
      <p:sp>
        <p:nvSpPr>
          <p:cNvPr id="270" name="Rectangle 6"/>
          <p:cNvSpPr/>
          <p:nvPr/>
        </p:nvSpPr>
        <p:spPr>
          <a:xfrm>
            <a:off x="3818880" y="2469600"/>
            <a:ext cx="457164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de-DE" sz="1800" spc="-1" strike="noStrike">
                <a:solidFill>
                  <a:srgbClr val="ff0000"/>
                </a:solidFill>
                <a:latin typeface="Rubik"/>
              </a:rPr>
              <a:t>DONE BY:</a:t>
            </a:r>
            <a:endParaRPr b="0" lang="en-IN" sz="1800" spc="-1" strike="noStrike">
              <a:latin typeface="Arial"/>
            </a:endParaRPr>
          </a:p>
          <a:p>
            <a:pPr>
              <a:lnSpc>
                <a:spcPct val="100000"/>
              </a:lnSpc>
              <a:buNone/>
              <a:tabLst>
                <a:tab algn="l" pos="0"/>
              </a:tabLst>
            </a:pPr>
            <a:r>
              <a:rPr b="0" lang="de-DE" sz="1800" spc="-1" strike="noStrike">
                <a:solidFill>
                  <a:srgbClr val="ff0000"/>
                </a:solidFill>
                <a:latin typeface="Rubik"/>
              </a:rPr>
              <a:t>SHASHANTH JOGI</a:t>
            </a:r>
            <a:endParaRPr b="0" lang="en-IN" sz="1800" spc="-1" strike="noStrike">
              <a:latin typeface="Arial"/>
            </a:endParaRPr>
          </a:p>
          <a:p>
            <a:pPr>
              <a:lnSpc>
                <a:spcPct val="100000"/>
              </a:lnSpc>
              <a:buNone/>
              <a:tabLst>
                <a:tab algn="l" pos="0"/>
              </a:tabLst>
            </a:pPr>
            <a:r>
              <a:rPr b="0" lang="de-DE" sz="1800" spc="-1" strike="noStrike">
                <a:solidFill>
                  <a:srgbClr val="ff0000"/>
                </a:solidFill>
                <a:latin typeface="Rubik"/>
              </a:rPr>
              <a:t>MANJULA 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03030"/>
      </a:dk2>
      <a:lt2>
        <a:srgbClr val="ffffff"/>
      </a:lt2>
      <a:accent1>
        <a:srgbClr val="e97300"/>
      </a:accent1>
      <a:accent2>
        <a:srgbClr val="ba0c2f"/>
      </a:accent2>
      <a:accent3>
        <a:srgbClr val="83bd00"/>
      </a:accent3>
      <a:accent4>
        <a:srgbClr val="165c7d"/>
      </a:accent4>
      <a:accent5>
        <a:srgbClr val="830b55"/>
      </a:accent5>
      <a:accent6>
        <a:srgbClr val="dbe341"/>
      </a:accent6>
      <a:hlink>
        <a:srgbClr val="a3a3a3"/>
      </a:hlink>
      <a:folHlink>
        <a:srgbClr val="a3a3a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03030"/>
      </a:dk2>
      <a:lt2>
        <a:srgbClr val="ffffff"/>
      </a:lt2>
      <a:accent1>
        <a:srgbClr val="e97300"/>
      </a:accent1>
      <a:accent2>
        <a:srgbClr val="ba0c2f"/>
      </a:accent2>
      <a:accent3>
        <a:srgbClr val="83bd00"/>
      </a:accent3>
      <a:accent4>
        <a:srgbClr val="165c7d"/>
      </a:accent4>
      <a:accent5>
        <a:srgbClr val="830b55"/>
      </a:accent5>
      <a:accent6>
        <a:srgbClr val="dbe341"/>
      </a:accent6>
      <a:hlink>
        <a:srgbClr val="a3a3a3"/>
      </a:hlink>
      <a:folHlink>
        <a:srgbClr val="a3a3a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03030"/>
      </a:dk2>
      <a:lt2>
        <a:srgbClr val="ffffff"/>
      </a:lt2>
      <a:accent1>
        <a:srgbClr val="e97300"/>
      </a:accent1>
      <a:accent2>
        <a:srgbClr val="ba0c2f"/>
      </a:accent2>
      <a:accent3>
        <a:srgbClr val="83bd00"/>
      </a:accent3>
      <a:accent4>
        <a:srgbClr val="165c7d"/>
      </a:accent4>
      <a:accent5>
        <a:srgbClr val="830b55"/>
      </a:accent5>
      <a:accent6>
        <a:srgbClr val="dbe341"/>
      </a:accent6>
      <a:hlink>
        <a:srgbClr val="a3a3a3"/>
      </a:hlink>
      <a:folHlink>
        <a:srgbClr val="a3a3a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03030"/>
      </a:dk2>
      <a:lt2>
        <a:srgbClr val="ffffff"/>
      </a:lt2>
      <a:accent1>
        <a:srgbClr val="e97300"/>
      </a:accent1>
      <a:accent2>
        <a:srgbClr val="ba0c2f"/>
      </a:accent2>
      <a:accent3>
        <a:srgbClr val="83bd00"/>
      </a:accent3>
      <a:accent4>
        <a:srgbClr val="165c7d"/>
      </a:accent4>
      <a:accent5>
        <a:srgbClr val="830b55"/>
      </a:accent5>
      <a:accent6>
        <a:srgbClr val="dbe341"/>
      </a:accent6>
      <a:hlink>
        <a:srgbClr val="a3a3a3"/>
      </a:hlink>
      <a:folHlink>
        <a:srgbClr val="a3a3a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03030"/>
      </a:dk2>
      <a:lt2>
        <a:srgbClr val="ffffff"/>
      </a:lt2>
      <a:accent1>
        <a:srgbClr val="e97300"/>
      </a:accent1>
      <a:accent2>
        <a:srgbClr val="ba0c2f"/>
      </a:accent2>
      <a:accent3>
        <a:srgbClr val="83bd00"/>
      </a:accent3>
      <a:accent4>
        <a:srgbClr val="165c7d"/>
      </a:accent4>
      <a:accent5>
        <a:srgbClr val="830b55"/>
      </a:accent5>
      <a:accent6>
        <a:srgbClr val="dbe341"/>
      </a:accent6>
      <a:hlink>
        <a:srgbClr val="a3a3a3"/>
      </a:hlink>
      <a:folHlink>
        <a:srgbClr val="a3a3a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2023-05-09T13:13:19Z</dcterms:created>
  <dc:creator>HP Pavilion</dc:creator>
  <dc:description/>
  <dc:language>en-IN</dc:language>
  <cp:lastModifiedBy/>
  <dcterms:modified xsi:type="dcterms:W3CDTF">2023-05-11T10:00:44Z</dcterms:modified>
  <cp:revision>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6458611b649d4b1d88fd838b135aed54</vt:lpwstr>
  </property>
</Properties>
</file>