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bookmarkIdSeed="2">
  <p:sldMasterIdLst>
    <p:sldMasterId id="2147483648" r:id="rId1"/>
    <p:sldMasterId id="2147483666" r:id="rId2"/>
    <p:sldMasterId id="2147483685" r:id="rId3"/>
    <p:sldMasterId id="2147483703" r:id="rId4"/>
  </p:sldMasterIdLst>
  <p:notesMasterIdLst>
    <p:notesMasterId r:id="rId8"/>
  </p:notesMasterIdLst>
  <p:sldIdLst>
    <p:sldId id="1582" r:id="rId5"/>
    <p:sldId id="1583" r:id="rId6"/>
    <p:sldId id="1573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>
          <p15:clr>
            <a:srgbClr val="A4A3A4"/>
          </p15:clr>
        </p15:guide>
        <p15:guide id="2" orient="horz" pos="4290">
          <p15:clr>
            <a:srgbClr val="A4A3A4"/>
          </p15:clr>
        </p15:guide>
        <p15:guide id="3" orient="horz" pos="661">
          <p15:clr>
            <a:srgbClr val="A4A3A4"/>
          </p15:clr>
        </p15:guide>
        <p15:guide id="4" orient="horz">
          <p15:clr>
            <a:srgbClr val="A4A3A4"/>
          </p15:clr>
        </p15:guide>
        <p15:guide id="5" pos="3713">
          <p15:clr>
            <a:srgbClr val="A4A3A4"/>
          </p15:clr>
        </p15:guide>
        <p15:guide id="6" pos="414">
          <p15:clr>
            <a:srgbClr val="A4A3A4"/>
          </p15:clr>
        </p15:guide>
        <p15:guide id="7" pos="72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-2-1104" initials="2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3A1FF"/>
    <a:srgbClr val="0000FF"/>
    <a:srgbClr val="33CC33"/>
    <a:srgbClr val="E9F0FF"/>
    <a:srgbClr val="90E040"/>
    <a:srgbClr val="FFFFCC"/>
    <a:srgbClr val="CFE0FF"/>
    <a:srgbClr val="FFCCFF"/>
    <a:srgbClr val="BBE0E3"/>
    <a:srgbClr val="E9F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 autoAdjust="0"/>
    <p:restoredTop sz="81731" autoAdjust="0"/>
  </p:normalViewPr>
  <p:slideViewPr>
    <p:cSldViewPr>
      <p:cViewPr varScale="1">
        <p:scale>
          <a:sx n="95" d="100"/>
          <a:sy n="95" d="100"/>
        </p:scale>
        <p:origin x="184" y="336"/>
      </p:cViewPr>
      <p:guideLst>
        <p:guide orient="horz" pos="4200"/>
        <p:guide orient="horz" pos="4290"/>
        <p:guide orient="horz" pos="661"/>
        <p:guide orient="horz"/>
        <p:guide pos="3713"/>
        <p:guide pos="414"/>
        <p:guide pos="72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微软雅黑" panose="020B0503020204020204" charset="-122"/>
              </a:defRPr>
            </a:lvl1pPr>
          </a:lstStyle>
          <a:p>
            <a:pPr>
              <a:defRPr/>
            </a:pPr>
            <a:fld id="{504C1057-C6D9-4AFC-91F9-6797F6C3851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charset="-122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charset="-122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charset="-122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charset="-122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C1057-C6D9-4AFC-91F9-6797F6C3851E}" type="slidenum">
              <a:rPr lang="en-US" altLang="zh-CN" smtClean="0"/>
              <a:t>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C1057-C6D9-4AFC-91F9-6797F6C3851E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C1057-C6D9-4AFC-91F9-6797F6C3851E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53553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1EE8C92-8834-4FC4-93E4-EF559482F45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71243" y="1196975"/>
            <a:ext cx="3496342" cy="198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7B50DC5-A193-4C93-8753-B1CBEF5A4DCE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76218" y="115889"/>
            <a:ext cx="2891367" cy="3063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36939" y="115889"/>
            <a:ext cx="2536079" cy="3063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EC80C533-8A74-4513-8C4C-026DB8EC8B83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969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22637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A66B307-0BCF-4060-95E3-BEAA6EB09752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15889"/>
            <a:ext cx="115675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BE9E8CE-5CD1-4453-96FE-EE23592431EA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418" y="1196975"/>
            <a:ext cx="10943167" cy="535531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106A943-D5EE-46A9-875F-ADF2F2C9926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69984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0B0FB88B-CCD7-49D3-AD3B-D02021CABE29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4418" y="1196975"/>
            <a:ext cx="5369983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418" y="2263775"/>
            <a:ext cx="5369983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197600" y="1196975"/>
            <a:ext cx="5369984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365C1F03-ED79-476A-BFF0-473A0D244841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969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22637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4134932-1771-4CD8-900B-CA44DE34A0CC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53553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D99BBA2B-EDDA-4BAF-B502-F8CECEED7843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0F97695-4F4A-4917-8968-A84BD7674314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945235"/>
            <a:ext cx="103632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A7524AA3-C77D-423D-95EC-DC6BAB71162F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369983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69984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ADC6E6A2-1162-43C7-926D-28577D7DCE9A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39344"/>
            <a:ext cx="5386917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39344"/>
            <a:ext cx="5389033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CD114F5-2821-40E4-84DC-3E4364EF4477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FAB85E74-CABE-4E77-B870-A19FB02A4128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D2F9D32B-C308-4DC4-87DC-09496051EAA9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6653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CEEEFE2F-CDA0-4F46-80C6-6FDA1B1A7363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0A4952EF-BB8F-44EC-B090-A972A6D25E3C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71243" y="1196975"/>
            <a:ext cx="3496342" cy="198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FCD19D3-434A-475B-86BD-657B3397F1F9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76218" y="115889"/>
            <a:ext cx="2891367" cy="3063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36939" y="115889"/>
            <a:ext cx="2536079" cy="3063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7611935F-D5E3-47A9-A87B-F9E8624CF54C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969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22637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44FE2A2F-FE6E-42A6-A0E0-828486FA65CC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945235"/>
            <a:ext cx="103632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2AAA426-7E6B-469E-85E4-81502C43E404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15889"/>
            <a:ext cx="115675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54E6CFC4-7BF9-4D28-BD24-1DB22D78F200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418" y="1196975"/>
            <a:ext cx="10943167" cy="535531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50E07C00-3358-428C-90EF-C99EB1AE12B1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69984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7A25C64D-4030-4652-A620-67E5280971AD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4418" y="1196975"/>
            <a:ext cx="5369983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418" y="2263775"/>
            <a:ext cx="5369983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197600" y="1196975"/>
            <a:ext cx="5369984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6E3B5940-F4D3-42CB-9D25-0A77C4F2189A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969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22637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0B8E07D-B171-447C-A20E-FBEBFE5B6BC5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53553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D99BBA2B-EDDA-4BAF-B502-F8CECEED7843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0F97695-4F4A-4917-8968-A84BD7674314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945235"/>
            <a:ext cx="103632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A7524AA3-C77D-423D-95EC-DC6BAB71162F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369983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69984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ADC6E6A2-1162-43C7-926D-28577D7DCE9A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369983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69984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ABEF8B3-F61C-4C87-AC6D-9B787FB96CC0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39344"/>
            <a:ext cx="5386917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39344"/>
            <a:ext cx="5389033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CD114F5-2821-40E4-84DC-3E4364EF4477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2544" y="6489341"/>
            <a:ext cx="960107" cy="222611"/>
          </a:xfrm>
        </p:spPr>
        <p:txBody>
          <a:bodyPr/>
          <a:lstStyle>
            <a:lvl1pPr algn="r">
              <a:defRPr sz="800"/>
            </a:lvl1pPr>
          </a:lstStyle>
          <a:p>
            <a:pPr>
              <a:defRPr/>
            </a:pPr>
            <a:fld id="{FAB85E74-CABE-4E77-B870-A19FB02A4128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D2F9D32B-C308-4DC4-87DC-09496051EAA9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6653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CEEEFE2F-CDA0-4F46-80C6-6FDA1B1A7363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0A4952EF-BB8F-44EC-B090-A972A6D25E3C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71243" y="1196975"/>
            <a:ext cx="3496342" cy="198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FCD19D3-434A-475B-86BD-657B3397F1F9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76218" y="115889"/>
            <a:ext cx="2891367" cy="3063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36939" y="115889"/>
            <a:ext cx="2536079" cy="3063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7611935F-D5E3-47A9-A87B-F9E8624CF54C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969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22637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44FE2A2F-FE6E-42A6-A0E0-828486FA65CC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15889"/>
            <a:ext cx="115675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54E6CFC4-7BF9-4D28-BD24-1DB22D78F200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418" y="1196975"/>
            <a:ext cx="10943167" cy="535531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50E07C00-3358-428C-90EF-C99EB1AE12B1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39344"/>
            <a:ext cx="5386917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39344"/>
            <a:ext cx="5389033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BB60CAF-1725-42D0-9429-F9B63914E7E2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69984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7A25C64D-4030-4652-A620-67E5280971AD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4418" y="1196975"/>
            <a:ext cx="5369983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418" y="2263775"/>
            <a:ext cx="5369983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197600" y="1196975"/>
            <a:ext cx="5369984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6E3B5940-F4D3-42CB-9D25-0A77C4F2189A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969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22637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0B8E07D-B171-447C-A20E-FBEBFE5B6BC5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53553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D99BBA2B-EDDA-4BAF-B502-F8CECEED7843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0F97695-4F4A-4917-8968-A84BD7674314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945235"/>
            <a:ext cx="103632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A7524AA3-C77D-423D-95EC-DC6BAB71162F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369983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69984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ADC6E6A2-1162-43C7-926D-28577D7DCE9A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39344"/>
            <a:ext cx="5386917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39344"/>
            <a:ext cx="5389033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CD114F5-2821-40E4-84DC-3E4364EF4477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92544" y="6489341"/>
            <a:ext cx="960107" cy="222611"/>
          </a:xfrm>
        </p:spPr>
        <p:txBody>
          <a:bodyPr/>
          <a:lstStyle>
            <a:lvl1pPr algn="r">
              <a:defRPr sz="800"/>
            </a:lvl1pPr>
          </a:lstStyle>
          <a:p>
            <a:pPr>
              <a:defRPr/>
            </a:pPr>
            <a:fld id="{FAB85E74-CABE-4E77-B870-A19FB02A4128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D2F9D32B-C308-4DC4-87DC-09496051EAA9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31C69A5-5CBE-4117-9952-FD5F2027286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6653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CEEEFE2F-CDA0-4F46-80C6-6FDA1B1A7363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0A4952EF-BB8F-44EC-B090-A972A6D25E3C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71243" y="1196975"/>
            <a:ext cx="3496342" cy="198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FCD19D3-434A-475B-86BD-657B3397F1F9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76218" y="115889"/>
            <a:ext cx="2891367" cy="3063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36939" y="115889"/>
            <a:ext cx="2536079" cy="3063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7611935F-D5E3-47A9-A87B-F9E8624CF54C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969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22637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44FE2A2F-FE6E-42A6-A0E0-828486FA65CC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15889"/>
            <a:ext cx="115675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54E6CFC4-7BF9-4D28-BD24-1DB22D78F200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418" y="1196975"/>
            <a:ext cx="10943167" cy="535531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50E07C00-3358-428C-90EF-C99EB1AE12B1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69984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7A25C64D-4030-4652-A620-67E5280971AD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4418" y="1196975"/>
            <a:ext cx="5369983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418" y="2263775"/>
            <a:ext cx="5369983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197600" y="1196975"/>
            <a:ext cx="5369984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6E3B5940-F4D3-42CB-9D25-0A77C4F2189A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9"/>
            <a:ext cx="11567584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369983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969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2263775"/>
            <a:ext cx="5369984" cy="20005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80B8E07D-B171-447C-A20E-FBEBFE5B6BC5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35360" y="6165304"/>
            <a:ext cx="403244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1" hangingPunct="1"/>
            <a:endParaRPr lang="zh-CN" altLang="en-US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C40BE68-3E7A-4813-B0F4-D016E19F319D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6653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C905C7A-A843-4047-A229-3255D2F909E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3418E4F-DCFE-4FED-AAC9-9008CC693AE9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bg3-LIN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9"/>
            <a:ext cx="11567584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标题文本样式：黑体</a:t>
            </a:r>
            <a:r>
              <a:rPr lang="en-US" altLang="zh-CN" dirty="0"/>
              <a:t>/26</a:t>
            </a:r>
            <a:r>
              <a:rPr lang="zh-CN" altLang="en-US" dirty="0"/>
              <a:t>号  </a:t>
            </a:r>
            <a:r>
              <a:rPr lang="en-US" altLang="zh-CN" dirty="0"/>
              <a:t>Arial/26pt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94316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dirty="0"/>
              <a:t>第一级内容文本样式：黑体</a:t>
            </a:r>
            <a:r>
              <a:rPr lang="en-US" altLang="zh-CN" dirty="0"/>
              <a:t>/20</a:t>
            </a:r>
            <a:r>
              <a:rPr lang="zh-CN" altLang="en-US" dirty="0"/>
              <a:t>号  </a:t>
            </a:r>
            <a:r>
              <a:rPr lang="en-US" altLang="zh-CN" dirty="0"/>
              <a:t>Arial/20pt</a:t>
            </a:r>
          </a:p>
          <a:p>
            <a:pPr lvl="1"/>
            <a:r>
              <a:rPr lang="zh-CN" altLang="en-US" dirty="0"/>
              <a:t>第二级内容文本样式：华文细黑</a:t>
            </a:r>
            <a:r>
              <a:rPr lang="en-US" altLang="zh-CN" dirty="0"/>
              <a:t>/18</a:t>
            </a:r>
            <a:r>
              <a:rPr lang="zh-CN" altLang="en-US" dirty="0"/>
              <a:t>号  </a:t>
            </a:r>
            <a:r>
              <a:rPr lang="en-US" altLang="zh-CN" dirty="0"/>
              <a:t>Arial/18pt</a:t>
            </a:r>
          </a:p>
          <a:p>
            <a:pPr lvl="2"/>
            <a:r>
              <a:rPr lang="zh-CN" altLang="en-US" dirty="0"/>
              <a:t>第三级内容文本样式：华文细黑</a:t>
            </a:r>
            <a:r>
              <a:rPr lang="en-US" altLang="zh-CN" dirty="0"/>
              <a:t>/16</a:t>
            </a:r>
            <a:r>
              <a:rPr lang="zh-CN" altLang="en-US" dirty="0"/>
              <a:t>号  </a:t>
            </a:r>
            <a:r>
              <a:rPr lang="en-US" altLang="zh-CN" dirty="0"/>
              <a:t>Arial/16pt</a:t>
            </a:r>
          </a:p>
          <a:p>
            <a:pPr lvl="3"/>
            <a:r>
              <a:rPr lang="zh-CN" altLang="en-US" dirty="0"/>
              <a:t>第四级内容文本样式：华文细黑</a:t>
            </a:r>
            <a:r>
              <a:rPr lang="en-US" altLang="zh-CN" dirty="0"/>
              <a:t>/14</a:t>
            </a:r>
            <a:r>
              <a:rPr lang="zh-CN" altLang="en-US" dirty="0"/>
              <a:t>号  </a:t>
            </a:r>
            <a:r>
              <a:rPr lang="en-US" altLang="zh-CN" dirty="0"/>
              <a:t>Arial/14pt</a:t>
            </a:r>
          </a:p>
          <a:p>
            <a:pPr lvl="4"/>
            <a:r>
              <a:rPr lang="zh-CN" altLang="en-US" dirty="0"/>
              <a:t>第五级内容文本样式：华文细黑</a:t>
            </a:r>
            <a:r>
              <a:rPr lang="en-US" altLang="zh-CN" dirty="0"/>
              <a:t>/12</a:t>
            </a:r>
            <a:r>
              <a:rPr lang="zh-CN" altLang="en-US" dirty="0"/>
              <a:t>号  </a:t>
            </a:r>
            <a:r>
              <a:rPr lang="en-US" altLang="zh-CN" dirty="0"/>
              <a:t>Arial/12pt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2784" y="6499226"/>
            <a:ext cx="2844800" cy="212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AE9AB314-99ED-4CAD-8820-82D92EC097A4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charset="-122"/>
          <a:ea typeface="+mj-ea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8pPr>
      <a:lvl9pPr marL="21907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charset="-122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>
          <a:solidFill>
            <a:schemeClr val="tx1"/>
          </a:solidFill>
          <a:latin typeface="微软雅黑" panose="020B0503020204020204" charset="-122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微软雅黑" panose="020B0503020204020204" charset="-122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微软雅黑" panose="020B0503020204020204" charset="-122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bg3-LINE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9"/>
            <a:ext cx="11567584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标题文本样式：黑体</a:t>
            </a:r>
            <a:r>
              <a:rPr lang="en-US" altLang="zh-CN" dirty="0"/>
              <a:t>/26</a:t>
            </a:r>
            <a:r>
              <a:rPr lang="zh-CN" altLang="en-US" dirty="0"/>
              <a:t>号  </a:t>
            </a:r>
            <a:r>
              <a:rPr lang="en-US" altLang="zh-CN" dirty="0"/>
              <a:t>Arial/26pt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94316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dirty="0"/>
              <a:t>第一级内容文本样式：黑体</a:t>
            </a:r>
            <a:r>
              <a:rPr lang="en-US" altLang="zh-CN" dirty="0"/>
              <a:t>/20</a:t>
            </a:r>
            <a:r>
              <a:rPr lang="zh-CN" altLang="en-US" dirty="0"/>
              <a:t>号  </a:t>
            </a:r>
            <a:r>
              <a:rPr lang="en-US" altLang="zh-CN" dirty="0"/>
              <a:t>Arial/20pt</a:t>
            </a:r>
          </a:p>
          <a:p>
            <a:pPr lvl="1"/>
            <a:r>
              <a:rPr lang="zh-CN" altLang="en-US" dirty="0"/>
              <a:t>第二级内容文本样式：华文细黑</a:t>
            </a:r>
            <a:r>
              <a:rPr lang="en-US" altLang="zh-CN" dirty="0"/>
              <a:t>/18</a:t>
            </a:r>
            <a:r>
              <a:rPr lang="zh-CN" altLang="en-US" dirty="0"/>
              <a:t>号  </a:t>
            </a:r>
            <a:r>
              <a:rPr lang="en-US" altLang="zh-CN" dirty="0"/>
              <a:t>Arial/18pt</a:t>
            </a:r>
          </a:p>
          <a:p>
            <a:pPr lvl="2"/>
            <a:r>
              <a:rPr lang="zh-CN" altLang="en-US" dirty="0"/>
              <a:t>第三级内容文本样式：华文细黑</a:t>
            </a:r>
            <a:r>
              <a:rPr lang="en-US" altLang="zh-CN" dirty="0"/>
              <a:t>/16</a:t>
            </a:r>
            <a:r>
              <a:rPr lang="zh-CN" altLang="en-US" dirty="0"/>
              <a:t>号  </a:t>
            </a:r>
            <a:r>
              <a:rPr lang="en-US" altLang="zh-CN" dirty="0"/>
              <a:t>Arial/16pt</a:t>
            </a:r>
          </a:p>
          <a:p>
            <a:pPr lvl="3"/>
            <a:r>
              <a:rPr lang="zh-CN" altLang="en-US" dirty="0"/>
              <a:t>第四级内容文本样式：华文细黑</a:t>
            </a:r>
            <a:r>
              <a:rPr lang="en-US" altLang="zh-CN" dirty="0"/>
              <a:t>/14</a:t>
            </a:r>
            <a:r>
              <a:rPr lang="zh-CN" altLang="en-US" dirty="0"/>
              <a:t>号  </a:t>
            </a:r>
            <a:r>
              <a:rPr lang="en-US" altLang="zh-CN" dirty="0"/>
              <a:t>Arial/14pt</a:t>
            </a:r>
          </a:p>
          <a:p>
            <a:pPr lvl="4"/>
            <a:r>
              <a:rPr lang="zh-CN" altLang="en-US" dirty="0"/>
              <a:t>第五级内容文本样式：华文细黑</a:t>
            </a:r>
            <a:r>
              <a:rPr lang="en-US" altLang="zh-CN" dirty="0"/>
              <a:t>/12</a:t>
            </a:r>
            <a:r>
              <a:rPr lang="zh-CN" altLang="en-US" dirty="0"/>
              <a:t>号  </a:t>
            </a:r>
            <a:r>
              <a:rPr lang="en-US" altLang="zh-CN" dirty="0"/>
              <a:t>Arial/12pt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2784" y="6499226"/>
            <a:ext cx="2844800" cy="212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F61BC46F-F477-4496-B119-3E96DCA9ECC2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grpSp>
        <p:nvGrpSpPr>
          <p:cNvPr id="2054" name="Group 6"/>
          <p:cNvGrpSpPr/>
          <p:nvPr/>
        </p:nvGrpSpPr>
        <p:grpSpPr bwMode="auto">
          <a:xfrm>
            <a:off x="624418" y="6189664"/>
            <a:ext cx="2923116" cy="511175"/>
            <a:chOff x="295" y="3899"/>
            <a:chExt cx="1381" cy="322"/>
          </a:xfrm>
        </p:grpSpPr>
        <p:pic>
          <p:nvPicPr>
            <p:cNvPr id="2055" name="Picture 7" descr="实验室LOGO-changed"/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899"/>
              <a:ext cx="421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6" name="Text Box 8"/>
            <p:cNvSpPr txBox="1">
              <a:spLocks noChangeArrowheads="1"/>
            </p:cNvSpPr>
            <p:nvPr userDrawn="1"/>
          </p:nvSpPr>
          <p:spPr bwMode="auto">
            <a:xfrm>
              <a:off x="680" y="3983"/>
              <a:ext cx="996" cy="1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1000" b="1">
                  <a:solidFill>
                    <a:srgbClr val="43A1FF"/>
                  </a:solidFill>
                  <a:latin typeface="微软雅黑" panose="020B0503020204020204" charset="-122"/>
                  <a:ea typeface="微软雅黑" panose="020B0503020204020204" charset="-122"/>
                </a:rPr>
                <a:t>测绘遥感信息工程国家重点实验室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ransition>
    <p:fade/>
  </p:transition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charset="-122"/>
          <a:ea typeface="+mj-ea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8pPr>
      <a:lvl9pPr marL="21907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charset="-122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>
          <a:solidFill>
            <a:schemeClr val="tx1"/>
          </a:solidFill>
          <a:latin typeface="微软雅黑" panose="020B0503020204020204" charset="-122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微软雅黑" panose="020B0503020204020204" charset="-122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微软雅黑" panose="020B0503020204020204" charset="-122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bg3-LIN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9"/>
            <a:ext cx="11567584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标题文本样式：黑体</a:t>
            </a:r>
            <a:r>
              <a:rPr lang="en-US" altLang="zh-CN" dirty="0"/>
              <a:t>/26</a:t>
            </a:r>
            <a:r>
              <a:rPr lang="zh-CN" altLang="en-US" dirty="0"/>
              <a:t>号  </a:t>
            </a:r>
            <a:r>
              <a:rPr lang="en-US" altLang="zh-CN" dirty="0"/>
              <a:t>Arial/26pt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94316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dirty="0"/>
              <a:t>第一级内容文本样式：黑体</a:t>
            </a:r>
            <a:r>
              <a:rPr lang="en-US" altLang="zh-CN" dirty="0"/>
              <a:t>/20</a:t>
            </a:r>
            <a:r>
              <a:rPr lang="zh-CN" altLang="en-US" dirty="0"/>
              <a:t>号  </a:t>
            </a:r>
            <a:r>
              <a:rPr lang="en-US" altLang="zh-CN" dirty="0"/>
              <a:t>Arial/20pt</a:t>
            </a:r>
          </a:p>
          <a:p>
            <a:pPr lvl="1"/>
            <a:r>
              <a:rPr lang="zh-CN" altLang="en-US" dirty="0"/>
              <a:t>第二级内容文本样式：华文细黑</a:t>
            </a:r>
            <a:r>
              <a:rPr lang="en-US" altLang="zh-CN" dirty="0"/>
              <a:t>/18</a:t>
            </a:r>
            <a:r>
              <a:rPr lang="zh-CN" altLang="en-US" dirty="0"/>
              <a:t>号  </a:t>
            </a:r>
            <a:r>
              <a:rPr lang="en-US" altLang="zh-CN" dirty="0"/>
              <a:t>Arial/18pt</a:t>
            </a:r>
          </a:p>
          <a:p>
            <a:pPr lvl="2"/>
            <a:r>
              <a:rPr lang="zh-CN" altLang="en-US" dirty="0"/>
              <a:t>第三级内容文本样式：华文细黑</a:t>
            </a:r>
            <a:r>
              <a:rPr lang="en-US" altLang="zh-CN" dirty="0"/>
              <a:t>/16</a:t>
            </a:r>
            <a:r>
              <a:rPr lang="zh-CN" altLang="en-US" dirty="0"/>
              <a:t>号  </a:t>
            </a:r>
            <a:r>
              <a:rPr lang="en-US" altLang="zh-CN" dirty="0"/>
              <a:t>Arial/16pt</a:t>
            </a:r>
          </a:p>
          <a:p>
            <a:pPr lvl="3"/>
            <a:r>
              <a:rPr lang="zh-CN" altLang="en-US" dirty="0"/>
              <a:t>第四级内容文本样式：华文细黑</a:t>
            </a:r>
            <a:r>
              <a:rPr lang="en-US" altLang="zh-CN" dirty="0"/>
              <a:t>/14</a:t>
            </a:r>
            <a:r>
              <a:rPr lang="zh-CN" altLang="en-US" dirty="0"/>
              <a:t>号  </a:t>
            </a:r>
            <a:r>
              <a:rPr lang="en-US" altLang="zh-CN" dirty="0"/>
              <a:t>Arial/14pt</a:t>
            </a:r>
          </a:p>
          <a:p>
            <a:pPr lvl="4"/>
            <a:r>
              <a:rPr lang="zh-CN" altLang="en-US" dirty="0"/>
              <a:t>第五级内容文本样式：华文细黑</a:t>
            </a:r>
            <a:r>
              <a:rPr lang="en-US" altLang="zh-CN" dirty="0"/>
              <a:t>/12</a:t>
            </a:r>
            <a:r>
              <a:rPr lang="zh-CN" altLang="en-US" dirty="0"/>
              <a:t>号  </a:t>
            </a:r>
            <a:r>
              <a:rPr lang="en-US" altLang="zh-CN" dirty="0"/>
              <a:t>Arial/12pt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2784" y="6499226"/>
            <a:ext cx="2844800" cy="212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F61BC46F-F477-4496-B119-3E96DCA9ECC2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grpSp>
        <p:nvGrpSpPr>
          <p:cNvPr id="2054" name="Group 6"/>
          <p:cNvGrpSpPr/>
          <p:nvPr/>
        </p:nvGrpSpPr>
        <p:grpSpPr bwMode="auto">
          <a:xfrm>
            <a:off x="624418" y="6189664"/>
            <a:ext cx="2923116" cy="511175"/>
            <a:chOff x="295" y="3899"/>
            <a:chExt cx="1381" cy="322"/>
          </a:xfrm>
        </p:grpSpPr>
        <p:pic>
          <p:nvPicPr>
            <p:cNvPr id="2055" name="Picture 7" descr="实验室LOGO-changed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899"/>
              <a:ext cx="421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6" name="Text Box 8"/>
            <p:cNvSpPr txBox="1">
              <a:spLocks noChangeArrowheads="1"/>
            </p:cNvSpPr>
            <p:nvPr userDrawn="1"/>
          </p:nvSpPr>
          <p:spPr bwMode="auto">
            <a:xfrm>
              <a:off x="680" y="3983"/>
              <a:ext cx="996" cy="1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1000" b="1">
                  <a:solidFill>
                    <a:srgbClr val="43A1FF"/>
                  </a:solidFill>
                  <a:latin typeface="微软雅黑" panose="020B0503020204020204" charset="-122"/>
                  <a:ea typeface="微软雅黑" panose="020B0503020204020204" charset="-122"/>
                </a:rPr>
                <a:t>测绘遥感信息工程国家重点实验室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ransition>
    <p:fade/>
  </p:transition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charset="-122"/>
          <a:ea typeface="+mj-ea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8pPr>
      <a:lvl9pPr marL="21907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charset="-122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>
          <a:solidFill>
            <a:schemeClr val="tx1"/>
          </a:solidFill>
          <a:latin typeface="微软雅黑" panose="020B0503020204020204" charset="-122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微软雅黑" panose="020B0503020204020204" charset="-122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微软雅黑" panose="020B0503020204020204" charset="-122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bg3-LIN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9"/>
            <a:ext cx="11567584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标题文本样式：黑体</a:t>
            </a:r>
            <a:r>
              <a:rPr lang="en-US" altLang="zh-CN" dirty="0"/>
              <a:t>/26</a:t>
            </a:r>
            <a:r>
              <a:rPr lang="zh-CN" altLang="en-US" dirty="0"/>
              <a:t>号  </a:t>
            </a:r>
            <a:r>
              <a:rPr lang="en-US" altLang="zh-CN" dirty="0"/>
              <a:t>Arial/26pt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94316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dirty="0"/>
              <a:t>第一级内容文本样式：黑体</a:t>
            </a:r>
            <a:r>
              <a:rPr lang="en-US" altLang="zh-CN" dirty="0"/>
              <a:t>/20</a:t>
            </a:r>
            <a:r>
              <a:rPr lang="zh-CN" altLang="en-US" dirty="0"/>
              <a:t>号  </a:t>
            </a:r>
            <a:r>
              <a:rPr lang="en-US" altLang="zh-CN" dirty="0"/>
              <a:t>Arial/20pt</a:t>
            </a:r>
          </a:p>
          <a:p>
            <a:pPr lvl="1"/>
            <a:r>
              <a:rPr lang="zh-CN" altLang="en-US" dirty="0"/>
              <a:t>第二级内容文本样式：华文细黑</a:t>
            </a:r>
            <a:r>
              <a:rPr lang="en-US" altLang="zh-CN" dirty="0"/>
              <a:t>/18</a:t>
            </a:r>
            <a:r>
              <a:rPr lang="zh-CN" altLang="en-US" dirty="0"/>
              <a:t>号  </a:t>
            </a:r>
            <a:r>
              <a:rPr lang="en-US" altLang="zh-CN" dirty="0"/>
              <a:t>Arial/18pt</a:t>
            </a:r>
          </a:p>
          <a:p>
            <a:pPr lvl="2"/>
            <a:r>
              <a:rPr lang="zh-CN" altLang="en-US" dirty="0"/>
              <a:t>第三级内容文本样式：华文细黑</a:t>
            </a:r>
            <a:r>
              <a:rPr lang="en-US" altLang="zh-CN" dirty="0"/>
              <a:t>/16</a:t>
            </a:r>
            <a:r>
              <a:rPr lang="zh-CN" altLang="en-US" dirty="0"/>
              <a:t>号  </a:t>
            </a:r>
            <a:r>
              <a:rPr lang="en-US" altLang="zh-CN" dirty="0"/>
              <a:t>Arial/16pt</a:t>
            </a:r>
          </a:p>
          <a:p>
            <a:pPr lvl="3"/>
            <a:r>
              <a:rPr lang="zh-CN" altLang="en-US" dirty="0"/>
              <a:t>第四级内容文本样式：华文细黑</a:t>
            </a:r>
            <a:r>
              <a:rPr lang="en-US" altLang="zh-CN" dirty="0"/>
              <a:t>/14</a:t>
            </a:r>
            <a:r>
              <a:rPr lang="zh-CN" altLang="en-US" dirty="0"/>
              <a:t>号  </a:t>
            </a:r>
            <a:r>
              <a:rPr lang="en-US" altLang="zh-CN" dirty="0"/>
              <a:t>Arial/14pt</a:t>
            </a:r>
          </a:p>
          <a:p>
            <a:pPr lvl="4"/>
            <a:r>
              <a:rPr lang="zh-CN" altLang="en-US" dirty="0"/>
              <a:t>第五级内容文本样式：华文细黑</a:t>
            </a:r>
            <a:r>
              <a:rPr lang="en-US" altLang="zh-CN" dirty="0"/>
              <a:t>/12</a:t>
            </a:r>
            <a:r>
              <a:rPr lang="zh-CN" altLang="en-US" dirty="0"/>
              <a:t>号  </a:t>
            </a:r>
            <a:r>
              <a:rPr lang="en-US" altLang="zh-CN" dirty="0"/>
              <a:t>Arial/12pt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2784" y="6499226"/>
            <a:ext cx="2844800" cy="212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00"/>
                </a:solidFill>
              </a:rPr>
              <a:t>第 </a:t>
            </a:r>
            <a:fld id="{F61BC46F-F477-4496-B119-3E96DCA9ECC2}" type="slidenum">
              <a:rPr lang="zh-CN" altLang="en-US">
                <a:solidFill>
                  <a:srgbClr val="000000"/>
                </a:solidFill>
              </a:rPr>
              <a:t>‹#›</a:t>
            </a:fld>
            <a:r>
              <a:rPr lang="zh-CN" altLang="en-US">
                <a:solidFill>
                  <a:srgbClr val="000000"/>
                </a:solidFill>
              </a:rPr>
              <a:t> 页</a:t>
            </a:r>
          </a:p>
        </p:txBody>
      </p:sp>
      <p:grpSp>
        <p:nvGrpSpPr>
          <p:cNvPr id="2054" name="Group 6"/>
          <p:cNvGrpSpPr/>
          <p:nvPr/>
        </p:nvGrpSpPr>
        <p:grpSpPr bwMode="auto">
          <a:xfrm>
            <a:off x="624418" y="6189664"/>
            <a:ext cx="2923116" cy="511175"/>
            <a:chOff x="295" y="3899"/>
            <a:chExt cx="1381" cy="322"/>
          </a:xfrm>
        </p:grpSpPr>
        <p:pic>
          <p:nvPicPr>
            <p:cNvPr id="2055" name="Picture 7" descr="实验室LOGO-changed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899"/>
              <a:ext cx="421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6" name="Text Box 8"/>
            <p:cNvSpPr txBox="1">
              <a:spLocks noChangeArrowheads="1"/>
            </p:cNvSpPr>
            <p:nvPr userDrawn="1"/>
          </p:nvSpPr>
          <p:spPr bwMode="auto">
            <a:xfrm>
              <a:off x="680" y="3983"/>
              <a:ext cx="996" cy="1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1000" b="1">
                  <a:solidFill>
                    <a:srgbClr val="43A1FF"/>
                  </a:solidFill>
                  <a:latin typeface="微软雅黑" panose="020B0503020204020204" charset="-122"/>
                  <a:ea typeface="微软雅黑" panose="020B0503020204020204" charset="-122"/>
                </a:rPr>
                <a:t>测绘遥感信息工程国家重点实验室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ransition>
    <p:fade/>
  </p:transition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charset="-122"/>
          <a:ea typeface="+mj-ea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8pPr>
      <a:lvl9pPr marL="21907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charset="-122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charset="-122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>
          <a:solidFill>
            <a:schemeClr val="tx1"/>
          </a:solidFill>
          <a:latin typeface="微软雅黑" panose="020B0503020204020204" charset="-122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微软雅黑" panose="020B0503020204020204" charset="-122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微软雅黑" panose="020B0503020204020204" charset="-122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9"/>
          <p:cNvSpPr txBox="1">
            <a:spLocks noChangeArrowheads="1"/>
          </p:cNvSpPr>
          <p:nvPr/>
        </p:nvSpPr>
        <p:spPr bwMode="auto">
          <a:xfrm>
            <a:off x="68973" y="144679"/>
            <a:ext cx="9739440" cy="52197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本周工作汇报（王沙沙）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525" y="1848485"/>
            <a:ext cx="5075555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Hans" altLang="en-US" sz="2000" dirty="0">
                <a:sym typeface="+mn-ea"/>
              </a:rPr>
              <a:t>完成</a:t>
            </a:r>
            <a:r>
              <a:rPr lang="zh-CN" sz="2000" dirty="0">
                <a:sym typeface="+mn-ea"/>
              </a:rPr>
              <a:t>设备新增审核</a:t>
            </a:r>
            <a:r>
              <a:rPr lang="zh-CN" altLang="en-US" sz="2000" dirty="0">
                <a:sym typeface="+mn-ea"/>
              </a:rPr>
              <a:t>静态页</a:t>
            </a:r>
            <a:r>
              <a:rPr lang="zh-Hans" altLang="en-US" sz="2000" dirty="0">
                <a:sym typeface="+mn-ea"/>
              </a:rPr>
              <a:t>搜索条件和列表字段调整</a:t>
            </a:r>
            <a:endParaRPr lang="zh-CN" altLang="en-US" sz="2000" dirty="0"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Hans" altLang="en-US" sz="2000" dirty="0">
                <a:sym typeface="+mn-ea"/>
              </a:rPr>
              <a:t>完成</a:t>
            </a:r>
            <a:r>
              <a:rPr lang="zh-CN" altLang="zh-CN" sz="2000" dirty="0">
                <a:sym typeface="+mn-ea"/>
              </a:rPr>
              <a:t>设备新增审核</a:t>
            </a:r>
            <a:r>
              <a:rPr lang="zh-Hans" altLang="en-US" sz="2000" dirty="0">
                <a:sym typeface="+mn-ea"/>
              </a:rPr>
              <a:t>接口联调和测试</a:t>
            </a:r>
            <a:endParaRPr lang="en-US" altLang="zh-Hans" sz="2000" dirty="0"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Hans" altLang="en-US" sz="2000" dirty="0">
                <a:sym typeface="+mn-ea"/>
              </a:rPr>
              <a:t>配合发版修复</a:t>
            </a:r>
            <a:r>
              <a:rPr lang="en-US" altLang="zh-Hans" sz="2000" dirty="0">
                <a:sym typeface="+mn-ea"/>
              </a:rPr>
              <a:t>bug</a:t>
            </a:r>
            <a:endParaRPr lang="zh-CN" altLang="en-US" sz="1600" dirty="0"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263525" y="1232565"/>
            <a:ext cx="47320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+mn-ea"/>
                <a:sym typeface="+mn-ea"/>
              </a:rPr>
              <a:t>华云管控平台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endParaRPr lang="zh-CN" altLang="en-US" sz="2400" dirty="0">
              <a:solidFill>
                <a:srgbClr val="00B05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BDC9B6-A357-D04C-B3F7-FA71B7E0F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1022427"/>
            <a:ext cx="6960096" cy="39604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4B4097-B29E-464C-8D03-EF8E71858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080" y="4900581"/>
            <a:ext cx="5305152" cy="1816688"/>
          </a:xfrm>
          <a:prstGeom prst="rect">
            <a:avLst/>
          </a:prstGeom>
        </p:spPr>
      </p:pic>
    </p:spTree>
  </p:cSld>
  <p:clrMapOvr>
    <a:masterClrMapping/>
  </p:clrMapOvr>
  <p:transition advTm="29058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9"/>
          <p:cNvSpPr txBox="1">
            <a:spLocks noChangeArrowheads="1"/>
          </p:cNvSpPr>
          <p:nvPr/>
        </p:nvSpPr>
        <p:spPr bwMode="auto">
          <a:xfrm>
            <a:off x="68973" y="144679"/>
            <a:ext cx="9739440" cy="52197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下周工作安排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（王沙沙）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6560" y="1050290"/>
            <a:ext cx="5517515" cy="10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latin typeface="+mn-ea"/>
                <a:sym typeface="+mn-ea"/>
              </a:rPr>
              <a:t>华云管控平台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16560" y="1755775"/>
            <a:ext cx="5868670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latinLnBrk="0">
              <a:lnSpc>
                <a:spcPct val="150000"/>
              </a:lnSpc>
              <a:buAutoNum type="arabicPeriod"/>
            </a:pPr>
            <a:r>
              <a:rPr lang="zh-Hans" altLang="en-US" sz="2000" dirty="0">
                <a:solidFill>
                  <a:schemeClr val="tx1"/>
                </a:solidFill>
              </a:rPr>
              <a:t>待安排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29058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9"/>
          <p:cNvSpPr txBox="1">
            <a:spLocks noChangeArrowheads="1"/>
          </p:cNvSpPr>
          <p:nvPr/>
        </p:nvSpPr>
        <p:spPr bwMode="auto">
          <a:xfrm>
            <a:off x="68973" y="144679"/>
            <a:ext cx="9739440" cy="52197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加班统计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7649789"/>
              </p:ext>
            </p:extLst>
          </p:nvPr>
        </p:nvGraphicFramePr>
        <p:xfrm>
          <a:off x="507365" y="1572895"/>
          <a:ext cx="85629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累计时间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提前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王沙沙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Hans" dirty="0"/>
                        <a:t>5</a:t>
                      </a:r>
                      <a:r>
                        <a:rPr lang="zh-CN" altLang="en-US" dirty="0"/>
                        <a:t>小时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正常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9058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4fa6aaf-2310-4d15-9b14-470f90de31c9}"/>
</p:tagLst>
</file>

<file path=ppt/theme/theme1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Macintosh PowerPoint</Application>
  <PresentationFormat>宽屏</PresentationFormat>
  <Paragraphs>19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华文细黑</vt:lpstr>
      <vt:lpstr>微软雅黑</vt:lpstr>
      <vt:lpstr>Arial</vt:lpstr>
      <vt:lpstr>Times New Roman</vt:lpstr>
      <vt:lpstr>Wingdings</vt:lpstr>
      <vt:lpstr>1_Copyright (c) 2007-2010 NordriDesign™ _light</vt:lpstr>
      <vt:lpstr>2_Copyright (c) 2007-2010 NordriDesign™ _light</vt:lpstr>
      <vt:lpstr>3_Copyright (c) 2007-2010 NordriDesign™ _light</vt:lpstr>
      <vt:lpstr>4_Copyright (c) 2007-2010 NordriDesign™ _light</vt:lpstr>
      <vt:lpstr>PowerPoint 演示文稿</vt:lpstr>
      <vt:lpstr>PowerPoint 演示文稿</vt:lpstr>
      <vt:lpstr>PowerPoint 演示文稿</vt:lpstr>
    </vt:vector>
  </TitlesOfParts>
  <Company>上海诺睿网络信息科技有限公司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NordriDesign™ </dc:creator>
  <cp:lastModifiedBy>GSD0213</cp:lastModifiedBy>
  <cp:revision>4735</cp:revision>
  <dcterms:created xsi:type="dcterms:W3CDTF">2020-07-18T13:44:00Z</dcterms:created>
  <dcterms:modified xsi:type="dcterms:W3CDTF">2020-10-06T05:24:27Z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KSORubyTemplateID">
    <vt:lpwstr>8</vt:lpwstr>
  </property>
</Properties>
</file>