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D4B7-3653-3CAA-99FC-3CDB3FE2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05949-31C9-5C2A-02A4-872A30B4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6797-2ED8-3B5A-A370-BB8CC21D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6C58-4573-C75B-3289-2806B7F8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C7B6-0305-3727-C4A4-E5520581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576B-D1C8-06F0-AC54-C4E99836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0DDA5-2833-2266-FBA1-30C99A69A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D283-BBEA-F776-431C-C92A3F31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11FB-D1C1-D949-8DEE-DC4D11C6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6791-EF36-33DE-22A4-8164204A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F66F3-A67F-D6F6-F7B5-BF2F5970A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5C1F4-68A5-C8FC-F259-D21C7267B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0877-1DEF-CABD-A39F-1D38BCAD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87BC-4B9C-B103-0FF3-16B828E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ECBF-E8FF-85FA-0D61-E4582A36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781B-D40A-8A89-8A72-3A248E1B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46C4-4F4C-8DA8-A321-9C2ECB54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CEE1-BD69-3652-08DC-78DF575E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E971-8A23-744C-C336-67A02DB8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C116-A785-AA15-689A-96C2A80E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6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4FC9-3007-905A-95A8-9FCC6E4C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6D107-13BE-383F-F459-C278F832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600E3-4582-7895-94B6-8400446C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5E47-5BCB-45E1-C047-BE139DCE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F84F-F239-76B1-B937-F9DEE8E8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5191-0AD2-03C8-D2A2-0A949453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0FF5-1DB1-ECBF-D156-38E64F1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9D8C-95B5-569F-C723-CA6C0DF35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875C-9458-19F3-EB05-E8F6B228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DF43D-D3AC-9143-AC80-15FA384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6DA0-1F7B-2BB4-A9EC-4871AB9A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84A7-9253-CAAA-5132-FD5B106A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5A037-1796-FB74-7104-DC58BCE9C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604A0-1DE2-1AB6-C45F-12710CE2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060AA-C1C1-68D9-D4A3-13B397F2B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95BAE-A85D-4F96-FCE8-CE5288DF3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05D19-4BA0-F817-C19D-32C3BC8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4645F-1B72-7CCA-ED1A-BA61838E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CB96C-67EF-F895-0F24-825D51F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F3BB-8364-7E1F-1E23-02C84B43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C1A47-577D-AD02-DFEE-250732A6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A1F9-8C3A-8A5C-B71D-D9030A09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6E6A5-3ED6-22D3-641D-729A8C2E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601CE-BB2B-68C9-C9A5-AD8509A7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8D8B-BD4B-B14C-F097-7FA265A8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9E62-4F5D-6EB9-118F-134B0BA8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7AD1-37D8-E547-38C1-D83CDBEA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AB1-5D86-51B0-C473-16A3AED3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DEA8-A68F-0FF5-D249-E43BFE576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41A2-6EF2-8360-BC76-8A4211D9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0F340-6A5C-58D8-4984-23A3FC93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D2C27-0250-0099-37AA-4A6EC5D1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4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B6CB-DAC8-D2C6-0A3E-F92A39C2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2D33D-6A76-3C7C-29F4-1B7A12878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93D40-DE50-5F65-02BA-12080CE5A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2084-8335-3206-8C89-150B569E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66BC6-9E25-AAC4-4A06-1B3E7470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E5FCF-A215-E92F-94B6-2B77C8AE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15235-EE54-5188-9CA5-0B830A0F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69E53-BF33-C5C5-F6AC-3C7DBCAE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B002-F59C-4258-EAD5-E5F7E7A39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B0B4-1F7C-4082-BE4F-A5E62D5FFC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A1FF-DCAF-D7FE-AFA3-711970CD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402B-FC40-C956-7661-F3CBA311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DBC9-2624-40DD-B118-2518E8F3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1527-42ED-151F-298B-0E28E45D8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OpenAQ</a:t>
            </a:r>
            <a:r>
              <a:rPr lang="en-US" sz="4000" b="1" dirty="0"/>
              <a:t> Collected Data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059A-FA2E-6C61-DFF4-F03240D31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1D54-74A9-D952-45CD-9E381F8B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DDC1-00FF-867E-79C3-711A36F6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97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Mexico City has the following Coordinates – (19.432608,-99.133209)</a:t>
            </a:r>
          </a:p>
          <a:p>
            <a:r>
              <a:rPr lang="en-US" sz="2000" dirty="0"/>
              <a:t>Via the </a:t>
            </a:r>
            <a:r>
              <a:rPr lang="en-US" sz="2000" dirty="0" err="1"/>
              <a:t>OpenAQ</a:t>
            </a:r>
            <a:r>
              <a:rPr lang="en-US" sz="2000" dirty="0"/>
              <a:t> summary pollutant monitoring stations within a 50KM radius were queried. </a:t>
            </a:r>
          </a:p>
          <a:p>
            <a:r>
              <a:rPr lang="en-US" sz="2000" dirty="0"/>
              <a:t>Multiple locations while high in data counts do not have recent November entries. Worth investigating if recent data can be secured via other sources/repeat query. </a:t>
            </a:r>
          </a:p>
          <a:p>
            <a:r>
              <a:rPr lang="en-US" sz="2000" dirty="0"/>
              <a:t>Locations with November </a:t>
            </a:r>
            <a:r>
              <a:rPr lang="en-US" sz="2000" dirty="0" err="1"/>
              <a:t>entires</a:t>
            </a:r>
            <a:r>
              <a:rPr lang="en-US" sz="2000" dirty="0"/>
              <a:t> appear as colored entries. </a:t>
            </a:r>
          </a:p>
          <a:p>
            <a:r>
              <a:rPr lang="en-US" sz="2000" dirty="0"/>
              <a:t>SINAICA is a key source of information and has latest time-stamps.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0F09E-D2B0-351B-3C10-3BED38F25E1A}"/>
              </a:ext>
            </a:extLst>
          </p:cNvPr>
          <p:cNvSpPr txBox="1">
            <a:spLocks/>
          </p:cNvSpPr>
          <p:nvPr/>
        </p:nvSpPr>
        <p:spPr>
          <a:xfrm>
            <a:off x="913598" y="3157121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66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2EA8-395D-FF07-9E76-EC0DFE5F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FDAA4-84F1-60F0-62CC-86FCF8969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63" y="1401477"/>
            <a:ext cx="11347383" cy="4032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B5DCE-7CD8-65BD-53C7-18A7CB775E49}"/>
              </a:ext>
            </a:extLst>
          </p:cNvPr>
          <p:cNvSpPr txBox="1"/>
          <p:nvPr/>
        </p:nvSpPr>
        <p:spPr>
          <a:xfrm>
            <a:off x="413885" y="5804034"/>
            <a:ext cx="673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Colored lines indicate data has November entries. </a:t>
            </a:r>
          </a:p>
          <a:p>
            <a:r>
              <a:rPr lang="en-US" dirty="0"/>
              <a:t>Data has been collected at hourly level</a:t>
            </a:r>
          </a:p>
        </p:txBody>
      </p:sp>
    </p:spTree>
    <p:extLst>
      <p:ext uri="{BB962C8B-B14F-4D97-AF65-F5344CB8AC3E}">
        <p14:creationId xmlns:p14="http://schemas.microsoft.com/office/powerpoint/2010/main" val="367381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2EA8-395D-FF07-9E76-EC0DFE5F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1" y="-144012"/>
            <a:ext cx="10515600" cy="1325563"/>
          </a:xfrm>
        </p:spPr>
        <p:txBody>
          <a:bodyPr/>
          <a:lstStyle/>
          <a:p>
            <a:r>
              <a:rPr lang="en-US" dirty="0"/>
              <a:t>PM10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B5DCE-7CD8-65BD-53C7-18A7CB775E49}"/>
              </a:ext>
            </a:extLst>
          </p:cNvPr>
          <p:cNvSpPr txBox="1"/>
          <p:nvPr/>
        </p:nvSpPr>
        <p:spPr>
          <a:xfrm>
            <a:off x="413885" y="5804034"/>
            <a:ext cx="673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Colored lines indicate data has November entries. </a:t>
            </a:r>
          </a:p>
          <a:p>
            <a:r>
              <a:rPr lang="en-US" dirty="0"/>
              <a:t>Data has been collected at hourly level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2D6B72-E58C-3861-A4D8-F55FC2393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14" y="872724"/>
            <a:ext cx="96722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2EA8-395D-FF07-9E76-EC0DFE5F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1" y="-144012"/>
            <a:ext cx="10515600" cy="1325563"/>
          </a:xfrm>
        </p:spPr>
        <p:txBody>
          <a:bodyPr/>
          <a:lstStyle/>
          <a:p>
            <a:r>
              <a:rPr lang="en-US" dirty="0"/>
              <a:t>SO2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B5DCE-7CD8-65BD-53C7-18A7CB775E49}"/>
              </a:ext>
            </a:extLst>
          </p:cNvPr>
          <p:cNvSpPr txBox="1"/>
          <p:nvPr/>
        </p:nvSpPr>
        <p:spPr>
          <a:xfrm>
            <a:off x="125931" y="6015789"/>
            <a:ext cx="673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Colored lines indicate data has November entries. </a:t>
            </a:r>
          </a:p>
          <a:p>
            <a:r>
              <a:rPr lang="en-US" dirty="0"/>
              <a:t>Data has been collected at hourly level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5DA5AC-AAB8-6809-AA33-34129517E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31" y="737969"/>
            <a:ext cx="8450178" cy="52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2EA8-395D-FF07-9E76-EC0DFE5F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1" y="-144012"/>
            <a:ext cx="10515600" cy="1325563"/>
          </a:xfrm>
        </p:spPr>
        <p:txBody>
          <a:bodyPr/>
          <a:lstStyle/>
          <a:p>
            <a:r>
              <a:rPr lang="en-US" dirty="0"/>
              <a:t>O3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B5DCE-7CD8-65BD-53C7-18A7CB775E49}"/>
              </a:ext>
            </a:extLst>
          </p:cNvPr>
          <p:cNvSpPr txBox="1"/>
          <p:nvPr/>
        </p:nvSpPr>
        <p:spPr>
          <a:xfrm>
            <a:off x="125931" y="6015789"/>
            <a:ext cx="673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Colored lines indicate data has November entries. </a:t>
            </a:r>
          </a:p>
          <a:p>
            <a:r>
              <a:rPr lang="en-US" dirty="0"/>
              <a:t>Data has been collected at hourly level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218D96-C97F-1C6C-50A2-A7481A237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30" y="911225"/>
            <a:ext cx="7709033" cy="51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7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4D2B-697A-1D57-E281-92D72CE7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1D6842-C98F-8F21-1002-510AB032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65" y="1690688"/>
            <a:ext cx="10515600" cy="32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5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4D2B-697A-1D57-E281-92D72CE7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63" y="-68011"/>
            <a:ext cx="10515600" cy="1325563"/>
          </a:xfrm>
        </p:spPr>
        <p:txBody>
          <a:bodyPr/>
          <a:lstStyle/>
          <a:p>
            <a:r>
              <a:rPr lang="en-US" dirty="0"/>
              <a:t>NO2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2ECCF7-50D2-893E-B544-693A0025D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63" y="968975"/>
            <a:ext cx="8586628" cy="53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4D2B-697A-1D57-E281-92D72CE7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63" y="-68011"/>
            <a:ext cx="10515600" cy="1325563"/>
          </a:xfrm>
        </p:spPr>
        <p:txBody>
          <a:bodyPr/>
          <a:lstStyle/>
          <a:p>
            <a:r>
              <a:rPr lang="en-US" dirty="0"/>
              <a:t>NO2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E87A2-9234-AA06-D245-A54CF6D24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37" y="1110996"/>
            <a:ext cx="11328260" cy="34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OpenAQ Collected Data Summary</vt:lpstr>
      <vt:lpstr>Summary</vt:lpstr>
      <vt:lpstr>PM25</vt:lpstr>
      <vt:lpstr>PM10</vt:lpstr>
      <vt:lpstr>SO2</vt:lpstr>
      <vt:lpstr>O3</vt:lpstr>
      <vt:lpstr>NOX</vt:lpstr>
      <vt:lpstr>NO2</vt:lpstr>
      <vt:lpstr>NO2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OpenAQ Collected Data Summary</dc:title>
  <dc:creator>Shashank Sharma</dc:creator>
  <cp:lastModifiedBy>Shashank Sharma</cp:lastModifiedBy>
  <cp:revision>1</cp:revision>
  <dcterms:created xsi:type="dcterms:W3CDTF">2024-11-12T09:48:06Z</dcterms:created>
  <dcterms:modified xsi:type="dcterms:W3CDTF">2024-11-12T09:56:42Z</dcterms:modified>
</cp:coreProperties>
</file>