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6"/>
  </p:notesMasterIdLst>
  <p:sldIdLst>
    <p:sldId id="256" r:id="rId2"/>
    <p:sldId id="261" r:id="rId3"/>
    <p:sldId id="262" r:id="rId4"/>
    <p:sldId id="263" r:id="rId5"/>
    <p:sldId id="264" r:id="rId6"/>
    <p:sldId id="265" r:id="rId7"/>
    <p:sldId id="267" r:id="rId8"/>
    <p:sldId id="269" r:id="rId9"/>
    <p:sldId id="271" r:id="rId10"/>
    <p:sldId id="272" r:id="rId11"/>
    <p:sldId id="281" r:id="rId12"/>
    <p:sldId id="282" r:id="rId13"/>
    <p:sldId id="283" r:id="rId14"/>
    <p:sldId id="284" r:id="rId15"/>
  </p:sldIdLst>
  <p:sldSz cx="9144000" cy="5143500" type="screen16x9"/>
  <p:notesSz cx="6858000" cy="9144000"/>
  <p:embeddedFontLst>
    <p:embeddedFont>
      <p:font typeface="Comfortaa" panose="020B0604020202020204" charset="0"/>
      <p:regular r:id="rId17"/>
      <p:bold r:id="rId18"/>
    </p:embeddedFont>
    <p:embeddedFont>
      <p:font typeface="Noto Sans" panose="020B05020405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63C7C4-1B17-404C-A975-2AB316482185}">
  <a:tblStyle styleId="{CF63C7C4-1B17-404C-A975-2AB3164821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020" y="3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24d29b9a2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24d29b9a2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4" name="Google Shape;1404;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3"/>
        <p:cNvGrpSpPr/>
        <p:nvPr/>
      </p:nvGrpSpPr>
      <p:grpSpPr>
        <a:xfrm>
          <a:off x="0" y="0"/>
          <a:ext cx="0" cy="0"/>
          <a:chOff x="0" y="0"/>
          <a:chExt cx="0" cy="0"/>
        </a:xfrm>
      </p:grpSpPr>
      <p:sp>
        <p:nvSpPr>
          <p:cNvPr id="1704" name="Google Shape;1704;gf8cf4f0f6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5" name="Google Shape;1705;gf8cf4f0f6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g217aa50df5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8" name="Google Shape;1718;g217aa50df5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f8cf4f0f69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f8cf4f0f69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907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47051b240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47051b240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3e6b3ce6a0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3e6b3ce6a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3e6b3ce6a0_0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3e6b3ce6a0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217aa50df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217aa50df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174889" y="2653714"/>
            <a:ext cx="3714727" cy="4055011"/>
            <a:chOff x="-1174889" y="2653714"/>
            <a:chExt cx="3714727" cy="4055011"/>
          </a:xfrm>
        </p:grpSpPr>
        <p:grpSp>
          <p:nvGrpSpPr>
            <p:cNvPr id="10" name="Google Shape;10;p2"/>
            <p:cNvGrpSpPr/>
            <p:nvPr/>
          </p:nvGrpSpPr>
          <p:grpSpPr>
            <a:xfrm rot="10553990">
              <a:off x="-1042808" y="2772186"/>
              <a:ext cx="3450566" cy="3818066"/>
              <a:chOff x="2828522" y="2361700"/>
              <a:chExt cx="2320948" cy="2568140"/>
            </a:xfrm>
          </p:grpSpPr>
          <p:sp>
            <p:nvSpPr>
              <p:cNvPr id="11" name="Google Shape;11;p2"/>
              <p:cNvSpPr/>
              <p:nvPr/>
            </p:nvSpPr>
            <p:spPr>
              <a:xfrm>
                <a:off x="2944846" y="2802609"/>
                <a:ext cx="1922496" cy="2127232"/>
              </a:xfrm>
              <a:custGeom>
                <a:avLst/>
                <a:gdLst/>
                <a:ahLst/>
                <a:cxnLst/>
                <a:rect l="l" t="t" r="r" b="b"/>
                <a:pathLst>
                  <a:path w="29485" h="32625" fill="none" extrusionOk="0">
                    <a:moveTo>
                      <a:pt x="29484" y="31705"/>
                    </a:moveTo>
                    <a:cubicBezTo>
                      <a:pt x="29484" y="31705"/>
                      <a:pt x="20510" y="32624"/>
                      <a:pt x="15683" y="16816"/>
                    </a:cubicBezTo>
                    <a:cubicBezTo>
                      <a:pt x="10545" y="0"/>
                      <a:pt x="0" y="3390"/>
                      <a:pt x="0" y="3390"/>
                    </a:cubicBez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975687" y="2722929"/>
                <a:ext cx="1962008" cy="2127232"/>
              </a:xfrm>
              <a:custGeom>
                <a:avLst/>
                <a:gdLst/>
                <a:ahLst/>
                <a:cxnLst/>
                <a:rect l="l" t="t" r="r" b="b"/>
                <a:pathLst>
                  <a:path w="30091" h="32625" fill="none" extrusionOk="0">
                    <a:moveTo>
                      <a:pt x="30091" y="31705"/>
                    </a:moveTo>
                    <a:cubicBezTo>
                      <a:pt x="30091" y="31705"/>
                      <a:pt x="21116" y="32624"/>
                      <a:pt x="16290" y="16816"/>
                    </a:cubicBezTo>
                    <a:cubicBezTo>
                      <a:pt x="11160" y="0"/>
                      <a:pt x="0" y="3078"/>
                      <a:pt x="0" y="3078"/>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922742" y="2601324"/>
                <a:ext cx="2085958" cy="2174373"/>
              </a:xfrm>
              <a:custGeom>
                <a:avLst/>
                <a:gdLst/>
                <a:ahLst/>
                <a:cxnLst/>
                <a:rect l="l" t="t" r="r" b="b"/>
                <a:pathLst>
                  <a:path w="31992" h="33348" fill="none" extrusionOk="0">
                    <a:moveTo>
                      <a:pt x="31991" y="32348"/>
                    </a:moveTo>
                    <a:cubicBezTo>
                      <a:pt x="31991" y="32348"/>
                      <a:pt x="22758" y="33347"/>
                      <a:pt x="18190" y="17459"/>
                    </a:cubicBezTo>
                    <a:cubicBezTo>
                      <a:pt x="13168" y="1"/>
                      <a:pt x="0" y="3730"/>
                      <a:pt x="0" y="373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67449" y="2455333"/>
                <a:ext cx="2211604" cy="2247661"/>
              </a:xfrm>
              <a:custGeom>
                <a:avLst/>
                <a:gdLst/>
                <a:ahLst/>
                <a:cxnLst/>
                <a:rect l="l" t="t" r="r" b="b"/>
                <a:pathLst>
                  <a:path w="33919" h="34472" fill="none" extrusionOk="0">
                    <a:moveTo>
                      <a:pt x="33919" y="33374"/>
                    </a:moveTo>
                    <a:cubicBezTo>
                      <a:pt x="33919" y="33374"/>
                      <a:pt x="24650" y="34471"/>
                      <a:pt x="20118" y="18485"/>
                    </a:cubicBezTo>
                    <a:cubicBezTo>
                      <a:pt x="14872" y="0"/>
                      <a:pt x="1" y="4702"/>
                      <a:pt x="1" y="4702"/>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828522" y="2361700"/>
                <a:ext cx="2320948" cy="2256919"/>
              </a:xfrm>
              <a:custGeom>
                <a:avLst/>
                <a:gdLst/>
                <a:ahLst/>
                <a:cxnLst/>
                <a:rect l="l" t="t" r="r" b="b"/>
                <a:pathLst>
                  <a:path w="35596" h="34614" fill="none" extrusionOk="0">
                    <a:moveTo>
                      <a:pt x="35595" y="33588"/>
                    </a:moveTo>
                    <a:cubicBezTo>
                      <a:pt x="35595" y="33588"/>
                      <a:pt x="26237" y="34614"/>
                      <a:pt x="21794" y="18699"/>
                    </a:cubicBezTo>
                    <a:cubicBezTo>
                      <a:pt x="16575" y="0"/>
                      <a:pt x="0" y="4701"/>
                      <a:pt x="0" y="4701"/>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1476825" y="4813676"/>
              <a:ext cx="180900" cy="180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89582" y="4643102"/>
              <a:ext cx="149996" cy="299150"/>
            </a:xfrm>
            <a:custGeom>
              <a:avLst/>
              <a:gdLst/>
              <a:ahLst/>
              <a:cxnLst/>
              <a:rect l="l" t="t" r="r" b="b"/>
              <a:pathLst>
                <a:path w="2348" h="4683" extrusionOk="0">
                  <a:moveTo>
                    <a:pt x="515" y="1"/>
                  </a:moveTo>
                  <a:cubicBezTo>
                    <a:pt x="414" y="1"/>
                    <a:pt x="311" y="17"/>
                    <a:pt x="206" y="46"/>
                  </a:cubicBezTo>
                  <a:cubicBezTo>
                    <a:pt x="37" y="91"/>
                    <a:pt x="1" y="180"/>
                    <a:pt x="63" y="341"/>
                  </a:cubicBezTo>
                  <a:cubicBezTo>
                    <a:pt x="99" y="430"/>
                    <a:pt x="135" y="528"/>
                    <a:pt x="179" y="617"/>
                  </a:cubicBezTo>
                  <a:cubicBezTo>
                    <a:pt x="536" y="1491"/>
                    <a:pt x="893" y="2366"/>
                    <a:pt x="1259" y="3240"/>
                  </a:cubicBezTo>
                  <a:cubicBezTo>
                    <a:pt x="1268" y="3276"/>
                    <a:pt x="1286" y="3320"/>
                    <a:pt x="1303" y="3374"/>
                  </a:cubicBezTo>
                  <a:cubicBezTo>
                    <a:pt x="1250" y="3365"/>
                    <a:pt x="1214" y="3365"/>
                    <a:pt x="1179" y="3365"/>
                  </a:cubicBezTo>
                  <a:cubicBezTo>
                    <a:pt x="1125" y="3365"/>
                    <a:pt x="1071" y="3363"/>
                    <a:pt x="1019" y="3363"/>
                  </a:cubicBezTo>
                  <a:cubicBezTo>
                    <a:pt x="939" y="3363"/>
                    <a:pt x="861" y="3367"/>
                    <a:pt x="786" y="3383"/>
                  </a:cubicBezTo>
                  <a:cubicBezTo>
                    <a:pt x="492" y="3427"/>
                    <a:pt x="269" y="3579"/>
                    <a:pt x="162" y="3873"/>
                  </a:cubicBezTo>
                  <a:cubicBezTo>
                    <a:pt x="37" y="4248"/>
                    <a:pt x="286" y="4640"/>
                    <a:pt x="679" y="4676"/>
                  </a:cubicBezTo>
                  <a:cubicBezTo>
                    <a:pt x="721" y="4681"/>
                    <a:pt x="762" y="4683"/>
                    <a:pt x="803" y="4683"/>
                  </a:cubicBezTo>
                  <a:cubicBezTo>
                    <a:pt x="1009" y="4683"/>
                    <a:pt x="1207" y="4627"/>
                    <a:pt x="1393" y="4516"/>
                  </a:cubicBezTo>
                  <a:cubicBezTo>
                    <a:pt x="1518" y="4435"/>
                    <a:pt x="1607" y="4328"/>
                    <a:pt x="1651" y="4186"/>
                  </a:cubicBezTo>
                  <a:cubicBezTo>
                    <a:pt x="1732" y="3909"/>
                    <a:pt x="1669" y="3650"/>
                    <a:pt x="1562" y="3400"/>
                  </a:cubicBezTo>
                  <a:cubicBezTo>
                    <a:pt x="1187" y="2499"/>
                    <a:pt x="822" y="1607"/>
                    <a:pt x="447" y="706"/>
                  </a:cubicBezTo>
                  <a:cubicBezTo>
                    <a:pt x="438" y="671"/>
                    <a:pt x="429" y="635"/>
                    <a:pt x="411" y="581"/>
                  </a:cubicBezTo>
                  <a:cubicBezTo>
                    <a:pt x="465" y="564"/>
                    <a:pt x="509" y="546"/>
                    <a:pt x="563" y="546"/>
                  </a:cubicBezTo>
                  <a:cubicBezTo>
                    <a:pt x="596" y="542"/>
                    <a:pt x="629" y="540"/>
                    <a:pt x="661" y="540"/>
                  </a:cubicBezTo>
                  <a:cubicBezTo>
                    <a:pt x="837" y="540"/>
                    <a:pt x="1001" y="599"/>
                    <a:pt x="1152" y="697"/>
                  </a:cubicBezTo>
                  <a:cubicBezTo>
                    <a:pt x="1268" y="769"/>
                    <a:pt x="1375" y="840"/>
                    <a:pt x="1491" y="912"/>
                  </a:cubicBezTo>
                  <a:cubicBezTo>
                    <a:pt x="1669" y="1023"/>
                    <a:pt x="1866" y="1079"/>
                    <a:pt x="2071" y="1079"/>
                  </a:cubicBezTo>
                  <a:cubicBezTo>
                    <a:pt x="2113" y="1079"/>
                    <a:pt x="2154" y="1077"/>
                    <a:pt x="2196" y="1072"/>
                  </a:cubicBezTo>
                  <a:cubicBezTo>
                    <a:pt x="2285" y="1063"/>
                    <a:pt x="2347" y="1001"/>
                    <a:pt x="2338" y="938"/>
                  </a:cubicBezTo>
                  <a:cubicBezTo>
                    <a:pt x="2320" y="858"/>
                    <a:pt x="2258" y="849"/>
                    <a:pt x="2187" y="849"/>
                  </a:cubicBezTo>
                  <a:cubicBezTo>
                    <a:pt x="2162" y="852"/>
                    <a:pt x="2138" y="853"/>
                    <a:pt x="2115" y="853"/>
                  </a:cubicBezTo>
                  <a:cubicBezTo>
                    <a:pt x="1879" y="853"/>
                    <a:pt x="1678" y="735"/>
                    <a:pt x="1500" y="581"/>
                  </a:cubicBezTo>
                  <a:cubicBezTo>
                    <a:pt x="1339" y="439"/>
                    <a:pt x="1187" y="296"/>
                    <a:pt x="1018" y="162"/>
                  </a:cubicBezTo>
                  <a:cubicBezTo>
                    <a:pt x="860" y="49"/>
                    <a:pt x="691" y="1"/>
                    <a:pt x="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34817" y="122897"/>
            <a:ext cx="655008" cy="562844"/>
            <a:chOff x="8234817" y="122897"/>
            <a:chExt cx="655008" cy="562844"/>
          </a:xfrm>
        </p:grpSpPr>
        <p:sp>
          <p:nvSpPr>
            <p:cNvPr id="19" name="Google Shape;19;p2"/>
            <p:cNvSpPr/>
            <p:nvPr/>
          </p:nvSpPr>
          <p:spPr>
            <a:xfrm>
              <a:off x="8234817" y="122897"/>
              <a:ext cx="303825" cy="324127"/>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767235" y="393043"/>
              <a:ext cx="122591" cy="292698"/>
            </a:xfrm>
            <a:custGeom>
              <a:avLst/>
              <a:gdLst/>
              <a:ahLst/>
              <a:cxnLst/>
              <a:rect l="l" t="t" r="r" b="b"/>
              <a:pathLst>
                <a:path w="1919" h="4582" extrusionOk="0">
                  <a:moveTo>
                    <a:pt x="1812" y="0"/>
                  </a:moveTo>
                  <a:cubicBezTo>
                    <a:pt x="1749" y="0"/>
                    <a:pt x="1705" y="27"/>
                    <a:pt x="1696" y="90"/>
                  </a:cubicBezTo>
                  <a:cubicBezTo>
                    <a:pt x="1678" y="152"/>
                    <a:pt x="1669" y="223"/>
                    <a:pt x="1669" y="286"/>
                  </a:cubicBezTo>
                  <a:cubicBezTo>
                    <a:pt x="1598" y="1312"/>
                    <a:pt x="1535" y="2329"/>
                    <a:pt x="1464" y="3355"/>
                  </a:cubicBezTo>
                  <a:cubicBezTo>
                    <a:pt x="1464" y="3373"/>
                    <a:pt x="1455" y="3390"/>
                    <a:pt x="1455" y="3399"/>
                  </a:cubicBezTo>
                  <a:cubicBezTo>
                    <a:pt x="1286" y="3337"/>
                    <a:pt x="1134" y="3266"/>
                    <a:pt x="973" y="3221"/>
                  </a:cubicBezTo>
                  <a:cubicBezTo>
                    <a:pt x="889" y="3198"/>
                    <a:pt x="806" y="3185"/>
                    <a:pt x="725" y="3185"/>
                  </a:cubicBezTo>
                  <a:cubicBezTo>
                    <a:pt x="583" y="3185"/>
                    <a:pt x="447" y="3226"/>
                    <a:pt x="322" y="3328"/>
                  </a:cubicBezTo>
                  <a:cubicBezTo>
                    <a:pt x="108" y="3497"/>
                    <a:pt x="1" y="3720"/>
                    <a:pt x="63" y="3997"/>
                  </a:cubicBezTo>
                  <a:cubicBezTo>
                    <a:pt x="126" y="4283"/>
                    <a:pt x="313" y="4479"/>
                    <a:pt x="599" y="4550"/>
                  </a:cubicBezTo>
                  <a:cubicBezTo>
                    <a:pt x="680" y="4572"/>
                    <a:pt x="760" y="4582"/>
                    <a:pt x="838" y="4582"/>
                  </a:cubicBezTo>
                  <a:cubicBezTo>
                    <a:pt x="1053" y="4582"/>
                    <a:pt x="1257" y="4507"/>
                    <a:pt x="1446" y="4390"/>
                  </a:cubicBezTo>
                  <a:cubicBezTo>
                    <a:pt x="1580" y="4300"/>
                    <a:pt x="1678" y="4167"/>
                    <a:pt x="1705" y="4006"/>
                  </a:cubicBezTo>
                  <a:cubicBezTo>
                    <a:pt x="1732" y="3836"/>
                    <a:pt x="1749" y="3667"/>
                    <a:pt x="1749" y="3497"/>
                  </a:cubicBezTo>
                  <a:cubicBezTo>
                    <a:pt x="1776" y="3051"/>
                    <a:pt x="1776" y="2605"/>
                    <a:pt x="1803" y="2159"/>
                  </a:cubicBezTo>
                  <a:cubicBezTo>
                    <a:pt x="1839" y="1553"/>
                    <a:pt x="1883" y="937"/>
                    <a:pt x="1919" y="331"/>
                  </a:cubicBezTo>
                  <a:cubicBezTo>
                    <a:pt x="1919" y="250"/>
                    <a:pt x="1919" y="179"/>
                    <a:pt x="1910" y="99"/>
                  </a:cubicBezTo>
                  <a:cubicBezTo>
                    <a:pt x="1910" y="36"/>
                    <a:pt x="1874" y="0"/>
                    <a:pt x="1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295325" y="-248137"/>
            <a:ext cx="2989250" cy="1407879"/>
            <a:chOff x="-295325" y="-248137"/>
            <a:chExt cx="2989250" cy="1407879"/>
          </a:xfrm>
        </p:grpSpPr>
        <p:sp>
          <p:nvSpPr>
            <p:cNvPr id="22" name="Google Shape;22;p2"/>
            <p:cNvSpPr/>
            <p:nvPr/>
          </p:nvSpPr>
          <p:spPr>
            <a:xfrm>
              <a:off x="-295325" y="-248137"/>
              <a:ext cx="2465167" cy="1407879"/>
            </a:xfrm>
            <a:custGeom>
              <a:avLst/>
              <a:gdLst/>
              <a:ahLst/>
              <a:cxnLst/>
              <a:rect l="l" t="t" r="r" b="b"/>
              <a:pathLst>
                <a:path w="46506" h="26560" extrusionOk="0">
                  <a:moveTo>
                    <a:pt x="0" y="0"/>
                  </a:moveTo>
                  <a:lnTo>
                    <a:pt x="90" y="26389"/>
                  </a:lnTo>
                  <a:cubicBezTo>
                    <a:pt x="90" y="26389"/>
                    <a:pt x="1021" y="26559"/>
                    <a:pt x="2470" y="26559"/>
                  </a:cubicBezTo>
                  <a:cubicBezTo>
                    <a:pt x="6085" y="26559"/>
                    <a:pt x="12920" y="25495"/>
                    <a:pt x="16531" y="18056"/>
                  </a:cubicBezTo>
                  <a:cubicBezTo>
                    <a:pt x="20162" y="10589"/>
                    <a:pt x="25729" y="10420"/>
                    <a:pt x="32428" y="10197"/>
                  </a:cubicBezTo>
                  <a:cubicBezTo>
                    <a:pt x="46033" y="9733"/>
                    <a:pt x="46506" y="0"/>
                    <a:pt x="46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571225" y="122900"/>
              <a:ext cx="122700" cy="122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140796" y="122897"/>
              <a:ext cx="150000" cy="150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7491150" y="3662497"/>
            <a:ext cx="1652879" cy="1481023"/>
            <a:chOff x="7491150" y="3662497"/>
            <a:chExt cx="1652879" cy="1481023"/>
          </a:xfrm>
        </p:grpSpPr>
        <p:sp>
          <p:nvSpPr>
            <p:cNvPr id="26" name="Google Shape;26;p2"/>
            <p:cNvSpPr/>
            <p:nvPr/>
          </p:nvSpPr>
          <p:spPr>
            <a:xfrm>
              <a:off x="7491150" y="3938675"/>
              <a:ext cx="1652879" cy="1204845"/>
            </a:xfrm>
            <a:custGeom>
              <a:avLst/>
              <a:gdLst/>
              <a:ahLst/>
              <a:cxnLst/>
              <a:rect l="l" t="t" r="r" b="b"/>
              <a:pathLst>
                <a:path w="38076" h="27755" extrusionOk="0">
                  <a:moveTo>
                    <a:pt x="38076" y="1"/>
                  </a:moveTo>
                  <a:cubicBezTo>
                    <a:pt x="34543" y="1393"/>
                    <a:pt x="30850" y="3935"/>
                    <a:pt x="28191" y="10528"/>
                  </a:cubicBezTo>
                  <a:cubicBezTo>
                    <a:pt x="26630" y="14395"/>
                    <a:pt x="24539" y="15326"/>
                    <a:pt x="21961" y="15326"/>
                  </a:cubicBezTo>
                  <a:cubicBezTo>
                    <a:pt x="19571" y="15326"/>
                    <a:pt x="16762" y="14525"/>
                    <a:pt x="13571" y="14525"/>
                  </a:cubicBezTo>
                  <a:cubicBezTo>
                    <a:pt x="12260" y="14525"/>
                    <a:pt x="10885" y="14660"/>
                    <a:pt x="9448" y="15042"/>
                  </a:cubicBezTo>
                  <a:cubicBezTo>
                    <a:pt x="304" y="17477"/>
                    <a:pt x="1" y="27754"/>
                    <a:pt x="1" y="27754"/>
                  </a:cubicBezTo>
                  <a:lnTo>
                    <a:pt x="38076" y="27754"/>
                  </a:lnTo>
                  <a:lnTo>
                    <a:pt x="38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95372" y="3662497"/>
              <a:ext cx="149996" cy="299150"/>
            </a:xfrm>
            <a:custGeom>
              <a:avLst/>
              <a:gdLst/>
              <a:ahLst/>
              <a:cxnLst/>
              <a:rect l="l" t="t" r="r" b="b"/>
              <a:pathLst>
                <a:path w="2348" h="4683" extrusionOk="0">
                  <a:moveTo>
                    <a:pt x="515" y="1"/>
                  </a:moveTo>
                  <a:cubicBezTo>
                    <a:pt x="414" y="1"/>
                    <a:pt x="311" y="17"/>
                    <a:pt x="206" y="46"/>
                  </a:cubicBezTo>
                  <a:cubicBezTo>
                    <a:pt x="37" y="91"/>
                    <a:pt x="1" y="180"/>
                    <a:pt x="63" y="341"/>
                  </a:cubicBezTo>
                  <a:cubicBezTo>
                    <a:pt x="99" y="430"/>
                    <a:pt x="135" y="528"/>
                    <a:pt x="179" y="617"/>
                  </a:cubicBezTo>
                  <a:cubicBezTo>
                    <a:pt x="536" y="1491"/>
                    <a:pt x="893" y="2366"/>
                    <a:pt x="1259" y="3240"/>
                  </a:cubicBezTo>
                  <a:cubicBezTo>
                    <a:pt x="1268" y="3276"/>
                    <a:pt x="1286" y="3320"/>
                    <a:pt x="1303" y="3374"/>
                  </a:cubicBezTo>
                  <a:cubicBezTo>
                    <a:pt x="1250" y="3365"/>
                    <a:pt x="1214" y="3365"/>
                    <a:pt x="1179" y="3365"/>
                  </a:cubicBezTo>
                  <a:cubicBezTo>
                    <a:pt x="1125" y="3365"/>
                    <a:pt x="1071" y="3363"/>
                    <a:pt x="1019" y="3363"/>
                  </a:cubicBezTo>
                  <a:cubicBezTo>
                    <a:pt x="939" y="3363"/>
                    <a:pt x="861" y="3367"/>
                    <a:pt x="786" y="3383"/>
                  </a:cubicBezTo>
                  <a:cubicBezTo>
                    <a:pt x="492" y="3427"/>
                    <a:pt x="269" y="3579"/>
                    <a:pt x="162" y="3873"/>
                  </a:cubicBezTo>
                  <a:cubicBezTo>
                    <a:pt x="37" y="4248"/>
                    <a:pt x="286" y="4640"/>
                    <a:pt x="679" y="4676"/>
                  </a:cubicBezTo>
                  <a:cubicBezTo>
                    <a:pt x="721" y="4681"/>
                    <a:pt x="762" y="4683"/>
                    <a:pt x="803" y="4683"/>
                  </a:cubicBezTo>
                  <a:cubicBezTo>
                    <a:pt x="1009" y="4683"/>
                    <a:pt x="1207" y="4627"/>
                    <a:pt x="1393" y="4516"/>
                  </a:cubicBezTo>
                  <a:cubicBezTo>
                    <a:pt x="1518" y="4435"/>
                    <a:pt x="1607" y="4328"/>
                    <a:pt x="1651" y="4186"/>
                  </a:cubicBezTo>
                  <a:cubicBezTo>
                    <a:pt x="1732" y="3909"/>
                    <a:pt x="1669" y="3650"/>
                    <a:pt x="1562" y="3400"/>
                  </a:cubicBezTo>
                  <a:cubicBezTo>
                    <a:pt x="1187" y="2499"/>
                    <a:pt x="822" y="1607"/>
                    <a:pt x="447" y="706"/>
                  </a:cubicBezTo>
                  <a:cubicBezTo>
                    <a:pt x="438" y="671"/>
                    <a:pt x="429" y="635"/>
                    <a:pt x="411" y="581"/>
                  </a:cubicBezTo>
                  <a:cubicBezTo>
                    <a:pt x="465" y="564"/>
                    <a:pt x="509" y="546"/>
                    <a:pt x="563" y="546"/>
                  </a:cubicBezTo>
                  <a:cubicBezTo>
                    <a:pt x="596" y="542"/>
                    <a:pt x="629" y="540"/>
                    <a:pt x="661" y="540"/>
                  </a:cubicBezTo>
                  <a:cubicBezTo>
                    <a:pt x="837" y="540"/>
                    <a:pt x="1001" y="599"/>
                    <a:pt x="1152" y="697"/>
                  </a:cubicBezTo>
                  <a:cubicBezTo>
                    <a:pt x="1268" y="769"/>
                    <a:pt x="1375" y="840"/>
                    <a:pt x="1491" y="912"/>
                  </a:cubicBezTo>
                  <a:cubicBezTo>
                    <a:pt x="1669" y="1023"/>
                    <a:pt x="1866" y="1079"/>
                    <a:pt x="2071" y="1079"/>
                  </a:cubicBezTo>
                  <a:cubicBezTo>
                    <a:pt x="2113" y="1079"/>
                    <a:pt x="2154" y="1077"/>
                    <a:pt x="2196" y="1072"/>
                  </a:cubicBezTo>
                  <a:cubicBezTo>
                    <a:pt x="2285" y="1063"/>
                    <a:pt x="2347" y="1001"/>
                    <a:pt x="2338" y="938"/>
                  </a:cubicBezTo>
                  <a:cubicBezTo>
                    <a:pt x="2320" y="858"/>
                    <a:pt x="2258" y="849"/>
                    <a:pt x="2187" y="849"/>
                  </a:cubicBezTo>
                  <a:cubicBezTo>
                    <a:pt x="2162" y="852"/>
                    <a:pt x="2138" y="853"/>
                    <a:pt x="2115" y="853"/>
                  </a:cubicBezTo>
                  <a:cubicBezTo>
                    <a:pt x="1879" y="853"/>
                    <a:pt x="1678" y="735"/>
                    <a:pt x="1500" y="581"/>
                  </a:cubicBezTo>
                  <a:cubicBezTo>
                    <a:pt x="1339" y="439"/>
                    <a:pt x="1187" y="296"/>
                    <a:pt x="1018" y="162"/>
                  </a:cubicBezTo>
                  <a:cubicBezTo>
                    <a:pt x="860" y="49"/>
                    <a:pt x="691" y="1"/>
                    <a:pt x="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512525" y="4024275"/>
              <a:ext cx="122700" cy="122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2"/>
          <p:cNvSpPr txBox="1">
            <a:spLocks noGrp="1"/>
          </p:cNvSpPr>
          <p:nvPr>
            <p:ph type="ctrTitle"/>
          </p:nvPr>
        </p:nvSpPr>
        <p:spPr>
          <a:xfrm>
            <a:off x="3759900" y="993844"/>
            <a:ext cx="4671000" cy="2330700"/>
          </a:xfrm>
          <a:prstGeom prst="rect">
            <a:avLst/>
          </a:prstGeom>
        </p:spPr>
        <p:txBody>
          <a:bodyPr spcFirstLastPara="1" wrap="square" lIns="91425" tIns="91425" rIns="91425" bIns="91425" anchor="b" anchorCtr="0">
            <a:noAutofit/>
          </a:bodyPr>
          <a:lstStyle>
            <a:lvl1pPr lvl="0" algn="ctr">
              <a:lnSpc>
                <a:spcPct val="115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0" name="Google Shape;30;p2"/>
          <p:cNvSpPr txBox="1">
            <a:spLocks noGrp="1"/>
          </p:cNvSpPr>
          <p:nvPr>
            <p:ph type="subTitle" idx="1"/>
          </p:nvPr>
        </p:nvSpPr>
        <p:spPr>
          <a:xfrm>
            <a:off x="4796400" y="3468956"/>
            <a:ext cx="2598000" cy="680700"/>
          </a:xfrm>
          <a:prstGeom prst="rect">
            <a:avLst/>
          </a:pr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4">
  <p:cSld name="CUSTOM_4_1_1">
    <p:spTree>
      <p:nvGrpSpPr>
        <p:cNvPr id="1" name="Shape 337"/>
        <p:cNvGrpSpPr/>
        <p:nvPr/>
      </p:nvGrpSpPr>
      <p:grpSpPr>
        <a:xfrm>
          <a:off x="0" y="0"/>
          <a:ext cx="0" cy="0"/>
          <a:chOff x="0" y="0"/>
          <a:chExt cx="0" cy="0"/>
        </a:xfrm>
      </p:grpSpPr>
      <p:grpSp>
        <p:nvGrpSpPr>
          <p:cNvPr id="338" name="Google Shape;338;p21"/>
          <p:cNvGrpSpPr/>
          <p:nvPr/>
        </p:nvGrpSpPr>
        <p:grpSpPr>
          <a:xfrm>
            <a:off x="6812851" y="-1459140"/>
            <a:ext cx="3236098" cy="3580757"/>
            <a:chOff x="2828522" y="2361700"/>
            <a:chExt cx="2320948" cy="2568140"/>
          </a:xfrm>
        </p:grpSpPr>
        <p:sp>
          <p:nvSpPr>
            <p:cNvPr id="339" name="Google Shape;339;p21"/>
            <p:cNvSpPr/>
            <p:nvPr/>
          </p:nvSpPr>
          <p:spPr>
            <a:xfrm>
              <a:off x="2944846" y="2802609"/>
              <a:ext cx="1922496" cy="2127232"/>
            </a:xfrm>
            <a:custGeom>
              <a:avLst/>
              <a:gdLst/>
              <a:ahLst/>
              <a:cxnLst/>
              <a:rect l="l" t="t" r="r" b="b"/>
              <a:pathLst>
                <a:path w="29485" h="32625" fill="none" extrusionOk="0">
                  <a:moveTo>
                    <a:pt x="29484" y="31705"/>
                  </a:moveTo>
                  <a:cubicBezTo>
                    <a:pt x="29484" y="31705"/>
                    <a:pt x="20510" y="32624"/>
                    <a:pt x="15683" y="16816"/>
                  </a:cubicBezTo>
                  <a:cubicBezTo>
                    <a:pt x="10545" y="0"/>
                    <a:pt x="0" y="3390"/>
                    <a:pt x="0" y="339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2975687" y="2722929"/>
              <a:ext cx="1962008" cy="2127232"/>
            </a:xfrm>
            <a:custGeom>
              <a:avLst/>
              <a:gdLst/>
              <a:ahLst/>
              <a:cxnLst/>
              <a:rect l="l" t="t" r="r" b="b"/>
              <a:pathLst>
                <a:path w="30091" h="32625" fill="none" extrusionOk="0">
                  <a:moveTo>
                    <a:pt x="30091" y="31705"/>
                  </a:moveTo>
                  <a:cubicBezTo>
                    <a:pt x="30091" y="31705"/>
                    <a:pt x="21116" y="32624"/>
                    <a:pt x="16290" y="16816"/>
                  </a:cubicBezTo>
                  <a:cubicBezTo>
                    <a:pt x="11160" y="0"/>
                    <a:pt x="0" y="3078"/>
                    <a:pt x="0" y="3078"/>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2922742" y="2601324"/>
              <a:ext cx="2085958" cy="2174373"/>
            </a:xfrm>
            <a:custGeom>
              <a:avLst/>
              <a:gdLst/>
              <a:ahLst/>
              <a:cxnLst/>
              <a:rect l="l" t="t" r="r" b="b"/>
              <a:pathLst>
                <a:path w="31992" h="33348" fill="none" extrusionOk="0">
                  <a:moveTo>
                    <a:pt x="31991" y="32348"/>
                  </a:moveTo>
                  <a:cubicBezTo>
                    <a:pt x="31991" y="32348"/>
                    <a:pt x="22758" y="33347"/>
                    <a:pt x="18190" y="17459"/>
                  </a:cubicBezTo>
                  <a:cubicBezTo>
                    <a:pt x="13168" y="1"/>
                    <a:pt x="0" y="3730"/>
                    <a:pt x="0" y="373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2867449" y="2455333"/>
              <a:ext cx="2211604" cy="2247661"/>
            </a:xfrm>
            <a:custGeom>
              <a:avLst/>
              <a:gdLst/>
              <a:ahLst/>
              <a:cxnLst/>
              <a:rect l="l" t="t" r="r" b="b"/>
              <a:pathLst>
                <a:path w="33919" h="34472" fill="none" extrusionOk="0">
                  <a:moveTo>
                    <a:pt x="33919" y="33374"/>
                  </a:moveTo>
                  <a:cubicBezTo>
                    <a:pt x="33919" y="33374"/>
                    <a:pt x="24650" y="34471"/>
                    <a:pt x="20118" y="18485"/>
                  </a:cubicBezTo>
                  <a:cubicBezTo>
                    <a:pt x="14872" y="0"/>
                    <a:pt x="1" y="4702"/>
                    <a:pt x="1" y="4702"/>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2828522" y="2361700"/>
              <a:ext cx="2320948" cy="2256919"/>
            </a:xfrm>
            <a:custGeom>
              <a:avLst/>
              <a:gdLst/>
              <a:ahLst/>
              <a:cxnLst/>
              <a:rect l="l" t="t" r="r" b="b"/>
              <a:pathLst>
                <a:path w="35596" h="34614" fill="none" extrusionOk="0">
                  <a:moveTo>
                    <a:pt x="35595" y="33588"/>
                  </a:moveTo>
                  <a:cubicBezTo>
                    <a:pt x="35595" y="33588"/>
                    <a:pt x="26237" y="34614"/>
                    <a:pt x="21794" y="18699"/>
                  </a:cubicBezTo>
                  <a:cubicBezTo>
                    <a:pt x="16575" y="0"/>
                    <a:pt x="0" y="4701"/>
                    <a:pt x="0" y="4701"/>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21"/>
          <p:cNvSpPr/>
          <p:nvPr/>
        </p:nvSpPr>
        <p:spPr>
          <a:xfrm rot="10800000">
            <a:off x="-113337" y="-63025"/>
            <a:ext cx="1652879" cy="1204845"/>
          </a:xfrm>
          <a:custGeom>
            <a:avLst/>
            <a:gdLst/>
            <a:ahLst/>
            <a:cxnLst/>
            <a:rect l="l" t="t" r="r" b="b"/>
            <a:pathLst>
              <a:path w="38076" h="27755" extrusionOk="0">
                <a:moveTo>
                  <a:pt x="38076" y="1"/>
                </a:moveTo>
                <a:cubicBezTo>
                  <a:pt x="34543" y="1393"/>
                  <a:pt x="30850" y="3935"/>
                  <a:pt x="28191" y="10528"/>
                </a:cubicBezTo>
                <a:cubicBezTo>
                  <a:pt x="26630" y="14395"/>
                  <a:pt x="24539" y="15326"/>
                  <a:pt x="21961" y="15326"/>
                </a:cubicBezTo>
                <a:cubicBezTo>
                  <a:pt x="19571" y="15326"/>
                  <a:pt x="16762" y="14525"/>
                  <a:pt x="13571" y="14525"/>
                </a:cubicBezTo>
                <a:cubicBezTo>
                  <a:pt x="12260" y="14525"/>
                  <a:pt x="10885" y="14660"/>
                  <a:pt x="9448" y="15042"/>
                </a:cubicBezTo>
                <a:cubicBezTo>
                  <a:pt x="304" y="17477"/>
                  <a:pt x="1" y="27754"/>
                  <a:pt x="1" y="27754"/>
                </a:cubicBezTo>
                <a:lnTo>
                  <a:pt x="38076" y="27754"/>
                </a:lnTo>
                <a:lnTo>
                  <a:pt x="38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 name="Google Shape;345;p21"/>
          <p:cNvGrpSpPr/>
          <p:nvPr/>
        </p:nvGrpSpPr>
        <p:grpSpPr>
          <a:xfrm>
            <a:off x="7334724" y="3618375"/>
            <a:ext cx="2105888" cy="1648120"/>
            <a:chOff x="7334724" y="3618375"/>
            <a:chExt cx="2105888" cy="1648120"/>
          </a:xfrm>
        </p:grpSpPr>
        <p:sp>
          <p:nvSpPr>
            <p:cNvPr id="346" name="Google Shape;346;p21"/>
            <p:cNvSpPr/>
            <p:nvPr/>
          </p:nvSpPr>
          <p:spPr>
            <a:xfrm>
              <a:off x="7334724" y="4061650"/>
              <a:ext cx="2105888" cy="1204845"/>
            </a:xfrm>
            <a:custGeom>
              <a:avLst/>
              <a:gdLst/>
              <a:ahLst/>
              <a:cxnLst/>
              <a:rect l="l" t="t" r="r" b="b"/>
              <a:pathLst>
                <a:path w="38076" h="27755" extrusionOk="0">
                  <a:moveTo>
                    <a:pt x="38076" y="1"/>
                  </a:moveTo>
                  <a:cubicBezTo>
                    <a:pt x="34543" y="1393"/>
                    <a:pt x="30850" y="3935"/>
                    <a:pt x="28191" y="10528"/>
                  </a:cubicBezTo>
                  <a:cubicBezTo>
                    <a:pt x="26630" y="14395"/>
                    <a:pt x="24539" y="15326"/>
                    <a:pt x="21961" y="15326"/>
                  </a:cubicBezTo>
                  <a:cubicBezTo>
                    <a:pt x="19571" y="15326"/>
                    <a:pt x="16762" y="14525"/>
                    <a:pt x="13571" y="14525"/>
                  </a:cubicBezTo>
                  <a:cubicBezTo>
                    <a:pt x="12260" y="14525"/>
                    <a:pt x="10885" y="14660"/>
                    <a:pt x="9448" y="15042"/>
                  </a:cubicBezTo>
                  <a:cubicBezTo>
                    <a:pt x="304" y="17477"/>
                    <a:pt x="1" y="27754"/>
                    <a:pt x="1" y="27754"/>
                  </a:cubicBezTo>
                  <a:lnTo>
                    <a:pt x="38076" y="27754"/>
                  </a:lnTo>
                  <a:lnTo>
                    <a:pt x="380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21"/>
            <p:cNvGrpSpPr/>
            <p:nvPr/>
          </p:nvGrpSpPr>
          <p:grpSpPr>
            <a:xfrm>
              <a:off x="8597950" y="3618375"/>
              <a:ext cx="397300" cy="918575"/>
              <a:chOff x="8597950" y="3618375"/>
              <a:chExt cx="397300" cy="918575"/>
            </a:xfrm>
          </p:grpSpPr>
          <p:sp>
            <p:nvSpPr>
              <p:cNvPr id="348" name="Google Shape;348;p21"/>
              <p:cNvSpPr/>
              <p:nvPr/>
            </p:nvSpPr>
            <p:spPr>
              <a:xfrm>
                <a:off x="8655154" y="3887052"/>
                <a:ext cx="227598" cy="242816"/>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a:off x="8882750" y="3618375"/>
                <a:ext cx="112500" cy="1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a:off x="8597950" y="4445150"/>
                <a:ext cx="91800" cy="9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21"/>
          <p:cNvSpPr txBox="1">
            <a:spLocks noGrp="1"/>
          </p:cNvSpPr>
          <p:nvPr>
            <p:ph type="title"/>
          </p:nvPr>
        </p:nvSpPr>
        <p:spPr>
          <a:xfrm>
            <a:off x="4072151" y="1912650"/>
            <a:ext cx="36804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2" name="Google Shape;352;p21"/>
          <p:cNvSpPr txBox="1">
            <a:spLocks noGrp="1"/>
          </p:cNvSpPr>
          <p:nvPr>
            <p:ph type="subTitle" idx="1"/>
          </p:nvPr>
        </p:nvSpPr>
        <p:spPr>
          <a:xfrm>
            <a:off x="4072151" y="2409150"/>
            <a:ext cx="3680400" cy="821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5">
  <p:cSld name="CUSTOM_4_1_1_1">
    <p:spTree>
      <p:nvGrpSpPr>
        <p:cNvPr id="1" name="Shape 353"/>
        <p:cNvGrpSpPr/>
        <p:nvPr/>
      </p:nvGrpSpPr>
      <p:grpSpPr>
        <a:xfrm>
          <a:off x="0" y="0"/>
          <a:ext cx="0" cy="0"/>
          <a:chOff x="0" y="0"/>
          <a:chExt cx="0" cy="0"/>
        </a:xfrm>
      </p:grpSpPr>
      <p:sp>
        <p:nvSpPr>
          <p:cNvPr id="354" name="Google Shape;354;p22"/>
          <p:cNvSpPr/>
          <p:nvPr/>
        </p:nvSpPr>
        <p:spPr>
          <a:xfrm>
            <a:off x="0" y="0"/>
            <a:ext cx="1808967" cy="1033118"/>
          </a:xfrm>
          <a:custGeom>
            <a:avLst/>
            <a:gdLst/>
            <a:ahLst/>
            <a:cxnLst/>
            <a:rect l="l" t="t" r="r" b="b"/>
            <a:pathLst>
              <a:path w="46506" h="26560" extrusionOk="0">
                <a:moveTo>
                  <a:pt x="0" y="0"/>
                </a:moveTo>
                <a:lnTo>
                  <a:pt x="90" y="26389"/>
                </a:lnTo>
                <a:cubicBezTo>
                  <a:pt x="90" y="26389"/>
                  <a:pt x="1021" y="26559"/>
                  <a:pt x="2470" y="26559"/>
                </a:cubicBezTo>
                <a:cubicBezTo>
                  <a:pt x="6085" y="26559"/>
                  <a:pt x="12920" y="25495"/>
                  <a:pt x="16531" y="18056"/>
                </a:cubicBezTo>
                <a:cubicBezTo>
                  <a:pt x="20162" y="10589"/>
                  <a:pt x="25729" y="10420"/>
                  <a:pt x="32428" y="10197"/>
                </a:cubicBezTo>
                <a:cubicBezTo>
                  <a:pt x="46033" y="9733"/>
                  <a:pt x="46506" y="0"/>
                  <a:pt x="46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 name="Google Shape;355;p22"/>
          <p:cNvGrpSpPr/>
          <p:nvPr/>
        </p:nvGrpSpPr>
        <p:grpSpPr>
          <a:xfrm>
            <a:off x="7094922" y="3110980"/>
            <a:ext cx="2792658" cy="2939137"/>
            <a:chOff x="7094922" y="3110980"/>
            <a:chExt cx="2792658" cy="2939137"/>
          </a:xfrm>
        </p:grpSpPr>
        <p:grpSp>
          <p:nvGrpSpPr>
            <p:cNvPr id="356" name="Google Shape;356;p22"/>
            <p:cNvGrpSpPr/>
            <p:nvPr/>
          </p:nvGrpSpPr>
          <p:grpSpPr>
            <a:xfrm rot="5753343">
              <a:off x="7330803" y="3480007"/>
              <a:ext cx="2320896" cy="2568082"/>
              <a:chOff x="2828522" y="2361700"/>
              <a:chExt cx="2320948" cy="2568140"/>
            </a:xfrm>
          </p:grpSpPr>
          <p:sp>
            <p:nvSpPr>
              <p:cNvPr id="357" name="Google Shape;357;p22"/>
              <p:cNvSpPr/>
              <p:nvPr/>
            </p:nvSpPr>
            <p:spPr>
              <a:xfrm>
                <a:off x="2944846" y="2802609"/>
                <a:ext cx="1922496" cy="2127232"/>
              </a:xfrm>
              <a:custGeom>
                <a:avLst/>
                <a:gdLst/>
                <a:ahLst/>
                <a:cxnLst/>
                <a:rect l="l" t="t" r="r" b="b"/>
                <a:pathLst>
                  <a:path w="29485" h="32625" fill="none" extrusionOk="0">
                    <a:moveTo>
                      <a:pt x="29484" y="31705"/>
                    </a:moveTo>
                    <a:cubicBezTo>
                      <a:pt x="29484" y="31705"/>
                      <a:pt x="20510" y="32624"/>
                      <a:pt x="15683" y="16816"/>
                    </a:cubicBezTo>
                    <a:cubicBezTo>
                      <a:pt x="10545" y="0"/>
                      <a:pt x="0" y="3390"/>
                      <a:pt x="0" y="339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2975687" y="2722929"/>
                <a:ext cx="1962008" cy="2127232"/>
              </a:xfrm>
              <a:custGeom>
                <a:avLst/>
                <a:gdLst/>
                <a:ahLst/>
                <a:cxnLst/>
                <a:rect l="l" t="t" r="r" b="b"/>
                <a:pathLst>
                  <a:path w="30091" h="32625" fill="none" extrusionOk="0">
                    <a:moveTo>
                      <a:pt x="30091" y="31705"/>
                    </a:moveTo>
                    <a:cubicBezTo>
                      <a:pt x="30091" y="31705"/>
                      <a:pt x="21116" y="32624"/>
                      <a:pt x="16290" y="16816"/>
                    </a:cubicBezTo>
                    <a:cubicBezTo>
                      <a:pt x="11160" y="0"/>
                      <a:pt x="0" y="3078"/>
                      <a:pt x="0" y="3078"/>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2922742" y="2601324"/>
                <a:ext cx="2085958" cy="2174373"/>
              </a:xfrm>
              <a:custGeom>
                <a:avLst/>
                <a:gdLst/>
                <a:ahLst/>
                <a:cxnLst/>
                <a:rect l="l" t="t" r="r" b="b"/>
                <a:pathLst>
                  <a:path w="31992" h="33348" fill="none" extrusionOk="0">
                    <a:moveTo>
                      <a:pt x="31991" y="32348"/>
                    </a:moveTo>
                    <a:cubicBezTo>
                      <a:pt x="31991" y="32348"/>
                      <a:pt x="22758" y="33347"/>
                      <a:pt x="18190" y="17459"/>
                    </a:cubicBezTo>
                    <a:cubicBezTo>
                      <a:pt x="13168" y="1"/>
                      <a:pt x="0" y="3730"/>
                      <a:pt x="0" y="373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2867449" y="2455333"/>
                <a:ext cx="2211604" cy="2247661"/>
              </a:xfrm>
              <a:custGeom>
                <a:avLst/>
                <a:gdLst/>
                <a:ahLst/>
                <a:cxnLst/>
                <a:rect l="l" t="t" r="r" b="b"/>
                <a:pathLst>
                  <a:path w="33919" h="34472" fill="none" extrusionOk="0">
                    <a:moveTo>
                      <a:pt x="33919" y="33374"/>
                    </a:moveTo>
                    <a:cubicBezTo>
                      <a:pt x="33919" y="33374"/>
                      <a:pt x="24650" y="34471"/>
                      <a:pt x="20118" y="18485"/>
                    </a:cubicBezTo>
                    <a:cubicBezTo>
                      <a:pt x="14872" y="0"/>
                      <a:pt x="1" y="4702"/>
                      <a:pt x="1" y="4702"/>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2828522" y="2361700"/>
                <a:ext cx="2320948" cy="2256919"/>
              </a:xfrm>
              <a:custGeom>
                <a:avLst/>
                <a:gdLst/>
                <a:ahLst/>
                <a:cxnLst/>
                <a:rect l="l" t="t" r="r" b="b"/>
                <a:pathLst>
                  <a:path w="35596" h="34614" fill="none" extrusionOk="0">
                    <a:moveTo>
                      <a:pt x="35595" y="33588"/>
                    </a:moveTo>
                    <a:cubicBezTo>
                      <a:pt x="35595" y="33588"/>
                      <a:pt x="26237" y="34614"/>
                      <a:pt x="21794" y="18699"/>
                    </a:cubicBezTo>
                    <a:cubicBezTo>
                      <a:pt x="16575" y="0"/>
                      <a:pt x="0" y="4701"/>
                      <a:pt x="0" y="4701"/>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22"/>
            <p:cNvSpPr/>
            <p:nvPr/>
          </p:nvSpPr>
          <p:spPr>
            <a:xfrm>
              <a:off x="8956636" y="3110980"/>
              <a:ext cx="112364" cy="224105"/>
            </a:xfrm>
            <a:custGeom>
              <a:avLst/>
              <a:gdLst/>
              <a:ahLst/>
              <a:cxnLst/>
              <a:rect l="l" t="t" r="r" b="b"/>
              <a:pathLst>
                <a:path w="2348" h="4683" extrusionOk="0">
                  <a:moveTo>
                    <a:pt x="515" y="1"/>
                  </a:moveTo>
                  <a:cubicBezTo>
                    <a:pt x="414" y="1"/>
                    <a:pt x="311" y="17"/>
                    <a:pt x="206" y="46"/>
                  </a:cubicBezTo>
                  <a:cubicBezTo>
                    <a:pt x="37" y="91"/>
                    <a:pt x="1" y="180"/>
                    <a:pt x="63" y="341"/>
                  </a:cubicBezTo>
                  <a:cubicBezTo>
                    <a:pt x="99" y="430"/>
                    <a:pt x="135" y="528"/>
                    <a:pt x="179" y="617"/>
                  </a:cubicBezTo>
                  <a:cubicBezTo>
                    <a:pt x="536" y="1491"/>
                    <a:pt x="893" y="2366"/>
                    <a:pt x="1259" y="3240"/>
                  </a:cubicBezTo>
                  <a:cubicBezTo>
                    <a:pt x="1268" y="3276"/>
                    <a:pt x="1286" y="3320"/>
                    <a:pt x="1303" y="3374"/>
                  </a:cubicBezTo>
                  <a:cubicBezTo>
                    <a:pt x="1250" y="3365"/>
                    <a:pt x="1214" y="3365"/>
                    <a:pt x="1179" y="3365"/>
                  </a:cubicBezTo>
                  <a:cubicBezTo>
                    <a:pt x="1125" y="3365"/>
                    <a:pt x="1071" y="3363"/>
                    <a:pt x="1019" y="3363"/>
                  </a:cubicBezTo>
                  <a:cubicBezTo>
                    <a:pt x="939" y="3363"/>
                    <a:pt x="861" y="3367"/>
                    <a:pt x="786" y="3383"/>
                  </a:cubicBezTo>
                  <a:cubicBezTo>
                    <a:pt x="492" y="3427"/>
                    <a:pt x="269" y="3579"/>
                    <a:pt x="162" y="3873"/>
                  </a:cubicBezTo>
                  <a:cubicBezTo>
                    <a:pt x="37" y="4248"/>
                    <a:pt x="286" y="4640"/>
                    <a:pt x="679" y="4676"/>
                  </a:cubicBezTo>
                  <a:cubicBezTo>
                    <a:pt x="721" y="4681"/>
                    <a:pt x="762" y="4683"/>
                    <a:pt x="803" y="4683"/>
                  </a:cubicBezTo>
                  <a:cubicBezTo>
                    <a:pt x="1009" y="4683"/>
                    <a:pt x="1207" y="4627"/>
                    <a:pt x="1393" y="4516"/>
                  </a:cubicBezTo>
                  <a:cubicBezTo>
                    <a:pt x="1518" y="4435"/>
                    <a:pt x="1607" y="4328"/>
                    <a:pt x="1651" y="4186"/>
                  </a:cubicBezTo>
                  <a:cubicBezTo>
                    <a:pt x="1732" y="3909"/>
                    <a:pt x="1669" y="3650"/>
                    <a:pt x="1562" y="3400"/>
                  </a:cubicBezTo>
                  <a:cubicBezTo>
                    <a:pt x="1187" y="2499"/>
                    <a:pt x="822" y="1607"/>
                    <a:pt x="447" y="706"/>
                  </a:cubicBezTo>
                  <a:cubicBezTo>
                    <a:pt x="438" y="671"/>
                    <a:pt x="429" y="635"/>
                    <a:pt x="411" y="581"/>
                  </a:cubicBezTo>
                  <a:cubicBezTo>
                    <a:pt x="465" y="564"/>
                    <a:pt x="509" y="546"/>
                    <a:pt x="563" y="546"/>
                  </a:cubicBezTo>
                  <a:cubicBezTo>
                    <a:pt x="596" y="542"/>
                    <a:pt x="629" y="540"/>
                    <a:pt x="661" y="540"/>
                  </a:cubicBezTo>
                  <a:cubicBezTo>
                    <a:pt x="837" y="540"/>
                    <a:pt x="1001" y="599"/>
                    <a:pt x="1152" y="697"/>
                  </a:cubicBezTo>
                  <a:cubicBezTo>
                    <a:pt x="1268" y="769"/>
                    <a:pt x="1375" y="840"/>
                    <a:pt x="1491" y="912"/>
                  </a:cubicBezTo>
                  <a:cubicBezTo>
                    <a:pt x="1669" y="1023"/>
                    <a:pt x="1866" y="1079"/>
                    <a:pt x="2071" y="1079"/>
                  </a:cubicBezTo>
                  <a:cubicBezTo>
                    <a:pt x="2113" y="1079"/>
                    <a:pt x="2154" y="1077"/>
                    <a:pt x="2196" y="1072"/>
                  </a:cubicBezTo>
                  <a:cubicBezTo>
                    <a:pt x="2285" y="1063"/>
                    <a:pt x="2347" y="1001"/>
                    <a:pt x="2338" y="938"/>
                  </a:cubicBezTo>
                  <a:cubicBezTo>
                    <a:pt x="2320" y="858"/>
                    <a:pt x="2258" y="849"/>
                    <a:pt x="2187" y="849"/>
                  </a:cubicBezTo>
                  <a:cubicBezTo>
                    <a:pt x="2162" y="852"/>
                    <a:pt x="2138" y="853"/>
                    <a:pt x="2115" y="853"/>
                  </a:cubicBezTo>
                  <a:cubicBezTo>
                    <a:pt x="1879" y="853"/>
                    <a:pt x="1678" y="735"/>
                    <a:pt x="1500" y="581"/>
                  </a:cubicBezTo>
                  <a:cubicBezTo>
                    <a:pt x="1339" y="439"/>
                    <a:pt x="1187" y="296"/>
                    <a:pt x="1018" y="162"/>
                  </a:cubicBezTo>
                  <a:cubicBezTo>
                    <a:pt x="860" y="49"/>
                    <a:pt x="691" y="1"/>
                    <a:pt x="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8744350" y="3831025"/>
              <a:ext cx="176100" cy="176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7220054" y="4687902"/>
              <a:ext cx="227598" cy="242816"/>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2"/>
          <p:cNvGrpSpPr/>
          <p:nvPr/>
        </p:nvGrpSpPr>
        <p:grpSpPr>
          <a:xfrm>
            <a:off x="97829" y="3967036"/>
            <a:ext cx="615271" cy="1076183"/>
            <a:chOff x="97829" y="3967036"/>
            <a:chExt cx="615271" cy="1076183"/>
          </a:xfrm>
        </p:grpSpPr>
        <p:sp>
          <p:nvSpPr>
            <p:cNvPr id="366" name="Google Shape;366;p22"/>
            <p:cNvSpPr/>
            <p:nvPr/>
          </p:nvSpPr>
          <p:spPr>
            <a:xfrm>
              <a:off x="97829" y="4800402"/>
              <a:ext cx="227598" cy="242816"/>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600600" y="4865563"/>
              <a:ext cx="112500" cy="1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408700" y="4342125"/>
              <a:ext cx="91800" cy="91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233587" y="3967036"/>
              <a:ext cx="91834" cy="219272"/>
            </a:xfrm>
            <a:custGeom>
              <a:avLst/>
              <a:gdLst/>
              <a:ahLst/>
              <a:cxnLst/>
              <a:rect l="l" t="t" r="r" b="b"/>
              <a:pathLst>
                <a:path w="1919" h="4582" extrusionOk="0">
                  <a:moveTo>
                    <a:pt x="1812" y="0"/>
                  </a:moveTo>
                  <a:cubicBezTo>
                    <a:pt x="1749" y="0"/>
                    <a:pt x="1705" y="27"/>
                    <a:pt x="1696" y="90"/>
                  </a:cubicBezTo>
                  <a:cubicBezTo>
                    <a:pt x="1678" y="152"/>
                    <a:pt x="1669" y="223"/>
                    <a:pt x="1669" y="286"/>
                  </a:cubicBezTo>
                  <a:cubicBezTo>
                    <a:pt x="1598" y="1312"/>
                    <a:pt x="1535" y="2329"/>
                    <a:pt x="1464" y="3355"/>
                  </a:cubicBezTo>
                  <a:cubicBezTo>
                    <a:pt x="1464" y="3373"/>
                    <a:pt x="1455" y="3390"/>
                    <a:pt x="1455" y="3399"/>
                  </a:cubicBezTo>
                  <a:cubicBezTo>
                    <a:pt x="1286" y="3337"/>
                    <a:pt x="1134" y="3266"/>
                    <a:pt x="973" y="3221"/>
                  </a:cubicBezTo>
                  <a:cubicBezTo>
                    <a:pt x="889" y="3198"/>
                    <a:pt x="806" y="3185"/>
                    <a:pt x="725" y="3185"/>
                  </a:cubicBezTo>
                  <a:cubicBezTo>
                    <a:pt x="583" y="3185"/>
                    <a:pt x="447" y="3226"/>
                    <a:pt x="322" y="3328"/>
                  </a:cubicBezTo>
                  <a:cubicBezTo>
                    <a:pt x="108" y="3497"/>
                    <a:pt x="1" y="3720"/>
                    <a:pt x="63" y="3997"/>
                  </a:cubicBezTo>
                  <a:cubicBezTo>
                    <a:pt x="126" y="4283"/>
                    <a:pt x="313" y="4479"/>
                    <a:pt x="599" y="4550"/>
                  </a:cubicBezTo>
                  <a:cubicBezTo>
                    <a:pt x="680" y="4572"/>
                    <a:pt x="760" y="4582"/>
                    <a:pt x="838" y="4582"/>
                  </a:cubicBezTo>
                  <a:cubicBezTo>
                    <a:pt x="1053" y="4582"/>
                    <a:pt x="1257" y="4507"/>
                    <a:pt x="1446" y="4390"/>
                  </a:cubicBezTo>
                  <a:cubicBezTo>
                    <a:pt x="1580" y="4300"/>
                    <a:pt x="1678" y="4167"/>
                    <a:pt x="1705" y="4006"/>
                  </a:cubicBezTo>
                  <a:cubicBezTo>
                    <a:pt x="1732" y="3836"/>
                    <a:pt x="1749" y="3667"/>
                    <a:pt x="1749" y="3497"/>
                  </a:cubicBezTo>
                  <a:cubicBezTo>
                    <a:pt x="1776" y="3051"/>
                    <a:pt x="1776" y="2605"/>
                    <a:pt x="1803" y="2159"/>
                  </a:cubicBezTo>
                  <a:cubicBezTo>
                    <a:pt x="1839" y="1553"/>
                    <a:pt x="1883" y="937"/>
                    <a:pt x="1919" y="331"/>
                  </a:cubicBezTo>
                  <a:cubicBezTo>
                    <a:pt x="1919" y="250"/>
                    <a:pt x="1919" y="179"/>
                    <a:pt x="1910" y="99"/>
                  </a:cubicBezTo>
                  <a:cubicBezTo>
                    <a:pt x="1910" y="36"/>
                    <a:pt x="1874" y="0"/>
                    <a:pt x="1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22"/>
          <p:cNvSpPr txBox="1">
            <a:spLocks noGrp="1"/>
          </p:cNvSpPr>
          <p:nvPr>
            <p:ph type="subTitle" idx="1"/>
          </p:nvPr>
        </p:nvSpPr>
        <p:spPr>
          <a:xfrm>
            <a:off x="1390050" y="1400550"/>
            <a:ext cx="6364200" cy="3203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algn="ctr" rtl="0">
              <a:lnSpc>
                <a:spcPct val="115000"/>
              </a:lnSpc>
              <a:spcBef>
                <a:spcPts val="1000"/>
              </a:spcBef>
              <a:spcAft>
                <a:spcPts val="0"/>
              </a:spcAft>
              <a:buSzPts val="1400"/>
              <a:buChar char="○"/>
              <a:defRPr/>
            </a:lvl2pPr>
            <a:lvl3pPr lvl="2" algn="ctr" rtl="0">
              <a:lnSpc>
                <a:spcPct val="115000"/>
              </a:lnSpc>
              <a:spcBef>
                <a:spcPts val="1600"/>
              </a:spcBef>
              <a:spcAft>
                <a:spcPts val="0"/>
              </a:spcAft>
              <a:buSzPts val="1400"/>
              <a:buChar char="■"/>
              <a:defRPr/>
            </a:lvl3pPr>
            <a:lvl4pPr lvl="3" algn="ctr" rtl="0">
              <a:lnSpc>
                <a:spcPct val="115000"/>
              </a:lnSpc>
              <a:spcBef>
                <a:spcPts val="1600"/>
              </a:spcBef>
              <a:spcAft>
                <a:spcPts val="0"/>
              </a:spcAft>
              <a:buSzPts val="1400"/>
              <a:buChar char="●"/>
              <a:defRPr/>
            </a:lvl4pPr>
            <a:lvl5pPr lvl="4" algn="ctr" rtl="0">
              <a:lnSpc>
                <a:spcPct val="115000"/>
              </a:lnSpc>
              <a:spcBef>
                <a:spcPts val="1600"/>
              </a:spcBef>
              <a:spcAft>
                <a:spcPts val="0"/>
              </a:spcAft>
              <a:buSzPts val="1400"/>
              <a:buChar char="○"/>
              <a:defRPr/>
            </a:lvl5pPr>
            <a:lvl6pPr lvl="5" algn="ctr" rtl="0">
              <a:lnSpc>
                <a:spcPct val="115000"/>
              </a:lnSpc>
              <a:spcBef>
                <a:spcPts val="1600"/>
              </a:spcBef>
              <a:spcAft>
                <a:spcPts val="0"/>
              </a:spcAft>
              <a:buSzPts val="1400"/>
              <a:buChar char="■"/>
              <a:defRPr/>
            </a:lvl6pPr>
            <a:lvl7pPr lvl="6" algn="ctr" rtl="0">
              <a:lnSpc>
                <a:spcPct val="115000"/>
              </a:lnSpc>
              <a:spcBef>
                <a:spcPts val="1600"/>
              </a:spcBef>
              <a:spcAft>
                <a:spcPts val="0"/>
              </a:spcAft>
              <a:buSzPts val="1400"/>
              <a:buChar char="●"/>
              <a:defRPr/>
            </a:lvl7pPr>
            <a:lvl8pPr lvl="7" algn="ctr" rtl="0">
              <a:lnSpc>
                <a:spcPct val="115000"/>
              </a:lnSpc>
              <a:spcBef>
                <a:spcPts val="1600"/>
              </a:spcBef>
              <a:spcAft>
                <a:spcPts val="0"/>
              </a:spcAft>
              <a:buSzPts val="1400"/>
              <a:buChar char="○"/>
              <a:defRPr/>
            </a:lvl8pPr>
            <a:lvl9pPr lvl="8" algn="ctr" rtl="0">
              <a:lnSpc>
                <a:spcPct val="115000"/>
              </a:lnSpc>
              <a:spcBef>
                <a:spcPts val="1600"/>
              </a:spcBef>
              <a:spcAft>
                <a:spcPts val="1600"/>
              </a:spcAft>
              <a:buSzPts val="1400"/>
              <a:buChar char="■"/>
              <a:defRPr/>
            </a:lvl9pPr>
          </a:lstStyle>
          <a:p>
            <a:endParaRPr/>
          </a:p>
        </p:txBody>
      </p:sp>
      <p:sp>
        <p:nvSpPr>
          <p:cNvPr id="371" name="Google Shape;371;p22"/>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_3">
    <p:spTree>
      <p:nvGrpSpPr>
        <p:cNvPr id="1" name="Shape 390"/>
        <p:cNvGrpSpPr/>
        <p:nvPr/>
      </p:nvGrpSpPr>
      <p:grpSpPr>
        <a:xfrm>
          <a:off x="0" y="0"/>
          <a:ext cx="0" cy="0"/>
          <a:chOff x="0" y="0"/>
          <a:chExt cx="0" cy="0"/>
        </a:xfrm>
      </p:grpSpPr>
      <p:grpSp>
        <p:nvGrpSpPr>
          <p:cNvPr id="391" name="Google Shape;391;p24"/>
          <p:cNvGrpSpPr/>
          <p:nvPr/>
        </p:nvGrpSpPr>
        <p:grpSpPr>
          <a:xfrm>
            <a:off x="6812851" y="-1459140"/>
            <a:ext cx="3236098" cy="3580757"/>
            <a:chOff x="2828522" y="2361700"/>
            <a:chExt cx="2320948" cy="2568140"/>
          </a:xfrm>
        </p:grpSpPr>
        <p:sp>
          <p:nvSpPr>
            <p:cNvPr id="392" name="Google Shape;392;p24"/>
            <p:cNvSpPr/>
            <p:nvPr/>
          </p:nvSpPr>
          <p:spPr>
            <a:xfrm>
              <a:off x="2944846" y="2802609"/>
              <a:ext cx="1922496" cy="2127232"/>
            </a:xfrm>
            <a:custGeom>
              <a:avLst/>
              <a:gdLst/>
              <a:ahLst/>
              <a:cxnLst/>
              <a:rect l="l" t="t" r="r" b="b"/>
              <a:pathLst>
                <a:path w="29485" h="32625" fill="none" extrusionOk="0">
                  <a:moveTo>
                    <a:pt x="29484" y="31705"/>
                  </a:moveTo>
                  <a:cubicBezTo>
                    <a:pt x="29484" y="31705"/>
                    <a:pt x="20510" y="32624"/>
                    <a:pt x="15683" y="16816"/>
                  </a:cubicBezTo>
                  <a:cubicBezTo>
                    <a:pt x="10545" y="0"/>
                    <a:pt x="0" y="3390"/>
                    <a:pt x="0" y="339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4"/>
            <p:cNvSpPr/>
            <p:nvPr/>
          </p:nvSpPr>
          <p:spPr>
            <a:xfrm>
              <a:off x="2975687" y="2722929"/>
              <a:ext cx="1962008" cy="2127232"/>
            </a:xfrm>
            <a:custGeom>
              <a:avLst/>
              <a:gdLst/>
              <a:ahLst/>
              <a:cxnLst/>
              <a:rect l="l" t="t" r="r" b="b"/>
              <a:pathLst>
                <a:path w="30091" h="32625" fill="none" extrusionOk="0">
                  <a:moveTo>
                    <a:pt x="30091" y="31705"/>
                  </a:moveTo>
                  <a:cubicBezTo>
                    <a:pt x="30091" y="31705"/>
                    <a:pt x="21116" y="32624"/>
                    <a:pt x="16290" y="16816"/>
                  </a:cubicBezTo>
                  <a:cubicBezTo>
                    <a:pt x="11160" y="0"/>
                    <a:pt x="0" y="3078"/>
                    <a:pt x="0" y="3078"/>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4"/>
            <p:cNvSpPr/>
            <p:nvPr/>
          </p:nvSpPr>
          <p:spPr>
            <a:xfrm>
              <a:off x="2922742" y="2601324"/>
              <a:ext cx="2085958" cy="2174373"/>
            </a:xfrm>
            <a:custGeom>
              <a:avLst/>
              <a:gdLst/>
              <a:ahLst/>
              <a:cxnLst/>
              <a:rect l="l" t="t" r="r" b="b"/>
              <a:pathLst>
                <a:path w="31992" h="33348" fill="none" extrusionOk="0">
                  <a:moveTo>
                    <a:pt x="31991" y="32348"/>
                  </a:moveTo>
                  <a:cubicBezTo>
                    <a:pt x="31991" y="32348"/>
                    <a:pt x="22758" y="33347"/>
                    <a:pt x="18190" y="17459"/>
                  </a:cubicBezTo>
                  <a:cubicBezTo>
                    <a:pt x="13168" y="1"/>
                    <a:pt x="0" y="3730"/>
                    <a:pt x="0" y="373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4"/>
            <p:cNvSpPr/>
            <p:nvPr/>
          </p:nvSpPr>
          <p:spPr>
            <a:xfrm>
              <a:off x="2867449" y="2455333"/>
              <a:ext cx="2211604" cy="2247661"/>
            </a:xfrm>
            <a:custGeom>
              <a:avLst/>
              <a:gdLst/>
              <a:ahLst/>
              <a:cxnLst/>
              <a:rect l="l" t="t" r="r" b="b"/>
              <a:pathLst>
                <a:path w="33919" h="34472" fill="none" extrusionOk="0">
                  <a:moveTo>
                    <a:pt x="33919" y="33374"/>
                  </a:moveTo>
                  <a:cubicBezTo>
                    <a:pt x="33919" y="33374"/>
                    <a:pt x="24650" y="34471"/>
                    <a:pt x="20118" y="18485"/>
                  </a:cubicBezTo>
                  <a:cubicBezTo>
                    <a:pt x="14872" y="0"/>
                    <a:pt x="1" y="4702"/>
                    <a:pt x="1" y="4702"/>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4"/>
            <p:cNvSpPr/>
            <p:nvPr/>
          </p:nvSpPr>
          <p:spPr>
            <a:xfrm>
              <a:off x="2828522" y="2361700"/>
              <a:ext cx="2320948" cy="2256919"/>
            </a:xfrm>
            <a:custGeom>
              <a:avLst/>
              <a:gdLst/>
              <a:ahLst/>
              <a:cxnLst/>
              <a:rect l="l" t="t" r="r" b="b"/>
              <a:pathLst>
                <a:path w="35596" h="34614" fill="none" extrusionOk="0">
                  <a:moveTo>
                    <a:pt x="35595" y="33588"/>
                  </a:moveTo>
                  <a:cubicBezTo>
                    <a:pt x="35595" y="33588"/>
                    <a:pt x="26237" y="34614"/>
                    <a:pt x="21794" y="18699"/>
                  </a:cubicBezTo>
                  <a:cubicBezTo>
                    <a:pt x="16575" y="0"/>
                    <a:pt x="0" y="4701"/>
                    <a:pt x="0" y="4701"/>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24"/>
          <p:cNvSpPr/>
          <p:nvPr/>
        </p:nvSpPr>
        <p:spPr>
          <a:xfrm rot="10800000">
            <a:off x="-113337" y="-63025"/>
            <a:ext cx="1652879" cy="1204845"/>
          </a:xfrm>
          <a:custGeom>
            <a:avLst/>
            <a:gdLst/>
            <a:ahLst/>
            <a:cxnLst/>
            <a:rect l="l" t="t" r="r" b="b"/>
            <a:pathLst>
              <a:path w="38076" h="27755" extrusionOk="0">
                <a:moveTo>
                  <a:pt x="38076" y="1"/>
                </a:moveTo>
                <a:cubicBezTo>
                  <a:pt x="34543" y="1393"/>
                  <a:pt x="30850" y="3935"/>
                  <a:pt x="28191" y="10528"/>
                </a:cubicBezTo>
                <a:cubicBezTo>
                  <a:pt x="26630" y="14395"/>
                  <a:pt x="24539" y="15326"/>
                  <a:pt x="21961" y="15326"/>
                </a:cubicBezTo>
                <a:cubicBezTo>
                  <a:pt x="19571" y="15326"/>
                  <a:pt x="16762" y="14525"/>
                  <a:pt x="13571" y="14525"/>
                </a:cubicBezTo>
                <a:cubicBezTo>
                  <a:pt x="12260" y="14525"/>
                  <a:pt x="10885" y="14660"/>
                  <a:pt x="9448" y="15042"/>
                </a:cubicBezTo>
                <a:cubicBezTo>
                  <a:pt x="304" y="17477"/>
                  <a:pt x="1" y="27754"/>
                  <a:pt x="1" y="27754"/>
                </a:cubicBezTo>
                <a:lnTo>
                  <a:pt x="38076" y="27754"/>
                </a:lnTo>
                <a:lnTo>
                  <a:pt x="38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24"/>
          <p:cNvGrpSpPr/>
          <p:nvPr/>
        </p:nvGrpSpPr>
        <p:grpSpPr>
          <a:xfrm>
            <a:off x="7334724" y="3618375"/>
            <a:ext cx="2105888" cy="1648120"/>
            <a:chOff x="7334724" y="3618375"/>
            <a:chExt cx="2105888" cy="1648120"/>
          </a:xfrm>
        </p:grpSpPr>
        <p:sp>
          <p:nvSpPr>
            <p:cNvPr id="399" name="Google Shape;399;p24"/>
            <p:cNvSpPr/>
            <p:nvPr/>
          </p:nvSpPr>
          <p:spPr>
            <a:xfrm>
              <a:off x="7334724" y="4061650"/>
              <a:ext cx="2105888" cy="1204845"/>
            </a:xfrm>
            <a:custGeom>
              <a:avLst/>
              <a:gdLst/>
              <a:ahLst/>
              <a:cxnLst/>
              <a:rect l="l" t="t" r="r" b="b"/>
              <a:pathLst>
                <a:path w="38076" h="27755" extrusionOk="0">
                  <a:moveTo>
                    <a:pt x="38076" y="1"/>
                  </a:moveTo>
                  <a:cubicBezTo>
                    <a:pt x="34543" y="1393"/>
                    <a:pt x="30850" y="3935"/>
                    <a:pt x="28191" y="10528"/>
                  </a:cubicBezTo>
                  <a:cubicBezTo>
                    <a:pt x="26630" y="14395"/>
                    <a:pt x="24539" y="15326"/>
                    <a:pt x="21961" y="15326"/>
                  </a:cubicBezTo>
                  <a:cubicBezTo>
                    <a:pt x="19571" y="15326"/>
                    <a:pt x="16762" y="14525"/>
                    <a:pt x="13571" y="14525"/>
                  </a:cubicBezTo>
                  <a:cubicBezTo>
                    <a:pt x="12260" y="14525"/>
                    <a:pt x="10885" y="14660"/>
                    <a:pt x="9448" y="15042"/>
                  </a:cubicBezTo>
                  <a:cubicBezTo>
                    <a:pt x="304" y="17477"/>
                    <a:pt x="1" y="27754"/>
                    <a:pt x="1" y="27754"/>
                  </a:cubicBezTo>
                  <a:lnTo>
                    <a:pt x="38076" y="27754"/>
                  </a:lnTo>
                  <a:lnTo>
                    <a:pt x="380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24"/>
            <p:cNvGrpSpPr/>
            <p:nvPr/>
          </p:nvGrpSpPr>
          <p:grpSpPr>
            <a:xfrm>
              <a:off x="8597950" y="3618375"/>
              <a:ext cx="397300" cy="918575"/>
              <a:chOff x="8597950" y="3618375"/>
              <a:chExt cx="397300" cy="918575"/>
            </a:xfrm>
          </p:grpSpPr>
          <p:sp>
            <p:nvSpPr>
              <p:cNvPr id="401" name="Google Shape;401;p24"/>
              <p:cNvSpPr/>
              <p:nvPr/>
            </p:nvSpPr>
            <p:spPr>
              <a:xfrm>
                <a:off x="8655154" y="3887052"/>
                <a:ext cx="227598" cy="242816"/>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4"/>
              <p:cNvSpPr/>
              <p:nvPr/>
            </p:nvSpPr>
            <p:spPr>
              <a:xfrm>
                <a:off x="8882750" y="3618375"/>
                <a:ext cx="112500" cy="1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4"/>
              <p:cNvSpPr/>
              <p:nvPr/>
            </p:nvSpPr>
            <p:spPr>
              <a:xfrm>
                <a:off x="8597950" y="4445150"/>
                <a:ext cx="91800" cy="9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4" name="Google Shape;404;p24"/>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5" name="Google Shape;405;p24"/>
          <p:cNvSpPr txBox="1">
            <a:spLocks noGrp="1"/>
          </p:cNvSpPr>
          <p:nvPr>
            <p:ph type="subTitle" idx="1"/>
          </p:nvPr>
        </p:nvSpPr>
        <p:spPr>
          <a:xfrm>
            <a:off x="876124" y="2741172"/>
            <a:ext cx="2298300" cy="869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sz="1400">
                <a:solidFill>
                  <a:schemeClr val="dk1"/>
                </a:solidFill>
              </a:defRPr>
            </a:lvl1pPr>
            <a:lvl2pPr lvl="1" algn="ctr" rtl="0">
              <a:lnSpc>
                <a:spcPct val="115000"/>
              </a:lnSpc>
              <a:spcBef>
                <a:spcPts val="0"/>
              </a:spcBef>
              <a:spcAft>
                <a:spcPts val="0"/>
              </a:spcAft>
              <a:buClr>
                <a:schemeClr val="dk1"/>
              </a:buClr>
              <a:buSzPts val="1400"/>
              <a:buNone/>
              <a:defRPr>
                <a:solidFill>
                  <a:schemeClr val="dk1"/>
                </a:solidFill>
              </a:defRPr>
            </a:lvl2pPr>
            <a:lvl3pPr lvl="2" algn="ctr" rtl="0">
              <a:lnSpc>
                <a:spcPct val="115000"/>
              </a:lnSpc>
              <a:spcBef>
                <a:spcPts val="1600"/>
              </a:spcBef>
              <a:spcAft>
                <a:spcPts val="0"/>
              </a:spcAft>
              <a:buClr>
                <a:schemeClr val="dk1"/>
              </a:buClr>
              <a:buSzPts val="1400"/>
              <a:buNone/>
              <a:defRPr>
                <a:solidFill>
                  <a:schemeClr val="dk1"/>
                </a:solidFill>
              </a:defRPr>
            </a:lvl3pPr>
            <a:lvl4pPr lvl="3" algn="ctr" rtl="0">
              <a:lnSpc>
                <a:spcPct val="115000"/>
              </a:lnSpc>
              <a:spcBef>
                <a:spcPts val="1600"/>
              </a:spcBef>
              <a:spcAft>
                <a:spcPts val="0"/>
              </a:spcAft>
              <a:buClr>
                <a:schemeClr val="dk1"/>
              </a:buClr>
              <a:buSzPts val="1400"/>
              <a:buNone/>
              <a:defRPr>
                <a:solidFill>
                  <a:schemeClr val="dk1"/>
                </a:solidFill>
              </a:defRPr>
            </a:lvl4pPr>
            <a:lvl5pPr lvl="4" algn="ctr" rtl="0">
              <a:lnSpc>
                <a:spcPct val="115000"/>
              </a:lnSpc>
              <a:spcBef>
                <a:spcPts val="1600"/>
              </a:spcBef>
              <a:spcAft>
                <a:spcPts val="0"/>
              </a:spcAft>
              <a:buClr>
                <a:schemeClr val="dk1"/>
              </a:buClr>
              <a:buSzPts val="1400"/>
              <a:buNone/>
              <a:defRPr>
                <a:solidFill>
                  <a:schemeClr val="dk1"/>
                </a:solidFill>
              </a:defRPr>
            </a:lvl5pPr>
            <a:lvl6pPr lvl="5" algn="ctr" rtl="0">
              <a:lnSpc>
                <a:spcPct val="115000"/>
              </a:lnSpc>
              <a:spcBef>
                <a:spcPts val="1600"/>
              </a:spcBef>
              <a:spcAft>
                <a:spcPts val="0"/>
              </a:spcAft>
              <a:buClr>
                <a:schemeClr val="dk1"/>
              </a:buClr>
              <a:buSzPts val="1400"/>
              <a:buNone/>
              <a:defRPr>
                <a:solidFill>
                  <a:schemeClr val="dk1"/>
                </a:solidFill>
              </a:defRPr>
            </a:lvl6pPr>
            <a:lvl7pPr lvl="6" algn="ctr" rtl="0">
              <a:lnSpc>
                <a:spcPct val="115000"/>
              </a:lnSpc>
              <a:spcBef>
                <a:spcPts val="1600"/>
              </a:spcBef>
              <a:spcAft>
                <a:spcPts val="0"/>
              </a:spcAft>
              <a:buClr>
                <a:schemeClr val="dk1"/>
              </a:buClr>
              <a:buSzPts val="1400"/>
              <a:buNone/>
              <a:defRPr>
                <a:solidFill>
                  <a:schemeClr val="dk1"/>
                </a:solidFill>
              </a:defRPr>
            </a:lvl7pPr>
            <a:lvl8pPr lvl="7" algn="ctr" rtl="0">
              <a:lnSpc>
                <a:spcPct val="115000"/>
              </a:lnSpc>
              <a:spcBef>
                <a:spcPts val="1600"/>
              </a:spcBef>
              <a:spcAft>
                <a:spcPts val="0"/>
              </a:spcAft>
              <a:buClr>
                <a:schemeClr val="dk1"/>
              </a:buClr>
              <a:buSzPts val="1400"/>
              <a:buNone/>
              <a:defRPr>
                <a:solidFill>
                  <a:schemeClr val="dk1"/>
                </a:solidFill>
              </a:defRPr>
            </a:lvl8pPr>
            <a:lvl9pPr lvl="8" algn="ctr" rtl="0">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406" name="Google Shape;406;p24"/>
          <p:cNvSpPr txBox="1">
            <a:spLocks noGrp="1"/>
          </p:cNvSpPr>
          <p:nvPr>
            <p:ph type="subTitle" idx="2"/>
          </p:nvPr>
        </p:nvSpPr>
        <p:spPr>
          <a:xfrm>
            <a:off x="3422849" y="3712997"/>
            <a:ext cx="2298300" cy="869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sz="1400">
                <a:solidFill>
                  <a:schemeClr val="dk1"/>
                </a:solidFill>
              </a:defRPr>
            </a:lvl1pPr>
            <a:lvl2pPr lvl="1" algn="ctr" rtl="0">
              <a:lnSpc>
                <a:spcPct val="115000"/>
              </a:lnSpc>
              <a:spcBef>
                <a:spcPts val="0"/>
              </a:spcBef>
              <a:spcAft>
                <a:spcPts val="0"/>
              </a:spcAft>
              <a:buClr>
                <a:schemeClr val="dk1"/>
              </a:buClr>
              <a:buSzPts val="1400"/>
              <a:buNone/>
              <a:defRPr>
                <a:solidFill>
                  <a:schemeClr val="dk1"/>
                </a:solidFill>
              </a:defRPr>
            </a:lvl2pPr>
            <a:lvl3pPr lvl="2" algn="ctr" rtl="0">
              <a:lnSpc>
                <a:spcPct val="115000"/>
              </a:lnSpc>
              <a:spcBef>
                <a:spcPts val="1600"/>
              </a:spcBef>
              <a:spcAft>
                <a:spcPts val="0"/>
              </a:spcAft>
              <a:buClr>
                <a:schemeClr val="dk1"/>
              </a:buClr>
              <a:buSzPts val="1400"/>
              <a:buNone/>
              <a:defRPr>
                <a:solidFill>
                  <a:schemeClr val="dk1"/>
                </a:solidFill>
              </a:defRPr>
            </a:lvl3pPr>
            <a:lvl4pPr lvl="3" algn="ctr" rtl="0">
              <a:lnSpc>
                <a:spcPct val="115000"/>
              </a:lnSpc>
              <a:spcBef>
                <a:spcPts val="1600"/>
              </a:spcBef>
              <a:spcAft>
                <a:spcPts val="0"/>
              </a:spcAft>
              <a:buClr>
                <a:schemeClr val="dk1"/>
              </a:buClr>
              <a:buSzPts val="1400"/>
              <a:buNone/>
              <a:defRPr>
                <a:solidFill>
                  <a:schemeClr val="dk1"/>
                </a:solidFill>
              </a:defRPr>
            </a:lvl4pPr>
            <a:lvl5pPr lvl="4" algn="ctr" rtl="0">
              <a:lnSpc>
                <a:spcPct val="115000"/>
              </a:lnSpc>
              <a:spcBef>
                <a:spcPts val="1600"/>
              </a:spcBef>
              <a:spcAft>
                <a:spcPts val="0"/>
              </a:spcAft>
              <a:buClr>
                <a:schemeClr val="dk1"/>
              </a:buClr>
              <a:buSzPts val="1400"/>
              <a:buNone/>
              <a:defRPr>
                <a:solidFill>
                  <a:schemeClr val="dk1"/>
                </a:solidFill>
              </a:defRPr>
            </a:lvl5pPr>
            <a:lvl6pPr lvl="5" algn="ctr" rtl="0">
              <a:lnSpc>
                <a:spcPct val="115000"/>
              </a:lnSpc>
              <a:spcBef>
                <a:spcPts val="1600"/>
              </a:spcBef>
              <a:spcAft>
                <a:spcPts val="0"/>
              </a:spcAft>
              <a:buClr>
                <a:schemeClr val="dk1"/>
              </a:buClr>
              <a:buSzPts val="1400"/>
              <a:buNone/>
              <a:defRPr>
                <a:solidFill>
                  <a:schemeClr val="dk1"/>
                </a:solidFill>
              </a:defRPr>
            </a:lvl6pPr>
            <a:lvl7pPr lvl="6" algn="ctr" rtl="0">
              <a:lnSpc>
                <a:spcPct val="115000"/>
              </a:lnSpc>
              <a:spcBef>
                <a:spcPts val="1600"/>
              </a:spcBef>
              <a:spcAft>
                <a:spcPts val="0"/>
              </a:spcAft>
              <a:buClr>
                <a:schemeClr val="dk1"/>
              </a:buClr>
              <a:buSzPts val="1400"/>
              <a:buNone/>
              <a:defRPr>
                <a:solidFill>
                  <a:schemeClr val="dk1"/>
                </a:solidFill>
              </a:defRPr>
            </a:lvl7pPr>
            <a:lvl8pPr lvl="7" algn="ctr" rtl="0">
              <a:lnSpc>
                <a:spcPct val="115000"/>
              </a:lnSpc>
              <a:spcBef>
                <a:spcPts val="1600"/>
              </a:spcBef>
              <a:spcAft>
                <a:spcPts val="0"/>
              </a:spcAft>
              <a:buClr>
                <a:schemeClr val="dk1"/>
              </a:buClr>
              <a:buSzPts val="1400"/>
              <a:buNone/>
              <a:defRPr>
                <a:solidFill>
                  <a:schemeClr val="dk1"/>
                </a:solidFill>
              </a:defRPr>
            </a:lvl8pPr>
            <a:lvl9pPr lvl="8" algn="ctr" rtl="0">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407" name="Google Shape;407;p24"/>
          <p:cNvSpPr txBox="1">
            <a:spLocks noGrp="1"/>
          </p:cNvSpPr>
          <p:nvPr>
            <p:ph type="subTitle" idx="3"/>
          </p:nvPr>
        </p:nvSpPr>
        <p:spPr>
          <a:xfrm>
            <a:off x="5969574" y="2741172"/>
            <a:ext cx="2298300" cy="869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sz="1400">
                <a:solidFill>
                  <a:schemeClr val="dk1"/>
                </a:solidFill>
              </a:defRPr>
            </a:lvl1pPr>
            <a:lvl2pPr lvl="1" algn="ctr" rtl="0">
              <a:lnSpc>
                <a:spcPct val="115000"/>
              </a:lnSpc>
              <a:spcBef>
                <a:spcPts val="0"/>
              </a:spcBef>
              <a:spcAft>
                <a:spcPts val="0"/>
              </a:spcAft>
              <a:buClr>
                <a:schemeClr val="dk1"/>
              </a:buClr>
              <a:buSzPts val="1400"/>
              <a:buNone/>
              <a:defRPr>
                <a:solidFill>
                  <a:schemeClr val="dk1"/>
                </a:solidFill>
              </a:defRPr>
            </a:lvl2pPr>
            <a:lvl3pPr lvl="2" algn="ctr" rtl="0">
              <a:lnSpc>
                <a:spcPct val="115000"/>
              </a:lnSpc>
              <a:spcBef>
                <a:spcPts val="1600"/>
              </a:spcBef>
              <a:spcAft>
                <a:spcPts val="0"/>
              </a:spcAft>
              <a:buClr>
                <a:schemeClr val="dk1"/>
              </a:buClr>
              <a:buSzPts val="1400"/>
              <a:buNone/>
              <a:defRPr>
                <a:solidFill>
                  <a:schemeClr val="dk1"/>
                </a:solidFill>
              </a:defRPr>
            </a:lvl3pPr>
            <a:lvl4pPr lvl="3" algn="ctr" rtl="0">
              <a:lnSpc>
                <a:spcPct val="115000"/>
              </a:lnSpc>
              <a:spcBef>
                <a:spcPts val="1600"/>
              </a:spcBef>
              <a:spcAft>
                <a:spcPts val="0"/>
              </a:spcAft>
              <a:buClr>
                <a:schemeClr val="dk1"/>
              </a:buClr>
              <a:buSzPts val="1400"/>
              <a:buNone/>
              <a:defRPr>
                <a:solidFill>
                  <a:schemeClr val="dk1"/>
                </a:solidFill>
              </a:defRPr>
            </a:lvl4pPr>
            <a:lvl5pPr lvl="4" algn="ctr" rtl="0">
              <a:lnSpc>
                <a:spcPct val="115000"/>
              </a:lnSpc>
              <a:spcBef>
                <a:spcPts val="1600"/>
              </a:spcBef>
              <a:spcAft>
                <a:spcPts val="0"/>
              </a:spcAft>
              <a:buClr>
                <a:schemeClr val="dk1"/>
              </a:buClr>
              <a:buSzPts val="1400"/>
              <a:buNone/>
              <a:defRPr>
                <a:solidFill>
                  <a:schemeClr val="dk1"/>
                </a:solidFill>
              </a:defRPr>
            </a:lvl5pPr>
            <a:lvl6pPr lvl="5" algn="ctr" rtl="0">
              <a:lnSpc>
                <a:spcPct val="115000"/>
              </a:lnSpc>
              <a:spcBef>
                <a:spcPts val="1600"/>
              </a:spcBef>
              <a:spcAft>
                <a:spcPts val="0"/>
              </a:spcAft>
              <a:buClr>
                <a:schemeClr val="dk1"/>
              </a:buClr>
              <a:buSzPts val="1400"/>
              <a:buNone/>
              <a:defRPr>
                <a:solidFill>
                  <a:schemeClr val="dk1"/>
                </a:solidFill>
              </a:defRPr>
            </a:lvl6pPr>
            <a:lvl7pPr lvl="6" algn="ctr" rtl="0">
              <a:lnSpc>
                <a:spcPct val="115000"/>
              </a:lnSpc>
              <a:spcBef>
                <a:spcPts val="1600"/>
              </a:spcBef>
              <a:spcAft>
                <a:spcPts val="0"/>
              </a:spcAft>
              <a:buClr>
                <a:schemeClr val="dk1"/>
              </a:buClr>
              <a:buSzPts val="1400"/>
              <a:buNone/>
              <a:defRPr>
                <a:solidFill>
                  <a:schemeClr val="dk1"/>
                </a:solidFill>
              </a:defRPr>
            </a:lvl7pPr>
            <a:lvl8pPr lvl="7" algn="ctr" rtl="0">
              <a:lnSpc>
                <a:spcPct val="115000"/>
              </a:lnSpc>
              <a:spcBef>
                <a:spcPts val="1600"/>
              </a:spcBef>
              <a:spcAft>
                <a:spcPts val="0"/>
              </a:spcAft>
              <a:buClr>
                <a:schemeClr val="dk1"/>
              </a:buClr>
              <a:buSzPts val="1400"/>
              <a:buNone/>
              <a:defRPr>
                <a:solidFill>
                  <a:schemeClr val="dk1"/>
                </a:solidFill>
              </a:defRPr>
            </a:lvl8pPr>
            <a:lvl9pPr lvl="8" algn="ctr" rtl="0">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408" name="Google Shape;408;p24"/>
          <p:cNvSpPr txBox="1">
            <a:spLocks noGrp="1"/>
          </p:cNvSpPr>
          <p:nvPr>
            <p:ph type="subTitle" idx="4"/>
          </p:nvPr>
        </p:nvSpPr>
        <p:spPr>
          <a:xfrm>
            <a:off x="876124" y="2422547"/>
            <a:ext cx="2298300" cy="40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Comfortaa"/>
              <a:buNone/>
              <a:defRPr sz="2000" b="1">
                <a:solidFill>
                  <a:schemeClr val="dk1"/>
                </a:solidFill>
                <a:latin typeface="Comfortaa"/>
                <a:ea typeface="Comfortaa"/>
                <a:cs typeface="Comfortaa"/>
                <a:sym typeface="Comfortaa"/>
              </a:defRPr>
            </a:lvl1pPr>
            <a:lvl2pPr lvl="1" algn="ctr" rtl="0">
              <a:lnSpc>
                <a:spcPct val="115000"/>
              </a:lnSpc>
              <a:spcBef>
                <a:spcPts val="0"/>
              </a:spcBef>
              <a:spcAft>
                <a:spcPts val="0"/>
              </a:spcAft>
              <a:buSzPts val="2000"/>
              <a:buFont typeface="Comfortaa"/>
              <a:buNone/>
              <a:defRPr sz="2000" b="1">
                <a:latin typeface="Comfortaa"/>
                <a:ea typeface="Comfortaa"/>
                <a:cs typeface="Comfortaa"/>
                <a:sym typeface="Comfortaa"/>
              </a:defRPr>
            </a:lvl2pPr>
            <a:lvl3pPr lvl="2" algn="ctr" rtl="0">
              <a:lnSpc>
                <a:spcPct val="115000"/>
              </a:lnSpc>
              <a:spcBef>
                <a:spcPts val="0"/>
              </a:spcBef>
              <a:spcAft>
                <a:spcPts val="0"/>
              </a:spcAft>
              <a:buSzPts val="2000"/>
              <a:buFont typeface="Comfortaa"/>
              <a:buNone/>
              <a:defRPr sz="2000" b="1">
                <a:latin typeface="Comfortaa"/>
                <a:ea typeface="Comfortaa"/>
                <a:cs typeface="Comfortaa"/>
                <a:sym typeface="Comfortaa"/>
              </a:defRPr>
            </a:lvl3pPr>
            <a:lvl4pPr lvl="3" algn="ctr" rtl="0">
              <a:lnSpc>
                <a:spcPct val="115000"/>
              </a:lnSpc>
              <a:spcBef>
                <a:spcPts val="0"/>
              </a:spcBef>
              <a:spcAft>
                <a:spcPts val="0"/>
              </a:spcAft>
              <a:buSzPts val="2000"/>
              <a:buFont typeface="Comfortaa"/>
              <a:buNone/>
              <a:defRPr sz="2000" b="1">
                <a:latin typeface="Comfortaa"/>
                <a:ea typeface="Comfortaa"/>
                <a:cs typeface="Comfortaa"/>
                <a:sym typeface="Comfortaa"/>
              </a:defRPr>
            </a:lvl4pPr>
            <a:lvl5pPr lvl="4" algn="ctr" rtl="0">
              <a:lnSpc>
                <a:spcPct val="115000"/>
              </a:lnSpc>
              <a:spcBef>
                <a:spcPts val="0"/>
              </a:spcBef>
              <a:spcAft>
                <a:spcPts val="0"/>
              </a:spcAft>
              <a:buSzPts val="2000"/>
              <a:buFont typeface="Comfortaa"/>
              <a:buNone/>
              <a:defRPr sz="2000" b="1">
                <a:latin typeface="Comfortaa"/>
                <a:ea typeface="Comfortaa"/>
                <a:cs typeface="Comfortaa"/>
                <a:sym typeface="Comfortaa"/>
              </a:defRPr>
            </a:lvl5pPr>
            <a:lvl6pPr lvl="5" algn="ctr" rtl="0">
              <a:lnSpc>
                <a:spcPct val="115000"/>
              </a:lnSpc>
              <a:spcBef>
                <a:spcPts val="0"/>
              </a:spcBef>
              <a:spcAft>
                <a:spcPts val="0"/>
              </a:spcAft>
              <a:buSzPts val="2000"/>
              <a:buFont typeface="Comfortaa"/>
              <a:buNone/>
              <a:defRPr sz="2000" b="1">
                <a:latin typeface="Comfortaa"/>
                <a:ea typeface="Comfortaa"/>
                <a:cs typeface="Comfortaa"/>
                <a:sym typeface="Comfortaa"/>
              </a:defRPr>
            </a:lvl6pPr>
            <a:lvl7pPr lvl="6" algn="ctr" rtl="0">
              <a:lnSpc>
                <a:spcPct val="115000"/>
              </a:lnSpc>
              <a:spcBef>
                <a:spcPts val="0"/>
              </a:spcBef>
              <a:spcAft>
                <a:spcPts val="0"/>
              </a:spcAft>
              <a:buSzPts val="2000"/>
              <a:buFont typeface="Comfortaa"/>
              <a:buNone/>
              <a:defRPr sz="2000" b="1">
                <a:latin typeface="Comfortaa"/>
                <a:ea typeface="Comfortaa"/>
                <a:cs typeface="Comfortaa"/>
                <a:sym typeface="Comfortaa"/>
              </a:defRPr>
            </a:lvl7pPr>
            <a:lvl8pPr lvl="7" algn="ctr" rtl="0">
              <a:lnSpc>
                <a:spcPct val="115000"/>
              </a:lnSpc>
              <a:spcBef>
                <a:spcPts val="0"/>
              </a:spcBef>
              <a:spcAft>
                <a:spcPts val="0"/>
              </a:spcAft>
              <a:buSzPts val="2000"/>
              <a:buFont typeface="Comfortaa"/>
              <a:buNone/>
              <a:defRPr sz="2000" b="1">
                <a:latin typeface="Comfortaa"/>
                <a:ea typeface="Comfortaa"/>
                <a:cs typeface="Comfortaa"/>
                <a:sym typeface="Comfortaa"/>
              </a:defRPr>
            </a:lvl8pPr>
            <a:lvl9pPr lvl="8" algn="ctr" rtl="0">
              <a:lnSpc>
                <a:spcPct val="115000"/>
              </a:lnSpc>
              <a:spcBef>
                <a:spcPts val="0"/>
              </a:spcBef>
              <a:spcAft>
                <a:spcPts val="0"/>
              </a:spcAft>
              <a:buSzPts val="2000"/>
              <a:buFont typeface="Comfortaa"/>
              <a:buNone/>
              <a:defRPr sz="2000" b="1">
                <a:latin typeface="Comfortaa"/>
                <a:ea typeface="Comfortaa"/>
                <a:cs typeface="Comfortaa"/>
                <a:sym typeface="Comfortaa"/>
              </a:defRPr>
            </a:lvl9pPr>
          </a:lstStyle>
          <a:p>
            <a:endParaRPr/>
          </a:p>
        </p:txBody>
      </p:sp>
      <p:sp>
        <p:nvSpPr>
          <p:cNvPr id="409" name="Google Shape;409;p24"/>
          <p:cNvSpPr txBox="1">
            <a:spLocks noGrp="1"/>
          </p:cNvSpPr>
          <p:nvPr>
            <p:ph type="subTitle" idx="5"/>
          </p:nvPr>
        </p:nvSpPr>
        <p:spPr>
          <a:xfrm>
            <a:off x="3422854" y="3394372"/>
            <a:ext cx="2298300" cy="40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Comfortaa"/>
              <a:buNone/>
              <a:defRPr sz="2000" b="1">
                <a:solidFill>
                  <a:schemeClr val="dk1"/>
                </a:solidFill>
                <a:latin typeface="Comfortaa"/>
                <a:ea typeface="Comfortaa"/>
                <a:cs typeface="Comfortaa"/>
                <a:sym typeface="Comfortaa"/>
              </a:defRPr>
            </a:lvl1pPr>
            <a:lvl2pPr lvl="1" algn="ctr" rtl="0">
              <a:lnSpc>
                <a:spcPct val="115000"/>
              </a:lnSpc>
              <a:spcBef>
                <a:spcPts val="0"/>
              </a:spcBef>
              <a:spcAft>
                <a:spcPts val="0"/>
              </a:spcAft>
              <a:buSzPts val="2000"/>
              <a:buFont typeface="Comfortaa"/>
              <a:buNone/>
              <a:defRPr sz="2000" b="1">
                <a:latin typeface="Comfortaa"/>
                <a:ea typeface="Comfortaa"/>
                <a:cs typeface="Comfortaa"/>
                <a:sym typeface="Comfortaa"/>
              </a:defRPr>
            </a:lvl2pPr>
            <a:lvl3pPr lvl="2" algn="ctr" rtl="0">
              <a:lnSpc>
                <a:spcPct val="115000"/>
              </a:lnSpc>
              <a:spcBef>
                <a:spcPts val="0"/>
              </a:spcBef>
              <a:spcAft>
                <a:spcPts val="0"/>
              </a:spcAft>
              <a:buSzPts val="2000"/>
              <a:buFont typeface="Comfortaa"/>
              <a:buNone/>
              <a:defRPr sz="2000" b="1">
                <a:latin typeface="Comfortaa"/>
                <a:ea typeface="Comfortaa"/>
                <a:cs typeface="Comfortaa"/>
                <a:sym typeface="Comfortaa"/>
              </a:defRPr>
            </a:lvl3pPr>
            <a:lvl4pPr lvl="3" algn="ctr" rtl="0">
              <a:lnSpc>
                <a:spcPct val="115000"/>
              </a:lnSpc>
              <a:spcBef>
                <a:spcPts val="0"/>
              </a:spcBef>
              <a:spcAft>
                <a:spcPts val="0"/>
              </a:spcAft>
              <a:buSzPts val="2000"/>
              <a:buFont typeface="Comfortaa"/>
              <a:buNone/>
              <a:defRPr sz="2000" b="1">
                <a:latin typeface="Comfortaa"/>
                <a:ea typeface="Comfortaa"/>
                <a:cs typeface="Comfortaa"/>
                <a:sym typeface="Comfortaa"/>
              </a:defRPr>
            </a:lvl4pPr>
            <a:lvl5pPr lvl="4" algn="ctr" rtl="0">
              <a:lnSpc>
                <a:spcPct val="115000"/>
              </a:lnSpc>
              <a:spcBef>
                <a:spcPts val="0"/>
              </a:spcBef>
              <a:spcAft>
                <a:spcPts val="0"/>
              </a:spcAft>
              <a:buSzPts val="2000"/>
              <a:buFont typeface="Comfortaa"/>
              <a:buNone/>
              <a:defRPr sz="2000" b="1">
                <a:latin typeface="Comfortaa"/>
                <a:ea typeface="Comfortaa"/>
                <a:cs typeface="Comfortaa"/>
                <a:sym typeface="Comfortaa"/>
              </a:defRPr>
            </a:lvl5pPr>
            <a:lvl6pPr lvl="5" algn="ctr" rtl="0">
              <a:lnSpc>
                <a:spcPct val="115000"/>
              </a:lnSpc>
              <a:spcBef>
                <a:spcPts val="0"/>
              </a:spcBef>
              <a:spcAft>
                <a:spcPts val="0"/>
              </a:spcAft>
              <a:buSzPts val="2000"/>
              <a:buFont typeface="Comfortaa"/>
              <a:buNone/>
              <a:defRPr sz="2000" b="1">
                <a:latin typeface="Comfortaa"/>
                <a:ea typeface="Comfortaa"/>
                <a:cs typeface="Comfortaa"/>
                <a:sym typeface="Comfortaa"/>
              </a:defRPr>
            </a:lvl6pPr>
            <a:lvl7pPr lvl="6" algn="ctr" rtl="0">
              <a:lnSpc>
                <a:spcPct val="115000"/>
              </a:lnSpc>
              <a:spcBef>
                <a:spcPts val="0"/>
              </a:spcBef>
              <a:spcAft>
                <a:spcPts val="0"/>
              </a:spcAft>
              <a:buSzPts val="2000"/>
              <a:buFont typeface="Comfortaa"/>
              <a:buNone/>
              <a:defRPr sz="2000" b="1">
                <a:latin typeface="Comfortaa"/>
                <a:ea typeface="Comfortaa"/>
                <a:cs typeface="Comfortaa"/>
                <a:sym typeface="Comfortaa"/>
              </a:defRPr>
            </a:lvl7pPr>
            <a:lvl8pPr lvl="7" algn="ctr" rtl="0">
              <a:lnSpc>
                <a:spcPct val="115000"/>
              </a:lnSpc>
              <a:spcBef>
                <a:spcPts val="0"/>
              </a:spcBef>
              <a:spcAft>
                <a:spcPts val="0"/>
              </a:spcAft>
              <a:buSzPts val="2000"/>
              <a:buFont typeface="Comfortaa"/>
              <a:buNone/>
              <a:defRPr sz="2000" b="1">
                <a:latin typeface="Comfortaa"/>
                <a:ea typeface="Comfortaa"/>
                <a:cs typeface="Comfortaa"/>
                <a:sym typeface="Comfortaa"/>
              </a:defRPr>
            </a:lvl8pPr>
            <a:lvl9pPr lvl="8" algn="ctr" rtl="0">
              <a:lnSpc>
                <a:spcPct val="115000"/>
              </a:lnSpc>
              <a:spcBef>
                <a:spcPts val="0"/>
              </a:spcBef>
              <a:spcAft>
                <a:spcPts val="0"/>
              </a:spcAft>
              <a:buSzPts val="2000"/>
              <a:buFont typeface="Comfortaa"/>
              <a:buNone/>
              <a:defRPr sz="2000" b="1">
                <a:latin typeface="Comfortaa"/>
                <a:ea typeface="Comfortaa"/>
                <a:cs typeface="Comfortaa"/>
                <a:sym typeface="Comfortaa"/>
              </a:defRPr>
            </a:lvl9pPr>
          </a:lstStyle>
          <a:p>
            <a:endParaRPr/>
          </a:p>
        </p:txBody>
      </p:sp>
      <p:sp>
        <p:nvSpPr>
          <p:cNvPr id="410" name="Google Shape;410;p24"/>
          <p:cNvSpPr txBox="1">
            <a:spLocks noGrp="1"/>
          </p:cNvSpPr>
          <p:nvPr>
            <p:ph type="subTitle" idx="6"/>
          </p:nvPr>
        </p:nvSpPr>
        <p:spPr>
          <a:xfrm>
            <a:off x="5969576" y="2422547"/>
            <a:ext cx="2298300" cy="40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Comfortaa"/>
              <a:buNone/>
              <a:defRPr sz="2000" b="1">
                <a:solidFill>
                  <a:schemeClr val="dk1"/>
                </a:solidFill>
                <a:latin typeface="Comfortaa"/>
                <a:ea typeface="Comfortaa"/>
                <a:cs typeface="Comfortaa"/>
                <a:sym typeface="Comfortaa"/>
              </a:defRPr>
            </a:lvl1pPr>
            <a:lvl2pPr lvl="1" algn="ctr" rtl="0">
              <a:lnSpc>
                <a:spcPct val="115000"/>
              </a:lnSpc>
              <a:spcBef>
                <a:spcPts val="0"/>
              </a:spcBef>
              <a:spcAft>
                <a:spcPts val="0"/>
              </a:spcAft>
              <a:buSzPts val="2000"/>
              <a:buFont typeface="Comfortaa"/>
              <a:buNone/>
              <a:defRPr sz="2000" b="1">
                <a:latin typeface="Comfortaa"/>
                <a:ea typeface="Comfortaa"/>
                <a:cs typeface="Comfortaa"/>
                <a:sym typeface="Comfortaa"/>
              </a:defRPr>
            </a:lvl2pPr>
            <a:lvl3pPr lvl="2" algn="ctr" rtl="0">
              <a:lnSpc>
                <a:spcPct val="115000"/>
              </a:lnSpc>
              <a:spcBef>
                <a:spcPts val="0"/>
              </a:spcBef>
              <a:spcAft>
                <a:spcPts val="0"/>
              </a:spcAft>
              <a:buSzPts val="2000"/>
              <a:buFont typeface="Comfortaa"/>
              <a:buNone/>
              <a:defRPr sz="2000" b="1">
                <a:latin typeface="Comfortaa"/>
                <a:ea typeface="Comfortaa"/>
                <a:cs typeface="Comfortaa"/>
                <a:sym typeface="Comfortaa"/>
              </a:defRPr>
            </a:lvl3pPr>
            <a:lvl4pPr lvl="3" algn="ctr" rtl="0">
              <a:lnSpc>
                <a:spcPct val="115000"/>
              </a:lnSpc>
              <a:spcBef>
                <a:spcPts val="0"/>
              </a:spcBef>
              <a:spcAft>
                <a:spcPts val="0"/>
              </a:spcAft>
              <a:buSzPts val="2000"/>
              <a:buFont typeface="Comfortaa"/>
              <a:buNone/>
              <a:defRPr sz="2000" b="1">
                <a:latin typeface="Comfortaa"/>
                <a:ea typeface="Comfortaa"/>
                <a:cs typeface="Comfortaa"/>
                <a:sym typeface="Comfortaa"/>
              </a:defRPr>
            </a:lvl4pPr>
            <a:lvl5pPr lvl="4" algn="ctr" rtl="0">
              <a:lnSpc>
                <a:spcPct val="115000"/>
              </a:lnSpc>
              <a:spcBef>
                <a:spcPts val="0"/>
              </a:spcBef>
              <a:spcAft>
                <a:spcPts val="0"/>
              </a:spcAft>
              <a:buSzPts val="2000"/>
              <a:buFont typeface="Comfortaa"/>
              <a:buNone/>
              <a:defRPr sz="2000" b="1">
                <a:latin typeface="Comfortaa"/>
                <a:ea typeface="Comfortaa"/>
                <a:cs typeface="Comfortaa"/>
                <a:sym typeface="Comfortaa"/>
              </a:defRPr>
            </a:lvl5pPr>
            <a:lvl6pPr lvl="5" algn="ctr" rtl="0">
              <a:lnSpc>
                <a:spcPct val="115000"/>
              </a:lnSpc>
              <a:spcBef>
                <a:spcPts val="0"/>
              </a:spcBef>
              <a:spcAft>
                <a:spcPts val="0"/>
              </a:spcAft>
              <a:buSzPts val="2000"/>
              <a:buFont typeface="Comfortaa"/>
              <a:buNone/>
              <a:defRPr sz="2000" b="1">
                <a:latin typeface="Comfortaa"/>
                <a:ea typeface="Comfortaa"/>
                <a:cs typeface="Comfortaa"/>
                <a:sym typeface="Comfortaa"/>
              </a:defRPr>
            </a:lvl6pPr>
            <a:lvl7pPr lvl="6" algn="ctr" rtl="0">
              <a:lnSpc>
                <a:spcPct val="115000"/>
              </a:lnSpc>
              <a:spcBef>
                <a:spcPts val="0"/>
              </a:spcBef>
              <a:spcAft>
                <a:spcPts val="0"/>
              </a:spcAft>
              <a:buSzPts val="2000"/>
              <a:buFont typeface="Comfortaa"/>
              <a:buNone/>
              <a:defRPr sz="2000" b="1">
                <a:latin typeface="Comfortaa"/>
                <a:ea typeface="Comfortaa"/>
                <a:cs typeface="Comfortaa"/>
                <a:sym typeface="Comfortaa"/>
              </a:defRPr>
            </a:lvl7pPr>
            <a:lvl8pPr lvl="7" algn="ctr" rtl="0">
              <a:lnSpc>
                <a:spcPct val="115000"/>
              </a:lnSpc>
              <a:spcBef>
                <a:spcPts val="0"/>
              </a:spcBef>
              <a:spcAft>
                <a:spcPts val="0"/>
              </a:spcAft>
              <a:buSzPts val="2000"/>
              <a:buFont typeface="Comfortaa"/>
              <a:buNone/>
              <a:defRPr sz="2000" b="1">
                <a:latin typeface="Comfortaa"/>
                <a:ea typeface="Comfortaa"/>
                <a:cs typeface="Comfortaa"/>
                <a:sym typeface="Comfortaa"/>
              </a:defRPr>
            </a:lvl8pPr>
            <a:lvl9pPr lvl="8" algn="ctr" rtl="0">
              <a:lnSpc>
                <a:spcPct val="115000"/>
              </a:lnSpc>
              <a:spcBef>
                <a:spcPts val="0"/>
              </a:spcBef>
              <a:spcAft>
                <a:spcPts val="0"/>
              </a:spcAft>
              <a:buSzPts val="2000"/>
              <a:buFont typeface="Comfortaa"/>
              <a:buNone/>
              <a:defRPr sz="2000" b="1">
                <a:latin typeface="Comfortaa"/>
                <a:ea typeface="Comfortaa"/>
                <a:cs typeface="Comfortaa"/>
                <a:sym typeface="Comfortaa"/>
              </a:defRPr>
            </a:lvl9pPr>
          </a:lstStyle>
          <a:p>
            <a:endParaRPr/>
          </a:p>
        </p:txBody>
      </p:sp>
      <p:grpSp>
        <p:nvGrpSpPr>
          <p:cNvPr id="411" name="Google Shape;411;p24"/>
          <p:cNvGrpSpPr/>
          <p:nvPr/>
        </p:nvGrpSpPr>
        <p:grpSpPr>
          <a:xfrm>
            <a:off x="-1097427" y="2801205"/>
            <a:ext cx="3851159" cy="4124899"/>
            <a:chOff x="-1097427" y="2801205"/>
            <a:chExt cx="3851159" cy="4124899"/>
          </a:xfrm>
        </p:grpSpPr>
        <p:grpSp>
          <p:nvGrpSpPr>
            <p:cNvPr id="412" name="Google Shape;412;p24"/>
            <p:cNvGrpSpPr/>
            <p:nvPr/>
          </p:nvGrpSpPr>
          <p:grpSpPr>
            <a:xfrm rot="-649872">
              <a:off x="-789825" y="3073355"/>
              <a:ext cx="3235955" cy="3580599"/>
              <a:chOff x="2828522" y="2361700"/>
              <a:chExt cx="2320948" cy="2568140"/>
            </a:xfrm>
          </p:grpSpPr>
          <p:sp>
            <p:nvSpPr>
              <p:cNvPr id="413" name="Google Shape;413;p24"/>
              <p:cNvSpPr/>
              <p:nvPr/>
            </p:nvSpPr>
            <p:spPr>
              <a:xfrm>
                <a:off x="2944846" y="2802609"/>
                <a:ext cx="1922496" cy="2127232"/>
              </a:xfrm>
              <a:custGeom>
                <a:avLst/>
                <a:gdLst/>
                <a:ahLst/>
                <a:cxnLst/>
                <a:rect l="l" t="t" r="r" b="b"/>
                <a:pathLst>
                  <a:path w="29485" h="32625" fill="none" extrusionOk="0">
                    <a:moveTo>
                      <a:pt x="29484" y="31705"/>
                    </a:moveTo>
                    <a:cubicBezTo>
                      <a:pt x="29484" y="31705"/>
                      <a:pt x="20510" y="32624"/>
                      <a:pt x="15683" y="16816"/>
                    </a:cubicBezTo>
                    <a:cubicBezTo>
                      <a:pt x="10545" y="0"/>
                      <a:pt x="0" y="3390"/>
                      <a:pt x="0" y="339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4"/>
              <p:cNvSpPr/>
              <p:nvPr/>
            </p:nvSpPr>
            <p:spPr>
              <a:xfrm>
                <a:off x="2975687" y="2722929"/>
                <a:ext cx="1962008" cy="2127232"/>
              </a:xfrm>
              <a:custGeom>
                <a:avLst/>
                <a:gdLst/>
                <a:ahLst/>
                <a:cxnLst/>
                <a:rect l="l" t="t" r="r" b="b"/>
                <a:pathLst>
                  <a:path w="30091" h="32625" fill="none" extrusionOk="0">
                    <a:moveTo>
                      <a:pt x="30091" y="31705"/>
                    </a:moveTo>
                    <a:cubicBezTo>
                      <a:pt x="30091" y="31705"/>
                      <a:pt x="21116" y="32624"/>
                      <a:pt x="16290" y="16816"/>
                    </a:cubicBezTo>
                    <a:cubicBezTo>
                      <a:pt x="11160" y="0"/>
                      <a:pt x="0" y="3078"/>
                      <a:pt x="0" y="3078"/>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4"/>
              <p:cNvSpPr/>
              <p:nvPr/>
            </p:nvSpPr>
            <p:spPr>
              <a:xfrm>
                <a:off x="2922742" y="2601324"/>
                <a:ext cx="2085958" cy="2174373"/>
              </a:xfrm>
              <a:custGeom>
                <a:avLst/>
                <a:gdLst/>
                <a:ahLst/>
                <a:cxnLst/>
                <a:rect l="l" t="t" r="r" b="b"/>
                <a:pathLst>
                  <a:path w="31992" h="33348" fill="none" extrusionOk="0">
                    <a:moveTo>
                      <a:pt x="31991" y="32348"/>
                    </a:moveTo>
                    <a:cubicBezTo>
                      <a:pt x="31991" y="32348"/>
                      <a:pt x="22758" y="33347"/>
                      <a:pt x="18190" y="17459"/>
                    </a:cubicBezTo>
                    <a:cubicBezTo>
                      <a:pt x="13168" y="1"/>
                      <a:pt x="0" y="3730"/>
                      <a:pt x="0" y="373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4"/>
              <p:cNvSpPr/>
              <p:nvPr/>
            </p:nvSpPr>
            <p:spPr>
              <a:xfrm>
                <a:off x="2867449" y="2455333"/>
                <a:ext cx="2211604" cy="2247661"/>
              </a:xfrm>
              <a:custGeom>
                <a:avLst/>
                <a:gdLst/>
                <a:ahLst/>
                <a:cxnLst/>
                <a:rect l="l" t="t" r="r" b="b"/>
                <a:pathLst>
                  <a:path w="33919" h="34472" fill="none" extrusionOk="0">
                    <a:moveTo>
                      <a:pt x="33919" y="33374"/>
                    </a:moveTo>
                    <a:cubicBezTo>
                      <a:pt x="33919" y="33374"/>
                      <a:pt x="24650" y="34471"/>
                      <a:pt x="20118" y="18485"/>
                    </a:cubicBezTo>
                    <a:cubicBezTo>
                      <a:pt x="14872" y="0"/>
                      <a:pt x="1" y="4702"/>
                      <a:pt x="1" y="4702"/>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4"/>
              <p:cNvSpPr/>
              <p:nvPr/>
            </p:nvSpPr>
            <p:spPr>
              <a:xfrm>
                <a:off x="2828522" y="2361700"/>
                <a:ext cx="2320948" cy="2256919"/>
              </a:xfrm>
              <a:custGeom>
                <a:avLst/>
                <a:gdLst/>
                <a:ahLst/>
                <a:cxnLst/>
                <a:rect l="l" t="t" r="r" b="b"/>
                <a:pathLst>
                  <a:path w="35596" h="34614" fill="none" extrusionOk="0">
                    <a:moveTo>
                      <a:pt x="35595" y="33588"/>
                    </a:moveTo>
                    <a:cubicBezTo>
                      <a:pt x="35595" y="33588"/>
                      <a:pt x="26237" y="34614"/>
                      <a:pt x="21794" y="18699"/>
                    </a:cubicBezTo>
                    <a:cubicBezTo>
                      <a:pt x="16575" y="0"/>
                      <a:pt x="0" y="4701"/>
                      <a:pt x="0" y="4701"/>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24"/>
            <p:cNvSpPr/>
            <p:nvPr/>
          </p:nvSpPr>
          <p:spPr>
            <a:xfrm>
              <a:off x="4" y="4482690"/>
              <a:ext cx="227598" cy="242816"/>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4"/>
            <p:cNvSpPr/>
            <p:nvPr/>
          </p:nvSpPr>
          <p:spPr>
            <a:xfrm>
              <a:off x="388400" y="4901450"/>
              <a:ext cx="112500" cy="1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4"/>
            <p:cNvSpPr/>
            <p:nvPr/>
          </p:nvSpPr>
          <p:spPr>
            <a:xfrm>
              <a:off x="1586700" y="4775600"/>
              <a:ext cx="176100" cy="176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62"/>
        <p:cNvGrpSpPr/>
        <p:nvPr/>
      </p:nvGrpSpPr>
      <p:grpSpPr>
        <a:xfrm>
          <a:off x="0" y="0"/>
          <a:ext cx="0" cy="0"/>
          <a:chOff x="0" y="0"/>
          <a:chExt cx="0" cy="0"/>
        </a:xfrm>
      </p:grpSpPr>
      <p:sp>
        <p:nvSpPr>
          <p:cNvPr id="463" name="Google Shape;463;p27"/>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4" name="Google Shape;464;p27"/>
          <p:cNvSpPr txBox="1">
            <a:spLocks noGrp="1"/>
          </p:cNvSpPr>
          <p:nvPr>
            <p:ph type="subTitle" idx="1"/>
          </p:nvPr>
        </p:nvSpPr>
        <p:spPr>
          <a:xfrm>
            <a:off x="875675" y="2064303"/>
            <a:ext cx="21321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465" name="Google Shape;465;p27"/>
          <p:cNvSpPr txBox="1">
            <a:spLocks noGrp="1"/>
          </p:cNvSpPr>
          <p:nvPr>
            <p:ph type="subTitle" idx="2"/>
          </p:nvPr>
        </p:nvSpPr>
        <p:spPr>
          <a:xfrm>
            <a:off x="3505928" y="2064303"/>
            <a:ext cx="21321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466" name="Google Shape;466;p27"/>
          <p:cNvSpPr txBox="1">
            <a:spLocks noGrp="1"/>
          </p:cNvSpPr>
          <p:nvPr>
            <p:ph type="subTitle" idx="3"/>
          </p:nvPr>
        </p:nvSpPr>
        <p:spPr>
          <a:xfrm>
            <a:off x="875675" y="3722790"/>
            <a:ext cx="21321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467" name="Google Shape;467;p27"/>
          <p:cNvSpPr txBox="1">
            <a:spLocks noGrp="1"/>
          </p:cNvSpPr>
          <p:nvPr>
            <p:ph type="subTitle" idx="4"/>
          </p:nvPr>
        </p:nvSpPr>
        <p:spPr>
          <a:xfrm>
            <a:off x="3505954" y="3722790"/>
            <a:ext cx="21321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468" name="Google Shape;468;p27"/>
          <p:cNvSpPr txBox="1">
            <a:spLocks noGrp="1"/>
          </p:cNvSpPr>
          <p:nvPr>
            <p:ph type="subTitle" idx="5"/>
          </p:nvPr>
        </p:nvSpPr>
        <p:spPr>
          <a:xfrm>
            <a:off x="6136125" y="2064303"/>
            <a:ext cx="21321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469" name="Google Shape;469;p27"/>
          <p:cNvSpPr txBox="1">
            <a:spLocks noGrp="1"/>
          </p:cNvSpPr>
          <p:nvPr>
            <p:ph type="subTitle" idx="6"/>
          </p:nvPr>
        </p:nvSpPr>
        <p:spPr>
          <a:xfrm>
            <a:off x="6136232" y="3722790"/>
            <a:ext cx="21321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470" name="Google Shape;470;p27"/>
          <p:cNvSpPr txBox="1">
            <a:spLocks noGrp="1"/>
          </p:cNvSpPr>
          <p:nvPr>
            <p:ph type="subTitle" idx="7"/>
          </p:nvPr>
        </p:nvSpPr>
        <p:spPr>
          <a:xfrm>
            <a:off x="3505900" y="1745703"/>
            <a:ext cx="2132100" cy="40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Comfortaa"/>
              <a:buNone/>
              <a:defRPr sz="2000" b="1">
                <a:latin typeface="Comfortaa"/>
                <a:ea typeface="Comfortaa"/>
                <a:cs typeface="Comfortaa"/>
                <a:sym typeface="Comfortaa"/>
              </a:defRPr>
            </a:lvl1pPr>
            <a:lvl2pPr lvl="1" algn="ctr" rtl="0">
              <a:lnSpc>
                <a:spcPct val="115000"/>
              </a:lnSpc>
              <a:spcBef>
                <a:spcPts val="0"/>
              </a:spcBef>
              <a:spcAft>
                <a:spcPts val="0"/>
              </a:spcAft>
              <a:buSzPts val="2000"/>
              <a:buFont typeface="Comfortaa"/>
              <a:buNone/>
              <a:defRPr sz="2000" b="1">
                <a:latin typeface="Comfortaa"/>
                <a:ea typeface="Comfortaa"/>
                <a:cs typeface="Comfortaa"/>
                <a:sym typeface="Comfortaa"/>
              </a:defRPr>
            </a:lvl2pPr>
            <a:lvl3pPr lvl="2" algn="ctr" rtl="0">
              <a:lnSpc>
                <a:spcPct val="115000"/>
              </a:lnSpc>
              <a:spcBef>
                <a:spcPts val="0"/>
              </a:spcBef>
              <a:spcAft>
                <a:spcPts val="0"/>
              </a:spcAft>
              <a:buSzPts val="2000"/>
              <a:buFont typeface="Comfortaa"/>
              <a:buNone/>
              <a:defRPr sz="2000" b="1">
                <a:latin typeface="Comfortaa"/>
                <a:ea typeface="Comfortaa"/>
                <a:cs typeface="Comfortaa"/>
                <a:sym typeface="Comfortaa"/>
              </a:defRPr>
            </a:lvl3pPr>
            <a:lvl4pPr lvl="3" algn="ctr" rtl="0">
              <a:lnSpc>
                <a:spcPct val="115000"/>
              </a:lnSpc>
              <a:spcBef>
                <a:spcPts val="0"/>
              </a:spcBef>
              <a:spcAft>
                <a:spcPts val="0"/>
              </a:spcAft>
              <a:buSzPts val="2000"/>
              <a:buFont typeface="Comfortaa"/>
              <a:buNone/>
              <a:defRPr sz="2000" b="1">
                <a:latin typeface="Comfortaa"/>
                <a:ea typeface="Comfortaa"/>
                <a:cs typeface="Comfortaa"/>
                <a:sym typeface="Comfortaa"/>
              </a:defRPr>
            </a:lvl4pPr>
            <a:lvl5pPr lvl="4" algn="ctr" rtl="0">
              <a:lnSpc>
                <a:spcPct val="115000"/>
              </a:lnSpc>
              <a:spcBef>
                <a:spcPts val="0"/>
              </a:spcBef>
              <a:spcAft>
                <a:spcPts val="0"/>
              </a:spcAft>
              <a:buSzPts val="2000"/>
              <a:buFont typeface="Comfortaa"/>
              <a:buNone/>
              <a:defRPr sz="2000" b="1">
                <a:latin typeface="Comfortaa"/>
                <a:ea typeface="Comfortaa"/>
                <a:cs typeface="Comfortaa"/>
                <a:sym typeface="Comfortaa"/>
              </a:defRPr>
            </a:lvl5pPr>
            <a:lvl6pPr lvl="5" algn="ctr" rtl="0">
              <a:lnSpc>
                <a:spcPct val="115000"/>
              </a:lnSpc>
              <a:spcBef>
                <a:spcPts val="0"/>
              </a:spcBef>
              <a:spcAft>
                <a:spcPts val="0"/>
              </a:spcAft>
              <a:buSzPts val="2000"/>
              <a:buFont typeface="Comfortaa"/>
              <a:buNone/>
              <a:defRPr sz="2000" b="1">
                <a:latin typeface="Comfortaa"/>
                <a:ea typeface="Comfortaa"/>
                <a:cs typeface="Comfortaa"/>
                <a:sym typeface="Comfortaa"/>
              </a:defRPr>
            </a:lvl6pPr>
            <a:lvl7pPr lvl="6" algn="ctr" rtl="0">
              <a:lnSpc>
                <a:spcPct val="115000"/>
              </a:lnSpc>
              <a:spcBef>
                <a:spcPts val="0"/>
              </a:spcBef>
              <a:spcAft>
                <a:spcPts val="0"/>
              </a:spcAft>
              <a:buSzPts val="2000"/>
              <a:buFont typeface="Comfortaa"/>
              <a:buNone/>
              <a:defRPr sz="2000" b="1">
                <a:latin typeface="Comfortaa"/>
                <a:ea typeface="Comfortaa"/>
                <a:cs typeface="Comfortaa"/>
                <a:sym typeface="Comfortaa"/>
              </a:defRPr>
            </a:lvl7pPr>
            <a:lvl8pPr lvl="7" algn="ctr" rtl="0">
              <a:lnSpc>
                <a:spcPct val="115000"/>
              </a:lnSpc>
              <a:spcBef>
                <a:spcPts val="0"/>
              </a:spcBef>
              <a:spcAft>
                <a:spcPts val="0"/>
              </a:spcAft>
              <a:buSzPts val="2000"/>
              <a:buFont typeface="Comfortaa"/>
              <a:buNone/>
              <a:defRPr sz="2000" b="1">
                <a:latin typeface="Comfortaa"/>
                <a:ea typeface="Comfortaa"/>
                <a:cs typeface="Comfortaa"/>
                <a:sym typeface="Comfortaa"/>
              </a:defRPr>
            </a:lvl8pPr>
            <a:lvl9pPr lvl="8" algn="ctr" rtl="0">
              <a:lnSpc>
                <a:spcPct val="115000"/>
              </a:lnSpc>
              <a:spcBef>
                <a:spcPts val="0"/>
              </a:spcBef>
              <a:spcAft>
                <a:spcPts val="0"/>
              </a:spcAft>
              <a:buSzPts val="2000"/>
              <a:buFont typeface="Comfortaa"/>
              <a:buNone/>
              <a:defRPr sz="2000" b="1">
                <a:latin typeface="Comfortaa"/>
                <a:ea typeface="Comfortaa"/>
                <a:cs typeface="Comfortaa"/>
                <a:sym typeface="Comfortaa"/>
              </a:defRPr>
            </a:lvl9pPr>
          </a:lstStyle>
          <a:p>
            <a:endParaRPr/>
          </a:p>
        </p:txBody>
      </p:sp>
      <p:sp>
        <p:nvSpPr>
          <p:cNvPr id="471" name="Google Shape;471;p27"/>
          <p:cNvSpPr txBox="1">
            <a:spLocks noGrp="1"/>
          </p:cNvSpPr>
          <p:nvPr>
            <p:ph type="subTitle" idx="8"/>
          </p:nvPr>
        </p:nvSpPr>
        <p:spPr>
          <a:xfrm>
            <a:off x="3505900" y="3404190"/>
            <a:ext cx="2132100" cy="40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Comfortaa"/>
              <a:buNone/>
              <a:defRPr sz="2000" b="1">
                <a:latin typeface="Comfortaa"/>
                <a:ea typeface="Comfortaa"/>
                <a:cs typeface="Comfortaa"/>
                <a:sym typeface="Comfortaa"/>
              </a:defRPr>
            </a:lvl1pPr>
            <a:lvl2pPr lvl="1" algn="ctr" rtl="0">
              <a:lnSpc>
                <a:spcPct val="115000"/>
              </a:lnSpc>
              <a:spcBef>
                <a:spcPts val="0"/>
              </a:spcBef>
              <a:spcAft>
                <a:spcPts val="0"/>
              </a:spcAft>
              <a:buSzPts val="2000"/>
              <a:buFont typeface="Comfortaa"/>
              <a:buNone/>
              <a:defRPr sz="2000" b="1">
                <a:latin typeface="Comfortaa"/>
                <a:ea typeface="Comfortaa"/>
                <a:cs typeface="Comfortaa"/>
                <a:sym typeface="Comfortaa"/>
              </a:defRPr>
            </a:lvl2pPr>
            <a:lvl3pPr lvl="2" algn="ctr" rtl="0">
              <a:lnSpc>
                <a:spcPct val="115000"/>
              </a:lnSpc>
              <a:spcBef>
                <a:spcPts val="0"/>
              </a:spcBef>
              <a:spcAft>
                <a:spcPts val="0"/>
              </a:spcAft>
              <a:buSzPts val="2000"/>
              <a:buFont typeface="Comfortaa"/>
              <a:buNone/>
              <a:defRPr sz="2000" b="1">
                <a:latin typeface="Comfortaa"/>
                <a:ea typeface="Comfortaa"/>
                <a:cs typeface="Comfortaa"/>
                <a:sym typeface="Comfortaa"/>
              </a:defRPr>
            </a:lvl3pPr>
            <a:lvl4pPr lvl="3" algn="ctr" rtl="0">
              <a:lnSpc>
                <a:spcPct val="115000"/>
              </a:lnSpc>
              <a:spcBef>
                <a:spcPts val="0"/>
              </a:spcBef>
              <a:spcAft>
                <a:spcPts val="0"/>
              </a:spcAft>
              <a:buSzPts val="2000"/>
              <a:buFont typeface="Comfortaa"/>
              <a:buNone/>
              <a:defRPr sz="2000" b="1">
                <a:latin typeface="Comfortaa"/>
                <a:ea typeface="Comfortaa"/>
                <a:cs typeface="Comfortaa"/>
                <a:sym typeface="Comfortaa"/>
              </a:defRPr>
            </a:lvl4pPr>
            <a:lvl5pPr lvl="4" algn="ctr" rtl="0">
              <a:lnSpc>
                <a:spcPct val="115000"/>
              </a:lnSpc>
              <a:spcBef>
                <a:spcPts val="0"/>
              </a:spcBef>
              <a:spcAft>
                <a:spcPts val="0"/>
              </a:spcAft>
              <a:buSzPts val="2000"/>
              <a:buFont typeface="Comfortaa"/>
              <a:buNone/>
              <a:defRPr sz="2000" b="1">
                <a:latin typeface="Comfortaa"/>
                <a:ea typeface="Comfortaa"/>
                <a:cs typeface="Comfortaa"/>
                <a:sym typeface="Comfortaa"/>
              </a:defRPr>
            </a:lvl5pPr>
            <a:lvl6pPr lvl="5" algn="ctr" rtl="0">
              <a:lnSpc>
                <a:spcPct val="115000"/>
              </a:lnSpc>
              <a:spcBef>
                <a:spcPts val="0"/>
              </a:spcBef>
              <a:spcAft>
                <a:spcPts val="0"/>
              </a:spcAft>
              <a:buSzPts val="2000"/>
              <a:buFont typeface="Comfortaa"/>
              <a:buNone/>
              <a:defRPr sz="2000" b="1">
                <a:latin typeface="Comfortaa"/>
                <a:ea typeface="Comfortaa"/>
                <a:cs typeface="Comfortaa"/>
                <a:sym typeface="Comfortaa"/>
              </a:defRPr>
            </a:lvl6pPr>
            <a:lvl7pPr lvl="6" algn="ctr" rtl="0">
              <a:lnSpc>
                <a:spcPct val="115000"/>
              </a:lnSpc>
              <a:spcBef>
                <a:spcPts val="0"/>
              </a:spcBef>
              <a:spcAft>
                <a:spcPts val="0"/>
              </a:spcAft>
              <a:buSzPts val="2000"/>
              <a:buFont typeface="Comfortaa"/>
              <a:buNone/>
              <a:defRPr sz="2000" b="1">
                <a:latin typeface="Comfortaa"/>
                <a:ea typeface="Comfortaa"/>
                <a:cs typeface="Comfortaa"/>
                <a:sym typeface="Comfortaa"/>
              </a:defRPr>
            </a:lvl7pPr>
            <a:lvl8pPr lvl="7" algn="ctr" rtl="0">
              <a:lnSpc>
                <a:spcPct val="115000"/>
              </a:lnSpc>
              <a:spcBef>
                <a:spcPts val="0"/>
              </a:spcBef>
              <a:spcAft>
                <a:spcPts val="0"/>
              </a:spcAft>
              <a:buSzPts val="2000"/>
              <a:buFont typeface="Comfortaa"/>
              <a:buNone/>
              <a:defRPr sz="2000" b="1">
                <a:latin typeface="Comfortaa"/>
                <a:ea typeface="Comfortaa"/>
                <a:cs typeface="Comfortaa"/>
                <a:sym typeface="Comfortaa"/>
              </a:defRPr>
            </a:lvl8pPr>
            <a:lvl9pPr lvl="8" algn="ctr" rtl="0">
              <a:lnSpc>
                <a:spcPct val="115000"/>
              </a:lnSpc>
              <a:spcBef>
                <a:spcPts val="0"/>
              </a:spcBef>
              <a:spcAft>
                <a:spcPts val="0"/>
              </a:spcAft>
              <a:buSzPts val="2000"/>
              <a:buFont typeface="Comfortaa"/>
              <a:buNone/>
              <a:defRPr sz="2000" b="1">
                <a:latin typeface="Comfortaa"/>
                <a:ea typeface="Comfortaa"/>
                <a:cs typeface="Comfortaa"/>
                <a:sym typeface="Comfortaa"/>
              </a:defRPr>
            </a:lvl9pPr>
          </a:lstStyle>
          <a:p>
            <a:endParaRPr/>
          </a:p>
        </p:txBody>
      </p:sp>
      <p:sp>
        <p:nvSpPr>
          <p:cNvPr id="472" name="Google Shape;472;p27"/>
          <p:cNvSpPr txBox="1">
            <a:spLocks noGrp="1"/>
          </p:cNvSpPr>
          <p:nvPr>
            <p:ph type="subTitle" idx="9"/>
          </p:nvPr>
        </p:nvSpPr>
        <p:spPr>
          <a:xfrm>
            <a:off x="6136275" y="1745703"/>
            <a:ext cx="2132100" cy="40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Comfortaa"/>
              <a:buNone/>
              <a:defRPr sz="2000" b="1">
                <a:latin typeface="Comfortaa"/>
                <a:ea typeface="Comfortaa"/>
                <a:cs typeface="Comfortaa"/>
                <a:sym typeface="Comfortaa"/>
              </a:defRPr>
            </a:lvl1pPr>
            <a:lvl2pPr lvl="1" algn="ctr" rtl="0">
              <a:lnSpc>
                <a:spcPct val="115000"/>
              </a:lnSpc>
              <a:spcBef>
                <a:spcPts val="0"/>
              </a:spcBef>
              <a:spcAft>
                <a:spcPts val="0"/>
              </a:spcAft>
              <a:buSzPts val="2000"/>
              <a:buFont typeface="Comfortaa"/>
              <a:buNone/>
              <a:defRPr sz="2000" b="1">
                <a:latin typeface="Comfortaa"/>
                <a:ea typeface="Comfortaa"/>
                <a:cs typeface="Comfortaa"/>
                <a:sym typeface="Comfortaa"/>
              </a:defRPr>
            </a:lvl2pPr>
            <a:lvl3pPr lvl="2" algn="ctr" rtl="0">
              <a:lnSpc>
                <a:spcPct val="115000"/>
              </a:lnSpc>
              <a:spcBef>
                <a:spcPts val="0"/>
              </a:spcBef>
              <a:spcAft>
                <a:spcPts val="0"/>
              </a:spcAft>
              <a:buSzPts val="2000"/>
              <a:buFont typeface="Comfortaa"/>
              <a:buNone/>
              <a:defRPr sz="2000" b="1">
                <a:latin typeface="Comfortaa"/>
                <a:ea typeface="Comfortaa"/>
                <a:cs typeface="Comfortaa"/>
                <a:sym typeface="Comfortaa"/>
              </a:defRPr>
            </a:lvl3pPr>
            <a:lvl4pPr lvl="3" algn="ctr" rtl="0">
              <a:lnSpc>
                <a:spcPct val="115000"/>
              </a:lnSpc>
              <a:spcBef>
                <a:spcPts val="0"/>
              </a:spcBef>
              <a:spcAft>
                <a:spcPts val="0"/>
              </a:spcAft>
              <a:buSzPts val="2000"/>
              <a:buFont typeface="Comfortaa"/>
              <a:buNone/>
              <a:defRPr sz="2000" b="1">
                <a:latin typeface="Comfortaa"/>
                <a:ea typeface="Comfortaa"/>
                <a:cs typeface="Comfortaa"/>
                <a:sym typeface="Comfortaa"/>
              </a:defRPr>
            </a:lvl4pPr>
            <a:lvl5pPr lvl="4" algn="ctr" rtl="0">
              <a:lnSpc>
                <a:spcPct val="115000"/>
              </a:lnSpc>
              <a:spcBef>
                <a:spcPts val="0"/>
              </a:spcBef>
              <a:spcAft>
                <a:spcPts val="0"/>
              </a:spcAft>
              <a:buSzPts val="2000"/>
              <a:buFont typeface="Comfortaa"/>
              <a:buNone/>
              <a:defRPr sz="2000" b="1">
                <a:latin typeface="Comfortaa"/>
                <a:ea typeface="Comfortaa"/>
                <a:cs typeface="Comfortaa"/>
                <a:sym typeface="Comfortaa"/>
              </a:defRPr>
            </a:lvl5pPr>
            <a:lvl6pPr lvl="5" algn="ctr" rtl="0">
              <a:lnSpc>
                <a:spcPct val="115000"/>
              </a:lnSpc>
              <a:spcBef>
                <a:spcPts val="0"/>
              </a:spcBef>
              <a:spcAft>
                <a:spcPts val="0"/>
              </a:spcAft>
              <a:buSzPts val="2000"/>
              <a:buFont typeface="Comfortaa"/>
              <a:buNone/>
              <a:defRPr sz="2000" b="1">
                <a:latin typeface="Comfortaa"/>
                <a:ea typeface="Comfortaa"/>
                <a:cs typeface="Comfortaa"/>
                <a:sym typeface="Comfortaa"/>
              </a:defRPr>
            </a:lvl6pPr>
            <a:lvl7pPr lvl="6" algn="ctr" rtl="0">
              <a:lnSpc>
                <a:spcPct val="115000"/>
              </a:lnSpc>
              <a:spcBef>
                <a:spcPts val="0"/>
              </a:spcBef>
              <a:spcAft>
                <a:spcPts val="0"/>
              </a:spcAft>
              <a:buSzPts val="2000"/>
              <a:buFont typeface="Comfortaa"/>
              <a:buNone/>
              <a:defRPr sz="2000" b="1">
                <a:latin typeface="Comfortaa"/>
                <a:ea typeface="Comfortaa"/>
                <a:cs typeface="Comfortaa"/>
                <a:sym typeface="Comfortaa"/>
              </a:defRPr>
            </a:lvl7pPr>
            <a:lvl8pPr lvl="7" algn="ctr" rtl="0">
              <a:lnSpc>
                <a:spcPct val="115000"/>
              </a:lnSpc>
              <a:spcBef>
                <a:spcPts val="0"/>
              </a:spcBef>
              <a:spcAft>
                <a:spcPts val="0"/>
              </a:spcAft>
              <a:buSzPts val="2000"/>
              <a:buFont typeface="Comfortaa"/>
              <a:buNone/>
              <a:defRPr sz="2000" b="1">
                <a:latin typeface="Comfortaa"/>
                <a:ea typeface="Comfortaa"/>
                <a:cs typeface="Comfortaa"/>
                <a:sym typeface="Comfortaa"/>
              </a:defRPr>
            </a:lvl8pPr>
            <a:lvl9pPr lvl="8" algn="ctr" rtl="0">
              <a:lnSpc>
                <a:spcPct val="115000"/>
              </a:lnSpc>
              <a:spcBef>
                <a:spcPts val="0"/>
              </a:spcBef>
              <a:spcAft>
                <a:spcPts val="0"/>
              </a:spcAft>
              <a:buSzPts val="2000"/>
              <a:buFont typeface="Comfortaa"/>
              <a:buNone/>
              <a:defRPr sz="2000" b="1">
                <a:latin typeface="Comfortaa"/>
                <a:ea typeface="Comfortaa"/>
                <a:cs typeface="Comfortaa"/>
                <a:sym typeface="Comfortaa"/>
              </a:defRPr>
            </a:lvl9pPr>
          </a:lstStyle>
          <a:p>
            <a:endParaRPr/>
          </a:p>
        </p:txBody>
      </p:sp>
      <p:sp>
        <p:nvSpPr>
          <p:cNvPr id="473" name="Google Shape;473;p27"/>
          <p:cNvSpPr txBox="1">
            <a:spLocks noGrp="1"/>
          </p:cNvSpPr>
          <p:nvPr>
            <p:ph type="subTitle" idx="13"/>
          </p:nvPr>
        </p:nvSpPr>
        <p:spPr>
          <a:xfrm>
            <a:off x="6136275" y="3404190"/>
            <a:ext cx="2132100" cy="40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Comfortaa"/>
              <a:buNone/>
              <a:defRPr sz="2000" b="1">
                <a:latin typeface="Comfortaa"/>
                <a:ea typeface="Comfortaa"/>
                <a:cs typeface="Comfortaa"/>
                <a:sym typeface="Comfortaa"/>
              </a:defRPr>
            </a:lvl1pPr>
            <a:lvl2pPr lvl="1" algn="ctr" rtl="0">
              <a:lnSpc>
                <a:spcPct val="115000"/>
              </a:lnSpc>
              <a:spcBef>
                <a:spcPts val="0"/>
              </a:spcBef>
              <a:spcAft>
                <a:spcPts val="0"/>
              </a:spcAft>
              <a:buSzPts val="2000"/>
              <a:buFont typeface="Comfortaa"/>
              <a:buNone/>
              <a:defRPr sz="2000" b="1">
                <a:latin typeface="Comfortaa"/>
                <a:ea typeface="Comfortaa"/>
                <a:cs typeface="Comfortaa"/>
                <a:sym typeface="Comfortaa"/>
              </a:defRPr>
            </a:lvl2pPr>
            <a:lvl3pPr lvl="2" algn="ctr" rtl="0">
              <a:lnSpc>
                <a:spcPct val="115000"/>
              </a:lnSpc>
              <a:spcBef>
                <a:spcPts val="0"/>
              </a:spcBef>
              <a:spcAft>
                <a:spcPts val="0"/>
              </a:spcAft>
              <a:buSzPts val="2000"/>
              <a:buFont typeface="Comfortaa"/>
              <a:buNone/>
              <a:defRPr sz="2000" b="1">
                <a:latin typeface="Comfortaa"/>
                <a:ea typeface="Comfortaa"/>
                <a:cs typeface="Comfortaa"/>
                <a:sym typeface="Comfortaa"/>
              </a:defRPr>
            </a:lvl3pPr>
            <a:lvl4pPr lvl="3" algn="ctr" rtl="0">
              <a:lnSpc>
                <a:spcPct val="115000"/>
              </a:lnSpc>
              <a:spcBef>
                <a:spcPts val="0"/>
              </a:spcBef>
              <a:spcAft>
                <a:spcPts val="0"/>
              </a:spcAft>
              <a:buSzPts val="2000"/>
              <a:buFont typeface="Comfortaa"/>
              <a:buNone/>
              <a:defRPr sz="2000" b="1">
                <a:latin typeface="Comfortaa"/>
                <a:ea typeface="Comfortaa"/>
                <a:cs typeface="Comfortaa"/>
                <a:sym typeface="Comfortaa"/>
              </a:defRPr>
            </a:lvl4pPr>
            <a:lvl5pPr lvl="4" algn="ctr" rtl="0">
              <a:lnSpc>
                <a:spcPct val="115000"/>
              </a:lnSpc>
              <a:spcBef>
                <a:spcPts val="0"/>
              </a:spcBef>
              <a:spcAft>
                <a:spcPts val="0"/>
              </a:spcAft>
              <a:buSzPts val="2000"/>
              <a:buFont typeface="Comfortaa"/>
              <a:buNone/>
              <a:defRPr sz="2000" b="1">
                <a:latin typeface="Comfortaa"/>
                <a:ea typeface="Comfortaa"/>
                <a:cs typeface="Comfortaa"/>
                <a:sym typeface="Comfortaa"/>
              </a:defRPr>
            </a:lvl5pPr>
            <a:lvl6pPr lvl="5" algn="ctr" rtl="0">
              <a:lnSpc>
                <a:spcPct val="115000"/>
              </a:lnSpc>
              <a:spcBef>
                <a:spcPts val="0"/>
              </a:spcBef>
              <a:spcAft>
                <a:spcPts val="0"/>
              </a:spcAft>
              <a:buSzPts val="2000"/>
              <a:buFont typeface="Comfortaa"/>
              <a:buNone/>
              <a:defRPr sz="2000" b="1">
                <a:latin typeface="Comfortaa"/>
                <a:ea typeface="Comfortaa"/>
                <a:cs typeface="Comfortaa"/>
                <a:sym typeface="Comfortaa"/>
              </a:defRPr>
            </a:lvl6pPr>
            <a:lvl7pPr lvl="6" algn="ctr" rtl="0">
              <a:lnSpc>
                <a:spcPct val="115000"/>
              </a:lnSpc>
              <a:spcBef>
                <a:spcPts val="0"/>
              </a:spcBef>
              <a:spcAft>
                <a:spcPts val="0"/>
              </a:spcAft>
              <a:buSzPts val="2000"/>
              <a:buFont typeface="Comfortaa"/>
              <a:buNone/>
              <a:defRPr sz="2000" b="1">
                <a:latin typeface="Comfortaa"/>
                <a:ea typeface="Comfortaa"/>
                <a:cs typeface="Comfortaa"/>
                <a:sym typeface="Comfortaa"/>
              </a:defRPr>
            </a:lvl7pPr>
            <a:lvl8pPr lvl="7" algn="ctr" rtl="0">
              <a:lnSpc>
                <a:spcPct val="115000"/>
              </a:lnSpc>
              <a:spcBef>
                <a:spcPts val="0"/>
              </a:spcBef>
              <a:spcAft>
                <a:spcPts val="0"/>
              </a:spcAft>
              <a:buSzPts val="2000"/>
              <a:buFont typeface="Comfortaa"/>
              <a:buNone/>
              <a:defRPr sz="2000" b="1">
                <a:latin typeface="Comfortaa"/>
                <a:ea typeface="Comfortaa"/>
                <a:cs typeface="Comfortaa"/>
                <a:sym typeface="Comfortaa"/>
              </a:defRPr>
            </a:lvl8pPr>
            <a:lvl9pPr lvl="8" algn="ctr" rtl="0">
              <a:lnSpc>
                <a:spcPct val="115000"/>
              </a:lnSpc>
              <a:spcBef>
                <a:spcPts val="0"/>
              </a:spcBef>
              <a:spcAft>
                <a:spcPts val="0"/>
              </a:spcAft>
              <a:buSzPts val="2000"/>
              <a:buFont typeface="Comfortaa"/>
              <a:buNone/>
              <a:defRPr sz="2000" b="1">
                <a:latin typeface="Comfortaa"/>
                <a:ea typeface="Comfortaa"/>
                <a:cs typeface="Comfortaa"/>
                <a:sym typeface="Comfortaa"/>
              </a:defRPr>
            </a:lvl9pPr>
          </a:lstStyle>
          <a:p>
            <a:endParaRPr/>
          </a:p>
        </p:txBody>
      </p:sp>
      <p:sp>
        <p:nvSpPr>
          <p:cNvPr id="474" name="Google Shape;474;p27"/>
          <p:cNvSpPr txBox="1">
            <a:spLocks noGrp="1"/>
          </p:cNvSpPr>
          <p:nvPr>
            <p:ph type="subTitle" idx="14"/>
          </p:nvPr>
        </p:nvSpPr>
        <p:spPr>
          <a:xfrm>
            <a:off x="875675" y="1745703"/>
            <a:ext cx="2132100" cy="40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Comfortaa"/>
              <a:buNone/>
              <a:defRPr sz="2000" b="1">
                <a:latin typeface="Comfortaa"/>
                <a:ea typeface="Comfortaa"/>
                <a:cs typeface="Comfortaa"/>
                <a:sym typeface="Comfortaa"/>
              </a:defRPr>
            </a:lvl1pPr>
            <a:lvl2pPr lvl="1" algn="ctr" rtl="0">
              <a:lnSpc>
                <a:spcPct val="115000"/>
              </a:lnSpc>
              <a:spcBef>
                <a:spcPts val="0"/>
              </a:spcBef>
              <a:spcAft>
                <a:spcPts val="0"/>
              </a:spcAft>
              <a:buSzPts val="2000"/>
              <a:buFont typeface="Comfortaa"/>
              <a:buNone/>
              <a:defRPr sz="2000" b="1">
                <a:latin typeface="Comfortaa"/>
                <a:ea typeface="Comfortaa"/>
                <a:cs typeface="Comfortaa"/>
                <a:sym typeface="Comfortaa"/>
              </a:defRPr>
            </a:lvl2pPr>
            <a:lvl3pPr lvl="2" algn="ctr" rtl="0">
              <a:lnSpc>
                <a:spcPct val="115000"/>
              </a:lnSpc>
              <a:spcBef>
                <a:spcPts val="0"/>
              </a:spcBef>
              <a:spcAft>
                <a:spcPts val="0"/>
              </a:spcAft>
              <a:buSzPts val="2000"/>
              <a:buFont typeface="Comfortaa"/>
              <a:buNone/>
              <a:defRPr sz="2000" b="1">
                <a:latin typeface="Comfortaa"/>
                <a:ea typeface="Comfortaa"/>
                <a:cs typeface="Comfortaa"/>
                <a:sym typeface="Comfortaa"/>
              </a:defRPr>
            </a:lvl3pPr>
            <a:lvl4pPr lvl="3" algn="ctr" rtl="0">
              <a:lnSpc>
                <a:spcPct val="115000"/>
              </a:lnSpc>
              <a:spcBef>
                <a:spcPts val="0"/>
              </a:spcBef>
              <a:spcAft>
                <a:spcPts val="0"/>
              </a:spcAft>
              <a:buSzPts val="2000"/>
              <a:buFont typeface="Comfortaa"/>
              <a:buNone/>
              <a:defRPr sz="2000" b="1">
                <a:latin typeface="Comfortaa"/>
                <a:ea typeface="Comfortaa"/>
                <a:cs typeface="Comfortaa"/>
                <a:sym typeface="Comfortaa"/>
              </a:defRPr>
            </a:lvl4pPr>
            <a:lvl5pPr lvl="4" algn="ctr" rtl="0">
              <a:lnSpc>
                <a:spcPct val="115000"/>
              </a:lnSpc>
              <a:spcBef>
                <a:spcPts val="0"/>
              </a:spcBef>
              <a:spcAft>
                <a:spcPts val="0"/>
              </a:spcAft>
              <a:buSzPts val="2000"/>
              <a:buFont typeface="Comfortaa"/>
              <a:buNone/>
              <a:defRPr sz="2000" b="1">
                <a:latin typeface="Comfortaa"/>
                <a:ea typeface="Comfortaa"/>
                <a:cs typeface="Comfortaa"/>
                <a:sym typeface="Comfortaa"/>
              </a:defRPr>
            </a:lvl5pPr>
            <a:lvl6pPr lvl="5" algn="ctr" rtl="0">
              <a:lnSpc>
                <a:spcPct val="115000"/>
              </a:lnSpc>
              <a:spcBef>
                <a:spcPts val="0"/>
              </a:spcBef>
              <a:spcAft>
                <a:spcPts val="0"/>
              </a:spcAft>
              <a:buSzPts val="2000"/>
              <a:buFont typeface="Comfortaa"/>
              <a:buNone/>
              <a:defRPr sz="2000" b="1">
                <a:latin typeface="Comfortaa"/>
                <a:ea typeface="Comfortaa"/>
                <a:cs typeface="Comfortaa"/>
                <a:sym typeface="Comfortaa"/>
              </a:defRPr>
            </a:lvl6pPr>
            <a:lvl7pPr lvl="6" algn="ctr" rtl="0">
              <a:lnSpc>
                <a:spcPct val="115000"/>
              </a:lnSpc>
              <a:spcBef>
                <a:spcPts val="0"/>
              </a:spcBef>
              <a:spcAft>
                <a:spcPts val="0"/>
              </a:spcAft>
              <a:buSzPts val="2000"/>
              <a:buFont typeface="Comfortaa"/>
              <a:buNone/>
              <a:defRPr sz="2000" b="1">
                <a:latin typeface="Comfortaa"/>
                <a:ea typeface="Comfortaa"/>
                <a:cs typeface="Comfortaa"/>
                <a:sym typeface="Comfortaa"/>
              </a:defRPr>
            </a:lvl7pPr>
            <a:lvl8pPr lvl="7" algn="ctr" rtl="0">
              <a:lnSpc>
                <a:spcPct val="115000"/>
              </a:lnSpc>
              <a:spcBef>
                <a:spcPts val="0"/>
              </a:spcBef>
              <a:spcAft>
                <a:spcPts val="0"/>
              </a:spcAft>
              <a:buSzPts val="2000"/>
              <a:buFont typeface="Comfortaa"/>
              <a:buNone/>
              <a:defRPr sz="2000" b="1">
                <a:latin typeface="Comfortaa"/>
                <a:ea typeface="Comfortaa"/>
                <a:cs typeface="Comfortaa"/>
                <a:sym typeface="Comfortaa"/>
              </a:defRPr>
            </a:lvl8pPr>
            <a:lvl9pPr lvl="8" algn="ctr" rtl="0">
              <a:lnSpc>
                <a:spcPct val="115000"/>
              </a:lnSpc>
              <a:spcBef>
                <a:spcPts val="0"/>
              </a:spcBef>
              <a:spcAft>
                <a:spcPts val="0"/>
              </a:spcAft>
              <a:buSzPts val="2000"/>
              <a:buFont typeface="Comfortaa"/>
              <a:buNone/>
              <a:defRPr sz="2000" b="1">
                <a:latin typeface="Comfortaa"/>
                <a:ea typeface="Comfortaa"/>
                <a:cs typeface="Comfortaa"/>
                <a:sym typeface="Comfortaa"/>
              </a:defRPr>
            </a:lvl9pPr>
          </a:lstStyle>
          <a:p>
            <a:endParaRPr/>
          </a:p>
        </p:txBody>
      </p:sp>
      <p:sp>
        <p:nvSpPr>
          <p:cNvPr id="475" name="Google Shape;475;p27"/>
          <p:cNvSpPr txBox="1">
            <a:spLocks noGrp="1"/>
          </p:cNvSpPr>
          <p:nvPr>
            <p:ph type="subTitle" idx="15"/>
          </p:nvPr>
        </p:nvSpPr>
        <p:spPr>
          <a:xfrm>
            <a:off x="875675" y="3404190"/>
            <a:ext cx="2132100" cy="40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Comfortaa"/>
              <a:buNone/>
              <a:defRPr sz="2000" b="1">
                <a:latin typeface="Comfortaa"/>
                <a:ea typeface="Comfortaa"/>
                <a:cs typeface="Comfortaa"/>
                <a:sym typeface="Comfortaa"/>
              </a:defRPr>
            </a:lvl1pPr>
            <a:lvl2pPr lvl="1" algn="ctr" rtl="0">
              <a:lnSpc>
                <a:spcPct val="115000"/>
              </a:lnSpc>
              <a:spcBef>
                <a:spcPts val="0"/>
              </a:spcBef>
              <a:spcAft>
                <a:spcPts val="0"/>
              </a:spcAft>
              <a:buSzPts val="2000"/>
              <a:buFont typeface="Comfortaa"/>
              <a:buNone/>
              <a:defRPr sz="2000" b="1">
                <a:latin typeface="Comfortaa"/>
                <a:ea typeface="Comfortaa"/>
                <a:cs typeface="Comfortaa"/>
                <a:sym typeface="Comfortaa"/>
              </a:defRPr>
            </a:lvl2pPr>
            <a:lvl3pPr lvl="2" algn="ctr" rtl="0">
              <a:lnSpc>
                <a:spcPct val="115000"/>
              </a:lnSpc>
              <a:spcBef>
                <a:spcPts val="0"/>
              </a:spcBef>
              <a:spcAft>
                <a:spcPts val="0"/>
              </a:spcAft>
              <a:buSzPts val="2000"/>
              <a:buFont typeface="Comfortaa"/>
              <a:buNone/>
              <a:defRPr sz="2000" b="1">
                <a:latin typeface="Comfortaa"/>
                <a:ea typeface="Comfortaa"/>
                <a:cs typeface="Comfortaa"/>
                <a:sym typeface="Comfortaa"/>
              </a:defRPr>
            </a:lvl3pPr>
            <a:lvl4pPr lvl="3" algn="ctr" rtl="0">
              <a:lnSpc>
                <a:spcPct val="115000"/>
              </a:lnSpc>
              <a:spcBef>
                <a:spcPts val="0"/>
              </a:spcBef>
              <a:spcAft>
                <a:spcPts val="0"/>
              </a:spcAft>
              <a:buSzPts val="2000"/>
              <a:buFont typeface="Comfortaa"/>
              <a:buNone/>
              <a:defRPr sz="2000" b="1">
                <a:latin typeface="Comfortaa"/>
                <a:ea typeface="Comfortaa"/>
                <a:cs typeface="Comfortaa"/>
                <a:sym typeface="Comfortaa"/>
              </a:defRPr>
            </a:lvl4pPr>
            <a:lvl5pPr lvl="4" algn="ctr" rtl="0">
              <a:lnSpc>
                <a:spcPct val="115000"/>
              </a:lnSpc>
              <a:spcBef>
                <a:spcPts val="0"/>
              </a:spcBef>
              <a:spcAft>
                <a:spcPts val="0"/>
              </a:spcAft>
              <a:buSzPts val="2000"/>
              <a:buFont typeface="Comfortaa"/>
              <a:buNone/>
              <a:defRPr sz="2000" b="1">
                <a:latin typeface="Comfortaa"/>
                <a:ea typeface="Comfortaa"/>
                <a:cs typeface="Comfortaa"/>
                <a:sym typeface="Comfortaa"/>
              </a:defRPr>
            </a:lvl5pPr>
            <a:lvl6pPr lvl="5" algn="ctr" rtl="0">
              <a:lnSpc>
                <a:spcPct val="115000"/>
              </a:lnSpc>
              <a:spcBef>
                <a:spcPts val="0"/>
              </a:spcBef>
              <a:spcAft>
                <a:spcPts val="0"/>
              </a:spcAft>
              <a:buSzPts val="2000"/>
              <a:buFont typeface="Comfortaa"/>
              <a:buNone/>
              <a:defRPr sz="2000" b="1">
                <a:latin typeface="Comfortaa"/>
                <a:ea typeface="Comfortaa"/>
                <a:cs typeface="Comfortaa"/>
                <a:sym typeface="Comfortaa"/>
              </a:defRPr>
            </a:lvl6pPr>
            <a:lvl7pPr lvl="6" algn="ctr" rtl="0">
              <a:lnSpc>
                <a:spcPct val="115000"/>
              </a:lnSpc>
              <a:spcBef>
                <a:spcPts val="0"/>
              </a:spcBef>
              <a:spcAft>
                <a:spcPts val="0"/>
              </a:spcAft>
              <a:buSzPts val="2000"/>
              <a:buFont typeface="Comfortaa"/>
              <a:buNone/>
              <a:defRPr sz="2000" b="1">
                <a:latin typeface="Comfortaa"/>
                <a:ea typeface="Comfortaa"/>
                <a:cs typeface="Comfortaa"/>
                <a:sym typeface="Comfortaa"/>
              </a:defRPr>
            </a:lvl7pPr>
            <a:lvl8pPr lvl="7" algn="ctr" rtl="0">
              <a:lnSpc>
                <a:spcPct val="115000"/>
              </a:lnSpc>
              <a:spcBef>
                <a:spcPts val="0"/>
              </a:spcBef>
              <a:spcAft>
                <a:spcPts val="0"/>
              </a:spcAft>
              <a:buSzPts val="2000"/>
              <a:buFont typeface="Comfortaa"/>
              <a:buNone/>
              <a:defRPr sz="2000" b="1">
                <a:latin typeface="Comfortaa"/>
                <a:ea typeface="Comfortaa"/>
                <a:cs typeface="Comfortaa"/>
                <a:sym typeface="Comfortaa"/>
              </a:defRPr>
            </a:lvl8pPr>
            <a:lvl9pPr lvl="8" algn="ctr" rtl="0">
              <a:lnSpc>
                <a:spcPct val="115000"/>
              </a:lnSpc>
              <a:spcBef>
                <a:spcPts val="0"/>
              </a:spcBef>
              <a:spcAft>
                <a:spcPts val="0"/>
              </a:spcAft>
              <a:buSzPts val="2000"/>
              <a:buFont typeface="Comfortaa"/>
              <a:buNone/>
              <a:defRPr sz="2000" b="1">
                <a:latin typeface="Comfortaa"/>
                <a:ea typeface="Comfortaa"/>
                <a:cs typeface="Comfortaa"/>
                <a:sym typeface="Comfortaa"/>
              </a:defRPr>
            </a:lvl9pPr>
          </a:lstStyle>
          <a:p>
            <a:endParaRPr/>
          </a:p>
        </p:txBody>
      </p:sp>
      <p:grpSp>
        <p:nvGrpSpPr>
          <p:cNvPr id="476" name="Google Shape;476;p27"/>
          <p:cNvGrpSpPr/>
          <p:nvPr/>
        </p:nvGrpSpPr>
        <p:grpSpPr>
          <a:xfrm>
            <a:off x="-69131" y="2861750"/>
            <a:ext cx="1407879" cy="2777860"/>
            <a:chOff x="-69131" y="2861750"/>
            <a:chExt cx="1407879" cy="2777860"/>
          </a:xfrm>
        </p:grpSpPr>
        <p:sp>
          <p:nvSpPr>
            <p:cNvPr id="477" name="Google Shape;477;p27"/>
            <p:cNvSpPr/>
            <p:nvPr/>
          </p:nvSpPr>
          <p:spPr>
            <a:xfrm rot="-5400000">
              <a:off x="-597775" y="3703088"/>
              <a:ext cx="2465167" cy="1407879"/>
            </a:xfrm>
            <a:custGeom>
              <a:avLst/>
              <a:gdLst/>
              <a:ahLst/>
              <a:cxnLst/>
              <a:rect l="l" t="t" r="r" b="b"/>
              <a:pathLst>
                <a:path w="46506" h="26560" extrusionOk="0">
                  <a:moveTo>
                    <a:pt x="0" y="0"/>
                  </a:moveTo>
                  <a:lnTo>
                    <a:pt x="90" y="26389"/>
                  </a:lnTo>
                  <a:cubicBezTo>
                    <a:pt x="90" y="26389"/>
                    <a:pt x="1021" y="26559"/>
                    <a:pt x="2470" y="26559"/>
                  </a:cubicBezTo>
                  <a:cubicBezTo>
                    <a:pt x="6085" y="26559"/>
                    <a:pt x="12920" y="25495"/>
                    <a:pt x="16531" y="18056"/>
                  </a:cubicBezTo>
                  <a:cubicBezTo>
                    <a:pt x="20162" y="10589"/>
                    <a:pt x="25729" y="10420"/>
                    <a:pt x="32428" y="10197"/>
                  </a:cubicBezTo>
                  <a:cubicBezTo>
                    <a:pt x="46033" y="9733"/>
                    <a:pt x="46506" y="0"/>
                    <a:pt x="465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91579" y="4072377"/>
              <a:ext cx="227598" cy="242816"/>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233950" y="2861750"/>
              <a:ext cx="112500" cy="112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27"/>
          <p:cNvGrpSpPr/>
          <p:nvPr/>
        </p:nvGrpSpPr>
        <p:grpSpPr>
          <a:xfrm>
            <a:off x="7220213" y="-1253830"/>
            <a:ext cx="2873249" cy="3147215"/>
            <a:chOff x="7220213" y="-1253830"/>
            <a:chExt cx="2873249" cy="3147215"/>
          </a:xfrm>
        </p:grpSpPr>
        <p:grpSp>
          <p:nvGrpSpPr>
            <p:cNvPr id="481" name="Google Shape;481;p27"/>
            <p:cNvGrpSpPr/>
            <p:nvPr/>
          </p:nvGrpSpPr>
          <p:grpSpPr>
            <a:xfrm rot="9960077">
              <a:off x="7496365" y="-1011247"/>
              <a:ext cx="2320946" cy="2568137"/>
              <a:chOff x="2828522" y="2361700"/>
              <a:chExt cx="2320948" cy="2568140"/>
            </a:xfrm>
          </p:grpSpPr>
          <p:sp>
            <p:nvSpPr>
              <p:cNvPr id="482" name="Google Shape;482;p27"/>
              <p:cNvSpPr/>
              <p:nvPr/>
            </p:nvSpPr>
            <p:spPr>
              <a:xfrm>
                <a:off x="2944846" y="2802609"/>
                <a:ext cx="1922496" cy="2127232"/>
              </a:xfrm>
              <a:custGeom>
                <a:avLst/>
                <a:gdLst/>
                <a:ahLst/>
                <a:cxnLst/>
                <a:rect l="l" t="t" r="r" b="b"/>
                <a:pathLst>
                  <a:path w="29485" h="32625" fill="none" extrusionOk="0">
                    <a:moveTo>
                      <a:pt x="29484" y="31705"/>
                    </a:moveTo>
                    <a:cubicBezTo>
                      <a:pt x="29484" y="31705"/>
                      <a:pt x="20510" y="32624"/>
                      <a:pt x="15683" y="16816"/>
                    </a:cubicBezTo>
                    <a:cubicBezTo>
                      <a:pt x="10545" y="0"/>
                      <a:pt x="0" y="3390"/>
                      <a:pt x="0" y="339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2975687" y="2722929"/>
                <a:ext cx="1962008" cy="2127232"/>
              </a:xfrm>
              <a:custGeom>
                <a:avLst/>
                <a:gdLst/>
                <a:ahLst/>
                <a:cxnLst/>
                <a:rect l="l" t="t" r="r" b="b"/>
                <a:pathLst>
                  <a:path w="30091" h="32625" fill="none" extrusionOk="0">
                    <a:moveTo>
                      <a:pt x="30091" y="31705"/>
                    </a:moveTo>
                    <a:cubicBezTo>
                      <a:pt x="30091" y="31705"/>
                      <a:pt x="21116" y="32624"/>
                      <a:pt x="16290" y="16816"/>
                    </a:cubicBezTo>
                    <a:cubicBezTo>
                      <a:pt x="11160" y="0"/>
                      <a:pt x="0" y="3078"/>
                      <a:pt x="0" y="3078"/>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2922742" y="2601324"/>
                <a:ext cx="2085958" cy="2174373"/>
              </a:xfrm>
              <a:custGeom>
                <a:avLst/>
                <a:gdLst/>
                <a:ahLst/>
                <a:cxnLst/>
                <a:rect l="l" t="t" r="r" b="b"/>
                <a:pathLst>
                  <a:path w="31992" h="33348" fill="none" extrusionOk="0">
                    <a:moveTo>
                      <a:pt x="31991" y="32348"/>
                    </a:moveTo>
                    <a:cubicBezTo>
                      <a:pt x="31991" y="32348"/>
                      <a:pt x="22758" y="33347"/>
                      <a:pt x="18190" y="17459"/>
                    </a:cubicBezTo>
                    <a:cubicBezTo>
                      <a:pt x="13168" y="1"/>
                      <a:pt x="0" y="3730"/>
                      <a:pt x="0" y="373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2867449" y="2455333"/>
                <a:ext cx="2211604" cy="2247661"/>
              </a:xfrm>
              <a:custGeom>
                <a:avLst/>
                <a:gdLst/>
                <a:ahLst/>
                <a:cxnLst/>
                <a:rect l="l" t="t" r="r" b="b"/>
                <a:pathLst>
                  <a:path w="33919" h="34472" fill="none" extrusionOk="0">
                    <a:moveTo>
                      <a:pt x="33919" y="33374"/>
                    </a:moveTo>
                    <a:cubicBezTo>
                      <a:pt x="33919" y="33374"/>
                      <a:pt x="24650" y="34471"/>
                      <a:pt x="20118" y="18485"/>
                    </a:cubicBezTo>
                    <a:cubicBezTo>
                      <a:pt x="14872" y="0"/>
                      <a:pt x="1" y="4702"/>
                      <a:pt x="1" y="4702"/>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2828522" y="2361700"/>
                <a:ext cx="2320948" cy="2256919"/>
              </a:xfrm>
              <a:custGeom>
                <a:avLst/>
                <a:gdLst/>
                <a:ahLst/>
                <a:cxnLst/>
                <a:rect l="l" t="t" r="r" b="b"/>
                <a:pathLst>
                  <a:path w="35596" h="34614" fill="none" extrusionOk="0">
                    <a:moveTo>
                      <a:pt x="35595" y="33588"/>
                    </a:moveTo>
                    <a:cubicBezTo>
                      <a:pt x="35595" y="33588"/>
                      <a:pt x="26237" y="34614"/>
                      <a:pt x="21794" y="18699"/>
                    </a:cubicBezTo>
                    <a:cubicBezTo>
                      <a:pt x="16575" y="0"/>
                      <a:pt x="0" y="4701"/>
                      <a:pt x="0" y="4701"/>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27"/>
            <p:cNvSpPr/>
            <p:nvPr/>
          </p:nvSpPr>
          <p:spPr>
            <a:xfrm>
              <a:off x="8919425" y="129775"/>
              <a:ext cx="91800" cy="91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849925" y="184775"/>
              <a:ext cx="176100" cy="176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8960711" y="1669280"/>
              <a:ext cx="112364" cy="224105"/>
            </a:xfrm>
            <a:custGeom>
              <a:avLst/>
              <a:gdLst/>
              <a:ahLst/>
              <a:cxnLst/>
              <a:rect l="l" t="t" r="r" b="b"/>
              <a:pathLst>
                <a:path w="2348" h="4683" extrusionOk="0">
                  <a:moveTo>
                    <a:pt x="515" y="1"/>
                  </a:moveTo>
                  <a:cubicBezTo>
                    <a:pt x="414" y="1"/>
                    <a:pt x="311" y="17"/>
                    <a:pt x="206" y="46"/>
                  </a:cubicBezTo>
                  <a:cubicBezTo>
                    <a:pt x="37" y="91"/>
                    <a:pt x="1" y="180"/>
                    <a:pt x="63" y="341"/>
                  </a:cubicBezTo>
                  <a:cubicBezTo>
                    <a:pt x="99" y="430"/>
                    <a:pt x="135" y="528"/>
                    <a:pt x="179" y="617"/>
                  </a:cubicBezTo>
                  <a:cubicBezTo>
                    <a:pt x="536" y="1491"/>
                    <a:pt x="893" y="2366"/>
                    <a:pt x="1259" y="3240"/>
                  </a:cubicBezTo>
                  <a:cubicBezTo>
                    <a:pt x="1268" y="3276"/>
                    <a:pt x="1286" y="3320"/>
                    <a:pt x="1303" y="3374"/>
                  </a:cubicBezTo>
                  <a:cubicBezTo>
                    <a:pt x="1250" y="3365"/>
                    <a:pt x="1214" y="3365"/>
                    <a:pt x="1179" y="3365"/>
                  </a:cubicBezTo>
                  <a:cubicBezTo>
                    <a:pt x="1125" y="3365"/>
                    <a:pt x="1071" y="3363"/>
                    <a:pt x="1019" y="3363"/>
                  </a:cubicBezTo>
                  <a:cubicBezTo>
                    <a:pt x="939" y="3363"/>
                    <a:pt x="861" y="3367"/>
                    <a:pt x="786" y="3383"/>
                  </a:cubicBezTo>
                  <a:cubicBezTo>
                    <a:pt x="492" y="3427"/>
                    <a:pt x="269" y="3579"/>
                    <a:pt x="162" y="3873"/>
                  </a:cubicBezTo>
                  <a:cubicBezTo>
                    <a:pt x="37" y="4248"/>
                    <a:pt x="286" y="4640"/>
                    <a:pt x="679" y="4676"/>
                  </a:cubicBezTo>
                  <a:cubicBezTo>
                    <a:pt x="721" y="4681"/>
                    <a:pt x="762" y="4683"/>
                    <a:pt x="803" y="4683"/>
                  </a:cubicBezTo>
                  <a:cubicBezTo>
                    <a:pt x="1009" y="4683"/>
                    <a:pt x="1207" y="4627"/>
                    <a:pt x="1393" y="4516"/>
                  </a:cubicBezTo>
                  <a:cubicBezTo>
                    <a:pt x="1518" y="4435"/>
                    <a:pt x="1607" y="4328"/>
                    <a:pt x="1651" y="4186"/>
                  </a:cubicBezTo>
                  <a:cubicBezTo>
                    <a:pt x="1732" y="3909"/>
                    <a:pt x="1669" y="3650"/>
                    <a:pt x="1562" y="3400"/>
                  </a:cubicBezTo>
                  <a:cubicBezTo>
                    <a:pt x="1187" y="2499"/>
                    <a:pt x="822" y="1607"/>
                    <a:pt x="447" y="706"/>
                  </a:cubicBezTo>
                  <a:cubicBezTo>
                    <a:pt x="438" y="671"/>
                    <a:pt x="429" y="635"/>
                    <a:pt x="411" y="581"/>
                  </a:cubicBezTo>
                  <a:cubicBezTo>
                    <a:pt x="465" y="564"/>
                    <a:pt x="509" y="546"/>
                    <a:pt x="563" y="546"/>
                  </a:cubicBezTo>
                  <a:cubicBezTo>
                    <a:pt x="596" y="542"/>
                    <a:pt x="629" y="540"/>
                    <a:pt x="661" y="540"/>
                  </a:cubicBezTo>
                  <a:cubicBezTo>
                    <a:pt x="837" y="540"/>
                    <a:pt x="1001" y="599"/>
                    <a:pt x="1152" y="697"/>
                  </a:cubicBezTo>
                  <a:cubicBezTo>
                    <a:pt x="1268" y="769"/>
                    <a:pt x="1375" y="840"/>
                    <a:pt x="1491" y="912"/>
                  </a:cubicBezTo>
                  <a:cubicBezTo>
                    <a:pt x="1669" y="1023"/>
                    <a:pt x="1866" y="1079"/>
                    <a:pt x="2071" y="1079"/>
                  </a:cubicBezTo>
                  <a:cubicBezTo>
                    <a:pt x="2113" y="1079"/>
                    <a:pt x="2154" y="1077"/>
                    <a:pt x="2196" y="1072"/>
                  </a:cubicBezTo>
                  <a:cubicBezTo>
                    <a:pt x="2285" y="1063"/>
                    <a:pt x="2347" y="1001"/>
                    <a:pt x="2338" y="938"/>
                  </a:cubicBezTo>
                  <a:cubicBezTo>
                    <a:pt x="2320" y="858"/>
                    <a:pt x="2258" y="849"/>
                    <a:pt x="2187" y="849"/>
                  </a:cubicBezTo>
                  <a:cubicBezTo>
                    <a:pt x="2162" y="852"/>
                    <a:pt x="2138" y="853"/>
                    <a:pt x="2115" y="853"/>
                  </a:cubicBezTo>
                  <a:cubicBezTo>
                    <a:pt x="1879" y="853"/>
                    <a:pt x="1678" y="735"/>
                    <a:pt x="1500" y="581"/>
                  </a:cubicBezTo>
                  <a:cubicBezTo>
                    <a:pt x="1339" y="439"/>
                    <a:pt x="1187" y="296"/>
                    <a:pt x="1018" y="162"/>
                  </a:cubicBezTo>
                  <a:cubicBezTo>
                    <a:pt x="860" y="49"/>
                    <a:pt x="691" y="1"/>
                    <a:pt x="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03"/>
        <p:cNvGrpSpPr/>
        <p:nvPr/>
      </p:nvGrpSpPr>
      <p:grpSpPr>
        <a:xfrm>
          <a:off x="0" y="0"/>
          <a:ext cx="0" cy="0"/>
          <a:chOff x="0" y="0"/>
          <a:chExt cx="0" cy="0"/>
        </a:xfrm>
      </p:grpSpPr>
      <p:grpSp>
        <p:nvGrpSpPr>
          <p:cNvPr id="604" name="Google Shape;604;p33"/>
          <p:cNvGrpSpPr/>
          <p:nvPr/>
        </p:nvGrpSpPr>
        <p:grpSpPr>
          <a:xfrm>
            <a:off x="-1174889" y="2653714"/>
            <a:ext cx="3714727" cy="4055011"/>
            <a:chOff x="-1174889" y="2653714"/>
            <a:chExt cx="3714727" cy="4055011"/>
          </a:xfrm>
        </p:grpSpPr>
        <p:grpSp>
          <p:nvGrpSpPr>
            <p:cNvPr id="605" name="Google Shape;605;p33"/>
            <p:cNvGrpSpPr/>
            <p:nvPr/>
          </p:nvGrpSpPr>
          <p:grpSpPr>
            <a:xfrm rot="10553990">
              <a:off x="-1042808" y="2772186"/>
              <a:ext cx="3450566" cy="3818066"/>
              <a:chOff x="2828522" y="2361700"/>
              <a:chExt cx="2320948" cy="2568140"/>
            </a:xfrm>
          </p:grpSpPr>
          <p:sp>
            <p:nvSpPr>
              <p:cNvPr id="606" name="Google Shape;606;p33"/>
              <p:cNvSpPr/>
              <p:nvPr/>
            </p:nvSpPr>
            <p:spPr>
              <a:xfrm>
                <a:off x="2944846" y="2802609"/>
                <a:ext cx="1922496" cy="2127232"/>
              </a:xfrm>
              <a:custGeom>
                <a:avLst/>
                <a:gdLst/>
                <a:ahLst/>
                <a:cxnLst/>
                <a:rect l="l" t="t" r="r" b="b"/>
                <a:pathLst>
                  <a:path w="29485" h="32625" fill="none" extrusionOk="0">
                    <a:moveTo>
                      <a:pt x="29484" y="31705"/>
                    </a:moveTo>
                    <a:cubicBezTo>
                      <a:pt x="29484" y="31705"/>
                      <a:pt x="20510" y="32624"/>
                      <a:pt x="15683" y="16816"/>
                    </a:cubicBezTo>
                    <a:cubicBezTo>
                      <a:pt x="10545" y="0"/>
                      <a:pt x="0" y="3390"/>
                      <a:pt x="0" y="339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2975687" y="2722929"/>
                <a:ext cx="1962008" cy="2127232"/>
              </a:xfrm>
              <a:custGeom>
                <a:avLst/>
                <a:gdLst/>
                <a:ahLst/>
                <a:cxnLst/>
                <a:rect l="l" t="t" r="r" b="b"/>
                <a:pathLst>
                  <a:path w="30091" h="32625" fill="none" extrusionOk="0">
                    <a:moveTo>
                      <a:pt x="30091" y="31705"/>
                    </a:moveTo>
                    <a:cubicBezTo>
                      <a:pt x="30091" y="31705"/>
                      <a:pt x="21116" y="32624"/>
                      <a:pt x="16290" y="16816"/>
                    </a:cubicBezTo>
                    <a:cubicBezTo>
                      <a:pt x="11160" y="0"/>
                      <a:pt x="0" y="3078"/>
                      <a:pt x="0" y="3078"/>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2922742" y="2601324"/>
                <a:ext cx="2085958" cy="2174373"/>
              </a:xfrm>
              <a:custGeom>
                <a:avLst/>
                <a:gdLst/>
                <a:ahLst/>
                <a:cxnLst/>
                <a:rect l="l" t="t" r="r" b="b"/>
                <a:pathLst>
                  <a:path w="31992" h="33348" fill="none" extrusionOk="0">
                    <a:moveTo>
                      <a:pt x="31991" y="32348"/>
                    </a:moveTo>
                    <a:cubicBezTo>
                      <a:pt x="31991" y="32348"/>
                      <a:pt x="22758" y="33347"/>
                      <a:pt x="18190" y="17459"/>
                    </a:cubicBezTo>
                    <a:cubicBezTo>
                      <a:pt x="13168" y="1"/>
                      <a:pt x="0" y="3730"/>
                      <a:pt x="0" y="373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2867449" y="2455333"/>
                <a:ext cx="2211604" cy="2247661"/>
              </a:xfrm>
              <a:custGeom>
                <a:avLst/>
                <a:gdLst/>
                <a:ahLst/>
                <a:cxnLst/>
                <a:rect l="l" t="t" r="r" b="b"/>
                <a:pathLst>
                  <a:path w="33919" h="34472" fill="none" extrusionOk="0">
                    <a:moveTo>
                      <a:pt x="33919" y="33374"/>
                    </a:moveTo>
                    <a:cubicBezTo>
                      <a:pt x="33919" y="33374"/>
                      <a:pt x="24650" y="34471"/>
                      <a:pt x="20118" y="18485"/>
                    </a:cubicBezTo>
                    <a:cubicBezTo>
                      <a:pt x="14872" y="0"/>
                      <a:pt x="1" y="4702"/>
                      <a:pt x="1" y="4702"/>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2828522" y="2361700"/>
                <a:ext cx="2320948" cy="2256919"/>
              </a:xfrm>
              <a:custGeom>
                <a:avLst/>
                <a:gdLst/>
                <a:ahLst/>
                <a:cxnLst/>
                <a:rect l="l" t="t" r="r" b="b"/>
                <a:pathLst>
                  <a:path w="35596" h="34614" fill="none" extrusionOk="0">
                    <a:moveTo>
                      <a:pt x="35595" y="33588"/>
                    </a:moveTo>
                    <a:cubicBezTo>
                      <a:pt x="35595" y="33588"/>
                      <a:pt x="26237" y="34614"/>
                      <a:pt x="21794" y="18699"/>
                    </a:cubicBezTo>
                    <a:cubicBezTo>
                      <a:pt x="16575" y="0"/>
                      <a:pt x="0" y="4701"/>
                      <a:pt x="0" y="4701"/>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1" name="Google Shape;611;p33"/>
            <p:cNvSpPr/>
            <p:nvPr/>
          </p:nvSpPr>
          <p:spPr>
            <a:xfrm>
              <a:off x="1476825" y="4813676"/>
              <a:ext cx="180900" cy="180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1189582" y="4643102"/>
              <a:ext cx="149996" cy="299150"/>
            </a:xfrm>
            <a:custGeom>
              <a:avLst/>
              <a:gdLst/>
              <a:ahLst/>
              <a:cxnLst/>
              <a:rect l="l" t="t" r="r" b="b"/>
              <a:pathLst>
                <a:path w="2348" h="4683" extrusionOk="0">
                  <a:moveTo>
                    <a:pt x="515" y="1"/>
                  </a:moveTo>
                  <a:cubicBezTo>
                    <a:pt x="414" y="1"/>
                    <a:pt x="311" y="17"/>
                    <a:pt x="206" y="46"/>
                  </a:cubicBezTo>
                  <a:cubicBezTo>
                    <a:pt x="37" y="91"/>
                    <a:pt x="1" y="180"/>
                    <a:pt x="63" y="341"/>
                  </a:cubicBezTo>
                  <a:cubicBezTo>
                    <a:pt x="99" y="430"/>
                    <a:pt x="135" y="528"/>
                    <a:pt x="179" y="617"/>
                  </a:cubicBezTo>
                  <a:cubicBezTo>
                    <a:pt x="536" y="1491"/>
                    <a:pt x="893" y="2366"/>
                    <a:pt x="1259" y="3240"/>
                  </a:cubicBezTo>
                  <a:cubicBezTo>
                    <a:pt x="1268" y="3276"/>
                    <a:pt x="1286" y="3320"/>
                    <a:pt x="1303" y="3374"/>
                  </a:cubicBezTo>
                  <a:cubicBezTo>
                    <a:pt x="1250" y="3365"/>
                    <a:pt x="1214" y="3365"/>
                    <a:pt x="1179" y="3365"/>
                  </a:cubicBezTo>
                  <a:cubicBezTo>
                    <a:pt x="1125" y="3365"/>
                    <a:pt x="1071" y="3363"/>
                    <a:pt x="1019" y="3363"/>
                  </a:cubicBezTo>
                  <a:cubicBezTo>
                    <a:pt x="939" y="3363"/>
                    <a:pt x="861" y="3367"/>
                    <a:pt x="786" y="3383"/>
                  </a:cubicBezTo>
                  <a:cubicBezTo>
                    <a:pt x="492" y="3427"/>
                    <a:pt x="269" y="3579"/>
                    <a:pt x="162" y="3873"/>
                  </a:cubicBezTo>
                  <a:cubicBezTo>
                    <a:pt x="37" y="4248"/>
                    <a:pt x="286" y="4640"/>
                    <a:pt x="679" y="4676"/>
                  </a:cubicBezTo>
                  <a:cubicBezTo>
                    <a:pt x="721" y="4681"/>
                    <a:pt x="762" y="4683"/>
                    <a:pt x="803" y="4683"/>
                  </a:cubicBezTo>
                  <a:cubicBezTo>
                    <a:pt x="1009" y="4683"/>
                    <a:pt x="1207" y="4627"/>
                    <a:pt x="1393" y="4516"/>
                  </a:cubicBezTo>
                  <a:cubicBezTo>
                    <a:pt x="1518" y="4435"/>
                    <a:pt x="1607" y="4328"/>
                    <a:pt x="1651" y="4186"/>
                  </a:cubicBezTo>
                  <a:cubicBezTo>
                    <a:pt x="1732" y="3909"/>
                    <a:pt x="1669" y="3650"/>
                    <a:pt x="1562" y="3400"/>
                  </a:cubicBezTo>
                  <a:cubicBezTo>
                    <a:pt x="1187" y="2499"/>
                    <a:pt x="822" y="1607"/>
                    <a:pt x="447" y="706"/>
                  </a:cubicBezTo>
                  <a:cubicBezTo>
                    <a:pt x="438" y="671"/>
                    <a:pt x="429" y="635"/>
                    <a:pt x="411" y="581"/>
                  </a:cubicBezTo>
                  <a:cubicBezTo>
                    <a:pt x="465" y="564"/>
                    <a:pt x="509" y="546"/>
                    <a:pt x="563" y="546"/>
                  </a:cubicBezTo>
                  <a:cubicBezTo>
                    <a:pt x="596" y="542"/>
                    <a:pt x="629" y="540"/>
                    <a:pt x="661" y="540"/>
                  </a:cubicBezTo>
                  <a:cubicBezTo>
                    <a:pt x="837" y="540"/>
                    <a:pt x="1001" y="599"/>
                    <a:pt x="1152" y="697"/>
                  </a:cubicBezTo>
                  <a:cubicBezTo>
                    <a:pt x="1268" y="769"/>
                    <a:pt x="1375" y="840"/>
                    <a:pt x="1491" y="912"/>
                  </a:cubicBezTo>
                  <a:cubicBezTo>
                    <a:pt x="1669" y="1023"/>
                    <a:pt x="1866" y="1079"/>
                    <a:pt x="2071" y="1079"/>
                  </a:cubicBezTo>
                  <a:cubicBezTo>
                    <a:pt x="2113" y="1079"/>
                    <a:pt x="2154" y="1077"/>
                    <a:pt x="2196" y="1072"/>
                  </a:cubicBezTo>
                  <a:cubicBezTo>
                    <a:pt x="2285" y="1063"/>
                    <a:pt x="2347" y="1001"/>
                    <a:pt x="2338" y="938"/>
                  </a:cubicBezTo>
                  <a:cubicBezTo>
                    <a:pt x="2320" y="858"/>
                    <a:pt x="2258" y="849"/>
                    <a:pt x="2187" y="849"/>
                  </a:cubicBezTo>
                  <a:cubicBezTo>
                    <a:pt x="2162" y="852"/>
                    <a:pt x="2138" y="853"/>
                    <a:pt x="2115" y="853"/>
                  </a:cubicBezTo>
                  <a:cubicBezTo>
                    <a:pt x="1879" y="853"/>
                    <a:pt x="1678" y="735"/>
                    <a:pt x="1500" y="581"/>
                  </a:cubicBezTo>
                  <a:cubicBezTo>
                    <a:pt x="1339" y="439"/>
                    <a:pt x="1187" y="296"/>
                    <a:pt x="1018" y="162"/>
                  </a:cubicBezTo>
                  <a:cubicBezTo>
                    <a:pt x="860" y="49"/>
                    <a:pt x="691" y="1"/>
                    <a:pt x="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33"/>
          <p:cNvGrpSpPr/>
          <p:nvPr/>
        </p:nvGrpSpPr>
        <p:grpSpPr>
          <a:xfrm>
            <a:off x="8234817" y="122897"/>
            <a:ext cx="655008" cy="562844"/>
            <a:chOff x="8234817" y="122897"/>
            <a:chExt cx="655008" cy="562844"/>
          </a:xfrm>
        </p:grpSpPr>
        <p:sp>
          <p:nvSpPr>
            <p:cNvPr id="614" name="Google Shape;614;p33"/>
            <p:cNvSpPr/>
            <p:nvPr/>
          </p:nvSpPr>
          <p:spPr>
            <a:xfrm>
              <a:off x="8234817" y="122897"/>
              <a:ext cx="303825" cy="324127"/>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8767235" y="393043"/>
              <a:ext cx="122591" cy="292698"/>
            </a:xfrm>
            <a:custGeom>
              <a:avLst/>
              <a:gdLst/>
              <a:ahLst/>
              <a:cxnLst/>
              <a:rect l="l" t="t" r="r" b="b"/>
              <a:pathLst>
                <a:path w="1919" h="4582" extrusionOk="0">
                  <a:moveTo>
                    <a:pt x="1812" y="0"/>
                  </a:moveTo>
                  <a:cubicBezTo>
                    <a:pt x="1749" y="0"/>
                    <a:pt x="1705" y="27"/>
                    <a:pt x="1696" y="90"/>
                  </a:cubicBezTo>
                  <a:cubicBezTo>
                    <a:pt x="1678" y="152"/>
                    <a:pt x="1669" y="223"/>
                    <a:pt x="1669" y="286"/>
                  </a:cubicBezTo>
                  <a:cubicBezTo>
                    <a:pt x="1598" y="1312"/>
                    <a:pt x="1535" y="2329"/>
                    <a:pt x="1464" y="3355"/>
                  </a:cubicBezTo>
                  <a:cubicBezTo>
                    <a:pt x="1464" y="3373"/>
                    <a:pt x="1455" y="3390"/>
                    <a:pt x="1455" y="3399"/>
                  </a:cubicBezTo>
                  <a:cubicBezTo>
                    <a:pt x="1286" y="3337"/>
                    <a:pt x="1134" y="3266"/>
                    <a:pt x="973" y="3221"/>
                  </a:cubicBezTo>
                  <a:cubicBezTo>
                    <a:pt x="889" y="3198"/>
                    <a:pt x="806" y="3185"/>
                    <a:pt x="725" y="3185"/>
                  </a:cubicBezTo>
                  <a:cubicBezTo>
                    <a:pt x="583" y="3185"/>
                    <a:pt x="447" y="3226"/>
                    <a:pt x="322" y="3328"/>
                  </a:cubicBezTo>
                  <a:cubicBezTo>
                    <a:pt x="108" y="3497"/>
                    <a:pt x="1" y="3720"/>
                    <a:pt x="63" y="3997"/>
                  </a:cubicBezTo>
                  <a:cubicBezTo>
                    <a:pt x="126" y="4283"/>
                    <a:pt x="313" y="4479"/>
                    <a:pt x="599" y="4550"/>
                  </a:cubicBezTo>
                  <a:cubicBezTo>
                    <a:pt x="680" y="4572"/>
                    <a:pt x="760" y="4582"/>
                    <a:pt x="838" y="4582"/>
                  </a:cubicBezTo>
                  <a:cubicBezTo>
                    <a:pt x="1053" y="4582"/>
                    <a:pt x="1257" y="4507"/>
                    <a:pt x="1446" y="4390"/>
                  </a:cubicBezTo>
                  <a:cubicBezTo>
                    <a:pt x="1580" y="4300"/>
                    <a:pt x="1678" y="4167"/>
                    <a:pt x="1705" y="4006"/>
                  </a:cubicBezTo>
                  <a:cubicBezTo>
                    <a:pt x="1732" y="3836"/>
                    <a:pt x="1749" y="3667"/>
                    <a:pt x="1749" y="3497"/>
                  </a:cubicBezTo>
                  <a:cubicBezTo>
                    <a:pt x="1776" y="3051"/>
                    <a:pt x="1776" y="2605"/>
                    <a:pt x="1803" y="2159"/>
                  </a:cubicBezTo>
                  <a:cubicBezTo>
                    <a:pt x="1839" y="1553"/>
                    <a:pt x="1883" y="937"/>
                    <a:pt x="1919" y="331"/>
                  </a:cubicBezTo>
                  <a:cubicBezTo>
                    <a:pt x="1919" y="250"/>
                    <a:pt x="1919" y="179"/>
                    <a:pt x="1910" y="99"/>
                  </a:cubicBezTo>
                  <a:cubicBezTo>
                    <a:pt x="1910" y="36"/>
                    <a:pt x="1874" y="0"/>
                    <a:pt x="1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33"/>
          <p:cNvGrpSpPr/>
          <p:nvPr/>
        </p:nvGrpSpPr>
        <p:grpSpPr>
          <a:xfrm>
            <a:off x="-295325" y="-248137"/>
            <a:ext cx="2989250" cy="1407879"/>
            <a:chOff x="-295325" y="-248137"/>
            <a:chExt cx="2989250" cy="1407879"/>
          </a:xfrm>
        </p:grpSpPr>
        <p:sp>
          <p:nvSpPr>
            <p:cNvPr id="617" name="Google Shape;617;p33"/>
            <p:cNvSpPr/>
            <p:nvPr/>
          </p:nvSpPr>
          <p:spPr>
            <a:xfrm>
              <a:off x="-295325" y="-248137"/>
              <a:ext cx="2465167" cy="1407879"/>
            </a:xfrm>
            <a:custGeom>
              <a:avLst/>
              <a:gdLst/>
              <a:ahLst/>
              <a:cxnLst/>
              <a:rect l="l" t="t" r="r" b="b"/>
              <a:pathLst>
                <a:path w="46506" h="26560" extrusionOk="0">
                  <a:moveTo>
                    <a:pt x="0" y="0"/>
                  </a:moveTo>
                  <a:lnTo>
                    <a:pt x="90" y="26389"/>
                  </a:lnTo>
                  <a:cubicBezTo>
                    <a:pt x="90" y="26389"/>
                    <a:pt x="1021" y="26559"/>
                    <a:pt x="2470" y="26559"/>
                  </a:cubicBezTo>
                  <a:cubicBezTo>
                    <a:pt x="6085" y="26559"/>
                    <a:pt x="12920" y="25495"/>
                    <a:pt x="16531" y="18056"/>
                  </a:cubicBezTo>
                  <a:cubicBezTo>
                    <a:pt x="20162" y="10589"/>
                    <a:pt x="25729" y="10420"/>
                    <a:pt x="32428" y="10197"/>
                  </a:cubicBezTo>
                  <a:cubicBezTo>
                    <a:pt x="46033" y="9733"/>
                    <a:pt x="46506" y="0"/>
                    <a:pt x="46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2571225" y="122900"/>
              <a:ext cx="122700" cy="122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2140796" y="122897"/>
              <a:ext cx="150000" cy="150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33"/>
          <p:cNvGrpSpPr/>
          <p:nvPr/>
        </p:nvGrpSpPr>
        <p:grpSpPr>
          <a:xfrm>
            <a:off x="7491150" y="3662497"/>
            <a:ext cx="1652879" cy="1481023"/>
            <a:chOff x="7491150" y="3662497"/>
            <a:chExt cx="1652879" cy="1481023"/>
          </a:xfrm>
        </p:grpSpPr>
        <p:sp>
          <p:nvSpPr>
            <p:cNvPr id="621" name="Google Shape;621;p33"/>
            <p:cNvSpPr/>
            <p:nvPr/>
          </p:nvSpPr>
          <p:spPr>
            <a:xfrm>
              <a:off x="7491150" y="3938675"/>
              <a:ext cx="1652879" cy="1204845"/>
            </a:xfrm>
            <a:custGeom>
              <a:avLst/>
              <a:gdLst/>
              <a:ahLst/>
              <a:cxnLst/>
              <a:rect l="l" t="t" r="r" b="b"/>
              <a:pathLst>
                <a:path w="38076" h="27755" extrusionOk="0">
                  <a:moveTo>
                    <a:pt x="38076" y="1"/>
                  </a:moveTo>
                  <a:cubicBezTo>
                    <a:pt x="34543" y="1393"/>
                    <a:pt x="30850" y="3935"/>
                    <a:pt x="28191" y="10528"/>
                  </a:cubicBezTo>
                  <a:cubicBezTo>
                    <a:pt x="26630" y="14395"/>
                    <a:pt x="24539" y="15326"/>
                    <a:pt x="21961" y="15326"/>
                  </a:cubicBezTo>
                  <a:cubicBezTo>
                    <a:pt x="19571" y="15326"/>
                    <a:pt x="16762" y="14525"/>
                    <a:pt x="13571" y="14525"/>
                  </a:cubicBezTo>
                  <a:cubicBezTo>
                    <a:pt x="12260" y="14525"/>
                    <a:pt x="10885" y="14660"/>
                    <a:pt x="9448" y="15042"/>
                  </a:cubicBezTo>
                  <a:cubicBezTo>
                    <a:pt x="304" y="17477"/>
                    <a:pt x="1" y="27754"/>
                    <a:pt x="1" y="27754"/>
                  </a:cubicBezTo>
                  <a:lnTo>
                    <a:pt x="38076" y="27754"/>
                  </a:lnTo>
                  <a:lnTo>
                    <a:pt x="38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8695372" y="3662497"/>
              <a:ext cx="149996" cy="299150"/>
            </a:xfrm>
            <a:custGeom>
              <a:avLst/>
              <a:gdLst/>
              <a:ahLst/>
              <a:cxnLst/>
              <a:rect l="l" t="t" r="r" b="b"/>
              <a:pathLst>
                <a:path w="2348" h="4683" extrusionOk="0">
                  <a:moveTo>
                    <a:pt x="515" y="1"/>
                  </a:moveTo>
                  <a:cubicBezTo>
                    <a:pt x="414" y="1"/>
                    <a:pt x="311" y="17"/>
                    <a:pt x="206" y="46"/>
                  </a:cubicBezTo>
                  <a:cubicBezTo>
                    <a:pt x="37" y="91"/>
                    <a:pt x="1" y="180"/>
                    <a:pt x="63" y="341"/>
                  </a:cubicBezTo>
                  <a:cubicBezTo>
                    <a:pt x="99" y="430"/>
                    <a:pt x="135" y="528"/>
                    <a:pt x="179" y="617"/>
                  </a:cubicBezTo>
                  <a:cubicBezTo>
                    <a:pt x="536" y="1491"/>
                    <a:pt x="893" y="2366"/>
                    <a:pt x="1259" y="3240"/>
                  </a:cubicBezTo>
                  <a:cubicBezTo>
                    <a:pt x="1268" y="3276"/>
                    <a:pt x="1286" y="3320"/>
                    <a:pt x="1303" y="3374"/>
                  </a:cubicBezTo>
                  <a:cubicBezTo>
                    <a:pt x="1250" y="3365"/>
                    <a:pt x="1214" y="3365"/>
                    <a:pt x="1179" y="3365"/>
                  </a:cubicBezTo>
                  <a:cubicBezTo>
                    <a:pt x="1125" y="3365"/>
                    <a:pt x="1071" y="3363"/>
                    <a:pt x="1019" y="3363"/>
                  </a:cubicBezTo>
                  <a:cubicBezTo>
                    <a:pt x="939" y="3363"/>
                    <a:pt x="861" y="3367"/>
                    <a:pt x="786" y="3383"/>
                  </a:cubicBezTo>
                  <a:cubicBezTo>
                    <a:pt x="492" y="3427"/>
                    <a:pt x="269" y="3579"/>
                    <a:pt x="162" y="3873"/>
                  </a:cubicBezTo>
                  <a:cubicBezTo>
                    <a:pt x="37" y="4248"/>
                    <a:pt x="286" y="4640"/>
                    <a:pt x="679" y="4676"/>
                  </a:cubicBezTo>
                  <a:cubicBezTo>
                    <a:pt x="721" y="4681"/>
                    <a:pt x="762" y="4683"/>
                    <a:pt x="803" y="4683"/>
                  </a:cubicBezTo>
                  <a:cubicBezTo>
                    <a:pt x="1009" y="4683"/>
                    <a:pt x="1207" y="4627"/>
                    <a:pt x="1393" y="4516"/>
                  </a:cubicBezTo>
                  <a:cubicBezTo>
                    <a:pt x="1518" y="4435"/>
                    <a:pt x="1607" y="4328"/>
                    <a:pt x="1651" y="4186"/>
                  </a:cubicBezTo>
                  <a:cubicBezTo>
                    <a:pt x="1732" y="3909"/>
                    <a:pt x="1669" y="3650"/>
                    <a:pt x="1562" y="3400"/>
                  </a:cubicBezTo>
                  <a:cubicBezTo>
                    <a:pt x="1187" y="2499"/>
                    <a:pt x="822" y="1607"/>
                    <a:pt x="447" y="706"/>
                  </a:cubicBezTo>
                  <a:cubicBezTo>
                    <a:pt x="438" y="671"/>
                    <a:pt x="429" y="635"/>
                    <a:pt x="411" y="581"/>
                  </a:cubicBezTo>
                  <a:cubicBezTo>
                    <a:pt x="465" y="564"/>
                    <a:pt x="509" y="546"/>
                    <a:pt x="563" y="546"/>
                  </a:cubicBezTo>
                  <a:cubicBezTo>
                    <a:pt x="596" y="542"/>
                    <a:pt x="629" y="540"/>
                    <a:pt x="661" y="540"/>
                  </a:cubicBezTo>
                  <a:cubicBezTo>
                    <a:pt x="837" y="540"/>
                    <a:pt x="1001" y="599"/>
                    <a:pt x="1152" y="697"/>
                  </a:cubicBezTo>
                  <a:cubicBezTo>
                    <a:pt x="1268" y="769"/>
                    <a:pt x="1375" y="840"/>
                    <a:pt x="1491" y="912"/>
                  </a:cubicBezTo>
                  <a:cubicBezTo>
                    <a:pt x="1669" y="1023"/>
                    <a:pt x="1866" y="1079"/>
                    <a:pt x="2071" y="1079"/>
                  </a:cubicBezTo>
                  <a:cubicBezTo>
                    <a:pt x="2113" y="1079"/>
                    <a:pt x="2154" y="1077"/>
                    <a:pt x="2196" y="1072"/>
                  </a:cubicBezTo>
                  <a:cubicBezTo>
                    <a:pt x="2285" y="1063"/>
                    <a:pt x="2347" y="1001"/>
                    <a:pt x="2338" y="938"/>
                  </a:cubicBezTo>
                  <a:cubicBezTo>
                    <a:pt x="2320" y="858"/>
                    <a:pt x="2258" y="849"/>
                    <a:pt x="2187" y="849"/>
                  </a:cubicBezTo>
                  <a:cubicBezTo>
                    <a:pt x="2162" y="852"/>
                    <a:pt x="2138" y="853"/>
                    <a:pt x="2115" y="853"/>
                  </a:cubicBezTo>
                  <a:cubicBezTo>
                    <a:pt x="1879" y="853"/>
                    <a:pt x="1678" y="735"/>
                    <a:pt x="1500" y="581"/>
                  </a:cubicBezTo>
                  <a:cubicBezTo>
                    <a:pt x="1339" y="439"/>
                    <a:pt x="1187" y="296"/>
                    <a:pt x="1018" y="162"/>
                  </a:cubicBezTo>
                  <a:cubicBezTo>
                    <a:pt x="860" y="49"/>
                    <a:pt x="691" y="1"/>
                    <a:pt x="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8512525" y="4024275"/>
              <a:ext cx="122700" cy="122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4"/>
        <p:cNvGrpSpPr/>
        <p:nvPr/>
      </p:nvGrpSpPr>
      <p:grpSpPr>
        <a:xfrm>
          <a:off x="0" y="0"/>
          <a:ext cx="0" cy="0"/>
          <a:chOff x="0" y="0"/>
          <a:chExt cx="0" cy="0"/>
        </a:xfrm>
      </p:grpSpPr>
      <p:grpSp>
        <p:nvGrpSpPr>
          <p:cNvPr id="625" name="Google Shape;625;p34"/>
          <p:cNvGrpSpPr/>
          <p:nvPr/>
        </p:nvGrpSpPr>
        <p:grpSpPr>
          <a:xfrm>
            <a:off x="-69131" y="2861750"/>
            <a:ext cx="1407879" cy="2777860"/>
            <a:chOff x="-69131" y="2861750"/>
            <a:chExt cx="1407879" cy="2777860"/>
          </a:xfrm>
        </p:grpSpPr>
        <p:sp>
          <p:nvSpPr>
            <p:cNvPr id="626" name="Google Shape;626;p34"/>
            <p:cNvSpPr/>
            <p:nvPr/>
          </p:nvSpPr>
          <p:spPr>
            <a:xfrm rot="-5400000">
              <a:off x="-597775" y="3703088"/>
              <a:ext cx="2465167" cy="1407879"/>
            </a:xfrm>
            <a:custGeom>
              <a:avLst/>
              <a:gdLst/>
              <a:ahLst/>
              <a:cxnLst/>
              <a:rect l="l" t="t" r="r" b="b"/>
              <a:pathLst>
                <a:path w="46506" h="26560" extrusionOk="0">
                  <a:moveTo>
                    <a:pt x="0" y="0"/>
                  </a:moveTo>
                  <a:lnTo>
                    <a:pt x="90" y="26389"/>
                  </a:lnTo>
                  <a:cubicBezTo>
                    <a:pt x="90" y="26389"/>
                    <a:pt x="1021" y="26559"/>
                    <a:pt x="2470" y="26559"/>
                  </a:cubicBezTo>
                  <a:cubicBezTo>
                    <a:pt x="6085" y="26559"/>
                    <a:pt x="12920" y="25495"/>
                    <a:pt x="16531" y="18056"/>
                  </a:cubicBezTo>
                  <a:cubicBezTo>
                    <a:pt x="20162" y="10589"/>
                    <a:pt x="25729" y="10420"/>
                    <a:pt x="32428" y="10197"/>
                  </a:cubicBezTo>
                  <a:cubicBezTo>
                    <a:pt x="46033" y="9733"/>
                    <a:pt x="46506" y="0"/>
                    <a:pt x="465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4"/>
            <p:cNvSpPr/>
            <p:nvPr/>
          </p:nvSpPr>
          <p:spPr>
            <a:xfrm>
              <a:off x="91579" y="4072377"/>
              <a:ext cx="227598" cy="242816"/>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4"/>
            <p:cNvSpPr/>
            <p:nvPr/>
          </p:nvSpPr>
          <p:spPr>
            <a:xfrm>
              <a:off x="233950" y="2861750"/>
              <a:ext cx="112500" cy="112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34"/>
          <p:cNvGrpSpPr/>
          <p:nvPr/>
        </p:nvGrpSpPr>
        <p:grpSpPr>
          <a:xfrm>
            <a:off x="7220213" y="-1253830"/>
            <a:ext cx="2873249" cy="3147215"/>
            <a:chOff x="7220213" y="-1253830"/>
            <a:chExt cx="2873249" cy="3147215"/>
          </a:xfrm>
        </p:grpSpPr>
        <p:grpSp>
          <p:nvGrpSpPr>
            <p:cNvPr id="630" name="Google Shape;630;p34"/>
            <p:cNvGrpSpPr/>
            <p:nvPr/>
          </p:nvGrpSpPr>
          <p:grpSpPr>
            <a:xfrm rot="9960077">
              <a:off x="7496365" y="-1011247"/>
              <a:ext cx="2320946" cy="2568137"/>
              <a:chOff x="2828522" y="2361700"/>
              <a:chExt cx="2320948" cy="2568140"/>
            </a:xfrm>
          </p:grpSpPr>
          <p:sp>
            <p:nvSpPr>
              <p:cNvPr id="631" name="Google Shape;631;p34"/>
              <p:cNvSpPr/>
              <p:nvPr/>
            </p:nvSpPr>
            <p:spPr>
              <a:xfrm>
                <a:off x="2944846" y="2802609"/>
                <a:ext cx="1922496" cy="2127232"/>
              </a:xfrm>
              <a:custGeom>
                <a:avLst/>
                <a:gdLst/>
                <a:ahLst/>
                <a:cxnLst/>
                <a:rect l="l" t="t" r="r" b="b"/>
                <a:pathLst>
                  <a:path w="29485" h="32625" fill="none" extrusionOk="0">
                    <a:moveTo>
                      <a:pt x="29484" y="31705"/>
                    </a:moveTo>
                    <a:cubicBezTo>
                      <a:pt x="29484" y="31705"/>
                      <a:pt x="20510" y="32624"/>
                      <a:pt x="15683" y="16816"/>
                    </a:cubicBezTo>
                    <a:cubicBezTo>
                      <a:pt x="10545" y="0"/>
                      <a:pt x="0" y="3390"/>
                      <a:pt x="0" y="339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a:off x="2975687" y="2722929"/>
                <a:ext cx="1962008" cy="2127232"/>
              </a:xfrm>
              <a:custGeom>
                <a:avLst/>
                <a:gdLst/>
                <a:ahLst/>
                <a:cxnLst/>
                <a:rect l="l" t="t" r="r" b="b"/>
                <a:pathLst>
                  <a:path w="30091" h="32625" fill="none" extrusionOk="0">
                    <a:moveTo>
                      <a:pt x="30091" y="31705"/>
                    </a:moveTo>
                    <a:cubicBezTo>
                      <a:pt x="30091" y="31705"/>
                      <a:pt x="21116" y="32624"/>
                      <a:pt x="16290" y="16816"/>
                    </a:cubicBezTo>
                    <a:cubicBezTo>
                      <a:pt x="11160" y="0"/>
                      <a:pt x="0" y="3078"/>
                      <a:pt x="0" y="3078"/>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4"/>
              <p:cNvSpPr/>
              <p:nvPr/>
            </p:nvSpPr>
            <p:spPr>
              <a:xfrm>
                <a:off x="2922742" y="2601324"/>
                <a:ext cx="2085958" cy="2174373"/>
              </a:xfrm>
              <a:custGeom>
                <a:avLst/>
                <a:gdLst/>
                <a:ahLst/>
                <a:cxnLst/>
                <a:rect l="l" t="t" r="r" b="b"/>
                <a:pathLst>
                  <a:path w="31992" h="33348" fill="none" extrusionOk="0">
                    <a:moveTo>
                      <a:pt x="31991" y="32348"/>
                    </a:moveTo>
                    <a:cubicBezTo>
                      <a:pt x="31991" y="32348"/>
                      <a:pt x="22758" y="33347"/>
                      <a:pt x="18190" y="17459"/>
                    </a:cubicBezTo>
                    <a:cubicBezTo>
                      <a:pt x="13168" y="1"/>
                      <a:pt x="0" y="3730"/>
                      <a:pt x="0" y="373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4"/>
              <p:cNvSpPr/>
              <p:nvPr/>
            </p:nvSpPr>
            <p:spPr>
              <a:xfrm>
                <a:off x="2867449" y="2455333"/>
                <a:ext cx="2211604" cy="2247661"/>
              </a:xfrm>
              <a:custGeom>
                <a:avLst/>
                <a:gdLst/>
                <a:ahLst/>
                <a:cxnLst/>
                <a:rect l="l" t="t" r="r" b="b"/>
                <a:pathLst>
                  <a:path w="33919" h="34472" fill="none" extrusionOk="0">
                    <a:moveTo>
                      <a:pt x="33919" y="33374"/>
                    </a:moveTo>
                    <a:cubicBezTo>
                      <a:pt x="33919" y="33374"/>
                      <a:pt x="24650" y="34471"/>
                      <a:pt x="20118" y="18485"/>
                    </a:cubicBezTo>
                    <a:cubicBezTo>
                      <a:pt x="14872" y="0"/>
                      <a:pt x="1" y="4702"/>
                      <a:pt x="1" y="4702"/>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a:off x="2828522" y="2361700"/>
                <a:ext cx="2320948" cy="2256919"/>
              </a:xfrm>
              <a:custGeom>
                <a:avLst/>
                <a:gdLst/>
                <a:ahLst/>
                <a:cxnLst/>
                <a:rect l="l" t="t" r="r" b="b"/>
                <a:pathLst>
                  <a:path w="35596" h="34614" fill="none" extrusionOk="0">
                    <a:moveTo>
                      <a:pt x="35595" y="33588"/>
                    </a:moveTo>
                    <a:cubicBezTo>
                      <a:pt x="35595" y="33588"/>
                      <a:pt x="26237" y="34614"/>
                      <a:pt x="21794" y="18699"/>
                    </a:cubicBezTo>
                    <a:cubicBezTo>
                      <a:pt x="16575" y="0"/>
                      <a:pt x="0" y="4701"/>
                      <a:pt x="0" y="4701"/>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6" name="Google Shape;636;p34"/>
            <p:cNvSpPr/>
            <p:nvPr/>
          </p:nvSpPr>
          <p:spPr>
            <a:xfrm>
              <a:off x="8919425" y="129775"/>
              <a:ext cx="91800" cy="91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a:off x="7849925" y="184775"/>
              <a:ext cx="176100" cy="176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a:off x="8960711" y="1669280"/>
              <a:ext cx="112364" cy="224105"/>
            </a:xfrm>
            <a:custGeom>
              <a:avLst/>
              <a:gdLst/>
              <a:ahLst/>
              <a:cxnLst/>
              <a:rect l="l" t="t" r="r" b="b"/>
              <a:pathLst>
                <a:path w="2348" h="4683" extrusionOk="0">
                  <a:moveTo>
                    <a:pt x="515" y="1"/>
                  </a:moveTo>
                  <a:cubicBezTo>
                    <a:pt x="414" y="1"/>
                    <a:pt x="311" y="17"/>
                    <a:pt x="206" y="46"/>
                  </a:cubicBezTo>
                  <a:cubicBezTo>
                    <a:pt x="37" y="91"/>
                    <a:pt x="1" y="180"/>
                    <a:pt x="63" y="341"/>
                  </a:cubicBezTo>
                  <a:cubicBezTo>
                    <a:pt x="99" y="430"/>
                    <a:pt x="135" y="528"/>
                    <a:pt x="179" y="617"/>
                  </a:cubicBezTo>
                  <a:cubicBezTo>
                    <a:pt x="536" y="1491"/>
                    <a:pt x="893" y="2366"/>
                    <a:pt x="1259" y="3240"/>
                  </a:cubicBezTo>
                  <a:cubicBezTo>
                    <a:pt x="1268" y="3276"/>
                    <a:pt x="1286" y="3320"/>
                    <a:pt x="1303" y="3374"/>
                  </a:cubicBezTo>
                  <a:cubicBezTo>
                    <a:pt x="1250" y="3365"/>
                    <a:pt x="1214" y="3365"/>
                    <a:pt x="1179" y="3365"/>
                  </a:cubicBezTo>
                  <a:cubicBezTo>
                    <a:pt x="1125" y="3365"/>
                    <a:pt x="1071" y="3363"/>
                    <a:pt x="1019" y="3363"/>
                  </a:cubicBezTo>
                  <a:cubicBezTo>
                    <a:pt x="939" y="3363"/>
                    <a:pt x="861" y="3367"/>
                    <a:pt x="786" y="3383"/>
                  </a:cubicBezTo>
                  <a:cubicBezTo>
                    <a:pt x="492" y="3427"/>
                    <a:pt x="269" y="3579"/>
                    <a:pt x="162" y="3873"/>
                  </a:cubicBezTo>
                  <a:cubicBezTo>
                    <a:pt x="37" y="4248"/>
                    <a:pt x="286" y="4640"/>
                    <a:pt x="679" y="4676"/>
                  </a:cubicBezTo>
                  <a:cubicBezTo>
                    <a:pt x="721" y="4681"/>
                    <a:pt x="762" y="4683"/>
                    <a:pt x="803" y="4683"/>
                  </a:cubicBezTo>
                  <a:cubicBezTo>
                    <a:pt x="1009" y="4683"/>
                    <a:pt x="1207" y="4627"/>
                    <a:pt x="1393" y="4516"/>
                  </a:cubicBezTo>
                  <a:cubicBezTo>
                    <a:pt x="1518" y="4435"/>
                    <a:pt x="1607" y="4328"/>
                    <a:pt x="1651" y="4186"/>
                  </a:cubicBezTo>
                  <a:cubicBezTo>
                    <a:pt x="1732" y="3909"/>
                    <a:pt x="1669" y="3650"/>
                    <a:pt x="1562" y="3400"/>
                  </a:cubicBezTo>
                  <a:cubicBezTo>
                    <a:pt x="1187" y="2499"/>
                    <a:pt x="822" y="1607"/>
                    <a:pt x="447" y="706"/>
                  </a:cubicBezTo>
                  <a:cubicBezTo>
                    <a:pt x="438" y="671"/>
                    <a:pt x="429" y="635"/>
                    <a:pt x="411" y="581"/>
                  </a:cubicBezTo>
                  <a:cubicBezTo>
                    <a:pt x="465" y="564"/>
                    <a:pt x="509" y="546"/>
                    <a:pt x="563" y="546"/>
                  </a:cubicBezTo>
                  <a:cubicBezTo>
                    <a:pt x="596" y="542"/>
                    <a:pt x="629" y="540"/>
                    <a:pt x="661" y="540"/>
                  </a:cubicBezTo>
                  <a:cubicBezTo>
                    <a:pt x="837" y="540"/>
                    <a:pt x="1001" y="599"/>
                    <a:pt x="1152" y="697"/>
                  </a:cubicBezTo>
                  <a:cubicBezTo>
                    <a:pt x="1268" y="769"/>
                    <a:pt x="1375" y="840"/>
                    <a:pt x="1491" y="912"/>
                  </a:cubicBezTo>
                  <a:cubicBezTo>
                    <a:pt x="1669" y="1023"/>
                    <a:pt x="1866" y="1079"/>
                    <a:pt x="2071" y="1079"/>
                  </a:cubicBezTo>
                  <a:cubicBezTo>
                    <a:pt x="2113" y="1079"/>
                    <a:pt x="2154" y="1077"/>
                    <a:pt x="2196" y="1072"/>
                  </a:cubicBezTo>
                  <a:cubicBezTo>
                    <a:pt x="2285" y="1063"/>
                    <a:pt x="2347" y="1001"/>
                    <a:pt x="2338" y="938"/>
                  </a:cubicBezTo>
                  <a:cubicBezTo>
                    <a:pt x="2320" y="858"/>
                    <a:pt x="2258" y="849"/>
                    <a:pt x="2187" y="849"/>
                  </a:cubicBezTo>
                  <a:cubicBezTo>
                    <a:pt x="2162" y="852"/>
                    <a:pt x="2138" y="853"/>
                    <a:pt x="2115" y="853"/>
                  </a:cubicBezTo>
                  <a:cubicBezTo>
                    <a:pt x="1879" y="853"/>
                    <a:pt x="1678" y="735"/>
                    <a:pt x="1500" y="581"/>
                  </a:cubicBezTo>
                  <a:cubicBezTo>
                    <a:pt x="1339" y="439"/>
                    <a:pt x="1187" y="296"/>
                    <a:pt x="1018" y="162"/>
                  </a:cubicBezTo>
                  <a:cubicBezTo>
                    <a:pt x="860" y="49"/>
                    <a:pt x="691" y="1"/>
                    <a:pt x="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639"/>
        <p:cNvGrpSpPr/>
        <p:nvPr/>
      </p:nvGrpSpPr>
      <p:grpSpPr>
        <a:xfrm>
          <a:off x="0" y="0"/>
          <a:ext cx="0" cy="0"/>
          <a:chOff x="0" y="0"/>
          <a:chExt cx="0" cy="0"/>
        </a:xfrm>
      </p:grpSpPr>
      <p:sp>
        <p:nvSpPr>
          <p:cNvPr id="640" name="Google Shape;640;p35"/>
          <p:cNvSpPr/>
          <p:nvPr/>
        </p:nvSpPr>
        <p:spPr>
          <a:xfrm rot="-5400000">
            <a:off x="7779525" y="136375"/>
            <a:ext cx="1652879" cy="1204845"/>
          </a:xfrm>
          <a:custGeom>
            <a:avLst/>
            <a:gdLst/>
            <a:ahLst/>
            <a:cxnLst/>
            <a:rect l="l" t="t" r="r" b="b"/>
            <a:pathLst>
              <a:path w="38076" h="27755" extrusionOk="0">
                <a:moveTo>
                  <a:pt x="38076" y="1"/>
                </a:moveTo>
                <a:cubicBezTo>
                  <a:pt x="34543" y="1393"/>
                  <a:pt x="30850" y="3935"/>
                  <a:pt x="28191" y="10528"/>
                </a:cubicBezTo>
                <a:cubicBezTo>
                  <a:pt x="26630" y="14395"/>
                  <a:pt x="24539" y="15326"/>
                  <a:pt x="21961" y="15326"/>
                </a:cubicBezTo>
                <a:cubicBezTo>
                  <a:pt x="19571" y="15326"/>
                  <a:pt x="16762" y="14525"/>
                  <a:pt x="13571" y="14525"/>
                </a:cubicBezTo>
                <a:cubicBezTo>
                  <a:pt x="12260" y="14525"/>
                  <a:pt x="10885" y="14660"/>
                  <a:pt x="9448" y="15042"/>
                </a:cubicBezTo>
                <a:cubicBezTo>
                  <a:pt x="304" y="17477"/>
                  <a:pt x="1" y="27754"/>
                  <a:pt x="1" y="27754"/>
                </a:cubicBezTo>
                <a:lnTo>
                  <a:pt x="38076" y="27754"/>
                </a:lnTo>
                <a:lnTo>
                  <a:pt x="380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5"/>
          <p:cNvSpPr/>
          <p:nvPr/>
        </p:nvSpPr>
        <p:spPr>
          <a:xfrm rot="-1822260">
            <a:off x="-800028" y="-155573"/>
            <a:ext cx="2465126" cy="1407856"/>
          </a:xfrm>
          <a:custGeom>
            <a:avLst/>
            <a:gdLst/>
            <a:ahLst/>
            <a:cxnLst/>
            <a:rect l="l" t="t" r="r" b="b"/>
            <a:pathLst>
              <a:path w="46506" h="26560" extrusionOk="0">
                <a:moveTo>
                  <a:pt x="0" y="0"/>
                </a:moveTo>
                <a:lnTo>
                  <a:pt x="90" y="26389"/>
                </a:lnTo>
                <a:cubicBezTo>
                  <a:pt x="90" y="26389"/>
                  <a:pt x="1021" y="26559"/>
                  <a:pt x="2470" y="26559"/>
                </a:cubicBezTo>
                <a:cubicBezTo>
                  <a:pt x="6085" y="26559"/>
                  <a:pt x="12920" y="25495"/>
                  <a:pt x="16531" y="18056"/>
                </a:cubicBezTo>
                <a:cubicBezTo>
                  <a:pt x="20162" y="10589"/>
                  <a:pt x="25729" y="10420"/>
                  <a:pt x="32428" y="10197"/>
                </a:cubicBezTo>
                <a:cubicBezTo>
                  <a:pt x="46033" y="9733"/>
                  <a:pt x="46506" y="0"/>
                  <a:pt x="46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35"/>
          <p:cNvGrpSpPr/>
          <p:nvPr/>
        </p:nvGrpSpPr>
        <p:grpSpPr>
          <a:xfrm>
            <a:off x="8003550" y="3887052"/>
            <a:ext cx="879203" cy="1169673"/>
            <a:chOff x="8003550" y="3887052"/>
            <a:chExt cx="879203" cy="1169673"/>
          </a:xfrm>
        </p:grpSpPr>
        <p:sp>
          <p:nvSpPr>
            <p:cNvPr id="643" name="Google Shape;643;p35"/>
            <p:cNvSpPr/>
            <p:nvPr/>
          </p:nvSpPr>
          <p:spPr>
            <a:xfrm>
              <a:off x="8655154" y="3887052"/>
              <a:ext cx="227598" cy="242816"/>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5"/>
            <p:cNvSpPr/>
            <p:nvPr/>
          </p:nvSpPr>
          <p:spPr>
            <a:xfrm>
              <a:off x="8003550" y="4944225"/>
              <a:ext cx="112500" cy="1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5"/>
            <p:cNvSpPr/>
            <p:nvPr/>
          </p:nvSpPr>
          <p:spPr>
            <a:xfrm>
              <a:off x="8597950" y="4445150"/>
              <a:ext cx="91800" cy="9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35"/>
          <p:cNvGrpSpPr/>
          <p:nvPr/>
        </p:nvGrpSpPr>
        <p:grpSpPr>
          <a:xfrm>
            <a:off x="117163" y="3721180"/>
            <a:ext cx="1066824" cy="1367345"/>
            <a:chOff x="117163" y="3721180"/>
            <a:chExt cx="1066824" cy="1367345"/>
          </a:xfrm>
        </p:grpSpPr>
        <p:sp>
          <p:nvSpPr>
            <p:cNvPr id="647" name="Google Shape;647;p35"/>
            <p:cNvSpPr/>
            <p:nvPr/>
          </p:nvSpPr>
          <p:spPr>
            <a:xfrm>
              <a:off x="1071623" y="4815968"/>
              <a:ext cx="112364" cy="224105"/>
            </a:xfrm>
            <a:custGeom>
              <a:avLst/>
              <a:gdLst/>
              <a:ahLst/>
              <a:cxnLst/>
              <a:rect l="l" t="t" r="r" b="b"/>
              <a:pathLst>
                <a:path w="2348" h="4683" extrusionOk="0">
                  <a:moveTo>
                    <a:pt x="515" y="1"/>
                  </a:moveTo>
                  <a:cubicBezTo>
                    <a:pt x="414" y="1"/>
                    <a:pt x="311" y="17"/>
                    <a:pt x="206" y="46"/>
                  </a:cubicBezTo>
                  <a:cubicBezTo>
                    <a:pt x="37" y="91"/>
                    <a:pt x="1" y="180"/>
                    <a:pt x="63" y="341"/>
                  </a:cubicBezTo>
                  <a:cubicBezTo>
                    <a:pt x="99" y="430"/>
                    <a:pt x="135" y="528"/>
                    <a:pt x="179" y="617"/>
                  </a:cubicBezTo>
                  <a:cubicBezTo>
                    <a:pt x="536" y="1491"/>
                    <a:pt x="893" y="2366"/>
                    <a:pt x="1259" y="3240"/>
                  </a:cubicBezTo>
                  <a:cubicBezTo>
                    <a:pt x="1268" y="3276"/>
                    <a:pt x="1286" y="3320"/>
                    <a:pt x="1303" y="3374"/>
                  </a:cubicBezTo>
                  <a:cubicBezTo>
                    <a:pt x="1250" y="3365"/>
                    <a:pt x="1214" y="3365"/>
                    <a:pt x="1179" y="3365"/>
                  </a:cubicBezTo>
                  <a:cubicBezTo>
                    <a:pt x="1125" y="3365"/>
                    <a:pt x="1071" y="3363"/>
                    <a:pt x="1019" y="3363"/>
                  </a:cubicBezTo>
                  <a:cubicBezTo>
                    <a:pt x="939" y="3363"/>
                    <a:pt x="861" y="3367"/>
                    <a:pt x="786" y="3383"/>
                  </a:cubicBezTo>
                  <a:cubicBezTo>
                    <a:pt x="492" y="3427"/>
                    <a:pt x="269" y="3579"/>
                    <a:pt x="162" y="3873"/>
                  </a:cubicBezTo>
                  <a:cubicBezTo>
                    <a:pt x="37" y="4248"/>
                    <a:pt x="286" y="4640"/>
                    <a:pt x="679" y="4676"/>
                  </a:cubicBezTo>
                  <a:cubicBezTo>
                    <a:pt x="721" y="4681"/>
                    <a:pt x="762" y="4683"/>
                    <a:pt x="803" y="4683"/>
                  </a:cubicBezTo>
                  <a:cubicBezTo>
                    <a:pt x="1009" y="4683"/>
                    <a:pt x="1207" y="4627"/>
                    <a:pt x="1393" y="4516"/>
                  </a:cubicBezTo>
                  <a:cubicBezTo>
                    <a:pt x="1518" y="4435"/>
                    <a:pt x="1607" y="4328"/>
                    <a:pt x="1651" y="4186"/>
                  </a:cubicBezTo>
                  <a:cubicBezTo>
                    <a:pt x="1732" y="3909"/>
                    <a:pt x="1669" y="3650"/>
                    <a:pt x="1562" y="3400"/>
                  </a:cubicBezTo>
                  <a:cubicBezTo>
                    <a:pt x="1187" y="2499"/>
                    <a:pt x="822" y="1607"/>
                    <a:pt x="447" y="706"/>
                  </a:cubicBezTo>
                  <a:cubicBezTo>
                    <a:pt x="438" y="671"/>
                    <a:pt x="429" y="635"/>
                    <a:pt x="411" y="581"/>
                  </a:cubicBezTo>
                  <a:cubicBezTo>
                    <a:pt x="465" y="564"/>
                    <a:pt x="509" y="546"/>
                    <a:pt x="563" y="546"/>
                  </a:cubicBezTo>
                  <a:cubicBezTo>
                    <a:pt x="596" y="542"/>
                    <a:pt x="629" y="540"/>
                    <a:pt x="661" y="540"/>
                  </a:cubicBezTo>
                  <a:cubicBezTo>
                    <a:pt x="837" y="540"/>
                    <a:pt x="1001" y="599"/>
                    <a:pt x="1152" y="697"/>
                  </a:cubicBezTo>
                  <a:cubicBezTo>
                    <a:pt x="1268" y="769"/>
                    <a:pt x="1375" y="840"/>
                    <a:pt x="1491" y="912"/>
                  </a:cubicBezTo>
                  <a:cubicBezTo>
                    <a:pt x="1669" y="1023"/>
                    <a:pt x="1866" y="1079"/>
                    <a:pt x="2071" y="1079"/>
                  </a:cubicBezTo>
                  <a:cubicBezTo>
                    <a:pt x="2113" y="1079"/>
                    <a:pt x="2154" y="1077"/>
                    <a:pt x="2196" y="1072"/>
                  </a:cubicBezTo>
                  <a:cubicBezTo>
                    <a:pt x="2285" y="1063"/>
                    <a:pt x="2347" y="1001"/>
                    <a:pt x="2338" y="938"/>
                  </a:cubicBezTo>
                  <a:cubicBezTo>
                    <a:pt x="2320" y="858"/>
                    <a:pt x="2258" y="849"/>
                    <a:pt x="2187" y="849"/>
                  </a:cubicBezTo>
                  <a:cubicBezTo>
                    <a:pt x="2162" y="852"/>
                    <a:pt x="2138" y="853"/>
                    <a:pt x="2115" y="853"/>
                  </a:cubicBezTo>
                  <a:cubicBezTo>
                    <a:pt x="1879" y="853"/>
                    <a:pt x="1678" y="735"/>
                    <a:pt x="1500" y="581"/>
                  </a:cubicBezTo>
                  <a:cubicBezTo>
                    <a:pt x="1339" y="439"/>
                    <a:pt x="1187" y="296"/>
                    <a:pt x="1018" y="162"/>
                  </a:cubicBezTo>
                  <a:cubicBezTo>
                    <a:pt x="860" y="49"/>
                    <a:pt x="691" y="1"/>
                    <a:pt x="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5"/>
            <p:cNvSpPr/>
            <p:nvPr/>
          </p:nvSpPr>
          <p:spPr>
            <a:xfrm>
              <a:off x="117163" y="4912425"/>
              <a:ext cx="176100" cy="176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a:off x="149036" y="3721180"/>
              <a:ext cx="112364" cy="224105"/>
            </a:xfrm>
            <a:custGeom>
              <a:avLst/>
              <a:gdLst/>
              <a:ahLst/>
              <a:cxnLst/>
              <a:rect l="l" t="t" r="r" b="b"/>
              <a:pathLst>
                <a:path w="2348" h="4683" extrusionOk="0">
                  <a:moveTo>
                    <a:pt x="515" y="1"/>
                  </a:moveTo>
                  <a:cubicBezTo>
                    <a:pt x="414" y="1"/>
                    <a:pt x="311" y="17"/>
                    <a:pt x="206" y="46"/>
                  </a:cubicBezTo>
                  <a:cubicBezTo>
                    <a:pt x="37" y="91"/>
                    <a:pt x="1" y="180"/>
                    <a:pt x="63" y="341"/>
                  </a:cubicBezTo>
                  <a:cubicBezTo>
                    <a:pt x="99" y="430"/>
                    <a:pt x="135" y="528"/>
                    <a:pt x="179" y="617"/>
                  </a:cubicBezTo>
                  <a:cubicBezTo>
                    <a:pt x="536" y="1491"/>
                    <a:pt x="893" y="2366"/>
                    <a:pt x="1259" y="3240"/>
                  </a:cubicBezTo>
                  <a:cubicBezTo>
                    <a:pt x="1268" y="3276"/>
                    <a:pt x="1286" y="3320"/>
                    <a:pt x="1303" y="3374"/>
                  </a:cubicBezTo>
                  <a:cubicBezTo>
                    <a:pt x="1250" y="3365"/>
                    <a:pt x="1214" y="3365"/>
                    <a:pt x="1179" y="3365"/>
                  </a:cubicBezTo>
                  <a:cubicBezTo>
                    <a:pt x="1125" y="3365"/>
                    <a:pt x="1071" y="3363"/>
                    <a:pt x="1019" y="3363"/>
                  </a:cubicBezTo>
                  <a:cubicBezTo>
                    <a:pt x="939" y="3363"/>
                    <a:pt x="861" y="3367"/>
                    <a:pt x="786" y="3383"/>
                  </a:cubicBezTo>
                  <a:cubicBezTo>
                    <a:pt x="492" y="3427"/>
                    <a:pt x="269" y="3579"/>
                    <a:pt x="162" y="3873"/>
                  </a:cubicBezTo>
                  <a:cubicBezTo>
                    <a:pt x="37" y="4248"/>
                    <a:pt x="286" y="4640"/>
                    <a:pt x="679" y="4676"/>
                  </a:cubicBezTo>
                  <a:cubicBezTo>
                    <a:pt x="721" y="4681"/>
                    <a:pt x="762" y="4683"/>
                    <a:pt x="803" y="4683"/>
                  </a:cubicBezTo>
                  <a:cubicBezTo>
                    <a:pt x="1009" y="4683"/>
                    <a:pt x="1207" y="4627"/>
                    <a:pt x="1393" y="4516"/>
                  </a:cubicBezTo>
                  <a:cubicBezTo>
                    <a:pt x="1518" y="4435"/>
                    <a:pt x="1607" y="4328"/>
                    <a:pt x="1651" y="4186"/>
                  </a:cubicBezTo>
                  <a:cubicBezTo>
                    <a:pt x="1732" y="3909"/>
                    <a:pt x="1669" y="3650"/>
                    <a:pt x="1562" y="3400"/>
                  </a:cubicBezTo>
                  <a:cubicBezTo>
                    <a:pt x="1187" y="2499"/>
                    <a:pt x="822" y="1607"/>
                    <a:pt x="447" y="706"/>
                  </a:cubicBezTo>
                  <a:cubicBezTo>
                    <a:pt x="438" y="671"/>
                    <a:pt x="429" y="635"/>
                    <a:pt x="411" y="581"/>
                  </a:cubicBezTo>
                  <a:cubicBezTo>
                    <a:pt x="465" y="564"/>
                    <a:pt x="509" y="546"/>
                    <a:pt x="563" y="546"/>
                  </a:cubicBezTo>
                  <a:cubicBezTo>
                    <a:pt x="596" y="542"/>
                    <a:pt x="629" y="540"/>
                    <a:pt x="661" y="540"/>
                  </a:cubicBezTo>
                  <a:cubicBezTo>
                    <a:pt x="837" y="540"/>
                    <a:pt x="1001" y="599"/>
                    <a:pt x="1152" y="697"/>
                  </a:cubicBezTo>
                  <a:cubicBezTo>
                    <a:pt x="1268" y="769"/>
                    <a:pt x="1375" y="840"/>
                    <a:pt x="1491" y="912"/>
                  </a:cubicBezTo>
                  <a:cubicBezTo>
                    <a:pt x="1669" y="1023"/>
                    <a:pt x="1866" y="1079"/>
                    <a:pt x="2071" y="1079"/>
                  </a:cubicBezTo>
                  <a:cubicBezTo>
                    <a:pt x="2113" y="1079"/>
                    <a:pt x="2154" y="1077"/>
                    <a:pt x="2196" y="1072"/>
                  </a:cubicBezTo>
                  <a:cubicBezTo>
                    <a:pt x="2285" y="1063"/>
                    <a:pt x="2347" y="1001"/>
                    <a:pt x="2338" y="938"/>
                  </a:cubicBezTo>
                  <a:cubicBezTo>
                    <a:pt x="2320" y="858"/>
                    <a:pt x="2258" y="849"/>
                    <a:pt x="2187" y="849"/>
                  </a:cubicBezTo>
                  <a:cubicBezTo>
                    <a:pt x="2162" y="852"/>
                    <a:pt x="2138" y="853"/>
                    <a:pt x="2115" y="853"/>
                  </a:cubicBezTo>
                  <a:cubicBezTo>
                    <a:pt x="1879" y="853"/>
                    <a:pt x="1678" y="735"/>
                    <a:pt x="1500" y="581"/>
                  </a:cubicBezTo>
                  <a:cubicBezTo>
                    <a:pt x="1339" y="439"/>
                    <a:pt x="1187" y="296"/>
                    <a:pt x="1018" y="162"/>
                  </a:cubicBezTo>
                  <a:cubicBezTo>
                    <a:pt x="860" y="49"/>
                    <a:pt x="691" y="1"/>
                    <a:pt x="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1"/>
        <p:cNvGrpSpPr/>
        <p:nvPr/>
      </p:nvGrpSpPr>
      <p:grpSpPr>
        <a:xfrm>
          <a:off x="0" y="0"/>
          <a:ext cx="0" cy="0"/>
          <a:chOff x="0" y="0"/>
          <a:chExt cx="0" cy="0"/>
        </a:xfrm>
      </p:grpSpPr>
      <p:grpSp>
        <p:nvGrpSpPr>
          <p:cNvPr id="62" name="Google Shape;62;p5"/>
          <p:cNvGrpSpPr/>
          <p:nvPr/>
        </p:nvGrpSpPr>
        <p:grpSpPr>
          <a:xfrm>
            <a:off x="-1174889" y="2653714"/>
            <a:ext cx="3714727" cy="4055011"/>
            <a:chOff x="-1174889" y="2653714"/>
            <a:chExt cx="3714727" cy="4055011"/>
          </a:xfrm>
        </p:grpSpPr>
        <p:grpSp>
          <p:nvGrpSpPr>
            <p:cNvPr id="63" name="Google Shape;63;p5"/>
            <p:cNvGrpSpPr/>
            <p:nvPr/>
          </p:nvGrpSpPr>
          <p:grpSpPr>
            <a:xfrm rot="10553990">
              <a:off x="-1042808" y="2772186"/>
              <a:ext cx="3450566" cy="3818066"/>
              <a:chOff x="2828522" y="2361700"/>
              <a:chExt cx="2320948" cy="2568140"/>
            </a:xfrm>
          </p:grpSpPr>
          <p:sp>
            <p:nvSpPr>
              <p:cNvPr id="64" name="Google Shape;64;p5"/>
              <p:cNvSpPr/>
              <p:nvPr/>
            </p:nvSpPr>
            <p:spPr>
              <a:xfrm>
                <a:off x="2944846" y="2802609"/>
                <a:ext cx="1922496" cy="2127232"/>
              </a:xfrm>
              <a:custGeom>
                <a:avLst/>
                <a:gdLst/>
                <a:ahLst/>
                <a:cxnLst/>
                <a:rect l="l" t="t" r="r" b="b"/>
                <a:pathLst>
                  <a:path w="29485" h="32625" fill="none" extrusionOk="0">
                    <a:moveTo>
                      <a:pt x="29484" y="31705"/>
                    </a:moveTo>
                    <a:cubicBezTo>
                      <a:pt x="29484" y="31705"/>
                      <a:pt x="20510" y="32624"/>
                      <a:pt x="15683" y="16816"/>
                    </a:cubicBezTo>
                    <a:cubicBezTo>
                      <a:pt x="10545" y="0"/>
                      <a:pt x="0" y="3390"/>
                      <a:pt x="0" y="339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2975687" y="2722929"/>
                <a:ext cx="1962008" cy="2127232"/>
              </a:xfrm>
              <a:custGeom>
                <a:avLst/>
                <a:gdLst/>
                <a:ahLst/>
                <a:cxnLst/>
                <a:rect l="l" t="t" r="r" b="b"/>
                <a:pathLst>
                  <a:path w="30091" h="32625" fill="none" extrusionOk="0">
                    <a:moveTo>
                      <a:pt x="30091" y="31705"/>
                    </a:moveTo>
                    <a:cubicBezTo>
                      <a:pt x="30091" y="31705"/>
                      <a:pt x="21116" y="32624"/>
                      <a:pt x="16290" y="16816"/>
                    </a:cubicBezTo>
                    <a:cubicBezTo>
                      <a:pt x="11160" y="0"/>
                      <a:pt x="0" y="3078"/>
                      <a:pt x="0" y="3078"/>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2922742" y="2601324"/>
                <a:ext cx="2085958" cy="2174373"/>
              </a:xfrm>
              <a:custGeom>
                <a:avLst/>
                <a:gdLst/>
                <a:ahLst/>
                <a:cxnLst/>
                <a:rect l="l" t="t" r="r" b="b"/>
                <a:pathLst>
                  <a:path w="31992" h="33348" fill="none" extrusionOk="0">
                    <a:moveTo>
                      <a:pt x="31991" y="32348"/>
                    </a:moveTo>
                    <a:cubicBezTo>
                      <a:pt x="31991" y="32348"/>
                      <a:pt x="22758" y="33347"/>
                      <a:pt x="18190" y="17459"/>
                    </a:cubicBezTo>
                    <a:cubicBezTo>
                      <a:pt x="13168" y="1"/>
                      <a:pt x="0" y="3730"/>
                      <a:pt x="0" y="373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2867449" y="2455333"/>
                <a:ext cx="2211604" cy="2247661"/>
              </a:xfrm>
              <a:custGeom>
                <a:avLst/>
                <a:gdLst/>
                <a:ahLst/>
                <a:cxnLst/>
                <a:rect l="l" t="t" r="r" b="b"/>
                <a:pathLst>
                  <a:path w="33919" h="34472" fill="none" extrusionOk="0">
                    <a:moveTo>
                      <a:pt x="33919" y="33374"/>
                    </a:moveTo>
                    <a:cubicBezTo>
                      <a:pt x="33919" y="33374"/>
                      <a:pt x="24650" y="34471"/>
                      <a:pt x="20118" y="18485"/>
                    </a:cubicBezTo>
                    <a:cubicBezTo>
                      <a:pt x="14872" y="0"/>
                      <a:pt x="1" y="4702"/>
                      <a:pt x="1" y="4702"/>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2828522" y="2361700"/>
                <a:ext cx="2320948" cy="2256919"/>
              </a:xfrm>
              <a:custGeom>
                <a:avLst/>
                <a:gdLst/>
                <a:ahLst/>
                <a:cxnLst/>
                <a:rect l="l" t="t" r="r" b="b"/>
                <a:pathLst>
                  <a:path w="35596" h="34614" fill="none" extrusionOk="0">
                    <a:moveTo>
                      <a:pt x="35595" y="33588"/>
                    </a:moveTo>
                    <a:cubicBezTo>
                      <a:pt x="35595" y="33588"/>
                      <a:pt x="26237" y="34614"/>
                      <a:pt x="21794" y="18699"/>
                    </a:cubicBezTo>
                    <a:cubicBezTo>
                      <a:pt x="16575" y="0"/>
                      <a:pt x="0" y="4701"/>
                      <a:pt x="0" y="4701"/>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5"/>
            <p:cNvSpPr/>
            <p:nvPr/>
          </p:nvSpPr>
          <p:spPr>
            <a:xfrm>
              <a:off x="1476825" y="4813676"/>
              <a:ext cx="180900" cy="180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1189582" y="4643102"/>
              <a:ext cx="149996" cy="299150"/>
            </a:xfrm>
            <a:custGeom>
              <a:avLst/>
              <a:gdLst/>
              <a:ahLst/>
              <a:cxnLst/>
              <a:rect l="l" t="t" r="r" b="b"/>
              <a:pathLst>
                <a:path w="2348" h="4683" extrusionOk="0">
                  <a:moveTo>
                    <a:pt x="515" y="1"/>
                  </a:moveTo>
                  <a:cubicBezTo>
                    <a:pt x="414" y="1"/>
                    <a:pt x="311" y="17"/>
                    <a:pt x="206" y="46"/>
                  </a:cubicBezTo>
                  <a:cubicBezTo>
                    <a:pt x="37" y="91"/>
                    <a:pt x="1" y="180"/>
                    <a:pt x="63" y="341"/>
                  </a:cubicBezTo>
                  <a:cubicBezTo>
                    <a:pt x="99" y="430"/>
                    <a:pt x="135" y="528"/>
                    <a:pt x="179" y="617"/>
                  </a:cubicBezTo>
                  <a:cubicBezTo>
                    <a:pt x="536" y="1491"/>
                    <a:pt x="893" y="2366"/>
                    <a:pt x="1259" y="3240"/>
                  </a:cubicBezTo>
                  <a:cubicBezTo>
                    <a:pt x="1268" y="3276"/>
                    <a:pt x="1286" y="3320"/>
                    <a:pt x="1303" y="3374"/>
                  </a:cubicBezTo>
                  <a:cubicBezTo>
                    <a:pt x="1250" y="3365"/>
                    <a:pt x="1214" y="3365"/>
                    <a:pt x="1179" y="3365"/>
                  </a:cubicBezTo>
                  <a:cubicBezTo>
                    <a:pt x="1125" y="3365"/>
                    <a:pt x="1071" y="3363"/>
                    <a:pt x="1019" y="3363"/>
                  </a:cubicBezTo>
                  <a:cubicBezTo>
                    <a:pt x="939" y="3363"/>
                    <a:pt x="861" y="3367"/>
                    <a:pt x="786" y="3383"/>
                  </a:cubicBezTo>
                  <a:cubicBezTo>
                    <a:pt x="492" y="3427"/>
                    <a:pt x="269" y="3579"/>
                    <a:pt x="162" y="3873"/>
                  </a:cubicBezTo>
                  <a:cubicBezTo>
                    <a:pt x="37" y="4248"/>
                    <a:pt x="286" y="4640"/>
                    <a:pt x="679" y="4676"/>
                  </a:cubicBezTo>
                  <a:cubicBezTo>
                    <a:pt x="721" y="4681"/>
                    <a:pt x="762" y="4683"/>
                    <a:pt x="803" y="4683"/>
                  </a:cubicBezTo>
                  <a:cubicBezTo>
                    <a:pt x="1009" y="4683"/>
                    <a:pt x="1207" y="4627"/>
                    <a:pt x="1393" y="4516"/>
                  </a:cubicBezTo>
                  <a:cubicBezTo>
                    <a:pt x="1518" y="4435"/>
                    <a:pt x="1607" y="4328"/>
                    <a:pt x="1651" y="4186"/>
                  </a:cubicBezTo>
                  <a:cubicBezTo>
                    <a:pt x="1732" y="3909"/>
                    <a:pt x="1669" y="3650"/>
                    <a:pt x="1562" y="3400"/>
                  </a:cubicBezTo>
                  <a:cubicBezTo>
                    <a:pt x="1187" y="2499"/>
                    <a:pt x="822" y="1607"/>
                    <a:pt x="447" y="706"/>
                  </a:cubicBezTo>
                  <a:cubicBezTo>
                    <a:pt x="438" y="671"/>
                    <a:pt x="429" y="635"/>
                    <a:pt x="411" y="581"/>
                  </a:cubicBezTo>
                  <a:cubicBezTo>
                    <a:pt x="465" y="564"/>
                    <a:pt x="509" y="546"/>
                    <a:pt x="563" y="546"/>
                  </a:cubicBezTo>
                  <a:cubicBezTo>
                    <a:pt x="596" y="542"/>
                    <a:pt x="629" y="540"/>
                    <a:pt x="661" y="540"/>
                  </a:cubicBezTo>
                  <a:cubicBezTo>
                    <a:pt x="837" y="540"/>
                    <a:pt x="1001" y="599"/>
                    <a:pt x="1152" y="697"/>
                  </a:cubicBezTo>
                  <a:cubicBezTo>
                    <a:pt x="1268" y="769"/>
                    <a:pt x="1375" y="840"/>
                    <a:pt x="1491" y="912"/>
                  </a:cubicBezTo>
                  <a:cubicBezTo>
                    <a:pt x="1669" y="1023"/>
                    <a:pt x="1866" y="1079"/>
                    <a:pt x="2071" y="1079"/>
                  </a:cubicBezTo>
                  <a:cubicBezTo>
                    <a:pt x="2113" y="1079"/>
                    <a:pt x="2154" y="1077"/>
                    <a:pt x="2196" y="1072"/>
                  </a:cubicBezTo>
                  <a:cubicBezTo>
                    <a:pt x="2285" y="1063"/>
                    <a:pt x="2347" y="1001"/>
                    <a:pt x="2338" y="938"/>
                  </a:cubicBezTo>
                  <a:cubicBezTo>
                    <a:pt x="2320" y="858"/>
                    <a:pt x="2258" y="849"/>
                    <a:pt x="2187" y="849"/>
                  </a:cubicBezTo>
                  <a:cubicBezTo>
                    <a:pt x="2162" y="852"/>
                    <a:pt x="2138" y="853"/>
                    <a:pt x="2115" y="853"/>
                  </a:cubicBezTo>
                  <a:cubicBezTo>
                    <a:pt x="1879" y="853"/>
                    <a:pt x="1678" y="735"/>
                    <a:pt x="1500" y="581"/>
                  </a:cubicBezTo>
                  <a:cubicBezTo>
                    <a:pt x="1339" y="439"/>
                    <a:pt x="1187" y="296"/>
                    <a:pt x="1018" y="162"/>
                  </a:cubicBezTo>
                  <a:cubicBezTo>
                    <a:pt x="860" y="49"/>
                    <a:pt x="691" y="1"/>
                    <a:pt x="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5"/>
          <p:cNvGrpSpPr/>
          <p:nvPr/>
        </p:nvGrpSpPr>
        <p:grpSpPr>
          <a:xfrm>
            <a:off x="8234817" y="122897"/>
            <a:ext cx="655008" cy="562844"/>
            <a:chOff x="8234817" y="122897"/>
            <a:chExt cx="655008" cy="562844"/>
          </a:xfrm>
        </p:grpSpPr>
        <p:sp>
          <p:nvSpPr>
            <p:cNvPr id="72" name="Google Shape;72;p5"/>
            <p:cNvSpPr/>
            <p:nvPr/>
          </p:nvSpPr>
          <p:spPr>
            <a:xfrm>
              <a:off x="8234817" y="122897"/>
              <a:ext cx="303825" cy="324127"/>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8767235" y="393043"/>
              <a:ext cx="122591" cy="292698"/>
            </a:xfrm>
            <a:custGeom>
              <a:avLst/>
              <a:gdLst/>
              <a:ahLst/>
              <a:cxnLst/>
              <a:rect l="l" t="t" r="r" b="b"/>
              <a:pathLst>
                <a:path w="1919" h="4582" extrusionOk="0">
                  <a:moveTo>
                    <a:pt x="1812" y="0"/>
                  </a:moveTo>
                  <a:cubicBezTo>
                    <a:pt x="1749" y="0"/>
                    <a:pt x="1705" y="27"/>
                    <a:pt x="1696" y="90"/>
                  </a:cubicBezTo>
                  <a:cubicBezTo>
                    <a:pt x="1678" y="152"/>
                    <a:pt x="1669" y="223"/>
                    <a:pt x="1669" y="286"/>
                  </a:cubicBezTo>
                  <a:cubicBezTo>
                    <a:pt x="1598" y="1312"/>
                    <a:pt x="1535" y="2329"/>
                    <a:pt x="1464" y="3355"/>
                  </a:cubicBezTo>
                  <a:cubicBezTo>
                    <a:pt x="1464" y="3373"/>
                    <a:pt x="1455" y="3390"/>
                    <a:pt x="1455" y="3399"/>
                  </a:cubicBezTo>
                  <a:cubicBezTo>
                    <a:pt x="1286" y="3337"/>
                    <a:pt x="1134" y="3266"/>
                    <a:pt x="973" y="3221"/>
                  </a:cubicBezTo>
                  <a:cubicBezTo>
                    <a:pt x="889" y="3198"/>
                    <a:pt x="806" y="3185"/>
                    <a:pt x="725" y="3185"/>
                  </a:cubicBezTo>
                  <a:cubicBezTo>
                    <a:pt x="583" y="3185"/>
                    <a:pt x="447" y="3226"/>
                    <a:pt x="322" y="3328"/>
                  </a:cubicBezTo>
                  <a:cubicBezTo>
                    <a:pt x="108" y="3497"/>
                    <a:pt x="1" y="3720"/>
                    <a:pt x="63" y="3997"/>
                  </a:cubicBezTo>
                  <a:cubicBezTo>
                    <a:pt x="126" y="4283"/>
                    <a:pt x="313" y="4479"/>
                    <a:pt x="599" y="4550"/>
                  </a:cubicBezTo>
                  <a:cubicBezTo>
                    <a:pt x="680" y="4572"/>
                    <a:pt x="760" y="4582"/>
                    <a:pt x="838" y="4582"/>
                  </a:cubicBezTo>
                  <a:cubicBezTo>
                    <a:pt x="1053" y="4582"/>
                    <a:pt x="1257" y="4507"/>
                    <a:pt x="1446" y="4390"/>
                  </a:cubicBezTo>
                  <a:cubicBezTo>
                    <a:pt x="1580" y="4300"/>
                    <a:pt x="1678" y="4167"/>
                    <a:pt x="1705" y="4006"/>
                  </a:cubicBezTo>
                  <a:cubicBezTo>
                    <a:pt x="1732" y="3836"/>
                    <a:pt x="1749" y="3667"/>
                    <a:pt x="1749" y="3497"/>
                  </a:cubicBezTo>
                  <a:cubicBezTo>
                    <a:pt x="1776" y="3051"/>
                    <a:pt x="1776" y="2605"/>
                    <a:pt x="1803" y="2159"/>
                  </a:cubicBezTo>
                  <a:cubicBezTo>
                    <a:pt x="1839" y="1553"/>
                    <a:pt x="1883" y="937"/>
                    <a:pt x="1919" y="331"/>
                  </a:cubicBezTo>
                  <a:cubicBezTo>
                    <a:pt x="1919" y="250"/>
                    <a:pt x="1919" y="179"/>
                    <a:pt x="1910" y="99"/>
                  </a:cubicBezTo>
                  <a:cubicBezTo>
                    <a:pt x="1910" y="36"/>
                    <a:pt x="1874" y="0"/>
                    <a:pt x="1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5"/>
          <p:cNvGrpSpPr/>
          <p:nvPr/>
        </p:nvGrpSpPr>
        <p:grpSpPr>
          <a:xfrm>
            <a:off x="-295325" y="-248137"/>
            <a:ext cx="2989250" cy="1407879"/>
            <a:chOff x="-295325" y="-248137"/>
            <a:chExt cx="2989250" cy="1407879"/>
          </a:xfrm>
        </p:grpSpPr>
        <p:sp>
          <p:nvSpPr>
            <p:cNvPr id="75" name="Google Shape;75;p5"/>
            <p:cNvSpPr/>
            <p:nvPr/>
          </p:nvSpPr>
          <p:spPr>
            <a:xfrm>
              <a:off x="-295325" y="-248137"/>
              <a:ext cx="2465167" cy="1407879"/>
            </a:xfrm>
            <a:custGeom>
              <a:avLst/>
              <a:gdLst/>
              <a:ahLst/>
              <a:cxnLst/>
              <a:rect l="l" t="t" r="r" b="b"/>
              <a:pathLst>
                <a:path w="46506" h="26560" extrusionOk="0">
                  <a:moveTo>
                    <a:pt x="0" y="0"/>
                  </a:moveTo>
                  <a:lnTo>
                    <a:pt x="90" y="26389"/>
                  </a:lnTo>
                  <a:cubicBezTo>
                    <a:pt x="90" y="26389"/>
                    <a:pt x="1021" y="26559"/>
                    <a:pt x="2470" y="26559"/>
                  </a:cubicBezTo>
                  <a:cubicBezTo>
                    <a:pt x="6085" y="26559"/>
                    <a:pt x="12920" y="25495"/>
                    <a:pt x="16531" y="18056"/>
                  </a:cubicBezTo>
                  <a:cubicBezTo>
                    <a:pt x="20162" y="10589"/>
                    <a:pt x="25729" y="10420"/>
                    <a:pt x="32428" y="10197"/>
                  </a:cubicBezTo>
                  <a:cubicBezTo>
                    <a:pt x="46033" y="9733"/>
                    <a:pt x="46506" y="0"/>
                    <a:pt x="46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2571225" y="122900"/>
              <a:ext cx="122700" cy="122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2140796" y="122897"/>
              <a:ext cx="150000" cy="150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5"/>
          <p:cNvGrpSpPr/>
          <p:nvPr/>
        </p:nvGrpSpPr>
        <p:grpSpPr>
          <a:xfrm>
            <a:off x="7491150" y="3662497"/>
            <a:ext cx="1652879" cy="1481023"/>
            <a:chOff x="7491150" y="3662497"/>
            <a:chExt cx="1652879" cy="1481023"/>
          </a:xfrm>
        </p:grpSpPr>
        <p:sp>
          <p:nvSpPr>
            <p:cNvPr id="79" name="Google Shape;79;p5"/>
            <p:cNvSpPr/>
            <p:nvPr/>
          </p:nvSpPr>
          <p:spPr>
            <a:xfrm>
              <a:off x="7491150" y="3938675"/>
              <a:ext cx="1652879" cy="1204845"/>
            </a:xfrm>
            <a:custGeom>
              <a:avLst/>
              <a:gdLst/>
              <a:ahLst/>
              <a:cxnLst/>
              <a:rect l="l" t="t" r="r" b="b"/>
              <a:pathLst>
                <a:path w="38076" h="27755" extrusionOk="0">
                  <a:moveTo>
                    <a:pt x="38076" y="1"/>
                  </a:moveTo>
                  <a:cubicBezTo>
                    <a:pt x="34543" y="1393"/>
                    <a:pt x="30850" y="3935"/>
                    <a:pt x="28191" y="10528"/>
                  </a:cubicBezTo>
                  <a:cubicBezTo>
                    <a:pt x="26630" y="14395"/>
                    <a:pt x="24539" y="15326"/>
                    <a:pt x="21961" y="15326"/>
                  </a:cubicBezTo>
                  <a:cubicBezTo>
                    <a:pt x="19571" y="15326"/>
                    <a:pt x="16762" y="14525"/>
                    <a:pt x="13571" y="14525"/>
                  </a:cubicBezTo>
                  <a:cubicBezTo>
                    <a:pt x="12260" y="14525"/>
                    <a:pt x="10885" y="14660"/>
                    <a:pt x="9448" y="15042"/>
                  </a:cubicBezTo>
                  <a:cubicBezTo>
                    <a:pt x="304" y="17477"/>
                    <a:pt x="1" y="27754"/>
                    <a:pt x="1" y="27754"/>
                  </a:cubicBezTo>
                  <a:lnTo>
                    <a:pt x="38076" y="27754"/>
                  </a:lnTo>
                  <a:lnTo>
                    <a:pt x="38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8695372" y="3662497"/>
              <a:ext cx="149996" cy="299150"/>
            </a:xfrm>
            <a:custGeom>
              <a:avLst/>
              <a:gdLst/>
              <a:ahLst/>
              <a:cxnLst/>
              <a:rect l="l" t="t" r="r" b="b"/>
              <a:pathLst>
                <a:path w="2348" h="4683" extrusionOk="0">
                  <a:moveTo>
                    <a:pt x="515" y="1"/>
                  </a:moveTo>
                  <a:cubicBezTo>
                    <a:pt x="414" y="1"/>
                    <a:pt x="311" y="17"/>
                    <a:pt x="206" y="46"/>
                  </a:cubicBezTo>
                  <a:cubicBezTo>
                    <a:pt x="37" y="91"/>
                    <a:pt x="1" y="180"/>
                    <a:pt x="63" y="341"/>
                  </a:cubicBezTo>
                  <a:cubicBezTo>
                    <a:pt x="99" y="430"/>
                    <a:pt x="135" y="528"/>
                    <a:pt x="179" y="617"/>
                  </a:cubicBezTo>
                  <a:cubicBezTo>
                    <a:pt x="536" y="1491"/>
                    <a:pt x="893" y="2366"/>
                    <a:pt x="1259" y="3240"/>
                  </a:cubicBezTo>
                  <a:cubicBezTo>
                    <a:pt x="1268" y="3276"/>
                    <a:pt x="1286" y="3320"/>
                    <a:pt x="1303" y="3374"/>
                  </a:cubicBezTo>
                  <a:cubicBezTo>
                    <a:pt x="1250" y="3365"/>
                    <a:pt x="1214" y="3365"/>
                    <a:pt x="1179" y="3365"/>
                  </a:cubicBezTo>
                  <a:cubicBezTo>
                    <a:pt x="1125" y="3365"/>
                    <a:pt x="1071" y="3363"/>
                    <a:pt x="1019" y="3363"/>
                  </a:cubicBezTo>
                  <a:cubicBezTo>
                    <a:pt x="939" y="3363"/>
                    <a:pt x="861" y="3367"/>
                    <a:pt x="786" y="3383"/>
                  </a:cubicBezTo>
                  <a:cubicBezTo>
                    <a:pt x="492" y="3427"/>
                    <a:pt x="269" y="3579"/>
                    <a:pt x="162" y="3873"/>
                  </a:cubicBezTo>
                  <a:cubicBezTo>
                    <a:pt x="37" y="4248"/>
                    <a:pt x="286" y="4640"/>
                    <a:pt x="679" y="4676"/>
                  </a:cubicBezTo>
                  <a:cubicBezTo>
                    <a:pt x="721" y="4681"/>
                    <a:pt x="762" y="4683"/>
                    <a:pt x="803" y="4683"/>
                  </a:cubicBezTo>
                  <a:cubicBezTo>
                    <a:pt x="1009" y="4683"/>
                    <a:pt x="1207" y="4627"/>
                    <a:pt x="1393" y="4516"/>
                  </a:cubicBezTo>
                  <a:cubicBezTo>
                    <a:pt x="1518" y="4435"/>
                    <a:pt x="1607" y="4328"/>
                    <a:pt x="1651" y="4186"/>
                  </a:cubicBezTo>
                  <a:cubicBezTo>
                    <a:pt x="1732" y="3909"/>
                    <a:pt x="1669" y="3650"/>
                    <a:pt x="1562" y="3400"/>
                  </a:cubicBezTo>
                  <a:cubicBezTo>
                    <a:pt x="1187" y="2499"/>
                    <a:pt x="822" y="1607"/>
                    <a:pt x="447" y="706"/>
                  </a:cubicBezTo>
                  <a:cubicBezTo>
                    <a:pt x="438" y="671"/>
                    <a:pt x="429" y="635"/>
                    <a:pt x="411" y="581"/>
                  </a:cubicBezTo>
                  <a:cubicBezTo>
                    <a:pt x="465" y="564"/>
                    <a:pt x="509" y="546"/>
                    <a:pt x="563" y="546"/>
                  </a:cubicBezTo>
                  <a:cubicBezTo>
                    <a:pt x="596" y="542"/>
                    <a:pt x="629" y="540"/>
                    <a:pt x="661" y="540"/>
                  </a:cubicBezTo>
                  <a:cubicBezTo>
                    <a:pt x="837" y="540"/>
                    <a:pt x="1001" y="599"/>
                    <a:pt x="1152" y="697"/>
                  </a:cubicBezTo>
                  <a:cubicBezTo>
                    <a:pt x="1268" y="769"/>
                    <a:pt x="1375" y="840"/>
                    <a:pt x="1491" y="912"/>
                  </a:cubicBezTo>
                  <a:cubicBezTo>
                    <a:pt x="1669" y="1023"/>
                    <a:pt x="1866" y="1079"/>
                    <a:pt x="2071" y="1079"/>
                  </a:cubicBezTo>
                  <a:cubicBezTo>
                    <a:pt x="2113" y="1079"/>
                    <a:pt x="2154" y="1077"/>
                    <a:pt x="2196" y="1072"/>
                  </a:cubicBezTo>
                  <a:cubicBezTo>
                    <a:pt x="2285" y="1063"/>
                    <a:pt x="2347" y="1001"/>
                    <a:pt x="2338" y="938"/>
                  </a:cubicBezTo>
                  <a:cubicBezTo>
                    <a:pt x="2320" y="858"/>
                    <a:pt x="2258" y="849"/>
                    <a:pt x="2187" y="849"/>
                  </a:cubicBezTo>
                  <a:cubicBezTo>
                    <a:pt x="2162" y="852"/>
                    <a:pt x="2138" y="853"/>
                    <a:pt x="2115" y="853"/>
                  </a:cubicBezTo>
                  <a:cubicBezTo>
                    <a:pt x="1879" y="853"/>
                    <a:pt x="1678" y="735"/>
                    <a:pt x="1500" y="581"/>
                  </a:cubicBezTo>
                  <a:cubicBezTo>
                    <a:pt x="1339" y="439"/>
                    <a:pt x="1187" y="296"/>
                    <a:pt x="1018" y="162"/>
                  </a:cubicBezTo>
                  <a:cubicBezTo>
                    <a:pt x="860" y="49"/>
                    <a:pt x="691" y="1"/>
                    <a:pt x="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8512525" y="4024275"/>
              <a:ext cx="122700" cy="122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5"/>
          <p:cNvSpPr txBox="1">
            <a:spLocks noGrp="1"/>
          </p:cNvSpPr>
          <p:nvPr>
            <p:ph type="subTitle" idx="1"/>
          </p:nvPr>
        </p:nvSpPr>
        <p:spPr>
          <a:xfrm>
            <a:off x="5008126" y="2097300"/>
            <a:ext cx="2876400" cy="108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2800"/>
              <a:buNone/>
              <a:defRPr sz="1400" b="0">
                <a:solidFill>
                  <a:schemeClr val="dk1"/>
                </a:solidFill>
              </a:defRPr>
            </a:lvl1pPr>
            <a:lvl2pPr lvl="1" algn="ctr" rtl="0">
              <a:lnSpc>
                <a:spcPct val="115000"/>
              </a:lnSpc>
              <a:spcBef>
                <a:spcPts val="0"/>
              </a:spcBef>
              <a:spcAft>
                <a:spcPts val="0"/>
              </a:spcAft>
              <a:buClr>
                <a:schemeClr val="dk1"/>
              </a:buClr>
              <a:buSzPts val="2800"/>
              <a:buNone/>
              <a:defRPr sz="2800">
                <a:solidFill>
                  <a:schemeClr val="dk1"/>
                </a:solidFill>
              </a:defRPr>
            </a:lvl2pPr>
            <a:lvl3pPr lvl="2" algn="ctr" rtl="0">
              <a:lnSpc>
                <a:spcPct val="115000"/>
              </a:lnSpc>
              <a:spcBef>
                <a:spcPts val="0"/>
              </a:spcBef>
              <a:spcAft>
                <a:spcPts val="0"/>
              </a:spcAft>
              <a:buClr>
                <a:schemeClr val="dk1"/>
              </a:buClr>
              <a:buSzPts val="2800"/>
              <a:buNone/>
              <a:defRPr sz="2800">
                <a:solidFill>
                  <a:schemeClr val="dk1"/>
                </a:solidFill>
              </a:defRPr>
            </a:lvl3pPr>
            <a:lvl4pPr lvl="3" algn="ctr" rtl="0">
              <a:lnSpc>
                <a:spcPct val="115000"/>
              </a:lnSpc>
              <a:spcBef>
                <a:spcPts val="0"/>
              </a:spcBef>
              <a:spcAft>
                <a:spcPts val="0"/>
              </a:spcAft>
              <a:buClr>
                <a:schemeClr val="dk1"/>
              </a:buClr>
              <a:buSzPts val="2800"/>
              <a:buNone/>
              <a:defRPr sz="2800">
                <a:solidFill>
                  <a:schemeClr val="dk1"/>
                </a:solidFill>
              </a:defRPr>
            </a:lvl4pPr>
            <a:lvl5pPr lvl="4" algn="ctr" rtl="0">
              <a:lnSpc>
                <a:spcPct val="115000"/>
              </a:lnSpc>
              <a:spcBef>
                <a:spcPts val="0"/>
              </a:spcBef>
              <a:spcAft>
                <a:spcPts val="0"/>
              </a:spcAft>
              <a:buClr>
                <a:schemeClr val="dk1"/>
              </a:buClr>
              <a:buSzPts val="2800"/>
              <a:buNone/>
              <a:defRPr sz="2800">
                <a:solidFill>
                  <a:schemeClr val="dk1"/>
                </a:solidFill>
              </a:defRPr>
            </a:lvl5pPr>
            <a:lvl6pPr lvl="5" algn="ctr" rtl="0">
              <a:lnSpc>
                <a:spcPct val="115000"/>
              </a:lnSpc>
              <a:spcBef>
                <a:spcPts val="0"/>
              </a:spcBef>
              <a:spcAft>
                <a:spcPts val="0"/>
              </a:spcAft>
              <a:buClr>
                <a:schemeClr val="dk1"/>
              </a:buClr>
              <a:buSzPts val="2800"/>
              <a:buNone/>
              <a:defRPr sz="2800">
                <a:solidFill>
                  <a:schemeClr val="dk1"/>
                </a:solidFill>
              </a:defRPr>
            </a:lvl6pPr>
            <a:lvl7pPr lvl="6" algn="ctr" rtl="0">
              <a:lnSpc>
                <a:spcPct val="115000"/>
              </a:lnSpc>
              <a:spcBef>
                <a:spcPts val="0"/>
              </a:spcBef>
              <a:spcAft>
                <a:spcPts val="0"/>
              </a:spcAft>
              <a:buClr>
                <a:schemeClr val="dk1"/>
              </a:buClr>
              <a:buSzPts val="2800"/>
              <a:buNone/>
              <a:defRPr sz="2800">
                <a:solidFill>
                  <a:schemeClr val="dk1"/>
                </a:solidFill>
              </a:defRPr>
            </a:lvl7pPr>
            <a:lvl8pPr lvl="7" algn="ctr" rtl="0">
              <a:lnSpc>
                <a:spcPct val="115000"/>
              </a:lnSpc>
              <a:spcBef>
                <a:spcPts val="0"/>
              </a:spcBef>
              <a:spcAft>
                <a:spcPts val="0"/>
              </a:spcAft>
              <a:buClr>
                <a:schemeClr val="dk1"/>
              </a:buClr>
              <a:buSzPts val="2800"/>
              <a:buNone/>
              <a:defRPr sz="2800">
                <a:solidFill>
                  <a:schemeClr val="dk1"/>
                </a:solidFill>
              </a:defRPr>
            </a:lvl8pPr>
            <a:lvl9pPr lvl="8" algn="ctr" rtl="0">
              <a:lnSpc>
                <a:spcPct val="115000"/>
              </a:lnSpc>
              <a:spcBef>
                <a:spcPts val="0"/>
              </a:spcBef>
              <a:spcAft>
                <a:spcPts val="0"/>
              </a:spcAft>
              <a:buClr>
                <a:schemeClr val="dk1"/>
              </a:buClr>
              <a:buSzPts val="2800"/>
              <a:buNone/>
              <a:defRPr sz="2800">
                <a:solidFill>
                  <a:schemeClr val="dk1"/>
                </a:solidFill>
              </a:defRPr>
            </a:lvl9pPr>
          </a:lstStyle>
          <a:p>
            <a:endParaRPr/>
          </a:p>
        </p:txBody>
      </p:sp>
      <p:sp>
        <p:nvSpPr>
          <p:cNvPr id="84" name="Google Shape;84;p5"/>
          <p:cNvSpPr txBox="1">
            <a:spLocks noGrp="1"/>
          </p:cNvSpPr>
          <p:nvPr>
            <p:ph type="subTitle" idx="2"/>
          </p:nvPr>
        </p:nvSpPr>
        <p:spPr>
          <a:xfrm>
            <a:off x="1259400" y="2097300"/>
            <a:ext cx="2876400" cy="108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2800"/>
              <a:buNone/>
              <a:defRPr sz="1400" b="0">
                <a:solidFill>
                  <a:schemeClr val="dk1"/>
                </a:solidFill>
              </a:defRPr>
            </a:lvl1pPr>
            <a:lvl2pPr lvl="1" algn="ctr" rtl="0">
              <a:lnSpc>
                <a:spcPct val="115000"/>
              </a:lnSpc>
              <a:spcBef>
                <a:spcPts val="0"/>
              </a:spcBef>
              <a:spcAft>
                <a:spcPts val="0"/>
              </a:spcAft>
              <a:buClr>
                <a:schemeClr val="dk1"/>
              </a:buClr>
              <a:buSzPts val="2800"/>
              <a:buNone/>
              <a:defRPr sz="2800">
                <a:solidFill>
                  <a:schemeClr val="dk1"/>
                </a:solidFill>
              </a:defRPr>
            </a:lvl2pPr>
            <a:lvl3pPr lvl="2" algn="ctr" rtl="0">
              <a:lnSpc>
                <a:spcPct val="115000"/>
              </a:lnSpc>
              <a:spcBef>
                <a:spcPts val="0"/>
              </a:spcBef>
              <a:spcAft>
                <a:spcPts val="0"/>
              </a:spcAft>
              <a:buClr>
                <a:schemeClr val="dk1"/>
              </a:buClr>
              <a:buSzPts val="2800"/>
              <a:buNone/>
              <a:defRPr sz="2800">
                <a:solidFill>
                  <a:schemeClr val="dk1"/>
                </a:solidFill>
              </a:defRPr>
            </a:lvl3pPr>
            <a:lvl4pPr lvl="3" algn="ctr" rtl="0">
              <a:lnSpc>
                <a:spcPct val="115000"/>
              </a:lnSpc>
              <a:spcBef>
                <a:spcPts val="0"/>
              </a:spcBef>
              <a:spcAft>
                <a:spcPts val="0"/>
              </a:spcAft>
              <a:buClr>
                <a:schemeClr val="dk1"/>
              </a:buClr>
              <a:buSzPts val="2800"/>
              <a:buNone/>
              <a:defRPr sz="2800">
                <a:solidFill>
                  <a:schemeClr val="dk1"/>
                </a:solidFill>
              </a:defRPr>
            </a:lvl4pPr>
            <a:lvl5pPr lvl="4" algn="ctr" rtl="0">
              <a:lnSpc>
                <a:spcPct val="115000"/>
              </a:lnSpc>
              <a:spcBef>
                <a:spcPts val="0"/>
              </a:spcBef>
              <a:spcAft>
                <a:spcPts val="0"/>
              </a:spcAft>
              <a:buClr>
                <a:schemeClr val="dk1"/>
              </a:buClr>
              <a:buSzPts val="2800"/>
              <a:buNone/>
              <a:defRPr sz="2800">
                <a:solidFill>
                  <a:schemeClr val="dk1"/>
                </a:solidFill>
              </a:defRPr>
            </a:lvl5pPr>
            <a:lvl6pPr lvl="5" algn="ctr" rtl="0">
              <a:lnSpc>
                <a:spcPct val="115000"/>
              </a:lnSpc>
              <a:spcBef>
                <a:spcPts val="0"/>
              </a:spcBef>
              <a:spcAft>
                <a:spcPts val="0"/>
              </a:spcAft>
              <a:buClr>
                <a:schemeClr val="dk1"/>
              </a:buClr>
              <a:buSzPts val="2800"/>
              <a:buNone/>
              <a:defRPr sz="2800">
                <a:solidFill>
                  <a:schemeClr val="dk1"/>
                </a:solidFill>
              </a:defRPr>
            </a:lvl6pPr>
            <a:lvl7pPr lvl="6" algn="ctr" rtl="0">
              <a:lnSpc>
                <a:spcPct val="115000"/>
              </a:lnSpc>
              <a:spcBef>
                <a:spcPts val="0"/>
              </a:spcBef>
              <a:spcAft>
                <a:spcPts val="0"/>
              </a:spcAft>
              <a:buClr>
                <a:schemeClr val="dk1"/>
              </a:buClr>
              <a:buSzPts val="2800"/>
              <a:buNone/>
              <a:defRPr sz="2800">
                <a:solidFill>
                  <a:schemeClr val="dk1"/>
                </a:solidFill>
              </a:defRPr>
            </a:lvl7pPr>
            <a:lvl8pPr lvl="7" algn="ctr" rtl="0">
              <a:lnSpc>
                <a:spcPct val="115000"/>
              </a:lnSpc>
              <a:spcBef>
                <a:spcPts val="0"/>
              </a:spcBef>
              <a:spcAft>
                <a:spcPts val="0"/>
              </a:spcAft>
              <a:buClr>
                <a:schemeClr val="dk1"/>
              </a:buClr>
              <a:buSzPts val="2800"/>
              <a:buNone/>
              <a:defRPr sz="2800">
                <a:solidFill>
                  <a:schemeClr val="dk1"/>
                </a:solidFill>
              </a:defRPr>
            </a:lvl8pPr>
            <a:lvl9pPr lvl="8" algn="ctr" rtl="0">
              <a:lnSpc>
                <a:spcPct val="115000"/>
              </a:lnSpc>
              <a:spcBef>
                <a:spcPts val="0"/>
              </a:spcBef>
              <a:spcAft>
                <a:spcPts val="0"/>
              </a:spcAft>
              <a:buClr>
                <a:schemeClr val="dk1"/>
              </a:buClr>
              <a:buSzPts val="2800"/>
              <a:buNone/>
              <a:defRPr sz="2800">
                <a:solidFill>
                  <a:schemeClr val="dk1"/>
                </a:solidFill>
              </a:defRPr>
            </a:lvl9pPr>
          </a:lstStyle>
          <a:p>
            <a:endParaRPr/>
          </a:p>
        </p:txBody>
      </p:sp>
      <p:sp>
        <p:nvSpPr>
          <p:cNvPr id="85" name="Google Shape;85;p5"/>
          <p:cNvSpPr txBox="1">
            <a:spLocks noGrp="1"/>
          </p:cNvSpPr>
          <p:nvPr>
            <p:ph type="subTitle" idx="3"/>
          </p:nvPr>
        </p:nvSpPr>
        <p:spPr>
          <a:xfrm>
            <a:off x="1259400" y="1778675"/>
            <a:ext cx="2876400" cy="40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Comfortaa"/>
              <a:buNone/>
              <a:defRPr sz="2000" b="1">
                <a:solidFill>
                  <a:schemeClr val="dk1"/>
                </a:solidFill>
                <a:latin typeface="Comfortaa"/>
                <a:ea typeface="Comfortaa"/>
                <a:cs typeface="Comfortaa"/>
                <a:sym typeface="Comfortaa"/>
              </a:defRPr>
            </a:lvl1pPr>
            <a:lvl2pPr lvl="1" algn="ctr" rtl="0">
              <a:lnSpc>
                <a:spcPct val="115000"/>
              </a:lnSpc>
              <a:spcBef>
                <a:spcPts val="0"/>
              </a:spcBef>
              <a:spcAft>
                <a:spcPts val="0"/>
              </a:spcAft>
              <a:buSzPts val="2000"/>
              <a:buFont typeface="Comfortaa"/>
              <a:buNone/>
              <a:defRPr sz="2000" b="1">
                <a:latin typeface="Comfortaa"/>
                <a:ea typeface="Comfortaa"/>
                <a:cs typeface="Comfortaa"/>
                <a:sym typeface="Comfortaa"/>
              </a:defRPr>
            </a:lvl2pPr>
            <a:lvl3pPr lvl="2" algn="ctr" rtl="0">
              <a:lnSpc>
                <a:spcPct val="115000"/>
              </a:lnSpc>
              <a:spcBef>
                <a:spcPts val="0"/>
              </a:spcBef>
              <a:spcAft>
                <a:spcPts val="0"/>
              </a:spcAft>
              <a:buSzPts val="2000"/>
              <a:buFont typeface="Comfortaa"/>
              <a:buNone/>
              <a:defRPr sz="2000" b="1">
                <a:latin typeface="Comfortaa"/>
                <a:ea typeface="Comfortaa"/>
                <a:cs typeface="Comfortaa"/>
                <a:sym typeface="Comfortaa"/>
              </a:defRPr>
            </a:lvl3pPr>
            <a:lvl4pPr lvl="3" algn="ctr" rtl="0">
              <a:lnSpc>
                <a:spcPct val="115000"/>
              </a:lnSpc>
              <a:spcBef>
                <a:spcPts val="0"/>
              </a:spcBef>
              <a:spcAft>
                <a:spcPts val="0"/>
              </a:spcAft>
              <a:buSzPts val="2000"/>
              <a:buFont typeface="Comfortaa"/>
              <a:buNone/>
              <a:defRPr sz="2000" b="1">
                <a:latin typeface="Comfortaa"/>
                <a:ea typeface="Comfortaa"/>
                <a:cs typeface="Comfortaa"/>
                <a:sym typeface="Comfortaa"/>
              </a:defRPr>
            </a:lvl4pPr>
            <a:lvl5pPr lvl="4" algn="ctr" rtl="0">
              <a:lnSpc>
                <a:spcPct val="115000"/>
              </a:lnSpc>
              <a:spcBef>
                <a:spcPts val="0"/>
              </a:spcBef>
              <a:spcAft>
                <a:spcPts val="0"/>
              </a:spcAft>
              <a:buSzPts val="2000"/>
              <a:buFont typeface="Comfortaa"/>
              <a:buNone/>
              <a:defRPr sz="2000" b="1">
                <a:latin typeface="Comfortaa"/>
                <a:ea typeface="Comfortaa"/>
                <a:cs typeface="Comfortaa"/>
                <a:sym typeface="Comfortaa"/>
              </a:defRPr>
            </a:lvl5pPr>
            <a:lvl6pPr lvl="5" algn="ctr" rtl="0">
              <a:lnSpc>
                <a:spcPct val="115000"/>
              </a:lnSpc>
              <a:spcBef>
                <a:spcPts val="0"/>
              </a:spcBef>
              <a:spcAft>
                <a:spcPts val="0"/>
              </a:spcAft>
              <a:buSzPts val="2000"/>
              <a:buFont typeface="Comfortaa"/>
              <a:buNone/>
              <a:defRPr sz="2000" b="1">
                <a:latin typeface="Comfortaa"/>
                <a:ea typeface="Comfortaa"/>
                <a:cs typeface="Comfortaa"/>
                <a:sym typeface="Comfortaa"/>
              </a:defRPr>
            </a:lvl6pPr>
            <a:lvl7pPr lvl="6" algn="ctr" rtl="0">
              <a:lnSpc>
                <a:spcPct val="115000"/>
              </a:lnSpc>
              <a:spcBef>
                <a:spcPts val="0"/>
              </a:spcBef>
              <a:spcAft>
                <a:spcPts val="0"/>
              </a:spcAft>
              <a:buSzPts val="2000"/>
              <a:buFont typeface="Comfortaa"/>
              <a:buNone/>
              <a:defRPr sz="2000" b="1">
                <a:latin typeface="Comfortaa"/>
                <a:ea typeface="Comfortaa"/>
                <a:cs typeface="Comfortaa"/>
                <a:sym typeface="Comfortaa"/>
              </a:defRPr>
            </a:lvl7pPr>
            <a:lvl8pPr lvl="7" algn="ctr" rtl="0">
              <a:lnSpc>
                <a:spcPct val="115000"/>
              </a:lnSpc>
              <a:spcBef>
                <a:spcPts val="0"/>
              </a:spcBef>
              <a:spcAft>
                <a:spcPts val="0"/>
              </a:spcAft>
              <a:buSzPts val="2000"/>
              <a:buFont typeface="Comfortaa"/>
              <a:buNone/>
              <a:defRPr sz="2000" b="1">
                <a:latin typeface="Comfortaa"/>
                <a:ea typeface="Comfortaa"/>
                <a:cs typeface="Comfortaa"/>
                <a:sym typeface="Comfortaa"/>
              </a:defRPr>
            </a:lvl8pPr>
            <a:lvl9pPr lvl="8" algn="ctr" rtl="0">
              <a:lnSpc>
                <a:spcPct val="115000"/>
              </a:lnSpc>
              <a:spcBef>
                <a:spcPts val="0"/>
              </a:spcBef>
              <a:spcAft>
                <a:spcPts val="0"/>
              </a:spcAft>
              <a:buSzPts val="2000"/>
              <a:buFont typeface="Comfortaa"/>
              <a:buNone/>
              <a:defRPr sz="2000" b="1">
                <a:latin typeface="Comfortaa"/>
                <a:ea typeface="Comfortaa"/>
                <a:cs typeface="Comfortaa"/>
                <a:sym typeface="Comfortaa"/>
              </a:defRPr>
            </a:lvl9pPr>
          </a:lstStyle>
          <a:p>
            <a:endParaRPr/>
          </a:p>
        </p:txBody>
      </p:sp>
      <p:sp>
        <p:nvSpPr>
          <p:cNvPr id="86" name="Google Shape;86;p5"/>
          <p:cNvSpPr txBox="1">
            <a:spLocks noGrp="1"/>
          </p:cNvSpPr>
          <p:nvPr>
            <p:ph type="subTitle" idx="4"/>
          </p:nvPr>
        </p:nvSpPr>
        <p:spPr>
          <a:xfrm>
            <a:off x="5008130" y="1778675"/>
            <a:ext cx="2876400" cy="40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Comfortaa"/>
              <a:buNone/>
              <a:defRPr sz="2000" b="1">
                <a:solidFill>
                  <a:schemeClr val="dk1"/>
                </a:solidFill>
                <a:latin typeface="Comfortaa"/>
                <a:ea typeface="Comfortaa"/>
                <a:cs typeface="Comfortaa"/>
                <a:sym typeface="Comfortaa"/>
              </a:defRPr>
            </a:lvl1pPr>
            <a:lvl2pPr lvl="1" algn="ctr" rtl="0">
              <a:lnSpc>
                <a:spcPct val="115000"/>
              </a:lnSpc>
              <a:spcBef>
                <a:spcPts val="0"/>
              </a:spcBef>
              <a:spcAft>
                <a:spcPts val="0"/>
              </a:spcAft>
              <a:buSzPts val="2000"/>
              <a:buFont typeface="Comfortaa"/>
              <a:buNone/>
              <a:defRPr sz="2000" b="1">
                <a:latin typeface="Comfortaa"/>
                <a:ea typeface="Comfortaa"/>
                <a:cs typeface="Comfortaa"/>
                <a:sym typeface="Comfortaa"/>
              </a:defRPr>
            </a:lvl2pPr>
            <a:lvl3pPr lvl="2" algn="ctr" rtl="0">
              <a:lnSpc>
                <a:spcPct val="115000"/>
              </a:lnSpc>
              <a:spcBef>
                <a:spcPts val="0"/>
              </a:spcBef>
              <a:spcAft>
                <a:spcPts val="0"/>
              </a:spcAft>
              <a:buSzPts val="2000"/>
              <a:buFont typeface="Comfortaa"/>
              <a:buNone/>
              <a:defRPr sz="2000" b="1">
                <a:latin typeface="Comfortaa"/>
                <a:ea typeface="Comfortaa"/>
                <a:cs typeface="Comfortaa"/>
                <a:sym typeface="Comfortaa"/>
              </a:defRPr>
            </a:lvl3pPr>
            <a:lvl4pPr lvl="3" algn="ctr" rtl="0">
              <a:lnSpc>
                <a:spcPct val="115000"/>
              </a:lnSpc>
              <a:spcBef>
                <a:spcPts val="0"/>
              </a:spcBef>
              <a:spcAft>
                <a:spcPts val="0"/>
              </a:spcAft>
              <a:buSzPts val="2000"/>
              <a:buFont typeface="Comfortaa"/>
              <a:buNone/>
              <a:defRPr sz="2000" b="1">
                <a:latin typeface="Comfortaa"/>
                <a:ea typeface="Comfortaa"/>
                <a:cs typeface="Comfortaa"/>
                <a:sym typeface="Comfortaa"/>
              </a:defRPr>
            </a:lvl4pPr>
            <a:lvl5pPr lvl="4" algn="ctr" rtl="0">
              <a:lnSpc>
                <a:spcPct val="115000"/>
              </a:lnSpc>
              <a:spcBef>
                <a:spcPts val="0"/>
              </a:spcBef>
              <a:spcAft>
                <a:spcPts val="0"/>
              </a:spcAft>
              <a:buSzPts val="2000"/>
              <a:buFont typeface="Comfortaa"/>
              <a:buNone/>
              <a:defRPr sz="2000" b="1">
                <a:latin typeface="Comfortaa"/>
                <a:ea typeface="Comfortaa"/>
                <a:cs typeface="Comfortaa"/>
                <a:sym typeface="Comfortaa"/>
              </a:defRPr>
            </a:lvl5pPr>
            <a:lvl6pPr lvl="5" algn="ctr" rtl="0">
              <a:lnSpc>
                <a:spcPct val="115000"/>
              </a:lnSpc>
              <a:spcBef>
                <a:spcPts val="0"/>
              </a:spcBef>
              <a:spcAft>
                <a:spcPts val="0"/>
              </a:spcAft>
              <a:buSzPts val="2000"/>
              <a:buFont typeface="Comfortaa"/>
              <a:buNone/>
              <a:defRPr sz="2000" b="1">
                <a:latin typeface="Comfortaa"/>
                <a:ea typeface="Comfortaa"/>
                <a:cs typeface="Comfortaa"/>
                <a:sym typeface="Comfortaa"/>
              </a:defRPr>
            </a:lvl6pPr>
            <a:lvl7pPr lvl="6" algn="ctr" rtl="0">
              <a:lnSpc>
                <a:spcPct val="115000"/>
              </a:lnSpc>
              <a:spcBef>
                <a:spcPts val="0"/>
              </a:spcBef>
              <a:spcAft>
                <a:spcPts val="0"/>
              </a:spcAft>
              <a:buSzPts val="2000"/>
              <a:buFont typeface="Comfortaa"/>
              <a:buNone/>
              <a:defRPr sz="2000" b="1">
                <a:latin typeface="Comfortaa"/>
                <a:ea typeface="Comfortaa"/>
                <a:cs typeface="Comfortaa"/>
                <a:sym typeface="Comfortaa"/>
              </a:defRPr>
            </a:lvl7pPr>
            <a:lvl8pPr lvl="7" algn="ctr" rtl="0">
              <a:lnSpc>
                <a:spcPct val="115000"/>
              </a:lnSpc>
              <a:spcBef>
                <a:spcPts val="0"/>
              </a:spcBef>
              <a:spcAft>
                <a:spcPts val="0"/>
              </a:spcAft>
              <a:buSzPts val="2000"/>
              <a:buFont typeface="Comfortaa"/>
              <a:buNone/>
              <a:defRPr sz="2000" b="1">
                <a:latin typeface="Comfortaa"/>
                <a:ea typeface="Comfortaa"/>
                <a:cs typeface="Comfortaa"/>
                <a:sym typeface="Comfortaa"/>
              </a:defRPr>
            </a:lvl8pPr>
            <a:lvl9pPr lvl="8" algn="ctr" rtl="0">
              <a:lnSpc>
                <a:spcPct val="115000"/>
              </a:lnSpc>
              <a:spcBef>
                <a:spcPts val="0"/>
              </a:spcBef>
              <a:spcAft>
                <a:spcPts val="0"/>
              </a:spcAft>
              <a:buSzPts val="2000"/>
              <a:buFont typeface="Comfortaa"/>
              <a:buNone/>
              <a:defRPr sz="2000" b="1">
                <a:latin typeface="Comfortaa"/>
                <a:ea typeface="Comfortaa"/>
                <a:cs typeface="Comfortaa"/>
                <a:sym typeface="Comforta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grpSp>
        <p:nvGrpSpPr>
          <p:cNvPr id="88" name="Google Shape;88;p6"/>
          <p:cNvGrpSpPr/>
          <p:nvPr/>
        </p:nvGrpSpPr>
        <p:grpSpPr>
          <a:xfrm>
            <a:off x="-69131" y="2861750"/>
            <a:ext cx="1407879" cy="2777860"/>
            <a:chOff x="-69131" y="2861750"/>
            <a:chExt cx="1407879" cy="2777860"/>
          </a:xfrm>
        </p:grpSpPr>
        <p:sp>
          <p:nvSpPr>
            <p:cNvPr id="89" name="Google Shape;89;p6"/>
            <p:cNvSpPr/>
            <p:nvPr/>
          </p:nvSpPr>
          <p:spPr>
            <a:xfrm rot="-5400000">
              <a:off x="-597775" y="3703088"/>
              <a:ext cx="2465167" cy="1407879"/>
            </a:xfrm>
            <a:custGeom>
              <a:avLst/>
              <a:gdLst/>
              <a:ahLst/>
              <a:cxnLst/>
              <a:rect l="l" t="t" r="r" b="b"/>
              <a:pathLst>
                <a:path w="46506" h="26560" extrusionOk="0">
                  <a:moveTo>
                    <a:pt x="0" y="0"/>
                  </a:moveTo>
                  <a:lnTo>
                    <a:pt x="90" y="26389"/>
                  </a:lnTo>
                  <a:cubicBezTo>
                    <a:pt x="90" y="26389"/>
                    <a:pt x="1021" y="26559"/>
                    <a:pt x="2470" y="26559"/>
                  </a:cubicBezTo>
                  <a:cubicBezTo>
                    <a:pt x="6085" y="26559"/>
                    <a:pt x="12920" y="25495"/>
                    <a:pt x="16531" y="18056"/>
                  </a:cubicBezTo>
                  <a:cubicBezTo>
                    <a:pt x="20162" y="10589"/>
                    <a:pt x="25729" y="10420"/>
                    <a:pt x="32428" y="10197"/>
                  </a:cubicBezTo>
                  <a:cubicBezTo>
                    <a:pt x="46033" y="9733"/>
                    <a:pt x="46506" y="0"/>
                    <a:pt x="465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91579" y="4072377"/>
              <a:ext cx="227598" cy="242816"/>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233950" y="2861750"/>
              <a:ext cx="112500" cy="112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6"/>
          <p:cNvGrpSpPr/>
          <p:nvPr/>
        </p:nvGrpSpPr>
        <p:grpSpPr>
          <a:xfrm>
            <a:off x="7220213" y="-1253830"/>
            <a:ext cx="2873249" cy="3147215"/>
            <a:chOff x="7220213" y="-1253830"/>
            <a:chExt cx="2873249" cy="3147215"/>
          </a:xfrm>
        </p:grpSpPr>
        <p:grpSp>
          <p:nvGrpSpPr>
            <p:cNvPr id="93" name="Google Shape;93;p6"/>
            <p:cNvGrpSpPr/>
            <p:nvPr/>
          </p:nvGrpSpPr>
          <p:grpSpPr>
            <a:xfrm rot="9960077">
              <a:off x="7496365" y="-1011247"/>
              <a:ext cx="2320946" cy="2568137"/>
              <a:chOff x="2828522" y="2361700"/>
              <a:chExt cx="2320948" cy="2568140"/>
            </a:xfrm>
          </p:grpSpPr>
          <p:sp>
            <p:nvSpPr>
              <p:cNvPr id="94" name="Google Shape;94;p6"/>
              <p:cNvSpPr/>
              <p:nvPr/>
            </p:nvSpPr>
            <p:spPr>
              <a:xfrm>
                <a:off x="2944846" y="2802609"/>
                <a:ext cx="1922496" cy="2127232"/>
              </a:xfrm>
              <a:custGeom>
                <a:avLst/>
                <a:gdLst/>
                <a:ahLst/>
                <a:cxnLst/>
                <a:rect l="l" t="t" r="r" b="b"/>
                <a:pathLst>
                  <a:path w="29485" h="32625" fill="none" extrusionOk="0">
                    <a:moveTo>
                      <a:pt x="29484" y="31705"/>
                    </a:moveTo>
                    <a:cubicBezTo>
                      <a:pt x="29484" y="31705"/>
                      <a:pt x="20510" y="32624"/>
                      <a:pt x="15683" y="16816"/>
                    </a:cubicBezTo>
                    <a:cubicBezTo>
                      <a:pt x="10545" y="0"/>
                      <a:pt x="0" y="3390"/>
                      <a:pt x="0" y="339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2975687" y="2722929"/>
                <a:ext cx="1962008" cy="2127232"/>
              </a:xfrm>
              <a:custGeom>
                <a:avLst/>
                <a:gdLst/>
                <a:ahLst/>
                <a:cxnLst/>
                <a:rect l="l" t="t" r="r" b="b"/>
                <a:pathLst>
                  <a:path w="30091" h="32625" fill="none" extrusionOk="0">
                    <a:moveTo>
                      <a:pt x="30091" y="31705"/>
                    </a:moveTo>
                    <a:cubicBezTo>
                      <a:pt x="30091" y="31705"/>
                      <a:pt x="21116" y="32624"/>
                      <a:pt x="16290" y="16816"/>
                    </a:cubicBezTo>
                    <a:cubicBezTo>
                      <a:pt x="11160" y="0"/>
                      <a:pt x="0" y="3078"/>
                      <a:pt x="0" y="3078"/>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2922742" y="2601324"/>
                <a:ext cx="2085958" cy="2174373"/>
              </a:xfrm>
              <a:custGeom>
                <a:avLst/>
                <a:gdLst/>
                <a:ahLst/>
                <a:cxnLst/>
                <a:rect l="l" t="t" r="r" b="b"/>
                <a:pathLst>
                  <a:path w="31992" h="33348" fill="none" extrusionOk="0">
                    <a:moveTo>
                      <a:pt x="31991" y="32348"/>
                    </a:moveTo>
                    <a:cubicBezTo>
                      <a:pt x="31991" y="32348"/>
                      <a:pt x="22758" y="33347"/>
                      <a:pt x="18190" y="17459"/>
                    </a:cubicBezTo>
                    <a:cubicBezTo>
                      <a:pt x="13168" y="1"/>
                      <a:pt x="0" y="3730"/>
                      <a:pt x="0" y="373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2867449" y="2455333"/>
                <a:ext cx="2211604" cy="2247661"/>
              </a:xfrm>
              <a:custGeom>
                <a:avLst/>
                <a:gdLst/>
                <a:ahLst/>
                <a:cxnLst/>
                <a:rect l="l" t="t" r="r" b="b"/>
                <a:pathLst>
                  <a:path w="33919" h="34472" fill="none" extrusionOk="0">
                    <a:moveTo>
                      <a:pt x="33919" y="33374"/>
                    </a:moveTo>
                    <a:cubicBezTo>
                      <a:pt x="33919" y="33374"/>
                      <a:pt x="24650" y="34471"/>
                      <a:pt x="20118" y="18485"/>
                    </a:cubicBezTo>
                    <a:cubicBezTo>
                      <a:pt x="14872" y="0"/>
                      <a:pt x="1" y="4702"/>
                      <a:pt x="1" y="4702"/>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2828522" y="2361700"/>
                <a:ext cx="2320948" cy="2256919"/>
              </a:xfrm>
              <a:custGeom>
                <a:avLst/>
                <a:gdLst/>
                <a:ahLst/>
                <a:cxnLst/>
                <a:rect l="l" t="t" r="r" b="b"/>
                <a:pathLst>
                  <a:path w="35596" h="34614" fill="none" extrusionOk="0">
                    <a:moveTo>
                      <a:pt x="35595" y="33588"/>
                    </a:moveTo>
                    <a:cubicBezTo>
                      <a:pt x="35595" y="33588"/>
                      <a:pt x="26237" y="34614"/>
                      <a:pt x="21794" y="18699"/>
                    </a:cubicBezTo>
                    <a:cubicBezTo>
                      <a:pt x="16575" y="0"/>
                      <a:pt x="0" y="4701"/>
                      <a:pt x="0" y="4701"/>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6"/>
            <p:cNvSpPr/>
            <p:nvPr/>
          </p:nvSpPr>
          <p:spPr>
            <a:xfrm>
              <a:off x="8919425" y="129775"/>
              <a:ext cx="91800" cy="91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7849925" y="184775"/>
              <a:ext cx="176100" cy="176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8960711" y="1669280"/>
              <a:ext cx="112364" cy="224105"/>
            </a:xfrm>
            <a:custGeom>
              <a:avLst/>
              <a:gdLst/>
              <a:ahLst/>
              <a:cxnLst/>
              <a:rect l="l" t="t" r="r" b="b"/>
              <a:pathLst>
                <a:path w="2348" h="4683" extrusionOk="0">
                  <a:moveTo>
                    <a:pt x="515" y="1"/>
                  </a:moveTo>
                  <a:cubicBezTo>
                    <a:pt x="414" y="1"/>
                    <a:pt x="311" y="17"/>
                    <a:pt x="206" y="46"/>
                  </a:cubicBezTo>
                  <a:cubicBezTo>
                    <a:pt x="37" y="91"/>
                    <a:pt x="1" y="180"/>
                    <a:pt x="63" y="341"/>
                  </a:cubicBezTo>
                  <a:cubicBezTo>
                    <a:pt x="99" y="430"/>
                    <a:pt x="135" y="528"/>
                    <a:pt x="179" y="617"/>
                  </a:cubicBezTo>
                  <a:cubicBezTo>
                    <a:pt x="536" y="1491"/>
                    <a:pt x="893" y="2366"/>
                    <a:pt x="1259" y="3240"/>
                  </a:cubicBezTo>
                  <a:cubicBezTo>
                    <a:pt x="1268" y="3276"/>
                    <a:pt x="1286" y="3320"/>
                    <a:pt x="1303" y="3374"/>
                  </a:cubicBezTo>
                  <a:cubicBezTo>
                    <a:pt x="1250" y="3365"/>
                    <a:pt x="1214" y="3365"/>
                    <a:pt x="1179" y="3365"/>
                  </a:cubicBezTo>
                  <a:cubicBezTo>
                    <a:pt x="1125" y="3365"/>
                    <a:pt x="1071" y="3363"/>
                    <a:pt x="1019" y="3363"/>
                  </a:cubicBezTo>
                  <a:cubicBezTo>
                    <a:pt x="939" y="3363"/>
                    <a:pt x="861" y="3367"/>
                    <a:pt x="786" y="3383"/>
                  </a:cubicBezTo>
                  <a:cubicBezTo>
                    <a:pt x="492" y="3427"/>
                    <a:pt x="269" y="3579"/>
                    <a:pt x="162" y="3873"/>
                  </a:cubicBezTo>
                  <a:cubicBezTo>
                    <a:pt x="37" y="4248"/>
                    <a:pt x="286" y="4640"/>
                    <a:pt x="679" y="4676"/>
                  </a:cubicBezTo>
                  <a:cubicBezTo>
                    <a:pt x="721" y="4681"/>
                    <a:pt x="762" y="4683"/>
                    <a:pt x="803" y="4683"/>
                  </a:cubicBezTo>
                  <a:cubicBezTo>
                    <a:pt x="1009" y="4683"/>
                    <a:pt x="1207" y="4627"/>
                    <a:pt x="1393" y="4516"/>
                  </a:cubicBezTo>
                  <a:cubicBezTo>
                    <a:pt x="1518" y="4435"/>
                    <a:pt x="1607" y="4328"/>
                    <a:pt x="1651" y="4186"/>
                  </a:cubicBezTo>
                  <a:cubicBezTo>
                    <a:pt x="1732" y="3909"/>
                    <a:pt x="1669" y="3650"/>
                    <a:pt x="1562" y="3400"/>
                  </a:cubicBezTo>
                  <a:cubicBezTo>
                    <a:pt x="1187" y="2499"/>
                    <a:pt x="822" y="1607"/>
                    <a:pt x="447" y="706"/>
                  </a:cubicBezTo>
                  <a:cubicBezTo>
                    <a:pt x="438" y="671"/>
                    <a:pt x="429" y="635"/>
                    <a:pt x="411" y="581"/>
                  </a:cubicBezTo>
                  <a:cubicBezTo>
                    <a:pt x="465" y="564"/>
                    <a:pt x="509" y="546"/>
                    <a:pt x="563" y="546"/>
                  </a:cubicBezTo>
                  <a:cubicBezTo>
                    <a:pt x="596" y="542"/>
                    <a:pt x="629" y="540"/>
                    <a:pt x="661" y="540"/>
                  </a:cubicBezTo>
                  <a:cubicBezTo>
                    <a:pt x="837" y="540"/>
                    <a:pt x="1001" y="599"/>
                    <a:pt x="1152" y="697"/>
                  </a:cubicBezTo>
                  <a:cubicBezTo>
                    <a:pt x="1268" y="769"/>
                    <a:pt x="1375" y="840"/>
                    <a:pt x="1491" y="912"/>
                  </a:cubicBezTo>
                  <a:cubicBezTo>
                    <a:pt x="1669" y="1023"/>
                    <a:pt x="1866" y="1079"/>
                    <a:pt x="2071" y="1079"/>
                  </a:cubicBezTo>
                  <a:cubicBezTo>
                    <a:pt x="2113" y="1079"/>
                    <a:pt x="2154" y="1077"/>
                    <a:pt x="2196" y="1072"/>
                  </a:cubicBezTo>
                  <a:cubicBezTo>
                    <a:pt x="2285" y="1063"/>
                    <a:pt x="2347" y="1001"/>
                    <a:pt x="2338" y="938"/>
                  </a:cubicBezTo>
                  <a:cubicBezTo>
                    <a:pt x="2320" y="858"/>
                    <a:pt x="2258" y="849"/>
                    <a:pt x="2187" y="849"/>
                  </a:cubicBezTo>
                  <a:cubicBezTo>
                    <a:pt x="2162" y="852"/>
                    <a:pt x="2138" y="853"/>
                    <a:pt x="2115" y="853"/>
                  </a:cubicBezTo>
                  <a:cubicBezTo>
                    <a:pt x="1879" y="853"/>
                    <a:pt x="1678" y="735"/>
                    <a:pt x="1500" y="581"/>
                  </a:cubicBezTo>
                  <a:cubicBezTo>
                    <a:pt x="1339" y="439"/>
                    <a:pt x="1187" y="296"/>
                    <a:pt x="1018" y="162"/>
                  </a:cubicBezTo>
                  <a:cubicBezTo>
                    <a:pt x="860" y="49"/>
                    <a:pt x="691" y="1"/>
                    <a:pt x="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7"/>
          <p:cNvSpPr/>
          <p:nvPr/>
        </p:nvSpPr>
        <p:spPr>
          <a:xfrm rot="-5400000">
            <a:off x="7779525" y="136375"/>
            <a:ext cx="1652879" cy="1204845"/>
          </a:xfrm>
          <a:custGeom>
            <a:avLst/>
            <a:gdLst/>
            <a:ahLst/>
            <a:cxnLst/>
            <a:rect l="l" t="t" r="r" b="b"/>
            <a:pathLst>
              <a:path w="38076" h="27755" extrusionOk="0">
                <a:moveTo>
                  <a:pt x="38076" y="1"/>
                </a:moveTo>
                <a:cubicBezTo>
                  <a:pt x="34543" y="1393"/>
                  <a:pt x="30850" y="3935"/>
                  <a:pt x="28191" y="10528"/>
                </a:cubicBezTo>
                <a:cubicBezTo>
                  <a:pt x="26630" y="14395"/>
                  <a:pt x="24539" y="15326"/>
                  <a:pt x="21961" y="15326"/>
                </a:cubicBezTo>
                <a:cubicBezTo>
                  <a:pt x="19571" y="15326"/>
                  <a:pt x="16762" y="14525"/>
                  <a:pt x="13571" y="14525"/>
                </a:cubicBezTo>
                <a:cubicBezTo>
                  <a:pt x="12260" y="14525"/>
                  <a:pt x="10885" y="14660"/>
                  <a:pt x="9448" y="15042"/>
                </a:cubicBezTo>
                <a:cubicBezTo>
                  <a:pt x="304" y="17477"/>
                  <a:pt x="1" y="27754"/>
                  <a:pt x="1" y="27754"/>
                </a:cubicBezTo>
                <a:lnTo>
                  <a:pt x="38076" y="27754"/>
                </a:lnTo>
                <a:lnTo>
                  <a:pt x="380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rot="-1822260">
            <a:off x="-800028" y="-162807"/>
            <a:ext cx="2465126" cy="1407856"/>
          </a:xfrm>
          <a:custGeom>
            <a:avLst/>
            <a:gdLst/>
            <a:ahLst/>
            <a:cxnLst/>
            <a:rect l="l" t="t" r="r" b="b"/>
            <a:pathLst>
              <a:path w="46506" h="26560" extrusionOk="0">
                <a:moveTo>
                  <a:pt x="0" y="0"/>
                </a:moveTo>
                <a:lnTo>
                  <a:pt x="90" y="26389"/>
                </a:lnTo>
                <a:cubicBezTo>
                  <a:pt x="90" y="26389"/>
                  <a:pt x="1021" y="26559"/>
                  <a:pt x="2470" y="26559"/>
                </a:cubicBezTo>
                <a:cubicBezTo>
                  <a:pt x="6085" y="26559"/>
                  <a:pt x="12920" y="25495"/>
                  <a:pt x="16531" y="18056"/>
                </a:cubicBezTo>
                <a:cubicBezTo>
                  <a:pt x="20162" y="10589"/>
                  <a:pt x="25729" y="10420"/>
                  <a:pt x="32428" y="10197"/>
                </a:cubicBezTo>
                <a:cubicBezTo>
                  <a:pt x="46033" y="9733"/>
                  <a:pt x="46506" y="0"/>
                  <a:pt x="46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7"/>
          <p:cNvGrpSpPr/>
          <p:nvPr/>
        </p:nvGrpSpPr>
        <p:grpSpPr>
          <a:xfrm>
            <a:off x="117163" y="3721180"/>
            <a:ext cx="1066824" cy="1367345"/>
            <a:chOff x="117163" y="3721180"/>
            <a:chExt cx="1066824" cy="1367345"/>
          </a:xfrm>
        </p:grpSpPr>
        <p:sp>
          <p:nvSpPr>
            <p:cNvPr id="107" name="Google Shape;107;p7"/>
            <p:cNvSpPr/>
            <p:nvPr/>
          </p:nvSpPr>
          <p:spPr>
            <a:xfrm>
              <a:off x="1071623" y="4815968"/>
              <a:ext cx="112364" cy="224105"/>
            </a:xfrm>
            <a:custGeom>
              <a:avLst/>
              <a:gdLst/>
              <a:ahLst/>
              <a:cxnLst/>
              <a:rect l="l" t="t" r="r" b="b"/>
              <a:pathLst>
                <a:path w="2348" h="4683" extrusionOk="0">
                  <a:moveTo>
                    <a:pt x="515" y="1"/>
                  </a:moveTo>
                  <a:cubicBezTo>
                    <a:pt x="414" y="1"/>
                    <a:pt x="311" y="17"/>
                    <a:pt x="206" y="46"/>
                  </a:cubicBezTo>
                  <a:cubicBezTo>
                    <a:pt x="37" y="91"/>
                    <a:pt x="1" y="180"/>
                    <a:pt x="63" y="341"/>
                  </a:cubicBezTo>
                  <a:cubicBezTo>
                    <a:pt x="99" y="430"/>
                    <a:pt x="135" y="528"/>
                    <a:pt x="179" y="617"/>
                  </a:cubicBezTo>
                  <a:cubicBezTo>
                    <a:pt x="536" y="1491"/>
                    <a:pt x="893" y="2366"/>
                    <a:pt x="1259" y="3240"/>
                  </a:cubicBezTo>
                  <a:cubicBezTo>
                    <a:pt x="1268" y="3276"/>
                    <a:pt x="1286" y="3320"/>
                    <a:pt x="1303" y="3374"/>
                  </a:cubicBezTo>
                  <a:cubicBezTo>
                    <a:pt x="1250" y="3365"/>
                    <a:pt x="1214" y="3365"/>
                    <a:pt x="1179" y="3365"/>
                  </a:cubicBezTo>
                  <a:cubicBezTo>
                    <a:pt x="1125" y="3365"/>
                    <a:pt x="1071" y="3363"/>
                    <a:pt x="1019" y="3363"/>
                  </a:cubicBezTo>
                  <a:cubicBezTo>
                    <a:pt x="939" y="3363"/>
                    <a:pt x="861" y="3367"/>
                    <a:pt x="786" y="3383"/>
                  </a:cubicBezTo>
                  <a:cubicBezTo>
                    <a:pt x="492" y="3427"/>
                    <a:pt x="269" y="3579"/>
                    <a:pt x="162" y="3873"/>
                  </a:cubicBezTo>
                  <a:cubicBezTo>
                    <a:pt x="37" y="4248"/>
                    <a:pt x="286" y="4640"/>
                    <a:pt x="679" y="4676"/>
                  </a:cubicBezTo>
                  <a:cubicBezTo>
                    <a:pt x="721" y="4681"/>
                    <a:pt x="762" y="4683"/>
                    <a:pt x="803" y="4683"/>
                  </a:cubicBezTo>
                  <a:cubicBezTo>
                    <a:pt x="1009" y="4683"/>
                    <a:pt x="1207" y="4627"/>
                    <a:pt x="1393" y="4516"/>
                  </a:cubicBezTo>
                  <a:cubicBezTo>
                    <a:pt x="1518" y="4435"/>
                    <a:pt x="1607" y="4328"/>
                    <a:pt x="1651" y="4186"/>
                  </a:cubicBezTo>
                  <a:cubicBezTo>
                    <a:pt x="1732" y="3909"/>
                    <a:pt x="1669" y="3650"/>
                    <a:pt x="1562" y="3400"/>
                  </a:cubicBezTo>
                  <a:cubicBezTo>
                    <a:pt x="1187" y="2499"/>
                    <a:pt x="822" y="1607"/>
                    <a:pt x="447" y="706"/>
                  </a:cubicBezTo>
                  <a:cubicBezTo>
                    <a:pt x="438" y="671"/>
                    <a:pt x="429" y="635"/>
                    <a:pt x="411" y="581"/>
                  </a:cubicBezTo>
                  <a:cubicBezTo>
                    <a:pt x="465" y="564"/>
                    <a:pt x="509" y="546"/>
                    <a:pt x="563" y="546"/>
                  </a:cubicBezTo>
                  <a:cubicBezTo>
                    <a:pt x="596" y="542"/>
                    <a:pt x="629" y="540"/>
                    <a:pt x="661" y="540"/>
                  </a:cubicBezTo>
                  <a:cubicBezTo>
                    <a:pt x="837" y="540"/>
                    <a:pt x="1001" y="599"/>
                    <a:pt x="1152" y="697"/>
                  </a:cubicBezTo>
                  <a:cubicBezTo>
                    <a:pt x="1268" y="769"/>
                    <a:pt x="1375" y="840"/>
                    <a:pt x="1491" y="912"/>
                  </a:cubicBezTo>
                  <a:cubicBezTo>
                    <a:pt x="1669" y="1023"/>
                    <a:pt x="1866" y="1079"/>
                    <a:pt x="2071" y="1079"/>
                  </a:cubicBezTo>
                  <a:cubicBezTo>
                    <a:pt x="2113" y="1079"/>
                    <a:pt x="2154" y="1077"/>
                    <a:pt x="2196" y="1072"/>
                  </a:cubicBezTo>
                  <a:cubicBezTo>
                    <a:pt x="2285" y="1063"/>
                    <a:pt x="2347" y="1001"/>
                    <a:pt x="2338" y="938"/>
                  </a:cubicBezTo>
                  <a:cubicBezTo>
                    <a:pt x="2320" y="858"/>
                    <a:pt x="2258" y="849"/>
                    <a:pt x="2187" y="849"/>
                  </a:cubicBezTo>
                  <a:cubicBezTo>
                    <a:pt x="2162" y="852"/>
                    <a:pt x="2138" y="853"/>
                    <a:pt x="2115" y="853"/>
                  </a:cubicBezTo>
                  <a:cubicBezTo>
                    <a:pt x="1879" y="853"/>
                    <a:pt x="1678" y="735"/>
                    <a:pt x="1500" y="581"/>
                  </a:cubicBezTo>
                  <a:cubicBezTo>
                    <a:pt x="1339" y="439"/>
                    <a:pt x="1187" y="296"/>
                    <a:pt x="1018" y="162"/>
                  </a:cubicBezTo>
                  <a:cubicBezTo>
                    <a:pt x="860" y="49"/>
                    <a:pt x="691" y="1"/>
                    <a:pt x="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117163" y="4912425"/>
              <a:ext cx="176100" cy="176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149036" y="3721180"/>
              <a:ext cx="112364" cy="224105"/>
            </a:xfrm>
            <a:custGeom>
              <a:avLst/>
              <a:gdLst/>
              <a:ahLst/>
              <a:cxnLst/>
              <a:rect l="l" t="t" r="r" b="b"/>
              <a:pathLst>
                <a:path w="2348" h="4683" extrusionOk="0">
                  <a:moveTo>
                    <a:pt x="515" y="1"/>
                  </a:moveTo>
                  <a:cubicBezTo>
                    <a:pt x="414" y="1"/>
                    <a:pt x="311" y="17"/>
                    <a:pt x="206" y="46"/>
                  </a:cubicBezTo>
                  <a:cubicBezTo>
                    <a:pt x="37" y="91"/>
                    <a:pt x="1" y="180"/>
                    <a:pt x="63" y="341"/>
                  </a:cubicBezTo>
                  <a:cubicBezTo>
                    <a:pt x="99" y="430"/>
                    <a:pt x="135" y="528"/>
                    <a:pt x="179" y="617"/>
                  </a:cubicBezTo>
                  <a:cubicBezTo>
                    <a:pt x="536" y="1491"/>
                    <a:pt x="893" y="2366"/>
                    <a:pt x="1259" y="3240"/>
                  </a:cubicBezTo>
                  <a:cubicBezTo>
                    <a:pt x="1268" y="3276"/>
                    <a:pt x="1286" y="3320"/>
                    <a:pt x="1303" y="3374"/>
                  </a:cubicBezTo>
                  <a:cubicBezTo>
                    <a:pt x="1250" y="3365"/>
                    <a:pt x="1214" y="3365"/>
                    <a:pt x="1179" y="3365"/>
                  </a:cubicBezTo>
                  <a:cubicBezTo>
                    <a:pt x="1125" y="3365"/>
                    <a:pt x="1071" y="3363"/>
                    <a:pt x="1019" y="3363"/>
                  </a:cubicBezTo>
                  <a:cubicBezTo>
                    <a:pt x="939" y="3363"/>
                    <a:pt x="861" y="3367"/>
                    <a:pt x="786" y="3383"/>
                  </a:cubicBezTo>
                  <a:cubicBezTo>
                    <a:pt x="492" y="3427"/>
                    <a:pt x="269" y="3579"/>
                    <a:pt x="162" y="3873"/>
                  </a:cubicBezTo>
                  <a:cubicBezTo>
                    <a:pt x="37" y="4248"/>
                    <a:pt x="286" y="4640"/>
                    <a:pt x="679" y="4676"/>
                  </a:cubicBezTo>
                  <a:cubicBezTo>
                    <a:pt x="721" y="4681"/>
                    <a:pt x="762" y="4683"/>
                    <a:pt x="803" y="4683"/>
                  </a:cubicBezTo>
                  <a:cubicBezTo>
                    <a:pt x="1009" y="4683"/>
                    <a:pt x="1207" y="4627"/>
                    <a:pt x="1393" y="4516"/>
                  </a:cubicBezTo>
                  <a:cubicBezTo>
                    <a:pt x="1518" y="4435"/>
                    <a:pt x="1607" y="4328"/>
                    <a:pt x="1651" y="4186"/>
                  </a:cubicBezTo>
                  <a:cubicBezTo>
                    <a:pt x="1732" y="3909"/>
                    <a:pt x="1669" y="3650"/>
                    <a:pt x="1562" y="3400"/>
                  </a:cubicBezTo>
                  <a:cubicBezTo>
                    <a:pt x="1187" y="2499"/>
                    <a:pt x="822" y="1607"/>
                    <a:pt x="447" y="706"/>
                  </a:cubicBezTo>
                  <a:cubicBezTo>
                    <a:pt x="438" y="671"/>
                    <a:pt x="429" y="635"/>
                    <a:pt x="411" y="581"/>
                  </a:cubicBezTo>
                  <a:cubicBezTo>
                    <a:pt x="465" y="564"/>
                    <a:pt x="509" y="546"/>
                    <a:pt x="563" y="546"/>
                  </a:cubicBezTo>
                  <a:cubicBezTo>
                    <a:pt x="596" y="542"/>
                    <a:pt x="629" y="540"/>
                    <a:pt x="661" y="540"/>
                  </a:cubicBezTo>
                  <a:cubicBezTo>
                    <a:pt x="837" y="540"/>
                    <a:pt x="1001" y="599"/>
                    <a:pt x="1152" y="697"/>
                  </a:cubicBezTo>
                  <a:cubicBezTo>
                    <a:pt x="1268" y="769"/>
                    <a:pt x="1375" y="840"/>
                    <a:pt x="1491" y="912"/>
                  </a:cubicBezTo>
                  <a:cubicBezTo>
                    <a:pt x="1669" y="1023"/>
                    <a:pt x="1866" y="1079"/>
                    <a:pt x="2071" y="1079"/>
                  </a:cubicBezTo>
                  <a:cubicBezTo>
                    <a:pt x="2113" y="1079"/>
                    <a:pt x="2154" y="1077"/>
                    <a:pt x="2196" y="1072"/>
                  </a:cubicBezTo>
                  <a:cubicBezTo>
                    <a:pt x="2285" y="1063"/>
                    <a:pt x="2347" y="1001"/>
                    <a:pt x="2338" y="938"/>
                  </a:cubicBezTo>
                  <a:cubicBezTo>
                    <a:pt x="2320" y="858"/>
                    <a:pt x="2258" y="849"/>
                    <a:pt x="2187" y="849"/>
                  </a:cubicBezTo>
                  <a:cubicBezTo>
                    <a:pt x="2162" y="852"/>
                    <a:pt x="2138" y="853"/>
                    <a:pt x="2115" y="853"/>
                  </a:cubicBezTo>
                  <a:cubicBezTo>
                    <a:pt x="1879" y="853"/>
                    <a:pt x="1678" y="735"/>
                    <a:pt x="1500" y="581"/>
                  </a:cubicBezTo>
                  <a:cubicBezTo>
                    <a:pt x="1339" y="439"/>
                    <a:pt x="1187" y="296"/>
                    <a:pt x="1018" y="162"/>
                  </a:cubicBezTo>
                  <a:cubicBezTo>
                    <a:pt x="860" y="49"/>
                    <a:pt x="691" y="1"/>
                    <a:pt x="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7"/>
          <p:cNvSpPr txBox="1">
            <a:spLocks noGrp="1"/>
          </p:cNvSpPr>
          <p:nvPr>
            <p:ph type="body" idx="1"/>
          </p:nvPr>
        </p:nvSpPr>
        <p:spPr>
          <a:xfrm>
            <a:off x="720000" y="1748800"/>
            <a:ext cx="4885800" cy="23298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111" name="Google Shape;111;p7"/>
          <p:cNvSpPr txBox="1">
            <a:spLocks noGrp="1"/>
          </p:cNvSpPr>
          <p:nvPr>
            <p:ph type="title"/>
          </p:nvPr>
        </p:nvSpPr>
        <p:spPr>
          <a:xfrm>
            <a:off x="720000" y="1064900"/>
            <a:ext cx="4885800" cy="684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12" name="Google Shape;112;p7"/>
          <p:cNvGrpSpPr/>
          <p:nvPr/>
        </p:nvGrpSpPr>
        <p:grpSpPr>
          <a:xfrm rot="-4701868">
            <a:off x="6675450" y="2481478"/>
            <a:ext cx="3235985" cy="3580632"/>
            <a:chOff x="2828522" y="2361700"/>
            <a:chExt cx="2320948" cy="2568140"/>
          </a:xfrm>
        </p:grpSpPr>
        <p:sp>
          <p:nvSpPr>
            <p:cNvPr id="113" name="Google Shape;113;p7"/>
            <p:cNvSpPr/>
            <p:nvPr/>
          </p:nvSpPr>
          <p:spPr>
            <a:xfrm>
              <a:off x="2944846" y="2802609"/>
              <a:ext cx="1922496" cy="2127232"/>
            </a:xfrm>
            <a:custGeom>
              <a:avLst/>
              <a:gdLst/>
              <a:ahLst/>
              <a:cxnLst/>
              <a:rect l="l" t="t" r="r" b="b"/>
              <a:pathLst>
                <a:path w="29485" h="32625" fill="none" extrusionOk="0">
                  <a:moveTo>
                    <a:pt x="29484" y="31705"/>
                  </a:moveTo>
                  <a:cubicBezTo>
                    <a:pt x="29484" y="31705"/>
                    <a:pt x="20510" y="32624"/>
                    <a:pt x="15683" y="16816"/>
                  </a:cubicBezTo>
                  <a:cubicBezTo>
                    <a:pt x="10545" y="0"/>
                    <a:pt x="0" y="3390"/>
                    <a:pt x="0" y="339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2975687" y="2722929"/>
              <a:ext cx="1962008" cy="2127232"/>
            </a:xfrm>
            <a:custGeom>
              <a:avLst/>
              <a:gdLst/>
              <a:ahLst/>
              <a:cxnLst/>
              <a:rect l="l" t="t" r="r" b="b"/>
              <a:pathLst>
                <a:path w="30091" h="32625" fill="none" extrusionOk="0">
                  <a:moveTo>
                    <a:pt x="30091" y="31705"/>
                  </a:moveTo>
                  <a:cubicBezTo>
                    <a:pt x="30091" y="31705"/>
                    <a:pt x="21116" y="32624"/>
                    <a:pt x="16290" y="16816"/>
                  </a:cubicBezTo>
                  <a:cubicBezTo>
                    <a:pt x="11160" y="0"/>
                    <a:pt x="0" y="3078"/>
                    <a:pt x="0" y="3078"/>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2922742" y="2601324"/>
              <a:ext cx="2085958" cy="2174373"/>
            </a:xfrm>
            <a:custGeom>
              <a:avLst/>
              <a:gdLst/>
              <a:ahLst/>
              <a:cxnLst/>
              <a:rect l="l" t="t" r="r" b="b"/>
              <a:pathLst>
                <a:path w="31992" h="33348" fill="none" extrusionOk="0">
                  <a:moveTo>
                    <a:pt x="31991" y="32348"/>
                  </a:moveTo>
                  <a:cubicBezTo>
                    <a:pt x="31991" y="32348"/>
                    <a:pt x="22758" y="33347"/>
                    <a:pt x="18190" y="17459"/>
                  </a:cubicBezTo>
                  <a:cubicBezTo>
                    <a:pt x="13168" y="1"/>
                    <a:pt x="0" y="3730"/>
                    <a:pt x="0" y="373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867449" y="2455333"/>
              <a:ext cx="2211604" cy="2247661"/>
            </a:xfrm>
            <a:custGeom>
              <a:avLst/>
              <a:gdLst/>
              <a:ahLst/>
              <a:cxnLst/>
              <a:rect l="l" t="t" r="r" b="b"/>
              <a:pathLst>
                <a:path w="33919" h="34472" fill="none" extrusionOk="0">
                  <a:moveTo>
                    <a:pt x="33919" y="33374"/>
                  </a:moveTo>
                  <a:cubicBezTo>
                    <a:pt x="33919" y="33374"/>
                    <a:pt x="24650" y="34471"/>
                    <a:pt x="20118" y="18485"/>
                  </a:cubicBezTo>
                  <a:cubicBezTo>
                    <a:pt x="14872" y="0"/>
                    <a:pt x="1" y="4702"/>
                    <a:pt x="1" y="4702"/>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2828522" y="2361700"/>
              <a:ext cx="2320948" cy="2256919"/>
            </a:xfrm>
            <a:custGeom>
              <a:avLst/>
              <a:gdLst/>
              <a:ahLst/>
              <a:cxnLst/>
              <a:rect l="l" t="t" r="r" b="b"/>
              <a:pathLst>
                <a:path w="35596" h="34614" fill="none" extrusionOk="0">
                  <a:moveTo>
                    <a:pt x="35595" y="33588"/>
                  </a:moveTo>
                  <a:cubicBezTo>
                    <a:pt x="35595" y="33588"/>
                    <a:pt x="26237" y="34614"/>
                    <a:pt x="21794" y="18699"/>
                  </a:cubicBezTo>
                  <a:cubicBezTo>
                    <a:pt x="16575" y="0"/>
                    <a:pt x="0" y="4701"/>
                    <a:pt x="0" y="4701"/>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2"/>
        <p:cNvGrpSpPr/>
        <p:nvPr/>
      </p:nvGrpSpPr>
      <p:grpSpPr>
        <a:xfrm>
          <a:off x="0" y="0"/>
          <a:ext cx="0" cy="0"/>
          <a:chOff x="0" y="0"/>
          <a:chExt cx="0" cy="0"/>
        </a:xfrm>
      </p:grpSpPr>
      <p:sp>
        <p:nvSpPr>
          <p:cNvPr id="133" name="Google Shape;133;p9"/>
          <p:cNvSpPr/>
          <p:nvPr/>
        </p:nvSpPr>
        <p:spPr>
          <a:xfrm rot="10800000" flipH="1">
            <a:off x="-223625" y="3676217"/>
            <a:ext cx="2465167" cy="1467307"/>
          </a:xfrm>
          <a:custGeom>
            <a:avLst/>
            <a:gdLst/>
            <a:ahLst/>
            <a:cxnLst/>
            <a:rect l="l" t="t" r="r" b="b"/>
            <a:pathLst>
              <a:path w="46506" h="26560" extrusionOk="0">
                <a:moveTo>
                  <a:pt x="0" y="0"/>
                </a:moveTo>
                <a:lnTo>
                  <a:pt x="90" y="26389"/>
                </a:lnTo>
                <a:cubicBezTo>
                  <a:pt x="90" y="26389"/>
                  <a:pt x="1021" y="26559"/>
                  <a:pt x="2470" y="26559"/>
                </a:cubicBezTo>
                <a:cubicBezTo>
                  <a:pt x="6085" y="26559"/>
                  <a:pt x="12920" y="25495"/>
                  <a:pt x="16531" y="18056"/>
                </a:cubicBezTo>
                <a:cubicBezTo>
                  <a:pt x="20162" y="10589"/>
                  <a:pt x="25729" y="10420"/>
                  <a:pt x="32428" y="10197"/>
                </a:cubicBezTo>
                <a:cubicBezTo>
                  <a:pt x="46033" y="9733"/>
                  <a:pt x="46506" y="0"/>
                  <a:pt x="46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9"/>
          <p:cNvGrpSpPr/>
          <p:nvPr/>
        </p:nvGrpSpPr>
        <p:grpSpPr>
          <a:xfrm>
            <a:off x="6699538" y="-909340"/>
            <a:ext cx="3236098" cy="3580757"/>
            <a:chOff x="2828522" y="2361700"/>
            <a:chExt cx="2320948" cy="2568140"/>
          </a:xfrm>
        </p:grpSpPr>
        <p:sp>
          <p:nvSpPr>
            <p:cNvPr id="135" name="Google Shape;135;p9"/>
            <p:cNvSpPr/>
            <p:nvPr/>
          </p:nvSpPr>
          <p:spPr>
            <a:xfrm>
              <a:off x="2944846" y="2802609"/>
              <a:ext cx="1922496" cy="2127232"/>
            </a:xfrm>
            <a:custGeom>
              <a:avLst/>
              <a:gdLst/>
              <a:ahLst/>
              <a:cxnLst/>
              <a:rect l="l" t="t" r="r" b="b"/>
              <a:pathLst>
                <a:path w="29485" h="32625" fill="none" extrusionOk="0">
                  <a:moveTo>
                    <a:pt x="29484" y="31705"/>
                  </a:moveTo>
                  <a:cubicBezTo>
                    <a:pt x="29484" y="31705"/>
                    <a:pt x="20510" y="32624"/>
                    <a:pt x="15683" y="16816"/>
                  </a:cubicBezTo>
                  <a:cubicBezTo>
                    <a:pt x="10545" y="0"/>
                    <a:pt x="0" y="3390"/>
                    <a:pt x="0" y="339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2975687" y="2722929"/>
              <a:ext cx="1962008" cy="2127232"/>
            </a:xfrm>
            <a:custGeom>
              <a:avLst/>
              <a:gdLst/>
              <a:ahLst/>
              <a:cxnLst/>
              <a:rect l="l" t="t" r="r" b="b"/>
              <a:pathLst>
                <a:path w="30091" h="32625" fill="none" extrusionOk="0">
                  <a:moveTo>
                    <a:pt x="30091" y="31705"/>
                  </a:moveTo>
                  <a:cubicBezTo>
                    <a:pt x="30091" y="31705"/>
                    <a:pt x="21116" y="32624"/>
                    <a:pt x="16290" y="16816"/>
                  </a:cubicBezTo>
                  <a:cubicBezTo>
                    <a:pt x="11160" y="0"/>
                    <a:pt x="0" y="3078"/>
                    <a:pt x="0" y="3078"/>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a:off x="2922742" y="2601324"/>
              <a:ext cx="2085958" cy="2174373"/>
            </a:xfrm>
            <a:custGeom>
              <a:avLst/>
              <a:gdLst/>
              <a:ahLst/>
              <a:cxnLst/>
              <a:rect l="l" t="t" r="r" b="b"/>
              <a:pathLst>
                <a:path w="31992" h="33348" fill="none" extrusionOk="0">
                  <a:moveTo>
                    <a:pt x="31991" y="32348"/>
                  </a:moveTo>
                  <a:cubicBezTo>
                    <a:pt x="31991" y="32348"/>
                    <a:pt x="22758" y="33347"/>
                    <a:pt x="18190" y="17459"/>
                  </a:cubicBezTo>
                  <a:cubicBezTo>
                    <a:pt x="13168" y="1"/>
                    <a:pt x="0" y="3730"/>
                    <a:pt x="0" y="373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2867449" y="2455333"/>
              <a:ext cx="2211604" cy="2247661"/>
            </a:xfrm>
            <a:custGeom>
              <a:avLst/>
              <a:gdLst/>
              <a:ahLst/>
              <a:cxnLst/>
              <a:rect l="l" t="t" r="r" b="b"/>
              <a:pathLst>
                <a:path w="33919" h="34472" fill="none" extrusionOk="0">
                  <a:moveTo>
                    <a:pt x="33919" y="33374"/>
                  </a:moveTo>
                  <a:cubicBezTo>
                    <a:pt x="33919" y="33374"/>
                    <a:pt x="24650" y="34471"/>
                    <a:pt x="20118" y="18485"/>
                  </a:cubicBezTo>
                  <a:cubicBezTo>
                    <a:pt x="14872" y="0"/>
                    <a:pt x="1" y="4702"/>
                    <a:pt x="1" y="4702"/>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2828522" y="2361700"/>
              <a:ext cx="2320948" cy="2256919"/>
            </a:xfrm>
            <a:custGeom>
              <a:avLst/>
              <a:gdLst/>
              <a:ahLst/>
              <a:cxnLst/>
              <a:rect l="l" t="t" r="r" b="b"/>
              <a:pathLst>
                <a:path w="35596" h="34614" fill="none" extrusionOk="0">
                  <a:moveTo>
                    <a:pt x="35595" y="33588"/>
                  </a:moveTo>
                  <a:cubicBezTo>
                    <a:pt x="35595" y="33588"/>
                    <a:pt x="26237" y="34614"/>
                    <a:pt x="21794" y="18699"/>
                  </a:cubicBezTo>
                  <a:cubicBezTo>
                    <a:pt x="16575" y="0"/>
                    <a:pt x="0" y="4701"/>
                    <a:pt x="0" y="4701"/>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9"/>
          <p:cNvSpPr/>
          <p:nvPr/>
        </p:nvSpPr>
        <p:spPr>
          <a:xfrm rot="10800000">
            <a:off x="-113337" y="-63025"/>
            <a:ext cx="1652879" cy="1204845"/>
          </a:xfrm>
          <a:custGeom>
            <a:avLst/>
            <a:gdLst/>
            <a:ahLst/>
            <a:cxnLst/>
            <a:rect l="l" t="t" r="r" b="b"/>
            <a:pathLst>
              <a:path w="38076" h="27755" extrusionOk="0">
                <a:moveTo>
                  <a:pt x="38076" y="1"/>
                </a:moveTo>
                <a:cubicBezTo>
                  <a:pt x="34543" y="1393"/>
                  <a:pt x="30850" y="3935"/>
                  <a:pt x="28191" y="10528"/>
                </a:cubicBezTo>
                <a:cubicBezTo>
                  <a:pt x="26630" y="14395"/>
                  <a:pt x="24539" y="15326"/>
                  <a:pt x="21961" y="15326"/>
                </a:cubicBezTo>
                <a:cubicBezTo>
                  <a:pt x="19571" y="15326"/>
                  <a:pt x="16762" y="14525"/>
                  <a:pt x="13571" y="14525"/>
                </a:cubicBezTo>
                <a:cubicBezTo>
                  <a:pt x="12260" y="14525"/>
                  <a:pt x="10885" y="14660"/>
                  <a:pt x="9448" y="15042"/>
                </a:cubicBezTo>
                <a:cubicBezTo>
                  <a:pt x="304" y="17477"/>
                  <a:pt x="1" y="27754"/>
                  <a:pt x="1" y="27754"/>
                </a:cubicBezTo>
                <a:lnTo>
                  <a:pt x="38076" y="27754"/>
                </a:lnTo>
                <a:lnTo>
                  <a:pt x="38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9"/>
          <p:cNvGrpSpPr/>
          <p:nvPr/>
        </p:nvGrpSpPr>
        <p:grpSpPr>
          <a:xfrm>
            <a:off x="7491150" y="3618375"/>
            <a:ext cx="1652879" cy="1525145"/>
            <a:chOff x="7491150" y="3618375"/>
            <a:chExt cx="1652879" cy="1525145"/>
          </a:xfrm>
        </p:grpSpPr>
        <p:sp>
          <p:nvSpPr>
            <p:cNvPr id="142" name="Google Shape;142;p9"/>
            <p:cNvSpPr/>
            <p:nvPr/>
          </p:nvSpPr>
          <p:spPr>
            <a:xfrm>
              <a:off x="7491150" y="3938675"/>
              <a:ext cx="1652879" cy="1204845"/>
            </a:xfrm>
            <a:custGeom>
              <a:avLst/>
              <a:gdLst/>
              <a:ahLst/>
              <a:cxnLst/>
              <a:rect l="l" t="t" r="r" b="b"/>
              <a:pathLst>
                <a:path w="38076" h="27755" extrusionOk="0">
                  <a:moveTo>
                    <a:pt x="38076" y="1"/>
                  </a:moveTo>
                  <a:cubicBezTo>
                    <a:pt x="34543" y="1393"/>
                    <a:pt x="30850" y="3935"/>
                    <a:pt x="28191" y="10528"/>
                  </a:cubicBezTo>
                  <a:cubicBezTo>
                    <a:pt x="26630" y="14395"/>
                    <a:pt x="24539" y="15326"/>
                    <a:pt x="21961" y="15326"/>
                  </a:cubicBezTo>
                  <a:cubicBezTo>
                    <a:pt x="19571" y="15326"/>
                    <a:pt x="16762" y="14525"/>
                    <a:pt x="13571" y="14525"/>
                  </a:cubicBezTo>
                  <a:cubicBezTo>
                    <a:pt x="12260" y="14525"/>
                    <a:pt x="10885" y="14660"/>
                    <a:pt x="9448" y="15042"/>
                  </a:cubicBezTo>
                  <a:cubicBezTo>
                    <a:pt x="304" y="17477"/>
                    <a:pt x="1" y="27754"/>
                    <a:pt x="1" y="27754"/>
                  </a:cubicBezTo>
                  <a:lnTo>
                    <a:pt x="38076" y="27754"/>
                  </a:lnTo>
                  <a:lnTo>
                    <a:pt x="380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9"/>
            <p:cNvGrpSpPr/>
            <p:nvPr/>
          </p:nvGrpSpPr>
          <p:grpSpPr>
            <a:xfrm>
              <a:off x="8597950" y="3618375"/>
              <a:ext cx="397300" cy="918575"/>
              <a:chOff x="8597950" y="3618375"/>
              <a:chExt cx="397300" cy="918575"/>
            </a:xfrm>
          </p:grpSpPr>
          <p:sp>
            <p:nvSpPr>
              <p:cNvPr id="144" name="Google Shape;144;p9"/>
              <p:cNvSpPr/>
              <p:nvPr/>
            </p:nvSpPr>
            <p:spPr>
              <a:xfrm>
                <a:off x="8655154" y="3887052"/>
                <a:ext cx="227598" cy="242816"/>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8882750" y="3618375"/>
                <a:ext cx="112500" cy="1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8597950" y="4445150"/>
                <a:ext cx="91800" cy="9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7" name="Google Shape;147;p9"/>
          <p:cNvSpPr txBox="1">
            <a:spLocks noGrp="1"/>
          </p:cNvSpPr>
          <p:nvPr>
            <p:ph type="title"/>
          </p:nvPr>
        </p:nvSpPr>
        <p:spPr>
          <a:xfrm>
            <a:off x="2241450" y="755775"/>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8" name="Google Shape;148;p9"/>
          <p:cNvSpPr txBox="1">
            <a:spLocks noGrp="1"/>
          </p:cNvSpPr>
          <p:nvPr>
            <p:ph type="subTitle" idx="1"/>
          </p:nvPr>
        </p:nvSpPr>
        <p:spPr>
          <a:xfrm>
            <a:off x="2241550" y="1597575"/>
            <a:ext cx="4661100" cy="1261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600">
                <a:solidFill>
                  <a:schemeClr val="dk1"/>
                </a:solidFill>
              </a:defRPr>
            </a:lvl1pPr>
            <a:lvl2pPr lvl="1" algn="ctr" rtl="0">
              <a:lnSpc>
                <a:spcPct val="115000"/>
              </a:lnSpc>
              <a:spcBef>
                <a:spcPts val="0"/>
              </a:spcBef>
              <a:spcAft>
                <a:spcPts val="0"/>
              </a:spcAft>
              <a:buSzPts val="1600"/>
              <a:buNone/>
              <a:defRPr sz="1600"/>
            </a:lvl2pPr>
            <a:lvl3pPr lvl="2" algn="ctr" rtl="0">
              <a:lnSpc>
                <a:spcPct val="115000"/>
              </a:lnSpc>
              <a:spcBef>
                <a:spcPts val="1600"/>
              </a:spcBef>
              <a:spcAft>
                <a:spcPts val="0"/>
              </a:spcAft>
              <a:buSzPts val="1600"/>
              <a:buNone/>
              <a:defRPr sz="1600"/>
            </a:lvl3pPr>
            <a:lvl4pPr lvl="3" algn="ctr" rtl="0">
              <a:lnSpc>
                <a:spcPct val="115000"/>
              </a:lnSpc>
              <a:spcBef>
                <a:spcPts val="1600"/>
              </a:spcBef>
              <a:spcAft>
                <a:spcPts val="0"/>
              </a:spcAft>
              <a:buSzPts val="1600"/>
              <a:buNone/>
              <a:defRPr sz="1600"/>
            </a:lvl4pPr>
            <a:lvl5pPr lvl="4" algn="ctr" rtl="0">
              <a:lnSpc>
                <a:spcPct val="115000"/>
              </a:lnSpc>
              <a:spcBef>
                <a:spcPts val="1600"/>
              </a:spcBef>
              <a:spcAft>
                <a:spcPts val="0"/>
              </a:spcAft>
              <a:buSzPts val="1600"/>
              <a:buNone/>
              <a:defRPr sz="1600"/>
            </a:lvl5pPr>
            <a:lvl6pPr lvl="5" algn="ctr" rtl="0">
              <a:lnSpc>
                <a:spcPct val="115000"/>
              </a:lnSpc>
              <a:spcBef>
                <a:spcPts val="1600"/>
              </a:spcBef>
              <a:spcAft>
                <a:spcPts val="0"/>
              </a:spcAft>
              <a:buSzPts val="1600"/>
              <a:buNone/>
              <a:defRPr sz="1600"/>
            </a:lvl6pPr>
            <a:lvl7pPr lvl="6" algn="ctr" rtl="0">
              <a:lnSpc>
                <a:spcPct val="115000"/>
              </a:lnSpc>
              <a:spcBef>
                <a:spcPts val="1600"/>
              </a:spcBef>
              <a:spcAft>
                <a:spcPts val="0"/>
              </a:spcAft>
              <a:buSzPts val="1600"/>
              <a:buNone/>
              <a:defRPr sz="1600"/>
            </a:lvl7pPr>
            <a:lvl8pPr lvl="7" algn="ctr" rtl="0">
              <a:lnSpc>
                <a:spcPct val="115000"/>
              </a:lnSpc>
              <a:spcBef>
                <a:spcPts val="1600"/>
              </a:spcBef>
              <a:spcAft>
                <a:spcPts val="0"/>
              </a:spcAft>
              <a:buSzPts val="1600"/>
              <a:buNone/>
              <a:defRPr sz="1600"/>
            </a:lvl8pPr>
            <a:lvl9pPr lvl="8" algn="ctr" rtl="0">
              <a:lnSpc>
                <a:spcPct val="115000"/>
              </a:lnSpc>
              <a:spcBef>
                <a:spcPts val="1600"/>
              </a:spcBef>
              <a:spcAft>
                <a:spcPts val="160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17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3"/>
        <p:cNvGrpSpPr/>
        <p:nvPr/>
      </p:nvGrpSpPr>
      <p:grpSpPr>
        <a:xfrm>
          <a:off x="0" y="0"/>
          <a:ext cx="0" cy="0"/>
          <a:chOff x="0" y="0"/>
          <a:chExt cx="0" cy="0"/>
        </a:xfrm>
      </p:grpSpPr>
      <p:grpSp>
        <p:nvGrpSpPr>
          <p:cNvPr id="204" name="Google Shape;204;p14"/>
          <p:cNvGrpSpPr/>
          <p:nvPr/>
        </p:nvGrpSpPr>
        <p:grpSpPr>
          <a:xfrm>
            <a:off x="-1174889" y="2653714"/>
            <a:ext cx="3714727" cy="4055011"/>
            <a:chOff x="-1174889" y="2653714"/>
            <a:chExt cx="3714727" cy="4055011"/>
          </a:xfrm>
        </p:grpSpPr>
        <p:grpSp>
          <p:nvGrpSpPr>
            <p:cNvPr id="205" name="Google Shape;205;p14"/>
            <p:cNvGrpSpPr/>
            <p:nvPr/>
          </p:nvGrpSpPr>
          <p:grpSpPr>
            <a:xfrm rot="10553990">
              <a:off x="-1042808" y="2772186"/>
              <a:ext cx="3450566" cy="3818066"/>
              <a:chOff x="2828522" y="2361700"/>
              <a:chExt cx="2320948" cy="2568140"/>
            </a:xfrm>
          </p:grpSpPr>
          <p:sp>
            <p:nvSpPr>
              <p:cNvPr id="206" name="Google Shape;206;p14"/>
              <p:cNvSpPr/>
              <p:nvPr/>
            </p:nvSpPr>
            <p:spPr>
              <a:xfrm>
                <a:off x="2944846" y="2802609"/>
                <a:ext cx="1922496" cy="2127232"/>
              </a:xfrm>
              <a:custGeom>
                <a:avLst/>
                <a:gdLst/>
                <a:ahLst/>
                <a:cxnLst/>
                <a:rect l="l" t="t" r="r" b="b"/>
                <a:pathLst>
                  <a:path w="29485" h="32625" fill="none" extrusionOk="0">
                    <a:moveTo>
                      <a:pt x="29484" y="31705"/>
                    </a:moveTo>
                    <a:cubicBezTo>
                      <a:pt x="29484" y="31705"/>
                      <a:pt x="20510" y="32624"/>
                      <a:pt x="15683" y="16816"/>
                    </a:cubicBezTo>
                    <a:cubicBezTo>
                      <a:pt x="10545" y="0"/>
                      <a:pt x="0" y="3390"/>
                      <a:pt x="0" y="339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a:off x="2975687" y="2722929"/>
                <a:ext cx="1962008" cy="2127232"/>
              </a:xfrm>
              <a:custGeom>
                <a:avLst/>
                <a:gdLst/>
                <a:ahLst/>
                <a:cxnLst/>
                <a:rect l="l" t="t" r="r" b="b"/>
                <a:pathLst>
                  <a:path w="30091" h="32625" fill="none" extrusionOk="0">
                    <a:moveTo>
                      <a:pt x="30091" y="31705"/>
                    </a:moveTo>
                    <a:cubicBezTo>
                      <a:pt x="30091" y="31705"/>
                      <a:pt x="21116" y="32624"/>
                      <a:pt x="16290" y="16816"/>
                    </a:cubicBezTo>
                    <a:cubicBezTo>
                      <a:pt x="11160" y="0"/>
                      <a:pt x="0" y="3078"/>
                      <a:pt x="0" y="3078"/>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a:off x="2922742" y="2601324"/>
                <a:ext cx="2085958" cy="2174373"/>
              </a:xfrm>
              <a:custGeom>
                <a:avLst/>
                <a:gdLst/>
                <a:ahLst/>
                <a:cxnLst/>
                <a:rect l="l" t="t" r="r" b="b"/>
                <a:pathLst>
                  <a:path w="31992" h="33348" fill="none" extrusionOk="0">
                    <a:moveTo>
                      <a:pt x="31991" y="32348"/>
                    </a:moveTo>
                    <a:cubicBezTo>
                      <a:pt x="31991" y="32348"/>
                      <a:pt x="22758" y="33347"/>
                      <a:pt x="18190" y="17459"/>
                    </a:cubicBezTo>
                    <a:cubicBezTo>
                      <a:pt x="13168" y="1"/>
                      <a:pt x="0" y="3730"/>
                      <a:pt x="0" y="373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2867449" y="2455333"/>
                <a:ext cx="2211604" cy="2247661"/>
              </a:xfrm>
              <a:custGeom>
                <a:avLst/>
                <a:gdLst/>
                <a:ahLst/>
                <a:cxnLst/>
                <a:rect l="l" t="t" r="r" b="b"/>
                <a:pathLst>
                  <a:path w="33919" h="34472" fill="none" extrusionOk="0">
                    <a:moveTo>
                      <a:pt x="33919" y="33374"/>
                    </a:moveTo>
                    <a:cubicBezTo>
                      <a:pt x="33919" y="33374"/>
                      <a:pt x="24650" y="34471"/>
                      <a:pt x="20118" y="18485"/>
                    </a:cubicBezTo>
                    <a:cubicBezTo>
                      <a:pt x="14872" y="0"/>
                      <a:pt x="1" y="4702"/>
                      <a:pt x="1" y="4702"/>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a:off x="2828522" y="2361700"/>
                <a:ext cx="2320948" cy="2256919"/>
              </a:xfrm>
              <a:custGeom>
                <a:avLst/>
                <a:gdLst/>
                <a:ahLst/>
                <a:cxnLst/>
                <a:rect l="l" t="t" r="r" b="b"/>
                <a:pathLst>
                  <a:path w="35596" h="34614" fill="none" extrusionOk="0">
                    <a:moveTo>
                      <a:pt x="35595" y="33588"/>
                    </a:moveTo>
                    <a:cubicBezTo>
                      <a:pt x="35595" y="33588"/>
                      <a:pt x="26237" y="34614"/>
                      <a:pt x="21794" y="18699"/>
                    </a:cubicBezTo>
                    <a:cubicBezTo>
                      <a:pt x="16575" y="0"/>
                      <a:pt x="0" y="4701"/>
                      <a:pt x="0" y="4701"/>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14"/>
            <p:cNvSpPr/>
            <p:nvPr/>
          </p:nvSpPr>
          <p:spPr>
            <a:xfrm>
              <a:off x="1476825" y="4813676"/>
              <a:ext cx="180900" cy="180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1189582" y="4643102"/>
              <a:ext cx="149996" cy="299150"/>
            </a:xfrm>
            <a:custGeom>
              <a:avLst/>
              <a:gdLst/>
              <a:ahLst/>
              <a:cxnLst/>
              <a:rect l="l" t="t" r="r" b="b"/>
              <a:pathLst>
                <a:path w="2348" h="4683" extrusionOk="0">
                  <a:moveTo>
                    <a:pt x="515" y="1"/>
                  </a:moveTo>
                  <a:cubicBezTo>
                    <a:pt x="414" y="1"/>
                    <a:pt x="311" y="17"/>
                    <a:pt x="206" y="46"/>
                  </a:cubicBezTo>
                  <a:cubicBezTo>
                    <a:pt x="37" y="91"/>
                    <a:pt x="1" y="180"/>
                    <a:pt x="63" y="341"/>
                  </a:cubicBezTo>
                  <a:cubicBezTo>
                    <a:pt x="99" y="430"/>
                    <a:pt x="135" y="528"/>
                    <a:pt x="179" y="617"/>
                  </a:cubicBezTo>
                  <a:cubicBezTo>
                    <a:pt x="536" y="1491"/>
                    <a:pt x="893" y="2366"/>
                    <a:pt x="1259" y="3240"/>
                  </a:cubicBezTo>
                  <a:cubicBezTo>
                    <a:pt x="1268" y="3276"/>
                    <a:pt x="1286" y="3320"/>
                    <a:pt x="1303" y="3374"/>
                  </a:cubicBezTo>
                  <a:cubicBezTo>
                    <a:pt x="1250" y="3365"/>
                    <a:pt x="1214" y="3365"/>
                    <a:pt x="1179" y="3365"/>
                  </a:cubicBezTo>
                  <a:cubicBezTo>
                    <a:pt x="1125" y="3365"/>
                    <a:pt x="1071" y="3363"/>
                    <a:pt x="1019" y="3363"/>
                  </a:cubicBezTo>
                  <a:cubicBezTo>
                    <a:pt x="939" y="3363"/>
                    <a:pt x="861" y="3367"/>
                    <a:pt x="786" y="3383"/>
                  </a:cubicBezTo>
                  <a:cubicBezTo>
                    <a:pt x="492" y="3427"/>
                    <a:pt x="269" y="3579"/>
                    <a:pt x="162" y="3873"/>
                  </a:cubicBezTo>
                  <a:cubicBezTo>
                    <a:pt x="37" y="4248"/>
                    <a:pt x="286" y="4640"/>
                    <a:pt x="679" y="4676"/>
                  </a:cubicBezTo>
                  <a:cubicBezTo>
                    <a:pt x="721" y="4681"/>
                    <a:pt x="762" y="4683"/>
                    <a:pt x="803" y="4683"/>
                  </a:cubicBezTo>
                  <a:cubicBezTo>
                    <a:pt x="1009" y="4683"/>
                    <a:pt x="1207" y="4627"/>
                    <a:pt x="1393" y="4516"/>
                  </a:cubicBezTo>
                  <a:cubicBezTo>
                    <a:pt x="1518" y="4435"/>
                    <a:pt x="1607" y="4328"/>
                    <a:pt x="1651" y="4186"/>
                  </a:cubicBezTo>
                  <a:cubicBezTo>
                    <a:pt x="1732" y="3909"/>
                    <a:pt x="1669" y="3650"/>
                    <a:pt x="1562" y="3400"/>
                  </a:cubicBezTo>
                  <a:cubicBezTo>
                    <a:pt x="1187" y="2499"/>
                    <a:pt x="822" y="1607"/>
                    <a:pt x="447" y="706"/>
                  </a:cubicBezTo>
                  <a:cubicBezTo>
                    <a:pt x="438" y="671"/>
                    <a:pt x="429" y="635"/>
                    <a:pt x="411" y="581"/>
                  </a:cubicBezTo>
                  <a:cubicBezTo>
                    <a:pt x="465" y="564"/>
                    <a:pt x="509" y="546"/>
                    <a:pt x="563" y="546"/>
                  </a:cubicBezTo>
                  <a:cubicBezTo>
                    <a:pt x="596" y="542"/>
                    <a:pt x="629" y="540"/>
                    <a:pt x="661" y="540"/>
                  </a:cubicBezTo>
                  <a:cubicBezTo>
                    <a:pt x="837" y="540"/>
                    <a:pt x="1001" y="599"/>
                    <a:pt x="1152" y="697"/>
                  </a:cubicBezTo>
                  <a:cubicBezTo>
                    <a:pt x="1268" y="769"/>
                    <a:pt x="1375" y="840"/>
                    <a:pt x="1491" y="912"/>
                  </a:cubicBezTo>
                  <a:cubicBezTo>
                    <a:pt x="1669" y="1023"/>
                    <a:pt x="1866" y="1079"/>
                    <a:pt x="2071" y="1079"/>
                  </a:cubicBezTo>
                  <a:cubicBezTo>
                    <a:pt x="2113" y="1079"/>
                    <a:pt x="2154" y="1077"/>
                    <a:pt x="2196" y="1072"/>
                  </a:cubicBezTo>
                  <a:cubicBezTo>
                    <a:pt x="2285" y="1063"/>
                    <a:pt x="2347" y="1001"/>
                    <a:pt x="2338" y="938"/>
                  </a:cubicBezTo>
                  <a:cubicBezTo>
                    <a:pt x="2320" y="858"/>
                    <a:pt x="2258" y="849"/>
                    <a:pt x="2187" y="849"/>
                  </a:cubicBezTo>
                  <a:cubicBezTo>
                    <a:pt x="2162" y="852"/>
                    <a:pt x="2138" y="853"/>
                    <a:pt x="2115" y="853"/>
                  </a:cubicBezTo>
                  <a:cubicBezTo>
                    <a:pt x="1879" y="853"/>
                    <a:pt x="1678" y="735"/>
                    <a:pt x="1500" y="581"/>
                  </a:cubicBezTo>
                  <a:cubicBezTo>
                    <a:pt x="1339" y="439"/>
                    <a:pt x="1187" y="296"/>
                    <a:pt x="1018" y="162"/>
                  </a:cubicBezTo>
                  <a:cubicBezTo>
                    <a:pt x="860" y="49"/>
                    <a:pt x="691" y="1"/>
                    <a:pt x="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4"/>
          <p:cNvGrpSpPr/>
          <p:nvPr/>
        </p:nvGrpSpPr>
        <p:grpSpPr>
          <a:xfrm>
            <a:off x="8234817" y="122897"/>
            <a:ext cx="655008" cy="562844"/>
            <a:chOff x="8234817" y="122897"/>
            <a:chExt cx="655008" cy="562844"/>
          </a:xfrm>
        </p:grpSpPr>
        <p:sp>
          <p:nvSpPr>
            <p:cNvPr id="214" name="Google Shape;214;p14"/>
            <p:cNvSpPr/>
            <p:nvPr/>
          </p:nvSpPr>
          <p:spPr>
            <a:xfrm>
              <a:off x="8234817" y="122897"/>
              <a:ext cx="303825" cy="324127"/>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8767235" y="393043"/>
              <a:ext cx="122591" cy="292698"/>
            </a:xfrm>
            <a:custGeom>
              <a:avLst/>
              <a:gdLst/>
              <a:ahLst/>
              <a:cxnLst/>
              <a:rect l="l" t="t" r="r" b="b"/>
              <a:pathLst>
                <a:path w="1919" h="4582" extrusionOk="0">
                  <a:moveTo>
                    <a:pt x="1812" y="0"/>
                  </a:moveTo>
                  <a:cubicBezTo>
                    <a:pt x="1749" y="0"/>
                    <a:pt x="1705" y="27"/>
                    <a:pt x="1696" y="90"/>
                  </a:cubicBezTo>
                  <a:cubicBezTo>
                    <a:pt x="1678" y="152"/>
                    <a:pt x="1669" y="223"/>
                    <a:pt x="1669" y="286"/>
                  </a:cubicBezTo>
                  <a:cubicBezTo>
                    <a:pt x="1598" y="1312"/>
                    <a:pt x="1535" y="2329"/>
                    <a:pt x="1464" y="3355"/>
                  </a:cubicBezTo>
                  <a:cubicBezTo>
                    <a:pt x="1464" y="3373"/>
                    <a:pt x="1455" y="3390"/>
                    <a:pt x="1455" y="3399"/>
                  </a:cubicBezTo>
                  <a:cubicBezTo>
                    <a:pt x="1286" y="3337"/>
                    <a:pt x="1134" y="3266"/>
                    <a:pt x="973" y="3221"/>
                  </a:cubicBezTo>
                  <a:cubicBezTo>
                    <a:pt x="889" y="3198"/>
                    <a:pt x="806" y="3185"/>
                    <a:pt x="725" y="3185"/>
                  </a:cubicBezTo>
                  <a:cubicBezTo>
                    <a:pt x="583" y="3185"/>
                    <a:pt x="447" y="3226"/>
                    <a:pt x="322" y="3328"/>
                  </a:cubicBezTo>
                  <a:cubicBezTo>
                    <a:pt x="108" y="3497"/>
                    <a:pt x="1" y="3720"/>
                    <a:pt x="63" y="3997"/>
                  </a:cubicBezTo>
                  <a:cubicBezTo>
                    <a:pt x="126" y="4283"/>
                    <a:pt x="313" y="4479"/>
                    <a:pt x="599" y="4550"/>
                  </a:cubicBezTo>
                  <a:cubicBezTo>
                    <a:pt x="680" y="4572"/>
                    <a:pt x="760" y="4582"/>
                    <a:pt x="838" y="4582"/>
                  </a:cubicBezTo>
                  <a:cubicBezTo>
                    <a:pt x="1053" y="4582"/>
                    <a:pt x="1257" y="4507"/>
                    <a:pt x="1446" y="4390"/>
                  </a:cubicBezTo>
                  <a:cubicBezTo>
                    <a:pt x="1580" y="4300"/>
                    <a:pt x="1678" y="4167"/>
                    <a:pt x="1705" y="4006"/>
                  </a:cubicBezTo>
                  <a:cubicBezTo>
                    <a:pt x="1732" y="3836"/>
                    <a:pt x="1749" y="3667"/>
                    <a:pt x="1749" y="3497"/>
                  </a:cubicBezTo>
                  <a:cubicBezTo>
                    <a:pt x="1776" y="3051"/>
                    <a:pt x="1776" y="2605"/>
                    <a:pt x="1803" y="2159"/>
                  </a:cubicBezTo>
                  <a:cubicBezTo>
                    <a:pt x="1839" y="1553"/>
                    <a:pt x="1883" y="937"/>
                    <a:pt x="1919" y="331"/>
                  </a:cubicBezTo>
                  <a:cubicBezTo>
                    <a:pt x="1919" y="250"/>
                    <a:pt x="1919" y="179"/>
                    <a:pt x="1910" y="99"/>
                  </a:cubicBezTo>
                  <a:cubicBezTo>
                    <a:pt x="1910" y="36"/>
                    <a:pt x="1874" y="0"/>
                    <a:pt x="1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14"/>
          <p:cNvGrpSpPr/>
          <p:nvPr/>
        </p:nvGrpSpPr>
        <p:grpSpPr>
          <a:xfrm>
            <a:off x="-295325" y="-248137"/>
            <a:ext cx="2989250" cy="1407879"/>
            <a:chOff x="-295325" y="-248137"/>
            <a:chExt cx="2989250" cy="1407879"/>
          </a:xfrm>
        </p:grpSpPr>
        <p:sp>
          <p:nvSpPr>
            <p:cNvPr id="217" name="Google Shape;217;p14"/>
            <p:cNvSpPr/>
            <p:nvPr/>
          </p:nvSpPr>
          <p:spPr>
            <a:xfrm>
              <a:off x="-295325" y="-248137"/>
              <a:ext cx="2465167" cy="1407879"/>
            </a:xfrm>
            <a:custGeom>
              <a:avLst/>
              <a:gdLst/>
              <a:ahLst/>
              <a:cxnLst/>
              <a:rect l="l" t="t" r="r" b="b"/>
              <a:pathLst>
                <a:path w="46506" h="26560" extrusionOk="0">
                  <a:moveTo>
                    <a:pt x="0" y="0"/>
                  </a:moveTo>
                  <a:lnTo>
                    <a:pt x="90" y="26389"/>
                  </a:lnTo>
                  <a:cubicBezTo>
                    <a:pt x="90" y="26389"/>
                    <a:pt x="1021" y="26559"/>
                    <a:pt x="2470" y="26559"/>
                  </a:cubicBezTo>
                  <a:cubicBezTo>
                    <a:pt x="6085" y="26559"/>
                    <a:pt x="12920" y="25495"/>
                    <a:pt x="16531" y="18056"/>
                  </a:cubicBezTo>
                  <a:cubicBezTo>
                    <a:pt x="20162" y="10589"/>
                    <a:pt x="25729" y="10420"/>
                    <a:pt x="32428" y="10197"/>
                  </a:cubicBezTo>
                  <a:cubicBezTo>
                    <a:pt x="46033" y="9733"/>
                    <a:pt x="46506" y="0"/>
                    <a:pt x="46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2571225" y="122900"/>
              <a:ext cx="122700" cy="122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2140796" y="122897"/>
              <a:ext cx="150000" cy="150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4"/>
          <p:cNvGrpSpPr/>
          <p:nvPr/>
        </p:nvGrpSpPr>
        <p:grpSpPr>
          <a:xfrm>
            <a:off x="7491150" y="3662497"/>
            <a:ext cx="1652879" cy="1481023"/>
            <a:chOff x="7491150" y="3662497"/>
            <a:chExt cx="1652879" cy="1481023"/>
          </a:xfrm>
        </p:grpSpPr>
        <p:sp>
          <p:nvSpPr>
            <p:cNvPr id="221" name="Google Shape;221;p14"/>
            <p:cNvSpPr/>
            <p:nvPr/>
          </p:nvSpPr>
          <p:spPr>
            <a:xfrm>
              <a:off x="7491150" y="3938675"/>
              <a:ext cx="1652879" cy="1204845"/>
            </a:xfrm>
            <a:custGeom>
              <a:avLst/>
              <a:gdLst/>
              <a:ahLst/>
              <a:cxnLst/>
              <a:rect l="l" t="t" r="r" b="b"/>
              <a:pathLst>
                <a:path w="38076" h="27755" extrusionOk="0">
                  <a:moveTo>
                    <a:pt x="38076" y="1"/>
                  </a:moveTo>
                  <a:cubicBezTo>
                    <a:pt x="34543" y="1393"/>
                    <a:pt x="30850" y="3935"/>
                    <a:pt x="28191" y="10528"/>
                  </a:cubicBezTo>
                  <a:cubicBezTo>
                    <a:pt x="26630" y="14395"/>
                    <a:pt x="24539" y="15326"/>
                    <a:pt x="21961" y="15326"/>
                  </a:cubicBezTo>
                  <a:cubicBezTo>
                    <a:pt x="19571" y="15326"/>
                    <a:pt x="16762" y="14525"/>
                    <a:pt x="13571" y="14525"/>
                  </a:cubicBezTo>
                  <a:cubicBezTo>
                    <a:pt x="12260" y="14525"/>
                    <a:pt x="10885" y="14660"/>
                    <a:pt x="9448" y="15042"/>
                  </a:cubicBezTo>
                  <a:cubicBezTo>
                    <a:pt x="304" y="17477"/>
                    <a:pt x="1" y="27754"/>
                    <a:pt x="1" y="27754"/>
                  </a:cubicBezTo>
                  <a:lnTo>
                    <a:pt x="38076" y="27754"/>
                  </a:lnTo>
                  <a:lnTo>
                    <a:pt x="38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8695372" y="3662497"/>
              <a:ext cx="149996" cy="299150"/>
            </a:xfrm>
            <a:custGeom>
              <a:avLst/>
              <a:gdLst/>
              <a:ahLst/>
              <a:cxnLst/>
              <a:rect l="l" t="t" r="r" b="b"/>
              <a:pathLst>
                <a:path w="2348" h="4683" extrusionOk="0">
                  <a:moveTo>
                    <a:pt x="515" y="1"/>
                  </a:moveTo>
                  <a:cubicBezTo>
                    <a:pt x="414" y="1"/>
                    <a:pt x="311" y="17"/>
                    <a:pt x="206" y="46"/>
                  </a:cubicBezTo>
                  <a:cubicBezTo>
                    <a:pt x="37" y="91"/>
                    <a:pt x="1" y="180"/>
                    <a:pt x="63" y="341"/>
                  </a:cubicBezTo>
                  <a:cubicBezTo>
                    <a:pt x="99" y="430"/>
                    <a:pt x="135" y="528"/>
                    <a:pt x="179" y="617"/>
                  </a:cubicBezTo>
                  <a:cubicBezTo>
                    <a:pt x="536" y="1491"/>
                    <a:pt x="893" y="2366"/>
                    <a:pt x="1259" y="3240"/>
                  </a:cubicBezTo>
                  <a:cubicBezTo>
                    <a:pt x="1268" y="3276"/>
                    <a:pt x="1286" y="3320"/>
                    <a:pt x="1303" y="3374"/>
                  </a:cubicBezTo>
                  <a:cubicBezTo>
                    <a:pt x="1250" y="3365"/>
                    <a:pt x="1214" y="3365"/>
                    <a:pt x="1179" y="3365"/>
                  </a:cubicBezTo>
                  <a:cubicBezTo>
                    <a:pt x="1125" y="3365"/>
                    <a:pt x="1071" y="3363"/>
                    <a:pt x="1019" y="3363"/>
                  </a:cubicBezTo>
                  <a:cubicBezTo>
                    <a:pt x="939" y="3363"/>
                    <a:pt x="861" y="3367"/>
                    <a:pt x="786" y="3383"/>
                  </a:cubicBezTo>
                  <a:cubicBezTo>
                    <a:pt x="492" y="3427"/>
                    <a:pt x="269" y="3579"/>
                    <a:pt x="162" y="3873"/>
                  </a:cubicBezTo>
                  <a:cubicBezTo>
                    <a:pt x="37" y="4248"/>
                    <a:pt x="286" y="4640"/>
                    <a:pt x="679" y="4676"/>
                  </a:cubicBezTo>
                  <a:cubicBezTo>
                    <a:pt x="721" y="4681"/>
                    <a:pt x="762" y="4683"/>
                    <a:pt x="803" y="4683"/>
                  </a:cubicBezTo>
                  <a:cubicBezTo>
                    <a:pt x="1009" y="4683"/>
                    <a:pt x="1207" y="4627"/>
                    <a:pt x="1393" y="4516"/>
                  </a:cubicBezTo>
                  <a:cubicBezTo>
                    <a:pt x="1518" y="4435"/>
                    <a:pt x="1607" y="4328"/>
                    <a:pt x="1651" y="4186"/>
                  </a:cubicBezTo>
                  <a:cubicBezTo>
                    <a:pt x="1732" y="3909"/>
                    <a:pt x="1669" y="3650"/>
                    <a:pt x="1562" y="3400"/>
                  </a:cubicBezTo>
                  <a:cubicBezTo>
                    <a:pt x="1187" y="2499"/>
                    <a:pt x="822" y="1607"/>
                    <a:pt x="447" y="706"/>
                  </a:cubicBezTo>
                  <a:cubicBezTo>
                    <a:pt x="438" y="671"/>
                    <a:pt x="429" y="635"/>
                    <a:pt x="411" y="581"/>
                  </a:cubicBezTo>
                  <a:cubicBezTo>
                    <a:pt x="465" y="564"/>
                    <a:pt x="509" y="546"/>
                    <a:pt x="563" y="546"/>
                  </a:cubicBezTo>
                  <a:cubicBezTo>
                    <a:pt x="596" y="542"/>
                    <a:pt x="629" y="540"/>
                    <a:pt x="661" y="540"/>
                  </a:cubicBezTo>
                  <a:cubicBezTo>
                    <a:pt x="837" y="540"/>
                    <a:pt x="1001" y="599"/>
                    <a:pt x="1152" y="697"/>
                  </a:cubicBezTo>
                  <a:cubicBezTo>
                    <a:pt x="1268" y="769"/>
                    <a:pt x="1375" y="840"/>
                    <a:pt x="1491" y="912"/>
                  </a:cubicBezTo>
                  <a:cubicBezTo>
                    <a:pt x="1669" y="1023"/>
                    <a:pt x="1866" y="1079"/>
                    <a:pt x="2071" y="1079"/>
                  </a:cubicBezTo>
                  <a:cubicBezTo>
                    <a:pt x="2113" y="1079"/>
                    <a:pt x="2154" y="1077"/>
                    <a:pt x="2196" y="1072"/>
                  </a:cubicBezTo>
                  <a:cubicBezTo>
                    <a:pt x="2285" y="1063"/>
                    <a:pt x="2347" y="1001"/>
                    <a:pt x="2338" y="938"/>
                  </a:cubicBezTo>
                  <a:cubicBezTo>
                    <a:pt x="2320" y="858"/>
                    <a:pt x="2258" y="849"/>
                    <a:pt x="2187" y="849"/>
                  </a:cubicBezTo>
                  <a:cubicBezTo>
                    <a:pt x="2162" y="852"/>
                    <a:pt x="2138" y="853"/>
                    <a:pt x="2115" y="853"/>
                  </a:cubicBezTo>
                  <a:cubicBezTo>
                    <a:pt x="1879" y="853"/>
                    <a:pt x="1678" y="735"/>
                    <a:pt x="1500" y="581"/>
                  </a:cubicBezTo>
                  <a:cubicBezTo>
                    <a:pt x="1339" y="439"/>
                    <a:pt x="1187" y="296"/>
                    <a:pt x="1018" y="162"/>
                  </a:cubicBezTo>
                  <a:cubicBezTo>
                    <a:pt x="860" y="49"/>
                    <a:pt x="691" y="1"/>
                    <a:pt x="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8512525" y="4024275"/>
              <a:ext cx="122700" cy="122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14"/>
          <p:cNvSpPr txBox="1">
            <a:spLocks noGrp="1"/>
          </p:cNvSpPr>
          <p:nvPr>
            <p:ph type="title"/>
          </p:nvPr>
        </p:nvSpPr>
        <p:spPr>
          <a:xfrm>
            <a:off x="1780300" y="4113900"/>
            <a:ext cx="5583300" cy="490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sz="2000"/>
            </a:lvl1pPr>
            <a:lvl2pPr lvl="1" algn="ctr" rtl="0">
              <a:lnSpc>
                <a:spcPct val="115000"/>
              </a:lnSpc>
              <a:spcBef>
                <a:spcPts val="0"/>
              </a:spcBef>
              <a:spcAft>
                <a:spcPts val="0"/>
              </a:spcAft>
              <a:buSzPts val="3000"/>
              <a:buNone/>
              <a:defRPr sz="3000"/>
            </a:lvl2pPr>
            <a:lvl3pPr lvl="2" algn="ctr" rtl="0">
              <a:lnSpc>
                <a:spcPct val="115000"/>
              </a:lnSpc>
              <a:spcBef>
                <a:spcPts val="0"/>
              </a:spcBef>
              <a:spcAft>
                <a:spcPts val="0"/>
              </a:spcAft>
              <a:buSzPts val="3000"/>
              <a:buNone/>
              <a:defRPr sz="3000"/>
            </a:lvl3pPr>
            <a:lvl4pPr lvl="3" algn="ctr" rtl="0">
              <a:lnSpc>
                <a:spcPct val="115000"/>
              </a:lnSpc>
              <a:spcBef>
                <a:spcPts val="0"/>
              </a:spcBef>
              <a:spcAft>
                <a:spcPts val="0"/>
              </a:spcAft>
              <a:buSzPts val="3000"/>
              <a:buNone/>
              <a:defRPr sz="3000"/>
            </a:lvl4pPr>
            <a:lvl5pPr lvl="4" algn="ctr" rtl="0">
              <a:lnSpc>
                <a:spcPct val="115000"/>
              </a:lnSpc>
              <a:spcBef>
                <a:spcPts val="0"/>
              </a:spcBef>
              <a:spcAft>
                <a:spcPts val="0"/>
              </a:spcAft>
              <a:buSzPts val="3000"/>
              <a:buNone/>
              <a:defRPr sz="3000"/>
            </a:lvl5pPr>
            <a:lvl6pPr lvl="5" algn="ctr" rtl="0">
              <a:lnSpc>
                <a:spcPct val="115000"/>
              </a:lnSpc>
              <a:spcBef>
                <a:spcPts val="0"/>
              </a:spcBef>
              <a:spcAft>
                <a:spcPts val="0"/>
              </a:spcAft>
              <a:buSzPts val="3000"/>
              <a:buNone/>
              <a:defRPr sz="3000"/>
            </a:lvl6pPr>
            <a:lvl7pPr lvl="6" algn="ctr" rtl="0">
              <a:lnSpc>
                <a:spcPct val="115000"/>
              </a:lnSpc>
              <a:spcBef>
                <a:spcPts val="0"/>
              </a:spcBef>
              <a:spcAft>
                <a:spcPts val="0"/>
              </a:spcAft>
              <a:buSzPts val="3000"/>
              <a:buNone/>
              <a:defRPr sz="3000"/>
            </a:lvl7pPr>
            <a:lvl8pPr lvl="7" algn="ctr" rtl="0">
              <a:lnSpc>
                <a:spcPct val="115000"/>
              </a:lnSpc>
              <a:spcBef>
                <a:spcPts val="0"/>
              </a:spcBef>
              <a:spcAft>
                <a:spcPts val="0"/>
              </a:spcAft>
              <a:buSzPts val="3000"/>
              <a:buNone/>
              <a:defRPr sz="3000"/>
            </a:lvl8pPr>
            <a:lvl9pPr lvl="8" algn="ctr" rtl="0">
              <a:lnSpc>
                <a:spcPct val="115000"/>
              </a:lnSpc>
              <a:spcBef>
                <a:spcPts val="0"/>
              </a:spcBef>
              <a:spcAft>
                <a:spcPts val="0"/>
              </a:spcAft>
              <a:buSzPts val="3000"/>
              <a:buNone/>
              <a:defRPr sz="3000"/>
            </a:lvl9pPr>
          </a:lstStyle>
          <a:p>
            <a:endParaRPr/>
          </a:p>
        </p:txBody>
      </p:sp>
      <p:sp>
        <p:nvSpPr>
          <p:cNvPr id="225" name="Google Shape;225;p14"/>
          <p:cNvSpPr txBox="1">
            <a:spLocks noGrp="1"/>
          </p:cNvSpPr>
          <p:nvPr>
            <p:ph type="subTitle" idx="1"/>
          </p:nvPr>
        </p:nvSpPr>
        <p:spPr>
          <a:xfrm>
            <a:off x="1780300" y="2900400"/>
            <a:ext cx="5583300" cy="12135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2000">
                <a:solidFill>
                  <a:schemeClr val="dk1"/>
                </a:solidFill>
              </a:defRPr>
            </a:lvl1pPr>
            <a:lvl2pPr lvl="1" algn="ctr" rtl="0">
              <a:lnSpc>
                <a:spcPct val="115000"/>
              </a:lnSpc>
              <a:spcBef>
                <a:spcPts val="0"/>
              </a:spcBef>
              <a:spcAft>
                <a:spcPts val="0"/>
              </a:spcAft>
              <a:buSzPts val="3000"/>
              <a:buNone/>
              <a:defRPr sz="3000"/>
            </a:lvl2pPr>
            <a:lvl3pPr lvl="2" algn="ctr" rtl="0">
              <a:lnSpc>
                <a:spcPct val="115000"/>
              </a:lnSpc>
              <a:spcBef>
                <a:spcPts val="1600"/>
              </a:spcBef>
              <a:spcAft>
                <a:spcPts val="0"/>
              </a:spcAft>
              <a:buSzPts val="3000"/>
              <a:buNone/>
              <a:defRPr sz="3000"/>
            </a:lvl3pPr>
            <a:lvl4pPr lvl="3" algn="ctr" rtl="0">
              <a:lnSpc>
                <a:spcPct val="115000"/>
              </a:lnSpc>
              <a:spcBef>
                <a:spcPts val="1600"/>
              </a:spcBef>
              <a:spcAft>
                <a:spcPts val="0"/>
              </a:spcAft>
              <a:buSzPts val="3000"/>
              <a:buNone/>
              <a:defRPr sz="3000"/>
            </a:lvl4pPr>
            <a:lvl5pPr lvl="4" algn="ctr" rtl="0">
              <a:lnSpc>
                <a:spcPct val="115000"/>
              </a:lnSpc>
              <a:spcBef>
                <a:spcPts val="1600"/>
              </a:spcBef>
              <a:spcAft>
                <a:spcPts val="0"/>
              </a:spcAft>
              <a:buSzPts val="3000"/>
              <a:buNone/>
              <a:defRPr sz="3000"/>
            </a:lvl5pPr>
            <a:lvl6pPr lvl="5" algn="ctr" rtl="0">
              <a:lnSpc>
                <a:spcPct val="115000"/>
              </a:lnSpc>
              <a:spcBef>
                <a:spcPts val="1600"/>
              </a:spcBef>
              <a:spcAft>
                <a:spcPts val="0"/>
              </a:spcAft>
              <a:buSzPts val="3000"/>
              <a:buNone/>
              <a:defRPr sz="3000"/>
            </a:lvl6pPr>
            <a:lvl7pPr lvl="6" algn="ctr" rtl="0">
              <a:lnSpc>
                <a:spcPct val="115000"/>
              </a:lnSpc>
              <a:spcBef>
                <a:spcPts val="1600"/>
              </a:spcBef>
              <a:spcAft>
                <a:spcPts val="0"/>
              </a:spcAft>
              <a:buSzPts val="3000"/>
              <a:buNone/>
              <a:defRPr sz="3000"/>
            </a:lvl7pPr>
            <a:lvl8pPr lvl="7" algn="ctr" rtl="0">
              <a:lnSpc>
                <a:spcPct val="115000"/>
              </a:lnSpc>
              <a:spcBef>
                <a:spcPts val="1600"/>
              </a:spcBef>
              <a:spcAft>
                <a:spcPts val="0"/>
              </a:spcAft>
              <a:buSzPts val="3000"/>
              <a:buNone/>
              <a:defRPr sz="3000"/>
            </a:lvl8pPr>
            <a:lvl9pPr lvl="8" algn="ctr" rtl="0">
              <a:lnSpc>
                <a:spcPct val="115000"/>
              </a:lnSpc>
              <a:spcBef>
                <a:spcPts val="1600"/>
              </a:spcBef>
              <a:spcAft>
                <a:spcPts val="160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10_1">
    <p:spTree>
      <p:nvGrpSpPr>
        <p:cNvPr id="1" name="Shape 247"/>
        <p:cNvGrpSpPr/>
        <p:nvPr/>
      </p:nvGrpSpPr>
      <p:grpSpPr>
        <a:xfrm>
          <a:off x="0" y="0"/>
          <a:ext cx="0" cy="0"/>
          <a:chOff x="0" y="0"/>
          <a:chExt cx="0" cy="0"/>
        </a:xfrm>
      </p:grpSpPr>
      <p:sp>
        <p:nvSpPr>
          <p:cNvPr id="248" name="Google Shape;248;p16"/>
          <p:cNvSpPr/>
          <p:nvPr/>
        </p:nvSpPr>
        <p:spPr>
          <a:xfrm rot="10800000" flipH="1">
            <a:off x="-223625" y="3676217"/>
            <a:ext cx="2465167" cy="1467307"/>
          </a:xfrm>
          <a:custGeom>
            <a:avLst/>
            <a:gdLst/>
            <a:ahLst/>
            <a:cxnLst/>
            <a:rect l="l" t="t" r="r" b="b"/>
            <a:pathLst>
              <a:path w="46506" h="26560" extrusionOk="0">
                <a:moveTo>
                  <a:pt x="0" y="0"/>
                </a:moveTo>
                <a:lnTo>
                  <a:pt x="90" y="26389"/>
                </a:lnTo>
                <a:cubicBezTo>
                  <a:pt x="90" y="26389"/>
                  <a:pt x="1021" y="26559"/>
                  <a:pt x="2470" y="26559"/>
                </a:cubicBezTo>
                <a:cubicBezTo>
                  <a:pt x="6085" y="26559"/>
                  <a:pt x="12920" y="25495"/>
                  <a:pt x="16531" y="18056"/>
                </a:cubicBezTo>
                <a:cubicBezTo>
                  <a:pt x="20162" y="10589"/>
                  <a:pt x="25729" y="10420"/>
                  <a:pt x="32428" y="10197"/>
                </a:cubicBezTo>
                <a:cubicBezTo>
                  <a:pt x="46033" y="9733"/>
                  <a:pt x="46506" y="0"/>
                  <a:pt x="46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16"/>
          <p:cNvGrpSpPr/>
          <p:nvPr/>
        </p:nvGrpSpPr>
        <p:grpSpPr>
          <a:xfrm>
            <a:off x="6699538" y="-909340"/>
            <a:ext cx="3236098" cy="3580757"/>
            <a:chOff x="2828522" y="2361700"/>
            <a:chExt cx="2320948" cy="2568140"/>
          </a:xfrm>
        </p:grpSpPr>
        <p:sp>
          <p:nvSpPr>
            <p:cNvPr id="250" name="Google Shape;250;p16"/>
            <p:cNvSpPr/>
            <p:nvPr/>
          </p:nvSpPr>
          <p:spPr>
            <a:xfrm>
              <a:off x="2944846" y="2802609"/>
              <a:ext cx="1922496" cy="2127232"/>
            </a:xfrm>
            <a:custGeom>
              <a:avLst/>
              <a:gdLst/>
              <a:ahLst/>
              <a:cxnLst/>
              <a:rect l="l" t="t" r="r" b="b"/>
              <a:pathLst>
                <a:path w="29485" h="32625" fill="none" extrusionOk="0">
                  <a:moveTo>
                    <a:pt x="29484" y="31705"/>
                  </a:moveTo>
                  <a:cubicBezTo>
                    <a:pt x="29484" y="31705"/>
                    <a:pt x="20510" y="32624"/>
                    <a:pt x="15683" y="16816"/>
                  </a:cubicBezTo>
                  <a:cubicBezTo>
                    <a:pt x="10545" y="0"/>
                    <a:pt x="0" y="3390"/>
                    <a:pt x="0" y="339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2975687" y="2722929"/>
              <a:ext cx="1962008" cy="2127232"/>
            </a:xfrm>
            <a:custGeom>
              <a:avLst/>
              <a:gdLst/>
              <a:ahLst/>
              <a:cxnLst/>
              <a:rect l="l" t="t" r="r" b="b"/>
              <a:pathLst>
                <a:path w="30091" h="32625" fill="none" extrusionOk="0">
                  <a:moveTo>
                    <a:pt x="30091" y="31705"/>
                  </a:moveTo>
                  <a:cubicBezTo>
                    <a:pt x="30091" y="31705"/>
                    <a:pt x="21116" y="32624"/>
                    <a:pt x="16290" y="16816"/>
                  </a:cubicBezTo>
                  <a:cubicBezTo>
                    <a:pt x="11160" y="0"/>
                    <a:pt x="0" y="3078"/>
                    <a:pt x="0" y="3078"/>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2922742" y="2601324"/>
              <a:ext cx="2085958" cy="2174373"/>
            </a:xfrm>
            <a:custGeom>
              <a:avLst/>
              <a:gdLst/>
              <a:ahLst/>
              <a:cxnLst/>
              <a:rect l="l" t="t" r="r" b="b"/>
              <a:pathLst>
                <a:path w="31992" h="33348" fill="none" extrusionOk="0">
                  <a:moveTo>
                    <a:pt x="31991" y="32348"/>
                  </a:moveTo>
                  <a:cubicBezTo>
                    <a:pt x="31991" y="32348"/>
                    <a:pt x="22758" y="33347"/>
                    <a:pt x="18190" y="17459"/>
                  </a:cubicBezTo>
                  <a:cubicBezTo>
                    <a:pt x="13168" y="1"/>
                    <a:pt x="0" y="3730"/>
                    <a:pt x="0" y="373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67449" y="2455333"/>
              <a:ext cx="2211604" cy="2247661"/>
            </a:xfrm>
            <a:custGeom>
              <a:avLst/>
              <a:gdLst/>
              <a:ahLst/>
              <a:cxnLst/>
              <a:rect l="l" t="t" r="r" b="b"/>
              <a:pathLst>
                <a:path w="33919" h="34472" fill="none" extrusionOk="0">
                  <a:moveTo>
                    <a:pt x="33919" y="33374"/>
                  </a:moveTo>
                  <a:cubicBezTo>
                    <a:pt x="33919" y="33374"/>
                    <a:pt x="24650" y="34471"/>
                    <a:pt x="20118" y="18485"/>
                  </a:cubicBezTo>
                  <a:cubicBezTo>
                    <a:pt x="14872" y="0"/>
                    <a:pt x="1" y="4702"/>
                    <a:pt x="1" y="4702"/>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828522" y="2361700"/>
              <a:ext cx="2320948" cy="2256919"/>
            </a:xfrm>
            <a:custGeom>
              <a:avLst/>
              <a:gdLst/>
              <a:ahLst/>
              <a:cxnLst/>
              <a:rect l="l" t="t" r="r" b="b"/>
              <a:pathLst>
                <a:path w="35596" h="34614" fill="none" extrusionOk="0">
                  <a:moveTo>
                    <a:pt x="35595" y="33588"/>
                  </a:moveTo>
                  <a:cubicBezTo>
                    <a:pt x="35595" y="33588"/>
                    <a:pt x="26237" y="34614"/>
                    <a:pt x="21794" y="18699"/>
                  </a:cubicBezTo>
                  <a:cubicBezTo>
                    <a:pt x="16575" y="0"/>
                    <a:pt x="0" y="4701"/>
                    <a:pt x="0" y="4701"/>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16"/>
          <p:cNvGrpSpPr/>
          <p:nvPr/>
        </p:nvGrpSpPr>
        <p:grpSpPr>
          <a:xfrm>
            <a:off x="7557350" y="3618375"/>
            <a:ext cx="1652879" cy="1588145"/>
            <a:chOff x="7557350" y="3618375"/>
            <a:chExt cx="1652879" cy="1588145"/>
          </a:xfrm>
        </p:grpSpPr>
        <p:sp>
          <p:nvSpPr>
            <p:cNvPr id="256" name="Google Shape;256;p16"/>
            <p:cNvSpPr/>
            <p:nvPr/>
          </p:nvSpPr>
          <p:spPr>
            <a:xfrm>
              <a:off x="7557350" y="4001675"/>
              <a:ext cx="1652879" cy="1204845"/>
            </a:xfrm>
            <a:custGeom>
              <a:avLst/>
              <a:gdLst/>
              <a:ahLst/>
              <a:cxnLst/>
              <a:rect l="l" t="t" r="r" b="b"/>
              <a:pathLst>
                <a:path w="38076" h="27755" extrusionOk="0">
                  <a:moveTo>
                    <a:pt x="38076" y="1"/>
                  </a:moveTo>
                  <a:cubicBezTo>
                    <a:pt x="34543" y="1393"/>
                    <a:pt x="30850" y="3935"/>
                    <a:pt x="28191" y="10528"/>
                  </a:cubicBezTo>
                  <a:cubicBezTo>
                    <a:pt x="26630" y="14395"/>
                    <a:pt x="24539" y="15326"/>
                    <a:pt x="21961" y="15326"/>
                  </a:cubicBezTo>
                  <a:cubicBezTo>
                    <a:pt x="19571" y="15326"/>
                    <a:pt x="16762" y="14525"/>
                    <a:pt x="13571" y="14525"/>
                  </a:cubicBezTo>
                  <a:cubicBezTo>
                    <a:pt x="12260" y="14525"/>
                    <a:pt x="10885" y="14660"/>
                    <a:pt x="9448" y="15042"/>
                  </a:cubicBezTo>
                  <a:cubicBezTo>
                    <a:pt x="304" y="17477"/>
                    <a:pt x="1" y="27754"/>
                    <a:pt x="1" y="27754"/>
                  </a:cubicBezTo>
                  <a:lnTo>
                    <a:pt x="38076" y="27754"/>
                  </a:lnTo>
                  <a:lnTo>
                    <a:pt x="38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16"/>
            <p:cNvGrpSpPr/>
            <p:nvPr/>
          </p:nvGrpSpPr>
          <p:grpSpPr>
            <a:xfrm>
              <a:off x="8597950" y="3618375"/>
              <a:ext cx="397300" cy="918575"/>
              <a:chOff x="8597950" y="3618375"/>
              <a:chExt cx="397300" cy="918575"/>
            </a:xfrm>
          </p:grpSpPr>
          <p:sp>
            <p:nvSpPr>
              <p:cNvPr id="258" name="Google Shape;258;p16"/>
              <p:cNvSpPr/>
              <p:nvPr/>
            </p:nvSpPr>
            <p:spPr>
              <a:xfrm>
                <a:off x="8655154" y="3887052"/>
                <a:ext cx="227598" cy="242816"/>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8882750" y="3618375"/>
                <a:ext cx="112500" cy="1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8597950" y="4445150"/>
                <a:ext cx="91800" cy="9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1" name="Google Shape;261;p16"/>
          <p:cNvSpPr txBox="1">
            <a:spLocks noGrp="1"/>
          </p:cNvSpPr>
          <p:nvPr>
            <p:ph type="title"/>
          </p:nvPr>
        </p:nvSpPr>
        <p:spPr>
          <a:xfrm>
            <a:off x="2064000" y="2419175"/>
            <a:ext cx="50160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2" name="Google Shape;262;p16"/>
          <p:cNvSpPr txBox="1">
            <a:spLocks noGrp="1"/>
          </p:cNvSpPr>
          <p:nvPr>
            <p:ph type="title" idx="2" hasCustomPrompt="1"/>
          </p:nvPr>
        </p:nvSpPr>
        <p:spPr>
          <a:xfrm>
            <a:off x="3724100" y="961800"/>
            <a:ext cx="1695900" cy="1111200"/>
          </a:xfrm>
          <a:prstGeom prst="rect">
            <a:avLst/>
          </a:pr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3" name="Google Shape;263;p16"/>
          <p:cNvSpPr txBox="1">
            <a:spLocks noGrp="1"/>
          </p:cNvSpPr>
          <p:nvPr>
            <p:ph type="subTitle" idx="1"/>
          </p:nvPr>
        </p:nvSpPr>
        <p:spPr>
          <a:xfrm>
            <a:off x="3259750" y="3476700"/>
            <a:ext cx="2624400" cy="705000"/>
          </a:xfrm>
          <a:prstGeom prst="rect">
            <a:avLst/>
          </a:pr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1600"/>
              <a:buNone/>
              <a:defRPr sz="16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264" name="Google Shape;264;p16"/>
          <p:cNvGrpSpPr/>
          <p:nvPr/>
        </p:nvGrpSpPr>
        <p:grpSpPr>
          <a:xfrm>
            <a:off x="-113337" y="-63025"/>
            <a:ext cx="1652879" cy="2222981"/>
            <a:chOff x="-113337" y="-63025"/>
            <a:chExt cx="1652879" cy="2222981"/>
          </a:xfrm>
        </p:grpSpPr>
        <p:sp>
          <p:nvSpPr>
            <p:cNvPr id="265" name="Google Shape;265;p16"/>
            <p:cNvSpPr/>
            <p:nvPr/>
          </p:nvSpPr>
          <p:spPr>
            <a:xfrm rot="10800000">
              <a:off x="-113337" y="-63025"/>
              <a:ext cx="1652879" cy="1204845"/>
            </a:xfrm>
            <a:custGeom>
              <a:avLst/>
              <a:gdLst/>
              <a:ahLst/>
              <a:cxnLst/>
              <a:rect l="l" t="t" r="r" b="b"/>
              <a:pathLst>
                <a:path w="38076" h="27755" extrusionOk="0">
                  <a:moveTo>
                    <a:pt x="38076" y="1"/>
                  </a:moveTo>
                  <a:cubicBezTo>
                    <a:pt x="34543" y="1393"/>
                    <a:pt x="30850" y="3935"/>
                    <a:pt x="28191" y="10528"/>
                  </a:cubicBezTo>
                  <a:cubicBezTo>
                    <a:pt x="26630" y="14395"/>
                    <a:pt x="24539" y="15326"/>
                    <a:pt x="21961" y="15326"/>
                  </a:cubicBezTo>
                  <a:cubicBezTo>
                    <a:pt x="19571" y="15326"/>
                    <a:pt x="16762" y="14525"/>
                    <a:pt x="13571" y="14525"/>
                  </a:cubicBezTo>
                  <a:cubicBezTo>
                    <a:pt x="12260" y="14525"/>
                    <a:pt x="10885" y="14660"/>
                    <a:pt x="9448" y="15042"/>
                  </a:cubicBezTo>
                  <a:cubicBezTo>
                    <a:pt x="304" y="17477"/>
                    <a:pt x="1" y="27754"/>
                    <a:pt x="1" y="27754"/>
                  </a:cubicBezTo>
                  <a:lnTo>
                    <a:pt x="38076" y="27754"/>
                  </a:lnTo>
                  <a:lnTo>
                    <a:pt x="380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6"/>
            <p:cNvGrpSpPr/>
            <p:nvPr/>
          </p:nvGrpSpPr>
          <p:grpSpPr>
            <a:xfrm>
              <a:off x="185029" y="964830"/>
              <a:ext cx="393995" cy="1195125"/>
              <a:chOff x="185029" y="964830"/>
              <a:chExt cx="393995" cy="1195125"/>
            </a:xfrm>
          </p:grpSpPr>
          <p:sp>
            <p:nvSpPr>
              <p:cNvPr id="267" name="Google Shape;267;p16"/>
              <p:cNvSpPr/>
              <p:nvPr/>
            </p:nvSpPr>
            <p:spPr>
              <a:xfrm>
                <a:off x="185029" y="1917140"/>
                <a:ext cx="227598" cy="242816"/>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66661" y="964830"/>
                <a:ext cx="112364" cy="224105"/>
              </a:xfrm>
              <a:custGeom>
                <a:avLst/>
                <a:gdLst/>
                <a:ahLst/>
                <a:cxnLst/>
                <a:rect l="l" t="t" r="r" b="b"/>
                <a:pathLst>
                  <a:path w="2348" h="4683" extrusionOk="0">
                    <a:moveTo>
                      <a:pt x="515" y="1"/>
                    </a:moveTo>
                    <a:cubicBezTo>
                      <a:pt x="414" y="1"/>
                      <a:pt x="311" y="17"/>
                      <a:pt x="206" y="46"/>
                    </a:cubicBezTo>
                    <a:cubicBezTo>
                      <a:pt x="37" y="91"/>
                      <a:pt x="1" y="180"/>
                      <a:pt x="63" y="341"/>
                    </a:cubicBezTo>
                    <a:cubicBezTo>
                      <a:pt x="99" y="430"/>
                      <a:pt x="135" y="528"/>
                      <a:pt x="179" y="617"/>
                    </a:cubicBezTo>
                    <a:cubicBezTo>
                      <a:pt x="536" y="1491"/>
                      <a:pt x="893" y="2366"/>
                      <a:pt x="1259" y="3240"/>
                    </a:cubicBezTo>
                    <a:cubicBezTo>
                      <a:pt x="1268" y="3276"/>
                      <a:pt x="1286" y="3320"/>
                      <a:pt x="1303" y="3374"/>
                    </a:cubicBezTo>
                    <a:cubicBezTo>
                      <a:pt x="1250" y="3365"/>
                      <a:pt x="1214" y="3365"/>
                      <a:pt x="1179" y="3365"/>
                    </a:cubicBezTo>
                    <a:cubicBezTo>
                      <a:pt x="1125" y="3365"/>
                      <a:pt x="1071" y="3363"/>
                      <a:pt x="1019" y="3363"/>
                    </a:cubicBezTo>
                    <a:cubicBezTo>
                      <a:pt x="939" y="3363"/>
                      <a:pt x="861" y="3367"/>
                      <a:pt x="786" y="3383"/>
                    </a:cubicBezTo>
                    <a:cubicBezTo>
                      <a:pt x="492" y="3427"/>
                      <a:pt x="269" y="3579"/>
                      <a:pt x="162" y="3873"/>
                    </a:cubicBezTo>
                    <a:cubicBezTo>
                      <a:pt x="37" y="4248"/>
                      <a:pt x="286" y="4640"/>
                      <a:pt x="679" y="4676"/>
                    </a:cubicBezTo>
                    <a:cubicBezTo>
                      <a:pt x="721" y="4681"/>
                      <a:pt x="762" y="4683"/>
                      <a:pt x="803" y="4683"/>
                    </a:cubicBezTo>
                    <a:cubicBezTo>
                      <a:pt x="1009" y="4683"/>
                      <a:pt x="1207" y="4627"/>
                      <a:pt x="1393" y="4516"/>
                    </a:cubicBezTo>
                    <a:cubicBezTo>
                      <a:pt x="1518" y="4435"/>
                      <a:pt x="1607" y="4328"/>
                      <a:pt x="1651" y="4186"/>
                    </a:cubicBezTo>
                    <a:cubicBezTo>
                      <a:pt x="1732" y="3909"/>
                      <a:pt x="1669" y="3650"/>
                      <a:pt x="1562" y="3400"/>
                    </a:cubicBezTo>
                    <a:cubicBezTo>
                      <a:pt x="1187" y="2499"/>
                      <a:pt x="822" y="1607"/>
                      <a:pt x="447" y="706"/>
                    </a:cubicBezTo>
                    <a:cubicBezTo>
                      <a:pt x="438" y="671"/>
                      <a:pt x="429" y="635"/>
                      <a:pt x="411" y="581"/>
                    </a:cubicBezTo>
                    <a:cubicBezTo>
                      <a:pt x="465" y="564"/>
                      <a:pt x="509" y="546"/>
                      <a:pt x="563" y="546"/>
                    </a:cubicBezTo>
                    <a:cubicBezTo>
                      <a:pt x="596" y="542"/>
                      <a:pt x="629" y="540"/>
                      <a:pt x="661" y="540"/>
                    </a:cubicBezTo>
                    <a:cubicBezTo>
                      <a:pt x="837" y="540"/>
                      <a:pt x="1001" y="599"/>
                      <a:pt x="1152" y="697"/>
                    </a:cubicBezTo>
                    <a:cubicBezTo>
                      <a:pt x="1268" y="769"/>
                      <a:pt x="1375" y="840"/>
                      <a:pt x="1491" y="912"/>
                    </a:cubicBezTo>
                    <a:cubicBezTo>
                      <a:pt x="1669" y="1023"/>
                      <a:pt x="1866" y="1079"/>
                      <a:pt x="2071" y="1079"/>
                    </a:cubicBezTo>
                    <a:cubicBezTo>
                      <a:pt x="2113" y="1079"/>
                      <a:pt x="2154" y="1077"/>
                      <a:pt x="2196" y="1072"/>
                    </a:cubicBezTo>
                    <a:cubicBezTo>
                      <a:pt x="2285" y="1063"/>
                      <a:pt x="2347" y="1001"/>
                      <a:pt x="2338" y="938"/>
                    </a:cubicBezTo>
                    <a:cubicBezTo>
                      <a:pt x="2320" y="858"/>
                      <a:pt x="2258" y="849"/>
                      <a:pt x="2187" y="849"/>
                    </a:cubicBezTo>
                    <a:cubicBezTo>
                      <a:pt x="2162" y="852"/>
                      <a:pt x="2138" y="853"/>
                      <a:pt x="2115" y="853"/>
                    </a:cubicBezTo>
                    <a:cubicBezTo>
                      <a:pt x="1879" y="853"/>
                      <a:pt x="1678" y="735"/>
                      <a:pt x="1500" y="581"/>
                    </a:cubicBezTo>
                    <a:cubicBezTo>
                      <a:pt x="1339" y="439"/>
                      <a:pt x="1187" y="296"/>
                      <a:pt x="1018" y="162"/>
                    </a:cubicBezTo>
                    <a:cubicBezTo>
                      <a:pt x="860" y="49"/>
                      <a:pt x="691" y="1"/>
                      <a:pt x="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3_1">
    <p:spTree>
      <p:nvGrpSpPr>
        <p:cNvPr id="1" name="Shape 287"/>
        <p:cNvGrpSpPr/>
        <p:nvPr/>
      </p:nvGrpSpPr>
      <p:grpSpPr>
        <a:xfrm>
          <a:off x="0" y="0"/>
          <a:ext cx="0" cy="0"/>
          <a:chOff x="0" y="0"/>
          <a:chExt cx="0" cy="0"/>
        </a:xfrm>
      </p:grpSpPr>
      <p:sp>
        <p:nvSpPr>
          <p:cNvPr id="288" name="Google Shape;288;p18"/>
          <p:cNvSpPr/>
          <p:nvPr/>
        </p:nvSpPr>
        <p:spPr>
          <a:xfrm>
            <a:off x="0" y="0"/>
            <a:ext cx="1808967" cy="1033118"/>
          </a:xfrm>
          <a:custGeom>
            <a:avLst/>
            <a:gdLst/>
            <a:ahLst/>
            <a:cxnLst/>
            <a:rect l="l" t="t" r="r" b="b"/>
            <a:pathLst>
              <a:path w="46506" h="26560" extrusionOk="0">
                <a:moveTo>
                  <a:pt x="0" y="0"/>
                </a:moveTo>
                <a:lnTo>
                  <a:pt x="90" y="26389"/>
                </a:lnTo>
                <a:cubicBezTo>
                  <a:pt x="90" y="26389"/>
                  <a:pt x="1021" y="26559"/>
                  <a:pt x="2470" y="26559"/>
                </a:cubicBezTo>
                <a:cubicBezTo>
                  <a:pt x="6085" y="26559"/>
                  <a:pt x="12920" y="25495"/>
                  <a:pt x="16531" y="18056"/>
                </a:cubicBezTo>
                <a:cubicBezTo>
                  <a:pt x="20162" y="10589"/>
                  <a:pt x="25729" y="10420"/>
                  <a:pt x="32428" y="10197"/>
                </a:cubicBezTo>
                <a:cubicBezTo>
                  <a:pt x="46033" y="9733"/>
                  <a:pt x="46506" y="0"/>
                  <a:pt x="46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18"/>
          <p:cNvGrpSpPr/>
          <p:nvPr/>
        </p:nvGrpSpPr>
        <p:grpSpPr>
          <a:xfrm>
            <a:off x="7094922" y="3110980"/>
            <a:ext cx="2792658" cy="2939137"/>
            <a:chOff x="7094922" y="3110980"/>
            <a:chExt cx="2792658" cy="2939137"/>
          </a:xfrm>
        </p:grpSpPr>
        <p:grpSp>
          <p:nvGrpSpPr>
            <p:cNvPr id="290" name="Google Shape;290;p18"/>
            <p:cNvGrpSpPr/>
            <p:nvPr/>
          </p:nvGrpSpPr>
          <p:grpSpPr>
            <a:xfrm rot="5753343">
              <a:off x="7330803" y="3480007"/>
              <a:ext cx="2320896" cy="2568082"/>
              <a:chOff x="2828522" y="2361700"/>
              <a:chExt cx="2320948" cy="2568140"/>
            </a:xfrm>
          </p:grpSpPr>
          <p:sp>
            <p:nvSpPr>
              <p:cNvPr id="291" name="Google Shape;291;p18"/>
              <p:cNvSpPr/>
              <p:nvPr/>
            </p:nvSpPr>
            <p:spPr>
              <a:xfrm>
                <a:off x="2944846" y="2802609"/>
                <a:ext cx="1922496" cy="2127232"/>
              </a:xfrm>
              <a:custGeom>
                <a:avLst/>
                <a:gdLst/>
                <a:ahLst/>
                <a:cxnLst/>
                <a:rect l="l" t="t" r="r" b="b"/>
                <a:pathLst>
                  <a:path w="29485" h="32625" fill="none" extrusionOk="0">
                    <a:moveTo>
                      <a:pt x="29484" y="31705"/>
                    </a:moveTo>
                    <a:cubicBezTo>
                      <a:pt x="29484" y="31705"/>
                      <a:pt x="20510" y="32624"/>
                      <a:pt x="15683" y="16816"/>
                    </a:cubicBezTo>
                    <a:cubicBezTo>
                      <a:pt x="10545" y="0"/>
                      <a:pt x="0" y="3390"/>
                      <a:pt x="0" y="339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8"/>
              <p:cNvSpPr/>
              <p:nvPr/>
            </p:nvSpPr>
            <p:spPr>
              <a:xfrm>
                <a:off x="2975687" y="2722929"/>
                <a:ext cx="1962008" cy="2127232"/>
              </a:xfrm>
              <a:custGeom>
                <a:avLst/>
                <a:gdLst/>
                <a:ahLst/>
                <a:cxnLst/>
                <a:rect l="l" t="t" r="r" b="b"/>
                <a:pathLst>
                  <a:path w="30091" h="32625" fill="none" extrusionOk="0">
                    <a:moveTo>
                      <a:pt x="30091" y="31705"/>
                    </a:moveTo>
                    <a:cubicBezTo>
                      <a:pt x="30091" y="31705"/>
                      <a:pt x="21116" y="32624"/>
                      <a:pt x="16290" y="16816"/>
                    </a:cubicBezTo>
                    <a:cubicBezTo>
                      <a:pt x="11160" y="0"/>
                      <a:pt x="0" y="3078"/>
                      <a:pt x="0" y="3078"/>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8"/>
              <p:cNvSpPr/>
              <p:nvPr/>
            </p:nvSpPr>
            <p:spPr>
              <a:xfrm>
                <a:off x="2922742" y="2601324"/>
                <a:ext cx="2085958" cy="2174373"/>
              </a:xfrm>
              <a:custGeom>
                <a:avLst/>
                <a:gdLst/>
                <a:ahLst/>
                <a:cxnLst/>
                <a:rect l="l" t="t" r="r" b="b"/>
                <a:pathLst>
                  <a:path w="31992" h="33348" fill="none" extrusionOk="0">
                    <a:moveTo>
                      <a:pt x="31991" y="32348"/>
                    </a:moveTo>
                    <a:cubicBezTo>
                      <a:pt x="31991" y="32348"/>
                      <a:pt x="22758" y="33347"/>
                      <a:pt x="18190" y="17459"/>
                    </a:cubicBezTo>
                    <a:cubicBezTo>
                      <a:pt x="13168" y="1"/>
                      <a:pt x="0" y="3730"/>
                      <a:pt x="0" y="3730"/>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8"/>
              <p:cNvSpPr/>
              <p:nvPr/>
            </p:nvSpPr>
            <p:spPr>
              <a:xfrm>
                <a:off x="2867449" y="2455333"/>
                <a:ext cx="2211604" cy="2247661"/>
              </a:xfrm>
              <a:custGeom>
                <a:avLst/>
                <a:gdLst/>
                <a:ahLst/>
                <a:cxnLst/>
                <a:rect l="l" t="t" r="r" b="b"/>
                <a:pathLst>
                  <a:path w="33919" h="34472" fill="none" extrusionOk="0">
                    <a:moveTo>
                      <a:pt x="33919" y="33374"/>
                    </a:moveTo>
                    <a:cubicBezTo>
                      <a:pt x="33919" y="33374"/>
                      <a:pt x="24650" y="34471"/>
                      <a:pt x="20118" y="18485"/>
                    </a:cubicBezTo>
                    <a:cubicBezTo>
                      <a:pt x="14872" y="0"/>
                      <a:pt x="1" y="4702"/>
                      <a:pt x="1" y="4702"/>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8"/>
              <p:cNvSpPr/>
              <p:nvPr/>
            </p:nvSpPr>
            <p:spPr>
              <a:xfrm>
                <a:off x="2828522" y="2361700"/>
                <a:ext cx="2320948" cy="2256919"/>
              </a:xfrm>
              <a:custGeom>
                <a:avLst/>
                <a:gdLst/>
                <a:ahLst/>
                <a:cxnLst/>
                <a:rect l="l" t="t" r="r" b="b"/>
                <a:pathLst>
                  <a:path w="35596" h="34614" fill="none" extrusionOk="0">
                    <a:moveTo>
                      <a:pt x="35595" y="33588"/>
                    </a:moveTo>
                    <a:cubicBezTo>
                      <a:pt x="35595" y="33588"/>
                      <a:pt x="26237" y="34614"/>
                      <a:pt x="21794" y="18699"/>
                    </a:cubicBezTo>
                    <a:cubicBezTo>
                      <a:pt x="16575" y="0"/>
                      <a:pt x="0" y="4701"/>
                      <a:pt x="0" y="4701"/>
                    </a:cubicBezTo>
                  </a:path>
                </a:pathLst>
              </a:custGeom>
              <a:noFill/>
              <a:ln w="17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18"/>
            <p:cNvSpPr/>
            <p:nvPr/>
          </p:nvSpPr>
          <p:spPr>
            <a:xfrm>
              <a:off x="8956636" y="3110980"/>
              <a:ext cx="112364" cy="224105"/>
            </a:xfrm>
            <a:custGeom>
              <a:avLst/>
              <a:gdLst/>
              <a:ahLst/>
              <a:cxnLst/>
              <a:rect l="l" t="t" r="r" b="b"/>
              <a:pathLst>
                <a:path w="2348" h="4683" extrusionOk="0">
                  <a:moveTo>
                    <a:pt x="515" y="1"/>
                  </a:moveTo>
                  <a:cubicBezTo>
                    <a:pt x="414" y="1"/>
                    <a:pt x="311" y="17"/>
                    <a:pt x="206" y="46"/>
                  </a:cubicBezTo>
                  <a:cubicBezTo>
                    <a:pt x="37" y="91"/>
                    <a:pt x="1" y="180"/>
                    <a:pt x="63" y="341"/>
                  </a:cubicBezTo>
                  <a:cubicBezTo>
                    <a:pt x="99" y="430"/>
                    <a:pt x="135" y="528"/>
                    <a:pt x="179" y="617"/>
                  </a:cubicBezTo>
                  <a:cubicBezTo>
                    <a:pt x="536" y="1491"/>
                    <a:pt x="893" y="2366"/>
                    <a:pt x="1259" y="3240"/>
                  </a:cubicBezTo>
                  <a:cubicBezTo>
                    <a:pt x="1268" y="3276"/>
                    <a:pt x="1286" y="3320"/>
                    <a:pt x="1303" y="3374"/>
                  </a:cubicBezTo>
                  <a:cubicBezTo>
                    <a:pt x="1250" y="3365"/>
                    <a:pt x="1214" y="3365"/>
                    <a:pt x="1179" y="3365"/>
                  </a:cubicBezTo>
                  <a:cubicBezTo>
                    <a:pt x="1125" y="3365"/>
                    <a:pt x="1071" y="3363"/>
                    <a:pt x="1019" y="3363"/>
                  </a:cubicBezTo>
                  <a:cubicBezTo>
                    <a:pt x="939" y="3363"/>
                    <a:pt x="861" y="3367"/>
                    <a:pt x="786" y="3383"/>
                  </a:cubicBezTo>
                  <a:cubicBezTo>
                    <a:pt x="492" y="3427"/>
                    <a:pt x="269" y="3579"/>
                    <a:pt x="162" y="3873"/>
                  </a:cubicBezTo>
                  <a:cubicBezTo>
                    <a:pt x="37" y="4248"/>
                    <a:pt x="286" y="4640"/>
                    <a:pt x="679" y="4676"/>
                  </a:cubicBezTo>
                  <a:cubicBezTo>
                    <a:pt x="721" y="4681"/>
                    <a:pt x="762" y="4683"/>
                    <a:pt x="803" y="4683"/>
                  </a:cubicBezTo>
                  <a:cubicBezTo>
                    <a:pt x="1009" y="4683"/>
                    <a:pt x="1207" y="4627"/>
                    <a:pt x="1393" y="4516"/>
                  </a:cubicBezTo>
                  <a:cubicBezTo>
                    <a:pt x="1518" y="4435"/>
                    <a:pt x="1607" y="4328"/>
                    <a:pt x="1651" y="4186"/>
                  </a:cubicBezTo>
                  <a:cubicBezTo>
                    <a:pt x="1732" y="3909"/>
                    <a:pt x="1669" y="3650"/>
                    <a:pt x="1562" y="3400"/>
                  </a:cubicBezTo>
                  <a:cubicBezTo>
                    <a:pt x="1187" y="2499"/>
                    <a:pt x="822" y="1607"/>
                    <a:pt x="447" y="706"/>
                  </a:cubicBezTo>
                  <a:cubicBezTo>
                    <a:pt x="438" y="671"/>
                    <a:pt x="429" y="635"/>
                    <a:pt x="411" y="581"/>
                  </a:cubicBezTo>
                  <a:cubicBezTo>
                    <a:pt x="465" y="564"/>
                    <a:pt x="509" y="546"/>
                    <a:pt x="563" y="546"/>
                  </a:cubicBezTo>
                  <a:cubicBezTo>
                    <a:pt x="596" y="542"/>
                    <a:pt x="629" y="540"/>
                    <a:pt x="661" y="540"/>
                  </a:cubicBezTo>
                  <a:cubicBezTo>
                    <a:pt x="837" y="540"/>
                    <a:pt x="1001" y="599"/>
                    <a:pt x="1152" y="697"/>
                  </a:cubicBezTo>
                  <a:cubicBezTo>
                    <a:pt x="1268" y="769"/>
                    <a:pt x="1375" y="840"/>
                    <a:pt x="1491" y="912"/>
                  </a:cubicBezTo>
                  <a:cubicBezTo>
                    <a:pt x="1669" y="1023"/>
                    <a:pt x="1866" y="1079"/>
                    <a:pt x="2071" y="1079"/>
                  </a:cubicBezTo>
                  <a:cubicBezTo>
                    <a:pt x="2113" y="1079"/>
                    <a:pt x="2154" y="1077"/>
                    <a:pt x="2196" y="1072"/>
                  </a:cubicBezTo>
                  <a:cubicBezTo>
                    <a:pt x="2285" y="1063"/>
                    <a:pt x="2347" y="1001"/>
                    <a:pt x="2338" y="938"/>
                  </a:cubicBezTo>
                  <a:cubicBezTo>
                    <a:pt x="2320" y="858"/>
                    <a:pt x="2258" y="849"/>
                    <a:pt x="2187" y="849"/>
                  </a:cubicBezTo>
                  <a:cubicBezTo>
                    <a:pt x="2162" y="852"/>
                    <a:pt x="2138" y="853"/>
                    <a:pt x="2115" y="853"/>
                  </a:cubicBezTo>
                  <a:cubicBezTo>
                    <a:pt x="1879" y="853"/>
                    <a:pt x="1678" y="735"/>
                    <a:pt x="1500" y="581"/>
                  </a:cubicBezTo>
                  <a:cubicBezTo>
                    <a:pt x="1339" y="439"/>
                    <a:pt x="1187" y="296"/>
                    <a:pt x="1018" y="162"/>
                  </a:cubicBezTo>
                  <a:cubicBezTo>
                    <a:pt x="860" y="49"/>
                    <a:pt x="691" y="1"/>
                    <a:pt x="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8744350" y="3831025"/>
              <a:ext cx="176100" cy="176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8"/>
            <p:cNvSpPr/>
            <p:nvPr/>
          </p:nvSpPr>
          <p:spPr>
            <a:xfrm>
              <a:off x="7220054" y="4687902"/>
              <a:ext cx="227598" cy="242816"/>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8"/>
          <p:cNvGrpSpPr/>
          <p:nvPr/>
        </p:nvGrpSpPr>
        <p:grpSpPr>
          <a:xfrm>
            <a:off x="97829" y="3967036"/>
            <a:ext cx="615271" cy="1076183"/>
            <a:chOff x="97829" y="3967036"/>
            <a:chExt cx="615271" cy="1076183"/>
          </a:xfrm>
        </p:grpSpPr>
        <p:sp>
          <p:nvSpPr>
            <p:cNvPr id="300" name="Google Shape;300;p18"/>
            <p:cNvSpPr/>
            <p:nvPr/>
          </p:nvSpPr>
          <p:spPr>
            <a:xfrm>
              <a:off x="97829" y="4800402"/>
              <a:ext cx="227598" cy="242816"/>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8"/>
            <p:cNvSpPr/>
            <p:nvPr/>
          </p:nvSpPr>
          <p:spPr>
            <a:xfrm>
              <a:off x="600600" y="4865563"/>
              <a:ext cx="112500" cy="1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8"/>
            <p:cNvSpPr/>
            <p:nvPr/>
          </p:nvSpPr>
          <p:spPr>
            <a:xfrm>
              <a:off x="408700" y="4342125"/>
              <a:ext cx="91800" cy="91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8"/>
            <p:cNvSpPr/>
            <p:nvPr/>
          </p:nvSpPr>
          <p:spPr>
            <a:xfrm>
              <a:off x="233587" y="3967036"/>
              <a:ext cx="91834" cy="219272"/>
            </a:xfrm>
            <a:custGeom>
              <a:avLst/>
              <a:gdLst/>
              <a:ahLst/>
              <a:cxnLst/>
              <a:rect l="l" t="t" r="r" b="b"/>
              <a:pathLst>
                <a:path w="1919" h="4582" extrusionOk="0">
                  <a:moveTo>
                    <a:pt x="1812" y="0"/>
                  </a:moveTo>
                  <a:cubicBezTo>
                    <a:pt x="1749" y="0"/>
                    <a:pt x="1705" y="27"/>
                    <a:pt x="1696" y="90"/>
                  </a:cubicBezTo>
                  <a:cubicBezTo>
                    <a:pt x="1678" y="152"/>
                    <a:pt x="1669" y="223"/>
                    <a:pt x="1669" y="286"/>
                  </a:cubicBezTo>
                  <a:cubicBezTo>
                    <a:pt x="1598" y="1312"/>
                    <a:pt x="1535" y="2329"/>
                    <a:pt x="1464" y="3355"/>
                  </a:cubicBezTo>
                  <a:cubicBezTo>
                    <a:pt x="1464" y="3373"/>
                    <a:pt x="1455" y="3390"/>
                    <a:pt x="1455" y="3399"/>
                  </a:cubicBezTo>
                  <a:cubicBezTo>
                    <a:pt x="1286" y="3337"/>
                    <a:pt x="1134" y="3266"/>
                    <a:pt x="973" y="3221"/>
                  </a:cubicBezTo>
                  <a:cubicBezTo>
                    <a:pt x="889" y="3198"/>
                    <a:pt x="806" y="3185"/>
                    <a:pt x="725" y="3185"/>
                  </a:cubicBezTo>
                  <a:cubicBezTo>
                    <a:pt x="583" y="3185"/>
                    <a:pt x="447" y="3226"/>
                    <a:pt x="322" y="3328"/>
                  </a:cubicBezTo>
                  <a:cubicBezTo>
                    <a:pt x="108" y="3497"/>
                    <a:pt x="1" y="3720"/>
                    <a:pt x="63" y="3997"/>
                  </a:cubicBezTo>
                  <a:cubicBezTo>
                    <a:pt x="126" y="4283"/>
                    <a:pt x="313" y="4479"/>
                    <a:pt x="599" y="4550"/>
                  </a:cubicBezTo>
                  <a:cubicBezTo>
                    <a:pt x="680" y="4572"/>
                    <a:pt x="760" y="4582"/>
                    <a:pt x="838" y="4582"/>
                  </a:cubicBezTo>
                  <a:cubicBezTo>
                    <a:pt x="1053" y="4582"/>
                    <a:pt x="1257" y="4507"/>
                    <a:pt x="1446" y="4390"/>
                  </a:cubicBezTo>
                  <a:cubicBezTo>
                    <a:pt x="1580" y="4300"/>
                    <a:pt x="1678" y="4167"/>
                    <a:pt x="1705" y="4006"/>
                  </a:cubicBezTo>
                  <a:cubicBezTo>
                    <a:pt x="1732" y="3836"/>
                    <a:pt x="1749" y="3667"/>
                    <a:pt x="1749" y="3497"/>
                  </a:cubicBezTo>
                  <a:cubicBezTo>
                    <a:pt x="1776" y="3051"/>
                    <a:pt x="1776" y="2605"/>
                    <a:pt x="1803" y="2159"/>
                  </a:cubicBezTo>
                  <a:cubicBezTo>
                    <a:pt x="1839" y="1553"/>
                    <a:pt x="1883" y="937"/>
                    <a:pt x="1919" y="331"/>
                  </a:cubicBezTo>
                  <a:cubicBezTo>
                    <a:pt x="1919" y="250"/>
                    <a:pt x="1919" y="179"/>
                    <a:pt x="1910" y="99"/>
                  </a:cubicBezTo>
                  <a:cubicBezTo>
                    <a:pt x="1910" y="36"/>
                    <a:pt x="1874" y="0"/>
                    <a:pt x="1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304;p18"/>
          <p:cNvSpPr txBox="1">
            <a:spLocks noGrp="1"/>
          </p:cNvSpPr>
          <p:nvPr>
            <p:ph type="title"/>
          </p:nvPr>
        </p:nvSpPr>
        <p:spPr>
          <a:xfrm>
            <a:off x="5264700" y="940463"/>
            <a:ext cx="2910600" cy="2026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5" name="Google Shape;305;p18"/>
          <p:cNvSpPr txBox="1">
            <a:spLocks noGrp="1"/>
          </p:cNvSpPr>
          <p:nvPr>
            <p:ph type="subTitle" idx="1"/>
          </p:nvPr>
        </p:nvSpPr>
        <p:spPr>
          <a:xfrm>
            <a:off x="5264700" y="2966438"/>
            <a:ext cx="2910600" cy="1236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06" name="Google Shape;306;p18"/>
          <p:cNvSpPr>
            <a:spLocks noGrp="1"/>
          </p:cNvSpPr>
          <p:nvPr>
            <p:ph type="pic" idx="2"/>
          </p:nvPr>
        </p:nvSpPr>
        <p:spPr>
          <a:xfrm>
            <a:off x="968700" y="778800"/>
            <a:ext cx="3585900" cy="3585900"/>
          </a:xfrm>
          <a:prstGeom prst="roundRect">
            <a:avLst>
              <a:gd name="adj" fmla="val 16667"/>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000"/>
              <a:buFont typeface="Comfortaa"/>
              <a:buNone/>
              <a:defRPr sz="3000" b="1">
                <a:solidFill>
                  <a:schemeClr val="dk1"/>
                </a:solidFill>
                <a:latin typeface="Comfortaa"/>
                <a:ea typeface="Comfortaa"/>
                <a:cs typeface="Comfortaa"/>
                <a:sym typeface="Comfortaa"/>
              </a:defRPr>
            </a:lvl1pPr>
            <a:lvl2pPr lvl="1" rtl="0">
              <a:lnSpc>
                <a:spcPct val="100000"/>
              </a:lnSpc>
              <a:spcBef>
                <a:spcPts val="0"/>
              </a:spcBef>
              <a:spcAft>
                <a:spcPts val="0"/>
              </a:spcAft>
              <a:buClr>
                <a:schemeClr val="dk1"/>
              </a:buClr>
              <a:buSzPts val="3000"/>
              <a:buFont typeface="Comfortaa"/>
              <a:buNone/>
              <a:defRPr sz="3000" b="1">
                <a:solidFill>
                  <a:schemeClr val="dk1"/>
                </a:solidFill>
                <a:latin typeface="Comfortaa"/>
                <a:ea typeface="Comfortaa"/>
                <a:cs typeface="Comfortaa"/>
                <a:sym typeface="Comfortaa"/>
              </a:defRPr>
            </a:lvl2pPr>
            <a:lvl3pPr lvl="2" rtl="0">
              <a:lnSpc>
                <a:spcPct val="100000"/>
              </a:lnSpc>
              <a:spcBef>
                <a:spcPts val="0"/>
              </a:spcBef>
              <a:spcAft>
                <a:spcPts val="0"/>
              </a:spcAft>
              <a:buClr>
                <a:schemeClr val="dk1"/>
              </a:buClr>
              <a:buSzPts val="3000"/>
              <a:buFont typeface="Comfortaa"/>
              <a:buNone/>
              <a:defRPr sz="3000" b="1">
                <a:solidFill>
                  <a:schemeClr val="dk1"/>
                </a:solidFill>
                <a:latin typeface="Comfortaa"/>
                <a:ea typeface="Comfortaa"/>
                <a:cs typeface="Comfortaa"/>
                <a:sym typeface="Comfortaa"/>
              </a:defRPr>
            </a:lvl3pPr>
            <a:lvl4pPr lvl="3" rtl="0">
              <a:lnSpc>
                <a:spcPct val="100000"/>
              </a:lnSpc>
              <a:spcBef>
                <a:spcPts val="0"/>
              </a:spcBef>
              <a:spcAft>
                <a:spcPts val="0"/>
              </a:spcAft>
              <a:buClr>
                <a:schemeClr val="dk1"/>
              </a:buClr>
              <a:buSzPts val="3000"/>
              <a:buFont typeface="Comfortaa"/>
              <a:buNone/>
              <a:defRPr sz="3000" b="1">
                <a:solidFill>
                  <a:schemeClr val="dk1"/>
                </a:solidFill>
                <a:latin typeface="Comfortaa"/>
                <a:ea typeface="Comfortaa"/>
                <a:cs typeface="Comfortaa"/>
                <a:sym typeface="Comfortaa"/>
              </a:defRPr>
            </a:lvl4pPr>
            <a:lvl5pPr lvl="4" rtl="0">
              <a:lnSpc>
                <a:spcPct val="100000"/>
              </a:lnSpc>
              <a:spcBef>
                <a:spcPts val="0"/>
              </a:spcBef>
              <a:spcAft>
                <a:spcPts val="0"/>
              </a:spcAft>
              <a:buClr>
                <a:schemeClr val="dk1"/>
              </a:buClr>
              <a:buSzPts val="3000"/>
              <a:buFont typeface="Comfortaa"/>
              <a:buNone/>
              <a:defRPr sz="3000" b="1">
                <a:solidFill>
                  <a:schemeClr val="dk1"/>
                </a:solidFill>
                <a:latin typeface="Comfortaa"/>
                <a:ea typeface="Comfortaa"/>
                <a:cs typeface="Comfortaa"/>
                <a:sym typeface="Comfortaa"/>
              </a:defRPr>
            </a:lvl5pPr>
            <a:lvl6pPr lvl="5" rtl="0">
              <a:lnSpc>
                <a:spcPct val="100000"/>
              </a:lnSpc>
              <a:spcBef>
                <a:spcPts val="0"/>
              </a:spcBef>
              <a:spcAft>
                <a:spcPts val="0"/>
              </a:spcAft>
              <a:buClr>
                <a:schemeClr val="dk1"/>
              </a:buClr>
              <a:buSzPts val="3000"/>
              <a:buFont typeface="Comfortaa"/>
              <a:buNone/>
              <a:defRPr sz="3000" b="1">
                <a:solidFill>
                  <a:schemeClr val="dk1"/>
                </a:solidFill>
                <a:latin typeface="Comfortaa"/>
                <a:ea typeface="Comfortaa"/>
                <a:cs typeface="Comfortaa"/>
                <a:sym typeface="Comfortaa"/>
              </a:defRPr>
            </a:lvl6pPr>
            <a:lvl7pPr lvl="6" rtl="0">
              <a:lnSpc>
                <a:spcPct val="100000"/>
              </a:lnSpc>
              <a:spcBef>
                <a:spcPts val="0"/>
              </a:spcBef>
              <a:spcAft>
                <a:spcPts val="0"/>
              </a:spcAft>
              <a:buClr>
                <a:schemeClr val="dk1"/>
              </a:buClr>
              <a:buSzPts val="3000"/>
              <a:buFont typeface="Comfortaa"/>
              <a:buNone/>
              <a:defRPr sz="3000" b="1">
                <a:solidFill>
                  <a:schemeClr val="dk1"/>
                </a:solidFill>
                <a:latin typeface="Comfortaa"/>
                <a:ea typeface="Comfortaa"/>
                <a:cs typeface="Comfortaa"/>
                <a:sym typeface="Comfortaa"/>
              </a:defRPr>
            </a:lvl7pPr>
            <a:lvl8pPr lvl="7" rtl="0">
              <a:lnSpc>
                <a:spcPct val="100000"/>
              </a:lnSpc>
              <a:spcBef>
                <a:spcPts val="0"/>
              </a:spcBef>
              <a:spcAft>
                <a:spcPts val="0"/>
              </a:spcAft>
              <a:buClr>
                <a:schemeClr val="dk1"/>
              </a:buClr>
              <a:buSzPts val="3000"/>
              <a:buFont typeface="Comfortaa"/>
              <a:buNone/>
              <a:defRPr sz="3000" b="1">
                <a:solidFill>
                  <a:schemeClr val="dk1"/>
                </a:solidFill>
                <a:latin typeface="Comfortaa"/>
                <a:ea typeface="Comfortaa"/>
                <a:cs typeface="Comfortaa"/>
                <a:sym typeface="Comfortaa"/>
              </a:defRPr>
            </a:lvl8pPr>
            <a:lvl9pPr lvl="8" rtl="0">
              <a:lnSpc>
                <a:spcPct val="100000"/>
              </a:lnSpc>
              <a:spcBef>
                <a:spcPts val="0"/>
              </a:spcBef>
              <a:spcAft>
                <a:spcPts val="0"/>
              </a:spcAft>
              <a:buClr>
                <a:schemeClr val="dk1"/>
              </a:buClr>
              <a:buSzPts val="3000"/>
              <a:buFont typeface="Comfortaa"/>
              <a:buNone/>
              <a:defRPr sz="3000" b="1">
                <a:solidFill>
                  <a:schemeClr val="dk1"/>
                </a:solidFill>
                <a:latin typeface="Comfortaa"/>
                <a:ea typeface="Comfortaa"/>
                <a:cs typeface="Comfortaa"/>
                <a:sym typeface="Comfortaa"/>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oto Sans"/>
              <a:buChar char="●"/>
              <a:defRPr>
                <a:solidFill>
                  <a:schemeClr val="dk1"/>
                </a:solidFill>
                <a:latin typeface="Noto Sans"/>
                <a:ea typeface="Noto Sans"/>
                <a:cs typeface="Noto Sans"/>
                <a:sym typeface="Noto Sans"/>
              </a:defRPr>
            </a:lvl1pPr>
            <a:lvl2pPr marL="914400" lvl="1" indent="-317500">
              <a:lnSpc>
                <a:spcPct val="115000"/>
              </a:lnSpc>
              <a:spcBef>
                <a:spcPts val="1600"/>
              </a:spcBef>
              <a:spcAft>
                <a:spcPts val="0"/>
              </a:spcAft>
              <a:buClr>
                <a:schemeClr val="dk1"/>
              </a:buClr>
              <a:buSzPts val="1400"/>
              <a:buFont typeface="Noto Sans"/>
              <a:buChar char="○"/>
              <a:defRPr>
                <a:solidFill>
                  <a:schemeClr val="dk1"/>
                </a:solidFill>
                <a:latin typeface="Noto Sans"/>
                <a:ea typeface="Noto Sans"/>
                <a:cs typeface="Noto Sans"/>
                <a:sym typeface="Noto Sans"/>
              </a:defRPr>
            </a:lvl2pPr>
            <a:lvl3pPr marL="1371600" lvl="2" indent="-317500">
              <a:lnSpc>
                <a:spcPct val="115000"/>
              </a:lnSpc>
              <a:spcBef>
                <a:spcPts val="1600"/>
              </a:spcBef>
              <a:spcAft>
                <a:spcPts val="0"/>
              </a:spcAft>
              <a:buClr>
                <a:schemeClr val="dk1"/>
              </a:buClr>
              <a:buSzPts val="1400"/>
              <a:buFont typeface="Noto Sans"/>
              <a:buChar char="■"/>
              <a:defRPr>
                <a:solidFill>
                  <a:schemeClr val="dk1"/>
                </a:solidFill>
                <a:latin typeface="Noto Sans"/>
                <a:ea typeface="Noto Sans"/>
                <a:cs typeface="Noto Sans"/>
                <a:sym typeface="Noto Sans"/>
              </a:defRPr>
            </a:lvl3pPr>
            <a:lvl4pPr marL="1828800" lvl="3" indent="-317500">
              <a:lnSpc>
                <a:spcPct val="115000"/>
              </a:lnSpc>
              <a:spcBef>
                <a:spcPts val="1600"/>
              </a:spcBef>
              <a:spcAft>
                <a:spcPts val="0"/>
              </a:spcAft>
              <a:buClr>
                <a:schemeClr val="dk1"/>
              </a:buClr>
              <a:buSzPts val="1400"/>
              <a:buFont typeface="Noto Sans"/>
              <a:buChar char="●"/>
              <a:defRPr>
                <a:solidFill>
                  <a:schemeClr val="dk1"/>
                </a:solidFill>
                <a:latin typeface="Noto Sans"/>
                <a:ea typeface="Noto Sans"/>
                <a:cs typeface="Noto Sans"/>
                <a:sym typeface="Noto Sans"/>
              </a:defRPr>
            </a:lvl4pPr>
            <a:lvl5pPr marL="2286000" lvl="4" indent="-317500">
              <a:lnSpc>
                <a:spcPct val="115000"/>
              </a:lnSpc>
              <a:spcBef>
                <a:spcPts val="1600"/>
              </a:spcBef>
              <a:spcAft>
                <a:spcPts val="0"/>
              </a:spcAft>
              <a:buClr>
                <a:schemeClr val="dk1"/>
              </a:buClr>
              <a:buSzPts val="1400"/>
              <a:buFont typeface="Noto Sans"/>
              <a:buChar char="○"/>
              <a:defRPr>
                <a:solidFill>
                  <a:schemeClr val="dk1"/>
                </a:solidFill>
                <a:latin typeface="Noto Sans"/>
                <a:ea typeface="Noto Sans"/>
                <a:cs typeface="Noto Sans"/>
                <a:sym typeface="Noto Sans"/>
              </a:defRPr>
            </a:lvl5pPr>
            <a:lvl6pPr marL="2743200" lvl="5" indent="-317500">
              <a:lnSpc>
                <a:spcPct val="115000"/>
              </a:lnSpc>
              <a:spcBef>
                <a:spcPts val="1600"/>
              </a:spcBef>
              <a:spcAft>
                <a:spcPts val="0"/>
              </a:spcAft>
              <a:buClr>
                <a:schemeClr val="dk1"/>
              </a:buClr>
              <a:buSzPts val="1400"/>
              <a:buFont typeface="Noto Sans"/>
              <a:buChar char="■"/>
              <a:defRPr>
                <a:solidFill>
                  <a:schemeClr val="dk1"/>
                </a:solidFill>
                <a:latin typeface="Noto Sans"/>
                <a:ea typeface="Noto Sans"/>
                <a:cs typeface="Noto Sans"/>
                <a:sym typeface="Noto Sans"/>
              </a:defRPr>
            </a:lvl6pPr>
            <a:lvl7pPr marL="3200400" lvl="6" indent="-317500">
              <a:lnSpc>
                <a:spcPct val="115000"/>
              </a:lnSpc>
              <a:spcBef>
                <a:spcPts val="1600"/>
              </a:spcBef>
              <a:spcAft>
                <a:spcPts val="0"/>
              </a:spcAft>
              <a:buClr>
                <a:schemeClr val="dk1"/>
              </a:buClr>
              <a:buSzPts val="1400"/>
              <a:buFont typeface="Noto Sans"/>
              <a:buChar char="●"/>
              <a:defRPr>
                <a:solidFill>
                  <a:schemeClr val="dk1"/>
                </a:solidFill>
                <a:latin typeface="Noto Sans"/>
                <a:ea typeface="Noto Sans"/>
                <a:cs typeface="Noto Sans"/>
                <a:sym typeface="Noto Sans"/>
              </a:defRPr>
            </a:lvl7pPr>
            <a:lvl8pPr marL="3657600" lvl="7" indent="-317500">
              <a:lnSpc>
                <a:spcPct val="115000"/>
              </a:lnSpc>
              <a:spcBef>
                <a:spcPts val="1600"/>
              </a:spcBef>
              <a:spcAft>
                <a:spcPts val="0"/>
              </a:spcAft>
              <a:buClr>
                <a:schemeClr val="dk1"/>
              </a:buClr>
              <a:buSzPts val="1400"/>
              <a:buFont typeface="Noto Sans"/>
              <a:buChar char="○"/>
              <a:defRPr>
                <a:solidFill>
                  <a:schemeClr val="dk1"/>
                </a:solidFill>
                <a:latin typeface="Noto Sans"/>
                <a:ea typeface="Noto Sans"/>
                <a:cs typeface="Noto Sans"/>
                <a:sym typeface="Noto Sans"/>
              </a:defRPr>
            </a:lvl8pPr>
            <a:lvl9pPr marL="4114800" lvl="8" indent="-317500">
              <a:lnSpc>
                <a:spcPct val="115000"/>
              </a:lnSpc>
              <a:spcBef>
                <a:spcPts val="1600"/>
              </a:spcBef>
              <a:spcAft>
                <a:spcPts val="1600"/>
              </a:spcAft>
              <a:buClr>
                <a:schemeClr val="dk1"/>
              </a:buClr>
              <a:buSzPts val="1400"/>
              <a:buFont typeface="Noto Sans"/>
              <a:buChar char="■"/>
              <a:defRPr>
                <a:solidFill>
                  <a:schemeClr val="dk1"/>
                </a:solidFill>
                <a:latin typeface="Noto Sans"/>
                <a:ea typeface="Noto Sans"/>
                <a:cs typeface="Noto Sans"/>
                <a:sym typeface="No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8" r:id="rId6"/>
    <p:sldLayoutId id="2147483660" r:id="rId7"/>
    <p:sldLayoutId id="2147483662" r:id="rId8"/>
    <p:sldLayoutId id="2147483664" r:id="rId9"/>
    <p:sldLayoutId id="2147483667" r:id="rId10"/>
    <p:sldLayoutId id="2147483668" r:id="rId11"/>
    <p:sldLayoutId id="2147483670" r:id="rId12"/>
    <p:sldLayoutId id="2147483673" r:id="rId13"/>
    <p:sldLayoutId id="2147483679" r:id="rId14"/>
    <p:sldLayoutId id="2147483680" r:id="rId15"/>
    <p:sldLayoutId id="2147483681"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9"/>
          <p:cNvSpPr txBox="1">
            <a:spLocks noGrp="1"/>
          </p:cNvSpPr>
          <p:nvPr>
            <p:ph type="ctrTitle"/>
          </p:nvPr>
        </p:nvSpPr>
        <p:spPr>
          <a:xfrm>
            <a:off x="3884041" y="2585426"/>
            <a:ext cx="5428110" cy="2330700"/>
          </a:xfrm>
          <a:prstGeom prst="rect">
            <a:avLst/>
          </a:prstGeom>
        </p:spPr>
        <p:txBody>
          <a:bodyPr spcFirstLastPara="1" wrap="square" lIns="91425" tIns="91425" rIns="91425" bIns="91425" anchor="b" anchorCtr="0">
            <a:noAutofit/>
          </a:bodyPr>
          <a:lstStyle/>
          <a:p>
            <a:pPr lvl="0" algn="l" rtl="0">
              <a:lnSpc>
                <a:spcPct val="200000"/>
              </a:lnSpc>
              <a:spcBef>
                <a:spcPts val="0"/>
              </a:spcBef>
              <a:spcAft>
                <a:spcPts val="0"/>
              </a:spcAft>
            </a:pPr>
            <a:r>
              <a:rPr lang="en-US" sz="1600" dirty="0">
                <a:solidFill>
                  <a:srgbClr val="92D050"/>
                </a:solidFill>
              </a:rPr>
              <a:t>Project Title: </a:t>
            </a:r>
            <a:r>
              <a:rPr lang="en-US" sz="1600" dirty="0">
                <a:solidFill>
                  <a:schemeClr val="accent1"/>
                </a:solidFill>
              </a:rPr>
              <a:t>Music Genre classification using Machine learning on FMA dataset</a:t>
            </a:r>
            <a:br>
              <a:rPr lang="en-US" sz="1600" dirty="0">
                <a:solidFill>
                  <a:schemeClr val="accent1"/>
                </a:solidFill>
              </a:rPr>
            </a:br>
            <a:r>
              <a:rPr lang="en-US" sz="1600" dirty="0">
                <a:solidFill>
                  <a:srgbClr val="92D050"/>
                </a:solidFill>
              </a:rPr>
              <a:t>Name : </a:t>
            </a:r>
            <a:r>
              <a:rPr lang="en-US" sz="1600" dirty="0">
                <a:solidFill>
                  <a:schemeClr val="accent1"/>
                </a:solidFill>
              </a:rPr>
              <a:t>Shashank B V </a:t>
            </a:r>
            <a:br>
              <a:rPr lang="en-US" sz="1600" dirty="0">
                <a:solidFill>
                  <a:schemeClr val="accent1"/>
                </a:solidFill>
              </a:rPr>
            </a:br>
            <a:r>
              <a:rPr lang="en-US" sz="1600" dirty="0">
                <a:solidFill>
                  <a:srgbClr val="92D050"/>
                </a:solidFill>
              </a:rPr>
              <a:t>Student Id: </a:t>
            </a:r>
            <a:r>
              <a:rPr lang="en-US" sz="1600" dirty="0">
                <a:solidFill>
                  <a:schemeClr val="accent1"/>
                </a:solidFill>
              </a:rPr>
              <a:t>R00224414</a:t>
            </a:r>
            <a:br>
              <a:rPr lang="en-US" sz="1600" dirty="0">
                <a:solidFill>
                  <a:schemeClr val="accent1"/>
                </a:solidFill>
              </a:rPr>
            </a:br>
            <a:r>
              <a:rPr lang="en-US" sz="1600" dirty="0">
                <a:solidFill>
                  <a:srgbClr val="92D050"/>
                </a:solidFill>
              </a:rPr>
              <a:t>Course: </a:t>
            </a:r>
            <a:r>
              <a:rPr lang="en-US" sz="1600" dirty="0">
                <a:solidFill>
                  <a:schemeClr val="accent1"/>
                </a:solidFill>
              </a:rPr>
              <a:t>Data science and Analytics</a:t>
            </a:r>
            <a:br>
              <a:rPr lang="en-US" sz="1600" dirty="0">
                <a:solidFill>
                  <a:schemeClr val="accent1"/>
                </a:solidFill>
              </a:rPr>
            </a:br>
            <a:r>
              <a:rPr lang="en-US" sz="1600" dirty="0">
                <a:solidFill>
                  <a:srgbClr val="92D050"/>
                </a:solidFill>
              </a:rPr>
              <a:t>Date : </a:t>
            </a:r>
            <a:r>
              <a:rPr lang="en-US" sz="1600" dirty="0">
                <a:solidFill>
                  <a:schemeClr val="accent1"/>
                </a:solidFill>
              </a:rPr>
              <a:t>27-08-2023</a:t>
            </a:r>
            <a:br>
              <a:rPr lang="en-US" sz="1600" dirty="0">
                <a:solidFill>
                  <a:schemeClr val="accent1"/>
                </a:solidFill>
              </a:rPr>
            </a:br>
            <a:r>
              <a:rPr lang="en-US" sz="1600" dirty="0">
                <a:solidFill>
                  <a:srgbClr val="92D050"/>
                </a:solidFill>
              </a:rPr>
              <a:t>Supervisor: </a:t>
            </a:r>
            <a:r>
              <a:rPr lang="en-US" sz="1600" dirty="0">
                <a:solidFill>
                  <a:schemeClr val="accent1"/>
                </a:solidFill>
              </a:rPr>
              <a:t>Vincent </a:t>
            </a:r>
            <a:r>
              <a:rPr lang="en-US" sz="1600" dirty="0" err="1">
                <a:solidFill>
                  <a:schemeClr val="accent1"/>
                </a:solidFill>
              </a:rPr>
              <a:t>Cregan</a:t>
            </a:r>
            <a:br>
              <a:rPr lang="en-US" sz="1600" dirty="0">
                <a:solidFill>
                  <a:schemeClr val="accent1"/>
                </a:solidFill>
              </a:rPr>
            </a:br>
            <a:endParaRPr sz="1600" dirty="0">
              <a:solidFill>
                <a:schemeClr val="accent1"/>
              </a:solidFill>
            </a:endParaRPr>
          </a:p>
        </p:txBody>
      </p:sp>
      <p:grpSp>
        <p:nvGrpSpPr>
          <p:cNvPr id="662" name="Google Shape;662;p39"/>
          <p:cNvGrpSpPr/>
          <p:nvPr/>
        </p:nvGrpSpPr>
        <p:grpSpPr>
          <a:xfrm rot="-474696">
            <a:off x="1782870" y="3294975"/>
            <a:ext cx="1814730" cy="753346"/>
            <a:chOff x="1398469" y="2053495"/>
            <a:chExt cx="1112150" cy="461657"/>
          </a:xfrm>
        </p:grpSpPr>
        <p:sp>
          <p:nvSpPr>
            <p:cNvPr id="663" name="Google Shape;663;p39"/>
            <p:cNvSpPr/>
            <p:nvPr/>
          </p:nvSpPr>
          <p:spPr>
            <a:xfrm>
              <a:off x="1398469" y="2053495"/>
              <a:ext cx="1112150" cy="461657"/>
            </a:xfrm>
            <a:custGeom>
              <a:avLst/>
              <a:gdLst/>
              <a:ahLst/>
              <a:cxnLst/>
              <a:rect l="l" t="t" r="r" b="b"/>
              <a:pathLst>
                <a:path w="23240" h="9647" extrusionOk="0">
                  <a:moveTo>
                    <a:pt x="12097" y="2822"/>
                  </a:moveTo>
                  <a:cubicBezTo>
                    <a:pt x="12293" y="2849"/>
                    <a:pt x="12481" y="2867"/>
                    <a:pt x="12695" y="2893"/>
                  </a:cubicBezTo>
                  <a:cubicBezTo>
                    <a:pt x="12677" y="2983"/>
                    <a:pt x="12659" y="3063"/>
                    <a:pt x="12641" y="3143"/>
                  </a:cubicBezTo>
                  <a:cubicBezTo>
                    <a:pt x="12427" y="3179"/>
                    <a:pt x="12427" y="3179"/>
                    <a:pt x="12391" y="3384"/>
                  </a:cubicBezTo>
                  <a:cubicBezTo>
                    <a:pt x="12374" y="3518"/>
                    <a:pt x="12347" y="3661"/>
                    <a:pt x="12329" y="3803"/>
                  </a:cubicBezTo>
                  <a:cubicBezTo>
                    <a:pt x="12284" y="3795"/>
                    <a:pt x="12258" y="3795"/>
                    <a:pt x="12213" y="3795"/>
                  </a:cubicBezTo>
                  <a:cubicBezTo>
                    <a:pt x="12231" y="3643"/>
                    <a:pt x="12249" y="3509"/>
                    <a:pt x="12258" y="3375"/>
                  </a:cubicBezTo>
                  <a:cubicBezTo>
                    <a:pt x="12275" y="3179"/>
                    <a:pt x="12258" y="3143"/>
                    <a:pt x="12088" y="3054"/>
                  </a:cubicBezTo>
                  <a:cubicBezTo>
                    <a:pt x="12088" y="2983"/>
                    <a:pt x="12088" y="2902"/>
                    <a:pt x="12097" y="2822"/>
                  </a:cubicBezTo>
                  <a:close/>
                  <a:moveTo>
                    <a:pt x="13168" y="2965"/>
                  </a:moveTo>
                  <a:cubicBezTo>
                    <a:pt x="13346" y="2983"/>
                    <a:pt x="13515" y="3001"/>
                    <a:pt x="13685" y="3027"/>
                  </a:cubicBezTo>
                  <a:cubicBezTo>
                    <a:pt x="13747" y="3027"/>
                    <a:pt x="13774" y="3063"/>
                    <a:pt x="13765" y="3125"/>
                  </a:cubicBezTo>
                  <a:cubicBezTo>
                    <a:pt x="13765" y="3170"/>
                    <a:pt x="13756" y="3206"/>
                    <a:pt x="13756" y="3259"/>
                  </a:cubicBezTo>
                  <a:cubicBezTo>
                    <a:pt x="13587" y="3259"/>
                    <a:pt x="13542" y="3366"/>
                    <a:pt x="13524" y="3500"/>
                  </a:cubicBezTo>
                  <a:cubicBezTo>
                    <a:pt x="13507" y="3661"/>
                    <a:pt x="13489" y="3812"/>
                    <a:pt x="13462" y="3991"/>
                  </a:cubicBezTo>
                  <a:cubicBezTo>
                    <a:pt x="13382" y="3982"/>
                    <a:pt x="13328" y="3973"/>
                    <a:pt x="13266" y="3955"/>
                  </a:cubicBezTo>
                  <a:cubicBezTo>
                    <a:pt x="13283" y="3866"/>
                    <a:pt x="13292" y="3777"/>
                    <a:pt x="13301" y="3696"/>
                  </a:cubicBezTo>
                  <a:cubicBezTo>
                    <a:pt x="13310" y="3625"/>
                    <a:pt x="13310" y="3563"/>
                    <a:pt x="13310" y="3491"/>
                  </a:cubicBezTo>
                  <a:cubicBezTo>
                    <a:pt x="13319" y="3366"/>
                    <a:pt x="13301" y="3250"/>
                    <a:pt x="13132" y="3224"/>
                  </a:cubicBezTo>
                  <a:cubicBezTo>
                    <a:pt x="13150" y="3134"/>
                    <a:pt x="13159" y="3045"/>
                    <a:pt x="13168" y="2965"/>
                  </a:cubicBezTo>
                  <a:close/>
                  <a:moveTo>
                    <a:pt x="14265" y="3090"/>
                  </a:moveTo>
                  <a:lnTo>
                    <a:pt x="14265" y="3090"/>
                  </a:lnTo>
                  <a:cubicBezTo>
                    <a:pt x="14470" y="3117"/>
                    <a:pt x="14639" y="3134"/>
                    <a:pt x="14809" y="3161"/>
                  </a:cubicBezTo>
                  <a:cubicBezTo>
                    <a:pt x="14836" y="3340"/>
                    <a:pt x="14836" y="3348"/>
                    <a:pt x="14675" y="3384"/>
                  </a:cubicBezTo>
                  <a:cubicBezTo>
                    <a:pt x="14604" y="3402"/>
                    <a:pt x="14577" y="3447"/>
                    <a:pt x="14559" y="3500"/>
                  </a:cubicBezTo>
                  <a:cubicBezTo>
                    <a:pt x="14541" y="3607"/>
                    <a:pt x="14524" y="3723"/>
                    <a:pt x="14506" y="3830"/>
                  </a:cubicBezTo>
                  <a:cubicBezTo>
                    <a:pt x="14488" y="3919"/>
                    <a:pt x="14488" y="4009"/>
                    <a:pt x="14470" y="4116"/>
                  </a:cubicBezTo>
                  <a:cubicBezTo>
                    <a:pt x="14425" y="4116"/>
                    <a:pt x="14381" y="4107"/>
                    <a:pt x="14318" y="4107"/>
                  </a:cubicBezTo>
                  <a:cubicBezTo>
                    <a:pt x="14336" y="3928"/>
                    <a:pt x="14354" y="3759"/>
                    <a:pt x="14381" y="3589"/>
                  </a:cubicBezTo>
                  <a:cubicBezTo>
                    <a:pt x="14399" y="3473"/>
                    <a:pt x="14434" y="3357"/>
                    <a:pt x="14292" y="3286"/>
                  </a:cubicBezTo>
                  <a:cubicBezTo>
                    <a:pt x="14256" y="3277"/>
                    <a:pt x="14274" y="3170"/>
                    <a:pt x="14265" y="3090"/>
                  </a:cubicBezTo>
                  <a:close/>
                  <a:moveTo>
                    <a:pt x="22628" y="5176"/>
                  </a:moveTo>
                  <a:cubicBezTo>
                    <a:pt x="22706" y="5176"/>
                    <a:pt x="22786" y="5186"/>
                    <a:pt x="22865" y="5195"/>
                  </a:cubicBezTo>
                  <a:cubicBezTo>
                    <a:pt x="22900" y="5195"/>
                    <a:pt x="22954" y="5258"/>
                    <a:pt x="22963" y="5302"/>
                  </a:cubicBezTo>
                  <a:cubicBezTo>
                    <a:pt x="23007" y="5561"/>
                    <a:pt x="22981" y="5811"/>
                    <a:pt x="22900" y="6060"/>
                  </a:cubicBezTo>
                  <a:cubicBezTo>
                    <a:pt x="22874" y="6132"/>
                    <a:pt x="22829" y="6141"/>
                    <a:pt x="22758" y="6141"/>
                  </a:cubicBezTo>
                  <a:cubicBezTo>
                    <a:pt x="22472" y="6132"/>
                    <a:pt x="22213" y="6069"/>
                    <a:pt x="22008" y="5829"/>
                  </a:cubicBezTo>
                  <a:cubicBezTo>
                    <a:pt x="21964" y="5775"/>
                    <a:pt x="21866" y="5748"/>
                    <a:pt x="21794" y="5739"/>
                  </a:cubicBezTo>
                  <a:cubicBezTo>
                    <a:pt x="21455" y="5704"/>
                    <a:pt x="21125" y="5686"/>
                    <a:pt x="20786" y="5659"/>
                  </a:cubicBezTo>
                  <a:cubicBezTo>
                    <a:pt x="20608" y="5650"/>
                    <a:pt x="20420" y="5632"/>
                    <a:pt x="20242" y="5614"/>
                  </a:cubicBezTo>
                  <a:cubicBezTo>
                    <a:pt x="20010" y="5588"/>
                    <a:pt x="19867" y="5454"/>
                    <a:pt x="19796" y="5213"/>
                  </a:cubicBezTo>
                  <a:cubicBezTo>
                    <a:pt x="19853" y="5213"/>
                    <a:pt x="19904" y="5202"/>
                    <a:pt x="19950" y="5202"/>
                  </a:cubicBezTo>
                  <a:cubicBezTo>
                    <a:pt x="19961" y="5202"/>
                    <a:pt x="19972" y="5202"/>
                    <a:pt x="19983" y="5204"/>
                  </a:cubicBezTo>
                  <a:cubicBezTo>
                    <a:pt x="20643" y="5266"/>
                    <a:pt x="21295" y="5338"/>
                    <a:pt x="21955" y="5409"/>
                  </a:cubicBezTo>
                  <a:cubicBezTo>
                    <a:pt x="21979" y="5413"/>
                    <a:pt x="22004" y="5416"/>
                    <a:pt x="22027" y="5416"/>
                  </a:cubicBezTo>
                  <a:cubicBezTo>
                    <a:pt x="22106" y="5416"/>
                    <a:pt x="22176" y="5391"/>
                    <a:pt x="22231" y="5329"/>
                  </a:cubicBezTo>
                  <a:cubicBezTo>
                    <a:pt x="22347" y="5208"/>
                    <a:pt x="22484" y="5176"/>
                    <a:pt x="22628" y="5176"/>
                  </a:cubicBezTo>
                  <a:close/>
                  <a:moveTo>
                    <a:pt x="6686" y="4310"/>
                  </a:moveTo>
                  <a:cubicBezTo>
                    <a:pt x="6725" y="4310"/>
                    <a:pt x="6765" y="4314"/>
                    <a:pt x="6807" y="4321"/>
                  </a:cubicBezTo>
                  <a:cubicBezTo>
                    <a:pt x="6718" y="4972"/>
                    <a:pt x="6628" y="5614"/>
                    <a:pt x="6539" y="6275"/>
                  </a:cubicBezTo>
                  <a:cubicBezTo>
                    <a:pt x="6343" y="6185"/>
                    <a:pt x="6173" y="6078"/>
                    <a:pt x="6075" y="5891"/>
                  </a:cubicBezTo>
                  <a:cubicBezTo>
                    <a:pt x="5941" y="5650"/>
                    <a:pt x="5924" y="5382"/>
                    <a:pt x="5986" y="5115"/>
                  </a:cubicBezTo>
                  <a:cubicBezTo>
                    <a:pt x="6040" y="4892"/>
                    <a:pt x="6138" y="4687"/>
                    <a:pt x="6280" y="4508"/>
                  </a:cubicBezTo>
                  <a:cubicBezTo>
                    <a:pt x="6388" y="4372"/>
                    <a:pt x="6525" y="4310"/>
                    <a:pt x="6686" y="4310"/>
                  </a:cubicBezTo>
                  <a:close/>
                  <a:moveTo>
                    <a:pt x="7155" y="4364"/>
                  </a:moveTo>
                  <a:cubicBezTo>
                    <a:pt x="7163" y="4364"/>
                    <a:pt x="7172" y="4364"/>
                    <a:pt x="7181" y="4365"/>
                  </a:cubicBezTo>
                  <a:cubicBezTo>
                    <a:pt x="7262" y="4374"/>
                    <a:pt x="7297" y="4428"/>
                    <a:pt x="7289" y="4535"/>
                  </a:cubicBezTo>
                  <a:cubicBezTo>
                    <a:pt x="7271" y="4696"/>
                    <a:pt x="7253" y="4856"/>
                    <a:pt x="7235" y="5017"/>
                  </a:cubicBezTo>
                  <a:cubicBezTo>
                    <a:pt x="7190" y="5436"/>
                    <a:pt x="7155" y="5855"/>
                    <a:pt x="7119" y="6266"/>
                  </a:cubicBezTo>
                  <a:cubicBezTo>
                    <a:pt x="7104" y="6381"/>
                    <a:pt x="7075" y="6430"/>
                    <a:pt x="7005" y="6430"/>
                  </a:cubicBezTo>
                  <a:cubicBezTo>
                    <a:pt x="6993" y="6430"/>
                    <a:pt x="6981" y="6429"/>
                    <a:pt x="6967" y="6426"/>
                  </a:cubicBezTo>
                  <a:cubicBezTo>
                    <a:pt x="6842" y="6408"/>
                    <a:pt x="6771" y="6328"/>
                    <a:pt x="6780" y="6221"/>
                  </a:cubicBezTo>
                  <a:cubicBezTo>
                    <a:pt x="6798" y="6078"/>
                    <a:pt x="6816" y="5936"/>
                    <a:pt x="6834" y="5793"/>
                  </a:cubicBezTo>
                  <a:lnTo>
                    <a:pt x="6825" y="5793"/>
                  </a:lnTo>
                  <a:cubicBezTo>
                    <a:pt x="6887" y="5374"/>
                    <a:pt x="6950" y="4963"/>
                    <a:pt x="7012" y="4553"/>
                  </a:cubicBezTo>
                  <a:cubicBezTo>
                    <a:pt x="7012" y="4526"/>
                    <a:pt x="7021" y="4499"/>
                    <a:pt x="7030" y="4481"/>
                  </a:cubicBezTo>
                  <a:cubicBezTo>
                    <a:pt x="7053" y="4395"/>
                    <a:pt x="7091" y="4364"/>
                    <a:pt x="7155" y="4364"/>
                  </a:cubicBezTo>
                  <a:close/>
                  <a:moveTo>
                    <a:pt x="7688" y="4400"/>
                  </a:moveTo>
                  <a:cubicBezTo>
                    <a:pt x="7697" y="4400"/>
                    <a:pt x="7707" y="4401"/>
                    <a:pt x="7717" y="4401"/>
                  </a:cubicBezTo>
                  <a:cubicBezTo>
                    <a:pt x="7851" y="4401"/>
                    <a:pt x="7975" y="4419"/>
                    <a:pt x="8109" y="4437"/>
                  </a:cubicBezTo>
                  <a:cubicBezTo>
                    <a:pt x="8761" y="4517"/>
                    <a:pt x="9421" y="4606"/>
                    <a:pt x="10081" y="4678"/>
                  </a:cubicBezTo>
                  <a:cubicBezTo>
                    <a:pt x="10545" y="4731"/>
                    <a:pt x="11018" y="4758"/>
                    <a:pt x="11481" y="4794"/>
                  </a:cubicBezTo>
                  <a:cubicBezTo>
                    <a:pt x="11526" y="4794"/>
                    <a:pt x="11571" y="4803"/>
                    <a:pt x="11615" y="4812"/>
                  </a:cubicBezTo>
                  <a:cubicBezTo>
                    <a:pt x="11553" y="5382"/>
                    <a:pt x="11481" y="5944"/>
                    <a:pt x="11419" y="6498"/>
                  </a:cubicBezTo>
                  <a:cubicBezTo>
                    <a:pt x="10304" y="6382"/>
                    <a:pt x="9233" y="6257"/>
                    <a:pt x="8154" y="6141"/>
                  </a:cubicBezTo>
                  <a:cubicBezTo>
                    <a:pt x="8074" y="6132"/>
                    <a:pt x="8002" y="6123"/>
                    <a:pt x="7922" y="6114"/>
                  </a:cubicBezTo>
                  <a:cubicBezTo>
                    <a:pt x="7894" y="6111"/>
                    <a:pt x="7868" y="6109"/>
                    <a:pt x="7842" y="6109"/>
                  </a:cubicBezTo>
                  <a:cubicBezTo>
                    <a:pt x="7660" y="6109"/>
                    <a:pt x="7526" y="6193"/>
                    <a:pt x="7440" y="6373"/>
                  </a:cubicBezTo>
                  <a:cubicBezTo>
                    <a:pt x="7431" y="6382"/>
                    <a:pt x="7431" y="6391"/>
                    <a:pt x="7422" y="6399"/>
                  </a:cubicBezTo>
                  <a:cubicBezTo>
                    <a:pt x="7405" y="6417"/>
                    <a:pt x="7387" y="6426"/>
                    <a:pt x="7369" y="6444"/>
                  </a:cubicBezTo>
                  <a:cubicBezTo>
                    <a:pt x="7351" y="6417"/>
                    <a:pt x="7324" y="6391"/>
                    <a:pt x="7324" y="6373"/>
                  </a:cubicBezTo>
                  <a:cubicBezTo>
                    <a:pt x="7333" y="6239"/>
                    <a:pt x="7342" y="6114"/>
                    <a:pt x="7351" y="5980"/>
                  </a:cubicBezTo>
                  <a:cubicBezTo>
                    <a:pt x="7405" y="5516"/>
                    <a:pt x="7449" y="5052"/>
                    <a:pt x="7503" y="4588"/>
                  </a:cubicBezTo>
                  <a:cubicBezTo>
                    <a:pt x="7511" y="4456"/>
                    <a:pt x="7565" y="4400"/>
                    <a:pt x="7688" y="4400"/>
                  </a:cubicBezTo>
                  <a:close/>
                  <a:moveTo>
                    <a:pt x="12811" y="4936"/>
                  </a:moveTo>
                  <a:cubicBezTo>
                    <a:pt x="12820" y="4963"/>
                    <a:pt x="12829" y="4972"/>
                    <a:pt x="12829" y="4990"/>
                  </a:cubicBezTo>
                  <a:cubicBezTo>
                    <a:pt x="12784" y="5338"/>
                    <a:pt x="12739" y="5686"/>
                    <a:pt x="12695" y="6034"/>
                  </a:cubicBezTo>
                  <a:cubicBezTo>
                    <a:pt x="12668" y="6212"/>
                    <a:pt x="12650" y="6399"/>
                    <a:pt x="12623" y="6578"/>
                  </a:cubicBezTo>
                  <a:cubicBezTo>
                    <a:pt x="12623" y="6614"/>
                    <a:pt x="12614" y="6658"/>
                    <a:pt x="12614" y="6694"/>
                  </a:cubicBezTo>
                  <a:cubicBezTo>
                    <a:pt x="12607" y="6725"/>
                    <a:pt x="12606" y="6769"/>
                    <a:pt x="12565" y="6769"/>
                  </a:cubicBezTo>
                  <a:cubicBezTo>
                    <a:pt x="12559" y="6769"/>
                    <a:pt x="12552" y="6768"/>
                    <a:pt x="12543" y="6765"/>
                  </a:cubicBezTo>
                  <a:cubicBezTo>
                    <a:pt x="12525" y="6756"/>
                    <a:pt x="12507" y="6712"/>
                    <a:pt x="12516" y="6685"/>
                  </a:cubicBezTo>
                  <a:cubicBezTo>
                    <a:pt x="12525" y="6542"/>
                    <a:pt x="12543" y="6399"/>
                    <a:pt x="12561" y="6248"/>
                  </a:cubicBezTo>
                  <a:cubicBezTo>
                    <a:pt x="12614" y="5820"/>
                    <a:pt x="12659" y="5391"/>
                    <a:pt x="12713" y="4936"/>
                  </a:cubicBezTo>
                  <a:close/>
                  <a:moveTo>
                    <a:pt x="13596" y="4990"/>
                  </a:moveTo>
                  <a:cubicBezTo>
                    <a:pt x="13631" y="4990"/>
                    <a:pt x="13676" y="4990"/>
                    <a:pt x="13730" y="4999"/>
                  </a:cubicBezTo>
                  <a:cubicBezTo>
                    <a:pt x="13756" y="5632"/>
                    <a:pt x="13622" y="6248"/>
                    <a:pt x="13578" y="6881"/>
                  </a:cubicBezTo>
                  <a:cubicBezTo>
                    <a:pt x="13524" y="6881"/>
                    <a:pt x="13489" y="6881"/>
                    <a:pt x="13444" y="6872"/>
                  </a:cubicBezTo>
                  <a:cubicBezTo>
                    <a:pt x="13498" y="6248"/>
                    <a:pt x="13542" y="5623"/>
                    <a:pt x="13596" y="4990"/>
                  </a:cubicBezTo>
                  <a:close/>
                  <a:moveTo>
                    <a:pt x="6040" y="4331"/>
                  </a:moveTo>
                  <a:cubicBezTo>
                    <a:pt x="6069" y="4331"/>
                    <a:pt x="6102" y="4336"/>
                    <a:pt x="6138" y="4348"/>
                  </a:cubicBezTo>
                  <a:cubicBezTo>
                    <a:pt x="6102" y="4410"/>
                    <a:pt x="6084" y="4446"/>
                    <a:pt x="6057" y="4490"/>
                  </a:cubicBezTo>
                  <a:cubicBezTo>
                    <a:pt x="5897" y="4731"/>
                    <a:pt x="5763" y="4990"/>
                    <a:pt x="5745" y="5284"/>
                  </a:cubicBezTo>
                  <a:cubicBezTo>
                    <a:pt x="5718" y="5784"/>
                    <a:pt x="5888" y="6176"/>
                    <a:pt x="6343" y="6426"/>
                  </a:cubicBezTo>
                  <a:cubicBezTo>
                    <a:pt x="6575" y="6551"/>
                    <a:pt x="6825" y="6640"/>
                    <a:pt x="7092" y="6694"/>
                  </a:cubicBezTo>
                  <a:cubicBezTo>
                    <a:pt x="7137" y="6703"/>
                    <a:pt x="7190" y="6721"/>
                    <a:pt x="7226" y="6756"/>
                  </a:cubicBezTo>
                  <a:cubicBezTo>
                    <a:pt x="7244" y="6774"/>
                    <a:pt x="7253" y="6819"/>
                    <a:pt x="7244" y="6845"/>
                  </a:cubicBezTo>
                  <a:cubicBezTo>
                    <a:pt x="7235" y="6872"/>
                    <a:pt x="7190" y="6890"/>
                    <a:pt x="7164" y="6890"/>
                  </a:cubicBezTo>
                  <a:cubicBezTo>
                    <a:pt x="6254" y="6845"/>
                    <a:pt x="5567" y="6266"/>
                    <a:pt x="5495" y="5463"/>
                  </a:cubicBezTo>
                  <a:cubicBezTo>
                    <a:pt x="5460" y="5070"/>
                    <a:pt x="5540" y="4713"/>
                    <a:pt x="5834" y="4428"/>
                  </a:cubicBezTo>
                  <a:cubicBezTo>
                    <a:pt x="5894" y="4375"/>
                    <a:pt x="5954" y="4331"/>
                    <a:pt x="6040" y="4331"/>
                  </a:cubicBezTo>
                  <a:close/>
                  <a:moveTo>
                    <a:pt x="7841" y="6342"/>
                  </a:moveTo>
                  <a:cubicBezTo>
                    <a:pt x="7860" y="6342"/>
                    <a:pt x="7881" y="6344"/>
                    <a:pt x="7904" y="6346"/>
                  </a:cubicBezTo>
                  <a:cubicBezTo>
                    <a:pt x="8225" y="6382"/>
                    <a:pt x="8537" y="6417"/>
                    <a:pt x="8850" y="6453"/>
                  </a:cubicBezTo>
                  <a:cubicBezTo>
                    <a:pt x="9617" y="6542"/>
                    <a:pt x="10375" y="6622"/>
                    <a:pt x="11134" y="6712"/>
                  </a:cubicBezTo>
                  <a:cubicBezTo>
                    <a:pt x="11214" y="6721"/>
                    <a:pt x="11285" y="6738"/>
                    <a:pt x="11365" y="6756"/>
                  </a:cubicBezTo>
                  <a:cubicBezTo>
                    <a:pt x="11330" y="7086"/>
                    <a:pt x="11294" y="7399"/>
                    <a:pt x="11258" y="7720"/>
                  </a:cubicBezTo>
                  <a:cubicBezTo>
                    <a:pt x="11187" y="7711"/>
                    <a:pt x="11134" y="7702"/>
                    <a:pt x="11071" y="7693"/>
                  </a:cubicBezTo>
                  <a:cubicBezTo>
                    <a:pt x="10054" y="7568"/>
                    <a:pt x="9037" y="7443"/>
                    <a:pt x="8020" y="7309"/>
                  </a:cubicBezTo>
                  <a:cubicBezTo>
                    <a:pt x="7967" y="7300"/>
                    <a:pt x="7913" y="7292"/>
                    <a:pt x="7868" y="7274"/>
                  </a:cubicBezTo>
                  <a:cubicBezTo>
                    <a:pt x="7574" y="7184"/>
                    <a:pt x="7503" y="7060"/>
                    <a:pt x="7556" y="6756"/>
                  </a:cubicBezTo>
                  <a:cubicBezTo>
                    <a:pt x="7565" y="6685"/>
                    <a:pt x="7583" y="6605"/>
                    <a:pt x="7610" y="6533"/>
                  </a:cubicBezTo>
                  <a:cubicBezTo>
                    <a:pt x="7656" y="6394"/>
                    <a:pt x="7716" y="6342"/>
                    <a:pt x="7841" y="6342"/>
                  </a:cubicBezTo>
                  <a:close/>
                  <a:moveTo>
                    <a:pt x="14818" y="5088"/>
                  </a:moveTo>
                  <a:cubicBezTo>
                    <a:pt x="14925" y="5088"/>
                    <a:pt x="15032" y="5088"/>
                    <a:pt x="15130" y="5106"/>
                  </a:cubicBezTo>
                  <a:cubicBezTo>
                    <a:pt x="15541" y="5159"/>
                    <a:pt x="15942" y="5222"/>
                    <a:pt x="16352" y="5275"/>
                  </a:cubicBezTo>
                  <a:cubicBezTo>
                    <a:pt x="16727" y="5320"/>
                    <a:pt x="17111" y="5347"/>
                    <a:pt x="17485" y="5400"/>
                  </a:cubicBezTo>
                  <a:cubicBezTo>
                    <a:pt x="17869" y="5445"/>
                    <a:pt x="18244" y="5516"/>
                    <a:pt x="18600" y="5686"/>
                  </a:cubicBezTo>
                  <a:cubicBezTo>
                    <a:pt x="18752" y="5766"/>
                    <a:pt x="18895" y="5855"/>
                    <a:pt x="19029" y="5953"/>
                  </a:cubicBezTo>
                  <a:cubicBezTo>
                    <a:pt x="19261" y="6123"/>
                    <a:pt x="19368" y="6364"/>
                    <a:pt x="19341" y="6658"/>
                  </a:cubicBezTo>
                  <a:cubicBezTo>
                    <a:pt x="19323" y="6872"/>
                    <a:pt x="19278" y="7077"/>
                    <a:pt x="19171" y="7265"/>
                  </a:cubicBezTo>
                  <a:cubicBezTo>
                    <a:pt x="19046" y="7497"/>
                    <a:pt x="18859" y="7657"/>
                    <a:pt x="18592" y="7720"/>
                  </a:cubicBezTo>
                  <a:cubicBezTo>
                    <a:pt x="18392" y="7757"/>
                    <a:pt x="18196" y="7772"/>
                    <a:pt x="17999" y="7772"/>
                  </a:cubicBezTo>
                  <a:cubicBezTo>
                    <a:pt x="17870" y="7772"/>
                    <a:pt x="17741" y="7766"/>
                    <a:pt x="17610" y="7755"/>
                  </a:cubicBezTo>
                  <a:cubicBezTo>
                    <a:pt x="17530" y="7755"/>
                    <a:pt x="17450" y="7738"/>
                    <a:pt x="17369" y="7729"/>
                  </a:cubicBezTo>
                  <a:cubicBezTo>
                    <a:pt x="17227" y="7729"/>
                    <a:pt x="17120" y="7684"/>
                    <a:pt x="17039" y="7550"/>
                  </a:cubicBezTo>
                  <a:cubicBezTo>
                    <a:pt x="16941" y="7372"/>
                    <a:pt x="16736" y="7318"/>
                    <a:pt x="16549" y="7274"/>
                  </a:cubicBezTo>
                  <a:cubicBezTo>
                    <a:pt x="16094" y="7149"/>
                    <a:pt x="15621" y="7095"/>
                    <a:pt x="15157" y="7060"/>
                  </a:cubicBezTo>
                  <a:cubicBezTo>
                    <a:pt x="14987" y="7042"/>
                    <a:pt x="14827" y="7015"/>
                    <a:pt x="14657" y="6997"/>
                  </a:cubicBezTo>
                  <a:cubicBezTo>
                    <a:pt x="14711" y="6373"/>
                    <a:pt x="14764" y="5730"/>
                    <a:pt x="14818" y="5088"/>
                  </a:cubicBezTo>
                  <a:close/>
                  <a:moveTo>
                    <a:pt x="12525" y="6988"/>
                  </a:moveTo>
                  <a:cubicBezTo>
                    <a:pt x="12543" y="7015"/>
                    <a:pt x="12570" y="7042"/>
                    <a:pt x="12570" y="7069"/>
                  </a:cubicBezTo>
                  <a:cubicBezTo>
                    <a:pt x="12534" y="7363"/>
                    <a:pt x="12498" y="7648"/>
                    <a:pt x="12463" y="7943"/>
                  </a:cubicBezTo>
                  <a:cubicBezTo>
                    <a:pt x="12456" y="7985"/>
                    <a:pt x="12432" y="8011"/>
                    <a:pt x="12387" y="8011"/>
                  </a:cubicBezTo>
                  <a:cubicBezTo>
                    <a:pt x="12375" y="8011"/>
                    <a:pt x="12362" y="8009"/>
                    <a:pt x="12347" y="8005"/>
                  </a:cubicBezTo>
                  <a:cubicBezTo>
                    <a:pt x="12365" y="7818"/>
                    <a:pt x="12382" y="7631"/>
                    <a:pt x="12409" y="7443"/>
                  </a:cubicBezTo>
                  <a:cubicBezTo>
                    <a:pt x="12427" y="7318"/>
                    <a:pt x="12445" y="7184"/>
                    <a:pt x="12472" y="7060"/>
                  </a:cubicBezTo>
                  <a:cubicBezTo>
                    <a:pt x="12472" y="7033"/>
                    <a:pt x="12507" y="7015"/>
                    <a:pt x="12525" y="6988"/>
                  </a:cubicBezTo>
                  <a:close/>
                  <a:moveTo>
                    <a:pt x="13467" y="7100"/>
                  </a:moveTo>
                  <a:cubicBezTo>
                    <a:pt x="13512" y="7100"/>
                    <a:pt x="13540" y="7115"/>
                    <a:pt x="13533" y="7176"/>
                  </a:cubicBezTo>
                  <a:cubicBezTo>
                    <a:pt x="13507" y="7452"/>
                    <a:pt x="13480" y="7738"/>
                    <a:pt x="13444" y="8014"/>
                  </a:cubicBezTo>
                  <a:cubicBezTo>
                    <a:pt x="13444" y="8023"/>
                    <a:pt x="13435" y="8032"/>
                    <a:pt x="13426" y="8059"/>
                  </a:cubicBezTo>
                  <a:cubicBezTo>
                    <a:pt x="13391" y="8050"/>
                    <a:pt x="13355" y="8050"/>
                    <a:pt x="13310" y="8041"/>
                  </a:cubicBezTo>
                  <a:cubicBezTo>
                    <a:pt x="13346" y="7729"/>
                    <a:pt x="13382" y="7425"/>
                    <a:pt x="13417" y="7104"/>
                  </a:cubicBezTo>
                  <a:cubicBezTo>
                    <a:pt x="13435" y="7102"/>
                    <a:pt x="13452" y="7100"/>
                    <a:pt x="13467" y="7100"/>
                  </a:cubicBezTo>
                  <a:close/>
                  <a:moveTo>
                    <a:pt x="1470" y="225"/>
                  </a:moveTo>
                  <a:cubicBezTo>
                    <a:pt x="1533" y="225"/>
                    <a:pt x="1590" y="254"/>
                    <a:pt x="1642" y="315"/>
                  </a:cubicBezTo>
                  <a:cubicBezTo>
                    <a:pt x="1722" y="413"/>
                    <a:pt x="1793" y="521"/>
                    <a:pt x="1838" y="636"/>
                  </a:cubicBezTo>
                  <a:cubicBezTo>
                    <a:pt x="1900" y="797"/>
                    <a:pt x="1945" y="958"/>
                    <a:pt x="1981" y="1118"/>
                  </a:cubicBezTo>
                  <a:cubicBezTo>
                    <a:pt x="2052" y="1475"/>
                    <a:pt x="2257" y="1725"/>
                    <a:pt x="2551" y="1921"/>
                  </a:cubicBezTo>
                  <a:cubicBezTo>
                    <a:pt x="2989" y="2224"/>
                    <a:pt x="3470" y="2421"/>
                    <a:pt x="3979" y="2563"/>
                  </a:cubicBezTo>
                  <a:cubicBezTo>
                    <a:pt x="4568" y="2733"/>
                    <a:pt x="5165" y="2858"/>
                    <a:pt x="5763" y="2956"/>
                  </a:cubicBezTo>
                  <a:cubicBezTo>
                    <a:pt x="6370" y="3054"/>
                    <a:pt x="6976" y="3152"/>
                    <a:pt x="7574" y="3259"/>
                  </a:cubicBezTo>
                  <a:cubicBezTo>
                    <a:pt x="7788" y="3295"/>
                    <a:pt x="7993" y="3348"/>
                    <a:pt x="8198" y="3384"/>
                  </a:cubicBezTo>
                  <a:cubicBezTo>
                    <a:pt x="8645" y="3464"/>
                    <a:pt x="9082" y="3527"/>
                    <a:pt x="9528" y="3598"/>
                  </a:cubicBezTo>
                  <a:cubicBezTo>
                    <a:pt x="9760" y="3643"/>
                    <a:pt x="10001" y="3687"/>
                    <a:pt x="10232" y="3732"/>
                  </a:cubicBezTo>
                  <a:cubicBezTo>
                    <a:pt x="10259" y="3741"/>
                    <a:pt x="10277" y="3741"/>
                    <a:pt x="10304" y="3750"/>
                  </a:cubicBezTo>
                  <a:cubicBezTo>
                    <a:pt x="10893" y="3839"/>
                    <a:pt x="11473" y="3928"/>
                    <a:pt x="12061" y="4009"/>
                  </a:cubicBezTo>
                  <a:cubicBezTo>
                    <a:pt x="13123" y="4160"/>
                    <a:pt x="14185" y="4321"/>
                    <a:pt x="15255" y="4464"/>
                  </a:cubicBezTo>
                  <a:cubicBezTo>
                    <a:pt x="16129" y="4580"/>
                    <a:pt x="17012" y="4669"/>
                    <a:pt x="17896" y="4794"/>
                  </a:cubicBezTo>
                  <a:cubicBezTo>
                    <a:pt x="18413" y="4865"/>
                    <a:pt x="18922" y="4999"/>
                    <a:pt x="19359" y="5311"/>
                  </a:cubicBezTo>
                  <a:cubicBezTo>
                    <a:pt x="19680" y="5543"/>
                    <a:pt x="19894" y="5837"/>
                    <a:pt x="20037" y="6194"/>
                  </a:cubicBezTo>
                  <a:cubicBezTo>
                    <a:pt x="20108" y="6408"/>
                    <a:pt x="20108" y="6614"/>
                    <a:pt x="20081" y="6828"/>
                  </a:cubicBezTo>
                  <a:cubicBezTo>
                    <a:pt x="20046" y="7229"/>
                    <a:pt x="19921" y="7604"/>
                    <a:pt x="19617" y="7898"/>
                  </a:cubicBezTo>
                  <a:cubicBezTo>
                    <a:pt x="19270" y="8237"/>
                    <a:pt x="18850" y="8425"/>
                    <a:pt x="18368" y="8469"/>
                  </a:cubicBezTo>
                  <a:cubicBezTo>
                    <a:pt x="18162" y="8492"/>
                    <a:pt x="17957" y="8502"/>
                    <a:pt x="17752" y="8502"/>
                  </a:cubicBezTo>
                  <a:cubicBezTo>
                    <a:pt x="17400" y="8502"/>
                    <a:pt x="17050" y="8473"/>
                    <a:pt x="16700" y="8433"/>
                  </a:cubicBezTo>
                  <a:cubicBezTo>
                    <a:pt x="16326" y="8389"/>
                    <a:pt x="15960" y="8344"/>
                    <a:pt x="15594" y="8291"/>
                  </a:cubicBezTo>
                  <a:cubicBezTo>
                    <a:pt x="15478" y="8273"/>
                    <a:pt x="15353" y="8237"/>
                    <a:pt x="15237" y="8228"/>
                  </a:cubicBezTo>
                  <a:cubicBezTo>
                    <a:pt x="15041" y="8201"/>
                    <a:pt x="14836" y="8193"/>
                    <a:pt x="14631" y="8184"/>
                  </a:cubicBezTo>
                  <a:cubicBezTo>
                    <a:pt x="14595" y="8175"/>
                    <a:pt x="14559" y="8175"/>
                    <a:pt x="14515" y="8166"/>
                  </a:cubicBezTo>
                  <a:cubicBezTo>
                    <a:pt x="14550" y="7845"/>
                    <a:pt x="14586" y="7541"/>
                    <a:pt x="14622" y="7229"/>
                  </a:cubicBezTo>
                  <a:cubicBezTo>
                    <a:pt x="14827" y="7247"/>
                    <a:pt x="15014" y="7256"/>
                    <a:pt x="15202" y="7274"/>
                  </a:cubicBezTo>
                  <a:cubicBezTo>
                    <a:pt x="15674" y="7318"/>
                    <a:pt x="16138" y="7372"/>
                    <a:pt x="16584" y="7515"/>
                  </a:cubicBezTo>
                  <a:cubicBezTo>
                    <a:pt x="16736" y="7568"/>
                    <a:pt x="16870" y="7639"/>
                    <a:pt x="16950" y="7800"/>
                  </a:cubicBezTo>
                  <a:cubicBezTo>
                    <a:pt x="16995" y="7871"/>
                    <a:pt x="17057" y="7907"/>
                    <a:pt x="17137" y="7916"/>
                  </a:cubicBezTo>
                  <a:cubicBezTo>
                    <a:pt x="17415" y="7968"/>
                    <a:pt x="17692" y="8001"/>
                    <a:pt x="17972" y="8001"/>
                  </a:cubicBezTo>
                  <a:cubicBezTo>
                    <a:pt x="18124" y="8001"/>
                    <a:pt x="18277" y="7992"/>
                    <a:pt x="18431" y="7970"/>
                  </a:cubicBezTo>
                  <a:cubicBezTo>
                    <a:pt x="18993" y="7889"/>
                    <a:pt x="19359" y="7532"/>
                    <a:pt x="19519" y="6988"/>
                  </a:cubicBezTo>
                  <a:cubicBezTo>
                    <a:pt x="19662" y="6471"/>
                    <a:pt x="19421" y="5971"/>
                    <a:pt x="19046" y="5704"/>
                  </a:cubicBezTo>
                  <a:cubicBezTo>
                    <a:pt x="18681" y="5445"/>
                    <a:pt x="18270" y="5311"/>
                    <a:pt x="17833" y="5240"/>
                  </a:cubicBezTo>
                  <a:cubicBezTo>
                    <a:pt x="17298" y="5159"/>
                    <a:pt x="16754" y="5088"/>
                    <a:pt x="16219" y="5017"/>
                  </a:cubicBezTo>
                  <a:cubicBezTo>
                    <a:pt x="15612" y="4945"/>
                    <a:pt x="15014" y="4874"/>
                    <a:pt x="14408" y="4820"/>
                  </a:cubicBezTo>
                  <a:cubicBezTo>
                    <a:pt x="13899" y="4776"/>
                    <a:pt x="13391" y="4749"/>
                    <a:pt x="12882" y="4713"/>
                  </a:cubicBezTo>
                  <a:cubicBezTo>
                    <a:pt x="12579" y="4696"/>
                    <a:pt x="12284" y="4669"/>
                    <a:pt x="11981" y="4642"/>
                  </a:cubicBezTo>
                  <a:cubicBezTo>
                    <a:pt x="11080" y="4553"/>
                    <a:pt x="10170" y="4473"/>
                    <a:pt x="9269" y="4374"/>
                  </a:cubicBezTo>
                  <a:cubicBezTo>
                    <a:pt x="8430" y="4285"/>
                    <a:pt x="7592" y="4151"/>
                    <a:pt x="6753" y="4080"/>
                  </a:cubicBezTo>
                  <a:cubicBezTo>
                    <a:pt x="6452" y="4054"/>
                    <a:pt x="6148" y="4046"/>
                    <a:pt x="5843" y="4046"/>
                  </a:cubicBezTo>
                  <a:cubicBezTo>
                    <a:pt x="5632" y="4046"/>
                    <a:pt x="5421" y="4050"/>
                    <a:pt x="5210" y="4053"/>
                  </a:cubicBezTo>
                  <a:cubicBezTo>
                    <a:pt x="4675" y="4062"/>
                    <a:pt x="4130" y="4080"/>
                    <a:pt x="3595" y="4116"/>
                  </a:cubicBezTo>
                  <a:cubicBezTo>
                    <a:pt x="3060" y="4142"/>
                    <a:pt x="2534" y="4232"/>
                    <a:pt x="2043" y="4455"/>
                  </a:cubicBezTo>
                  <a:cubicBezTo>
                    <a:pt x="1856" y="4544"/>
                    <a:pt x="1713" y="4669"/>
                    <a:pt x="1615" y="4856"/>
                  </a:cubicBezTo>
                  <a:cubicBezTo>
                    <a:pt x="1517" y="5043"/>
                    <a:pt x="1410" y="5231"/>
                    <a:pt x="1303" y="5418"/>
                  </a:cubicBezTo>
                  <a:cubicBezTo>
                    <a:pt x="1231" y="5561"/>
                    <a:pt x="1124" y="5668"/>
                    <a:pt x="972" y="5730"/>
                  </a:cubicBezTo>
                  <a:cubicBezTo>
                    <a:pt x="933" y="5748"/>
                    <a:pt x="896" y="5758"/>
                    <a:pt x="861" y="5758"/>
                  </a:cubicBezTo>
                  <a:cubicBezTo>
                    <a:pt x="810" y="5758"/>
                    <a:pt x="762" y="5737"/>
                    <a:pt x="714" y="5695"/>
                  </a:cubicBezTo>
                  <a:cubicBezTo>
                    <a:pt x="562" y="5561"/>
                    <a:pt x="473" y="5400"/>
                    <a:pt x="402" y="5222"/>
                  </a:cubicBezTo>
                  <a:cubicBezTo>
                    <a:pt x="294" y="4945"/>
                    <a:pt x="277" y="4660"/>
                    <a:pt x="250" y="4365"/>
                  </a:cubicBezTo>
                  <a:cubicBezTo>
                    <a:pt x="178" y="3598"/>
                    <a:pt x="294" y="2858"/>
                    <a:pt x="464" y="2117"/>
                  </a:cubicBezTo>
                  <a:cubicBezTo>
                    <a:pt x="562" y="1662"/>
                    <a:pt x="687" y="1216"/>
                    <a:pt x="901" y="806"/>
                  </a:cubicBezTo>
                  <a:cubicBezTo>
                    <a:pt x="972" y="663"/>
                    <a:pt x="1062" y="529"/>
                    <a:pt x="1151" y="405"/>
                  </a:cubicBezTo>
                  <a:cubicBezTo>
                    <a:pt x="1195" y="342"/>
                    <a:pt x="1258" y="297"/>
                    <a:pt x="1320" y="271"/>
                  </a:cubicBezTo>
                  <a:cubicBezTo>
                    <a:pt x="1373" y="240"/>
                    <a:pt x="1423" y="225"/>
                    <a:pt x="1470" y="225"/>
                  </a:cubicBezTo>
                  <a:close/>
                  <a:moveTo>
                    <a:pt x="12083" y="4907"/>
                  </a:moveTo>
                  <a:cubicBezTo>
                    <a:pt x="12101" y="4907"/>
                    <a:pt x="12121" y="4908"/>
                    <a:pt x="12142" y="4910"/>
                  </a:cubicBezTo>
                  <a:cubicBezTo>
                    <a:pt x="12186" y="4910"/>
                    <a:pt x="12222" y="4919"/>
                    <a:pt x="12266" y="4927"/>
                  </a:cubicBezTo>
                  <a:cubicBezTo>
                    <a:pt x="12409" y="4972"/>
                    <a:pt x="12472" y="5043"/>
                    <a:pt x="12454" y="5195"/>
                  </a:cubicBezTo>
                  <a:cubicBezTo>
                    <a:pt x="12436" y="5418"/>
                    <a:pt x="12409" y="5632"/>
                    <a:pt x="12382" y="5855"/>
                  </a:cubicBezTo>
                  <a:cubicBezTo>
                    <a:pt x="12275" y="6738"/>
                    <a:pt x="12159" y="7622"/>
                    <a:pt x="12052" y="8505"/>
                  </a:cubicBezTo>
                  <a:cubicBezTo>
                    <a:pt x="12035" y="8656"/>
                    <a:pt x="12026" y="8808"/>
                    <a:pt x="12008" y="8951"/>
                  </a:cubicBezTo>
                  <a:cubicBezTo>
                    <a:pt x="11992" y="9080"/>
                    <a:pt x="11961" y="9122"/>
                    <a:pt x="11849" y="9122"/>
                  </a:cubicBezTo>
                  <a:cubicBezTo>
                    <a:pt x="11837" y="9122"/>
                    <a:pt x="11825" y="9121"/>
                    <a:pt x="11812" y="9120"/>
                  </a:cubicBezTo>
                  <a:cubicBezTo>
                    <a:pt x="11704" y="9120"/>
                    <a:pt x="11588" y="9103"/>
                    <a:pt x="11481" y="9076"/>
                  </a:cubicBezTo>
                  <a:cubicBezTo>
                    <a:pt x="11348" y="9031"/>
                    <a:pt x="11330" y="8995"/>
                    <a:pt x="11348" y="8862"/>
                  </a:cubicBezTo>
                  <a:cubicBezTo>
                    <a:pt x="11383" y="8630"/>
                    <a:pt x="11419" y="8398"/>
                    <a:pt x="11446" y="8175"/>
                  </a:cubicBezTo>
                  <a:cubicBezTo>
                    <a:pt x="11490" y="7773"/>
                    <a:pt x="11535" y="7381"/>
                    <a:pt x="11588" y="6979"/>
                  </a:cubicBezTo>
                  <a:lnTo>
                    <a:pt x="11597" y="6979"/>
                  </a:lnTo>
                  <a:cubicBezTo>
                    <a:pt x="11669" y="6382"/>
                    <a:pt x="11740" y="5775"/>
                    <a:pt x="11812" y="5177"/>
                  </a:cubicBezTo>
                  <a:cubicBezTo>
                    <a:pt x="11836" y="4984"/>
                    <a:pt x="11911" y="4907"/>
                    <a:pt x="12083" y="4907"/>
                  </a:cubicBezTo>
                  <a:close/>
                  <a:moveTo>
                    <a:pt x="13212" y="5043"/>
                  </a:moveTo>
                  <a:cubicBezTo>
                    <a:pt x="13319" y="5043"/>
                    <a:pt x="13364" y="5097"/>
                    <a:pt x="13364" y="5195"/>
                  </a:cubicBezTo>
                  <a:cubicBezTo>
                    <a:pt x="13364" y="5302"/>
                    <a:pt x="13355" y="5409"/>
                    <a:pt x="13346" y="5516"/>
                  </a:cubicBezTo>
                  <a:cubicBezTo>
                    <a:pt x="13230" y="6551"/>
                    <a:pt x="13123" y="7595"/>
                    <a:pt x="13007" y="8630"/>
                  </a:cubicBezTo>
                  <a:cubicBezTo>
                    <a:pt x="12989" y="8835"/>
                    <a:pt x="12944" y="9031"/>
                    <a:pt x="12918" y="9227"/>
                  </a:cubicBezTo>
                  <a:cubicBezTo>
                    <a:pt x="12902" y="9300"/>
                    <a:pt x="12871" y="9336"/>
                    <a:pt x="12813" y="9336"/>
                  </a:cubicBezTo>
                  <a:cubicBezTo>
                    <a:pt x="12807" y="9336"/>
                    <a:pt x="12800" y="9335"/>
                    <a:pt x="12793" y="9334"/>
                  </a:cubicBezTo>
                  <a:cubicBezTo>
                    <a:pt x="12704" y="9317"/>
                    <a:pt x="12614" y="9308"/>
                    <a:pt x="12525" y="9290"/>
                  </a:cubicBezTo>
                  <a:cubicBezTo>
                    <a:pt x="12632" y="8344"/>
                    <a:pt x="12739" y="7434"/>
                    <a:pt x="12846" y="6515"/>
                  </a:cubicBezTo>
                  <a:cubicBezTo>
                    <a:pt x="12900" y="6087"/>
                    <a:pt x="12962" y="5650"/>
                    <a:pt x="13016" y="5213"/>
                  </a:cubicBezTo>
                  <a:cubicBezTo>
                    <a:pt x="13025" y="5079"/>
                    <a:pt x="13105" y="5043"/>
                    <a:pt x="13212" y="5043"/>
                  </a:cubicBezTo>
                  <a:close/>
                  <a:moveTo>
                    <a:pt x="14275" y="5069"/>
                  </a:moveTo>
                  <a:cubicBezTo>
                    <a:pt x="14336" y="5069"/>
                    <a:pt x="14400" y="5077"/>
                    <a:pt x="14461" y="5088"/>
                  </a:cubicBezTo>
                  <a:cubicBezTo>
                    <a:pt x="14568" y="5115"/>
                    <a:pt x="14613" y="5186"/>
                    <a:pt x="14595" y="5293"/>
                  </a:cubicBezTo>
                  <a:cubicBezTo>
                    <a:pt x="14532" y="6016"/>
                    <a:pt x="14229" y="8523"/>
                    <a:pt x="14167" y="9067"/>
                  </a:cubicBezTo>
                  <a:cubicBezTo>
                    <a:pt x="14158" y="9111"/>
                    <a:pt x="14158" y="9165"/>
                    <a:pt x="14158" y="9210"/>
                  </a:cubicBezTo>
                  <a:cubicBezTo>
                    <a:pt x="14149" y="9334"/>
                    <a:pt x="14122" y="9379"/>
                    <a:pt x="13997" y="9406"/>
                  </a:cubicBezTo>
                  <a:cubicBezTo>
                    <a:pt x="13954" y="9414"/>
                    <a:pt x="13911" y="9418"/>
                    <a:pt x="13868" y="9418"/>
                  </a:cubicBezTo>
                  <a:cubicBezTo>
                    <a:pt x="13778" y="9418"/>
                    <a:pt x="13687" y="9400"/>
                    <a:pt x="13596" y="9370"/>
                  </a:cubicBezTo>
                  <a:cubicBezTo>
                    <a:pt x="13524" y="9343"/>
                    <a:pt x="13498" y="9290"/>
                    <a:pt x="13507" y="9218"/>
                  </a:cubicBezTo>
                  <a:cubicBezTo>
                    <a:pt x="13515" y="9085"/>
                    <a:pt x="13515" y="8942"/>
                    <a:pt x="13533" y="8799"/>
                  </a:cubicBezTo>
                  <a:cubicBezTo>
                    <a:pt x="13614" y="8201"/>
                    <a:pt x="13694" y="7604"/>
                    <a:pt x="13774" y="6997"/>
                  </a:cubicBezTo>
                  <a:cubicBezTo>
                    <a:pt x="13846" y="6435"/>
                    <a:pt x="13899" y="5873"/>
                    <a:pt x="13970" y="5311"/>
                  </a:cubicBezTo>
                  <a:cubicBezTo>
                    <a:pt x="13979" y="5168"/>
                    <a:pt x="14024" y="5106"/>
                    <a:pt x="14167" y="5079"/>
                  </a:cubicBezTo>
                  <a:cubicBezTo>
                    <a:pt x="14201" y="5072"/>
                    <a:pt x="14237" y="5069"/>
                    <a:pt x="14275" y="5069"/>
                  </a:cubicBezTo>
                  <a:close/>
                  <a:moveTo>
                    <a:pt x="1456" y="0"/>
                  </a:moveTo>
                  <a:cubicBezTo>
                    <a:pt x="1357" y="0"/>
                    <a:pt x="1256" y="34"/>
                    <a:pt x="1160" y="101"/>
                  </a:cubicBezTo>
                  <a:cubicBezTo>
                    <a:pt x="1062" y="173"/>
                    <a:pt x="964" y="271"/>
                    <a:pt x="883" y="369"/>
                  </a:cubicBezTo>
                  <a:cubicBezTo>
                    <a:pt x="714" y="601"/>
                    <a:pt x="589" y="860"/>
                    <a:pt x="500" y="1127"/>
                  </a:cubicBezTo>
                  <a:cubicBezTo>
                    <a:pt x="223" y="2010"/>
                    <a:pt x="27" y="2902"/>
                    <a:pt x="9" y="3830"/>
                  </a:cubicBezTo>
                  <a:cubicBezTo>
                    <a:pt x="0" y="4178"/>
                    <a:pt x="0" y="4526"/>
                    <a:pt x="63" y="4865"/>
                  </a:cubicBezTo>
                  <a:cubicBezTo>
                    <a:pt x="107" y="5133"/>
                    <a:pt x="187" y="5382"/>
                    <a:pt x="330" y="5605"/>
                  </a:cubicBezTo>
                  <a:cubicBezTo>
                    <a:pt x="410" y="5739"/>
                    <a:pt x="509" y="5855"/>
                    <a:pt x="651" y="5936"/>
                  </a:cubicBezTo>
                  <a:cubicBezTo>
                    <a:pt x="742" y="5984"/>
                    <a:pt x="827" y="6010"/>
                    <a:pt x="909" y="6010"/>
                  </a:cubicBezTo>
                  <a:cubicBezTo>
                    <a:pt x="1022" y="6010"/>
                    <a:pt x="1128" y="5962"/>
                    <a:pt x="1231" y="5864"/>
                  </a:cubicBezTo>
                  <a:cubicBezTo>
                    <a:pt x="1311" y="5775"/>
                    <a:pt x="1401" y="5677"/>
                    <a:pt x="1463" y="5570"/>
                  </a:cubicBezTo>
                  <a:cubicBezTo>
                    <a:pt x="1579" y="5400"/>
                    <a:pt x="1677" y="5204"/>
                    <a:pt x="1793" y="5026"/>
                  </a:cubicBezTo>
                  <a:cubicBezTo>
                    <a:pt x="1865" y="4919"/>
                    <a:pt x="1936" y="4803"/>
                    <a:pt x="2043" y="4740"/>
                  </a:cubicBezTo>
                  <a:cubicBezTo>
                    <a:pt x="2427" y="4499"/>
                    <a:pt x="2873" y="4383"/>
                    <a:pt x="3319" y="4357"/>
                  </a:cubicBezTo>
                  <a:cubicBezTo>
                    <a:pt x="4050" y="4312"/>
                    <a:pt x="4782" y="4294"/>
                    <a:pt x="5504" y="4276"/>
                  </a:cubicBezTo>
                  <a:cubicBezTo>
                    <a:pt x="5511" y="4275"/>
                    <a:pt x="5518" y="4274"/>
                    <a:pt x="5524" y="4274"/>
                  </a:cubicBezTo>
                  <a:cubicBezTo>
                    <a:pt x="5551" y="4274"/>
                    <a:pt x="5577" y="4287"/>
                    <a:pt x="5620" y="4294"/>
                  </a:cubicBezTo>
                  <a:cubicBezTo>
                    <a:pt x="5576" y="4374"/>
                    <a:pt x="5540" y="4446"/>
                    <a:pt x="5504" y="4508"/>
                  </a:cubicBezTo>
                  <a:cubicBezTo>
                    <a:pt x="5139" y="5106"/>
                    <a:pt x="5201" y="5873"/>
                    <a:pt x="5656" y="6408"/>
                  </a:cubicBezTo>
                  <a:cubicBezTo>
                    <a:pt x="6075" y="6890"/>
                    <a:pt x="6619" y="7095"/>
                    <a:pt x="7244" y="7122"/>
                  </a:cubicBezTo>
                  <a:cubicBezTo>
                    <a:pt x="7289" y="7122"/>
                    <a:pt x="7342" y="7122"/>
                    <a:pt x="7369" y="7184"/>
                  </a:cubicBezTo>
                  <a:cubicBezTo>
                    <a:pt x="7467" y="7390"/>
                    <a:pt x="7645" y="7470"/>
                    <a:pt x="7851" y="7506"/>
                  </a:cubicBezTo>
                  <a:cubicBezTo>
                    <a:pt x="8136" y="7550"/>
                    <a:pt x="8422" y="7595"/>
                    <a:pt x="8716" y="7631"/>
                  </a:cubicBezTo>
                  <a:cubicBezTo>
                    <a:pt x="9492" y="7738"/>
                    <a:pt x="10277" y="7836"/>
                    <a:pt x="11062" y="7934"/>
                  </a:cubicBezTo>
                  <a:cubicBezTo>
                    <a:pt x="11116" y="7943"/>
                    <a:pt x="11169" y="7952"/>
                    <a:pt x="11241" y="7970"/>
                  </a:cubicBezTo>
                  <a:cubicBezTo>
                    <a:pt x="11205" y="8273"/>
                    <a:pt x="11169" y="8576"/>
                    <a:pt x="11134" y="8871"/>
                  </a:cubicBezTo>
                  <a:cubicBezTo>
                    <a:pt x="11107" y="9111"/>
                    <a:pt x="11178" y="9218"/>
                    <a:pt x="11410" y="9299"/>
                  </a:cubicBezTo>
                  <a:cubicBezTo>
                    <a:pt x="11530" y="9337"/>
                    <a:pt x="11651" y="9348"/>
                    <a:pt x="11774" y="9348"/>
                  </a:cubicBezTo>
                  <a:cubicBezTo>
                    <a:pt x="11825" y="9348"/>
                    <a:pt x="11876" y="9346"/>
                    <a:pt x="11927" y="9343"/>
                  </a:cubicBezTo>
                  <a:cubicBezTo>
                    <a:pt x="12097" y="9334"/>
                    <a:pt x="12151" y="9281"/>
                    <a:pt x="12195" y="9111"/>
                  </a:cubicBezTo>
                  <a:cubicBezTo>
                    <a:pt x="12213" y="9049"/>
                    <a:pt x="12222" y="8969"/>
                    <a:pt x="12231" y="8897"/>
                  </a:cubicBezTo>
                  <a:cubicBezTo>
                    <a:pt x="12249" y="8683"/>
                    <a:pt x="12275" y="8460"/>
                    <a:pt x="12302" y="8246"/>
                  </a:cubicBezTo>
                  <a:cubicBezTo>
                    <a:pt x="12317" y="8244"/>
                    <a:pt x="12330" y="8243"/>
                    <a:pt x="12341" y="8243"/>
                  </a:cubicBezTo>
                  <a:cubicBezTo>
                    <a:pt x="12423" y="8243"/>
                    <a:pt x="12408" y="8298"/>
                    <a:pt x="12400" y="8353"/>
                  </a:cubicBezTo>
                  <a:cubicBezTo>
                    <a:pt x="12374" y="8648"/>
                    <a:pt x="12338" y="8942"/>
                    <a:pt x="12311" y="9245"/>
                  </a:cubicBezTo>
                  <a:cubicBezTo>
                    <a:pt x="12293" y="9406"/>
                    <a:pt x="12347" y="9504"/>
                    <a:pt x="12507" y="9540"/>
                  </a:cubicBezTo>
                  <a:cubicBezTo>
                    <a:pt x="12614" y="9557"/>
                    <a:pt x="12730" y="9566"/>
                    <a:pt x="12837" y="9566"/>
                  </a:cubicBezTo>
                  <a:cubicBezTo>
                    <a:pt x="13034" y="9557"/>
                    <a:pt x="13078" y="9522"/>
                    <a:pt x="13114" y="9334"/>
                  </a:cubicBezTo>
                  <a:cubicBezTo>
                    <a:pt x="13150" y="9165"/>
                    <a:pt x="13176" y="9004"/>
                    <a:pt x="13203" y="8835"/>
                  </a:cubicBezTo>
                  <a:cubicBezTo>
                    <a:pt x="13221" y="8665"/>
                    <a:pt x="13248" y="8505"/>
                    <a:pt x="13266" y="8335"/>
                  </a:cubicBezTo>
                  <a:cubicBezTo>
                    <a:pt x="13266" y="8317"/>
                    <a:pt x="13275" y="8309"/>
                    <a:pt x="13292" y="8291"/>
                  </a:cubicBezTo>
                  <a:cubicBezTo>
                    <a:pt x="13319" y="8300"/>
                    <a:pt x="13355" y="8309"/>
                    <a:pt x="13391" y="8309"/>
                  </a:cubicBezTo>
                  <a:cubicBezTo>
                    <a:pt x="13391" y="8335"/>
                    <a:pt x="13391" y="8344"/>
                    <a:pt x="13391" y="8353"/>
                  </a:cubicBezTo>
                  <a:cubicBezTo>
                    <a:pt x="13355" y="8648"/>
                    <a:pt x="13319" y="8942"/>
                    <a:pt x="13283" y="9245"/>
                  </a:cubicBezTo>
                  <a:cubicBezTo>
                    <a:pt x="13266" y="9397"/>
                    <a:pt x="13319" y="9504"/>
                    <a:pt x="13462" y="9566"/>
                  </a:cubicBezTo>
                  <a:cubicBezTo>
                    <a:pt x="13588" y="9621"/>
                    <a:pt x="13715" y="9646"/>
                    <a:pt x="13844" y="9646"/>
                  </a:cubicBezTo>
                  <a:cubicBezTo>
                    <a:pt x="13906" y="9646"/>
                    <a:pt x="13969" y="9640"/>
                    <a:pt x="14033" y="9629"/>
                  </a:cubicBezTo>
                  <a:cubicBezTo>
                    <a:pt x="14202" y="9593"/>
                    <a:pt x="14318" y="9468"/>
                    <a:pt x="14336" y="9308"/>
                  </a:cubicBezTo>
                  <a:cubicBezTo>
                    <a:pt x="14354" y="9165"/>
                    <a:pt x="14372" y="9031"/>
                    <a:pt x="14390" y="8888"/>
                  </a:cubicBezTo>
                  <a:cubicBezTo>
                    <a:pt x="14408" y="8728"/>
                    <a:pt x="14425" y="8558"/>
                    <a:pt x="14452" y="8380"/>
                  </a:cubicBezTo>
                  <a:cubicBezTo>
                    <a:pt x="14863" y="8416"/>
                    <a:pt x="15255" y="8451"/>
                    <a:pt x="15639" y="8496"/>
                  </a:cubicBezTo>
                  <a:cubicBezTo>
                    <a:pt x="16049" y="8540"/>
                    <a:pt x="16459" y="8612"/>
                    <a:pt x="16870" y="8656"/>
                  </a:cubicBezTo>
                  <a:cubicBezTo>
                    <a:pt x="17178" y="8693"/>
                    <a:pt x="17486" y="8713"/>
                    <a:pt x="17797" y="8713"/>
                  </a:cubicBezTo>
                  <a:cubicBezTo>
                    <a:pt x="17936" y="8713"/>
                    <a:pt x="18076" y="8709"/>
                    <a:pt x="18217" y="8701"/>
                  </a:cubicBezTo>
                  <a:cubicBezTo>
                    <a:pt x="18788" y="8665"/>
                    <a:pt x="19287" y="8469"/>
                    <a:pt x="19716" y="8077"/>
                  </a:cubicBezTo>
                  <a:cubicBezTo>
                    <a:pt x="20233" y="7595"/>
                    <a:pt x="20456" y="6703"/>
                    <a:pt x="20171" y="5980"/>
                  </a:cubicBezTo>
                  <a:cubicBezTo>
                    <a:pt x="20122" y="5867"/>
                    <a:pt x="20132" y="5827"/>
                    <a:pt x="20233" y="5827"/>
                  </a:cubicBezTo>
                  <a:cubicBezTo>
                    <a:pt x="20244" y="5827"/>
                    <a:pt x="20256" y="5828"/>
                    <a:pt x="20269" y="5829"/>
                  </a:cubicBezTo>
                  <a:cubicBezTo>
                    <a:pt x="20706" y="5855"/>
                    <a:pt x="21152" y="5891"/>
                    <a:pt x="21589" y="5918"/>
                  </a:cubicBezTo>
                  <a:cubicBezTo>
                    <a:pt x="21714" y="5927"/>
                    <a:pt x="21830" y="5971"/>
                    <a:pt x="21919" y="6052"/>
                  </a:cubicBezTo>
                  <a:cubicBezTo>
                    <a:pt x="22169" y="6301"/>
                    <a:pt x="22481" y="6346"/>
                    <a:pt x="22811" y="6373"/>
                  </a:cubicBezTo>
                  <a:cubicBezTo>
                    <a:pt x="22900" y="6373"/>
                    <a:pt x="22981" y="6346"/>
                    <a:pt x="23016" y="6275"/>
                  </a:cubicBezTo>
                  <a:cubicBezTo>
                    <a:pt x="23079" y="6176"/>
                    <a:pt x="23132" y="6069"/>
                    <a:pt x="23159" y="5962"/>
                  </a:cubicBezTo>
                  <a:cubicBezTo>
                    <a:pt x="23230" y="5730"/>
                    <a:pt x="23239" y="5498"/>
                    <a:pt x="23186" y="5266"/>
                  </a:cubicBezTo>
                  <a:cubicBezTo>
                    <a:pt x="23159" y="5115"/>
                    <a:pt x="23070" y="5017"/>
                    <a:pt x="22909" y="4990"/>
                  </a:cubicBezTo>
                  <a:cubicBezTo>
                    <a:pt x="22814" y="4969"/>
                    <a:pt x="22720" y="4957"/>
                    <a:pt x="22627" y="4957"/>
                  </a:cubicBezTo>
                  <a:cubicBezTo>
                    <a:pt x="22442" y="4957"/>
                    <a:pt x="22264" y="5005"/>
                    <a:pt x="22097" y="5124"/>
                  </a:cubicBezTo>
                  <a:cubicBezTo>
                    <a:pt x="22035" y="5170"/>
                    <a:pt x="21973" y="5197"/>
                    <a:pt x="21893" y="5197"/>
                  </a:cubicBezTo>
                  <a:cubicBezTo>
                    <a:pt x="21881" y="5197"/>
                    <a:pt x="21869" y="5196"/>
                    <a:pt x="21857" y="5195"/>
                  </a:cubicBezTo>
                  <a:cubicBezTo>
                    <a:pt x="21027" y="5106"/>
                    <a:pt x="20206" y="5035"/>
                    <a:pt x="19385" y="4945"/>
                  </a:cubicBezTo>
                  <a:cubicBezTo>
                    <a:pt x="19252" y="4936"/>
                    <a:pt x="19118" y="4901"/>
                    <a:pt x="18993" y="4856"/>
                  </a:cubicBezTo>
                  <a:cubicBezTo>
                    <a:pt x="18502" y="4696"/>
                    <a:pt x="18003" y="4562"/>
                    <a:pt x="17494" y="4499"/>
                  </a:cubicBezTo>
                  <a:cubicBezTo>
                    <a:pt x="16611" y="4392"/>
                    <a:pt x="15728" y="4294"/>
                    <a:pt x="14854" y="4187"/>
                  </a:cubicBezTo>
                  <a:cubicBezTo>
                    <a:pt x="14800" y="4178"/>
                    <a:pt x="14747" y="4178"/>
                    <a:pt x="14693" y="4169"/>
                  </a:cubicBezTo>
                  <a:cubicBezTo>
                    <a:pt x="14720" y="3964"/>
                    <a:pt x="14738" y="3777"/>
                    <a:pt x="14764" y="3607"/>
                  </a:cubicBezTo>
                  <a:cubicBezTo>
                    <a:pt x="14836" y="3571"/>
                    <a:pt x="14925" y="3554"/>
                    <a:pt x="14961" y="3500"/>
                  </a:cubicBezTo>
                  <a:cubicBezTo>
                    <a:pt x="15050" y="3384"/>
                    <a:pt x="15068" y="3232"/>
                    <a:pt x="15032" y="3090"/>
                  </a:cubicBezTo>
                  <a:cubicBezTo>
                    <a:pt x="14996" y="2965"/>
                    <a:pt x="14871" y="2965"/>
                    <a:pt x="14773" y="2938"/>
                  </a:cubicBezTo>
                  <a:cubicBezTo>
                    <a:pt x="14755" y="2929"/>
                    <a:pt x="14747" y="2929"/>
                    <a:pt x="14729" y="2929"/>
                  </a:cubicBezTo>
                  <a:cubicBezTo>
                    <a:pt x="14568" y="2902"/>
                    <a:pt x="14416" y="2876"/>
                    <a:pt x="14256" y="2867"/>
                  </a:cubicBezTo>
                  <a:cubicBezTo>
                    <a:pt x="14246" y="2866"/>
                    <a:pt x="14237" y="2866"/>
                    <a:pt x="14229" y="2866"/>
                  </a:cubicBezTo>
                  <a:cubicBezTo>
                    <a:pt x="14133" y="2866"/>
                    <a:pt x="14094" y="2913"/>
                    <a:pt x="14077" y="3027"/>
                  </a:cubicBezTo>
                  <a:cubicBezTo>
                    <a:pt x="14069" y="3099"/>
                    <a:pt x="14060" y="3170"/>
                    <a:pt x="14060" y="3241"/>
                  </a:cubicBezTo>
                  <a:cubicBezTo>
                    <a:pt x="14051" y="3348"/>
                    <a:pt x="14051" y="3447"/>
                    <a:pt x="14167" y="3491"/>
                  </a:cubicBezTo>
                  <a:cubicBezTo>
                    <a:pt x="14140" y="3687"/>
                    <a:pt x="14113" y="3875"/>
                    <a:pt x="14095" y="4062"/>
                  </a:cubicBezTo>
                  <a:cubicBezTo>
                    <a:pt x="13953" y="4044"/>
                    <a:pt x="13828" y="4026"/>
                    <a:pt x="13685" y="4009"/>
                  </a:cubicBezTo>
                  <a:cubicBezTo>
                    <a:pt x="13712" y="3830"/>
                    <a:pt x="13730" y="3670"/>
                    <a:pt x="13738" y="3536"/>
                  </a:cubicBezTo>
                  <a:cubicBezTo>
                    <a:pt x="13819" y="3473"/>
                    <a:pt x="13890" y="3438"/>
                    <a:pt x="13908" y="3384"/>
                  </a:cubicBezTo>
                  <a:cubicBezTo>
                    <a:pt x="13944" y="3277"/>
                    <a:pt x="13970" y="3161"/>
                    <a:pt x="13970" y="3045"/>
                  </a:cubicBezTo>
                  <a:cubicBezTo>
                    <a:pt x="13979" y="2920"/>
                    <a:pt x="13944" y="2876"/>
                    <a:pt x="13819" y="2849"/>
                  </a:cubicBezTo>
                  <a:cubicBezTo>
                    <a:pt x="13614" y="2804"/>
                    <a:pt x="13408" y="2760"/>
                    <a:pt x="13194" y="2733"/>
                  </a:cubicBezTo>
                  <a:cubicBezTo>
                    <a:pt x="13174" y="2728"/>
                    <a:pt x="13155" y="2726"/>
                    <a:pt x="13137" y="2726"/>
                  </a:cubicBezTo>
                  <a:cubicBezTo>
                    <a:pt x="13052" y="2726"/>
                    <a:pt x="12993" y="2777"/>
                    <a:pt x="12971" y="2858"/>
                  </a:cubicBezTo>
                  <a:cubicBezTo>
                    <a:pt x="12936" y="2974"/>
                    <a:pt x="12909" y="3090"/>
                    <a:pt x="12900" y="3215"/>
                  </a:cubicBezTo>
                  <a:cubicBezTo>
                    <a:pt x="12882" y="3304"/>
                    <a:pt x="12927" y="3375"/>
                    <a:pt x="13025" y="3411"/>
                  </a:cubicBezTo>
                  <a:cubicBezTo>
                    <a:pt x="13052" y="3420"/>
                    <a:pt x="13069" y="3429"/>
                    <a:pt x="13087" y="3438"/>
                  </a:cubicBezTo>
                  <a:cubicBezTo>
                    <a:pt x="13069" y="3598"/>
                    <a:pt x="13052" y="3750"/>
                    <a:pt x="13034" y="3919"/>
                  </a:cubicBezTo>
                  <a:cubicBezTo>
                    <a:pt x="12882" y="3893"/>
                    <a:pt x="12721" y="3866"/>
                    <a:pt x="12561" y="3830"/>
                  </a:cubicBezTo>
                  <a:cubicBezTo>
                    <a:pt x="12588" y="3670"/>
                    <a:pt x="12605" y="3527"/>
                    <a:pt x="12623" y="3366"/>
                  </a:cubicBezTo>
                  <a:cubicBezTo>
                    <a:pt x="12634" y="3368"/>
                    <a:pt x="12645" y="3368"/>
                    <a:pt x="12655" y="3368"/>
                  </a:cubicBezTo>
                  <a:cubicBezTo>
                    <a:pt x="12789" y="3368"/>
                    <a:pt x="12821" y="3260"/>
                    <a:pt x="12837" y="3143"/>
                  </a:cubicBezTo>
                  <a:cubicBezTo>
                    <a:pt x="12855" y="3063"/>
                    <a:pt x="12864" y="2983"/>
                    <a:pt x="12864" y="2911"/>
                  </a:cubicBezTo>
                  <a:cubicBezTo>
                    <a:pt x="12864" y="2786"/>
                    <a:pt x="12820" y="2733"/>
                    <a:pt x="12695" y="2706"/>
                  </a:cubicBezTo>
                  <a:cubicBezTo>
                    <a:pt x="12525" y="2670"/>
                    <a:pt x="12347" y="2635"/>
                    <a:pt x="12177" y="2599"/>
                  </a:cubicBezTo>
                  <a:cubicBezTo>
                    <a:pt x="12156" y="2595"/>
                    <a:pt x="12136" y="2594"/>
                    <a:pt x="12117" y="2594"/>
                  </a:cubicBezTo>
                  <a:cubicBezTo>
                    <a:pt x="11998" y="2594"/>
                    <a:pt x="11915" y="2665"/>
                    <a:pt x="11892" y="2795"/>
                  </a:cubicBezTo>
                  <a:cubicBezTo>
                    <a:pt x="11883" y="2849"/>
                    <a:pt x="11883" y="2893"/>
                    <a:pt x="11874" y="2938"/>
                  </a:cubicBezTo>
                  <a:cubicBezTo>
                    <a:pt x="11838" y="3161"/>
                    <a:pt x="11865" y="3206"/>
                    <a:pt x="12043" y="3295"/>
                  </a:cubicBezTo>
                  <a:cubicBezTo>
                    <a:pt x="12026" y="3447"/>
                    <a:pt x="12008" y="3607"/>
                    <a:pt x="11990" y="3777"/>
                  </a:cubicBezTo>
                  <a:cubicBezTo>
                    <a:pt x="11829" y="3759"/>
                    <a:pt x="11696" y="3750"/>
                    <a:pt x="11562" y="3723"/>
                  </a:cubicBezTo>
                  <a:cubicBezTo>
                    <a:pt x="11125" y="3652"/>
                    <a:pt x="10696" y="3571"/>
                    <a:pt x="10259" y="3500"/>
                  </a:cubicBezTo>
                  <a:cubicBezTo>
                    <a:pt x="9751" y="3420"/>
                    <a:pt x="9242" y="3340"/>
                    <a:pt x="8734" y="3259"/>
                  </a:cubicBezTo>
                  <a:cubicBezTo>
                    <a:pt x="8546" y="3232"/>
                    <a:pt x="8368" y="3197"/>
                    <a:pt x="8181" y="3161"/>
                  </a:cubicBezTo>
                  <a:cubicBezTo>
                    <a:pt x="7851" y="3099"/>
                    <a:pt x="7529" y="3027"/>
                    <a:pt x="7208" y="2965"/>
                  </a:cubicBezTo>
                  <a:cubicBezTo>
                    <a:pt x="6664" y="2876"/>
                    <a:pt x="6120" y="2804"/>
                    <a:pt x="5576" y="2715"/>
                  </a:cubicBezTo>
                  <a:cubicBezTo>
                    <a:pt x="5156" y="2653"/>
                    <a:pt x="4737" y="2581"/>
                    <a:pt x="4336" y="2456"/>
                  </a:cubicBezTo>
                  <a:cubicBezTo>
                    <a:pt x="3791" y="2278"/>
                    <a:pt x="3247" y="2100"/>
                    <a:pt x="2757" y="1796"/>
                  </a:cubicBezTo>
                  <a:cubicBezTo>
                    <a:pt x="2480" y="1627"/>
                    <a:pt x="2266" y="1422"/>
                    <a:pt x="2204" y="1074"/>
                  </a:cubicBezTo>
                  <a:cubicBezTo>
                    <a:pt x="2168" y="842"/>
                    <a:pt x="2079" y="619"/>
                    <a:pt x="1989" y="396"/>
                  </a:cubicBezTo>
                  <a:cubicBezTo>
                    <a:pt x="1945" y="289"/>
                    <a:pt x="1856" y="199"/>
                    <a:pt x="1775" y="128"/>
                  </a:cubicBezTo>
                  <a:cubicBezTo>
                    <a:pt x="1676" y="43"/>
                    <a:pt x="1567" y="0"/>
                    <a:pt x="14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39"/>
            <p:cNvGrpSpPr/>
            <p:nvPr/>
          </p:nvGrpSpPr>
          <p:grpSpPr>
            <a:xfrm>
              <a:off x="1406987" y="2064215"/>
              <a:ext cx="1092545" cy="440031"/>
              <a:chOff x="1406987" y="2064215"/>
              <a:chExt cx="1092545" cy="440031"/>
            </a:xfrm>
          </p:grpSpPr>
          <p:sp>
            <p:nvSpPr>
              <p:cNvPr id="665" name="Google Shape;665;p39"/>
              <p:cNvSpPr/>
              <p:nvPr/>
            </p:nvSpPr>
            <p:spPr>
              <a:xfrm>
                <a:off x="1406987" y="2064215"/>
                <a:ext cx="953798" cy="396144"/>
              </a:xfrm>
              <a:custGeom>
                <a:avLst/>
                <a:gdLst/>
                <a:ahLst/>
                <a:cxnLst/>
                <a:rect l="l" t="t" r="r" b="b"/>
                <a:pathLst>
                  <a:path w="19931" h="8278" extrusionOk="0">
                    <a:moveTo>
                      <a:pt x="1292" y="1"/>
                    </a:moveTo>
                    <a:cubicBezTo>
                      <a:pt x="1245" y="1"/>
                      <a:pt x="1195" y="16"/>
                      <a:pt x="1142" y="47"/>
                    </a:cubicBezTo>
                    <a:cubicBezTo>
                      <a:pt x="1080" y="73"/>
                      <a:pt x="1017" y="118"/>
                      <a:pt x="973" y="181"/>
                    </a:cubicBezTo>
                    <a:cubicBezTo>
                      <a:pt x="884" y="305"/>
                      <a:pt x="794" y="439"/>
                      <a:pt x="723" y="582"/>
                    </a:cubicBezTo>
                    <a:cubicBezTo>
                      <a:pt x="509" y="992"/>
                      <a:pt x="384" y="1438"/>
                      <a:pt x="286" y="1893"/>
                    </a:cubicBezTo>
                    <a:cubicBezTo>
                      <a:pt x="116" y="2634"/>
                      <a:pt x="0" y="3374"/>
                      <a:pt x="72" y="4141"/>
                    </a:cubicBezTo>
                    <a:cubicBezTo>
                      <a:pt x="99" y="4436"/>
                      <a:pt x="116" y="4721"/>
                      <a:pt x="224" y="4998"/>
                    </a:cubicBezTo>
                    <a:cubicBezTo>
                      <a:pt x="295" y="5176"/>
                      <a:pt x="384" y="5337"/>
                      <a:pt x="536" y="5471"/>
                    </a:cubicBezTo>
                    <a:cubicBezTo>
                      <a:pt x="584" y="5513"/>
                      <a:pt x="632" y="5534"/>
                      <a:pt x="683" y="5534"/>
                    </a:cubicBezTo>
                    <a:cubicBezTo>
                      <a:pt x="718" y="5534"/>
                      <a:pt x="755" y="5524"/>
                      <a:pt x="794" y="5506"/>
                    </a:cubicBezTo>
                    <a:cubicBezTo>
                      <a:pt x="946" y="5444"/>
                      <a:pt x="1053" y="5337"/>
                      <a:pt x="1125" y="5194"/>
                    </a:cubicBezTo>
                    <a:cubicBezTo>
                      <a:pt x="1232" y="5007"/>
                      <a:pt x="1339" y="4819"/>
                      <a:pt x="1437" y="4632"/>
                    </a:cubicBezTo>
                    <a:cubicBezTo>
                      <a:pt x="1535" y="4445"/>
                      <a:pt x="1678" y="4320"/>
                      <a:pt x="1865" y="4231"/>
                    </a:cubicBezTo>
                    <a:cubicBezTo>
                      <a:pt x="2356" y="4008"/>
                      <a:pt x="2882" y="3918"/>
                      <a:pt x="3417" y="3892"/>
                    </a:cubicBezTo>
                    <a:cubicBezTo>
                      <a:pt x="3952" y="3856"/>
                      <a:pt x="4497" y="3838"/>
                      <a:pt x="5032" y="3829"/>
                    </a:cubicBezTo>
                    <a:cubicBezTo>
                      <a:pt x="5243" y="3826"/>
                      <a:pt x="5454" y="3822"/>
                      <a:pt x="5665" y="3822"/>
                    </a:cubicBezTo>
                    <a:cubicBezTo>
                      <a:pt x="5970" y="3822"/>
                      <a:pt x="6274" y="3830"/>
                      <a:pt x="6575" y="3856"/>
                    </a:cubicBezTo>
                    <a:cubicBezTo>
                      <a:pt x="7414" y="3927"/>
                      <a:pt x="8252" y="4061"/>
                      <a:pt x="9091" y="4150"/>
                    </a:cubicBezTo>
                    <a:cubicBezTo>
                      <a:pt x="9992" y="4249"/>
                      <a:pt x="10902" y="4329"/>
                      <a:pt x="11803" y="4418"/>
                    </a:cubicBezTo>
                    <a:cubicBezTo>
                      <a:pt x="12106" y="4445"/>
                      <a:pt x="12401" y="4472"/>
                      <a:pt x="12704" y="4489"/>
                    </a:cubicBezTo>
                    <a:cubicBezTo>
                      <a:pt x="13213" y="4525"/>
                      <a:pt x="13721" y="4552"/>
                      <a:pt x="14230" y="4596"/>
                    </a:cubicBezTo>
                    <a:cubicBezTo>
                      <a:pt x="14827" y="4650"/>
                      <a:pt x="15434" y="4721"/>
                      <a:pt x="16041" y="4793"/>
                    </a:cubicBezTo>
                    <a:cubicBezTo>
                      <a:pt x="16576" y="4864"/>
                      <a:pt x="17120" y="4935"/>
                      <a:pt x="17655" y="5016"/>
                    </a:cubicBezTo>
                    <a:cubicBezTo>
                      <a:pt x="18092" y="5087"/>
                      <a:pt x="18503" y="5221"/>
                      <a:pt x="18868" y="5480"/>
                    </a:cubicBezTo>
                    <a:cubicBezTo>
                      <a:pt x="19243" y="5747"/>
                      <a:pt x="19484" y="6247"/>
                      <a:pt x="19341" y="6764"/>
                    </a:cubicBezTo>
                    <a:cubicBezTo>
                      <a:pt x="19181" y="7308"/>
                      <a:pt x="18815" y="7665"/>
                      <a:pt x="18253" y="7746"/>
                    </a:cubicBezTo>
                    <a:cubicBezTo>
                      <a:pt x="18099" y="7768"/>
                      <a:pt x="17946" y="7777"/>
                      <a:pt x="17794" y="7777"/>
                    </a:cubicBezTo>
                    <a:cubicBezTo>
                      <a:pt x="17514" y="7777"/>
                      <a:pt x="17237" y="7744"/>
                      <a:pt x="16959" y="7692"/>
                    </a:cubicBezTo>
                    <a:cubicBezTo>
                      <a:pt x="16879" y="7683"/>
                      <a:pt x="16817" y="7647"/>
                      <a:pt x="16772" y="7576"/>
                    </a:cubicBezTo>
                    <a:cubicBezTo>
                      <a:pt x="16692" y="7415"/>
                      <a:pt x="16558" y="7344"/>
                      <a:pt x="16406" y="7291"/>
                    </a:cubicBezTo>
                    <a:cubicBezTo>
                      <a:pt x="15960" y="7148"/>
                      <a:pt x="15496" y="7094"/>
                      <a:pt x="15024" y="7050"/>
                    </a:cubicBezTo>
                    <a:cubicBezTo>
                      <a:pt x="14836" y="7032"/>
                      <a:pt x="14649" y="7023"/>
                      <a:pt x="14444" y="7005"/>
                    </a:cubicBezTo>
                    <a:cubicBezTo>
                      <a:pt x="14408" y="7317"/>
                      <a:pt x="14372" y="7621"/>
                      <a:pt x="14337" y="7942"/>
                    </a:cubicBezTo>
                    <a:cubicBezTo>
                      <a:pt x="14381" y="7951"/>
                      <a:pt x="14417" y="7951"/>
                      <a:pt x="14453" y="7960"/>
                    </a:cubicBezTo>
                    <a:cubicBezTo>
                      <a:pt x="14658" y="7969"/>
                      <a:pt x="14863" y="7977"/>
                      <a:pt x="15059" y="8004"/>
                    </a:cubicBezTo>
                    <a:cubicBezTo>
                      <a:pt x="15175" y="8013"/>
                      <a:pt x="15300" y="8049"/>
                      <a:pt x="15416" y="8067"/>
                    </a:cubicBezTo>
                    <a:cubicBezTo>
                      <a:pt x="15782" y="8120"/>
                      <a:pt x="16148" y="8165"/>
                      <a:pt x="16522" y="8209"/>
                    </a:cubicBezTo>
                    <a:cubicBezTo>
                      <a:pt x="16872" y="8249"/>
                      <a:pt x="17222" y="8278"/>
                      <a:pt x="17574" y="8278"/>
                    </a:cubicBezTo>
                    <a:cubicBezTo>
                      <a:pt x="17779" y="8278"/>
                      <a:pt x="17984" y="8268"/>
                      <a:pt x="18190" y="8245"/>
                    </a:cubicBezTo>
                    <a:cubicBezTo>
                      <a:pt x="18672" y="8201"/>
                      <a:pt x="19092" y="8013"/>
                      <a:pt x="19439" y="7674"/>
                    </a:cubicBezTo>
                    <a:cubicBezTo>
                      <a:pt x="19743" y="7380"/>
                      <a:pt x="19868" y="7005"/>
                      <a:pt x="19903" y="6604"/>
                    </a:cubicBezTo>
                    <a:cubicBezTo>
                      <a:pt x="19930" y="6390"/>
                      <a:pt x="19930" y="6184"/>
                      <a:pt x="19859" y="5970"/>
                    </a:cubicBezTo>
                    <a:cubicBezTo>
                      <a:pt x="19716" y="5613"/>
                      <a:pt x="19502" y="5319"/>
                      <a:pt x="19181" y="5087"/>
                    </a:cubicBezTo>
                    <a:cubicBezTo>
                      <a:pt x="18744" y="4775"/>
                      <a:pt x="18235" y="4641"/>
                      <a:pt x="17718" y="4570"/>
                    </a:cubicBezTo>
                    <a:cubicBezTo>
                      <a:pt x="16834" y="4445"/>
                      <a:pt x="15951" y="4356"/>
                      <a:pt x="15077" y="4240"/>
                    </a:cubicBezTo>
                    <a:cubicBezTo>
                      <a:pt x="14007" y="4097"/>
                      <a:pt x="12945" y="3936"/>
                      <a:pt x="11883" y="3785"/>
                    </a:cubicBezTo>
                    <a:cubicBezTo>
                      <a:pt x="11295" y="3704"/>
                      <a:pt x="10715" y="3615"/>
                      <a:pt x="10126" y="3526"/>
                    </a:cubicBezTo>
                    <a:cubicBezTo>
                      <a:pt x="10099" y="3517"/>
                      <a:pt x="10081" y="3517"/>
                      <a:pt x="10054" y="3508"/>
                    </a:cubicBezTo>
                    <a:cubicBezTo>
                      <a:pt x="9823" y="3463"/>
                      <a:pt x="9582" y="3419"/>
                      <a:pt x="9350" y="3374"/>
                    </a:cubicBezTo>
                    <a:cubicBezTo>
                      <a:pt x="8904" y="3303"/>
                      <a:pt x="8467" y="3240"/>
                      <a:pt x="8020" y="3160"/>
                    </a:cubicBezTo>
                    <a:cubicBezTo>
                      <a:pt x="7815" y="3124"/>
                      <a:pt x="7610" y="3071"/>
                      <a:pt x="7396" y="3035"/>
                    </a:cubicBezTo>
                    <a:cubicBezTo>
                      <a:pt x="6798" y="2928"/>
                      <a:pt x="6192" y="2830"/>
                      <a:pt x="5585" y="2732"/>
                    </a:cubicBezTo>
                    <a:cubicBezTo>
                      <a:pt x="4987" y="2634"/>
                      <a:pt x="4390" y="2509"/>
                      <a:pt x="3801" y="2339"/>
                    </a:cubicBezTo>
                    <a:cubicBezTo>
                      <a:pt x="3292" y="2197"/>
                      <a:pt x="2811" y="2000"/>
                      <a:pt x="2373" y="1697"/>
                    </a:cubicBezTo>
                    <a:cubicBezTo>
                      <a:pt x="2079" y="1501"/>
                      <a:pt x="1874" y="1251"/>
                      <a:pt x="1803" y="894"/>
                    </a:cubicBezTo>
                    <a:cubicBezTo>
                      <a:pt x="1767" y="734"/>
                      <a:pt x="1722" y="573"/>
                      <a:pt x="1660" y="412"/>
                    </a:cubicBezTo>
                    <a:cubicBezTo>
                      <a:pt x="1615" y="297"/>
                      <a:pt x="1544" y="189"/>
                      <a:pt x="1464" y="91"/>
                    </a:cubicBezTo>
                    <a:cubicBezTo>
                      <a:pt x="1412" y="30"/>
                      <a:pt x="1355" y="1"/>
                      <a:pt x="12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1757483" y="2356997"/>
                <a:ext cx="184912" cy="65944"/>
              </a:xfrm>
              <a:custGeom>
                <a:avLst/>
                <a:gdLst/>
                <a:ahLst/>
                <a:cxnLst/>
                <a:rect l="l" t="t" r="r" b="b"/>
                <a:pathLst>
                  <a:path w="3864" h="1378" extrusionOk="0">
                    <a:moveTo>
                      <a:pt x="339" y="0"/>
                    </a:moveTo>
                    <a:cubicBezTo>
                      <a:pt x="214" y="0"/>
                      <a:pt x="154" y="52"/>
                      <a:pt x="108" y="191"/>
                    </a:cubicBezTo>
                    <a:cubicBezTo>
                      <a:pt x="81" y="263"/>
                      <a:pt x="63" y="343"/>
                      <a:pt x="54" y="414"/>
                    </a:cubicBezTo>
                    <a:cubicBezTo>
                      <a:pt x="1" y="718"/>
                      <a:pt x="72" y="842"/>
                      <a:pt x="366" y="932"/>
                    </a:cubicBezTo>
                    <a:cubicBezTo>
                      <a:pt x="411" y="950"/>
                      <a:pt x="465" y="958"/>
                      <a:pt x="518" y="967"/>
                    </a:cubicBezTo>
                    <a:cubicBezTo>
                      <a:pt x="1535" y="1101"/>
                      <a:pt x="2552" y="1226"/>
                      <a:pt x="3569" y="1351"/>
                    </a:cubicBezTo>
                    <a:cubicBezTo>
                      <a:pt x="3632" y="1360"/>
                      <a:pt x="3685" y="1369"/>
                      <a:pt x="3756" y="1378"/>
                    </a:cubicBezTo>
                    <a:cubicBezTo>
                      <a:pt x="3792" y="1057"/>
                      <a:pt x="3828" y="744"/>
                      <a:pt x="3863" y="414"/>
                    </a:cubicBezTo>
                    <a:cubicBezTo>
                      <a:pt x="3783" y="396"/>
                      <a:pt x="3712" y="379"/>
                      <a:pt x="3632" y="370"/>
                    </a:cubicBezTo>
                    <a:cubicBezTo>
                      <a:pt x="2873" y="280"/>
                      <a:pt x="2115" y="200"/>
                      <a:pt x="1348" y="111"/>
                    </a:cubicBezTo>
                    <a:cubicBezTo>
                      <a:pt x="1035" y="75"/>
                      <a:pt x="723" y="40"/>
                      <a:pt x="402" y="4"/>
                    </a:cubicBezTo>
                    <a:cubicBezTo>
                      <a:pt x="379" y="2"/>
                      <a:pt x="358" y="0"/>
                      <a:pt x="3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2044378" y="2296076"/>
                <a:ext cx="53406" cy="208169"/>
              </a:xfrm>
              <a:custGeom>
                <a:avLst/>
                <a:gdLst/>
                <a:ahLst/>
                <a:cxnLst/>
                <a:rect l="l" t="t" r="r" b="b"/>
                <a:pathLst>
                  <a:path w="1116" h="4350" extrusionOk="0">
                    <a:moveTo>
                      <a:pt x="778" y="0"/>
                    </a:moveTo>
                    <a:cubicBezTo>
                      <a:pt x="740" y="0"/>
                      <a:pt x="704" y="3"/>
                      <a:pt x="670" y="10"/>
                    </a:cubicBezTo>
                    <a:cubicBezTo>
                      <a:pt x="527" y="37"/>
                      <a:pt x="482" y="99"/>
                      <a:pt x="473" y="242"/>
                    </a:cubicBezTo>
                    <a:cubicBezTo>
                      <a:pt x="402" y="804"/>
                      <a:pt x="349" y="1366"/>
                      <a:pt x="277" y="1928"/>
                    </a:cubicBezTo>
                    <a:cubicBezTo>
                      <a:pt x="197" y="2535"/>
                      <a:pt x="117" y="3132"/>
                      <a:pt x="36" y="3730"/>
                    </a:cubicBezTo>
                    <a:cubicBezTo>
                      <a:pt x="18" y="3873"/>
                      <a:pt x="18" y="4016"/>
                      <a:pt x="10" y="4149"/>
                    </a:cubicBezTo>
                    <a:cubicBezTo>
                      <a:pt x="1" y="4221"/>
                      <a:pt x="27" y="4274"/>
                      <a:pt x="99" y="4301"/>
                    </a:cubicBezTo>
                    <a:cubicBezTo>
                      <a:pt x="190" y="4331"/>
                      <a:pt x="281" y="4349"/>
                      <a:pt x="371" y="4349"/>
                    </a:cubicBezTo>
                    <a:cubicBezTo>
                      <a:pt x="414" y="4349"/>
                      <a:pt x="457" y="4345"/>
                      <a:pt x="500" y="4337"/>
                    </a:cubicBezTo>
                    <a:cubicBezTo>
                      <a:pt x="625" y="4310"/>
                      <a:pt x="652" y="4265"/>
                      <a:pt x="661" y="4141"/>
                    </a:cubicBezTo>
                    <a:cubicBezTo>
                      <a:pt x="661" y="4096"/>
                      <a:pt x="661" y="4042"/>
                      <a:pt x="670" y="3998"/>
                    </a:cubicBezTo>
                    <a:cubicBezTo>
                      <a:pt x="732" y="3454"/>
                      <a:pt x="1035" y="947"/>
                      <a:pt x="1098" y="224"/>
                    </a:cubicBezTo>
                    <a:cubicBezTo>
                      <a:pt x="1116" y="117"/>
                      <a:pt x="1071" y="46"/>
                      <a:pt x="964" y="19"/>
                    </a:cubicBezTo>
                    <a:cubicBezTo>
                      <a:pt x="903" y="8"/>
                      <a:pt x="839" y="0"/>
                      <a:pt x="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1940627" y="2288324"/>
                <a:ext cx="54698" cy="201709"/>
              </a:xfrm>
              <a:custGeom>
                <a:avLst/>
                <a:gdLst/>
                <a:ahLst/>
                <a:cxnLst/>
                <a:rect l="l" t="t" r="r" b="b"/>
                <a:pathLst>
                  <a:path w="1143" h="4215" extrusionOk="0">
                    <a:moveTo>
                      <a:pt x="754" y="0"/>
                    </a:moveTo>
                    <a:cubicBezTo>
                      <a:pt x="582" y="0"/>
                      <a:pt x="507" y="77"/>
                      <a:pt x="483" y="270"/>
                    </a:cubicBezTo>
                    <a:cubicBezTo>
                      <a:pt x="411" y="868"/>
                      <a:pt x="340" y="1475"/>
                      <a:pt x="268" y="2072"/>
                    </a:cubicBezTo>
                    <a:lnTo>
                      <a:pt x="259" y="2072"/>
                    </a:lnTo>
                    <a:cubicBezTo>
                      <a:pt x="206" y="2474"/>
                      <a:pt x="161" y="2866"/>
                      <a:pt x="117" y="3268"/>
                    </a:cubicBezTo>
                    <a:cubicBezTo>
                      <a:pt x="90" y="3491"/>
                      <a:pt x="54" y="3723"/>
                      <a:pt x="19" y="3955"/>
                    </a:cubicBezTo>
                    <a:cubicBezTo>
                      <a:pt x="1" y="4088"/>
                      <a:pt x="19" y="4124"/>
                      <a:pt x="152" y="4169"/>
                    </a:cubicBezTo>
                    <a:cubicBezTo>
                      <a:pt x="259" y="4196"/>
                      <a:pt x="375" y="4213"/>
                      <a:pt x="483" y="4213"/>
                    </a:cubicBezTo>
                    <a:cubicBezTo>
                      <a:pt x="496" y="4214"/>
                      <a:pt x="508" y="4215"/>
                      <a:pt x="520" y="4215"/>
                    </a:cubicBezTo>
                    <a:cubicBezTo>
                      <a:pt x="632" y="4215"/>
                      <a:pt x="663" y="4173"/>
                      <a:pt x="679" y="4044"/>
                    </a:cubicBezTo>
                    <a:cubicBezTo>
                      <a:pt x="697" y="3901"/>
                      <a:pt x="706" y="3749"/>
                      <a:pt x="723" y="3598"/>
                    </a:cubicBezTo>
                    <a:cubicBezTo>
                      <a:pt x="830" y="2715"/>
                      <a:pt x="946" y="1831"/>
                      <a:pt x="1053" y="948"/>
                    </a:cubicBezTo>
                    <a:cubicBezTo>
                      <a:pt x="1080" y="725"/>
                      <a:pt x="1107" y="511"/>
                      <a:pt x="1125" y="288"/>
                    </a:cubicBezTo>
                    <a:cubicBezTo>
                      <a:pt x="1143" y="136"/>
                      <a:pt x="1080" y="65"/>
                      <a:pt x="937" y="20"/>
                    </a:cubicBezTo>
                    <a:cubicBezTo>
                      <a:pt x="893" y="12"/>
                      <a:pt x="857" y="3"/>
                      <a:pt x="813" y="3"/>
                    </a:cubicBezTo>
                    <a:cubicBezTo>
                      <a:pt x="792" y="1"/>
                      <a:pt x="772" y="0"/>
                      <a:pt x="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1997862" y="2294832"/>
                <a:ext cx="40150" cy="205442"/>
              </a:xfrm>
              <a:custGeom>
                <a:avLst/>
                <a:gdLst/>
                <a:ahLst/>
                <a:cxnLst/>
                <a:rect l="l" t="t" r="r" b="b"/>
                <a:pathLst>
                  <a:path w="839" h="4293" extrusionOk="0">
                    <a:moveTo>
                      <a:pt x="687" y="0"/>
                    </a:moveTo>
                    <a:cubicBezTo>
                      <a:pt x="580" y="0"/>
                      <a:pt x="500" y="36"/>
                      <a:pt x="491" y="170"/>
                    </a:cubicBezTo>
                    <a:cubicBezTo>
                      <a:pt x="437" y="607"/>
                      <a:pt x="375" y="1044"/>
                      <a:pt x="321" y="1472"/>
                    </a:cubicBezTo>
                    <a:cubicBezTo>
                      <a:pt x="214" y="2391"/>
                      <a:pt x="107" y="3301"/>
                      <a:pt x="0" y="4247"/>
                    </a:cubicBezTo>
                    <a:cubicBezTo>
                      <a:pt x="89" y="4265"/>
                      <a:pt x="179" y="4274"/>
                      <a:pt x="268" y="4291"/>
                    </a:cubicBezTo>
                    <a:cubicBezTo>
                      <a:pt x="275" y="4292"/>
                      <a:pt x="282" y="4293"/>
                      <a:pt x="288" y="4293"/>
                    </a:cubicBezTo>
                    <a:cubicBezTo>
                      <a:pt x="346" y="4293"/>
                      <a:pt x="377" y="4257"/>
                      <a:pt x="393" y="4184"/>
                    </a:cubicBezTo>
                    <a:cubicBezTo>
                      <a:pt x="419" y="3988"/>
                      <a:pt x="464" y="3792"/>
                      <a:pt x="482" y="3587"/>
                    </a:cubicBezTo>
                    <a:cubicBezTo>
                      <a:pt x="598" y="2552"/>
                      <a:pt x="705" y="1508"/>
                      <a:pt x="821" y="473"/>
                    </a:cubicBezTo>
                    <a:cubicBezTo>
                      <a:pt x="830" y="366"/>
                      <a:pt x="839" y="259"/>
                      <a:pt x="839" y="152"/>
                    </a:cubicBezTo>
                    <a:cubicBezTo>
                      <a:pt x="839" y="54"/>
                      <a:pt x="794" y="0"/>
                      <a:pt x="6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2345774" y="2301197"/>
                <a:ext cx="153758" cy="46180"/>
              </a:xfrm>
              <a:custGeom>
                <a:avLst/>
                <a:gdLst/>
                <a:ahLst/>
                <a:cxnLst/>
                <a:rect l="l" t="t" r="r" b="b"/>
                <a:pathLst>
                  <a:path w="3213" h="965" extrusionOk="0">
                    <a:moveTo>
                      <a:pt x="2833" y="0"/>
                    </a:moveTo>
                    <a:cubicBezTo>
                      <a:pt x="2689" y="0"/>
                      <a:pt x="2552" y="32"/>
                      <a:pt x="2436" y="153"/>
                    </a:cubicBezTo>
                    <a:cubicBezTo>
                      <a:pt x="2381" y="215"/>
                      <a:pt x="2311" y="240"/>
                      <a:pt x="2232" y="240"/>
                    </a:cubicBezTo>
                    <a:cubicBezTo>
                      <a:pt x="2209" y="240"/>
                      <a:pt x="2184" y="237"/>
                      <a:pt x="2160" y="233"/>
                    </a:cubicBezTo>
                    <a:cubicBezTo>
                      <a:pt x="1500" y="162"/>
                      <a:pt x="848" y="90"/>
                      <a:pt x="188" y="28"/>
                    </a:cubicBezTo>
                    <a:cubicBezTo>
                      <a:pt x="177" y="26"/>
                      <a:pt x="166" y="26"/>
                      <a:pt x="155" y="26"/>
                    </a:cubicBezTo>
                    <a:cubicBezTo>
                      <a:pt x="109" y="26"/>
                      <a:pt x="58" y="37"/>
                      <a:pt x="1" y="37"/>
                    </a:cubicBezTo>
                    <a:cubicBezTo>
                      <a:pt x="72" y="278"/>
                      <a:pt x="215" y="412"/>
                      <a:pt x="447" y="438"/>
                    </a:cubicBezTo>
                    <a:cubicBezTo>
                      <a:pt x="625" y="456"/>
                      <a:pt x="813" y="474"/>
                      <a:pt x="991" y="483"/>
                    </a:cubicBezTo>
                    <a:cubicBezTo>
                      <a:pt x="1330" y="510"/>
                      <a:pt x="1660" y="528"/>
                      <a:pt x="1999" y="563"/>
                    </a:cubicBezTo>
                    <a:cubicBezTo>
                      <a:pt x="2071" y="572"/>
                      <a:pt x="2169" y="599"/>
                      <a:pt x="2213" y="653"/>
                    </a:cubicBezTo>
                    <a:cubicBezTo>
                      <a:pt x="2418" y="893"/>
                      <a:pt x="2677" y="956"/>
                      <a:pt x="2963" y="965"/>
                    </a:cubicBezTo>
                    <a:cubicBezTo>
                      <a:pt x="3034" y="965"/>
                      <a:pt x="3079" y="956"/>
                      <a:pt x="3105" y="884"/>
                    </a:cubicBezTo>
                    <a:cubicBezTo>
                      <a:pt x="3186" y="635"/>
                      <a:pt x="3212" y="385"/>
                      <a:pt x="3168" y="126"/>
                    </a:cubicBezTo>
                    <a:cubicBezTo>
                      <a:pt x="3159" y="82"/>
                      <a:pt x="3105" y="19"/>
                      <a:pt x="3070" y="19"/>
                    </a:cubicBezTo>
                    <a:cubicBezTo>
                      <a:pt x="2991" y="10"/>
                      <a:pt x="2911" y="0"/>
                      <a:pt x="28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1659713" y="2260759"/>
                <a:ext cx="85852" cy="122509"/>
              </a:xfrm>
              <a:custGeom>
                <a:avLst/>
                <a:gdLst/>
                <a:ahLst/>
                <a:cxnLst/>
                <a:rect l="l" t="t" r="r" b="b"/>
                <a:pathLst>
                  <a:path w="1794" h="2560" extrusionOk="0">
                    <a:moveTo>
                      <a:pt x="581" y="0"/>
                    </a:moveTo>
                    <a:cubicBezTo>
                      <a:pt x="495" y="0"/>
                      <a:pt x="435" y="44"/>
                      <a:pt x="375" y="97"/>
                    </a:cubicBezTo>
                    <a:cubicBezTo>
                      <a:pt x="81" y="382"/>
                      <a:pt x="1" y="739"/>
                      <a:pt x="36" y="1132"/>
                    </a:cubicBezTo>
                    <a:cubicBezTo>
                      <a:pt x="108" y="1935"/>
                      <a:pt x="795" y="2514"/>
                      <a:pt x="1705" y="2559"/>
                    </a:cubicBezTo>
                    <a:cubicBezTo>
                      <a:pt x="1731" y="2559"/>
                      <a:pt x="1776" y="2541"/>
                      <a:pt x="1785" y="2514"/>
                    </a:cubicBezTo>
                    <a:cubicBezTo>
                      <a:pt x="1794" y="2488"/>
                      <a:pt x="1785" y="2443"/>
                      <a:pt x="1767" y="2425"/>
                    </a:cubicBezTo>
                    <a:cubicBezTo>
                      <a:pt x="1731" y="2390"/>
                      <a:pt x="1678" y="2372"/>
                      <a:pt x="1633" y="2363"/>
                    </a:cubicBezTo>
                    <a:cubicBezTo>
                      <a:pt x="1366" y="2309"/>
                      <a:pt x="1116" y="2220"/>
                      <a:pt x="884" y="2095"/>
                    </a:cubicBezTo>
                    <a:cubicBezTo>
                      <a:pt x="429" y="1845"/>
                      <a:pt x="259" y="1453"/>
                      <a:pt x="286" y="953"/>
                    </a:cubicBezTo>
                    <a:cubicBezTo>
                      <a:pt x="304" y="659"/>
                      <a:pt x="438" y="400"/>
                      <a:pt x="598" y="159"/>
                    </a:cubicBezTo>
                    <a:cubicBezTo>
                      <a:pt x="625" y="115"/>
                      <a:pt x="643" y="79"/>
                      <a:pt x="679" y="17"/>
                    </a:cubicBezTo>
                    <a:cubicBezTo>
                      <a:pt x="643" y="5"/>
                      <a:pt x="610" y="0"/>
                      <a:pt x="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1722500" y="2262290"/>
                <a:ext cx="25220" cy="98916"/>
              </a:xfrm>
              <a:custGeom>
                <a:avLst/>
                <a:gdLst/>
                <a:ahLst/>
                <a:cxnLst/>
                <a:rect l="l" t="t" r="r" b="b"/>
                <a:pathLst>
                  <a:path w="527" h="2067" extrusionOk="0">
                    <a:moveTo>
                      <a:pt x="384" y="1"/>
                    </a:moveTo>
                    <a:cubicBezTo>
                      <a:pt x="320" y="1"/>
                      <a:pt x="282" y="32"/>
                      <a:pt x="259" y="118"/>
                    </a:cubicBezTo>
                    <a:cubicBezTo>
                      <a:pt x="250" y="136"/>
                      <a:pt x="241" y="163"/>
                      <a:pt x="241" y="190"/>
                    </a:cubicBezTo>
                    <a:cubicBezTo>
                      <a:pt x="179" y="600"/>
                      <a:pt x="116" y="1011"/>
                      <a:pt x="54" y="1430"/>
                    </a:cubicBezTo>
                    <a:lnTo>
                      <a:pt x="63" y="1430"/>
                    </a:lnTo>
                    <a:cubicBezTo>
                      <a:pt x="45" y="1573"/>
                      <a:pt x="27" y="1715"/>
                      <a:pt x="9" y="1858"/>
                    </a:cubicBezTo>
                    <a:cubicBezTo>
                      <a:pt x="0" y="1965"/>
                      <a:pt x="71" y="2045"/>
                      <a:pt x="196" y="2063"/>
                    </a:cubicBezTo>
                    <a:cubicBezTo>
                      <a:pt x="210" y="2066"/>
                      <a:pt x="222" y="2067"/>
                      <a:pt x="234" y="2067"/>
                    </a:cubicBezTo>
                    <a:cubicBezTo>
                      <a:pt x="304" y="2067"/>
                      <a:pt x="333" y="2018"/>
                      <a:pt x="348" y="1903"/>
                    </a:cubicBezTo>
                    <a:cubicBezTo>
                      <a:pt x="384" y="1492"/>
                      <a:pt x="419" y="1073"/>
                      <a:pt x="464" y="654"/>
                    </a:cubicBezTo>
                    <a:cubicBezTo>
                      <a:pt x="482" y="493"/>
                      <a:pt x="500" y="333"/>
                      <a:pt x="518" y="172"/>
                    </a:cubicBezTo>
                    <a:cubicBezTo>
                      <a:pt x="526" y="65"/>
                      <a:pt x="491" y="11"/>
                      <a:pt x="410" y="2"/>
                    </a:cubicBezTo>
                    <a:cubicBezTo>
                      <a:pt x="401" y="1"/>
                      <a:pt x="392" y="1"/>
                      <a:pt x="3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2026863" y="2195340"/>
                <a:ext cx="30819" cy="49147"/>
              </a:xfrm>
              <a:custGeom>
                <a:avLst/>
                <a:gdLst/>
                <a:ahLst/>
                <a:cxnLst/>
                <a:rect l="l" t="t" r="r" b="b"/>
                <a:pathLst>
                  <a:path w="644" h="1027" extrusionOk="0">
                    <a:moveTo>
                      <a:pt x="37" y="1"/>
                    </a:moveTo>
                    <a:cubicBezTo>
                      <a:pt x="28" y="81"/>
                      <a:pt x="19" y="170"/>
                      <a:pt x="1" y="260"/>
                    </a:cubicBezTo>
                    <a:cubicBezTo>
                      <a:pt x="170" y="286"/>
                      <a:pt x="188" y="402"/>
                      <a:pt x="179" y="527"/>
                    </a:cubicBezTo>
                    <a:cubicBezTo>
                      <a:pt x="179" y="599"/>
                      <a:pt x="179" y="661"/>
                      <a:pt x="170" y="732"/>
                    </a:cubicBezTo>
                    <a:cubicBezTo>
                      <a:pt x="161" y="813"/>
                      <a:pt x="152" y="902"/>
                      <a:pt x="135" y="991"/>
                    </a:cubicBezTo>
                    <a:cubicBezTo>
                      <a:pt x="197" y="1009"/>
                      <a:pt x="251" y="1018"/>
                      <a:pt x="331" y="1027"/>
                    </a:cubicBezTo>
                    <a:cubicBezTo>
                      <a:pt x="358" y="848"/>
                      <a:pt x="376" y="697"/>
                      <a:pt x="393" y="536"/>
                    </a:cubicBezTo>
                    <a:cubicBezTo>
                      <a:pt x="411" y="402"/>
                      <a:pt x="456" y="295"/>
                      <a:pt x="625" y="295"/>
                    </a:cubicBezTo>
                    <a:cubicBezTo>
                      <a:pt x="625" y="242"/>
                      <a:pt x="634" y="206"/>
                      <a:pt x="634" y="161"/>
                    </a:cubicBezTo>
                    <a:cubicBezTo>
                      <a:pt x="643" y="99"/>
                      <a:pt x="616" y="63"/>
                      <a:pt x="554" y="63"/>
                    </a:cubicBezTo>
                    <a:cubicBezTo>
                      <a:pt x="384" y="37"/>
                      <a:pt x="215" y="19"/>
                      <a:pt x="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9"/>
              <p:cNvSpPr/>
              <p:nvPr/>
            </p:nvSpPr>
            <p:spPr>
              <a:xfrm>
                <a:off x="2080653" y="2201322"/>
                <a:ext cx="27804" cy="49147"/>
              </a:xfrm>
              <a:custGeom>
                <a:avLst/>
                <a:gdLst/>
                <a:ahLst/>
                <a:cxnLst/>
                <a:rect l="l" t="t" r="r" b="b"/>
                <a:pathLst>
                  <a:path w="581" h="1027" extrusionOk="0">
                    <a:moveTo>
                      <a:pt x="10" y="1"/>
                    </a:moveTo>
                    <a:cubicBezTo>
                      <a:pt x="19" y="81"/>
                      <a:pt x="1" y="188"/>
                      <a:pt x="37" y="197"/>
                    </a:cubicBezTo>
                    <a:cubicBezTo>
                      <a:pt x="179" y="268"/>
                      <a:pt x="144" y="384"/>
                      <a:pt x="126" y="500"/>
                    </a:cubicBezTo>
                    <a:cubicBezTo>
                      <a:pt x="99" y="670"/>
                      <a:pt x="81" y="839"/>
                      <a:pt x="63" y="1018"/>
                    </a:cubicBezTo>
                    <a:cubicBezTo>
                      <a:pt x="126" y="1018"/>
                      <a:pt x="170" y="1027"/>
                      <a:pt x="215" y="1027"/>
                    </a:cubicBezTo>
                    <a:cubicBezTo>
                      <a:pt x="233" y="920"/>
                      <a:pt x="233" y="830"/>
                      <a:pt x="251" y="741"/>
                    </a:cubicBezTo>
                    <a:cubicBezTo>
                      <a:pt x="269" y="634"/>
                      <a:pt x="286" y="518"/>
                      <a:pt x="304" y="411"/>
                    </a:cubicBezTo>
                    <a:cubicBezTo>
                      <a:pt x="322" y="358"/>
                      <a:pt x="349" y="313"/>
                      <a:pt x="420" y="295"/>
                    </a:cubicBezTo>
                    <a:cubicBezTo>
                      <a:pt x="581" y="259"/>
                      <a:pt x="581" y="251"/>
                      <a:pt x="554" y="72"/>
                    </a:cubicBezTo>
                    <a:cubicBezTo>
                      <a:pt x="384" y="45"/>
                      <a:pt x="215" y="28"/>
                      <a:pt x="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9"/>
              <p:cNvSpPr/>
              <p:nvPr/>
            </p:nvSpPr>
            <p:spPr>
              <a:xfrm>
                <a:off x="1976949" y="2188544"/>
                <a:ext cx="29048" cy="46994"/>
              </a:xfrm>
              <a:custGeom>
                <a:avLst/>
                <a:gdLst/>
                <a:ahLst/>
                <a:cxnLst/>
                <a:rect l="l" t="t" r="r" b="b"/>
                <a:pathLst>
                  <a:path w="607" h="982" extrusionOk="0">
                    <a:moveTo>
                      <a:pt x="9" y="0"/>
                    </a:moveTo>
                    <a:cubicBezTo>
                      <a:pt x="0" y="80"/>
                      <a:pt x="0" y="161"/>
                      <a:pt x="0" y="232"/>
                    </a:cubicBezTo>
                    <a:cubicBezTo>
                      <a:pt x="170" y="321"/>
                      <a:pt x="187" y="357"/>
                      <a:pt x="170" y="553"/>
                    </a:cubicBezTo>
                    <a:cubicBezTo>
                      <a:pt x="161" y="687"/>
                      <a:pt x="143" y="821"/>
                      <a:pt x="125" y="973"/>
                    </a:cubicBezTo>
                    <a:cubicBezTo>
                      <a:pt x="170" y="973"/>
                      <a:pt x="196" y="973"/>
                      <a:pt x="241" y="981"/>
                    </a:cubicBezTo>
                    <a:cubicBezTo>
                      <a:pt x="259" y="839"/>
                      <a:pt x="286" y="696"/>
                      <a:pt x="303" y="562"/>
                    </a:cubicBezTo>
                    <a:cubicBezTo>
                      <a:pt x="339" y="357"/>
                      <a:pt x="339" y="357"/>
                      <a:pt x="553" y="321"/>
                    </a:cubicBezTo>
                    <a:cubicBezTo>
                      <a:pt x="571" y="241"/>
                      <a:pt x="589" y="161"/>
                      <a:pt x="607" y="71"/>
                    </a:cubicBezTo>
                    <a:cubicBezTo>
                      <a:pt x="393" y="45"/>
                      <a:pt x="205" y="27"/>
                      <a:pt x="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2035429" y="2393272"/>
                <a:ext cx="11007" cy="45893"/>
              </a:xfrm>
              <a:custGeom>
                <a:avLst/>
                <a:gdLst/>
                <a:ahLst/>
                <a:cxnLst/>
                <a:rect l="l" t="t" r="r" b="b"/>
                <a:pathLst>
                  <a:path w="230" h="959" extrusionOk="0">
                    <a:moveTo>
                      <a:pt x="157" y="0"/>
                    </a:moveTo>
                    <a:cubicBezTo>
                      <a:pt x="142" y="0"/>
                      <a:pt x="125" y="2"/>
                      <a:pt x="107" y="4"/>
                    </a:cubicBezTo>
                    <a:cubicBezTo>
                      <a:pt x="72" y="325"/>
                      <a:pt x="36" y="629"/>
                      <a:pt x="0" y="941"/>
                    </a:cubicBezTo>
                    <a:cubicBezTo>
                      <a:pt x="45" y="950"/>
                      <a:pt x="81" y="950"/>
                      <a:pt x="116" y="959"/>
                    </a:cubicBezTo>
                    <a:cubicBezTo>
                      <a:pt x="125" y="932"/>
                      <a:pt x="134" y="923"/>
                      <a:pt x="134" y="914"/>
                    </a:cubicBezTo>
                    <a:cubicBezTo>
                      <a:pt x="170" y="638"/>
                      <a:pt x="197" y="352"/>
                      <a:pt x="223" y="76"/>
                    </a:cubicBezTo>
                    <a:cubicBezTo>
                      <a:pt x="230" y="15"/>
                      <a:pt x="202"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1989296" y="2387912"/>
                <a:ext cx="10720" cy="48956"/>
              </a:xfrm>
              <a:custGeom>
                <a:avLst/>
                <a:gdLst/>
                <a:ahLst/>
                <a:cxnLst/>
                <a:rect l="l" t="t" r="r" b="b"/>
                <a:pathLst>
                  <a:path w="224" h="1023" extrusionOk="0">
                    <a:moveTo>
                      <a:pt x="179" y="0"/>
                    </a:moveTo>
                    <a:cubicBezTo>
                      <a:pt x="161" y="27"/>
                      <a:pt x="126" y="45"/>
                      <a:pt x="126" y="72"/>
                    </a:cubicBezTo>
                    <a:cubicBezTo>
                      <a:pt x="99" y="196"/>
                      <a:pt x="81" y="330"/>
                      <a:pt x="63" y="455"/>
                    </a:cubicBezTo>
                    <a:cubicBezTo>
                      <a:pt x="36" y="643"/>
                      <a:pt x="19" y="830"/>
                      <a:pt x="1" y="1017"/>
                    </a:cubicBezTo>
                    <a:cubicBezTo>
                      <a:pt x="16" y="1021"/>
                      <a:pt x="29" y="1023"/>
                      <a:pt x="41" y="1023"/>
                    </a:cubicBezTo>
                    <a:cubicBezTo>
                      <a:pt x="86" y="1023"/>
                      <a:pt x="110" y="997"/>
                      <a:pt x="117" y="955"/>
                    </a:cubicBezTo>
                    <a:cubicBezTo>
                      <a:pt x="152" y="660"/>
                      <a:pt x="188" y="375"/>
                      <a:pt x="224" y="81"/>
                    </a:cubicBezTo>
                    <a:cubicBezTo>
                      <a:pt x="224" y="54"/>
                      <a:pt x="197" y="27"/>
                      <a:pt x="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8" name="Google Shape;678;p39"/>
          <p:cNvGrpSpPr/>
          <p:nvPr/>
        </p:nvGrpSpPr>
        <p:grpSpPr>
          <a:xfrm rot="490185">
            <a:off x="894058" y="1863110"/>
            <a:ext cx="741033" cy="1980315"/>
            <a:chOff x="332434" y="885957"/>
            <a:chExt cx="416721" cy="1113634"/>
          </a:xfrm>
        </p:grpSpPr>
        <p:grpSp>
          <p:nvGrpSpPr>
            <p:cNvPr id="679" name="Google Shape;679;p39"/>
            <p:cNvGrpSpPr/>
            <p:nvPr/>
          </p:nvGrpSpPr>
          <p:grpSpPr>
            <a:xfrm>
              <a:off x="346072" y="1333313"/>
              <a:ext cx="391122" cy="643937"/>
              <a:chOff x="346072" y="1333313"/>
              <a:chExt cx="391122" cy="643937"/>
            </a:xfrm>
          </p:grpSpPr>
          <p:sp>
            <p:nvSpPr>
              <p:cNvPr id="680" name="Google Shape;680;p39"/>
              <p:cNvSpPr/>
              <p:nvPr/>
            </p:nvSpPr>
            <p:spPr>
              <a:xfrm>
                <a:off x="527542" y="1333313"/>
                <a:ext cx="209653" cy="636663"/>
              </a:xfrm>
              <a:custGeom>
                <a:avLst/>
                <a:gdLst/>
                <a:ahLst/>
                <a:cxnLst/>
                <a:rect l="l" t="t" r="r" b="b"/>
                <a:pathLst>
                  <a:path w="4381" h="13304" extrusionOk="0">
                    <a:moveTo>
                      <a:pt x="322" y="1"/>
                    </a:moveTo>
                    <a:cubicBezTo>
                      <a:pt x="215" y="1"/>
                      <a:pt x="108" y="13"/>
                      <a:pt x="0" y="47"/>
                    </a:cubicBezTo>
                    <a:cubicBezTo>
                      <a:pt x="0" y="65"/>
                      <a:pt x="0" y="74"/>
                      <a:pt x="0" y="83"/>
                    </a:cubicBezTo>
                    <a:cubicBezTo>
                      <a:pt x="134" y="877"/>
                      <a:pt x="259" y="1671"/>
                      <a:pt x="393" y="2465"/>
                    </a:cubicBezTo>
                    <a:cubicBezTo>
                      <a:pt x="446" y="2795"/>
                      <a:pt x="500" y="3116"/>
                      <a:pt x="553" y="3446"/>
                    </a:cubicBezTo>
                    <a:cubicBezTo>
                      <a:pt x="651" y="3990"/>
                      <a:pt x="741" y="4543"/>
                      <a:pt x="830" y="5087"/>
                    </a:cubicBezTo>
                    <a:cubicBezTo>
                      <a:pt x="848" y="5177"/>
                      <a:pt x="821" y="5248"/>
                      <a:pt x="732" y="5284"/>
                    </a:cubicBezTo>
                    <a:cubicBezTo>
                      <a:pt x="651" y="5319"/>
                      <a:pt x="580" y="5355"/>
                      <a:pt x="500" y="5391"/>
                    </a:cubicBezTo>
                    <a:cubicBezTo>
                      <a:pt x="500" y="5596"/>
                      <a:pt x="714" y="6818"/>
                      <a:pt x="776" y="6925"/>
                    </a:cubicBezTo>
                    <a:cubicBezTo>
                      <a:pt x="1213" y="6925"/>
                      <a:pt x="1178" y="7014"/>
                      <a:pt x="1222" y="7309"/>
                    </a:cubicBezTo>
                    <a:cubicBezTo>
                      <a:pt x="1276" y="7585"/>
                      <a:pt x="1017" y="7541"/>
                      <a:pt x="865" y="7621"/>
                    </a:cubicBezTo>
                    <a:cubicBezTo>
                      <a:pt x="937" y="8049"/>
                      <a:pt x="999" y="8486"/>
                      <a:pt x="1071" y="8932"/>
                    </a:cubicBezTo>
                    <a:cubicBezTo>
                      <a:pt x="1142" y="8914"/>
                      <a:pt x="1204" y="8906"/>
                      <a:pt x="1267" y="8897"/>
                    </a:cubicBezTo>
                    <a:cubicBezTo>
                      <a:pt x="1289" y="8894"/>
                      <a:pt x="1310" y="8893"/>
                      <a:pt x="1330" y="8893"/>
                    </a:cubicBezTo>
                    <a:cubicBezTo>
                      <a:pt x="1473" y="8893"/>
                      <a:pt x="1541" y="8954"/>
                      <a:pt x="1588" y="9111"/>
                    </a:cubicBezTo>
                    <a:cubicBezTo>
                      <a:pt x="1677" y="9459"/>
                      <a:pt x="1704" y="9815"/>
                      <a:pt x="1722" y="10181"/>
                    </a:cubicBezTo>
                    <a:cubicBezTo>
                      <a:pt x="1722" y="10244"/>
                      <a:pt x="1704" y="10315"/>
                      <a:pt x="1659" y="10369"/>
                    </a:cubicBezTo>
                    <a:cubicBezTo>
                      <a:pt x="1445" y="10636"/>
                      <a:pt x="1347" y="10948"/>
                      <a:pt x="1320" y="11287"/>
                    </a:cubicBezTo>
                    <a:cubicBezTo>
                      <a:pt x="1276" y="11930"/>
                      <a:pt x="1347" y="12572"/>
                      <a:pt x="1454" y="13214"/>
                    </a:cubicBezTo>
                    <a:cubicBezTo>
                      <a:pt x="1463" y="13241"/>
                      <a:pt x="1481" y="13277"/>
                      <a:pt x="1490" y="13304"/>
                    </a:cubicBezTo>
                    <a:cubicBezTo>
                      <a:pt x="1535" y="13304"/>
                      <a:pt x="1570" y="13304"/>
                      <a:pt x="1606" y="13286"/>
                    </a:cubicBezTo>
                    <a:cubicBezTo>
                      <a:pt x="2070" y="13152"/>
                      <a:pt x="2498" y="12965"/>
                      <a:pt x="2917" y="12715"/>
                    </a:cubicBezTo>
                    <a:cubicBezTo>
                      <a:pt x="3399" y="12420"/>
                      <a:pt x="3774" y="12028"/>
                      <a:pt x="4032" y="11519"/>
                    </a:cubicBezTo>
                    <a:cubicBezTo>
                      <a:pt x="4309" y="10957"/>
                      <a:pt x="4380" y="10377"/>
                      <a:pt x="4229" y="9762"/>
                    </a:cubicBezTo>
                    <a:cubicBezTo>
                      <a:pt x="4113" y="9271"/>
                      <a:pt x="3899" y="8825"/>
                      <a:pt x="3622" y="8397"/>
                    </a:cubicBezTo>
                    <a:cubicBezTo>
                      <a:pt x="3479" y="8174"/>
                      <a:pt x="3390" y="7933"/>
                      <a:pt x="3408" y="7666"/>
                    </a:cubicBezTo>
                    <a:cubicBezTo>
                      <a:pt x="3408" y="7621"/>
                      <a:pt x="3408" y="7567"/>
                      <a:pt x="3417" y="7505"/>
                    </a:cubicBezTo>
                    <a:cubicBezTo>
                      <a:pt x="3015" y="7469"/>
                      <a:pt x="2766" y="7228"/>
                      <a:pt x="2543" y="6952"/>
                    </a:cubicBezTo>
                    <a:cubicBezTo>
                      <a:pt x="2400" y="6764"/>
                      <a:pt x="2275" y="6577"/>
                      <a:pt x="2168" y="6372"/>
                    </a:cubicBezTo>
                    <a:cubicBezTo>
                      <a:pt x="1927" y="5908"/>
                      <a:pt x="1775" y="5417"/>
                      <a:pt x="1784" y="4891"/>
                    </a:cubicBezTo>
                    <a:cubicBezTo>
                      <a:pt x="1802" y="4481"/>
                      <a:pt x="1990" y="4204"/>
                      <a:pt x="2337" y="4070"/>
                    </a:cubicBezTo>
                    <a:cubicBezTo>
                      <a:pt x="2427" y="4035"/>
                      <a:pt x="2525" y="4026"/>
                      <a:pt x="2623" y="3999"/>
                    </a:cubicBezTo>
                    <a:cubicBezTo>
                      <a:pt x="2507" y="3758"/>
                      <a:pt x="2462" y="3508"/>
                      <a:pt x="2453" y="3250"/>
                    </a:cubicBezTo>
                    <a:cubicBezTo>
                      <a:pt x="2453" y="3036"/>
                      <a:pt x="2462" y="2812"/>
                      <a:pt x="2480" y="2589"/>
                    </a:cubicBezTo>
                    <a:cubicBezTo>
                      <a:pt x="2507" y="2143"/>
                      <a:pt x="2480" y="1697"/>
                      <a:pt x="2293" y="1278"/>
                    </a:cubicBezTo>
                    <a:cubicBezTo>
                      <a:pt x="1945" y="502"/>
                      <a:pt x="1356" y="74"/>
                      <a:pt x="509" y="11"/>
                    </a:cubicBezTo>
                    <a:cubicBezTo>
                      <a:pt x="447" y="5"/>
                      <a:pt x="385" y="1"/>
                      <a:pt x="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346072" y="1344942"/>
                <a:ext cx="211806" cy="632308"/>
              </a:xfrm>
              <a:custGeom>
                <a:avLst/>
                <a:gdLst/>
                <a:ahLst/>
                <a:cxnLst/>
                <a:rect l="l" t="t" r="r" b="b"/>
                <a:pathLst>
                  <a:path w="4426" h="13213" extrusionOk="0">
                    <a:moveTo>
                      <a:pt x="2070" y="0"/>
                    </a:moveTo>
                    <a:cubicBezTo>
                      <a:pt x="1642" y="107"/>
                      <a:pt x="1348" y="214"/>
                      <a:pt x="964" y="518"/>
                    </a:cubicBezTo>
                    <a:cubicBezTo>
                      <a:pt x="170" y="1151"/>
                      <a:pt x="1" y="2052"/>
                      <a:pt x="304" y="2944"/>
                    </a:cubicBezTo>
                    <a:cubicBezTo>
                      <a:pt x="375" y="3140"/>
                      <a:pt x="473" y="3328"/>
                      <a:pt x="545" y="3515"/>
                    </a:cubicBezTo>
                    <a:cubicBezTo>
                      <a:pt x="679" y="3845"/>
                      <a:pt x="804" y="4175"/>
                      <a:pt x="741" y="4550"/>
                    </a:cubicBezTo>
                    <a:cubicBezTo>
                      <a:pt x="848" y="4559"/>
                      <a:pt x="937" y="4559"/>
                      <a:pt x="1018" y="4577"/>
                    </a:cubicBezTo>
                    <a:cubicBezTo>
                      <a:pt x="1348" y="4639"/>
                      <a:pt x="1553" y="4853"/>
                      <a:pt x="1687" y="5148"/>
                    </a:cubicBezTo>
                    <a:cubicBezTo>
                      <a:pt x="1874" y="5603"/>
                      <a:pt x="1919" y="6075"/>
                      <a:pt x="1856" y="6557"/>
                    </a:cubicBezTo>
                    <a:cubicBezTo>
                      <a:pt x="1794" y="6985"/>
                      <a:pt x="1660" y="7387"/>
                      <a:pt x="1410" y="7735"/>
                    </a:cubicBezTo>
                    <a:cubicBezTo>
                      <a:pt x="1276" y="7931"/>
                      <a:pt x="1116" y="8083"/>
                      <a:pt x="893" y="8163"/>
                    </a:cubicBezTo>
                    <a:cubicBezTo>
                      <a:pt x="875" y="8172"/>
                      <a:pt x="857" y="8190"/>
                      <a:pt x="830" y="8208"/>
                    </a:cubicBezTo>
                    <a:cubicBezTo>
                      <a:pt x="1036" y="8493"/>
                      <a:pt x="1044" y="8823"/>
                      <a:pt x="991" y="9144"/>
                    </a:cubicBezTo>
                    <a:cubicBezTo>
                      <a:pt x="920" y="9635"/>
                      <a:pt x="830" y="10117"/>
                      <a:pt x="857" y="10616"/>
                    </a:cubicBezTo>
                    <a:cubicBezTo>
                      <a:pt x="884" y="11000"/>
                      <a:pt x="920" y="11383"/>
                      <a:pt x="1134" y="11714"/>
                    </a:cubicBezTo>
                    <a:cubicBezTo>
                      <a:pt x="1392" y="12133"/>
                      <a:pt x="1749" y="12463"/>
                      <a:pt x="2177" y="12695"/>
                    </a:cubicBezTo>
                    <a:cubicBezTo>
                      <a:pt x="2838" y="13061"/>
                      <a:pt x="3560" y="13203"/>
                      <a:pt x="4318" y="13212"/>
                    </a:cubicBezTo>
                    <a:cubicBezTo>
                      <a:pt x="4345" y="13212"/>
                      <a:pt x="4381" y="13203"/>
                      <a:pt x="4426" y="13203"/>
                    </a:cubicBezTo>
                    <a:cubicBezTo>
                      <a:pt x="4417" y="13141"/>
                      <a:pt x="4417" y="13078"/>
                      <a:pt x="4417" y="13025"/>
                    </a:cubicBezTo>
                    <a:cubicBezTo>
                      <a:pt x="4381" y="12615"/>
                      <a:pt x="4310" y="12213"/>
                      <a:pt x="4202" y="11821"/>
                    </a:cubicBezTo>
                    <a:cubicBezTo>
                      <a:pt x="4095" y="11428"/>
                      <a:pt x="3962" y="11044"/>
                      <a:pt x="3748" y="10697"/>
                    </a:cubicBezTo>
                    <a:cubicBezTo>
                      <a:pt x="3676" y="10581"/>
                      <a:pt x="3605" y="10473"/>
                      <a:pt x="3471" y="10411"/>
                    </a:cubicBezTo>
                    <a:cubicBezTo>
                      <a:pt x="3346" y="10349"/>
                      <a:pt x="3284" y="10242"/>
                      <a:pt x="3266" y="10099"/>
                    </a:cubicBezTo>
                    <a:cubicBezTo>
                      <a:pt x="3248" y="9849"/>
                      <a:pt x="3212" y="9590"/>
                      <a:pt x="3185" y="9341"/>
                    </a:cubicBezTo>
                    <a:cubicBezTo>
                      <a:pt x="3185" y="9287"/>
                      <a:pt x="3168" y="9242"/>
                      <a:pt x="3168" y="9198"/>
                    </a:cubicBezTo>
                    <a:cubicBezTo>
                      <a:pt x="3159" y="9019"/>
                      <a:pt x="3248" y="8912"/>
                      <a:pt x="3409" y="8877"/>
                    </a:cubicBezTo>
                    <a:cubicBezTo>
                      <a:pt x="3489" y="8859"/>
                      <a:pt x="3560" y="8850"/>
                      <a:pt x="3649" y="8832"/>
                    </a:cubicBezTo>
                    <a:cubicBezTo>
                      <a:pt x="3587" y="8404"/>
                      <a:pt x="3524" y="7985"/>
                      <a:pt x="3462" y="7556"/>
                    </a:cubicBezTo>
                    <a:cubicBezTo>
                      <a:pt x="3391" y="7556"/>
                      <a:pt x="3319" y="7565"/>
                      <a:pt x="3257" y="7565"/>
                    </a:cubicBezTo>
                    <a:cubicBezTo>
                      <a:pt x="3007" y="7565"/>
                      <a:pt x="2936" y="7512"/>
                      <a:pt x="2900" y="7262"/>
                    </a:cubicBezTo>
                    <a:cubicBezTo>
                      <a:pt x="2873" y="7101"/>
                      <a:pt x="2918" y="7021"/>
                      <a:pt x="3078" y="6968"/>
                    </a:cubicBezTo>
                    <a:cubicBezTo>
                      <a:pt x="3168" y="6941"/>
                      <a:pt x="3266" y="6914"/>
                      <a:pt x="3382" y="6878"/>
                    </a:cubicBezTo>
                    <a:cubicBezTo>
                      <a:pt x="3301" y="6361"/>
                      <a:pt x="3230" y="5852"/>
                      <a:pt x="3150" y="5326"/>
                    </a:cubicBezTo>
                    <a:cubicBezTo>
                      <a:pt x="3078" y="5317"/>
                      <a:pt x="2998" y="5317"/>
                      <a:pt x="2918" y="5299"/>
                    </a:cubicBezTo>
                    <a:cubicBezTo>
                      <a:pt x="2739" y="5273"/>
                      <a:pt x="2695" y="5228"/>
                      <a:pt x="2668" y="5050"/>
                    </a:cubicBezTo>
                    <a:cubicBezTo>
                      <a:pt x="2623" y="4684"/>
                      <a:pt x="2579" y="4327"/>
                      <a:pt x="2534" y="3961"/>
                    </a:cubicBezTo>
                    <a:cubicBezTo>
                      <a:pt x="2463" y="3310"/>
                      <a:pt x="2392" y="2668"/>
                      <a:pt x="2311" y="2025"/>
                    </a:cubicBezTo>
                    <a:cubicBezTo>
                      <a:pt x="2249" y="1472"/>
                      <a:pt x="2186" y="919"/>
                      <a:pt x="2124" y="375"/>
                    </a:cubicBezTo>
                    <a:cubicBezTo>
                      <a:pt x="2106" y="250"/>
                      <a:pt x="2088" y="125"/>
                      <a:pt x="20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9"/>
              <p:cNvSpPr/>
              <p:nvPr/>
            </p:nvSpPr>
            <p:spPr>
              <a:xfrm>
                <a:off x="509165" y="1598961"/>
                <a:ext cx="21391" cy="73027"/>
              </a:xfrm>
              <a:custGeom>
                <a:avLst/>
                <a:gdLst/>
                <a:ahLst/>
                <a:cxnLst/>
                <a:rect l="l" t="t" r="r" b="b"/>
                <a:pathLst>
                  <a:path w="447" h="1526" extrusionOk="0">
                    <a:moveTo>
                      <a:pt x="224" y="0"/>
                    </a:moveTo>
                    <a:cubicBezTo>
                      <a:pt x="143" y="0"/>
                      <a:pt x="81" y="9"/>
                      <a:pt x="1" y="9"/>
                    </a:cubicBezTo>
                    <a:cubicBezTo>
                      <a:pt x="45" y="527"/>
                      <a:pt x="125" y="1017"/>
                      <a:pt x="197" y="1526"/>
                    </a:cubicBezTo>
                    <a:cubicBezTo>
                      <a:pt x="268" y="1508"/>
                      <a:pt x="322" y="1508"/>
                      <a:pt x="375" y="1499"/>
                    </a:cubicBezTo>
                    <a:cubicBezTo>
                      <a:pt x="393" y="1490"/>
                      <a:pt x="420" y="1481"/>
                      <a:pt x="447" y="1472"/>
                    </a:cubicBezTo>
                    <a:cubicBezTo>
                      <a:pt x="375" y="982"/>
                      <a:pt x="304" y="491"/>
                      <a:pt x="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9"/>
              <p:cNvSpPr/>
              <p:nvPr/>
            </p:nvSpPr>
            <p:spPr>
              <a:xfrm>
                <a:off x="523235" y="1703526"/>
                <a:ext cx="21822" cy="61542"/>
              </a:xfrm>
              <a:custGeom>
                <a:avLst/>
                <a:gdLst/>
                <a:ahLst/>
                <a:cxnLst/>
                <a:rect l="l" t="t" r="r" b="b"/>
                <a:pathLst>
                  <a:path w="456" h="1286" extrusionOk="0">
                    <a:moveTo>
                      <a:pt x="269" y="1"/>
                    </a:moveTo>
                    <a:cubicBezTo>
                      <a:pt x="179" y="19"/>
                      <a:pt x="99" y="28"/>
                      <a:pt x="1" y="45"/>
                    </a:cubicBezTo>
                    <a:cubicBezTo>
                      <a:pt x="63" y="456"/>
                      <a:pt x="108" y="866"/>
                      <a:pt x="170" y="1286"/>
                    </a:cubicBezTo>
                    <a:cubicBezTo>
                      <a:pt x="269" y="1268"/>
                      <a:pt x="358" y="1259"/>
                      <a:pt x="456" y="1241"/>
                    </a:cubicBezTo>
                    <a:cubicBezTo>
                      <a:pt x="393" y="822"/>
                      <a:pt x="331" y="420"/>
                      <a:pt x="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532231" y="1594702"/>
                <a:ext cx="19238" cy="73027"/>
              </a:xfrm>
              <a:custGeom>
                <a:avLst/>
                <a:gdLst/>
                <a:ahLst/>
                <a:cxnLst/>
                <a:rect l="l" t="t" r="r" b="b"/>
                <a:pathLst>
                  <a:path w="402" h="1526" extrusionOk="0">
                    <a:moveTo>
                      <a:pt x="170" y="0"/>
                    </a:moveTo>
                    <a:cubicBezTo>
                      <a:pt x="98" y="18"/>
                      <a:pt x="45" y="27"/>
                      <a:pt x="0" y="36"/>
                    </a:cubicBezTo>
                    <a:cubicBezTo>
                      <a:pt x="72" y="544"/>
                      <a:pt x="152" y="1035"/>
                      <a:pt x="223" y="1526"/>
                    </a:cubicBezTo>
                    <a:cubicBezTo>
                      <a:pt x="295" y="1517"/>
                      <a:pt x="357" y="1508"/>
                      <a:pt x="402" y="1499"/>
                    </a:cubicBezTo>
                    <a:cubicBezTo>
                      <a:pt x="321" y="999"/>
                      <a:pt x="250" y="500"/>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548455" y="1700128"/>
                <a:ext cx="18807" cy="61972"/>
              </a:xfrm>
              <a:custGeom>
                <a:avLst/>
                <a:gdLst/>
                <a:ahLst/>
                <a:cxnLst/>
                <a:rect l="l" t="t" r="r" b="b"/>
                <a:pathLst>
                  <a:path w="393" h="1295" extrusionOk="0">
                    <a:moveTo>
                      <a:pt x="197" y="1"/>
                    </a:moveTo>
                    <a:cubicBezTo>
                      <a:pt x="125" y="18"/>
                      <a:pt x="63" y="27"/>
                      <a:pt x="0" y="36"/>
                    </a:cubicBezTo>
                    <a:cubicBezTo>
                      <a:pt x="63" y="455"/>
                      <a:pt x="125" y="866"/>
                      <a:pt x="188" y="1294"/>
                    </a:cubicBezTo>
                    <a:cubicBezTo>
                      <a:pt x="259" y="1285"/>
                      <a:pt x="330" y="1276"/>
                      <a:pt x="393" y="1276"/>
                    </a:cubicBezTo>
                    <a:cubicBezTo>
                      <a:pt x="330" y="839"/>
                      <a:pt x="259" y="420"/>
                      <a:pt x="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39"/>
            <p:cNvGrpSpPr/>
            <p:nvPr/>
          </p:nvGrpSpPr>
          <p:grpSpPr>
            <a:xfrm>
              <a:off x="342675" y="989709"/>
              <a:ext cx="185728" cy="87576"/>
              <a:chOff x="342675" y="989709"/>
              <a:chExt cx="185728" cy="87576"/>
            </a:xfrm>
          </p:grpSpPr>
          <p:sp>
            <p:nvSpPr>
              <p:cNvPr id="687" name="Google Shape;687;p39"/>
              <p:cNvSpPr/>
              <p:nvPr/>
            </p:nvSpPr>
            <p:spPr>
              <a:xfrm>
                <a:off x="342675" y="1005549"/>
                <a:ext cx="57665" cy="24358"/>
              </a:xfrm>
              <a:custGeom>
                <a:avLst/>
                <a:gdLst/>
                <a:ahLst/>
                <a:cxnLst/>
                <a:rect l="l" t="t" r="r" b="b"/>
                <a:pathLst>
                  <a:path w="1205" h="509" extrusionOk="0">
                    <a:moveTo>
                      <a:pt x="634" y="0"/>
                    </a:moveTo>
                    <a:cubicBezTo>
                      <a:pt x="509" y="36"/>
                      <a:pt x="402" y="71"/>
                      <a:pt x="295" y="116"/>
                    </a:cubicBezTo>
                    <a:cubicBezTo>
                      <a:pt x="232" y="134"/>
                      <a:pt x="179" y="152"/>
                      <a:pt x="125" y="178"/>
                    </a:cubicBezTo>
                    <a:cubicBezTo>
                      <a:pt x="45" y="214"/>
                      <a:pt x="0" y="294"/>
                      <a:pt x="27" y="393"/>
                    </a:cubicBezTo>
                    <a:cubicBezTo>
                      <a:pt x="45" y="482"/>
                      <a:pt x="107" y="509"/>
                      <a:pt x="197" y="509"/>
                    </a:cubicBezTo>
                    <a:cubicBezTo>
                      <a:pt x="321" y="500"/>
                      <a:pt x="455" y="500"/>
                      <a:pt x="580" y="500"/>
                    </a:cubicBezTo>
                    <a:cubicBezTo>
                      <a:pt x="652" y="500"/>
                      <a:pt x="696" y="482"/>
                      <a:pt x="732" y="410"/>
                    </a:cubicBezTo>
                    <a:cubicBezTo>
                      <a:pt x="741" y="375"/>
                      <a:pt x="794" y="357"/>
                      <a:pt x="830" y="348"/>
                    </a:cubicBezTo>
                    <a:cubicBezTo>
                      <a:pt x="946" y="321"/>
                      <a:pt x="1062" y="303"/>
                      <a:pt x="1169" y="286"/>
                    </a:cubicBezTo>
                    <a:cubicBezTo>
                      <a:pt x="1178" y="277"/>
                      <a:pt x="1187" y="268"/>
                      <a:pt x="1205" y="259"/>
                    </a:cubicBezTo>
                    <a:cubicBezTo>
                      <a:pt x="1205" y="232"/>
                      <a:pt x="1205" y="196"/>
                      <a:pt x="1205" y="134"/>
                    </a:cubicBezTo>
                    <a:cubicBezTo>
                      <a:pt x="1115" y="152"/>
                      <a:pt x="1035" y="161"/>
                      <a:pt x="955" y="170"/>
                    </a:cubicBezTo>
                    <a:cubicBezTo>
                      <a:pt x="928" y="173"/>
                      <a:pt x="901" y="175"/>
                      <a:pt x="875" y="175"/>
                    </a:cubicBezTo>
                    <a:cubicBezTo>
                      <a:pt x="767" y="175"/>
                      <a:pt x="677" y="137"/>
                      <a:pt x="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351624" y="1055415"/>
                <a:ext cx="50008" cy="21870"/>
              </a:xfrm>
              <a:custGeom>
                <a:avLst/>
                <a:gdLst/>
                <a:ahLst/>
                <a:cxnLst/>
                <a:rect l="l" t="t" r="r" b="b"/>
                <a:pathLst>
                  <a:path w="1045" h="457" extrusionOk="0">
                    <a:moveTo>
                      <a:pt x="565" y="0"/>
                    </a:moveTo>
                    <a:cubicBezTo>
                      <a:pt x="543" y="0"/>
                      <a:pt x="516" y="6"/>
                      <a:pt x="500" y="11"/>
                    </a:cubicBezTo>
                    <a:cubicBezTo>
                      <a:pt x="331" y="73"/>
                      <a:pt x="170" y="136"/>
                      <a:pt x="1" y="207"/>
                    </a:cubicBezTo>
                    <a:cubicBezTo>
                      <a:pt x="27" y="421"/>
                      <a:pt x="54" y="448"/>
                      <a:pt x="242" y="457"/>
                    </a:cubicBezTo>
                    <a:cubicBezTo>
                      <a:pt x="357" y="457"/>
                      <a:pt x="473" y="448"/>
                      <a:pt x="581" y="430"/>
                    </a:cubicBezTo>
                    <a:cubicBezTo>
                      <a:pt x="616" y="430"/>
                      <a:pt x="661" y="403"/>
                      <a:pt x="670" y="376"/>
                    </a:cubicBezTo>
                    <a:cubicBezTo>
                      <a:pt x="714" y="296"/>
                      <a:pt x="777" y="278"/>
                      <a:pt x="848" y="261"/>
                    </a:cubicBezTo>
                    <a:cubicBezTo>
                      <a:pt x="911" y="261"/>
                      <a:pt x="973" y="243"/>
                      <a:pt x="1035" y="234"/>
                    </a:cubicBezTo>
                    <a:cubicBezTo>
                      <a:pt x="1035" y="180"/>
                      <a:pt x="1044" y="136"/>
                      <a:pt x="1044" y="82"/>
                    </a:cubicBezTo>
                    <a:lnTo>
                      <a:pt x="1044" y="82"/>
                    </a:lnTo>
                    <a:cubicBezTo>
                      <a:pt x="991" y="91"/>
                      <a:pt x="946" y="91"/>
                      <a:pt x="902" y="91"/>
                    </a:cubicBezTo>
                    <a:cubicBezTo>
                      <a:pt x="861" y="91"/>
                      <a:pt x="819" y="96"/>
                      <a:pt x="778" y="96"/>
                    </a:cubicBezTo>
                    <a:cubicBezTo>
                      <a:pt x="711" y="96"/>
                      <a:pt x="648" y="83"/>
                      <a:pt x="598" y="11"/>
                    </a:cubicBezTo>
                    <a:cubicBezTo>
                      <a:pt x="595" y="3"/>
                      <a:pt x="581" y="0"/>
                      <a:pt x="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472460" y="989709"/>
                <a:ext cx="51253" cy="23545"/>
              </a:xfrm>
              <a:custGeom>
                <a:avLst/>
                <a:gdLst/>
                <a:ahLst/>
                <a:cxnLst/>
                <a:rect l="l" t="t" r="r" b="b"/>
                <a:pathLst>
                  <a:path w="1071" h="492" extrusionOk="0">
                    <a:moveTo>
                      <a:pt x="420" y="1"/>
                    </a:moveTo>
                    <a:cubicBezTo>
                      <a:pt x="366" y="242"/>
                      <a:pt x="179" y="251"/>
                      <a:pt x="0" y="286"/>
                    </a:cubicBezTo>
                    <a:cubicBezTo>
                      <a:pt x="19" y="338"/>
                      <a:pt x="43" y="350"/>
                      <a:pt x="67" y="350"/>
                    </a:cubicBezTo>
                    <a:cubicBezTo>
                      <a:pt x="90" y="350"/>
                      <a:pt x="113" y="340"/>
                      <a:pt x="134" y="340"/>
                    </a:cubicBezTo>
                    <a:cubicBezTo>
                      <a:pt x="168" y="336"/>
                      <a:pt x="200" y="333"/>
                      <a:pt x="233" y="333"/>
                    </a:cubicBezTo>
                    <a:cubicBezTo>
                      <a:pt x="346" y="333"/>
                      <a:pt x="448" y="366"/>
                      <a:pt x="518" y="492"/>
                    </a:cubicBezTo>
                    <a:cubicBezTo>
                      <a:pt x="660" y="429"/>
                      <a:pt x="803" y="367"/>
                      <a:pt x="937" y="295"/>
                    </a:cubicBezTo>
                    <a:cubicBezTo>
                      <a:pt x="1062" y="233"/>
                      <a:pt x="1071" y="215"/>
                      <a:pt x="1017" y="54"/>
                    </a:cubicBezTo>
                    <a:cubicBezTo>
                      <a:pt x="821" y="37"/>
                      <a:pt x="616" y="19"/>
                      <a:pt x="4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9"/>
              <p:cNvSpPr/>
              <p:nvPr/>
            </p:nvSpPr>
            <p:spPr>
              <a:xfrm>
                <a:off x="487391" y="1038809"/>
                <a:ext cx="41012" cy="18855"/>
              </a:xfrm>
              <a:custGeom>
                <a:avLst/>
                <a:gdLst/>
                <a:ahLst/>
                <a:cxnLst/>
                <a:rect l="l" t="t" r="r" b="b"/>
                <a:pathLst>
                  <a:path w="857" h="394" extrusionOk="0">
                    <a:moveTo>
                      <a:pt x="304" y="1"/>
                    </a:moveTo>
                    <a:cubicBezTo>
                      <a:pt x="304" y="206"/>
                      <a:pt x="117" y="179"/>
                      <a:pt x="1" y="251"/>
                    </a:cubicBezTo>
                    <a:cubicBezTo>
                      <a:pt x="81" y="277"/>
                      <a:pt x="152" y="260"/>
                      <a:pt x="224" y="277"/>
                    </a:cubicBezTo>
                    <a:cubicBezTo>
                      <a:pt x="286" y="295"/>
                      <a:pt x="348" y="349"/>
                      <a:pt x="438" y="393"/>
                    </a:cubicBezTo>
                    <a:cubicBezTo>
                      <a:pt x="563" y="349"/>
                      <a:pt x="705" y="295"/>
                      <a:pt x="857" y="233"/>
                    </a:cubicBezTo>
                    <a:cubicBezTo>
                      <a:pt x="857" y="45"/>
                      <a:pt x="848" y="19"/>
                      <a:pt x="759" y="19"/>
                    </a:cubicBezTo>
                    <a:cubicBezTo>
                      <a:pt x="607" y="1"/>
                      <a:pt x="46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39"/>
            <p:cNvGrpSpPr/>
            <p:nvPr/>
          </p:nvGrpSpPr>
          <p:grpSpPr>
            <a:xfrm>
              <a:off x="398187" y="896342"/>
              <a:ext cx="200658" cy="1091922"/>
              <a:chOff x="398187" y="896342"/>
              <a:chExt cx="200658" cy="1091922"/>
            </a:xfrm>
          </p:grpSpPr>
          <p:sp>
            <p:nvSpPr>
              <p:cNvPr id="692" name="Google Shape;692;p39"/>
              <p:cNvSpPr/>
              <p:nvPr/>
            </p:nvSpPr>
            <p:spPr>
              <a:xfrm>
                <a:off x="511318" y="1772199"/>
                <a:ext cx="87527" cy="216065"/>
              </a:xfrm>
              <a:custGeom>
                <a:avLst/>
                <a:gdLst/>
                <a:ahLst/>
                <a:cxnLst/>
                <a:rect l="l" t="t" r="r" b="b"/>
                <a:pathLst>
                  <a:path w="1829" h="4515" extrusionOk="0">
                    <a:moveTo>
                      <a:pt x="1554" y="0"/>
                    </a:moveTo>
                    <a:cubicBezTo>
                      <a:pt x="1537" y="0"/>
                      <a:pt x="1519" y="1"/>
                      <a:pt x="1499" y="2"/>
                    </a:cubicBezTo>
                    <a:cubicBezTo>
                      <a:pt x="1267" y="11"/>
                      <a:pt x="1026" y="29"/>
                      <a:pt x="794" y="56"/>
                    </a:cubicBezTo>
                    <a:cubicBezTo>
                      <a:pt x="580" y="82"/>
                      <a:pt x="357" y="127"/>
                      <a:pt x="143" y="172"/>
                    </a:cubicBezTo>
                    <a:cubicBezTo>
                      <a:pt x="63" y="181"/>
                      <a:pt x="0" y="216"/>
                      <a:pt x="9" y="323"/>
                    </a:cubicBezTo>
                    <a:cubicBezTo>
                      <a:pt x="27" y="591"/>
                      <a:pt x="45" y="859"/>
                      <a:pt x="71" y="1126"/>
                    </a:cubicBezTo>
                    <a:cubicBezTo>
                      <a:pt x="71" y="1171"/>
                      <a:pt x="98" y="1224"/>
                      <a:pt x="125" y="1251"/>
                    </a:cubicBezTo>
                    <a:cubicBezTo>
                      <a:pt x="410" y="1438"/>
                      <a:pt x="571" y="1715"/>
                      <a:pt x="696" y="2009"/>
                    </a:cubicBezTo>
                    <a:cubicBezTo>
                      <a:pt x="1017" y="2741"/>
                      <a:pt x="1178" y="3517"/>
                      <a:pt x="1240" y="4311"/>
                    </a:cubicBezTo>
                    <a:cubicBezTo>
                      <a:pt x="1247" y="4455"/>
                      <a:pt x="1280" y="4514"/>
                      <a:pt x="1379" y="4514"/>
                    </a:cubicBezTo>
                    <a:cubicBezTo>
                      <a:pt x="1410" y="4514"/>
                      <a:pt x="1446" y="4509"/>
                      <a:pt x="1490" y="4498"/>
                    </a:cubicBezTo>
                    <a:cubicBezTo>
                      <a:pt x="1535" y="4489"/>
                      <a:pt x="1570" y="4472"/>
                      <a:pt x="1633" y="4454"/>
                    </a:cubicBezTo>
                    <a:cubicBezTo>
                      <a:pt x="1606" y="4293"/>
                      <a:pt x="1570" y="4150"/>
                      <a:pt x="1543" y="3999"/>
                    </a:cubicBezTo>
                    <a:cubicBezTo>
                      <a:pt x="1436" y="3455"/>
                      <a:pt x="1401" y="2893"/>
                      <a:pt x="1410" y="2331"/>
                    </a:cubicBezTo>
                    <a:cubicBezTo>
                      <a:pt x="1410" y="1884"/>
                      <a:pt x="1490" y="1447"/>
                      <a:pt x="1784" y="1091"/>
                    </a:cubicBezTo>
                    <a:cubicBezTo>
                      <a:pt x="1802" y="1055"/>
                      <a:pt x="1829" y="1019"/>
                      <a:pt x="1820" y="983"/>
                    </a:cubicBezTo>
                    <a:cubicBezTo>
                      <a:pt x="1793" y="707"/>
                      <a:pt x="1758" y="430"/>
                      <a:pt x="1713" y="154"/>
                    </a:cubicBezTo>
                    <a:cubicBezTo>
                      <a:pt x="1690" y="30"/>
                      <a:pt x="1660" y="0"/>
                      <a:pt x="15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9"/>
              <p:cNvSpPr/>
              <p:nvPr/>
            </p:nvSpPr>
            <p:spPr>
              <a:xfrm>
                <a:off x="411396" y="979324"/>
                <a:ext cx="68337" cy="99873"/>
              </a:xfrm>
              <a:custGeom>
                <a:avLst/>
                <a:gdLst/>
                <a:ahLst/>
                <a:cxnLst/>
                <a:rect l="l" t="t" r="r" b="b"/>
                <a:pathLst>
                  <a:path w="1428" h="2087" extrusionOk="0">
                    <a:moveTo>
                      <a:pt x="727" y="0"/>
                    </a:moveTo>
                    <a:cubicBezTo>
                      <a:pt x="710" y="0"/>
                      <a:pt x="691" y="1"/>
                      <a:pt x="670" y="4"/>
                    </a:cubicBezTo>
                    <a:cubicBezTo>
                      <a:pt x="509" y="22"/>
                      <a:pt x="349" y="48"/>
                      <a:pt x="188" y="75"/>
                    </a:cubicBezTo>
                    <a:cubicBezTo>
                      <a:pt x="45" y="102"/>
                      <a:pt x="1" y="147"/>
                      <a:pt x="1" y="307"/>
                    </a:cubicBezTo>
                    <a:cubicBezTo>
                      <a:pt x="1" y="530"/>
                      <a:pt x="10" y="753"/>
                      <a:pt x="10" y="976"/>
                    </a:cubicBezTo>
                    <a:cubicBezTo>
                      <a:pt x="18" y="1288"/>
                      <a:pt x="18" y="1592"/>
                      <a:pt x="27" y="1904"/>
                    </a:cubicBezTo>
                    <a:cubicBezTo>
                      <a:pt x="27" y="2065"/>
                      <a:pt x="45" y="2082"/>
                      <a:pt x="197" y="2082"/>
                    </a:cubicBezTo>
                    <a:cubicBezTo>
                      <a:pt x="249" y="2085"/>
                      <a:pt x="302" y="2086"/>
                      <a:pt x="355" y="2086"/>
                    </a:cubicBezTo>
                    <a:cubicBezTo>
                      <a:pt x="483" y="2086"/>
                      <a:pt x="612" y="2080"/>
                      <a:pt x="732" y="2074"/>
                    </a:cubicBezTo>
                    <a:cubicBezTo>
                      <a:pt x="911" y="2029"/>
                      <a:pt x="1071" y="1993"/>
                      <a:pt x="1232" y="1940"/>
                    </a:cubicBezTo>
                    <a:cubicBezTo>
                      <a:pt x="1419" y="1877"/>
                      <a:pt x="1428" y="1859"/>
                      <a:pt x="1374" y="1672"/>
                    </a:cubicBezTo>
                    <a:cubicBezTo>
                      <a:pt x="1366" y="1636"/>
                      <a:pt x="1357" y="1592"/>
                      <a:pt x="1348" y="1556"/>
                    </a:cubicBezTo>
                    <a:cubicBezTo>
                      <a:pt x="1205" y="1092"/>
                      <a:pt x="1062" y="637"/>
                      <a:pt x="919" y="173"/>
                    </a:cubicBezTo>
                    <a:cubicBezTo>
                      <a:pt x="881" y="50"/>
                      <a:pt x="836" y="0"/>
                      <a:pt x="7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a:off x="439152" y="1089871"/>
                <a:ext cx="80301" cy="498458"/>
              </a:xfrm>
              <a:custGeom>
                <a:avLst/>
                <a:gdLst/>
                <a:ahLst/>
                <a:cxnLst/>
                <a:rect l="l" t="t" r="r" b="b"/>
                <a:pathLst>
                  <a:path w="1678" h="10416" extrusionOk="0">
                    <a:moveTo>
                      <a:pt x="40" y="1"/>
                    </a:moveTo>
                    <a:cubicBezTo>
                      <a:pt x="32" y="1"/>
                      <a:pt x="21" y="2"/>
                      <a:pt x="9" y="4"/>
                    </a:cubicBezTo>
                    <a:cubicBezTo>
                      <a:pt x="9" y="40"/>
                      <a:pt x="0" y="76"/>
                      <a:pt x="0" y="111"/>
                    </a:cubicBezTo>
                    <a:cubicBezTo>
                      <a:pt x="36" y="370"/>
                      <a:pt x="72" y="638"/>
                      <a:pt x="108" y="897"/>
                    </a:cubicBezTo>
                    <a:cubicBezTo>
                      <a:pt x="188" y="1512"/>
                      <a:pt x="268" y="2119"/>
                      <a:pt x="357" y="2734"/>
                    </a:cubicBezTo>
                    <a:cubicBezTo>
                      <a:pt x="473" y="3555"/>
                      <a:pt x="589" y="4385"/>
                      <a:pt x="696" y="5205"/>
                    </a:cubicBezTo>
                    <a:cubicBezTo>
                      <a:pt x="786" y="5830"/>
                      <a:pt x="866" y="6454"/>
                      <a:pt x="955" y="7088"/>
                    </a:cubicBezTo>
                    <a:cubicBezTo>
                      <a:pt x="1098" y="8140"/>
                      <a:pt x="1249" y="9202"/>
                      <a:pt x="1392" y="10264"/>
                    </a:cubicBezTo>
                    <a:cubicBezTo>
                      <a:pt x="1401" y="10308"/>
                      <a:pt x="1419" y="10362"/>
                      <a:pt x="1428" y="10415"/>
                    </a:cubicBezTo>
                    <a:cubicBezTo>
                      <a:pt x="1517" y="10415"/>
                      <a:pt x="1588" y="10406"/>
                      <a:pt x="1678" y="10406"/>
                    </a:cubicBezTo>
                    <a:cubicBezTo>
                      <a:pt x="1669" y="10335"/>
                      <a:pt x="1660" y="10290"/>
                      <a:pt x="1660" y="10246"/>
                    </a:cubicBezTo>
                    <a:cubicBezTo>
                      <a:pt x="1615" y="9996"/>
                      <a:pt x="1571" y="9755"/>
                      <a:pt x="1526" y="9505"/>
                    </a:cubicBezTo>
                    <a:cubicBezTo>
                      <a:pt x="1401" y="8693"/>
                      <a:pt x="1285" y="7873"/>
                      <a:pt x="1160" y="7061"/>
                    </a:cubicBezTo>
                    <a:cubicBezTo>
                      <a:pt x="830" y="4875"/>
                      <a:pt x="491" y="2690"/>
                      <a:pt x="161" y="504"/>
                    </a:cubicBezTo>
                    <a:cubicBezTo>
                      <a:pt x="134" y="361"/>
                      <a:pt x="116" y="227"/>
                      <a:pt x="99" y="85"/>
                    </a:cubicBezTo>
                    <a:cubicBezTo>
                      <a:pt x="91" y="46"/>
                      <a:pt x="97" y="1"/>
                      <a:pt x="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9"/>
              <p:cNvSpPr/>
              <p:nvPr/>
            </p:nvSpPr>
            <p:spPr>
              <a:xfrm>
                <a:off x="398187" y="896342"/>
                <a:ext cx="59771" cy="75946"/>
              </a:xfrm>
              <a:custGeom>
                <a:avLst/>
                <a:gdLst/>
                <a:ahLst/>
                <a:cxnLst/>
                <a:rect l="l" t="t" r="r" b="b"/>
                <a:pathLst>
                  <a:path w="1249" h="1587" extrusionOk="0">
                    <a:moveTo>
                      <a:pt x="449" y="0"/>
                    </a:moveTo>
                    <a:cubicBezTo>
                      <a:pt x="281" y="0"/>
                      <a:pt x="143" y="119"/>
                      <a:pt x="116" y="311"/>
                    </a:cubicBezTo>
                    <a:cubicBezTo>
                      <a:pt x="80" y="641"/>
                      <a:pt x="45" y="962"/>
                      <a:pt x="9" y="1283"/>
                    </a:cubicBezTo>
                    <a:cubicBezTo>
                      <a:pt x="0" y="1372"/>
                      <a:pt x="9" y="1470"/>
                      <a:pt x="9" y="1559"/>
                    </a:cubicBezTo>
                    <a:cubicBezTo>
                      <a:pt x="54" y="1568"/>
                      <a:pt x="80" y="1586"/>
                      <a:pt x="116" y="1586"/>
                    </a:cubicBezTo>
                    <a:cubicBezTo>
                      <a:pt x="473" y="1577"/>
                      <a:pt x="812" y="1506"/>
                      <a:pt x="1151" y="1426"/>
                    </a:cubicBezTo>
                    <a:cubicBezTo>
                      <a:pt x="1222" y="1408"/>
                      <a:pt x="1249" y="1363"/>
                      <a:pt x="1231" y="1301"/>
                    </a:cubicBezTo>
                    <a:cubicBezTo>
                      <a:pt x="1204" y="1194"/>
                      <a:pt x="1187" y="1087"/>
                      <a:pt x="1142" y="997"/>
                    </a:cubicBezTo>
                    <a:cubicBezTo>
                      <a:pt x="1017" y="712"/>
                      <a:pt x="874" y="435"/>
                      <a:pt x="740" y="168"/>
                    </a:cubicBezTo>
                    <a:cubicBezTo>
                      <a:pt x="714" y="114"/>
                      <a:pt x="660" y="61"/>
                      <a:pt x="607" y="34"/>
                    </a:cubicBezTo>
                    <a:cubicBezTo>
                      <a:pt x="553" y="11"/>
                      <a:pt x="500" y="0"/>
                      <a:pt x="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a:off x="467387" y="1084846"/>
                <a:ext cx="89202" cy="495347"/>
              </a:xfrm>
              <a:custGeom>
                <a:avLst/>
                <a:gdLst/>
                <a:ahLst/>
                <a:cxnLst/>
                <a:rect l="l" t="t" r="r" b="b"/>
                <a:pathLst>
                  <a:path w="1864" h="10351" extrusionOk="0">
                    <a:moveTo>
                      <a:pt x="80" y="0"/>
                    </a:moveTo>
                    <a:cubicBezTo>
                      <a:pt x="25" y="0"/>
                      <a:pt x="1" y="21"/>
                      <a:pt x="8" y="74"/>
                    </a:cubicBezTo>
                    <a:cubicBezTo>
                      <a:pt x="17" y="118"/>
                      <a:pt x="17" y="154"/>
                      <a:pt x="26" y="190"/>
                    </a:cubicBezTo>
                    <a:cubicBezTo>
                      <a:pt x="115" y="725"/>
                      <a:pt x="204" y="1251"/>
                      <a:pt x="294" y="1787"/>
                    </a:cubicBezTo>
                    <a:cubicBezTo>
                      <a:pt x="419" y="2527"/>
                      <a:pt x="535" y="3259"/>
                      <a:pt x="659" y="3999"/>
                    </a:cubicBezTo>
                    <a:cubicBezTo>
                      <a:pt x="758" y="4606"/>
                      <a:pt x="865" y="5212"/>
                      <a:pt x="963" y="5819"/>
                    </a:cubicBezTo>
                    <a:cubicBezTo>
                      <a:pt x="1088" y="6559"/>
                      <a:pt x="1213" y="7300"/>
                      <a:pt x="1328" y="8049"/>
                    </a:cubicBezTo>
                    <a:cubicBezTo>
                      <a:pt x="1427" y="8656"/>
                      <a:pt x="1525" y="9262"/>
                      <a:pt x="1623" y="9869"/>
                    </a:cubicBezTo>
                    <a:cubicBezTo>
                      <a:pt x="1650" y="10030"/>
                      <a:pt x="1685" y="10190"/>
                      <a:pt x="1721" y="10351"/>
                    </a:cubicBezTo>
                    <a:cubicBezTo>
                      <a:pt x="1864" y="10306"/>
                      <a:pt x="1864" y="10297"/>
                      <a:pt x="1846" y="10181"/>
                    </a:cubicBezTo>
                    <a:cubicBezTo>
                      <a:pt x="1792" y="9905"/>
                      <a:pt x="1739" y="9637"/>
                      <a:pt x="1694" y="9369"/>
                    </a:cubicBezTo>
                    <a:cubicBezTo>
                      <a:pt x="1614" y="8897"/>
                      <a:pt x="1534" y="8415"/>
                      <a:pt x="1444" y="7942"/>
                    </a:cubicBezTo>
                    <a:cubicBezTo>
                      <a:pt x="1275" y="6943"/>
                      <a:pt x="1105" y="5944"/>
                      <a:pt x="936" y="4936"/>
                    </a:cubicBezTo>
                    <a:cubicBezTo>
                      <a:pt x="847" y="4418"/>
                      <a:pt x="758" y="3901"/>
                      <a:pt x="668" y="3383"/>
                    </a:cubicBezTo>
                    <a:cubicBezTo>
                      <a:pt x="490" y="2313"/>
                      <a:pt x="320" y="1242"/>
                      <a:pt x="142" y="172"/>
                    </a:cubicBezTo>
                    <a:cubicBezTo>
                      <a:pt x="133" y="118"/>
                      <a:pt x="124" y="65"/>
                      <a:pt x="115" y="2"/>
                    </a:cubicBezTo>
                    <a:cubicBezTo>
                      <a:pt x="103" y="1"/>
                      <a:pt x="91" y="0"/>
                      <a:pt x="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a:off x="454944" y="1088770"/>
                <a:ext cx="83746" cy="496974"/>
              </a:xfrm>
              <a:custGeom>
                <a:avLst/>
                <a:gdLst/>
                <a:ahLst/>
                <a:cxnLst/>
                <a:rect l="l" t="t" r="r" b="b"/>
                <a:pathLst>
                  <a:path w="1750" h="10385" extrusionOk="0">
                    <a:moveTo>
                      <a:pt x="1" y="1"/>
                    </a:moveTo>
                    <a:cubicBezTo>
                      <a:pt x="527" y="3462"/>
                      <a:pt x="1044" y="6914"/>
                      <a:pt x="1571" y="10385"/>
                    </a:cubicBezTo>
                    <a:cubicBezTo>
                      <a:pt x="1633" y="10367"/>
                      <a:pt x="1687" y="10358"/>
                      <a:pt x="1749" y="10340"/>
                    </a:cubicBezTo>
                    <a:cubicBezTo>
                      <a:pt x="1740" y="10287"/>
                      <a:pt x="1740" y="10233"/>
                      <a:pt x="1731" y="10188"/>
                    </a:cubicBezTo>
                    <a:cubicBezTo>
                      <a:pt x="1669" y="9841"/>
                      <a:pt x="1606" y="9484"/>
                      <a:pt x="1553" y="9136"/>
                    </a:cubicBezTo>
                    <a:cubicBezTo>
                      <a:pt x="1437" y="8467"/>
                      <a:pt x="1330" y="7798"/>
                      <a:pt x="1214" y="7129"/>
                    </a:cubicBezTo>
                    <a:cubicBezTo>
                      <a:pt x="1107" y="6459"/>
                      <a:pt x="1000" y="5799"/>
                      <a:pt x="884" y="5130"/>
                    </a:cubicBezTo>
                    <a:cubicBezTo>
                      <a:pt x="759" y="4372"/>
                      <a:pt x="634" y="3623"/>
                      <a:pt x="509" y="2864"/>
                    </a:cubicBezTo>
                    <a:cubicBezTo>
                      <a:pt x="375" y="2044"/>
                      <a:pt x="241" y="1223"/>
                      <a:pt x="108" y="402"/>
                    </a:cubicBezTo>
                    <a:cubicBezTo>
                      <a:pt x="90" y="268"/>
                      <a:pt x="54" y="134"/>
                      <a:pt x="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p:nvPr/>
            </p:nvSpPr>
            <p:spPr>
              <a:xfrm>
                <a:off x="431447" y="1137009"/>
                <a:ext cx="64126" cy="451703"/>
              </a:xfrm>
              <a:custGeom>
                <a:avLst/>
                <a:gdLst/>
                <a:ahLst/>
                <a:cxnLst/>
                <a:rect l="l" t="t" r="r" b="b"/>
                <a:pathLst>
                  <a:path w="1340" h="9439" extrusionOk="0">
                    <a:moveTo>
                      <a:pt x="45" y="1"/>
                    </a:moveTo>
                    <a:cubicBezTo>
                      <a:pt x="37" y="1"/>
                      <a:pt x="19" y="1"/>
                      <a:pt x="1" y="10"/>
                    </a:cubicBezTo>
                    <a:cubicBezTo>
                      <a:pt x="45" y="259"/>
                      <a:pt x="90" y="509"/>
                      <a:pt x="117" y="759"/>
                    </a:cubicBezTo>
                    <a:cubicBezTo>
                      <a:pt x="197" y="1437"/>
                      <a:pt x="269" y="2115"/>
                      <a:pt x="349" y="2793"/>
                    </a:cubicBezTo>
                    <a:cubicBezTo>
                      <a:pt x="411" y="3301"/>
                      <a:pt x="474" y="3801"/>
                      <a:pt x="536" y="4301"/>
                    </a:cubicBezTo>
                    <a:cubicBezTo>
                      <a:pt x="634" y="5139"/>
                      <a:pt x="732" y="5969"/>
                      <a:pt x="831" y="6799"/>
                    </a:cubicBezTo>
                    <a:cubicBezTo>
                      <a:pt x="866" y="7138"/>
                      <a:pt x="911" y="7477"/>
                      <a:pt x="947" y="7816"/>
                    </a:cubicBezTo>
                    <a:cubicBezTo>
                      <a:pt x="1009" y="8306"/>
                      <a:pt x="1062" y="8797"/>
                      <a:pt x="1116" y="9279"/>
                    </a:cubicBezTo>
                    <a:cubicBezTo>
                      <a:pt x="1129" y="9399"/>
                      <a:pt x="1146" y="9438"/>
                      <a:pt x="1218" y="9438"/>
                    </a:cubicBezTo>
                    <a:cubicBezTo>
                      <a:pt x="1248" y="9438"/>
                      <a:pt x="1287" y="9432"/>
                      <a:pt x="1339" y="9421"/>
                    </a:cubicBezTo>
                    <a:cubicBezTo>
                      <a:pt x="1339" y="9377"/>
                      <a:pt x="1339" y="9341"/>
                      <a:pt x="1330" y="9296"/>
                    </a:cubicBezTo>
                    <a:cubicBezTo>
                      <a:pt x="1277" y="8877"/>
                      <a:pt x="1223" y="8458"/>
                      <a:pt x="1161" y="8039"/>
                    </a:cubicBezTo>
                    <a:cubicBezTo>
                      <a:pt x="1054" y="7262"/>
                      <a:pt x="947" y="6477"/>
                      <a:pt x="839" y="5701"/>
                    </a:cubicBezTo>
                    <a:cubicBezTo>
                      <a:pt x="750" y="5023"/>
                      <a:pt x="652" y="4345"/>
                      <a:pt x="563" y="3667"/>
                    </a:cubicBezTo>
                    <a:cubicBezTo>
                      <a:pt x="438" y="2811"/>
                      <a:pt x="322" y="1945"/>
                      <a:pt x="197" y="1080"/>
                    </a:cubicBezTo>
                    <a:cubicBezTo>
                      <a:pt x="161" y="821"/>
                      <a:pt x="126" y="554"/>
                      <a:pt x="90" y="295"/>
                    </a:cubicBezTo>
                    <a:cubicBezTo>
                      <a:pt x="81" y="197"/>
                      <a:pt x="63" y="99"/>
                      <a:pt x="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9"/>
              <p:cNvSpPr/>
              <p:nvPr/>
            </p:nvSpPr>
            <p:spPr>
              <a:xfrm>
                <a:off x="520267" y="1680507"/>
                <a:ext cx="13687" cy="14117"/>
              </a:xfrm>
              <a:custGeom>
                <a:avLst/>
                <a:gdLst/>
                <a:ahLst/>
                <a:cxnLst/>
                <a:rect l="l" t="t" r="r" b="b"/>
                <a:pathLst>
                  <a:path w="286" h="295" extrusionOk="0">
                    <a:moveTo>
                      <a:pt x="250" y="0"/>
                    </a:moveTo>
                    <a:cubicBezTo>
                      <a:pt x="161" y="9"/>
                      <a:pt x="81" y="27"/>
                      <a:pt x="0" y="36"/>
                    </a:cubicBezTo>
                    <a:cubicBezTo>
                      <a:pt x="18" y="134"/>
                      <a:pt x="27" y="214"/>
                      <a:pt x="45" y="295"/>
                    </a:cubicBezTo>
                    <a:cubicBezTo>
                      <a:pt x="134" y="286"/>
                      <a:pt x="206" y="277"/>
                      <a:pt x="286" y="259"/>
                    </a:cubicBezTo>
                    <a:cubicBezTo>
                      <a:pt x="277" y="161"/>
                      <a:pt x="259" y="80"/>
                      <a:pt x="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9"/>
              <p:cNvSpPr/>
              <p:nvPr/>
            </p:nvSpPr>
            <p:spPr>
              <a:xfrm>
                <a:off x="495095" y="1684336"/>
                <a:ext cx="14979" cy="12442"/>
              </a:xfrm>
              <a:custGeom>
                <a:avLst/>
                <a:gdLst/>
                <a:ahLst/>
                <a:cxnLst/>
                <a:rect l="l" t="t" r="r" b="b"/>
                <a:pathLst>
                  <a:path w="313" h="260" extrusionOk="0">
                    <a:moveTo>
                      <a:pt x="286" y="0"/>
                    </a:moveTo>
                    <a:cubicBezTo>
                      <a:pt x="187" y="18"/>
                      <a:pt x="98" y="45"/>
                      <a:pt x="0" y="63"/>
                    </a:cubicBezTo>
                    <a:cubicBezTo>
                      <a:pt x="13" y="194"/>
                      <a:pt x="16" y="260"/>
                      <a:pt x="118" y="260"/>
                    </a:cubicBezTo>
                    <a:cubicBezTo>
                      <a:pt x="162" y="260"/>
                      <a:pt x="224" y="248"/>
                      <a:pt x="312" y="223"/>
                    </a:cubicBezTo>
                    <a:cubicBezTo>
                      <a:pt x="303" y="152"/>
                      <a:pt x="295" y="81"/>
                      <a:pt x="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p:nvPr/>
            </p:nvSpPr>
            <p:spPr>
              <a:xfrm>
                <a:off x="545009" y="1677062"/>
                <a:ext cx="10720" cy="14165"/>
              </a:xfrm>
              <a:custGeom>
                <a:avLst/>
                <a:gdLst/>
                <a:ahLst/>
                <a:cxnLst/>
                <a:rect l="l" t="t" r="r" b="b"/>
                <a:pathLst>
                  <a:path w="224" h="296" extrusionOk="0">
                    <a:moveTo>
                      <a:pt x="188" y="1"/>
                    </a:moveTo>
                    <a:cubicBezTo>
                      <a:pt x="117" y="10"/>
                      <a:pt x="63" y="19"/>
                      <a:pt x="1" y="28"/>
                    </a:cubicBezTo>
                    <a:cubicBezTo>
                      <a:pt x="10" y="117"/>
                      <a:pt x="28" y="206"/>
                      <a:pt x="37" y="295"/>
                    </a:cubicBezTo>
                    <a:cubicBezTo>
                      <a:pt x="108" y="277"/>
                      <a:pt x="161" y="277"/>
                      <a:pt x="224" y="259"/>
                    </a:cubicBezTo>
                    <a:cubicBezTo>
                      <a:pt x="215" y="170"/>
                      <a:pt x="197" y="90"/>
                      <a:pt x="1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9"/>
              <p:cNvSpPr/>
              <p:nvPr/>
            </p:nvSpPr>
            <p:spPr>
              <a:xfrm>
                <a:off x="565539" y="1674956"/>
                <a:ext cx="10720" cy="12825"/>
              </a:xfrm>
              <a:custGeom>
                <a:avLst/>
                <a:gdLst/>
                <a:ahLst/>
                <a:cxnLst/>
                <a:rect l="l" t="t" r="r" b="b"/>
                <a:pathLst>
                  <a:path w="224" h="268" extrusionOk="0">
                    <a:moveTo>
                      <a:pt x="0" y="0"/>
                    </a:moveTo>
                    <a:cubicBezTo>
                      <a:pt x="9" y="98"/>
                      <a:pt x="27" y="179"/>
                      <a:pt x="36" y="268"/>
                    </a:cubicBezTo>
                    <a:cubicBezTo>
                      <a:pt x="98" y="259"/>
                      <a:pt x="152" y="250"/>
                      <a:pt x="223" y="241"/>
                    </a:cubicBezTo>
                    <a:cubicBezTo>
                      <a:pt x="205" y="161"/>
                      <a:pt x="187" y="80"/>
                      <a:pt x="1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39"/>
            <p:cNvGrpSpPr/>
            <p:nvPr/>
          </p:nvGrpSpPr>
          <p:grpSpPr>
            <a:xfrm>
              <a:off x="332434" y="885957"/>
              <a:ext cx="416721" cy="1113634"/>
              <a:chOff x="332434" y="885957"/>
              <a:chExt cx="416721" cy="1113634"/>
            </a:xfrm>
          </p:grpSpPr>
          <p:sp>
            <p:nvSpPr>
              <p:cNvPr id="704" name="Google Shape;704;p39"/>
              <p:cNvSpPr/>
              <p:nvPr/>
            </p:nvSpPr>
            <p:spPr>
              <a:xfrm>
                <a:off x="332434" y="885957"/>
                <a:ext cx="416721" cy="1113634"/>
              </a:xfrm>
              <a:custGeom>
                <a:avLst/>
                <a:gdLst/>
                <a:ahLst/>
                <a:cxnLst/>
                <a:rect l="l" t="t" r="r" b="b"/>
                <a:pathLst>
                  <a:path w="8708" h="23271" extrusionOk="0">
                    <a:moveTo>
                      <a:pt x="1823" y="217"/>
                    </a:moveTo>
                    <a:cubicBezTo>
                      <a:pt x="1874" y="217"/>
                      <a:pt x="1927" y="228"/>
                      <a:pt x="1981" y="251"/>
                    </a:cubicBezTo>
                    <a:cubicBezTo>
                      <a:pt x="2034" y="278"/>
                      <a:pt x="2088" y="331"/>
                      <a:pt x="2114" y="385"/>
                    </a:cubicBezTo>
                    <a:cubicBezTo>
                      <a:pt x="2248" y="652"/>
                      <a:pt x="2391" y="929"/>
                      <a:pt x="2516" y="1214"/>
                    </a:cubicBezTo>
                    <a:cubicBezTo>
                      <a:pt x="2561" y="1304"/>
                      <a:pt x="2578" y="1411"/>
                      <a:pt x="2605" y="1518"/>
                    </a:cubicBezTo>
                    <a:cubicBezTo>
                      <a:pt x="2623" y="1580"/>
                      <a:pt x="2596" y="1625"/>
                      <a:pt x="2525" y="1643"/>
                    </a:cubicBezTo>
                    <a:cubicBezTo>
                      <a:pt x="2186" y="1723"/>
                      <a:pt x="1847" y="1794"/>
                      <a:pt x="1490" y="1803"/>
                    </a:cubicBezTo>
                    <a:cubicBezTo>
                      <a:pt x="1454" y="1803"/>
                      <a:pt x="1428" y="1785"/>
                      <a:pt x="1383" y="1776"/>
                    </a:cubicBezTo>
                    <a:cubicBezTo>
                      <a:pt x="1383" y="1687"/>
                      <a:pt x="1374" y="1589"/>
                      <a:pt x="1383" y="1500"/>
                    </a:cubicBezTo>
                    <a:cubicBezTo>
                      <a:pt x="1419" y="1179"/>
                      <a:pt x="1454" y="858"/>
                      <a:pt x="1490" y="528"/>
                    </a:cubicBezTo>
                    <a:cubicBezTo>
                      <a:pt x="1517" y="336"/>
                      <a:pt x="1655" y="217"/>
                      <a:pt x="1823" y="217"/>
                    </a:cubicBezTo>
                    <a:close/>
                    <a:moveTo>
                      <a:pt x="3346" y="2169"/>
                    </a:moveTo>
                    <a:cubicBezTo>
                      <a:pt x="3542" y="2187"/>
                      <a:pt x="3747" y="2205"/>
                      <a:pt x="3943" y="2222"/>
                    </a:cubicBezTo>
                    <a:cubicBezTo>
                      <a:pt x="3997" y="2383"/>
                      <a:pt x="3988" y="2401"/>
                      <a:pt x="3863" y="2463"/>
                    </a:cubicBezTo>
                    <a:cubicBezTo>
                      <a:pt x="3729" y="2535"/>
                      <a:pt x="3586" y="2597"/>
                      <a:pt x="3444" y="2660"/>
                    </a:cubicBezTo>
                    <a:cubicBezTo>
                      <a:pt x="3374" y="2534"/>
                      <a:pt x="3272" y="2501"/>
                      <a:pt x="3159" y="2501"/>
                    </a:cubicBezTo>
                    <a:cubicBezTo>
                      <a:pt x="3126" y="2501"/>
                      <a:pt x="3094" y="2504"/>
                      <a:pt x="3060" y="2508"/>
                    </a:cubicBezTo>
                    <a:cubicBezTo>
                      <a:pt x="3039" y="2508"/>
                      <a:pt x="3016" y="2518"/>
                      <a:pt x="2993" y="2518"/>
                    </a:cubicBezTo>
                    <a:cubicBezTo>
                      <a:pt x="2969" y="2518"/>
                      <a:pt x="2945" y="2506"/>
                      <a:pt x="2926" y="2454"/>
                    </a:cubicBezTo>
                    <a:cubicBezTo>
                      <a:pt x="3105" y="2419"/>
                      <a:pt x="3292" y="2410"/>
                      <a:pt x="3346" y="2169"/>
                    </a:cubicBezTo>
                    <a:close/>
                    <a:moveTo>
                      <a:pt x="848" y="2499"/>
                    </a:moveTo>
                    <a:cubicBezTo>
                      <a:pt x="891" y="2636"/>
                      <a:pt x="981" y="2674"/>
                      <a:pt x="1089" y="2674"/>
                    </a:cubicBezTo>
                    <a:cubicBezTo>
                      <a:pt x="1115" y="2674"/>
                      <a:pt x="1142" y="2672"/>
                      <a:pt x="1169" y="2669"/>
                    </a:cubicBezTo>
                    <a:cubicBezTo>
                      <a:pt x="1249" y="2660"/>
                      <a:pt x="1329" y="2651"/>
                      <a:pt x="1419" y="2633"/>
                    </a:cubicBezTo>
                    <a:cubicBezTo>
                      <a:pt x="1419" y="2695"/>
                      <a:pt x="1419" y="2731"/>
                      <a:pt x="1419" y="2758"/>
                    </a:cubicBezTo>
                    <a:cubicBezTo>
                      <a:pt x="1401" y="2767"/>
                      <a:pt x="1392" y="2776"/>
                      <a:pt x="1383" y="2785"/>
                    </a:cubicBezTo>
                    <a:cubicBezTo>
                      <a:pt x="1276" y="2802"/>
                      <a:pt x="1160" y="2820"/>
                      <a:pt x="1044" y="2847"/>
                    </a:cubicBezTo>
                    <a:cubicBezTo>
                      <a:pt x="1008" y="2856"/>
                      <a:pt x="955" y="2874"/>
                      <a:pt x="946" y="2909"/>
                    </a:cubicBezTo>
                    <a:cubicBezTo>
                      <a:pt x="910" y="2981"/>
                      <a:pt x="866" y="2999"/>
                      <a:pt x="794" y="2999"/>
                    </a:cubicBezTo>
                    <a:cubicBezTo>
                      <a:pt x="669" y="2999"/>
                      <a:pt x="535" y="2999"/>
                      <a:pt x="411" y="3008"/>
                    </a:cubicBezTo>
                    <a:cubicBezTo>
                      <a:pt x="321" y="3008"/>
                      <a:pt x="259" y="2981"/>
                      <a:pt x="241" y="2892"/>
                    </a:cubicBezTo>
                    <a:cubicBezTo>
                      <a:pt x="214" y="2793"/>
                      <a:pt x="259" y="2713"/>
                      <a:pt x="339" y="2677"/>
                    </a:cubicBezTo>
                    <a:cubicBezTo>
                      <a:pt x="393" y="2651"/>
                      <a:pt x="446" y="2633"/>
                      <a:pt x="509" y="2615"/>
                    </a:cubicBezTo>
                    <a:cubicBezTo>
                      <a:pt x="616" y="2579"/>
                      <a:pt x="723" y="2535"/>
                      <a:pt x="848" y="2499"/>
                    </a:cubicBezTo>
                    <a:close/>
                    <a:moveTo>
                      <a:pt x="3542" y="3195"/>
                    </a:moveTo>
                    <a:cubicBezTo>
                      <a:pt x="3702" y="3195"/>
                      <a:pt x="3845" y="3195"/>
                      <a:pt x="3997" y="3213"/>
                    </a:cubicBezTo>
                    <a:cubicBezTo>
                      <a:pt x="4086" y="3213"/>
                      <a:pt x="4095" y="3239"/>
                      <a:pt x="4095" y="3427"/>
                    </a:cubicBezTo>
                    <a:cubicBezTo>
                      <a:pt x="3943" y="3489"/>
                      <a:pt x="3801" y="3543"/>
                      <a:pt x="3676" y="3587"/>
                    </a:cubicBezTo>
                    <a:cubicBezTo>
                      <a:pt x="3586" y="3543"/>
                      <a:pt x="3524" y="3489"/>
                      <a:pt x="3462" y="3471"/>
                    </a:cubicBezTo>
                    <a:cubicBezTo>
                      <a:pt x="3390" y="3454"/>
                      <a:pt x="3319" y="3471"/>
                      <a:pt x="3239" y="3445"/>
                    </a:cubicBezTo>
                    <a:cubicBezTo>
                      <a:pt x="3355" y="3373"/>
                      <a:pt x="3542" y="3400"/>
                      <a:pt x="3542" y="3195"/>
                    </a:cubicBezTo>
                    <a:close/>
                    <a:moveTo>
                      <a:pt x="966" y="3541"/>
                    </a:moveTo>
                    <a:cubicBezTo>
                      <a:pt x="982" y="3541"/>
                      <a:pt x="996" y="3544"/>
                      <a:pt x="999" y="3552"/>
                    </a:cubicBezTo>
                    <a:cubicBezTo>
                      <a:pt x="1049" y="3624"/>
                      <a:pt x="1112" y="3637"/>
                      <a:pt x="1179" y="3637"/>
                    </a:cubicBezTo>
                    <a:cubicBezTo>
                      <a:pt x="1220" y="3637"/>
                      <a:pt x="1262" y="3632"/>
                      <a:pt x="1303" y="3632"/>
                    </a:cubicBezTo>
                    <a:cubicBezTo>
                      <a:pt x="1347" y="3632"/>
                      <a:pt x="1392" y="3632"/>
                      <a:pt x="1445" y="3623"/>
                    </a:cubicBezTo>
                    <a:lnTo>
                      <a:pt x="1445" y="3623"/>
                    </a:lnTo>
                    <a:cubicBezTo>
                      <a:pt x="1445" y="3677"/>
                      <a:pt x="1436" y="3721"/>
                      <a:pt x="1436" y="3775"/>
                    </a:cubicBezTo>
                    <a:cubicBezTo>
                      <a:pt x="1374" y="3784"/>
                      <a:pt x="1312" y="3802"/>
                      <a:pt x="1249" y="3802"/>
                    </a:cubicBezTo>
                    <a:cubicBezTo>
                      <a:pt x="1178" y="3819"/>
                      <a:pt x="1115" y="3837"/>
                      <a:pt x="1071" y="3917"/>
                    </a:cubicBezTo>
                    <a:cubicBezTo>
                      <a:pt x="1062" y="3944"/>
                      <a:pt x="1017" y="3971"/>
                      <a:pt x="982" y="3971"/>
                    </a:cubicBezTo>
                    <a:cubicBezTo>
                      <a:pt x="874" y="3989"/>
                      <a:pt x="758" y="3998"/>
                      <a:pt x="643" y="3998"/>
                    </a:cubicBezTo>
                    <a:cubicBezTo>
                      <a:pt x="455" y="3989"/>
                      <a:pt x="428" y="3962"/>
                      <a:pt x="402" y="3748"/>
                    </a:cubicBezTo>
                    <a:cubicBezTo>
                      <a:pt x="571" y="3677"/>
                      <a:pt x="732" y="3614"/>
                      <a:pt x="901" y="3552"/>
                    </a:cubicBezTo>
                    <a:cubicBezTo>
                      <a:pt x="917" y="3547"/>
                      <a:pt x="944" y="3541"/>
                      <a:pt x="966" y="3541"/>
                    </a:cubicBezTo>
                    <a:close/>
                    <a:moveTo>
                      <a:pt x="2377" y="1951"/>
                    </a:moveTo>
                    <a:cubicBezTo>
                      <a:pt x="2486" y="1951"/>
                      <a:pt x="2531" y="2001"/>
                      <a:pt x="2569" y="2124"/>
                    </a:cubicBezTo>
                    <a:cubicBezTo>
                      <a:pt x="2712" y="2588"/>
                      <a:pt x="2855" y="3043"/>
                      <a:pt x="2998" y="3507"/>
                    </a:cubicBezTo>
                    <a:cubicBezTo>
                      <a:pt x="3007" y="3543"/>
                      <a:pt x="3016" y="3587"/>
                      <a:pt x="3024" y="3623"/>
                    </a:cubicBezTo>
                    <a:cubicBezTo>
                      <a:pt x="3078" y="3810"/>
                      <a:pt x="3069" y="3828"/>
                      <a:pt x="2882" y="3891"/>
                    </a:cubicBezTo>
                    <a:cubicBezTo>
                      <a:pt x="2721" y="3944"/>
                      <a:pt x="2561" y="3980"/>
                      <a:pt x="2382" y="4025"/>
                    </a:cubicBezTo>
                    <a:cubicBezTo>
                      <a:pt x="2262" y="4031"/>
                      <a:pt x="2133" y="4037"/>
                      <a:pt x="2005" y="4037"/>
                    </a:cubicBezTo>
                    <a:cubicBezTo>
                      <a:pt x="1952" y="4037"/>
                      <a:pt x="1899" y="4036"/>
                      <a:pt x="1847" y="4033"/>
                    </a:cubicBezTo>
                    <a:cubicBezTo>
                      <a:pt x="1695" y="4033"/>
                      <a:pt x="1677" y="4016"/>
                      <a:pt x="1677" y="3855"/>
                    </a:cubicBezTo>
                    <a:cubicBezTo>
                      <a:pt x="1668" y="3543"/>
                      <a:pt x="1668" y="3239"/>
                      <a:pt x="1660" y="2927"/>
                    </a:cubicBezTo>
                    <a:cubicBezTo>
                      <a:pt x="1660" y="2704"/>
                      <a:pt x="1651" y="2481"/>
                      <a:pt x="1651" y="2258"/>
                    </a:cubicBezTo>
                    <a:cubicBezTo>
                      <a:pt x="1651" y="2098"/>
                      <a:pt x="1695" y="2053"/>
                      <a:pt x="1838" y="2026"/>
                    </a:cubicBezTo>
                    <a:cubicBezTo>
                      <a:pt x="1999" y="1999"/>
                      <a:pt x="2159" y="1973"/>
                      <a:pt x="2320" y="1955"/>
                    </a:cubicBezTo>
                    <a:cubicBezTo>
                      <a:pt x="2341" y="1952"/>
                      <a:pt x="2360" y="1951"/>
                      <a:pt x="2377" y="1951"/>
                    </a:cubicBezTo>
                    <a:close/>
                    <a:moveTo>
                      <a:pt x="2900" y="4156"/>
                    </a:moveTo>
                    <a:cubicBezTo>
                      <a:pt x="2911" y="4156"/>
                      <a:pt x="2923" y="4157"/>
                      <a:pt x="2935" y="4158"/>
                    </a:cubicBezTo>
                    <a:cubicBezTo>
                      <a:pt x="2944" y="4221"/>
                      <a:pt x="2953" y="4274"/>
                      <a:pt x="2962" y="4328"/>
                    </a:cubicBezTo>
                    <a:cubicBezTo>
                      <a:pt x="3140" y="5398"/>
                      <a:pt x="3310" y="6469"/>
                      <a:pt x="3488" y="7539"/>
                    </a:cubicBezTo>
                    <a:cubicBezTo>
                      <a:pt x="3578" y="8057"/>
                      <a:pt x="3667" y="8574"/>
                      <a:pt x="3756" y="9092"/>
                    </a:cubicBezTo>
                    <a:cubicBezTo>
                      <a:pt x="3925" y="10100"/>
                      <a:pt x="4095" y="11099"/>
                      <a:pt x="4264" y="12098"/>
                    </a:cubicBezTo>
                    <a:cubicBezTo>
                      <a:pt x="4354" y="12571"/>
                      <a:pt x="4434" y="13053"/>
                      <a:pt x="4514" y="13525"/>
                    </a:cubicBezTo>
                    <a:cubicBezTo>
                      <a:pt x="4559" y="13793"/>
                      <a:pt x="4612" y="14061"/>
                      <a:pt x="4666" y="14337"/>
                    </a:cubicBezTo>
                    <a:cubicBezTo>
                      <a:pt x="4684" y="14453"/>
                      <a:pt x="4684" y="14462"/>
                      <a:pt x="4541" y="14507"/>
                    </a:cubicBezTo>
                    <a:cubicBezTo>
                      <a:pt x="4505" y="14346"/>
                      <a:pt x="4470" y="14186"/>
                      <a:pt x="4443" y="14025"/>
                    </a:cubicBezTo>
                    <a:cubicBezTo>
                      <a:pt x="4345" y="13418"/>
                      <a:pt x="4247" y="12812"/>
                      <a:pt x="4148" y="12205"/>
                    </a:cubicBezTo>
                    <a:cubicBezTo>
                      <a:pt x="4033" y="11456"/>
                      <a:pt x="3908" y="10715"/>
                      <a:pt x="3783" y="9975"/>
                    </a:cubicBezTo>
                    <a:cubicBezTo>
                      <a:pt x="3685" y="9368"/>
                      <a:pt x="3578" y="8762"/>
                      <a:pt x="3479" y="8155"/>
                    </a:cubicBezTo>
                    <a:cubicBezTo>
                      <a:pt x="3355" y="7415"/>
                      <a:pt x="3239" y="6683"/>
                      <a:pt x="3114" y="5943"/>
                    </a:cubicBezTo>
                    <a:cubicBezTo>
                      <a:pt x="3024" y="5407"/>
                      <a:pt x="2935" y="4881"/>
                      <a:pt x="2846" y="4346"/>
                    </a:cubicBezTo>
                    <a:cubicBezTo>
                      <a:pt x="2837" y="4310"/>
                      <a:pt x="2837" y="4274"/>
                      <a:pt x="2828" y="4230"/>
                    </a:cubicBezTo>
                    <a:cubicBezTo>
                      <a:pt x="2821" y="4177"/>
                      <a:pt x="2845" y="4156"/>
                      <a:pt x="2900" y="4156"/>
                    </a:cubicBezTo>
                    <a:close/>
                    <a:moveTo>
                      <a:pt x="2587" y="4239"/>
                    </a:moveTo>
                    <a:cubicBezTo>
                      <a:pt x="2614" y="4372"/>
                      <a:pt x="2650" y="4506"/>
                      <a:pt x="2668" y="4640"/>
                    </a:cubicBezTo>
                    <a:cubicBezTo>
                      <a:pt x="2801" y="5461"/>
                      <a:pt x="2935" y="6282"/>
                      <a:pt x="3069" y="7102"/>
                    </a:cubicBezTo>
                    <a:cubicBezTo>
                      <a:pt x="3194" y="7861"/>
                      <a:pt x="3319" y="8610"/>
                      <a:pt x="3444" y="9368"/>
                    </a:cubicBezTo>
                    <a:cubicBezTo>
                      <a:pt x="3560" y="10037"/>
                      <a:pt x="3667" y="10697"/>
                      <a:pt x="3774" y="11367"/>
                    </a:cubicBezTo>
                    <a:cubicBezTo>
                      <a:pt x="3890" y="12036"/>
                      <a:pt x="3997" y="12705"/>
                      <a:pt x="4113" y="13374"/>
                    </a:cubicBezTo>
                    <a:cubicBezTo>
                      <a:pt x="4166" y="13722"/>
                      <a:pt x="4229" y="14079"/>
                      <a:pt x="4291" y="14426"/>
                    </a:cubicBezTo>
                    <a:cubicBezTo>
                      <a:pt x="4300" y="14471"/>
                      <a:pt x="4300" y="14525"/>
                      <a:pt x="4309" y="14578"/>
                    </a:cubicBezTo>
                    <a:cubicBezTo>
                      <a:pt x="4247" y="14596"/>
                      <a:pt x="4193" y="14605"/>
                      <a:pt x="4131" y="14623"/>
                    </a:cubicBezTo>
                    <a:cubicBezTo>
                      <a:pt x="3604" y="11152"/>
                      <a:pt x="3087" y="7700"/>
                      <a:pt x="2561" y="4239"/>
                    </a:cubicBezTo>
                    <a:close/>
                    <a:moveTo>
                      <a:pt x="2270" y="4262"/>
                    </a:moveTo>
                    <a:cubicBezTo>
                      <a:pt x="2327" y="4262"/>
                      <a:pt x="2321" y="4307"/>
                      <a:pt x="2329" y="4346"/>
                    </a:cubicBezTo>
                    <a:cubicBezTo>
                      <a:pt x="2346" y="4488"/>
                      <a:pt x="2364" y="4622"/>
                      <a:pt x="2391" y="4765"/>
                    </a:cubicBezTo>
                    <a:cubicBezTo>
                      <a:pt x="2721" y="6951"/>
                      <a:pt x="3060" y="9136"/>
                      <a:pt x="3390" y="11322"/>
                    </a:cubicBezTo>
                    <a:cubicBezTo>
                      <a:pt x="3515" y="12134"/>
                      <a:pt x="3631" y="12954"/>
                      <a:pt x="3756" y="13766"/>
                    </a:cubicBezTo>
                    <a:cubicBezTo>
                      <a:pt x="3801" y="14016"/>
                      <a:pt x="3845" y="14257"/>
                      <a:pt x="3890" y="14507"/>
                    </a:cubicBezTo>
                    <a:cubicBezTo>
                      <a:pt x="3890" y="14551"/>
                      <a:pt x="3899" y="14596"/>
                      <a:pt x="3908" y="14667"/>
                    </a:cubicBezTo>
                    <a:cubicBezTo>
                      <a:pt x="3818" y="14667"/>
                      <a:pt x="3747" y="14676"/>
                      <a:pt x="3658" y="14676"/>
                    </a:cubicBezTo>
                    <a:cubicBezTo>
                      <a:pt x="3649" y="14623"/>
                      <a:pt x="3631" y="14569"/>
                      <a:pt x="3622" y="14525"/>
                    </a:cubicBezTo>
                    <a:cubicBezTo>
                      <a:pt x="3479" y="13463"/>
                      <a:pt x="3328" y="12401"/>
                      <a:pt x="3185" y="11349"/>
                    </a:cubicBezTo>
                    <a:cubicBezTo>
                      <a:pt x="3096" y="10715"/>
                      <a:pt x="3016" y="10091"/>
                      <a:pt x="2926" y="9466"/>
                    </a:cubicBezTo>
                    <a:cubicBezTo>
                      <a:pt x="2819" y="8646"/>
                      <a:pt x="2703" y="7816"/>
                      <a:pt x="2587" y="6995"/>
                    </a:cubicBezTo>
                    <a:cubicBezTo>
                      <a:pt x="2498" y="6380"/>
                      <a:pt x="2418" y="5773"/>
                      <a:pt x="2338" y="5158"/>
                    </a:cubicBezTo>
                    <a:cubicBezTo>
                      <a:pt x="2302" y="4899"/>
                      <a:pt x="2266" y="4631"/>
                      <a:pt x="2230" y="4372"/>
                    </a:cubicBezTo>
                    <a:cubicBezTo>
                      <a:pt x="2230" y="4337"/>
                      <a:pt x="2230" y="4301"/>
                      <a:pt x="2239" y="4265"/>
                    </a:cubicBezTo>
                    <a:cubicBezTo>
                      <a:pt x="2251" y="4263"/>
                      <a:pt x="2262" y="4262"/>
                      <a:pt x="2270" y="4262"/>
                    </a:cubicBezTo>
                    <a:close/>
                    <a:moveTo>
                      <a:pt x="2114" y="5247"/>
                    </a:moveTo>
                    <a:cubicBezTo>
                      <a:pt x="2132" y="5345"/>
                      <a:pt x="2150" y="5443"/>
                      <a:pt x="2159" y="5541"/>
                    </a:cubicBezTo>
                    <a:cubicBezTo>
                      <a:pt x="2195" y="5800"/>
                      <a:pt x="2230" y="6067"/>
                      <a:pt x="2266" y="6326"/>
                    </a:cubicBezTo>
                    <a:cubicBezTo>
                      <a:pt x="2391" y="7191"/>
                      <a:pt x="2507" y="8057"/>
                      <a:pt x="2632" y="8913"/>
                    </a:cubicBezTo>
                    <a:cubicBezTo>
                      <a:pt x="2721" y="9591"/>
                      <a:pt x="2819" y="10269"/>
                      <a:pt x="2908" y="10947"/>
                    </a:cubicBezTo>
                    <a:cubicBezTo>
                      <a:pt x="3016" y="11723"/>
                      <a:pt x="3123" y="12508"/>
                      <a:pt x="3230" y="13285"/>
                    </a:cubicBezTo>
                    <a:cubicBezTo>
                      <a:pt x="3292" y="13704"/>
                      <a:pt x="3346" y="14123"/>
                      <a:pt x="3399" y="14542"/>
                    </a:cubicBezTo>
                    <a:cubicBezTo>
                      <a:pt x="3408" y="14587"/>
                      <a:pt x="3408" y="14623"/>
                      <a:pt x="3408" y="14667"/>
                    </a:cubicBezTo>
                    <a:cubicBezTo>
                      <a:pt x="3356" y="14678"/>
                      <a:pt x="3317" y="14684"/>
                      <a:pt x="3287" y="14684"/>
                    </a:cubicBezTo>
                    <a:cubicBezTo>
                      <a:pt x="3215" y="14684"/>
                      <a:pt x="3198" y="14645"/>
                      <a:pt x="3185" y="14525"/>
                    </a:cubicBezTo>
                    <a:cubicBezTo>
                      <a:pt x="3131" y="14043"/>
                      <a:pt x="3078" y="13552"/>
                      <a:pt x="3016" y="13062"/>
                    </a:cubicBezTo>
                    <a:cubicBezTo>
                      <a:pt x="2980" y="12723"/>
                      <a:pt x="2935" y="12384"/>
                      <a:pt x="2900" y="12045"/>
                    </a:cubicBezTo>
                    <a:cubicBezTo>
                      <a:pt x="2801" y="11215"/>
                      <a:pt x="2703" y="10385"/>
                      <a:pt x="2605" y="9547"/>
                    </a:cubicBezTo>
                    <a:cubicBezTo>
                      <a:pt x="2543" y="9047"/>
                      <a:pt x="2480" y="8547"/>
                      <a:pt x="2418" y="8039"/>
                    </a:cubicBezTo>
                    <a:cubicBezTo>
                      <a:pt x="2338" y="7361"/>
                      <a:pt x="2266" y="6683"/>
                      <a:pt x="2186" y="6005"/>
                    </a:cubicBezTo>
                    <a:cubicBezTo>
                      <a:pt x="2159" y="5755"/>
                      <a:pt x="2114" y="5505"/>
                      <a:pt x="2070" y="5256"/>
                    </a:cubicBezTo>
                    <a:cubicBezTo>
                      <a:pt x="2088" y="5247"/>
                      <a:pt x="2106" y="5247"/>
                      <a:pt x="2114" y="5247"/>
                    </a:cubicBezTo>
                    <a:close/>
                    <a:moveTo>
                      <a:pt x="4345" y="14810"/>
                    </a:moveTo>
                    <a:cubicBezTo>
                      <a:pt x="4425" y="15310"/>
                      <a:pt x="4496" y="15809"/>
                      <a:pt x="4577" y="16309"/>
                    </a:cubicBezTo>
                    <a:cubicBezTo>
                      <a:pt x="4532" y="16318"/>
                      <a:pt x="4470" y="16327"/>
                      <a:pt x="4398" y="16336"/>
                    </a:cubicBezTo>
                    <a:cubicBezTo>
                      <a:pt x="4327" y="15845"/>
                      <a:pt x="4247" y="15354"/>
                      <a:pt x="4175" y="14846"/>
                    </a:cubicBezTo>
                    <a:cubicBezTo>
                      <a:pt x="4220" y="14837"/>
                      <a:pt x="4273" y="14828"/>
                      <a:pt x="4345" y="14810"/>
                    </a:cubicBezTo>
                    <a:close/>
                    <a:moveTo>
                      <a:pt x="3917" y="14899"/>
                    </a:moveTo>
                    <a:cubicBezTo>
                      <a:pt x="3997" y="15390"/>
                      <a:pt x="4068" y="15881"/>
                      <a:pt x="4140" y="16371"/>
                    </a:cubicBezTo>
                    <a:cubicBezTo>
                      <a:pt x="4113" y="16380"/>
                      <a:pt x="4086" y="16389"/>
                      <a:pt x="4068" y="16398"/>
                    </a:cubicBezTo>
                    <a:cubicBezTo>
                      <a:pt x="4015" y="16407"/>
                      <a:pt x="3961" y="16407"/>
                      <a:pt x="3890" y="16425"/>
                    </a:cubicBezTo>
                    <a:cubicBezTo>
                      <a:pt x="3818" y="15916"/>
                      <a:pt x="3738" y="15426"/>
                      <a:pt x="3694" y="14908"/>
                    </a:cubicBezTo>
                    <a:cubicBezTo>
                      <a:pt x="3774" y="14908"/>
                      <a:pt x="3836" y="14899"/>
                      <a:pt x="3917" y="14899"/>
                    </a:cubicBezTo>
                    <a:close/>
                    <a:moveTo>
                      <a:pt x="5032" y="16487"/>
                    </a:moveTo>
                    <a:cubicBezTo>
                      <a:pt x="5058" y="16567"/>
                      <a:pt x="5076" y="16648"/>
                      <a:pt x="5094" y="16728"/>
                    </a:cubicBezTo>
                    <a:cubicBezTo>
                      <a:pt x="5023" y="16737"/>
                      <a:pt x="4969" y="16746"/>
                      <a:pt x="4907" y="16755"/>
                    </a:cubicBezTo>
                    <a:cubicBezTo>
                      <a:pt x="4898" y="16666"/>
                      <a:pt x="4880" y="16585"/>
                      <a:pt x="4871" y="16487"/>
                    </a:cubicBezTo>
                    <a:close/>
                    <a:moveTo>
                      <a:pt x="4630" y="16532"/>
                    </a:moveTo>
                    <a:cubicBezTo>
                      <a:pt x="4639" y="16621"/>
                      <a:pt x="4657" y="16701"/>
                      <a:pt x="4666" y="16790"/>
                    </a:cubicBezTo>
                    <a:cubicBezTo>
                      <a:pt x="4603" y="16808"/>
                      <a:pt x="4550" y="16808"/>
                      <a:pt x="4479" y="16826"/>
                    </a:cubicBezTo>
                    <a:cubicBezTo>
                      <a:pt x="4470" y="16737"/>
                      <a:pt x="4452" y="16648"/>
                      <a:pt x="4443" y="16559"/>
                    </a:cubicBezTo>
                    <a:cubicBezTo>
                      <a:pt x="4505" y="16550"/>
                      <a:pt x="4559" y="16541"/>
                      <a:pt x="4630" y="16532"/>
                    </a:cubicBezTo>
                    <a:close/>
                    <a:moveTo>
                      <a:pt x="4175" y="16603"/>
                    </a:moveTo>
                    <a:cubicBezTo>
                      <a:pt x="4184" y="16683"/>
                      <a:pt x="4202" y="16764"/>
                      <a:pt x="4211" y="16862"/>
                    </a:cubicBezTo>
                    <a:cubicBezTo>
                      <a:pt x="4131" y="16880"/>
                      <a:pt x="4059" y="16889"/>
                      <a:pt x="3970" y="16898"/>
                    </a:cubicBezTo>
                    <a:cubicBezTo>
                      <a:pt x="3952" y="16817"/>
                      <a:pt x="3943" y="16737"/>
                      <a:pt x="3925" y="16639"/>
                    </a:cubicBezTo>
                    <a:cubicBezTo>
                      <a:pt x="4006" y="16630"/>
                      <a:pt x="4086" y="16612"/>
                      <a:pt x="4175" y="16603"/>
                    </a:cubicBezTo>
                    <a:close/>
                    <a:moveTo>
                      <a:pt x="3685" y="16683"/>
                    </a:moveTo>
                    <a:cubicBezTo>
                      <a:pt x="3694" y="16764"/>
                      <a:pt x="3702" y="16835"/>
                      <a:pt x="3711" y="16906"/>
                    </a:cubicBezTo>
                    <a:cubicBezTo>
                      <a:pt x="3623" y="16931"/>
                      <a:pt x="3561" y="16943"/>
                      <a:pt x="3517" y="16943"/>
                    </a:cubicBezTo>
                    <a:cubicBezTo>
                      <a:pt x="3415" y="16943"/>
                      <a:pt x="3412" y="16877"/>
                      <a:pt x="3399" y="16746"/>
                    </a:cubicBezTo>
                    <a:cubicBezTo>
                      <a:pt x="3497" y="16728"/>
                      <a:pt x="3586" y="16701"/>
                      <a:pt x="3685" y="16683"/>
                    </a:cubicBezTo>
                    <a:close/>
                    <a:moveTo>
                      <a:pt x="4711" y="17014"/>
                    </a:moveTo>
                    <a:cubicBezTo>
                      <a:pt x="4773" y="17433"/>
                      <a:pt x="4844" y="17852"/>
                      <a:pt x="4907" y="18289"/>
                    </a:cubicBezTo>
                    <a:cubicBezTo>
                      <a:pt x="4844" y="18289"/>
                      <a:pt x="4773" y="18298"/>
                      <a:pt x="4702" y="18307"/>
                    </a:cubicBezTo>
                    <a:cubicBezTo>
                      <a:pt x="4639" y="17879"/>
                      <a:pt x="4577" y="17468"/>
                      <a:pt x="4514" y="17049"/>
                    </a:cubicBezTo>
                    <a:cubicBezTo>
                      <a:pt x="4577" y="17040"/>
                      <a:pt x="4639" y="17031"/>
                      <a:pt x="4711" y="17014"/>
                    </a:cubicBezTo>
                    <a:close/>
                    <a:moveTo>
                      <a:pt x="4256" y="17085"/>
                    </a:moveTo>
                    <a:cubicBezTo>
                      <a:pt x="4318" y="17504"/>
                      <a:pt x="4380" y="17906"/>
                      <a:pt x="4443" y="18325"/>
                    </a:cubicBezTo>
                    <a:cubicBezTo>
                      <a:pt x="4345" y="18343"/>
                      <a:pt x="4256" y="18352"/>
                      <a:pt x="4157" y="18370"/>
                    </a:cubicBezTo>
                    <a:cubicBezTo>
                      <a:pt x="4095" y="17950"/>
                      <a:pt x="4050" y="17540"/>
                      <a:pt x="3988" y="17129"/>
                    </a:cubicBezTo>
                    <a:cubicBezTo>
                      <a:pt x="4086" y="17112"/>
                      <a:pt x="4166" y="17103"/>
                      <a:pt x="4256" y="17085"/>
                    </a:cubicBezTo>
                    <a:close/>
                    <a:moveTo>
                      <a:pt x="4399" y="9349"/>
                    </a:moveTo>
                    <a:cubicBezTo>
                      <a:pt x="4462" y="9349"/>
                      <a:pt x="4524" y="9353"/>
                      <a:pt x="4586" y="9359"/>
                    </a:cubicBezTo>
                    <a:cubicBezTo>
                      <a:pt x="5433" y="9422"/>
                      <a:pt x="6022" y="9850"/>
                      <a:pt x="6370" y="10626"/>
                    </a:cubicBezTo>
                    <a:cubicBezTo>
                      <a:pt x="6557" y="11045"/>
                      <a:pt x="6584" y="11491"/>
                      <a:pt x="6557" y="11937"/>
                    </a:cubicBezTo>
                    <a:cubicBezTo>
                      <a:pt x="6539" y="12160"/>
                      <a:pt x="6530" y="12384"/>
                      <a:pt x="6530" y="12598"/>
                    </a:cubicBezTo>
                    <a:cubicBezTo>
                      <a:pt x="6539" y="12856"/>
                      <a:pt x="6584" y="13106"/>
                      <a:pt x="6700" y="13347"/>
                    </a:cubicBezTo>
                    <a:cubicBezTo>
                      <a:pt x="6602" y="13374"/>
                      <a:pt x="6504" y="13383"/>
                      <a:pt x="6414" y="13418"/>
                    </a:cubicBezTo>
                    <a:cubicBezTo>
                      <a:pt x="6067" y="13552"/>
                      <a:pt x="5879" y="13829"/>
                      <a:pt x="5861" y="14239"/>
                    </a:cubicBezTo>
                    <a:cubicBezTo>
                      <a:pt x="5852" y="14765"/>
                      <a:pt x="6004" y="15256"/>
                      <a:pt x="6245" y="15720"/>
                    </a:cubicBezTo>
                    <a:cubicBezTo>
                      <a:pt x="6352" y="15925"/>
                      <a:pt x="6477" y="16112"/>
                      <a:pt x="6620" y="16300"/>
                    </a:cubicBezTo>
                    <a:cubicBezTo>
                      <a:pt x="6843" y="16576"/>
                      <a:pt x="7092" y="16817"/>
                      <a:pt x="7494" y="16853"/>
                    </a:cubicBezTo>
                    <a:cubicBezTo>
                      <a:pt x="7485" y="16915"/>
                      <a:pt x="7485" y="16969"/>
                      <a:pt x="7485" y="17014"/>
                    </a:cubicBezTo>
                    <a:cubicBezTo>
                      <a:pt x="7467" y="17290"/>
                      <a:pt x="7556" y="17522"/>
                      <a:pt x="7699" y="17745"/>
                    </a:cubicBezTo>
                    <a:cubicBezTo>
                      <a:pt x="7976" y="18173"/>
                      <a:pt x="8190" y="18619"/>
                      <a:pt x="8306" y="19110"/>
                    </a:cubicBezTo>
                    <a:cubicBezTo>
                      <a:pt x="8457" y="19725"/>
                      <a:pt x="8386" y="20305"/>
                      <a:pt x="8109" y="20867"/>
                    </a:cubicBezTo>
                    <a:cubicBezTo>
                      <a:pt x="7851" y="21376"/>
                      <a:pt x="7476" y="21768"/>
                      <a:pt x="6994" y="22063"/>
                    </a:cubicBezTo>
                    <a:cubicBezTo>
                      <a:pt x="6575" y="22313"/>
                      <a:pt x="6147" y="22500"/>
                      <a:pt x="5683" y="22634"/>
                    </a:cubicBezTo>
                    <a:cubicBezTo>
                      <a:pt x="5647" y="22652"/>
                      <a:pt x="5612" y="22652"/>
                      <a:pt x="5567" y="22652"/>
                    </a:cubicBezTo>
                    <a:cubicBezTo>
                      <a:pt x="5558" y="22625"/>
                      <a:pt x="5540" y="22589"/>
                      <a:pt x="5531" y="22562"/>
                    </a:cubicBezTo>
                    <a:cubicBezTo>
                      <a:pt x="5424" y="21920"/>
                      <a:pt x="5353" y="21278"/>
                      <a:pt x="5397" y="20635"/>
                    </a:cubicBezTo>
                    <a:cubicBezTo>
                      <a:pt x="5424" y="20296"/>
                      <a:pt x="5522" y="19984"/>
                      <a:pt x="5736" y="19717"/>
                    </a:cubicBezTo>
                    <a:cubicBezTo>
                      <a:pt x="5781" y="19663"/>
                      <a:pt x="5799" y="19592"/>
                      <a:pt x="5799" y="19529"/>
                    </a:cubicBezTo>
                    <a:cubicBezTo>
                      <a:pt x="5781" y="19163"/>
                      <a:pt x="5754" y="18807"/>
                      <a:pt x="5665" y="18459"/>
                    </a:cubicBezTo>
                    <a:cubicBezTo>
                      <a:pt x="5618" y="18302"/>
                      <a:pt x="5550" y="18241"/>
                      <a:pt x="5407" y="18241"/>
                    </a:cubicBezTo>
                    <a:cubicBezTo>
                      <a:pt x="5387" y="18241"/>
                      <a:pt x="5366" y="18242"/>
                      <a:pt x="5344" y="18245"/>
                    </a:cubicBezTo>
                    <a:cubicBezTo>
                      <a:pt x="5281" y="18254"/>
                      <a:pt x="5219" y="18262"/>
                      <a:pt x="5148" y="18280"/>
                    </a:cubicBezTo>
                    <a:cubicBezTo>
                      <a:pt x="5076" y="17834"/>
                      <a:pt x="5014" y="17397"/>
                      <a:pt x="4942" y="16969"/>
                    </a:cubicBezTo>
                    <a:cubicBezTo>
                      <a:pt x="5094" y="16889"/>
                      <a:pt x="5353" y="16933"/>
                      <a:pt x="5299" y="16657"/>
                    </a:cubicBezTo>
                    <a:cubicBezTo>
                      <a:pt x="5255" y="16362"/>
                      <a:pt x="5290" y="16273"/>
                      <a:pt x="4853" y="16273"/>
                    </a:cubicBezTo>
                    <a:cubicBezTo>
                      <a:pt x="4791" y="16166"/>
                      <a:pt x="4577" y="14944"/>
                      <a:pt x="4577" y="14739"/>
                    </a:cubicBezTo>
                    <a:cubicBezTo>
                      <a:pt x="4657" y="14703"/>
                      <a:pt x="4728" y="14667"/>
                      <a:pt x="4809" y="14632"/>
                    </a:cubicBezTo>
                    <a:cubicBezTo>
                      <a:pt x="4898" y="14596"/>
                      <a:pt x="4925" y="14525"/>
                      <a:pt x="4907" y="14435"/>
                    </a:cubicBezTo>
                    <a:cubicBezTo>
                      <a:pt x="4818" y="13891"/>
                      <a:pt x="4728" y="13338"/>
                      <a:pt x="4630" y="12794"/>
                    </a:cubicBezTo>
                    <a:cubicBezTo>
                      <a:pt x="4577" y="12464"/>
                      <a:pt x="4523" y="12143"/>
                      <a:pt x="4470" y="11813"/>
                    </a:cubicBezTo>
                    <a:cubicBezTo>
                      <a:pt x="4336" y="11019"/>
                      <a:pt x="4211" y="10225"/>
                      <a:pt x="4077" y="9431"/>
                    </a:cubicBezTo>
                    <a:cubicBezTo>
                      <a:pt x="4077" y="9422"/>
                      <a:pt x="4077" y="9413"/>
                      <a:pt x="4077" y="9395"/>
                    </a:cubicBezTo>
                    <a:cubicBezTo>
                      <a:pt x="4185" y="9361"/>
                      <a:pt x="4292" y="9349"/>
                      <a:pt x="4399" y="9349"/>
                    </a:cubicBezTo>
                    <a:close/>
                    <a:moveTo>
                      <a:pt x="2355" y="9591"/>
                    </a:moveTo>
                    <a:cubicBezTo>
                      <a:pt x="2373" y="9716"/>
                      <a:pt x="2391" y="9841"/>
                      <a:pt x="2409" y="9966"/>
                    </a:cubicBezTo>
                    <a:cubicBezTo>
                      <a:pt x="2471" y="10510"/>
                      <a:pt x="2534" y="11063"/>
                      <a:pt x="2596" y="11616"/>
                    </a:cubicBezTo>
                    <a:cubicBezTo>
                      <a:pt x="2677" y="12259"/>
                      <a:pt x="2748" y="12901"/>
                      <a:pt x="2819" y="13552"/>
                    </a:cubicBezTo>
                    <a:cubicBezTo>
                      <a:pt x="2864" y="13918"/>
                      <a:pt x="2908" y="14275"/>
                      <a:pt x="2953" y="14641"/>
                    </a:cubicBezTo>
                    <a:cubicBezTo>
                      <a:pt x="2980" y="14819"/>
                      <a:pt x="3024" y="14864"/>
                      <a:pt x="3203" y="14890"/>
                    </a:cubicBezTo>
                    <a:cubicBezTo>
                      <a:pt x="3283" y="14908"/>
                      <a:pt x="3363" y="14908"/>
                      <a:pt x="3435" y="14917"/>
                    </a:cubicBezTo>
                    <a:cubicBezTo>
                      <a:pt x="3515" y="15443"/>
                      <a:pt x="3586" y="15952"/>
                      <a:pt x="3667" y="16469"/>
                    </a:cubicBezTo>
                    <a:cubicBezTo>
                      <a:pt x="3551" y="16505"/>
                      <a:pt x="3453" y="16532"/>
                      <a:pt x="3363" y="16559"/>
                    </a:cubicBezTo>
                    <a:cubicBezTo>
                      <a:pt x="3203" y="16612"/>
                      <a:pt x="3158" y="16692"/>
                      <a:pt x="3185" y="16853"/>
                    </a:cubicBezTo>
                    <a:cubicBezTo>
                      <a:pt x="3221" y="17103"/>
                      <a:pt x="3292" y="17156"/>
                      <a:pt x="3542" y="17156"/>
                    </a:cubicBezTo>
                    <a:cubicBezTo>
                      <a:pt x="3604" y="17156"/>
                      <a:pt x="3676" y="17147"/>
                      <a:pt x="3747" y="17147"/>
                    </a:cubicBezTo>
                    <a:cubicBezTo>
                      <a:pt x="3809" y="17576"/>
                      <a:pt x="3872" y="17995"/>
                      <a:pt x="3934" y="18432"/>
                    </a:cubicBezTo>
                    <a:cubicBezTo>
                      <a:pt x="3845" y="18441"/>
                      <a:pt x="3774" y="18450"/>
                      <a:pt x="3694" y="18468"/>
                    </a:cubicBezTo>
                    <a:cubicBezTo>
                      <a:pt x="3524" y="18503"/>
                      <a:pt x="3444" y="18610"/>
                      <a:pt x="3453" y="18789"/>
                    </a:cubicBezTo>
                    <a:cubicBezTo>
                      <a:pt x="3453" y="18833"/>
                      <a:pt x="3470" y="18878"/>
                      <a:pt x="3470" y="18932"/>
                    </a:cubicBezTo>
                    <a:cubicBezTo>
                      <a:pt x="3497" y="19181"/>
                      <a:pt x="3533" y="19440"/>
                      <a:pt x="3551" y="19690"/>
                    </a:cubicBezTo>
                    <a:cubicBezTo>
                      <a:pt x="3569" y="19833"/>
                      <a:pt x="3631" y="19940"/>
                      <a:pt x="3756" y="20002"/>
                    </a:cubicBezTo>
                    <a:cubicBezTo>
                      <a:pt x="3890" y="20064"/>
                      <a:pt x="3961" y="20172"/>
                      <a:pt x="4033" y="20288"/>
                    </a:cubicBezTo>
                    <a:cubicBezTo>
                      <a:pt x="4247" y="20635"/>
                      <a:pt x="4380" y="21019"/>
                      <a:pt x="4487" y="21412"/>
                    </a:cubicBezTo>
                    <a:cubicBezTo>
                      <a:pt x="4595" y="21804"/>
                      <a:pt x="4666" y="22206"/>
                      <a:pt x="4702" y="22616"/>
                    </a:cubicBezTo>
                    <a:cubicBezTo>
                      <a:pt x="4702" y="22669"/>
                      <a:pt x="4702" y="22732"/>
                      <a:pt x="4711" y="22794"/>
                    </a:cubicBezTo>
                    <a:cubicBezTo>
                      <a:pt x="4666" y="22794"/>
                      <a:pt x="4630" y="22803"/>
                      <a:pt x="4603" y="22803"/>
                    </a:cubicBezTo>
                    <a:cubicBezTo>
                      <a:pt x="3845" y="22794"/>
                      <a:pt x="3123" y="22652"/>
                      <a:pt x="2462" y="22286"/>
                    </a:cubicBezTo>
                    <a:cubicBezTo>
                      <a:pt x="2034" y="22054"/>
                      <a:pt x="1677" y="21724"/>
                      <a:pt x="1419" y="21305"/>
                    </a:cubicBezTo>
                    <a:cubicBezTo>
                      <a:pt x="1205" y="20974"/>
                      <a:pt x="1169" y="20591"/>
                      <a:pt x="1142" y="20207"/>
                    </a:cubicBezTo>
                    <a:cubicBezTo>
                      <a:pt x="1115" y="19708"/>
                      <a:pt x="1205" y="19226"/>
                      <a:pt x="1276" y="18735"/>
                    </a:cubicBezTo>
                    <a:cubicBezTo>
                      <a:pt x="1329" y="18414"/>
                      <a:pt x="1321" y="18084"/>
                      <a:pt x="1115" y="17799"/>
                    </a:cubicBezTo>
                    <a:cubicBezTo>
                      <a:pt x="1142" y="17781"/>
                      <a:pt x="1160" y="17763"/>
                      <a:pt x="1178" y="17754"/>
                    </a:cubicBezTo>
                    <a:cubicBezTo>
                      <a:pt x="1392" y="17674"/>
                      <a:pt x="1561" y="17522"/>
                      <a:pt x="1695" y="17326"/>
                    </a:cubicBezTo>
                    <a:cubicBezTo>
                      <a:pt x="1945" y="16978"/>
                      <a:pt x="2079" y="16576"/>
                      <a:pt x="2141" y="16148"/>
                    </a:cubicBezTo>
                    <a:cubicBezTo>
                      <a:pt x="2204" y="15666"/>
                      <a:pt x="2159" y="15194"/>
                      <a:pt x="1972" y="14739"/>
                    </a:cubicBezTo>
                    <a:cubicBezTo>
                      <a:pt x="1838" y="14444"/>
                      <a:pt x="1633" y="14230"/>
                      <a:pt x="1303" y="14168"/>
                    </a:cubicBezTo>
                    <a:cubicBezTo>
                      <a:pt x="1222" y="14150"/>
                      <a:pt x="1133" y="14150"/>
                      <a:pt x="1026" y="14141"/>
                    </a:cubicBezTo>
                    <a:cubicBezTo>
                      <a:pt x="1089" y="13766"/>
                      <a:pt x="964" y="13436"/>
                      <a:pt x="830" y="13106"/>
                    </a:cubicBezTo>
                    <a:cubicBezTo>
                      <a:pt x="758" y="12919"/>
                      <a:pt x="660" y="12731"/>
                      <a:pt x="589" y="12535"/>
                    </a:cubicBezTo>
                    <a:cubicBezTo>
                      <a:pt x="286" y="11643"/>
                      <a:pt x="455" y="10742"/>
                      <a:pt x="1249" y="10109"/>
                    </a:cubicBezTo>
                    <a:cubicBezTo>
                      <a:pt x="1633" y="9805"/>
                      <a:pt x="1927" y="9698"/>
                      <a:pt x="2355" y="9591"/>
                    </a:cubicBezTo>
                    <a:close/>
                    <a:moveTo>
                      <a:pt x="5292" y="18519"/>
                    </a:moveTo>
                    <a:cubicBezTo>
                      <a:pt x="5398" y="18519"/>
                      <a:pt x="5428" y="18549"/>
                      <a:pt x="5451" y="18673"/>
                    </a:cubicBezTo>
                    <a:cubicBezTo>
                      <a:pt x="5496" y="18949"/>
                      <a:pt x="5531" y="19226"/>
                      <a:pt x="5558" y="19502"/>
                    </a:cubicBezTo>
                    <a:cubicBezTo>
                      <a:pt x="5567" y="19538"/>
                      <a:pt x="5540" y="19574"/>
                      <a:pt x="5522" y="19610"/>
                    </a:cubicBezTo>
                    <a:cubicBezTo>
                      <a:pt x="5228" y="19966"/>
                      <a:pt x="5148" y="20403"/>
                      <a:pt x="5148" y="20850"/>
                    </a:cubicBezTo>
                    <a:cubicBezTo>
                      <a:pt x="5139" y="21412"/>
                      <a:pt x="5174" y="21974"/>
                      <a:pt x="5281" y="22518"/>
                    </a:cubicBezTo>
                    <a:cubicBezTo>
                      <a:pt x="5308" y="22669"/>
                      <a:pt x="5344" y="22812"/>
                      <a:pt x="5371" y="22973"/>
                    </a:cubicBezTo>
                    <a:cubicBezTo>
                      <a:pt x="5308" y="22991"/>
                      <a:pt x="5273" y="23008"/>
                      <a:pt x="5228" y="23017"/>
                    </a:cubicBezTo>
                    <a:cubicBezTo>
                      <a:pt x="5184" y="23028"/>
                      <a:pt x="5148" y="23033"/>
                      <a:pt x="5117" y="23033"/>
                    </a:cubicBezTo>
                    <a:cubicBezTo>
                      <a:pt x="5018" y="23033"/>
                      <a:pt x="4985" y="22974"/>
                      <a:pt x="4978" y="22830"/>
                    </a:cubicBezTo>
                    <a:cubicBezTo>
                      <a:pt x="4916" y="22036"/>
                      <a:pt x="4755" y="21260"/>
                      <a:pt x="4434" y="20528"/>
                    </a:cubicBezTo>
                    <a:cubicBezTo>
                      <a:pt x="4309" y="20234"/>
                      <a:pt x="4148" y="19957"/>
                      <a:pt x="3863" y="19770"/>
                    </a:cubicBezTo>
                    <a:cubicBezTo>
                      <a:pt x="3836" y="19743"/>
                      <a:pt x="3809" y="19690"/>
                      <a:pt x="3801" y="19645"/>
                    </a:cubicBezTo>
                    <a:cubicBezTo>
                      <a:pt x="3783" y="19378"/>
                      <a:pt x="3765" y="19110"/>
                      <a:pt x="3747" y="18842"/>
                    </a:cubicBezTo>
                    <a:cubicBezTo>
                      <a:pt x="3738" y="18735"/>
                      <a:pt x="3801" y="18700"/>
                      <a:pt x="3881" y="18691"/>
                    </a:cubicBezTo>
                    <a:cubicBezTo>
                      <a:pt x="4095" y="18646"/>
                      <a:pt x="4318" y="18601"/>
                      <a:pt x="4532" y="18575"/>
                    </a:cubicBezTo>
                    <a:cubicBezTo>
                      <a:pt x="4764" y="18548"/>
                      <a:pt x="5005" y="18530"/>
                      <a:pt x="5237" y="18521"/>
                    </a:cubicBezTo>
                    <a:cubicBezTo>
                      <a:pt x="5257" y="18520"/>
                      <a:pt x="5275" y="18519"/>
                      <a:pt x="5292" y="18519"/>
                    </a:cubicBezTo>
                    <a:close/>
                    <a:moveTo>
                      <a:pt x="1959" y="0"/>
                    </a:moveTo>
                    <a:cubicBezTo>
                      <a:pt x="1948" y="0"/>
                      <a:pt x="1938" y="1"/>
                      <a:pt x="1927" y="1"/>
                    </a:cubicBezTo>
                    <a:cubicBezTo>
                      <a:pt x="1829" y="1"/>
                      <a:pt x="1740" y="19"/>
                      <a:pt x="1642" y="28"/>
                    </a:cubicBezTo>
                    <a:cubicBezTo>
                      <a:pt x="1392" y="73"/>
                      <a:pt x="1294" y="162"/>
                      <a:pt x="1258" y="412"/>
                    </a:cubicBezTo>
                    <a:cubicBezTo>
                      <a:pt x="1222" y="661"/>
                      <a:pt x="1196" y="911"/>
                      <a:pt x="1169" y="1152"/>
                    </a:cubicBezTo>
                    <a:cubicBezTo>
                      <a:pt x="1151" y="1313"/>
                      <a:pt x="1142" y="1464"/>
                      <a:pt x="1133" y="1616"/>
                    </a:cubicBezTo>
                    <a:cubicBezTo>
                      <a:pt x="1124" y="1785"/>
                      <a:pt x="1178" y="1982"/>
                      <a:pt x="1401" y="2044"/>
                    </a:cubicBezTo>
                    <a:cubicBezTo>
                      <a:pt x="1410" y="2044"/>
                      <a:pt x="1410" y="2053"/>
                      <a:pt x="1419" y="2062"/>
                    </a:cubicBezTo>
                    <a:cubicBezTo>
                      <a:pt x="1419" y="2187"/>
                      <a:pt x="1410" y="2312"/>
                      <a:pt x="1410" y="2437"/>
                    </a:cubicBezTo>
                    <a:cubicBezTo>
                      <a:pt x="1285" y="2454"/>
                      <a:pt x="1178" y="2463"/>
                      <a:pt x="1071" y="2472"/>
                    </a:cubicBezTo>
                    <a:cubicBezTo>
                      <a:pt x="1000" y="2346"/>
                      <a:pt x="947" y="2291"/>
                      <a:pt x="866" y="2291"/>
                    </a:cubicBezTo>
                    <a:cubicBezTo>
                      <a:pt x="844" y="2291"/>
                      <a:pt x="821" y="2295"/>
                      <a:pt x="794" y="2303"/>
                    </a:cubicBezTo>
                    <a:cubicBezTo>
                      <a:pt x="598" y="2365"/>
                      <a:pt x="419" y="2446"/>
                      <a:pt x="232" y="2526"/>
                    </a:cubicBezTo>
                    <a:cubicBezTo>
                      <a:pt x="9" y="2615"/>
                      <a:pt x="0" y="2954"/>
                      <a:pt x="107" y="3088"/>
                    </a:cubicBezTo>
                    <a:cubicBezTo>
                      <a:pt x="152" y="3132"/>
                      <a:pt x="214" y="3186"/>
                      <a:pt x="277" y="3186"/>
                    </a:cubicBezTo>
                    <a:cubicBezTo>
                      <a:pt x="482" y="3204"/>
                      <a:pt x="696" y="3204"/>
                      <a:pt x="910" y="3204"/>
                    </a:cubicBezTo>
                    <a:cubicBezTo>
                      <a:pt x="999" y="3204"/>
                      <a:pt x="1080" y="3159"/>
                      <a:pt x="1089" y="3052"/>
                    </a:cubicBezTo>
                    <a:cubicBezTo>
                      <a:pt x="1097" y="3034"/>
                      <a:pt x="1115" y="3008"/>
                      <a:pt x="1115" y="2990"/>
                    </a:cubicBezTo>
                    <a:cubicBezTo>
                      <a:pt x="1222" y="2999"/>
                      <a:pt x="1321" y="2999"/>
                      <a:pt x="1419" y="2999"/>
                    </a:cubicBezTo>
                    <a:cubicBezTo>
                      <a:pt x="1428" y="3150"/>
                      <a:pt x="1428" y="3284"/>
                      <a:pt x="1436" y="3409"/>
                    </a:cubicBezTo>
                    <a:cubicBezTo>
                      <a:pt x="1347" y="3427"/>
                      <a:pt x="1276" y="3436"/>
                      <a:pt x="1205" y="3445"/>
                    </a:cubicBezTo>
                    <a:cubicBezTo>
                      <a:pt x="1135" y="3350"/>
                      <a:pt x="1097" y="3309"/>
                      <a:pt x="1026" y="3309"/>
                    </a:cubicBezTo>
                    <a:cubicBezTo>
                      <a:pt x="998" y="3309"/>
                      <a:pt x="963" y="3316"/>
                      <a:pt x="919" y="3329"/>
                    </a:cubicBezTo>
                    <a:cubicBezTo>
                      <a:pt x="714" y="3400"/>
                      <a:pt x="518" y="3480"/>
                      <a:pt x="321" y="3570"/>
                    </a:cubicBezTo>
                    <a:cubicBezTo>
                      <a:pt x="196" y="3632"/>
                      <a:pt x="170" y="3757"/>
                      <a:pt x="196" y="3900"/>
                    </a:cubicBezTo>
                    <a:cubicBezTo>
                      <a:pt x="232" y="4051"/>
                      <a:pt x="330" y="4158"/>
                      <a:pt x="464" y="4167"/>
                    </a:cubicBezTo>
                    <a:cubicBezTo>
                      <a:pt x="616" y="4176"/>
                      <a:pt x="767" y="4176"/>
                      <a:pt x="928" y="4176"/>
                    </a:cubicBezTo>
                    <a:cubicBezTo>
                      <a:pt x="1080" y="4176"/>
                      <a:pt x="1213" y="4158"/>
                      <a:pt x="1267" y="3989"/>
                    </a:cubicBezTo>
                    <a:lnTo>
                      <a:pt x="1454" y="3989"/>
                    </a:lnTo>
                    <a:cubicBezTo>
                      <a:pt x="1490" y="4087"/>
                      <a:pt x="1517" y="4194"/>
                      <a:pt x="1633" y="4221"/>
                    </a:cubicBezTo>
                    <a:cubicBezTo>
                      <a:pt x="1731" y="4248"/>
                      <a:pt x="1749" y="4310"/>
                      <a:pt x="1758" y="4390"/>
                    </a:cubicBezTo>
                    <a:cubicBezTo>
                      <a:pt x="1802" y="4819"/>
                      <a:pt x="1856" y="5247"/>
                      <a:pt x="1900" y="5675"/>
                    </a:cubicBezTo>
                    <a:cubicBezTo>
                      <a:pt x="1981" y="6317"/>
                      <a:pt x="2052" y="6951"/>
                      <a:pt x="2123" y="7593"/>
                    </a:cubicBezTo>
                    <a:cubicBezTo>
                      <a:pt x="2186" y="8093"/>
                      <a:pt x="2248" y="8592"/>
                      <a:pt x="2302" y="9092"/>
                    </a:cubicBezTo>
                    <a:cubicBezTo>
                      <a:pt x="2311" y="9181"/>
                      <a:pt x="2320" y="9279"/>
                      <a:pt x="2320" y="9377"/>
                    </a:cubicBezTo>
                    <a:cubicBezTo>
                      <a:pt x="2266" y="9395"/>
                      <a:pt x="2222" y="9413"/>
                      <a:pt x="2177" y="9422"/>
                    </a:cubicBezTo>
                    <a:cubicBezTo>
                      <a:pt x="1677" y="9529"/>
                      <a:pt x="1258" y="9770"/>
                      <a:pt x="901" y="10127"/>
                    </a:cubicBezTo>
                    <a:cubicBezTo>
                      <a:pt x="277" y="10760"/>
                      <a:pt x="98" y="11509"/>
                      <a:pt x="339" y="12357"/>
                    </a:cubicBezTo>
                    <a:cubicBezTo>
                      <a:pt x="428" y="12678"/>
                      <a:pt x="553" y="12981"/>
                      <a:pt x="669" y="13285"/>
                    </a:cubicBezTo>
                    <a:cubicBezTo>
                      <a:pt x="785" y="13588"/>
                      <a:pt x="883" y="13891"/>
                      <a:pt x="750" y="14221"/>
                    </a:cubicBezTo>
                    <a:cubicBezTo>
                      <a:pt x="707" y="14348"/>
                      <a:pt x="786" y="14427"/>
                      <a:pt x="908" y="14427"/>
                    </a:cubicBezTo>
                    <a:cubicBezTo>
                      <a:pt x="915" y="14427"/>
                      <a:pt x="921" y="14427"/>
                      <a:pt x="928" y="14426"/>
                    </a:cubicBezTo>
                    <a:cubicBezTo>
                      <a:pt x="973" y="14418"/>
                      <a:pt x="1008" y="14409"/>
                      <a:pt x="1044" y="14400"/>
                    </a:cubicBezTo>
                    <a:cubicBezTo>
                      <a:pt x="1080" y="14391"/>
                      <a:pt x="1116" y="14387"/>
                      <a:pt x="1151" y="14387"/>
                    </a:cubicBezTo>
                    <a:cubicBezTo>
                      <a:pt x="1263" y="14387"/>
                      <a:pt x="1370" y="14428"/>
                      <a:pt x="1472" y="14489"/>
                    </a:cubicBezTo>
                    <a:cubicBezTo>
                      <a:pt x="1615" y="14578"/>
                      <a:pt x="1713" y="14703"/>
                      <a:pt x="1775" y="14864"/>
                    </a:cubicBezTo>
                    <a:cubicBezTo>
                      <a:pt x="1909" y="15203"/>
                      <a:pt x="1981" y="15559"/>
                      <a:pt x="1936" y="15934"/>
                    </a:cubicBezTo>
                    <a:cubicBezTo>
                      <a:pt x="1891" y="16353"/>
                      <a:pt x="1775" y="16755"/>
                      <a:pt x="1552" y="17121"/>
                    </a:cubicBezTo>
                    <a:cubicBezTo>
                      <a:pt x="1445" y="17299"/>
                      <a:pt x="1303" y="17442"/>
                      <a:pt x="1106" y="17531"/>
                    </a:cubicBezTo>
                    <a:cubicBezTo>
                      <a:pt x="1053" y="17558"/>
                      <a:pt x="999" y="17584"/>
                      <a:pt x="955" y="17620"/>
                    </a:cubicBezTo>
                    <a:cubicBezTo>
                      <a:pt x="821" y="17700"/>
                      <a:pt x="803" y="17754"/>
                      <a:pt x="883" y="17888"/>
                    </a:cubicBezTo>
                    <a:cubicBezTo>
                      <a:pt x="901" y="17906"/>
                      <a:pt x="910" y="17923"/>
                      <a:pt x="928" y="17950"/>
                    </a:cubicBezTo>
                    <a:cubicBezTo>
                      <a:pt x="1026" y="18111"/>
                      <a:pt x="1089" y="18280"/>
                      <a:pt x="1071" y="18477"/>
                    </a:cubicBezTo>
                    <a:cubicBezTo>
                      <a:pt x="1035" y="18735"/>
                      <a:pt x="999" y="18985"/>
                      <a:pt x="964" y="19235"/>
                    </a:cubicBezTo>
                    <a:cubicBezTo>
                      <a:pt x="892" y="19743"/>
                      <a:pt x="883" y="20243"/>
                      <a:pt x="964" y="20742"/>
                    </a:cubicBezTo>
                    <a:cubicBezTo>
                      <a:pt x="1035" y="21171"/>
                      <a:pt x="1231" y="21519"/>
                      <a:pt x="1517" y="21831"/>
                    </a:cubicBezTo>
                    <a:cubicBezTo>
                      <a:pt x="2079" y="22437"/>
                      <a:pt x="2784" y="22768"/>
                      <a:pt x="3569" y="22946"/>
                    </a:cubicBezTo>
                    <a:cubicBezTo>
                      <a:pt x="3925" y="23026"/>
                      <a:pt x="4282" y="23053"/>
                      <a:pt x="4648" y="23053"/>
                    </a:cubicBezTo>
                    <a:cubicBezTo>
                      <a:pt x="4693" y="23053"/>
                      <a:pt x="4746" y="23062"/>
                      <a:pt x="4773" y="23098"/>
                    </a:cubicBezTo>
                    <a:cubicBezTo>
                      <a:pt x="4883" y="23220"/>
                      <a:pt x="5001" y="23271"/>
                      <a:pt x="5137" y="23271"/>
                    </a:cubicBezTo>
                    <a:cubicBezTo>
                      <a:pt x="5199" y="23271"/>
                      <a:pt x="5265" y="23260"/>
                      <a:pt x="5335" y="23240"/>
                    </a:cubicBezTo>
                    <a:cubicBezTo>
                      <a:pt x="5549" y="23178"/>
                      <a:pt x="5612" y="23115"/>
                      <a:pt x="5620" y="22884"/>
                    </a:cubicBezTo>
                    <a:cubicBezTo>
                      <a:pt x="6209" y="22732"/>
                      <a:pt x="6753" y="22482"/>
                      <a:pt x="7253" y="22152"/>
                    </a:cubicBezTo>
                    <a:cubicBezTo>
                      <a:pt x="7628" y="21902"/>
                      <a:pt x="7940" y="21590"/>
                      <a:pt x="8163" y="21197"/>
                    </a:cubicBezTo>
                    <a:cubicBezTo>
                      <a:pt x="8591" y="20475"/>
                      <a:pt x="8707" y="19708"/>
                      <a:pt x="8457" y="18896"/>
                    </a:cubicBezTo>
                    <a:cubicBezTo>
                      <a:pt x="8341" y="18494"/>
                      <a:pt x="8181" y="18111"/>
                      <a:pt x="7949" y="17763"/>
                    </a:cubicBezTo>
                    <a:cubicBezTo>
                      <a:pt x="7770" y="17486"/>
                      <a:pt x="7672" y="17201"/>
                      <a:pt x="7717" y="16862"/>
                    </a:cubicBezTo>
                    <a:cubicBezTo>
                      <a:pt x="7744" y="16710"/>
                      <a:pt x="7690" y="16648"/>
                      <a:pt x="7530" y="16639"/>
                    </a:cubicBezTo>
                    <a:cubicBezTo>
                      <a:pt x="7324" y="16621"/>
                      <a:pt x="7146" y="16532"/>
                      <a:pt x="7012" y="16389"/>
                    </a:cubicBezTo>
                    <a:cubicBezTo>
                      <a:pt x="6843" y="16202"/>
                      <a:pt x="6691" y="16014"/>
                      <a:pt x="6557" y="15809"/>
                    </a:cubicBezTo>
                    <a:cubicBezTo>
                      <a:pt x="6325" y="15479"/>
                      <a:pt x="6200" y="15095"/>
                      <a:pt x="6129" y="14703"/>
                    </a:cubicBezTo>
                    <a:cubicBezTo>
                      <a:pt x="6084" y="14471"/>
                      <a:pt x="6067" y="14239"/>
                      <a:pt x="6129" y="14016"/>
                    </a:cubicBezTo>
                    <a:cubicBezTo>
                      <a:pt x="6205" y="13753"/>
                      <a:pt x="6410" y="13595"/>
                      <a:pt x="6667" y="13595"/>
                    </a:cubicBezTo>
                    <a:cubicBezTo>
                      <a:pt x="6681" y="13595"/>
                      <a:pt x="6695" y="13596"/>
                      <a:pt x="6709" y="13597"/>
                    </a:cubicBezTo>
                    <a:cubicBezTo>
                      <a:pt x="6762" y="13597"/>
                      <a:pt x="6807" y="13597"/>
                      <a:pt x="6860" y="13588"/>
                    </a:cubicBezTo>
                    <a:cubicBezTo>
                      <a:pt x="6968" y="13579"/>
                      <a:pt x="7003" y="13516"/>
                      <a:pt x="6968" y="13409"/>
                    </a:cubicBezTo>
                    <a:cubicBezTo>
                      <a:pt x="6950" y="13365"/>
                      <a:pt x="6932" y="13329"/>
                      <a:pt x="6914" y="13293"/>
                    </a:cubicBezTo>
                    <a:cubicBezTo>
                      <a:pt x="6825" y="13097"/>
                      <a:pt x="6762" y="12892"/>
                      <a:pt x="6762" y="12678"/>
                    </a:cubicBezTo>
                    <a:cubicBezTo>
                      <a:pt x="6753" y="12268"/>
                      <a:pt x="6762" y="11848"/>
                      <a:pt x="6745" y="11438"/>
                    </a:cubicBezTo>
                    <a:cubicBezTo>
                      <a:pt x="6718" y="10733"/>
                      <a:pt x="6468" y="10118"/>
                      <a:pt x="5915" y="9663"/>
                    </a:cubicBezTo>
                    <a:cubicBezTo>
                      <a:pt x="5500" y="9318"/>
                      <a:pt x="5030" y="9125"/>
                      <a:pt x="4499" y="9125"/>
                    </a:cubicBezTo>
                    <a:cubicBezTo>
                      <a:pt x="4425" y="9125"/>
                      <a:pt x="4350" y="9129"/>
                      <a:pt x="4273" y="9136"/>
                    </a:cubicBezTo>
                    <a:cubicBezTo>
                      <a:pt x="4193" y="9136"/>
                      <a:pt x="4113" y="9145"/>
                      <a:pt x="4033" y="9145"/>
                    </a:cubicBezTo>
                    <a:cubicBezTo>
                      <a:pt x="4024" y="9110"/>
                      <a:pt x="4015" y="9083"/>
                      <a:pt x="4006" y="9065"/>
                    </a:cubicBezTo>
                    <a:cubicBezTo>
                      <a:pt x="3925" y="8583"/>
                      <a:pt x="3845" y="8110"/>
                      <a:pt x="3765" y="7638"/>
                    </a:cubicBezTo>
                    <a:cubicBezTo>
                      <a:pt x="3685" y="7200"/>
                      <a:pt x="3613" y="6763"/>
                      <a:pt x="3542" y="6326"/>
                    </a:cubicBezTo>
                    <a:cubicBezTo>
                      <a:pt x="3408" y="5586"/>
                      <a:pt x="3283" y="4836"/>
                      <a:pt x="3149" y="4087"/>
                    </a:cubicBezTo>
                    <a:cubicBezTo>
                      <a:pt x="3149" y="4060"/>
                      <a:pt x="3158" y="4016"/>
                      <a:pt x="3176" y="4007"/>
                    </a:cubicBezTo>
                    <a:cubicBezTo>
                      <a:pt x="3283" y="3926"/>
                      <a:pt x="3310" y="3819"/>
                      <a:pt x="3301" y="3703"/>
                    </a:cubicBezTo>
                    <a:cubicBezTo>
                      <a:pt x="3336" y="3693"/>
                      <a:pt x="3368" y="3675"/>
                      <a:pt x="3398" y="3675"/>
                    </a:cubicBezTo>
                    <a:cubicBezTo>
                      <a:pt x="3421" y="3675"/>
                      <a:pt x="3442" y="3686"/>
                      <a:pt x="3462" y="3721"/>
                    </a:cubicBezTo>
                    <a:cubicBezTo>
                      <a:pt x="3497" y="3793"/>
                      <a:pt x="3557" y="3820"/>
                      <a:pt x="3621" y="3820"/>
                    </a:cubicBezTo>
                    <a:cubicBezTo>
                      <a:pt x="3654" y="3820"/>
                      <a:pt x="3688" y="3813"/>
                      <a:pt x="3720" y="3802"/>
                    </a:cubicBezTo>
                    <a:cubicBezTo>
                      <a:pt x="3854" y="3757"/>
                      <a:pt x="3979" y="3703"/>
                      <a:pt x="4113" y="3650"/>
                    </a:cubicBezTo>
                    <a:cubicBezTo>
                      <a:pt x="4291" y="3561"/>
                      <a:pt x="4327" y="3498"/>
                      <a:pt x="4291" y="3293"/>
                    </a:cubicBezTo>
                    <a:cubicBezTo>
                      <a:pt x="4282" y="3248"/>
                      <a:pt x="4273" y="3195"/>
                      <a:pt x="4264" y="3150"/>
                    </a:cubicBezTo>
                    <a:cubicBezTo>
                      <a:pt x="4238" y="3061"/>
                      <a:pt x="4184" y="3016"/>
                      <a:pt x="4086" y="3016"/>
                    </a:cubicBezTo>
                    <a:cubicBezTo>
                      <a:pt x="3917" y="3008"/>
                      <a:pt x="3747" y="2999"/>
                      <a:pt x="3586" y="2990"/>
                    </a:cubicBezTo>
                    <a:cubicBezTo>
                      <a:pt x="3542" y="2990"/>
                      <a:pt x="3506" y="2990"/>
                      <a:pt x="3470" y="2999"/>
                    </a:cubicBezTo>
                    <a:cubicBezTo>
                      <a:pt x="3435" y="3016"/>
                      <a:pt x="3372" y="3043"/>
                      <a:pt x="3372" y="3070"/>
                    </a:cubicBezTo>
                    <a:cubicBezTo>
                      <a:pt x="3363" y="3213"/>
                      <a:pt x="3256" y="3186"/>
                      <a:pt x="3167" y="3213"/>
                    </a:cubicBezTo>
                    <a:cubicBezTo>
                      <a:pt x="3114" y="3052"/>
                      <a:pt x="3069" y="2900"/>
                      <a:pt x="3016" y="2731"/>
                    </a:cubicBezTo>
                    <a:cubicBezTo>
                      <a:pt x="3087" y="2722"/>
                      <a:pt x="3140" y="2713"/>
                      <a:pt x="3185" y="2713"/>
                    </a:cubicBezTo>
                    <a:cubicBezTo>
                      <a:pt x="3250" y="2817"/>
                      <a:pt x="3329" y="2869"/>
                      <a:pt x="3429" y="2869"/>
                    </a:cubicBezTo>
                    <a:cubicBezTo>
                      <a:pt x="3467" y="2869"/>
                      <a:pt x="3507" y="2862"/>
                      <a:pt x="3551" y="2847"/>
                    </a:cubicBezTo>
                    <a:cubicBezTo>
                      <a:pt x="3694" y="2793"/>
                      <a:pt x="3818" y="2740"/>
                      <a:pt x="3952" y="2677"/>
                    </a:cubicBezTo>
                    <a:cubicBezTo>
                      <a:pt x="4175" y="2561"/>
                      <a:pt x="4202" y="2508"/>
                      <a:pt x="4166" y="2267"/>
                    </a:cubicBezTo>
                    <a:cubicBezTo>
                      <a:pt x="4148" y="2107"/>
                      <a:pt x="4113" y="2053"/>
                      <a:pt x="3961" y="2026"/>
                    </a:cubicBezTo>
                    <a:cubicBezTo>
                      <a:pt x="3792" y="1999"/>
                      <a:pt x="3622" y="1982"/>
                      <a:pt x="3444" y="1982"/>
                    </a:cubicBezTo>
                    <a:cubicBezTo>
                      <a:pt x="3194" y="1982"/>
                      <a:pt x="3194" y="1991"/>
                      <a:pt x="3096" y="2196"/>
                    </a:cubicBezTo>
                    <a:cubicBezTo>
                      <a:pt x="3016" y="2205"/>
                      <a:pt x="2944" y="2222"/>
                      <a:pt x="2855" y="2231"/>
                    </a:cubicBezTo>
                    <a:cubicBezTo>
                      <a:pt x="2810" y="2098"/>
                      <a:pt x="2766" y="1955"/>
                      <a:pt x="2712" y="1821"/>
                    </a:cubicBezTo>
                    <a:cubicBezTo>
                      <a:pt x="2846" y="1723"/>
                      <a:pt x="2855" y="1589"/>
                      <a:pt x="2828" y="1455"/>
                    </a:cubicBezTo>
                    <a:cubicBezTo>
                      <a:pt x="2801" y="1321"/>
                      <a:pt x="2766" y="1188"/>
                      <a:pt x="2712" y="1072"/>
                    </a:cubicBezTo>
                    <a:cubicBezTo>
                      <a:pt x="2569" y="768"/>
                      <a:pt x="2418" y="474"/>
                      <a:pt x="2266" y="180"/>
                    </a:cubicBezTo>
                    <a:cubicBezTo>
                      <a:pt x="2200" y="55"/>
                      <a:pt x="2095" y="0"/>
                      <a:pt x="1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9"/>
              <p:cNvSpPr/>
              <p:nvPr/>
            </p:nvSpPr>
            <p:spPr>
              <a:xfrm>
                <a:off x="565108" y="1609872"/>
                <a:ext cx="99491" cy="119159"/>
              </a:xfrm>
              <a:custGeom>
                <a:avLst/>
                <a:gdLst/>
                <a:ahLst/>
                <a:cxnLst/>
                <a:rect l="l" t="t" r="r" b="b"/>
                <a:pathLst>
                  <a:path w="2079" h="2490" extrusionOk="0">
                    <a:moveTo>
                      <a:pt x="386" y="0"/>
                    </a:moveTo>
                    <a:cubicBezTo>
                      <a:pt x="368" y="0"/>
                      <a:pt x="349" y="1"/>
                      <a:pt x="330" y="4"/>
                    </a:cubicBezTo>
                    <a:cubicBezTo>
                      <a:pt x="134" y="31"/>
                      <a:pt x="0" y="218"/>
                      <a:pt x="63" y="415"/>
                    </a:cubicBezTo>
                    <a:cubicBezTo>
                      <a:pt x="91" y="501"/>
                      <a:pt x="167" y="558"/>
                      <a:pt x="247" y="558"/>
                    </a:cubicBezTo>
                    <a:cubicBezTo>
                      <a:pt x="266" y="558"/>
                      <a:pt x="285" y="555"/>
                      <a:pt x="303" y="548"/>
                    </a:cubicBezTo>
                    <a:cubicBezTo>
                      <a:pt x="419" y="513"/>
                      <a:pt x="455" y="423"/>
                      <a:pt x="411" y="299"/>
                    </a:cubicBezTo>
                    <a:cubicBezTo>
                      <a:pt x="411" y="290"/>
                      <a:pt x="411" y="272"/>
                      <a:pt x="402" y="236"/>
                    </a:cubicBezTo>
                    <a:lnTo>
                      <a:pt x="402" y="236"/>
                    </a:lnTo>
                    <a:cubicBezTo>
                      <a:pt x="571" y="299"/>
                      <a:pt x="669" y="406"/>
                      <a:pt x="750" y="539"/>
                    </a:cubicBezTo>
                    <a:cubicBezTo>
                      <a:pt x="839" y="700"/>
                      <a:pt x="866" y="887"/>
                      <a:pt x="883" y="1066"/>
                    </a:cubicBezTo>
                    <a:cubicBezTo>
                      <a:pt x="901" y="1307"/>
                      <a:pt x="919" y="1539"/>
                      <a:pt x="964" y="1771"/>
                    </a:cubicBezTo>
                    <a:cubicBezTo>
                      <a:pt x="1026" y="2056"/>
                      <a:pt x="1169" y="2288"/>
                      <a:pt x="1428" y="2431"/>
                    </a:cubicBezTo>
                    <a:cubicBezTo>
                      <a:pt x="1494" y="2471"/>
                      <a:pt x="1566" y="2489"/>
                      <a:pt x="1636" y="2489"/>
                    </a:cubicBezTo>
                    <a:cubicBezTo>
                      <a:pt x="1755" y="2489"/>
                      <a:pt x="1870" y="2437"/>
                      <a:pt x="1954" y="2341"/>
                    </a:cubicBezTo>
                    <a:cubicBezTo>
                      <a:pt x="2070" y="2199"/>
                      <a:pt x="2079" y="1976"/>
                      <a:pt x="1972" y="1833"/>
                    </a:cubicBezTo>
                    <a:cubicBezTo>
                      <a:pt x="1926" y="1772"/>
                      <a:pt x="1874" y="1731"/>
                      <a:pt x="1799" y="1731"/>
                    </a:cubicBezTo>
                    <a:cubicBezTo>
                      <a:pt x="1786" y="1731"/>
                      <a:pt x="1772" y="1732"/>
                      <a:pt x="1758" y="1735"/>
                    </a:cubicBezTo>
                    <a:cubicBezTo>
                      <a:pt x="1686" y="1753"/>
                      <a:pt x="1606" y="1842"/>
                      <a:pt x="1597" y="1922"/>
                    </a:cubicBezTo>
                    <a:cubicBezTo>
                      <a:pt x="1588" y="2020"/>
                      <a:pt x="1624" y="2074"/>
                      <a:pt x="1722" y="2127"/>
                    </a:cubicBezTo>
                    <a:cubicBezTo>
                      <a:pt x="1749" y="2136"/>
                      <a:pt x="1775" y="2145"/>
                      <a:pt x="1802" y="2163"/>
                    </a:cubicBezTo>
                    <a:cubicBezTo>
                      <a:pt x="1746" y="2236"/>
                      <a:pt x="1690" y="2274"/>
                      <a:pt x="1627" y="2274"/>
                    </a:cubicBezTo>
                    <a:cubicBezTo>
                      <a:pt x="1590" y="2274"/>
                      <a:pt x="1551" y="2261"/>
                      <a:pt x="1508" y="2234"/>
                    </a:cubicBezTo>
                    <a:cubicBezTo>
                      <a:pt x="1312" y="2101"/>
                      <a:pt x="1205" y="1904"/>
                      <a:pt x="1169" y="1672"/>
                    </a:cubicBezTo>
                    <a:cubicBezTo>
                      <a:pt x="1133" y="1369"/>
                      <a:pt x="1115" y="1066"/>
                      <a:pt x="1071" y="762"/>
                    </a:cubicBezTo>
                    <a:cubicBezTo>
                      <a:pt x="1026" y="495"/>
                      <a:pt x="892" y="263"/>
                      <a:pt x="660" y="93"/>
                    </a:cubicBezTo>
                    <a:cubicBezTo>
                      <a:pt x="577" y="40"/>
                      <a:pt x="487" y="0"/>
                      <a:pt x="386" y="0"/>
                    </a:cubicBezTo>
                    <a:close/>
                  </a:path>
                </a:pathLst>
              </a:custGeom>
              <a:solidFill>
                <a:srgbClr val="613C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9"/>
              <p:cNvSpPr/>
              <p:nvPr/>
            </p:nvSpPr>
            <p:spPr>
              <a:xfrm>
                <a:off x="420201" y="1624277"/>
                <a:ext cx="71926" cy="133659"/>
              </a:xfrm>
              <a:custGeom>
                <a:avLst/>
                <a:gdLst/>
                <a:ahLst/>
                <a:cxnLst/>
                <a:rect l="l" t="t" r="r" b="b"/>
                <a:pathLst>
                  <a:path w="1503" h="2793" extrusionOk="0">
                    <a:moveTo>
                      <a:pt x="1121" y="0"/>
                    </a:moveTo>
                    <a:cubicBezTo>
                      <a:pt x="978" y="0"/>
                      <a:pt x="846" y="66"/>
                      <a:pt x="753" y="185"/>
                    </a:cubicBezTo>
                    <a:cubicBezTo>
                      <a:pt x="628" y="354"/>
                      <a:pt x="575" y="542"/>
                      <a:pt x="611" y="747"/>
                    </a:cubicBezTo>
                    <a:cubicBezTo>
                      <a:pt x="655" y="979"/>
                      <a:pt x="709" y="1202"/>
                      <a:pt x="762" y="1434"/>
                    </a:cubicBezTo>
                    <a:cubicBezTo>
                      <a:pt x="816" y="1657"/>
                      <a:pt x="843" y="1880"/>
                      <a:pt x="816" y="2103"/>
                    </a:cubicBezTo>
                    <a:cubicBezTo>
                      <a:pt x="789" y="2255"/>
                      <a:pt x="744" y="2397"/>
                      <a:pt x="611" y="2495"/>
                    </a:cubicBezTo>
                    <a:cubicBezTo>
                      <a:pt x="562" y="2532"/>
                      <a:pt x="509" y="2560"/>
                      <a:pt x="449" y="2560"/>
                    </a:cubicBezTo>
                    <a:cubicBezTo>
                      <a:pt x="421" y="2560"/>
                      <a:pt x="392" y="2554"/>
                      <a:pt x="361" y="2540"/>
                    </a:cubicBezTo>
                    <a:cubicBezTo>
                      <a:pt x="388" y="2504"/>
                      <a:pt x="414" y="2469"/>
                      <a:pt x="432" y="2433"/>
                    </a:cubicBezTo>
                    <a:cubicBezTo>
                      <a:pt x="459" y="2362"/>
                      <a:pt x="459" y="2281"/>
                      <a:pt x="396" y="2237"/>
                    </a:cubicBezTo>
                    <a:cubicBezTo>
                      <a:pt x="350" y="2206"/>
                      <a:pt x="290" y="2181"/>
                      <a:pt x="240" y="2181"/>
                    </a:cubicBezTo>
                    <a:cubicBezTo>
                      <a:pt x="232" y="2181"/>
                      <a:pt x="225" y="2182"/>
                      <a:pt x="218" y="2183"/>
                    </a:cubicBezTo>
                    <a:cubicBezTo>
                      <a:pt x="120" y="2183"/>
                      <a:pt x="49" y="2272"/>
                      <a:pt x="31" y="2379"/>
                    </a:cubicBezTo>
                    <a:cubicBezTo>
                      <a:pt x="1" y="2605"/>
                      <a:pt x="205" y="2793"/>
                      <a:pt x="430" y="2793"/>
                    </a:cubicBezTo>
                    <a:cubicBezTo>
                      <a:pt x="472" y="2793"/>
                      <a:pt x="515" y="2786"/>
                      <a:pt x="557" y="2772"/>
                    </a:cubicBezTo>
                    <a:cubicBezTo>
                      <a:pt x="851" y="2665"/>
                      <a:pt x="985" y="2433"/>
                      <a:pt x="1030" y="2148"/>
                    </a:cubicBezTo>
                    <a:cubicBezTo>
                      <a:pt x="1066" y="1907"/>
                      <a:pt x="1048" y="1657"/>
                      <a:pt x="994" y="1416"/>
                    </a:cubicBezTo>
                    <a:cubicBezTo>
                      <a:pt x="958" y="1264"/>
                      <a:pt x="905" y="1113"/>
                      <a:pt x="878" y="952"/>
                    </a:cubicBezTo>
                    <a:cubicBezTo>
                      <a:pt x="851" y="836"/>
                      <a:pt x="834" y="720"/>
                      <a:pt x="834" y="595"/>
                    </a:cubicBezTo>
                    <a:cubicBezTo>
                      <a:pt x="834" y="408"/>
                      <a:pt x="958" y="265"/>
                      <a:pt x="1128" y="247"/>
                    </a:cubicBezTo>
                    <a:cubicBezTo>
                      <a:pt x="1128" y="283"/>
                      <a:pt x="1128" y="328"/>
                      <a:pt x="1137" y="363"/>
                    </a:cubicBezTo>
                    <a:cubicBezTo>
                      <a:pt x="1155" y="470"/>
                      <a:pt x="1226" y="533"/>
                      <a:pt x="1315" y="533"/>
                    </a:cubicBezTo>
                    <a:cubicBezTo>
                      <a:pt x="1413" y="524"/>
                      <a:pt x="1485" y="453"/>
                      <a:pt x="1494" y="345"/>
                    </a:cubicBezTo>
                    <a:cubicBezTo>
                      <a:pt x="1503" y="194"/>
                      <a:pt x="1422" y="69"/>
                      <a:pt x="1271" y="24"/>
                    </a:cubicBezTo>
                    <a:cubicBezTo>
                      <a:pt x="1220" y="8"/>
                      <a:pt x="1170" y="0"/>
                      <a:pt x="1121" y="0"/>
                    </a:cubicBezTo>
                    <a:close/>
                  </a:path>
                </a:pathLst>
              </a:custGeom>
              <a:solidFill>
                <a:srgbClr val="613C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7" name="Google Shape;707;p39"/>
          <p:cNvGrpSpPr/>
          <p:nvPr/>
        </p:nvGrpSpPr>
        <p:grpSpPr>
          <a:xfrm rot="189026" flipH="1">
            <a:off x="1421876" y="1849288"/>
            <a:ext cx="1069294" cy="802590"/>
            <a:chOff x="3549729" y="1995638"/>
            <a:chExt cx="721941" cy="541910"/>
          </a:xfrm>
        </p:grpSpPr>
        <p:grpSp>
          <p:nvGrpSpPr>
            <p:cNvPr id="708" name="Google Shape;708;p39"/>
            <p:cNvGrpSpPr/>
            <p:nvPr/>
          </p:nvGrpSpPr>
          <p:grpSpPr>
            <a:xfrm>
              <a:off x="3613329" y="2109104"/>
              <a:ext cx="568717" cy="412947"/>
              <a:chOff x="3613329" y="2109104"/>
              <a:chExt cx="568717" cy="412947"/>
            </a:xfrm>
          </p:grpSpPr>
          <p:sp>
            <p:nvSpPr>
              <p:cNvPr id="709" name="Google Shape;709;p39"/>
              <p:cNvSpPr/>
              <p:nvPr/>
            </p:nvSpPr>
            <p:spPr>
              <a:xfrm>
                <a:off x="4149123" y="2398440"/>
                <a:ext cx="32924" cy="44170"/>
              </a:xfrm>
              <a:custGeom>
                <a:avLst/>
                <a:gdLst/>
                <a:ahLst/>
                <a:cxnLst/>
                <a:rect l="l" t="t" r="r" b="b"/>
                <a:pathLst>
                  <a:path w="688" h="923" extrusionOk="0">
                    <a:moveTo>
                      <a:pt x="271" y="1"/>
                    </a:moveTo>
                    <a:cubicBezTo>
                      <a:pt x="166" y="1"/>
                      <a:pt x="70" y="68"/>
                      <a:pt x="36" y="191"/>
                    </a:cubicBezTo>
                    <a:cubicBezTo>
                      <a:pt x="9" y="298"/>
                      <a:pt x="9" y="405"/>
                      <a:pt x="0" y="485"/>
                    </a:cubicBezTo>
                    <a:cubicBezTo>
                      <a:pt x="36" y="592"/>
                      <a:pt x="72" y="672"/>
                      <a:pt x="98" y="753"/>
                    </a:cubicBezTo>
                    <a:cubicBezTo>
                      <a:pt x="132" y="854"/>
                      <a:pt x="198" y="923"/>
                      <a:pt x="310" y="923"/>
                    </a:cubicBezTo>
                    <a:cubicBezTo>
                      <a:pt x="317" y="923"/>
                      <a:pt x="323" y="923"/>
                      <a:pt x="330" y="922"/>
                    </a:cubicBezTo>
                    <a:cubicBezTo>
                      <a:pt x="455" y="913"/>
                      <a:pt x="545" y="851"/>
                      <a:pt x="598" y="735"/>
                    </a:cubicBezTo>
                    <a:cubicBezTo>
                      <a:pt x="687" y="530"/>
                      <a:pt x="616" y="226"/>
                      <a:pt x="455" y="75"/>
                    </a:cubicBezTo>
                    <a:cubicBezTo>
                      <a:pt x="399" y="25"/>
                      <a:pt x="333" y="1"/>
                      <a:pt x="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9"/>
              <p:cNvSpPr/>
              <p:nvPr/>
            </p:nvSpPr>
            <p:spPr>
              <a:xfrm>
                <a:off x="3992874" y="2178543"/>
                <a:ext cx="28617" cy="43500"/>
              </a:xfrm>
              <a:custGeom>
                <a:avLst/>
                <a:gdLst/>
                <a:ahLst/>
                <a:cxnLst/>
                <a:rect l="l" t="t" r="r" b="b"/>
                <a:pathLst>
                  <a:path w="598" h="909" extrusionOk="0">
                    <a:moveTo>
                      <a:pt x="290" y="1"/>
                    </a:moveTo>
                    <a:cubicBezTo>
                      <a:pt x="280" y="1"/>
                      <a:pt x="269" y="2"/>
                      <a:pt x="259" y="4"/>
                    </a:cubicBezTo>
                    <a:cubicBezTo>
                      <a:pt x="161" y="22"/>
                      <a:pt x="107" y="93"/>
                      <a:pt x="81" y="173"/>
                    </a:cubicBezTo>
                    <a:cubicBezTo>
                      <a:pt x="27" y="361"/>
                      <a:pt x="0" y="539"/>
                      <a:pt x="81" y="727"/>
                    </a:cubicBezTo>
                    <a:cubicBezTo>
                      <a:pt x="116" y="816"/>
                      <a:pt x="161" y="896"/>
                      <a:pt x="268" y="905"/>
                    </a:cubicBezTo>
                    <a:cubicBezTo>
                      <a:pt x="279" y="907"/>
                      <a:pt x="291" y="908"/>
                      <a:pt x="301" y="908"/>
                    </a:cubicBezTo>
                    <a:cubicBezTo>
                      <a:pt x="382" y="908"/>
                      <a:pt x="444" y="852"/>
                      <a:pt x="491" y="789"/>
                    </a:cubicBezTo>
                    <a:cubicBezTo>
                      <a:pt x="598" y="655"/>
                      <a:pt x="580" y="504"/>
                      <a:pt x="571" y="343"/>
                    </a:cubicBezTo>
                    <a:cubicBezTo>
                      <a:pt x="536" y="272"/>
                      <a:pt x="509" y="191"/>
                      <a:pt x="473" y="120"/>
                    </a:cubicBezTo>
                    <a:cubicBezTo>
                      <a:pt x="434" y="57"/>
                      <a:pt x="367"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9"/>
              <p:cNvSpPr/>
              <p:nvPr/>
            </p:nvSpPr>
            <p:spPr>
              <a:xfrm>
                <a:off x="3724738" y="2482714"/>
                <a:ext cx="28234" cy="39337"/>
              </a:xfrm>
              <a:custGeom>
                <a:avLst/>
                <a:gdLst/>
                <a:ahLst/>
                <a:cxnLst/>
                <a:rect l="l" t="t" r="r" b="b"/>
                <a:pathLst>
                  <a:path w="590" h="822" extrusionOk="0">
                    <a:moveTo>
                      <a:pt x="301" y="1"/>
                    </a:moveTo>
                    <a:cubicBezTo>
                      <a:pt x="229" y="1"/>
                      <a:pt x="155" y="36"/>
                      <a:pt x="108" y="107"/>
                    </a:cubicBezTo>
                    <a:cubicBezTo>
                      <a:pt x="10" y="276"/>
                      <a:pt x="1" y="455"/>
                      <a:pt x="63" y="633"/>
                    </a:cubicBezTo>
                    <a:cubicBezTo>
                      <a:pt x="105" y="759"/>
                      <a:pt x="178" y="821"/>
                      <a:pt x="290" y="821"/>
                    </a:cubicBezTo>
                    <a:cubicBezTo>
                      <a:pt x="298" y="821"/>
                      <a:pt x="305" y="821"/>
                      <a:pt x="313" y="820"/>
                    </a:cubicBezTo>
                    <a:cubicBezTo>
                      <a:pt x="465" y="803"/>
                      <a:pt x="563" y="722"/>
                      <a:pt x="581" y="588"/>
                    </a:cubicBezTo>
                    <a:cubicBezTo>
                      <a:pt x="590" y="499"/>
                      <a:pt x="590" y="410"/>
                      <a:pt x="590" y="312"/>
                    </a:cubicBezTo>
                    <a:cubicBezTo>
                      <a:pt x="554" y="241"/>
                      <a:pt x="527" y="160"/>
                      <a:pt x="474" y="89"/>
                    </a:cubicBezTo>
                    <a:cubicBezTo>
                      <a:pt x="431" y="30"/>
                      <a:pt x="367" y="1"/>
                      <a:pt x="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9"/>
              <p:cNvSpPr/>
              <p:nvPr/>
            </p:nvSpPr>
            <p:spPr>
              <a:xfrm>
                <a:off x="3943774" y="2478120"/>
                <a:ext cx="31201" cy="37279"/>
              </a:xfrm>
              <a:custGeom>
                <a:avLst/>
                <a:gdLst/>
                <a:ahLst/>
                <a:cxnLst/>
                <a:rect l="l" t="t" r="r" b="b"/>
                <a:pathLst>
                  <a:path w="652" h="779" extrusionOk="0">
                    <a:moveTo>
                      <a:pt x="280" y="0"/>
                    </a:moveTo>
                    <a:cubicBezTo>
                      <a:pt x="228" y="0"/>
                      <a:pt x="179" y="24"/>
                      <a:pt x="134" y="69"/>
                    </a:cubicBezTo>
                    <a:cubicBezTo>
                      <a:pt x="0" y="221"/>
                      <a:pt x="0" y="524"/>
                      <a:pt x="125" y="676"/>
                    </a:cubicBezTo>
                    <a:cubicBezTo>
                      <a:pt x="186" y="744"/>
                      <a:pt x="267" y="778"/>
                      <a:pt x="346" y="778"/>
                    </a:cubicBezTo>
                    <a:cubicBezTo>
                      <a:pt x="442" y="778"/>
                      <a:pt x="535" y="729"/>
                      <a:pt x="589" y="631"/>
                    </a:cubicBezTo>
                    <a:cubicBezTo>
                      <a:pt x="625" y="551"/>
                      <a:pt x="634" y="444"/>
                      <a:pt x="652" y="354"/>
                    </a:cubicBezTo>
                    <a:cubicBezTo>
                      <a:pt x="598" y="194"/>
                      <a:pt x="518" y="87"/>
                      <a:pt x="375" y="24"/>
                    </a:cubicBezTo>
                    <a:cubicBezTo>
                      <a:pt x="342" y="8"/>
                      <a:pt x="311"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9"/>
              <p:cNvSpPr/>
              <p:nvPr/>
            </p:nvSpPr>
            <p:spPr>
              <a:xfrm>
                <a:off x="4152951" y="2109104"/>
                <a:ext cx="26942" cy="39576"/>
              </a:xfrm>
              <a:custGeom>
                <a:avLst/>
                <a:gdLst/>
                <a:ahLst/>
                <a:cxnLst/>
                <a:rect l="l" t="t" r="r" b="b"/>
                <a:pathLst>
                  <a:path w="563" h="827" extrusionOk="0">
                    <a:moveTo>
                      <a:pt x="259" y="1"/>
                    </a:moveTo>
                    <a:cubicBezTo>
                      <a:pt x="161" y="1"/>
                      <a:pt x="99" y="72"/>
                      <a:pt x="72" y="152"/>
                    </a:cubicBezTo>
                    <a:cubicBezTo>
                      <a:pt x="1" y="322"/>
                      <a:pt x="1" y="491"/>
                      <a:pt x="54" y="661"/>
                    </a:cubicBezTo>
                    <a:cubicBezTo>
                      <a:pt x="91" y="767"/>
                      <a:pt x="170" y="826"/>
                      <a:pt x="253" y="826"/>
                    </a:cubicBezTo>
                    <a:cubicBezTo>
                      <a:pt x="310" y="826"/>
                      <a:pt x="369" y="799"/>
                      <a:pt x="420" y="741"/>
                    </a:cubicBezTo>
                    <a:cubicBezTo>
                      <a:pt x="536" y="625"/>
                      <a:pt x="563" y="500"/>
                      <a:pt x="518" y="367"/>
                    </a:cubicBezTo>
                    <a:cubicBezTo>
                      <a:pt x="518" y="331"/>
                      <a:pt x="509" y="313"/>
                      <a:pt x="509" y="295"/>
                    </a:cubicBezTo>
                    <a:cubicBezTo>
                      <a:pt x="491" y="242"/>
                      <a:pt x="473" y="197"/>
                      <a:pt x="456" y="144"/>
                    </a:cubicBezTo>
                    <a:cubicBezTo>
                      <a:pt x="420" y="45"/>
                      <a:pt x="357" y="1"/>
                      <a:pt x="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9"/>
              <p:cNvSpPr/>
              <p:nvPr/>
            </p:nvSpPr>
            <p:spPr>
              <a:xfrm>
                <a:off x="3613329" y="2210319"/>
                <a:ext cx="29096" cy="35843"/>
              </a:xfrm>
              <a:custGeom>
                <a:avLst/>
                <a:gdLst/>
                <a:ahLst/>
                <a:cxnLst/>
                <a:rect l="l" t="t" r="r" b="b"/>
                <a:pathLst>
                  <a:path w="608" h="749" extrusionOk="0">
                    <a:moveTo>
                      <a:pt x="309" y="1"/>
                    </a:moveTo>
                    <a:cubicBezTo>
                      <a:pt x="237" y="1"/>
                      <a:pt x="165" y="29"/>
                      <a:pt x="116" y="89"/>
                    </a:cubicBezTo>
                    <a:cubicBezTo>
                      <a:pt x="0" y="232"/>
                      <a:pt x="9" y="518"/>
                      <a:pt x="143" y="660"/>
                    </a:cubicBezTo>
                    <a:cubicBezTo>
                      <a:pt x="199" y="720"/>
                      <a:pt x="267" y="748"/>
                      <a:pt x="332" y="748"/>
                    </a:cubicBezTo>
                    <a:cubicBezTo>
                      <a:pt x="423" y="748"/>
                      <a:pt x="508" y="693"/>
                      <a:pt x="545" y="589"/>
                    </a:cubicBezTo>
                    <a:cubicBezTo>
                      <a:pt x="580" y="482"/>
                      <a:pt x="589" y="375"/>
                      <a:pt x="607" y="268"/>
                    </a:cubicBezTo>
                    <a:cubicBezTo>
                      <a:pt x="598" y="268"/>
                      <a:pt x="589" y="259"/>
                      <a:pt x="589" y="259"/>
                    </a:cubicBezTo>
                    <a:cubicBezTo>
                      <a:pt x="571" y="223"/>
                      <a:pt x="571" y="187"/>
                      <a:pt x="554" y="152"/>
                    </a:cubicBezTo>
                    <a:cubicBezTo>
                      <a:pt x="507" y="54"/>
                      <a:pt x="407" y="1"/>
                      <a:pt x="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9"/>
              <p:cNvSpPr/>
              <p:nvPr/>
            </p:nvSpPr>
            <p:spPr>
              <a:xfrm>
                <a:off x="3778958" y="2219794"/>
                <a:ext cx="26081" cy="35843"/>
              </a:xfrm>
              <a:custGeom>
                <a:avLst/>
                <a:gdLst/>
                <a:ahLst/>
                <a:cxnLst/>
                <a:rect l="l" t="t" r="r" b="b"/>
                <a:pathLst>
                  <a:path w="545" h="749" extrusionOk="0">
                    <a:moveTo>
                      <a:pt x="274" y="0"/>
                    </a:moveTo>
                    <a:cubicBezTo>
                      <a:pt x="224" y="0"/>
                      <a:pt x="176" y="23"/>
                      <a:pt x="135" y="70"/>
                    </a:cubicBezTo>
                    <a:cubicBezTo>
                      <a:pt x="28" y="195"/>
                      <a:pt x="1" y="337"/>
                      <a:pt x="10" y="507"/>
                    </a:cubicBezTo>
                    <a:cubicBezTo>
                      <a:pt x="19" y="543"/>
                      <a:pt x="36" y="578"/>
                      <a:pt x="63" y="614"/>
                    </a:cubicBezTo>
                    <a:cubicBezTo>
                      <a:pt x="104" y="704"/>
                      <a:pt x="190" y="749"/>
                      <a:pt x="286" y="749"/>
                    </a:cubicBezTo>
                    <a:cubicBezTo>
                      <a:pt x="295" y="749"/>
                      <a:pt x="304" y="748"/>
                      <a:pt x="313" y="748"/>
                    </a:cubicBezTo>
                    <a:cubicBezTo>
                      <a:pt x="420" y="748"/>
                      <a:pt x="474" y="667"/>
                      <a:pt x="491" y="569"/>
                    </a:cubicBezTo>
                    <a:cubicBezTo>
                      <a:pt x="518" y="489"/>
                      <a:pt x="545" y="391"/>
                      <a:pt x="545" y="302"/>
                    </a:cubicBezTo>
                    <a:cubicBezTo>
                      <a:pt x="545" y="186"/>
                      <a:pt x="491" y="96"/>
                      <a:pt x="384" y="34"/>
                    </a:cubicBezTo>
                    <a:cubicBezTo>
                      <a:pt x="347" y="12"/>
                      <a:pt x="310" y="0"/>
                      <a:pt x="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9"/>
            <p:cNvGrpSpPr/>
            <p:nvPr/>
          </p:nvGrpSpPr>
          <p:grpSpPr>
            <a:xfrm>
              <a:off x="3557817" y="2006166"/>
              <a:ext cx="700655" cy="520048"/>
              <a:chOff x="3557817" y="2006166"/>
              <a:chExt cx="700655" cy="520048"/>
            </a:xfrm>
          </p:grpSpPr>
          <p:sp>
            <p:nvSpPr>
              <p:cNvPr id="717" name="Google Shape;717;p39"/>
              <p:cNvSpPr/>
              <p:nvPr/>
            </p:nvSpPr>
            <p:spPr>
              <a:xfrm>
                <a:off x="3557817" y="2006166"/>
                <a:ext cx="646856" cy="206494"/>
              </a:xfrm>
              <a:custGeom>
                <a:avLst/>
                <a:gdLst/>
                <a:ahLst/>
                <a:cxnLst/>
                <a:rect l="l" t="t" r="r" b="b"/>
                <a:pathLst>
                  <a:path w="13517" h="4315" extrusionOk="0">
                    <a:moveTo>
                      <a:pt x="10239" y="1"/>
                    </a:moveTo>
                    <a:cubicBezTo>
                      <a:pt x="9908" y="1"/>
                      <a:pt x="9576" y="12"/>
                      <a:pt x="9243" y="29"/>
                    </a:cubicBezTo>
                    <a:cubicBezTo>
                      <a:pt x="8235" y="82"/>
                      <a:pt x="7236" y="207"/>
                      <a:pt x="6237" y="421"/>
                    </a:cubicBezTo>
                    <a:cubicBezTo>
                      <a:pt x="5933" y="484"/>
                      <a:pt x="5621" y="537"/>
                      <a:pt x="5318" y="600"/>
                    </a:cubicBezTo>
                    <a:cubicBezTo>
                      <a:pt x="4354" y="814"/>
                      <a:pt x="3417" y="1099"/>
                      <a:pt x="2508" y="1465"/>
                    </a:cubicBezTo>
                    <a:cubicBezTo>
                      <a:pt x="1945" y="1688"/>
                      <a:pt x="1410" y="1938"/>
                      <a:pt x="911" y="2277"/>
                    </a:cubicBezTo>
                    <a:cubicBezTo>
                      <a:pt x="661" y="2446"/>
                      <a:pt x="420" y="2642"/>
                      <a:pt x="242" y="2901"/>
                    </a:cubicBezTo>
                    <a:cubicBezTo>
                      <a:pt x="1" y="3240"/>
                      <a:pt x="45" y="3508"/>
                      <a:pt x="384" y="3758"/>
                    </a:cubicBezTo>
                    <a:cubicBezTo>
                      <a:pt x="607" y="3918"/>
                      <a:pt x="875" y="4007"/>
                      <a:pt x="1134" y="4079"/>
                    </a:cubicBezTo>
                    <a:cubicBezTo>
                      <a:pt x="1142" y="4080"/>
                      <a:pt x="1151" y="4081"/>
                      <a:pt x="1159" y="4081"/>
                    </a:cubicBezTo>
                    <a:cubicBezTo>
                      <a:pt x="1195" y="4081"/>
                      <a:pt x="1230" y="4068"/>
                      <a:pt x="1259" y="4061"/>
                    </a:cubicBezTo>
                    <a:cubicBezTo>
                      <a:pt x="1331" y="4031"/>
                      <a:pt x="1402" y="4016"/>
                      <a:pt x="1471" y="4016"/>
                    </a:cubicBezTo>
                    <a:cubicBezTo>
                      <a:pt x="1588" y="4016"/>
                      <a:pt x="1698" y="4060"/>
                      <a:pt x="1794" y="4150"/>
                    </a:cubicBezTo>
                    <a:cubicBezTo>
                      <a:pt x="1856" y="4204"/>
                      <a:pt x="1919" y="4230"/>
                      <a:pt x="1999" y="4239"/>
                    </a:cubicBezTo>
                    <a:cubicBezTo>
                      <a:pt x="2451" y="4293"/>
                      <a:pt x="2901" y="4314"/>
                      <a:pt x="3350" y="4314"/>
                    </a:cubicBezTo>
                    <a:cubicBezTo>
                      <a:pt x="3726" y="4314"/>
                      <a:pt x="4102" y="4299"/>
                      <a:pt x="4479" y="4275"/>
                    </a:cubicBezTo>
                    <a:cubicBezTo>
                      <a:pt x="4503" y="4275"/>
                      <a:pt x="4528" y="4276"/>
                      <a:pt x="4552" y="4276"/>
                    </a:cubicBezTo>
                    <a:cubicBezTo>
                      <a:pt x="4602" y="4276"/>
                      <a:pt x="4652" y="4272"/>
                      <a:pt x="4693" y="4248"/>
                    </a:cubicBezTo>
                    <a:cubicBezTo>
                      <a:pt x="4760" y="4220"/>
                      <a:pt x="4827" y="4206"/>
                      <a:pt x="4894" y="4206"/>
                    </a:cubicBezTo>
                    <a:cubicBezTo>
                      <a:pt x="4934" y="4206"/>
                      <a:pt x="4974" y="4211"/>
                      <a:pt x="5014" y="4221"/>
                    </a:cubicBezTo>
                    <a:cubicBezTo>
                      <a:pt x="5059" y="4230"/>
                      <a:pt x="5112" y="4230"/>
                      <a:pt x="5157" y="4230"/>
                    </a:cubicBezTo>
                    <a:cubicBezTo>
                      <a:pt x="5576" y="4177"/>
                      <a:pt x="5996" y="4141"/>
                      <a:pt x="6406" y="4070"/>
                    </a:cubicBezTo>
                    <a:cubicBezTo>
                      <a:pt x="7093" y="3954"/>
                      <a:pt x="7780" y="3811"/>
                      <a:pt x="8458" y="3668"/>
                    </a:cubicBezTo>
                    <a:cubicBezTo>
                      <a:pt x="8717" y="3615"/>
                      <a:pt x="8984" y="3570"/>
                      <a:pt x="9216" y="3436"/>
                    </a:cubicBezTo>
                    <a:cubicBezTo>
                      <a:pt x="9252" y="3410"/>
                      <a:pt x="9305" y="3410"/>
                      <a:pt x="9359" y="3401"/>
                    </a:cubicBezTo>
                    <a:cubicBezTo>
                      <a:pt x="9475" y="3383"/>
                      <a:pt x="9591" y="3365"/>
                      <a:pt x="9707" y="3329"/>
                    </a:cubicBezTo>
                    <a:cubicBezTo>
                      <a:pt x="9903" y="3276"/>
                      <a:pt x="10099" y="3205"/>
                      <a:pt x="10296" y="3142"/>
                    </a:cubicBezTo>
                    <a:cubicBezTo>
                      <a:pt x="10938" y="2919"/>
                      <a:pt x="11571" y="2660"/>
                      <a:pt x="12160" y="2339"/>
                    </a:cubicBezTo>
                    <a:cubicBezTo>
                      <a:pt x="12249" y="2295"/>
                      <a:pt x="12312" y="2241"/>
                      <a:pt x="12356" y="2152"/>
                    </a:cubicBezTo>
                    <a:cubicBezTo>
                      <a:pt x="12407" y="2041"/>
                      <a:pt x="12499" y="1955"/>
                      <a:pt x="12616" y="1955"/>
                    </a:cubicBezTo>
                    <a:cubicBezTo>
                      <a:pt x="12621" y="1955"/>
                      <a:pt x="12627" y="1955"/>
                      <a:pt x="12633" y="1956"/>
                    </a:cubicBezTo>
                    <a:cubicBezTo>
                      <a:pt x="12767" y="1956"/>
                      <a:pt x="12856" y="1893"/>
                      <a:pt x="12945" y="1822"/>
                    </a:cubicBezTo>
                    <a:cubicBezTo>
                      <a:pt x="13115" y="1670"/>
                      <a:pt x="13284" y="1510"/>
                      <a:pt x="13391" y="1295"/>
                    </a:cubicBezTo>
                    <a:cubicBezTo>
                      <a:pt x="13516" y="1037"/>
                      <a:pt x="13480" y="805"/>
                      <a:pt x="13248" y="626"/>
                    </a:cubicBezTo>
                    <a:cubicBezTo>
                      <a:pt x="13132" y="537"/>
                      <a:pt x="13008" y="448"/>
                      <a:pt x="12865" y="403"/>
                    </a:cubicBezTo>
                    <a:cubicBezTo>
                      <a:pt x="12579" y="305"/>
                      <a:pt x="12276" y="207"/>
                      <a:pt x="11982" y="145"/>
                    </a:cubicBezTo>
                    <a:cubicBezTo>
                      <a:pt x="11401" y="37"/>
                      <a:pt x="10821" y="1"/>
                      <a:pt x="10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9"/>
              <p:cNvSpPr/>
              <p:nvPr/>
            </p:nvSpPr>
            <p:spPr>
              <a:xfrm>
                <a:off x="3759768" y="2488218"/>
                <a:ext cx="176776" cy="37997"/>
              </a:xfrm>
              <a:custGeom>
                <a:avLst/>
                <a:gdLst/>
                <a:ahLst/>
                <a:cxnLst/>
                <a:rect l="l" t="t" r="r" b="b"/>
                <a:pathLst>
                  <a:path w="3694" h="794" extrusionOk="0">
                    <a:moveTo>
                      <a:pt x="3613" y="1"/>
                    </a:moveTo>
                    <a:cubicBezTo>
                      <a:pt x="2916" y="91"/>
                      <a:pt x="2212" y="112"/>
                      <a:pt x="1505" y="112"/>
                    </a:cubicBezTo>
                    <a:cubicBezTo>
                      <a:pt x="1028" y="112"/>
                      <a:pt x="550" y="102"/>
                      <a:pt x="72" y="99"/>
                    </a:cubicBezTo>
                    <a:lnTo>
                      <a:pt x="72" y="99"/>
                    </a:lnTo>
                    <a:cubicBezTo>
                      <a:pt x="107" y="304"/>
                      <a:pt x="107" y="509"/>
                      <a:pt x="0" y="714"/>
                    </a:cubicBezTo>
                    <a:cubicBezTo>
                      <a:pt x="368" y="772"/>
                      <a:pt x="732" y="794"/>
                      <a:pt x="1094" y="794"/>
                    </a:cubicBezTo>
                    <a:cubicBezTo>
                      <a:pt x="1971" y="794"/>
                      <a:pt x="2835" y="663"/>
                      <a:pt x="3694" y="581"/>
                    </a:cubicBezTo>
                    <a:cubicBezTo>
                      <a:pt x="3667" y="375"/>
                      <a:pt x="3640" y="197"/>
                      <a:pt x="36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9"/>
              <p:cNvSpPr/>
              <p:nvPr/>
            </p:nvSpPr>
            <p:spPr>
              <a:xfrm>
                <a:off x="3982632" y="2423325"/>
                <a:ext cx="166105" cy="80731"/>
              </a:xfrm>
              <a:custGeom>
                <a:avLst/>
                <a:gdLst/>
                <a:ahLst/>
                <a:cxnLst/>
                <a:rect l="l" t="t" r="r" b="b"/>
                <a:pathLst>
                  <a:path w="3471" h="1687" extrusionOk="0">
                    <a:moveTo>
                      <a:pt x="3194" y="1"/>
                    </a:moveTo>
                    <a:cubicBezTo>
                      <a:pt x="2168" y="465"/>
                      <a:pt x="1124" y="920"/>
                      <a:pt x="0" y="1178"/>
                    </a:cubicBezTo>
                    <a:cubicBezTo>
                      <a:pt x="36" y="1267"/>
                      <a:pt x="80" y="1339"/>
                      <a:pt x="98" y="1428"/>
                    </a:cubicBezTo>
                    <a:cubicBezTo>
                      <a:pt x="116" y="1508"/>
                      <a:pt x="116" y="1598"/>
                      <a:pt x="125" y="1687"/>
                    </a:cubicBezTo>
                    <a:cubicBezTo>
                      <a:pt x="1062" y="1544"/>
                      <a:pt x="2971" y="875"/>
                      <a:pt x="3470" y="518"/>
                    </a:cubicBezTo>
                    <a:cubicBezTo>
                      <a:pt x="3372" y="340"/>
                      <a:pt x="3283" y="170"/>
                      <a:pt x="31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9"/>
              <p:cNvSpPr/>
              <p:nvPr/>
            </p:nvSpPr>
            <p:spPr>
              <a:xfrm>
                <a:off x="3811404" y="2187683"/>
                <a:ext cx="174671" cy="58287"/>
              </a:xfrm>
              <a:custGeom>
                <a:avLst/>
                <a:gdLst/>
                <a:ahLst/>
                <a:cxnLst/>
                <a:rect l="l" t="t" r="r" b="b"/>
                <a:pathLst>
                  <a:path w="3650" h="1218" extrusionOk="0">
                    <a:moveTo>
                      <a:pt x="3596" y="0"/>
                    </a:moveTo>
                    <a:lnTo>
                      <a:pt x="3596" y="0"/>
                    </a:lnTo>
                    <a:cubicBezTo>
                      <a:pt x="2418" y="304"/>
                      <a:pt x="1223" y="518"/>
                      <a:pt x="1" y="652"/>
                    </a:cubicBezTo>
                    <a:cubicBezTo>
                      <a:pt x="99" y="839"/>
                      <a:pt x="126" y="1017"/>
                      <a:pt x="90" y="1214"/>
                    </a:cubicBezTo>
                    <a:cubicBezTo>
                      <a:pt x="126" y="1214"/>
                      <a:pt x="161" y="1218"/>
                      <a:pt x="194" y="1218"/>
                    </a:cubicBezTo>
                    <a:cubicBezTo>
                      <a:pt x="211" y="1218"/>
                      <a:pt x="227" y="1217"/>
                      <a:pt x="242" y="1214"/>
                    </a:cubicBezTo>
                    <a:cubicBezTo>
                      <a:pt x="706" y="1142"/>
                      <a:pt x="1178" y="1080"/>
                      <a:pt x="1642" y="999"/>
                    </a:cubicBezTo>
                    <a:cubicBezTo>
                      <a:pt x="2231" y="901"/>
                      <a:pt x="2811" y="776"/>
                      <a:pt x="3400" y="660"/>
                    </a:cubicBezTo>
                    <a:cubicBezTo>
                      <a:pt x="3480" y="643"/>
                      <a:pt x="3569" y="607"/>
                      <a:pt x="3650" y="580"/>
                    </a:cubicBezTo>
                    <a:cubicBezTo>
                      <a:pt x="3632" y="482"/>
                      <a:pt x="3605" y="393"/>
                      <a:pt x="3596" y="295"/>
                    </a:cubicBezTo>
                    <a:cubicBezTo>
                      <a:pt x="3587" y="205"/>
                      <a:pt x="3596" y="107"/>
                      <a:pt x="3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9"/>
              <p:cNvSpPr/>
              <p:nvPr/>
            </p:nvSpPr>
            <p:spPr>
              <a:xfrm>
                <a:off x="4024889" y="2129634"/>
                <a:ext cx="126002" cy="72596"/>
              </a:xfrm>
              <a:custGeom>
                <a:avLst/>
                <a:gdLst/>
                <a:ahLst/>
                <a:cxnLst/>
                <a:rect l="l" t="t" r="r" b="b"/>
                <a:pathLst>
                  <a:path w="2633" h="1517" extrusionOk="0">
                    <a:moveTo>
                      <a:pt x="2454" y="0"/>
                    </a:moveTo>
                    <a:cubicBezTo>
                      <a:pt x="2061" y="170"/>
                      <a:pt x="1660" y="357"/>
                      <a:pt x="1249" y="526"/>
                    </a:cubicBezTo>
                    <a:cubicBezTo>
                      <a:pt x="830" y="687"/>
                      <a:pt x="402" y="830"/>
                      <a:pt x="0" y="972"/>
                    </a:cubicBezTo>
                    <a:cubicBezTo>
                      <a:pt x="63" y="1160"/>
                      <a:pt x="116" y="1338"/>
                      <a:pt x="179" y="1517"/>
                    </a:cubicBezTo>
                    <a:cubicBezTo>
                      <a:pt x="598" y="1454"/>
                      <a:pt x="2427" y="705"/>
                      <a:pt x="2632" y="482"/>
                    </a:cubicBezTo>
                    <a:cubicBezTo>
                      <a:pt x="2570" y="312"/>
                      <a:pt x="2507" y="143"/>
                      <a:pt x="2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9"/>
              <p:cNvSpPr/>
              <p:nvPr/>
            </p:nvSpPr>
            <p:spPr>
              <a:xfrm>
                <a:off x="3614622" y="2431796"/>
                <a:ext cx="102075" cy="80396"/>
              </a:xfrm>
              <a:custGeom>
                <a:avLst/>
                <a:gdLst/>
                <a:ahLst/>
                <a:cxnLst/>
                <a:rect l="l" t="t" r="r" b="b"/>
                <a:pathLst>
                  <a:path w="2133" h="1680" extrusionOk="0">
                    <a:moveTo>
                      <a:pt x="91" y="1"/>
                    </a:moveTo>
                    <a:cubicBezTo>
                      <a:pt x="40" y="1"/>
                      <a:pt x="7" y="39"/>
                      <a:pt x="0" y="109"/>
                    </a:cubicBezTo>
                    <a:cubicBezTo>
                      <a:pt x="0" y="136"/>
                      <a:pt x="0" y="154"/>
                      <a:pt x="9" y="181"/>
                    </a:cubicBezTo>
                    <a:cubicBezTo>
                      <a:pt x="80" y="502"/>
                      <a:pt x="205" y="787"/>
                      <a:pt x="491" y="992"/>
                    </a:cubicBezTo>
                    <a:cubicBezTo>
                      <a:pt x="857" y="1260"/>
                      <a:pt x="1294" y="1403"/>
                      <a:pt x="1713" y="1563"/>
                    </a:cubicBezTo>
                    <a:cubicBezTo>
                      <a:pt x="1829" y="1608"/>
                      <a:pt x="1954" y="1644"/>
                      <a:pt x="2070" y="1679"/>
                    </a:cubicBezTo>
                    <a:cubicBezTo>
                      <a:pt x="2088" y="1474"/>
                      <a:pt x="2114" y="1296"/>
                      <a:pt x="2132" y="1108"/>
                    </a:cubicBezTo>
                    <a:cubicBezTo>
                      <a:pt x="2132" y="1108"/>
                      <a:pt x="2123" y="1099"/>
                      <a:pt x="2106" y="1099"/>
                    </a:cubicBezTo>
                    <a:cubicBezTo>
                      <a:pt x="1508" y="912"/>
                      <a:pt x="990" y="573"/>
                      <a:pt x="473" y="225"/>
                    </a:cubicBezTo>
                    <a:cubicBezTo>
                      <a:pt x="375" y="154"/>
                      <a:pt x="268" y="82"/>
                      <a:pt x="161" y="20"/>
                    </a:cubicBezTo>
                    <a:cubicBezTo>
                      <a:pt x="135" y="7"/>
                      <a:pt x="112" y="1"/>
                      <a:pt x="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9"/>
              <p:cNvSpPr/>
              <p:nvPr/>
            </p:nvSpPr>
            <p:spPr>
              <a:xfrm>
                <a:off x="3650896" y="2220560"/>
                <a:ext cx="119590" cy="30244"/>
              </a:xfrm>
              <a:custGeom>
                <a:avLst/>
                <a:gdLst/>
                <a:ahLst/>
                <a:cxnLst/>
                <a:rect l="l" t="t" r="r" b="b"/>
                <a:pathLst>
                  <a:path w="2499" h="632" extrusionOk="0">
                    <a:moveTo>
                      <a:pt x="63" y="0"/>
                    </a:moveTo>
                    <a:cubicBezTo>
                      <a:pt x="36" y="161"/>
                      <a:pt x="18" y="312"/>
                      <a:pt x="0" y="464"/>
                    </a:cubicBezTo>
                    <a:cubicBezTo>
                      <a:pt x="548" y="572"/>
                      <a:pt x="1099" y="632"/>
                      <a:pt x="1652" y="632"/>
                    </a:cubicBezTo>
                    <a:cubicBezTo>
                      <a:pt x="1919" y="632"/>
                      <a:pt x="2186" y="618"/>
                      <a:pt x="2454" y="589"/>
                    </a:cubicBezTo>
                    <a:cubicBezTo>
                      <a:pt x="2472" y="402"/>
                      <a:pt x="2481" y="223"/>
                      <a:pt x="2498" y="27"/>
                    </a:cubicBezTo>
                    <a:lnTo>
                      <a:pt x="2498" y="27"/>
                    </a:lnTo>
                    <a:cubicBezTo>
                      <a:pt x="2129" y="51"/>
                      <a:pt x="1762" y="64"/>
                      <a:pt x="1397" y="64"/>
                    </a:cubicBezTo>
                    <a:cubicBezTo>
                      <a:pt x="950" y="64"/>
                      <a:pt x="505" y="44"/>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9"/>
              <p:cNvSpPr/>
              <p:nvPr/>
            </p:nvSpPr>
            <p:spPr>
              <a:xfrm>
                <a:off x="4177740" y="2315554"/>
                <a:ext cx="80731" cy="105712"/>
              </a:xfrm>
              <a:custGeom>
                <a:avLst/>
                <a:gdLst/>
                <a:ahLst/>
                <a:cxnLst/>
                <a:rect l="l" t="t" r="r" b="b"/>
                <a:pathLst>
                  <a:path w="1687" h="2209" extrusionOk="0">
                    <a:moveTo>
                      <a:pt x="1339" y="1"/>
                    </a:moveTo>
                    <a:cubicBezTo>
                      <a:pt x="1307" y="1"/>
                      <a:pt x="1284" y="28"/>
                      <a:pt x="1258" y="85"/>
                    </a:cubicBezTo>
                    <a:cubicBezTo>
                      <a:pt x="1195" y="192"/>
                      <a:pt x="1142" y="308"/>
                      <a:pt x="1080" y="415"/>
                    </a:cubicBezTo>
                    <a:cubicBezTo>
                      <a:pt x="812" y="825"/>
                      <a:pt x="473" y="1164"/>
                      <a:pt x="134" y="1503"/>
                    </a:cubicBezTo>
                    <a:cubicBezTo>
                      <a:pt x="89" y="1539"/>
                      <a:pt x="45" y="1584"/>
                      <a:pt x="0" y="1628"/>
                    </a:cubicBezTo>
                    <a:cubicBezTo>
                      <a:pt x="161" y="1789"/>
                      <a:pt x="241" y="1976"/>
                      <a:pt x="268" y="2208"/>
                    </a:cubicBezTo>
                    <a:cubicBezTo>
                      <a:pt x="312" y="2181"/>
                      <a:pt x="330" y="2172"/>
                      <a:pt x="348" y="2155"/>
                    </a:cubicBezTo>
                    <a:cubicBezTo>
                      <a:pt x="553" y="1940"/>
                      <a:pt x="767" y="1735"/>
                      <a:pt x="964" y="1503"/>
                    </a:cubicBezTo>
                    <a:cubicBezTo>
                      <a:pt x="1204" y="1218"/>
                      <a:pt x="1436" y="915"/>
                      <a:pt x="1588" y="567"/>
                    </a:cubicBezTo>
                    <a:cubicBezTo>
                      <a:pt x="1686" y="344"/>
                      <a:pt x="1633" y="174"/>
                      <a:pt x="1427" y="40"/>
                    </a:cubicBezTo>
                    <a:cubicBezTo>
                      <a:pt x="1390" y="14"/>
                      <a:pt x="1362" y="1"/>
                      <a:pt x="13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9"/>
              <p:cNvSpPr/>
              <p:nvPr/>
            </p:nvSpPr>
            <p:spPr>
              <a:xfrm>
                <a:off x="3564229" y="2191942"/>
                <a:ext cx="42735" cy="40581"/>
              </a:xfrm>
              <a:custGeom>
                <a:avLst/>
                <a:gdLst/>
                <a:ahLst/>
                <a:cxnLst/>
                <a:rect l="l" t="t" r="r" b="b"/>
                <a:pathLst>
                  <a:path w="893" h="848" extrusionOk="0">
                    <a:moveTo>
                      <a:pt x="1" y="0"/>
                    </a:moveTo>
                    <a:lnTo>
                      <a:pt x="1" y="0"/>
                    </a:lnTo>
                    <a:cubicBezTo>
                      <a:pt x="54" y="206"/>
                      <a:pt x="108" y="393"/>
                      <a:pt x="215" y="554"/>
                    </a:cubicBezTo>
                    <a:cubicBezTo>
                      <a:pt x="232" y="589"/>
                      <a:pt x="268" y="625"/>
                      <a:pt x="304" y="643"/>
                    </a:cubicBezTo>
                    <a:cubicBezTo>
                      <a:pt x="464" y="732"/>
                      <a:pt x="643" y="803"/>
                      <a:pt x="821" y="848"/>
                    </a:cubicBezTo>
                    <a:cubicBezTo>
                      <a:pt x="848" y="696"/>
                      <a:pt x="866" y="563"/>
                      <a:pt x="893" y="411"/>
                    </a:cubicBezTo>
                    <a:cubicBezTo>
                      <a:pt x="741" y="357"/>
                      <a:pt x="589" y="304"/>
                      <a:pt x="438" y="241"/>
                    </a:cubicBezTo>
                    <a:cubicBezTo>
                      <a:pt x="295" y="170"/>
                      <a:pt x="161" y="9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9"/>
              <p:cNvSpPr/>
              <p:nvPr/>
            </p:nvSpPr>
            <p:spPr>
              <a:xfrm>
                <a:off x="4180277" y="2079242"/>
                <a:ext cx="25650" cy="46563"/>
              </a:xfrm>
              <a:custGeom>
                <a:avLst/>
                <a:gdLst/>
                <a:ahLst/>
                <a:cxnLst/>
                <a:rect l="l" t="t" r="r" b="b"/>
                <a:pathLst>
                  <a:path w="536" h="973" extrusionOk="0">
                    <a:moveTo>
                      <a:pt x="518" y="0"/>
                    </a:moveTo>
                    <a:lnTo>
                      <a:pt x="518" y="0"/>
                    </a:lnTo>
                    <a:cubicBezTo>
                      <a:pt x="340" y="179"/>
                      <a:pt x="161" y="366"/>
                      <a:pt x="1" y="536"/>
                    </a:cubicBezTo>
                    <a:cubicBezTo>
                      <a:pt x="54" y="678"/>
                      <a:pt x="117" y="821"/>
                      <a:pt x="188" y="973"/>
                    </a:cubicBezTo>
                    <a:cubicBezTo>
                      <a:pt x="473" y="705"/>
                      <a:pt x="536" y="357"/>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9"/>
            <p:cNvGrpSpPr/>
            <p:nvPr/>
          </p:nvGrpSpPr>
          <p:grpSpPr>
            <a:xfrm>
              <a:off x="3591555" y="2129634"/>
              <a:ext cx="639161" cy="352313"/>
              <a:chOff x="3591555" y="2129634"/>
              <a:chExt cx="639161" cy="352313"/>
            </a:xfrm>
          </p:grpSpPr>
          <p:sp>
            <p:nvSpPr>
              <p:cNvPr id="728" name="Google Shape;728;p39"/>
              <p:cNvSpPr/>
              <p:nvPr/>
            </p:nvSpPr>
            <p:spPr>
              <a:xfrm>
                <a:off x="3802455" y="2226111"/>
                <a:ext cx="191324" cy="133276"/>
              </a:xfrm>
              <a:custGeom>
                <a:avLst/>
                <a:gdLst/>
                <a:ahLst/>
                <a:cxnLst/>
                <a:rect l="l" t="t" r="r" b="b"/>
                <a:pathLst>
                  <a:path w="3998" h="2785" extrusionOk="0">
                    <a:moveTo>
                      <a:pt x="3997" y="0"/>
                    </a:moveTo>
                    <a:lnTo>
                      <a:pt x="3997" y="0"/>
                    </a:lnTo>
                    <a:cubicBezTo>
                      <a:pt x="3908" y="18"/>
                      <a:pt x="3837" y="45"/>
                      <a:pt x="3756" y="54"/>
                    </a:cubicBezTo>
                    <a:cubicBezTo>
                      <a:pt x="3007" y="196"/>
                      <a:pt x="2249" y="348"/>
                      <a:pt x="1490" y="482"/>
                    </a:cubicBezTo>
                    <a:cubicBezTo>
                      <a:pt x="1133" y="544"/>
                      <a:pt x="768" y="589"/>
                      <a:pt x="402" y="616"/>
                    </a:cubicBezTo>
                    <a:cubicBezTo>
                      <a:pt x="232" y="634"/>
                      <a:pt x="99" y="678"/>
                      <a:pt x="0" y="839"/>
                    </a:cubicBezTo>
                    <a:cubicBezTo>
                      <a:pt x="215" y="1097"/>
                      <a:pt x="420" y="1356"/>
                      <a:pt x="625" y="1615"/>
                    </a:cubicBezTo>
                    <a:cubicBezTo>
                      <a:pt x="901" y="1972"/>
                      <a:pt x="1169" y="2329"/>
                      <a:pt x="1446" y="2685"/>
                    </a:cubicBezTo>
                    <a:cubicBezTo>
                      <a:pt x="1487" y="2735"/>
                      <a:pt x="1513" y="2785"/>
                      <a:pt x="1587" y="2785"/>
                    </a:cubicBezTo>
                    <a:cubicBezTo>
                      <a:pt x="1593" y="2785"/>
                      <a:pt x="1600" y="2784"/>
                      <a:pt x="1606" y="2784"/>
                    </a:cubicBezTo>
                    <a:cubicBezTo>
                      <a:pt x="2240" y="2730"/>
                      <a:pt x="2864" y="2659"/>
                      <a:pt x="3480" y="2543"/>
                    </a:cubicBezTo>
                    <a:cubicBezTo>
                      <a:pt x="3578" y="2525"/>
                      <a:pt x="3622" y="2489"/>
                      <a:pt x="3631" y="2391"/>
                    </a:cubicBezTo>
                    <a:cubicBezTo>
                      <a:pt x="3721" y="1838"/>
                      <a:pt x="3819" y="1285"/>
                      <a:pt x="3908" y="741"/>
                    </a:cubicBezTo>
                    <a:cubicBezTo>
                      <a:pt x="3944" y="500"/>
                      <a:pt x="3961" y="250"/>
                      <a:pt x="3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9"/>
              <p:cNvSpPr/>
              <p:nvPr/>
            </p:nvSpPr>
            <p:spPr>
              <a:xfrm>
                <a:off x="3747373" y="2371689"/>
                <a:ext cx="196875" cy="110258"/>
              </a:xfrm>
              <a:custGeom>
                <a:avLst/>
                <a:gdLst/>
                <a:ahLst/>
                <a:cxnLst/>
                <a:rect l="l" t="t" r="r" b="b"/>
                <a:pathLst>
                  <a:path w="4114" h="2304" extrusionOk="0">
                    <a:moveTo>
                      <a:pt x="2472" y="0"/>
                    </a:moveTo>
                    <a:cubicBezTo>
                      <a:pt x="2017" y="27"/>
                      <a:pt x="1553" y="54"/>
                      <a:pt x="1089" y="72"/>
                    </a:cubicBezTo>
                    <a:cubicBezTo>
                      <a:pt x="893" y="81"/>
                      <a:pt x="696" y="89"/>
                      <a:pt x="482" y="89"/>
                    </a:cubicBezTo>
                    <a:cubicBezTo>
                      <a:pt x="322" y="759"/>
                      <a:pt x="161" y="1410"/>
                      <a:pt x="1" y="2061"/>
                    </a:cubicBezTo>
                    <a:cubicBezTo>
                      <a:pt x="45" y="2106"/>
                      <a:pt x="99" y="2132"/>
                      <a:pt x="134" y="2168"/>
                    </a:cubicBezTo>
                    <a:cubicBezTo>
                      <a:pt x="197" y="2257"/>
                      <a:pt x="277" y="2275"/>
                      <a:pt x="384" y="2284"/>
                    </a:cubicBezTo>
                    <a:cubicBezTo>
                      <a:pt x="777" y="2284"/>
                      <a:pt x="1178" y="2302"/>
                      <a:pt x="1580" y="2302"/>
                    </a:cubicBezTo>
                    <a:cubicBezTo>
                      <a:pt x="1656" y="2303"/>
                      <a:pt x="1733" y="2303"/>
                      <a:pt x="1810" y="2303"/>
                    </a:cubicBezTo>
                    <a:cubicBezTo>
                      <a:pt x="2499" y="2303"/>
                      <a:pt x="3181" y="2267"/>
                      <a:pt x="3863" y="2195"/>
                    </a:cubicBezTo>
                    <a:cubicBezTo>
                      <a:pt x="3971" y="2186"/>
                      <a:pt x="4069" y="2159"/>
                      <a:pt x="4113" y="2052"/>
                    </a:cubicBezTo>
                    <a:cubicBezTo>
                      <a:pt x="3667" y="1356"/>
                      <a:pt x="3168" y="696"/>
                      <a:pt x="2641" y="63"/>
                    </a:cubicBezTo>
                    <a:cubicBezTo>
                      <a:pt x="2588" y="0"/>
                      <a:pt x="2543" y="0"/>
                      <a:pt x="2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9"/>
              <p:cNvSpPr/>
              <p:nvPr/>
            </p:nvSpPr>
            <p:spPr>
              <a:xfrm>
                <a:off x="3963394" y="2331538"/>
                <a:ext cx="176394" cy="138732"/>
              </a:xfrm>
              <a:custGeom>
                <a:avLst/>
                <a:gdLst/>
                <a:ahLst/>
                <a:cxnLst/>
                <a:rect l="l" t="t" r="r" b="b"/>
                <a:pathLst>
                  <a:path w="3686" h="2899" extrusionOk="0">
                    <a:moveTo>
                      <a:pt x="2597" y="1"/>
                    </a:moveTo>
                    <a:cubicBezTo>
                      <a:pt x="1928" y="224"/>
                      <a:pt x="1250" y="402"/>
                      <a:pt x="554" y="500"/>
                    </a:cubicBezTo>
                    <a:cubicBezTo>
                      <a:pt x="447" y="518"/>
                      <a:pt x="420" y="572"/>
                      <a:pt x="411" y="661"/>
                    </a:cubicBezTo>
                    <a:cubicBezTo>
                      <a:pt x="277" y="1383"/>
                      <a:pt x="135" y="2106"/>
                      <a:pt x="1" y="2838"/>
                    </a:cubicBezTo>
                    <a:cubicBezTo>
                      <a:pt x="106" y="2882"/>
                      <a:pt x="146" y="2899"/>
                      <a:pt x="201" y="2899"/>
                    </a:cubicBezTo>
                    <a:cubicBezTo>
                      <a:pt x="235" y="2899"/>
                      <a:pt x="275" y="2892"/>
                      <a:pt x="340" y="2882"/>
                    </a:cubicBezTo>
                    <a:cubicBezTo>
                      <a:pt x="857" y="2775"/>
                      <a:pt x="1339" y="2606"/>
                      <a:pt x="1821" y="2409"/>
                    </a:cubicBezTo>
                    <a:cubicBezTo>
                      <a:pt x="2365" y="2186"/>
                      <a:pt x="2891" y="1945"/>
                      <a:pt x="3426" y="1713"/>
                    </a:cubicBezTo>
                    <a:cubicBezTo>
                      <a:pt x="3578" y="1651"/>
                      <a:pt x="3676" y="1553"/>
                      <a:pt x="3685" y="1374"/>
                    </a:cubicBezTo>
                    <a:cubicBezTo>
                      <a:pt x="3337" y="920"/>
                      <a:pt x="2989" y="456"/>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9"/>
              <p:cNvSpPr/>
              <p:nvPr/>
            </p:nvSpPr>
            <p:spPr>
              <a:xfrm>
                <a:off x="4021874" y="2159927"/>
                <a:ext cx="139689" cy="157204"/>
              </a:xfrm>
              <a:custGeom>
                <a:avLst/>
                <a:gdLst/>
                <a:ahLst/>
                <a:cxnLst/>
                <a:rect l="l" t="t" r="r" b="b"/>
                <a:pathLst>
                  <a:path w="2919" h="3285" extrusionOk="0">
                    <a:moveTo>
                      <a:pt x="2918" y="0"/>
                    </a:moveTo>
                    <a:cubicBezTo>
                      <a:pt x="2891" y="9"/>
                      <a:pt x="2873" y="18"/>
                      <a:pt x="2865" y="27"/>
                    </a:cubicBezTo>
                    <a:cubicBezTo>
                      <a:pt x="2097" y="473"/>
                      <a:pt x="1277" y="812"/>
                      <a:pt x="438" y="1080"/>
                    </a:cubicBezTo>
                    <a:cubicBezTo>
                      <a:pt x="251" y="1142"/>
                      <a:pt x="72" y="1187"/>
                      <a:pt x="1" y="1419"/>
                    </a:cubicBezTo>
                    <a:cubicBezTo>
                      <a:pt x="10" y="1437"/>
                      <a:pt x="28" y="1455"/>
                      <a:pt x="45" y="1481"/>
                    </a:cubicBezTo>
                    <a:cubicBezTo>
                      <a:pt x="500" y="2043"/>
                      <a:pt x="947" y="2605"/>
                      <a:pt x="1401" y="3167"/>
                    </a:cubicBezTo>
                    <a:cubicBezTo>
                      <a:pt x="1468" y="3250"/>
                      <a:pt x="1496" y="3285"/>
                      <a:pt x="1544" y="3285"/>
                    </a:cubicBezTo>
                    <a:cubicBezTo>
                      <a:pt x="1574" y="3285"/>
                      <a:pt x="1611" y="3272"/>
                      <a:pt x="1669" y="3248"/>
                    </a:cubicBezTo>
                    <a:cubicBezTo>
                      <a:pt x="2017" y="3114"/>
                      <a:pt x="2356" y="2962"/>
                      <a:pt x="2704" y="2828"/>
                    </a:cubicBezTo>
                    <a:cubicBezTo>
                      <a:pt x="2802" y="2793"/>
                      <a:pt x="2838" y="2730"/>
                      <a:pt x="2838" y="2623"/>
                    </a:cubicBezTo>
                    <a:cubicBezTo>
                      <a:pt x="2865" y="1785"/>
                      <a:pt x="2891" y="955"/>
                      <a:pt x="2918" y="116"/>
                    </a:cubicBezTo>
                    <a:cubicBezTo>
                      <a:pt x="2918" y="81"/>
                      <a:pt x="2918" y="45"/>
                      <a:pt x="2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9"/>
              <p:cNvSpPr/>
              <p:nvPr/>
            </p:nvSpPr>
            <p:spPr>
              <a:xfrm>
                <a:off x="3639794" y="2253006"/>
                <a:ext cx="145623" cy="111454"/>
              </a:xfrm>
              <a:custGeom>
                <a:avLst/>
                <a:gdLst/>
                <a:ahLst/>
                <a:cxnLst/>
                <a:rect l="l" t="t" r="r" b="b"/>
                <a:pathLst>
                  <a:path w="3043" h="2329" extrusionOk="0">
                    <a:moveTo>
                      <a:pt x="1" y="0"/>
                    </a:moveTo>
                    <a:lnTo>
                      <a:pt x="1" y="0"/>
                    </a:lnTo>
                    <a:cubicBezTo>
                      <a:pt x="27" y="72"/>
                      <a:pt x="45" y="107"/>
                      <a:pt x="54" y="143"/>
                    </a:cubicBezTo>
                    <a:cubicBezTo>
                      <a:pt x="375" y="821"/>
                      <a:pt x="696" y="1490"/>
                      <a:pt x="1009" y="2168"/>
                    </a:cubicBezTo>
                    <a:cubicBezTo>
                      <a:pt x="1044" y="2239"/>
                      <a:pt x="1089" y="2275"/>
                      <a:pt x="1169" y="2275"/>
                    </a:cubicBezTo>
                    <a:cubicBezTo>
                      <a:pt x="1562" y="2293"/>
                      <a:pt x="1945" y="2311"/>
                      <a:pt x="2338" y="2329"/>
                    </a:cubicBezTo>
                    <a:cubicBezTo>
                      <a:pt x="2400" y="2329"/>
                      <a:pt x="2472" y="2320"/>
                      <a:pt x="2552" y="2320"/>
                    </a:cubicBezTo>
                    <a:cubicBezTo>
                      <a:pt x="2713" y="1642"/>
                      <a:pt x="2882" y="964"/>
                      <a:pt x="3043" y="295"/>
                    </a:cubicBezTo>
                    <a:cubicBezTo>
                      <a:pt x="2989" y="259"/>
                      <a:pt x="2944" y="241"/>
                      <a:pt x="2909" y="214"/>
                    </a:cubicBezTo>
                    <a:cubicBezTo>
                      <a:pt x="2845" y="157"/>
                      <a:pt x="2786" y="140"/>
                      <a:pt x="2715" y="140"/>
                    </a:cubicBezTo>
                    <a:cubicBezTo>
                      <a:pt x="2697" y="140"/>
                      <a:pt x="2679" y="141"/>
                      <a:pt x="2659" y="143"/>
                    </a:cubicBezTo>
                    <a:cubicBezTo>
                      <a:pt x="2507" y="161"/>
                      <a:pt x="2347" y="161"/>
                      <a:pt x="2195" y="170"/>
                    </a:cubicBezTo>
                    <a:cubicBezTo>
                      <a:pt x="2079" y="176"/>
                      <a:pt x="1962" y="179"/>
                      <a:pt x="1845" y="179"/>
                    </a:cubicBezTo>
                    <a:cubicBezTo>
                      <a:pt x="1293" y="179"/>
                      <a:pt x="742" y="112"/>
                      <a:pt x="197" y="9"/>
                    </a:cubicBezTo>
                    <a:cubicBezTo>
                      <a:pt x="170" y="5"/>
                      <a:pt x="143" y="5"/>
                      <a:pt x="112" y="5"/>
                    </a:cubicBezTo>
                    <a:cubicBezTo>
                      <a:pt x="81" y="5"/>
                      <a:pt x="45" y="5"/>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9"/>
              <p:cNvSpPr/>
              <p:nvPr/>
            </p:nvSpPr>
            <p:spPr>
              <a:xfrm>
                <a:off x="3612899" y="2358433"/>
                <a:ext cx="116192" cy="115713"/>
              </a:xfrm>
              <a:custGeom>
                <a:avLst/>
                <a:gdLst/>
                <a:ahLst/>
                <a:cxnLst/>
                <a:rect l="l" t="t" r="r" b="b"/>
                <a:pathLst>
                  <a:path w="2428" h="2418" extrusionOk="0">
                    <a:moveTo>
                      <a:pt x="1" y="1"/>
                    </a:moveTo>
                    <a:lnTo>
                      <a:pt x="1" y="1"/>
                    </a:lnTo>
                    <a:cubicBezTo>
                      <a:pt x="9" y="54"/>
                      <a:pt x="9" y="90"/>
                      <a:pt x="18" y="126"/>
                    </a:cubicBezTo>
                    <a:cubicBezTo>
                      <a:pt x="99" y="465"/>
                      <a:pt x="188" y="795"/>
                      <a:pt x="268" y="1134"/>
                    </a:cubicBezTo>
                    <a:cubicBezTo>
                      <a:pt x="304" y="1259"/>
                      <a:pt x="357" y="1366"/>
                      <a:pt x="473" y="1437"/>
                    </a:cubicBezTo>
                    <a:cubicBezTo>
                      <a:pt x="848" y="1678"/>
                      <a:pt x="1223" y="1928"/>
                      <a:pt x="1615" y="2142"/>
                    </a:cubicBezTo>
                    <a:cubicBezTo>
                      <a:pt x="1811" y="2258"/>
                      <a:pt x="2035" y="2320"/>
                      <a:pt x="2249" y="2400"/>
                    </a:cubicBezTo>
                    <a:cubicBezTo>
                      <a:pt x="2275" y="2412"/>
                      <a:pt x="2298" y="2418"/>
                      <a:pt x="2319" y="2418"/>
                    </a:cubicBezTo>
                    <a:cubicBezTo>
                      <a:pt x="2363" y="2418"/>
                      <a:pt x="2397" y="2392"/>
                      <a:pt x="2427" y="2338"/>
                    </a:cubicBezTo>
                    <a:cubicBezTo>
                      <a:pt x="2338" y="2168"/>
                      <a:pt x="2231" y="1990"/>
                      <a:pt x="2142" y="1812"/>
                    </a:cubicBezTo>
                    <a:cubicBezTo>
                      <a:pt x="1927" y="1357"/>
                      <a:pt x="1722" y="893"/>
                      <a:pt x="1517" y="429"/>
                    </a:cubicBezTo>
                    <a:cubicBezTo>
                      <a:pt x="1472" y="331"/>
                      <a:pt x="1410" y="286"/>
                      <a:pt x="1294" y="268"/>
                    </a:cubicBezTo>
                    <a:cubicBezTo>
                      <a:pt x="1009" y="233"/>
                      <a:pt x="732" y="170"/>
                      <a:pt x="447" y="117"/>
                    </a:cubicBezTo>
                    <a:cubicBezTo>
                      <a:pt x="304" y="90"/>
                      <a:pt x="161" y="45"/>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3987322" y="2232333"/>
                <a:ext cx="94801" cy="112076"/>
              </a:xfrm>
              <a:custGeom>
                <a:avLst/>
                <a:gdLst/>
                <a:ahLst/>
                <a:cxnLst/>
                <a:rect l="l" t="t" r="r" b="b"/>
                <a:pathLst>
                  <a:path w="1981" h="2342" extrusionOk="0">
                    <a:moveTo>
                      <a:pt x="422" y="1"/>
                    </a:moveTo>
                    <a:cubicBezTo>
                      <a:pt x="399" y="1"/>
                      <a:pt x="375" y="5"/>
                      <a:pt x="348" y="13"/>
                    </a:cubicBezTo>
                    <a:cubicBezTo>
                      <a:pt x="232" y="789"/>
                      <a:pt x="116" y="1565"/>
                      <a:pt x="0" y="2341"/>
                    </a:cubicBezTo>
                    <a:cubicBezTo>
                      <a:pt x="339" y="2323"/>
                      <a:pt x="1642" y="2011"/>
                      <a:pt x="1981" y="1860"/>
                    </a:cubicBezTo>
                    <a:cubicBezTo>
                      <a:pt x="1954" y="1815"/>
                      <a:pt x="1927" y="1770"/>
                      <a:pt x="1892" y="1735"/>
                    </a:cubicBezTo>
                    <a:cubicBezTo>
                      <a:pt x="1472" y="1199"/>
                      <a:pt x="1044" y="664"/>
                      <a:pt x="625" y="129"/>
                    </a:cubicBezTo>
                    <a:cubicBezTo>
                      <a:pt x="563" y="46"/>
                      <a:pt x="501" y="1"/>
                      <a:pt x="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9"/>
              <p:cNvSpPr/>
              <p:nvPr/>
            </p:nvSpPr>
            <p:spPr>
              <a:xfrm>
                <a:off x="4167069" y="2155668"/>
                <a:ext cx="54220" cy="131936"/>
              </a:xfrm>
              <a:custGeom>
                <a:avLst/>
                <a:gdLst/>
                <a:ahLst/>
                <a:cxnLst/>
                <a:rect l="l" t="t" r="r" b="b"/>
                <a:pathLst>
                  <a:path w="1133" h="2757" extrusionOk="0">
                    <a:moveTo>
                      <a:pt x="223" y="0"/>
                    </a:moveTo>
                    <a:cubicBezTo>
                      <a:pt x="125" y="9"/>
                      <a:pt x="89" y="54"/>
                      <a:pt x="89" y="134"/>
                    </a:cubicBezTo>
                    <a:cubicBezTo>
                      <a:pt x="62" y="937"/>
                      <a:pt x="36" y="1731"/>
                      <a:pt x="9" y="2534"/>
                    </a:cubicBezTo>
                    <a:cubicBezTo>
                      <a:pt x="0" y="2605"/>
                      <a:pt x="9" y="2668"/>
                      <a:pt x="9" y="2757"/>
                    </a:cubicBezTo>
                    <a:cubicBezTo>
                      <a:pt x="401" y="2578"/>
                      <a:pt x="758" y="2382"/>
                      <a:pt x="1079" y="2132"/>
                    </a:cubicBezTo>
                    <a:cubicBezTo>
                      <a:pt x="1133" y="2097"/>
                      <a:pt x="1124" y="2052"/>
                      <a:pt x="1124" y="2007"/>
                    </a:cubicBezTo>
                    <a:cubicBezTo>
                      <a:pt x="1071" y="1713"/>
                      <a:pt x="1026" y="1428"/>
                      <a:pt x="981" y="1133"/>
                    </a:cubicBezTo>
                    <a:cubicBezTo>
                      <a:pt x="972" y="1089"/>
                      <a:pt x="964" y="1035"/>
                      <a:pt x="937" y="999"/>
                    </a:cubicBezTo>
                    <a:cubicBezTo>
                      <a:pt x="696" y="660"/>
                      <a:pt x="455" y="330"/>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9"/>
              <p:cNvSpPr/>
              <p:nvPr/>
            </p:nvSpPr>
            <p:spPr>
              <a:xfrm>
                <a:off x="4163623" y="2267937"/>
                <a:ext cx="67093" cy="119590"/>
              </a:xfrm>
              <a:custGeom>
                <a:avLst/>
                <a:gdLst/>
                <a:ahLst/>
                <a:cxnLst/>
                <a:rect l="l" t="t" r="r" b="b"/>
                <a:pathLst>
                  <a:path w="1402" h="2499" extrusionOk="0">
                    <a:moveTo>
                      <a:pt x="1241" y="0"/>
                    </a:moveTo>
                    <a:cubicBezTo>
                      <a:pt x="884" y="259"/>
                      <a:pt x="518" y="473"/>
                      <a:pt x="126" y="643"/>
                    </a:cubicBezTo>
                    <a:cubicBezTo>
                      <a:pt x="63" y="670"/>
                      <a:pt x="72" y="714"/>
                      <a:pt x="72" y="759"/>
                    </a:cubicBezTo>
                    <a:cubicBezTo>
                      <a:pt x="63" y="893"/>
                      <a:pt x="72" y="1017"/>
                      <a:pt x="63" y="1151"/>
                    </a:cubicBezTo>
                    <a:cubicBezTo>
                      <a:pt x="45" y="1535"/>
                      <a:pt x="19" y="1927"/>
                      <a:pt x="1" y="2320"/>
                    </a:cubicBezTo>
                    <a:cubicBezTo>
                      <a:pt x="1" y="2364"/>
                      <a:pt x="10" y="2418"/>
                      <a:pt x="19" y="2498"/>
                    </a:cubicBezTo>
                    <a:cubicBezTo>
                      <a:pt x="81" y="2454"/>
                      <a:pt x="117" y="2436"/>
                      <a:pt x="152" y="2409"/>
                    </a:cubicBezTo>
                    <a:cubicBezTo>
                      <a:pt x="277" y="2293"/>
                      <a:pt x="402" y="2177"/>
                      <a:pt x="518" y="2061"/>
                    </a:cubicBezTo>
                    <a:cubicBezTo>
                      <a:pt x="839" y="1731"/>
                      <a:pt x="1160" y="1392"/>
                      <a:pt x="1357" y="964"/>
                    </a:cubicBezTo>
                    <a:cubicBezTo>
                      <a:pt x="1375" y="919"/>
                      <a:pt x="1401" y="857"/>
                      <a:pt x="1392" y="812"/>
                    </a:cubicBezTo>
                    <a:cubicBezTo>
                      <a:pt x="1348" y="554"/>
                      <a:pt x="1294" y="286"/>
                      <a:pt x="1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9"/>
              <p:cNvSpPr/>
              <p:nvPr/>
            </p:nvSpPr>
            <p:spPr>
              <a:xfrm>
                <a:off x="3886538" y="2359294"/>
                <a:ext cx="85900" cy="102075"/>
              </a:xfrm>
              <a:custGeom>
                <a:avLst/>
                <a:gdLst/>
                <a:ahLst/>
                <a:cxnLst/>
                <a:rect l="l" t="t" r="r" b="b"/>
                <a:pathLst>
                  <a:path w="1795" h="2133" extrusionOk="0">
                    <a:moveTo>
                      <a:pt x="1794" y="1"/>
                    </a:moveTo>
                    <a:lnTo>
                      <a:pt x="1794" y="1"/>
                    </a:lnTo>
                    <a:cubicBezTo>
                      <a:pt x="1482" y="45"/>
                      <a:pt x="1187" y="81"/>
                      <a:pt x="893" y="125"/>
                    </a:cubicBezTo>
                    <a:cubicBezTo>
                      <a:pt x="590" y="170"/>
                      <a:pt x="295" y="179"/>
                      <a:pt x="1" y="232"/>
                    </a:cubicBezTo>
                    <a:cubicBezTo>
                      <a:pt x="474" y="884"/>
                      <a:pt x="929" y="1508"/>
                      <a:pt x="1393" y="2133"/>
                    </a:cubicBezTo>
                    <a:cubicBezTo>
                      <a:pt x="1526" y="1428"/>
                      <a:pt x="1660" y="723"/>
                      <a:pt x="1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3773838" y="2275211"/>
                <a:ext cx="87575" cy="88915"/>
              </a:xfrm>
              <a:custGeom>
                <a:avLst/>
                <a:gdLst/>
                <a:ahLst/>
                <a:cxnLst/>
                <a:rect l="l" t="t" r="r" b="b"/>
                <a:pathLst>
                  <a:path w="1830" h="1858" extrusionOk="0">
                    <a:moveTo>
                      <a:pt x="447" y="0"/>
                    </a:moveTo>
                    <a:cubicBezTo>
                      <a:pt x="295" y="633"/>
                      <a:pt x="143" y="1240"/>
                      <a:pt x="1" y="1847"/>
                    </a:cubicBezTo>
                    <a:cubicBezTo>
                      <a:pt x="42" y="1854"/>
                      <a:pt x="134" y="1857"/>
                      <a:pt x="256" y="1857"/>
                    </a:cubicBezTo>
                    <a:cubicBezTo>
                      <a:pt x="736" y="1857"/>
                      <a:pt x="1680" y="1807"/>
                      <a:pt x="1830" y="1758"/>
                    </a:cubicBezTo>
                    <a:cubicBezTo>
                      <a:pt x="1375" y="1169"/>
                      <a:pt x="946" y="571"/>
                      <a:pt x="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3605625" y="2257265"/>
                <a:ext cx="70490" cy="102266"/>
              </a:xfrm>
              <a:custGeom>
                <a:avLst/>
                <a:gdLst/>
                <a:ahLst/>
                <a:cxnLst/>
                <a:rect l="l" t="t" r="r" b="b"/>
                <a:pathLst>
                  <a:path w="1473" h="2137" extrusionOk="0">
                    <a:moveTo>
                      <a:pt x="474" y="0"/>
                    </a:moveTo>
                    <a:cubicBezTo>
                      <a:pt x="438" y="72"/>
                      <a:pt x="411" y="107"/>
                      <a:pt x="393" y="152"/>
                    </a:cubicBezTo>
                    <a:cubicBezTo>
                      <a:pt x="304" y="420"/>
                      <a:pt x="224" y="687"/>
                      <a:pt x="126" y="955"/>
                    </a:cubicBezTo>
                    <a:cubicBezTo>
                      <a:pt x="28" y="1205"/>
                      <a:pt x="1" y="1455"/>
                      <a:pt x="63" y="1713"/>
                    </a:cubicBezTo>
                    <a:cubicBezTo>
                      <a:pt x="90" y="1802"/>
                      <a:pt x="117" y="1856"/>
                      <a:pt x="206" y="1874"/>
                    </a:cubicBezTo>
                    <a:cubicBezTo>
                      <a:pt x="599" y="1954"/>
                      <a:pt x="1000" y="2043"/>
                      <a:pt x="1401" y="2133"/>
                    </a:cubicBezTo>
                    <a:cubicBezTo>
                      <a:pt x="1407" y="2135"/>
                      <a:pt x="1413" y="2136"/>
                      <a:pt x="1419" y="2136"/>
                    </a:cubicBezTo>
                    <a:cubicBezTo>
                      <a:pt x="1435" y="2136"/>
                      <a:pt x="1454" y="2130"/>
                      <a:pt x="1473" y="2124"/>
                    </a:cubicBezTo>
                    <a:cubicBezTo>
                      <a:pt x="1143" y="1419"/>
                      <a:pt x="813" y="732"/>
                      <a:pt x="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9"/>
              <p:cNvSpPr/>
              <p:nvPr/>
            </p:nvSpPr>
            <p:spPr>
              <a:xfrm>
                <a:off x="3696168" y="2374225"/>
                <a:ext cx="62355" cy="87575"/>
              </a:xfrm>
              <a:custGeom>
                <a:avLst/>
                <a:gdLst/>
                <a:ahLst/>
                <a:cxnLst/>
                <a:rect l="l" t="t" r="r" b="b"/>
                <a:pathLst>
                  <a:path w="1303" h="1830" extrusionOk="0">
                    <a:moveTo>
                      <a:pt x="0" y="1"/>
                    </a:moveTo>
                    <a:cubicBezTo>
                      <a:pt x="277" y="625"/>
                      <a:pt x="526" y="1232"/>
                      <a:pt x="865" y="1830"/>
                    </a:cubicBezTo>
                    <a:cubicBezTo>
                      <a:pt x="1017" y="1214"/>
                      <a:pt x="1160" y="634"/>
                      <a:pt x="1303" y="45"/>
                    </a:cubicBezTo>
                    <a:cubicBezTo>
                      <a:pt x="865" y="28"/>
                      <a:pt x="437" y="1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9"/>
              <p:cNvSpPr/>
              <p:nvPr/>
            </p:nvSpPr>
            <p:spPr>
              <a:xfrm>
                <a:off x="4100884" y="2304643"/>
                <a:ext cx="56804" cy="83746"/>
              </a:xfrm>
              <a:custGeom>
                <a:avLst/>
                <a:gdLst/>
                <a:ahLst/>
                <a:cxnLst/>
                <a:rect l="l" t="t" r="r" b="b"/>
                <a:pathLst>
                  <a:path w="1187" h="1750" extrusionOk="0">
                    <a:moveTo>
                      <a:pt x="1187" y="1"/>
                    </a:moveTo>
                    <a:lnTo>
                      <a:pt x="1187" y="1"/>
                    </a:lnTo>
                    <a:cubicBezTo>
                      <a:pt x="767" y="170"/>
                      <a:pt x="393" y="322"/>
                      <a:pt x="0" y="482"/>
                    </a:cubicBezTo>
                    <a:cubicBezTo>
                      <a:pt x="330" y="920"/>
                      <a:pt x="643" y="1339"/>
                      <a:pt x="955" y="1749"/>
                    </a:cubicBezTo>
                    <a:cubicBezTo>
                      <a:pt x="1071" y="1722"/>
                      <a:pt x="1115" y="1669"/>
                      <a:pt x="1115" y="1562"/>
                    </a:cubicBezTo>
                    <a:cubicBezTo>
                      <a:pt x="1115" y="1303"/>
                      <a:pt x="1142" y="1044"/>
                      <a:pt x="1151" y="786"/>
                    </a:cubicBezTo>
                    <a:cubicBezTo>
                      <a:pt x="1169" y="536"/>
                      <a:pt x="1169" y="286"/>
                      <a:pt x="1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9"/>
              <p:cNvSpPr/>
              <p:nvPr/>
            </p:nvSpPr>
            <p:spPr>
              <a:xfrm>
                <a:off x="3591555" y="2241042"/>
                <a:ext cx="23975" cy="52545"/>
              </a:xfrm>
              <a:custGeom>
                <a:avLst/>
                <a:gdLst/>
                <a:ahLst/>
                <a:cxnLst/>
                <a:rect l="l" t="t" r="r" b="b"/>
                <a:pathLst>
                  <a:path w="501" h="1098" extrusionOk="0">
                    <a:moveTo>
                      <a:pt x="0" y="0"/>
                    </a:moveTo>
                    <a:lnTo>
                      <a:pt x="0" y="0"/>
                    </a:lnTo>
                    <a:cubicBezTo>
                      <a:pt x="63" y="357"/>
                      <a:pt x="134" y="714"/>
                      <a:pt x="215" y="1098"/>
                    </a:cubicBezTo>
                    <a:cubicBezTo>
                      <a:pt x="313" y="803"/>
                      <a:pt x="411" y="545"/>
                      <a:pt x="500" y="304"/>
                    </a:cubicBezTo>
                    <a:cubicBezTo>
                      <a:pt x="393" y="99"/>
                      <a:pt x="215" y="1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4182861" y="2129634"/>
                <a:ext cx="26942" cy="52114"/>
              </a:xfrm>
              <a:custGeom>
                <a:avLst/>
                <a:gdLst/>
                <a:ahLst/>
                <a:cxnLst/>
                <a:rect l="l" t="t" r="r" b="b"/>
                <a:pathLst>
                  <a:path w="563" h="1089" extrusionOk="0">
                    <a:moveTo>
                      <a:pt x="384" y="0"/>
                    </a:moveTo>
                    <a:cubicBezTo>
                      <a:pt x="259" y="107"/>
                      <a:pt x="161" y="196"/>
                      <a:pt x="54" y="286"/>
                    </a:cubicBezTo>
                    <a:cubicBezTo>
                      <a:pt x="0" y="339"/>
                      <a:pt x="18" y="384"/>
                      <a:pt x="63" y="437"/>
                    </a:cubicBezTo>
                    <a:cubicBezTo>
                      <a:pt x="179" y="589"/>
                      <a:pt x="286" y="740"/>
                      <a:pt x="402" y="901"/>
                    </a:cubicBezTo>
                    <a:cubicBezTo>
                      <a:pt x="455" y="963"/>
                      <a:pt x="500" y="1026"/>
                      <a:pt x="544" y="1088"/>
                    </a:cubicBezTo>
                    <a:cubicBezTo>
                      <a:pt x="553" y="1088"/>
                      <a:pt x="553" y="1088"/>
                      <a:pt x="562" y="1079"/>
                    </a:cubicBezTo>
                    <a:cubicBezTo>
                      <a:pt x="500" y="732"/>
                      <a:pt x="446" y="375"/>
                      <a:pt x="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39"/>
            <p:cNvGrpSpPr/>
            <p:nvPr/>
          </p:nvGrpSpPr>
          <p:grpSpPr>
            <a:xfrm>
              <a:off x="3549729" y="1995638"/>
              <a:ext cx="721941" cy="541910"/>
              <a:chOff x="3549729" y="1995638"/>
              <a:chExt cx="721941" cy="541910"/>
            </a:xfrm>
          </p:grpSpPr>
          <p:sp>
            <p:nvSpPr>
              <p:cNvPr id="745" name="Google Shape;745;p39"/>
              <p:cNvSpPr/>
              <p:nvPr/>
            </p:nvSpPr>
            <p:spPr>
              <a:xfrm>
                <a:off x="3549729" y="1995638"/>
                <a:ext cx="721941" cy="541910"/>
              </a:xfrm>
              <a:custGeom>
                <a:avLst/>
                <a:gdLst/>
                <a:ahLst/>
                <a:cxnLst/>
                <a:rect l="l" t="t" r="r" b="b"/>
                <a:pathLst>
                  <a:path w="15086" h="11324" extrusionOk="0">
                    <a:moveTo>
                      <a:pt x="13694" y="1747"/>
                    </a:moveTo>
                    <a:cubicBezTo>
                      <a:pt x="13712" y="2104"/>
                      <a:pt x="13649" y="2452"/>
                      <a:pt x="13364" y="2720"/>
                    </a:cubicBezTo>
                    <a:cubicBezTo>
                      <a:pt x="13293" y="2568"/>
                      <a:pt x="13230" y="2425"/>
                      <a:pt x="13177" y="2283"/>
                    </a:cubicBezTo>
                    <a:cubicBezTo>
                      <a:pt x="13337" y="2113"/>
                      <a:pt x="13516" y="1926"/>
                      <a:pt x="13694" y="1747"/>
                    </a:cubicBezTo>
                    <a:close/>
                    <a:moveTo>
                      <a:pt x="12864" y="2372"/>
                    </a:moveTo>
                    <a:cubicBezTo>
                      <a:pt x="12962" y="2372"/>
                      <a:pt x="13025" y="2416"/>
                      <a:pt x="13061" y="2515"/>
                    </a:cubicBezTo>
                    <a:cubicBezTo>
                      <a:pt x="13078" y="2568"/>
                      <a:pt x="13096" y="2613"/>
                      <a:pt x="13114" y="2666"/>
                    </a:cubicBezTo>
                    <a:cubicBezTo>
                      <a:pt x="13114" y="2684"/>
                      <a:pt x="13123" y="2702"/>
                      <a:pt x="13123" y="2738"/>
                    </a:cubicBezTo>
                    <a:cubicBezTo>
                      <a:pt x="13168" y="2871"/>
                      <a:pt x="13141" y="2996"/>
                      <a:pt x="13025" y="3112"/>
                    </a:cubicBezTo>
                    <a:cubicBezTo>
                      <a:pt x="12974" y="3170"/>
                      <a:pt x="12915" y="3197"/>
                      <a:pt x="12858" y="3197"/>
                    </a:cubicBezTo>
                    <a:cubicBezTo>
                      <a:pt x="12775" y="3197"/>
                      <a:pt x="12696" y="3138"/>
                      <a:pt x="12659" y="3032"/>
                    </a:cubicBezTo>
                    <a:cubicBezTo>
                      <a:pt x="12606" y="2862"/>
                      <a:pt x="12606" y="2693"/>
                      <a:pt x="12677" y="2523"/>
                    </a:cubicBezTo>
                    <a:cubicBezTo>
                      <a:pt x="12704" y="2443"/>
                      <a:pt x="12766" y="2372"/>
                      <a:pt x="12864" y="2372"/>
                    </a:cubicBezTo>
                    <a:close/>
                    <a:moveTo>
                      <a:pt x="13614" y="2800"/>
                    </a:moveTo>
                    <a:cubicBezTo>
                      <a:pt x="13676" y="3175"/>
                      <a:pt x="13730" y="3532"/>
                      <a:pt x="13792" y="3879"/>
                    </a:cubicBezTo>
                    <a:cubicBezTo>
                      <a:pt x="13783" y="3888"/>
                      <a:pt x="13783" y="3888"/>
                      <a:pt x="13774" y="3888"/>
                    </a:cubicBezTo>
                    <a:cubicBezTo>
                      <a:pt x="13730" y="3826"/>
                      <a:pt x="13685" y="3763"/>
                      <a:pt x="13632" y="3701"/>
                    </a:cubicBezTo>
                    <a:cubicBezTo>
                      <a:pt x="13516" y="3540"/>
                      <a:pt x="13409" y="3389"/>
                      <a:pt x="13293" y="3237"/>
                    </a:cubicBezTo>
                    <a:cubicBezTo>
                      <a:pt x="13248" y="3184"/>
                      <a:pt x="13230" y="3139"/>
                      <a:pt x="13284" y="3086"/>
                    </a:cubicBezTo>
                    <a:cubicBezTo>
                      <a:pt x="13391" y="2996"/>
                      <a:pt x="13489" y="2907"/>
                      <a:pt x="13614" y="2800"/>
                    </a:cubicBezTo>
                    <a:close/>
                    <a:moveTo>
                      <a:pt x="12383" y="2800"/>
                    </a:moveTo>
                    <a:cubicBezTo>
                      <a:pt x="12436" y="2943"/>
                      <a:pt x="12499" y="3112"/>
                      <a:pt x="12561" y="3282"/>
                    </a:cubicBezTo>
                    <a:cubicBezTo>
                      <a:pt x="12356" y="3505"/>
                      <a:pt x="10527" y="4254"/>
                      <a:pt x="10108" y="4317"/>
                    </a:cubicBezTo>
                    <a:cubicBezTo>
                      <a:pt x="10045" y="4138"/>
                      <a:pt x="9992" y="3960"/>
                      <a:pt x="9929" y="3772"/>
                    </a:cubicBezTo>
                    <a:cubicBezTo>
                      <a:pt x="10331" y="3630"/>
                      <a:pt x="10759" y="3487"/>
                      <a:pt x="11178" y="3326"/>
                    </a:cubicBezTo>
                    <a:cubicBezTo>
                      <a:pt x="11589" y="3157"/>
                      <a:pt x="11990" y="2970"/>
                      <a:pt x="12383" y="2800"/>
                    </a:cubicBezTo>
                    <a:close/>
                    <a:moveTo>
                      <a:pt x="10408" y="221"/>
                    </a:moveTo>
                    <a:cubicBezTo>
                      <a:pt x="10990" y="221"/>
                      <a:pt x="11570" y="257"/>
                      <a:pt x="12151" y="365"/>
                    </a:cubicBezTo>
                    <a:cubicBezTo>
                      <a:pt x="12445" y="427"/>
                      <a:pt x="12748" y="525"/>
                      <a:pt x="13034" y="623"/>
                    </a:cubicBezTo>
                    <a:cubicBezTo>
                      <a:pt x="13177" y="668"/>
                      <a:pt x="13301" y="757"/>
                      <a:pt x="13417" y="846"/>
                    </a:cubicBezTo>
                    <a:cubicBezTo>
                      <a:pt x="13649" y="1025"/>
                      <a:pt x="13685" y="1257"/>
                      <a:pt x="13560" y="1515"/>
                    </a:cubicBezTo>
                    <a:cubicBezTo>
                      <a:pt x="13453" y="1730"/>
                      <a:pt x="13284" y="1890"/>
                      <a:pt x="13114" y="2042"/>
                    </a:cubicBezTo>
                    <a:cubicBezTo>
                      <a:pt x="13025" y="2113"/>
                      <a:pt x="12936" y="2176"/>
                      <a:pt x="12802" y="2176"/>
                    </a:cubicBezTo>
                    <a:cubicBezTo>
                      <a:pt x="12796" y="2175"/>
                      <a:pt x="12790" y="2175"/>
                      <a:pt x="12785" y="2175"/>
                    </a:cubicBezTo>
                    <a:cubicBezTo>
                      <a:pt x="12668" y="2175"/>
                      <a:pt x="12576" y="2261"/>
                      <a:pt x="12525" y="2372"/>
                    </a:cubicBezTo>
                    <a:cubicBezTo>
                      <a:pt x="12481" y="2461"/>
                      <a:pt x="12418" y="2515"/>
                      <a:pt x="12329" y="2559"/>
                    </a:cubicBezTo>
                    <a:cubicBezTo>
                      <a:pt x="11731" y="2880"/>
                      <a:pt x="11107" y="3139"/>
                      <a:pt x="10465" y="3362"/>
                    </a:cubicBezTo>
                    <a:cubicBezTo>
                      <a:pt x="10268" y="3425"/>
                      <a:pt x="10072" y="3496"/>
                      <a:pt x="9876" y="3549"/>
                    </a:cubicBezTo>
                    <a:cubicBezTo>
                      <a:pt x="9760" y="3585"/>
                      <a:pt x="9644" y="3603"/>
                      <a:pt x="9528" y="3621"/>
                    </a:cubicBezTo>
                    <a:cubicBezTo>
                      <a:pt x="9474" y="3630"/>
                      <a:pt x="9421" y="3630"/>
                      <a:pt x="9385" y="3656"/>
                    </a:cubicBezTo>
                    <a:cubicBezTo>
                      <a:pt x="9153" y="3790"/>
                      <a:pt x="8886" y="3835"/>
                      <a:pt x="8627" y="3888"/>
                    </a:cubicBezTo>
                    <a:cubicBezTo>
                      <a:pt x="7949" y="4031"/>
                      <a:pt x="7262" y="4174"/>
                      <a:pt x="6575" y="4290"/>
                    </a:cubicBezTo>
                    <a:cubicBezTo>
                      <a:pt x="6165" y="4361"/>
                      <a:pt x="5745" y="4397"/>
                      <a:pt x="5326" y="4450"/>
                    </a:cubicBezTo>
                    <a:cubicBezTo>
                      <a:pt x="5281" y="4450"/>
                      <a:pt x="5228" y="4450"/>
                      <a:pt x="5183" y="4441"/>
                    </a:cubicBezTo>
                    <a:cubicBezTo>
                      <a:pt x="5143" y="4431"/>
                      <a:pt x="5103" y="4426"/>
                      <a:pt x="5063" y="4426"/>
                    </a:cubicBezTo>
                    <a:cubicBezTo>
                      <a:pt x="4996" y="4426"/>
                      <a:pt x="4929" y="4440"/>
                      <a:pt x="4862" y="4468"/>
                    </a:cubicBezTo>
                    <a:cubicBezTo>
                      <a:pt x="4821" y="4492"/>
                      <a:pt x="4771" y="4496"/>
                      <a:pt x="4721" y="4496"/>
                    </a:cubicBezTo>
                    <a:cubicBezTo>
                      <a:pt x="4697" y="4496"/>
                      <a:pt x="4672" y="4495"/>
                      <a:pt x="4648" y="4495"/>
                    </a:cubicBezTo>
                    <a:cubicBezTo>
                      <a:pt x="4271" y="4519"/>
                      <a:pt x="3895" y="4534"/>
                      <a:pt x="3519" y="4534"/>
                    </a:cubicBezTo>
                    <a:cubicBezTo>
                      <a:pt x="3070" y="4534"/>
                      <a:pt x="2620" y="4513"/>
                      <a:pt x="2168" y="4459"/>
                    </a:cubicBezTo>
                    <a:cubicBezTo>
                      <a:pt x="2088" y="4450"/>
                      <a:pt x="2025" y="4424"/>
                      <a:pt x="1963" y="4370"/>
                    </a:cubicBezTo>
                    <a:cubicBezTo>
                      <a:pt x="1867" y="4280"/>
                      <a:pt x="1757" y="4236"/>
                      <a:pt x="1640" y="4236"/>
                    </a:cubicBezTo>
                    <a:cubicBezTo>
                      <a:pt x="1571" y="4236"/>
                      <a:pt x="1500" y="4251"/>
                      <a:pt x="1428" y="4281"/>
                    </a:cubicBezTo>
                    <a:cubicBezTo>
                      <a:pt x="1399" y="4288"/>
                      <a:pt x="1364" y="4301"/>
                      <a:pt x="1328" y="4301"/>
                    </a:cubicBezTo>
                    <a:cubicBezTo>
                      <a:pt x="1320" y="4301"/>
                      <a:pt x="1311" y="4300"/>
                      <a:pt x="1303" y="4299"/>
                    </a:cubicBezTo>
                    <a:cubicBezTo>
                      <a:pt x="1044" y="4227"/>
                      <a:pt x="776" y="4138"/>
                      <a:pt x="553" y="3978"/>
                    </a:cubicBezTo>
                    <a:cubicBezTo>
                      <a:pt x="214" y="3728"/>
                      <a:pt x="170" y="3460"/>
                      <a:pt x="411" y="3121"/>
                    </a:cubicBezTo>
                    <a:cubicBezTo>
                      <a:pt x="589" y="2862"/>
                      <a:pt x="830" y="2666"/>
                      <a:pt x="1080" y="2497"/>
                    </a:cubicBezTo>
                    <a:cubicBezTo>
                      <a:pt x="1579" y="2158"/>
                      <a:pt x="2114" y="1908"/>
                      <a:pt x="2677" y="1685"/>
                    </a:cubicBezTo>
                    <a:cubicBezTo>
                      <a:pt x="3586" y="1319"/>
                      <a:pt x="4523" y="1034"/>
                      <a:pt x="5487" y="820"/>
                    </a:cubicBezTo>
                    <a:cubicBezTo>
                      <a:pt x="5790" y="757"/>
                      <a:pt x="6102" y="704"/>
                      <a:pt x="6406" y="641"/>
                    </a:cubicBezTo>
                    <a:cubicBezTo>
                      <a:pt x="7405" y="427"/>
                      <a:pt x="8404" y="302"/>
                      <a:pt x="9412" y="249"/>
                    </a:cubicBezTo>
                    <a:cubicBezTo>
                      <a:pt x="9745" y="232"/>
                      <a:pt x="10077" y="221"/>
                      <a:pt x="10408" y="221"/>
                    </a:cubicBezTo>
                    <a:close/>
                    <a:moveTo>
                      <a:pt x="9550" y="3823"/>
                    </a:moveTo>
                    <a:cubicBezTo>
                      <a:pt x="9627" y="3823"/>
                      <a:pt x="9694" y="3879"/>
                      <a:pt x="9733" y="3942"/>
                    </a:cubicBezTo>
                    <a:cubicBezTo>
                      <a:pt x="9769" y="4013"/>
                      <a:pt x="9796" y="4094"/>
                      <a:pt x="9831" y="4165"/>
                    </a:cubicBezTo>
                    <a:cubicBezTo>
                      <a:pt x="9840" y="4326"/>
                      <a:pt x="9858" y="4477"/>
                      <a:pt x="9751" y="4611"/>
                    </a:cubicBezTo>
                    <a:cubicBezTo>
                      <a:pt x="9704" y="4674"/>
                      <a:pt x="9642" y="4730"/>
                      <a:pt x="9561" y="4730"/>
                    </a:cubicBezTo>
                    <a:cubicBezTo>
                      <a:pt x="9551" y="4730"/>
                      <a:pt x="9539" y="4729"/>
                      <a:pt x="9528" y="4727"/>
                    </a:cubicBezTo>
                    <a:cubicBezTo>
                      <a:pt x="9421" y="4718"/>
                      <a:pt x="9376" y="4638"/>
                      <a:pt x="9341" y="4549"/>
                    </a:cubicBezTo>
                    <a:cubicBezTo>
                      <a:pt x="9260" y="4361"/>
                      <a:pt x="9287" y="4183"/>
                      <a:pt x="9341" y="3995"/>
                    </a:cubicBezTo>
                    <a:cubicBezTo>
                      <a:pt x="9367" y="3915"/>
                      <a:pt x="9421" y="3844"/>
                      <a:pt x="9519" y="3826"/>
                    </a:cubicBezTo>
                    <a:cubicBezTo>
                      <a:pt x="9529" y="3824"/>
                      <a:pt x="9540" y="3823"/>
                      <a:pt x="9550" y="3823"/>
                    </a:cubicBezTo>
                    <a:close/>
                    <a:moveTo>
                      <a:pt x="304" y="4102"/>
                    </a:moveTo>
                    <a:lnTo>
                      <a:pt x="304" y="4102"/>
                    </a:lnTo>
                    <a:cubicBezTo>
                      <a:pt x="464" y="4192"/>
                      <a:pt x="598" y="4272"/>
                      <a:pt x="741" y="4343"/>
                    </a:cubicBezTo>
                    <a:cubicBezTo>
                      <a:pt x="892" y="4406"/>
                      <a:pt x="1044" y="4459"/>
                      <a:pt x="1196" y="4513"/>
                    </a:cubicBezTo>
                    <a:cubicBezTo>
                      <a:pt x="1169" y="4665"/>
                      <a:pt x="1151" y="4798"/>
                      <a:pt x="1124" y="4950"/>
                    </a:cubicBezTo>
                    <a:cubicBezTo>
                      <a:pt x="946" y="4905"/>
                      <a:pt x="767" y="4834"/>
                      <a:pt x="607" y="4745"/>
                    </a:cubicBezTo>
                    <a:cubicBezTo>
                      <a:pt x="571" y="4727"/>
                      <a:pt x="535" y="4691"/>
                      <a:pt x="518" y="4656"/>
                    </a:cubicBezTo>
                    <a:cubicBezTo>
                      <a:pt x="411" y="4495"/>
                      <a:pt x="357" y="4308"/>
                      <a:pt x="304" y="4102"/>
                    </a:cubicBezTo>
                    <a:close/>
                    <a:moveTo>
                      <a:pt x="9064" y="4013"/>
                    </a:moveTo>
                    <a:cubicBezTo>
                      <a:pt x="9064" y="4120"/>
                      <a:pt x="9055" y="4218"/>
                      <a:pt x="9064" y="4308"/>
                    </a:cubicBezTo>
                    <a:cubicBezTo>
                      <a:pt x="9073" y="4406"/>
                      <a:pt x="9100" y="4495"/>
                      <a:pt x="9118" y="4593"/>
                    </a:cubicBezTo>
                    <a:cubicBezTo>
                      <a:pt x="9037" y="4620"/>
                      <a:pt x="8948" y="4656"/>
                      <a:pt x="8868" y="4673"/>
                    </a:cubicBezTo>
                    <a:cubicBezTo>
                      <a:pt x="8279" y="4789"/>
                      <a:pt x="7699" y="4914"/>
                      <a:pt x="7110" y="5012"/>
                    </a:cubicBezTo>
                    <a:cubicBezTo>
                      <a:pt x="6646" y="5093"/>
                      <a:pt x="6174" y="5155"/>
                      <a:pt x="5710" y="5227"/>
                    </a:cubicBezTo>
                    <a:cubicBezTo>
                      <a:pt x="5695" y="5230"/>
                      <a:pt x="5679" y="5231"/>
                      <a:pt x="5662" y="5231"/>
                    </a:cubicBezTo>
                    <a:cubicBezTo>
                      <a:pt x="5629" y="5231"/>
                      <a:pt x="5594" y="5227"/>
                      <a:pt x="5558" y="5227"/>
                    </a:cubicBezTo>
                    <a:cubicBezTo>
                      <a:pt x="5594" y="5030"/>
                      <a:pt x="5567" y="4852"/>
                      <a:pt x="5469" y="4665"/>
                    </a:cubicBezTo>
                    <a:cubicBezTo>
                      <a:pt x="6691" y="4531"/>
                      <a:pt x="7886" y="4317"/>
                      <a:pt x="9064" y="4013"/>
                    </a:cubicBezTo>
                    <a:close/>
                    <a:moveTo>
                      <a:pt x="1638" y="4487"/>
                    </a:moveTo>
                    <a:cubicBezTo>
                      <a:pt x="1736" y="4487"/>
                      <a:pt x="1836" y="4540"/>
                      <a:pt x="1883" y="4638"/>
                    </a:cubicBezTo>
                    <a:cubicBezTo>
                      <a:pt x="1900" y="4673"/>
                      <a:pt x="1900" y="4709"/>
                      <a:pt x="1918" y="4745"/>
                    </a:cubicBezTo>
                    <a:lnTo>
                      <a:pt x="1936" y="4754"/>
                    </a:lnTo>
                    <a:cubicBezTo>
                      <a:pt x="1918" y="4861"/>
                      <a:pt x="1909" y="4968"/>
                      <a:pt x="1874" y="5075"/>
                    </a:cubicBezTo>
                    <a:cubicBezTo>
                      <a:pt x="1837" y="5179"/>
                      <a:pt x="1752" y="5234"/>
                      <a:pt x="1661" y="5234"/>
                    </a:cubicBezTo>
                    <a:cubicBezTo>
                      <a:pt x="1596" y="5234"/>
                      <a:pt x="1528" y="5206"/>
                      <a:pt x="1472" y="5146"/>
                    </a:cubicBezTo>
                    <a:cubicBezTo>
                      <a:pt x="1338" y="5004"/>
                      <a:pt x="1329" y="4718"/>
                      <a:pt x="1445" y="4575"/>
                    </a:cubicBezTo>
                    <a:cubicBezTo>
                      <a:pt x="1494" y="4515"/>
                      <a:pt x="1566" y="4487"/>
                      <a:pt x="1638" y="4487"/>
                    </a:cubicBezTo>
                    <a:close/>
                    <a:moveTo>
                      <a:pt x="2177" y="4700"/>
                    </a:moveTo>
                    <a:cubicBezTo>
                      <a:pt x="2619" y="4744"/>
                      <a:pt x="3064" y="4764"/>
                      <a:pt x="3511" y="4764"/>
                    </a:cubicBezTo>
                    <a:cubicBezTo>
                      <a:pt x="3876" y="4764"/>
                      <a:pt x="4243" y="4751"/>
                      <a:pt x="4612" y="4727"/>
                    </a:cubicBezTo>
                    <a:lnTo>
                      <a:pt x="4612" y="4727"/>
                    </a:lnTo>
                    <a:cubicBezTo>
                      <a:pt x="4595" y="4923"/>
                      <a:pt x="4586" y="5102"/>
                      <a:pt x="4568" y="5289"/>
                    </a:cubicBezTo>
                    <a:cubicBezTo>
                      <a:pt x="4300" y="5318"/>
                      <a:pt x="4033" y="5332"/>
                      <a:pt x="3766" y="5332"/>
                    </a:cubicBezTo>
                    <a:cubicBezTo>
                      <a:pt x="3213" y="5332"/>
                      <a:pt x="2662" y="5272"/>
                      <a:pt x="2114" y="5164"/>
                    </a:cubicBezTo>
                    <a:cubicBezTo>
                      <a:pt x="2132" y="5012"/>
                      <a:pt x="2150" y="4861"/>
                      <a:pt x="2177" y="4700"/>
                    </a:cubicBezTo>
                    <a:close/>
                    <a:moveTo>
                      <a:pt x="5064" y="4684"/>
                    </a:moveTo>
                    <a:cubicBezTo>
                      <a:pt x="5100" y="4684"/>
                      <a:pt x="5137" y="4696"/>
                      <a:pt x="5174" y="4718"/>
                    </a:cubicBezTo>
                    <a:cubicBezTo>
                      <a:pt x="5281" y="4780"/>
                      <a:pt x="5335" y="4870"/>
                      <a:pt x="5335" y="4986"/>
                    </a:cubicBezTo>
                    <a:cubicBezTo>
                      <a:pt x="5335" y="5075"/>
                      <a:pt x="5308" y="5173"/>
                      <a:pt x="5281" y="5253"/>
                    </a:cubicBezTo>
                    <a:cubicBezTo>
                      <a:pt x="5264" y="5351"/>
                      <a:pt x="5210" y="5432"/>
                      <a:pt x="5103" y="5432"/>
                    </a:cubicBezTo>
                    <a:cubicBezTo>
                      <a:pt x="5094" y="5432"/>
                      <a:pt x="5085" y="5433"/>
                      <a:pt x="5076" y="5433"/>
                    </a:cubicBezTo>
                    <a:cubicBezTo>
                      <a:pt x="4980" y="5433"/>
                      <a:pt x="4894" y="5388"/>
                      <a:pt x="4853" y="5298"/>
                    </a:cubicBezTo>
                    <a:cubicBezTo>
                      <a:pt x="4826" y="5262"/>
                      <a:pt x="4809" y="5227"/>
                      <a:pt x="4800" y="5191"/>
                    </a:cubicBezTo>
                    <a:cubicBezTo>
                      <a:pt x="4791" y="5021"/>
                      <a:pt x="4818" y="4879"/>
                      <a:pt x="4925" y="4754"/>
                    </a:cubicBezTo>
                    <a:cubicBezTo>
                      <a:pt x="4966" y="4707"/>
                      <a:pt x="5014" y="4684"/>
                      <a:pt x="5064" y="4684"/>
                    </a:cubicBezTo>
                    <a:close/>
                    <a:moveTo>
                      <a:pt x="13123" y="3344"/>
                    </a:moveTo>
                    <a:cubicBezTo>
                      <a:pt x="13355" y="3674"/>
                      <a:pt x="13596" y="4004"/>
                      <a:pt x="13837" y="4343"/>
                    </a:cubicBezTo>
                    <a:cubicBezTo>
                      <a:pt x="13864" y="4379"/>
                      <a:pt x="13872" y="4433"/>
                      <a:pt x="13881" y="4477"/>
                    </a:cubicBezTo>
                    <a:cubicBezTo>
                      <a:pt x="13926" y="4772"/>
                      <a:pt x="13971" y="5057"/>
                      <a:pt x="14024" y="5351"/>
                    </a:cubicBezTo>
                    <a:cubicBezTo>
                      <a:pt x="14024" y="5396"/>
                      <a:pt x="14033" y="5441"/>
                      <a:pt x="13979" y="5476"/>
                    </a:cubicBezTo>
                    <a:cubicBezTo>
                      <a:pt x="13658" y="5726"/>
                      <a:pt x="13301" y="5922"/>
                      <a:pt x="12909" y="6101"/>
                    </a:cubicBezTo>
                    <a:cubicBezTo>
                      <a:pt x="12909" y="6012"/>
                      <a:pt x="12900" y="5949"/>
                      <a:pt x="12909" y="5878"/>
                    </a:cubicBezTo>
                    <a:cubicBezTo>
                      <a:pt x="12936" y="5075"/>
                      <a:pt x="12962" y="4281"/>
                      <a:pt x="12989" y="3478"/>
                    </a:cubicBezTo>
                    <a:cubicBezTo>
                      <a:pt x="12989" y="3398"/>
                      <a:pt x="13025" y="3353"/>
                      <a:pt x="13123" y="3344"/>
                    </a:cubicBezTo>
                    <a:close/>
                    <a:moveTo>
                      <a:pt x="874" y="5128"/>
                    </a:moveTo>
                    <a:cubicBezTo>
                      <a:pt x="1089" y="5146"/>
                      <a:pt x="1267" y="5227"/>
                      <a:pt x="1374" y="5432"/>
                    </a:cubicBezTo>
                    <a:cubicBezTo>
                      <a:pt x="1285" y="5673"/>
                      <a:pt x="1187" y="5931"/>
                      <a:pt x="1089" y="6226"/>
                    </a:cubicBezTo>
                    <a:cubicBezTo>
                      <a:pt x="1008" y="5842"/>
                      <a:pt x="937" y="5485"/>
                      <a:pt x="874" y="5128"/>
                    </a:cubicBezTo>
                    <a:close/>
                    <a:moveTo>
                      <a:pt x="12784" y="3433"/>
                    </a:moveTo>
                    <a:cubicBezTo>
                      <a:pt x="12784" y="3478"/>
                      <a:pt x="12784" y="3514"/>
                      <a:pt x="12784" y="3549"/>
                    </a:cubicBezTo>
                    <a:cubicBezTo>
                      <a:pt x="12757" y="4388"/>
                      <a:pt x="12731" y="5218"/>
                      <a:pt x="12704" y="6056"/>
                    </a:cubicBezTo>
                    <a:cubicBezTo>
                      <a:pt x="12704" y="6163"/>
                      <a:pt x="12668" y="6226"/>
                      <a:pt x="12570" y="6261"/>
                    </a:cubicBezTo>
                    <a:cubicBezTo>
                      <a:pt x="12222" y="6395"/>
                      <a:pt x="11883" y="6547"/>
                      <a:pt x="11535" y="6681"/>
                    </a:cubicBezTo>
                    <a:cubicBezTo>
                      <a:pt x="11477" y="6705"/>
                      <a:pt x="11440" y="6718"/>
                      <a:pt x="11410" y="6718"/>
                    </a:cubicBezTo>
                    <a:cubicBezTo>
                      <a:pt x="11362" y="6718"/>
                      <a:pt x="11334" y="6683"/>
                      <a:pt x="11267" y="6600"/>
                    </a:cubicBezTo>
                    <a:cubicBezTo>
                      <a:pt x="10813" y="6038"/>
                      <a:pt x="10366" y="5476"/>
                      <a:pt x="9911" y="4914"/>
                    </a:cubicBezTo>
                    <a:cubicBezTo>
                      <a:pt x="9894" y="4888"/>
                      <a:pt x="9876" y="4870"/>
                      <a:pt x="9867" y="4852"/>
                    </a:cubicBezTo>
                    <a:cubicBezTo>
                      <a:pt x="9938" y="4620"/>
                      <a:pt x="10117" y="4575"/>
                      <a:pt x="10304" y="4513"/>
                    </a:cubicBezTo>
                    <a:cubicBezTo>
                      <a:pt x="11143" y="4236"/>
                      <a:pt x="11963" y="3906"/>
                      <a:pt x="12731" y="3460"/>
                    </a:cubicBezTo>
                    <a:cubicBezTo>
                      <a:pt x="12739" y="3451"/>
                      <a:pt x="12757" y="3442"/>
                      <a:pt x="12784" y="3433"/>
                    </a:cubicBezTo>
                    <a:close/>
                    <a:moveTo>
                      <a:pt x="9566" y="4947"/>
                    </a:moveTo>
                    <a:cubicBezTo>
                      <a:pt x="9645" y="4947"/>
                      <a:pt x="9707" y="4992"/>
                      <a:pt x="9769" y="5075"/>
                    </a:cubicBezTo>
                    <a:cubicBezTo>
                      <a:pt x="10188" y="5610"/>
                      <a:pt x="10616" y="6145"/>
                      <a:pt x="11036" y="6681"/>
                    </a:cubicBezTo>
                    <a:cubicBezTo>
                      <a:pt x="11071" y="6716"/>
                      <a:pt x="11098" y="6761"/>
                      <a:pt x="11125" y="6806"/>
                    </a:cubicBezTo>
                    <a:cubicBezTo>
                      <a:pt x="10786" y="6957"/>
                      <a:pt x="9483" y="7269"/>
                      <a:pt x="9144" y="7287"/>
                    </a:cubicBezTo>
                    <a:cubicBezTo>
                      <a:pt x="9260" y="6511"/>
                      <a:pt x="9376" y="5735"/>
                      <a:pt x="9492" y="4959"/>
                    </a:cubicBezTo>
                    <a:cubicBezTo>
                      <a:pt x="9519" y="4951"/>
                      <a:pt x="9543" y="4947"/>
                      <a:pt x="9566" y="4947"/>
                    </a:cubicBezTo>
                    <a:close/>
                    <a:moveTo>
                      <a:pt x="9278" y="4816"/>
                    </a:moveTo>
                    <a:lnTo>
                      <a:pt x="9278" y="4816"/>
                    </a:lnTo>
                    <a:cubicBezTo>
                      <a:pt x="9242" y="5066"/>
                      <a:pt x="9225" y="5316"/>
                      <a:pt x="9189" y="5557"/>
                    </a:cubicBezTo>
                    <a:cubicBezTo>
                      <a:pt x="9100" y="6101"/>
                      <a:pt x="9002" y="6654"/>
                      <a:pt x="8912" y="7207"/>
                    </a:cubicBezTo>
                    <a:cubicBezTo>
                      <a:pt x="8903" y="7305"/>
                      <a:pt x="8859" y="7341"/>
                      <a:pt x="8761" y="7359"/>
                    </a:cubicBezTo>
                    <a:cubicBezTo>
                      <a:pt x="8145" y="7475"/>
                      <a:pt x="7521" y="7546"/>
                      <a:pt x="6887" y="7600"/>
                    </a:cubicBezTo>
                    <a:cubicBezTo>
                      <a:pt x="6881" y="7600"/>
                      <a:pt x="6874" y="7601"/>
                      <a:pt x="6868" y="7601"/>
                    </a:cubicBezTo>
                    <a:cubicBezTo>
                      <a:pt x="6794" y="7601"/>
                      <a:pt x="6768" y="7551"/>
                      <a:pt x="6727" y="7501"/>
                    </a:cubicBezTo>
                    <a:cubicBezTo>
                      <a:pt x="6450" y="7145"/>
                      <a:pt x="6182" y="6779"/>
                      <a:pt x="5906" y="6431"/>
                    </a:cubicBezTo>
                    <a:cubicBezTo>
                      <a:pt x="5701" y="6172"/>
                      <a:pt x="5496" y="5913"/>
                      <a:pt x="5281" y="5655"/>
                    </a:cubicBezTo>
                    <a:cubicBezTo>
                      <a:pt x="5380" y="5494"/>
                      <a:pt x="5513" y="5450"/>
                      <a:pt x="5683" y="5432"/>
                    </a:cubicBezTo>
                    <a:cubicBezTo>
                      <a:pt x="6049" y="5405"/>
                      <a:pt x="6414" y="5360"/>
                      <a:pt x="6771" y="5298"/>
                    </a:cubicBezTo>
                    <a:cubicBezTo>
                      <a:pt x="7530" y="5164"/>
                      <a:pt x="8288" y="5012"/>
                      <a:pt x="9037" y="4870"/>
                    </a:cubicBezTo>
                    <a:cubicBezTo>
                      <a:pt x="9118" y="4852"/>
                      <a:pt x="9189" y="4834"/>
                      <a:pt x="9278" y="4816"/>
                    </a:cubicBezTo>
                    <a:close/>
                    <a:moveTo>
                      <a:pt x="1642" y="5467"/>
                    </a:moveTo>
                    <a:cubicBezTo>
                      <a:pt x="1981" y="6199"/>
                      <a:pt x="2311" y="6886"/>
                      <a:pt x="2641" y="7591"/>
                    </a:cubicBezTo>
                    <a:cubicBezTo>
                      <a:pt x="2612" y="7591"/>
                      <a:pt x="2595" y="7602"/>
                      <a:pt x="2580" y="7602"/>
                    </a:cubicBezTo>
                    <a:cubicBezTo>
                      <a:pt x="2577" y="7602"/>
                      <a:pt x="2573" y="7601"/>
                      <a:pt x="2569" y="7600"/>
                    </a:cubicBezTo>
                    <a:cubicBezTo>
                      <a:pt x="2168" y="7510"/>
                      <a:pt x="1767" y="7421"/>
                      <a:pt x="1374" y="7341"/>
                    </a:cubicBezTo>
                    <a:cubicBezTo>
                      <a:pt x="1285" y="7323"/>
                      <a:pt x="1258" y="7269"/>
                      <a:pt x="1231" y="7180"/>
                    </a:cubicBezTo>
                    <a:cubicBezTo>
                      <a:pt x="1169" y="6922"/>
                      <a:pt x="1196" y="6672"/>
                      <a:pt x="1294" y="6422"/>
                    </a:cubicBezTo>
                    <a:cubicBezTo>
                      <a:pt x="1392" y="6154"/>
                      <a:pt x="1472" y="5887"/>
                      <a:pt x="1561" y="5619"/>
                    </a:cubicBezTo>
                    <a:cubicBezTo>
                      <a:pt x="1579" y="5574"/>
                      <a:pt x="1606" y="5539"/>
                      <a:pt x="1642" y="5467"/>
                    </a:cubicBezTo>
                    <a:close/>
                    <a:moveTo>
                      <a:pt x="5130" y="5842"/>
                    </a:moveTo>
                    <a:cubicBezTo>
                      <a:pt x="5629" y="6413"/>
                      <a:pt x="6058" y="7011"/>
                      <a:pt x="6513" y="7600"/>
                    </a:cubicBezTo>
                    <a:cubicBezTo>
                      <a:pt x="6363" y="7649"/>
                      <a:pt x="5419" y="7699"/>
                      <a:pt x="4939" y="7699"/>
                    </a:cubicBezTo>
                    <a:cubicBezTo>
                      <a:pt x="4817" y="7699"/>
                      <a:pt x="4725" y="7696"/>
                      <a:pt x="4684" y="7689"/>
                    </a:cubicBezTo>
                    <a:cubicBezTo>
                      <a:pt x="4826" y="7082"/>
                      <a:pt x="4978" y="6475"/>
                      <a:pt x="5130" y="5842"/>
                    </a:cubicBezTo>
                    <a:close/>
                    <a:moveTo>
                      <a:pt x="1883" y="5378"/>
                    </a:moveTo>
                    <a:lnTo>
                      <a:pt x="1883" y="5378"/>
                    </a:lnTo>
                    <a:cubicBezTo>
                      <a:pt x="1927" y="5383"/>
                      <a:pt x="1963" y="5383"/>
                      <a:pt x="1994" y="5383"/>
                    </a:cubicBezTo>
                    <a:cubicBezTo>
                      <a:pt x="2025" y="5383"/>
                      <a:pt x="2052" y="5383"/>
                      <a:pt x="2079" y="5387"/>
                    </a:cubicBezTo>
                    <a:cubicBezTo>
                      <a:pt x="2624" y="5490"/>
                      <a:pt x="3175" y="5557"/>
                      <a:pt x="3727" y="5557"/>
                    </a:cubicBezTo>
                    <a:cubicBezTo>
                      <a:pt x="3844" y="5557"/>
                      <a:pt x="3961" y="5554"/>
                      <a:pt x="4077" y="5548"/>
                    </a:cubicBezTo>
                    <a:cubicBezTo>
                      <a:pt x="4229" y="5539"/>
                      <a:pt x="4389" y="5539"/>
                      <a:pt x="4541" y="5521"/>
                    </a:cubicBezTo>
                    <a:cubicBezTo>
                      <a:pt x="4561" y="5519"/>
                      <a:pt x="4579" y="5518"/>
                      <a:pt x="4597" y="5518"/>
                    </a:cubicBezTo>
                    <a:cubicBezTo>
                      <a:pt x="4668" y="5518"/>
                      <a:pt x="4727" y="5535"/>
                      <a:pt x="4791" y="5592"/>
                    </a:cubicBezTo>
                    <a:cubicBezTo>
                      <a:pt x="4826" y="5619"/>
                      <a:pt x="4871" y="5637"/>
                      <a:pt x="4925" y="5673"/>
                    </a:cubicBezTo>
                    <a:cubicBezTo>
                      <a:pt x="4764" y="6342"/>
                      <a:pt x="4595" y="7020"/>
                      <a:pt x="4434" y="7698"/>
                    </a:cubicBezTo>
                    <a:cubicBezTo>
                      <a:pt x="4354" y="7698"/>
                      <a:pt x="4282" y="7707"/>
                      <a:pt x="4220" y="7707"/>
                    </a:cubicBezTo>
                    <a:cubicBezTo>
                      <a:pt x="3827" y="7689"/>
                      <a:pt x="3444" y="7671"/>
                      <a:pt x="3051" y="7653"/>
                    </a:cubicBezTo>
                    <a:cubicBezTo>
                      <a:pt x="2971" y="7653"/>
                      <a:pt x="2926" y="7617"/>
                      <a:pt x="2891" y="7546"/>
                    </a:cubicBezTo>
                    <a:cubicBezTo>
                      <a:pt x="2578" y="6868"/>
                      <a:pt x="2257" y="6199"/>
                      <a:pt x="1936" y="5521"/>
                    </a:cubicBezTo>
                    <a:cubicBezTo>
                      <a:pt x="1927" y="5485"/>
                      <a:pt x="1909" y="5450"/>
                      <a:pt x="1883" y="5378"/>
                    </a:cubicBezTo>
                    <a:close/>
                    <a:moveTo>
                      <a:pt x="14069" y="5690"/>
                    </a:moveTo>
                    <a:cubicBezTo>
                      <a:pt x="14122" y="5976"/>
                      <a:pt x="14176" y="6244"/>
                      <a:pt x="14220" y="6502"/>
                    </a:cubicBezTo>
                    <a:cubicBezTo>
                      <a:pt x="14229" y="6547"/>
                      <a:pt x="14203" y="6609"/>
                      <a:pt x="14185" y="6654"/>
                    </a:cubicBezTo>
                    <a:cubicBezTo>
                      <a:pt x="13988" y="7082"/>
                      <a:pt x="13667" y="7421"/>
                      <a:pt x="13346" y="7751"/>
                    </a:cubicBezTo>
                    <a:cubicBezTo>
                      <a:pt x="13230" y="7867"/>
                      <a:pt x="13105" y="7983"/>
                      <a:pt x="12980" y="8099"/>
                    </a:cubicBezTo>
                    <a:cubicBezTo>
                      <a:pt x="12945" y="8126"/>
                      <a:pt x="12909" y="8144"/>
                      <a:pt x="12847" y="8188"/>
                    </a:cubicBezTo>
                    <a:cubicBezTo>
                      <a:pt x="12838" y="8108"/>
                      <a:pt x="12829" y="8054"/>
                      <a:pt x="12829" y="8010"/>
                    </a:cubicBezTo>
                    <a:cubicBezTo>
                      <a:pt x="12847" y="7617"/>
                      <a:pt x="12873" y="7225"/>
                      <a:pt x="12891" y="6841"/>
                    </a:cubicBezTo>
                    <a:cubicBezTo>
                      <a:pt x="12900" y="6707"/>
                      <a:pt x="12891" y="6583"/>
                      <a:pt x="12900" y="6449"/>
                    </a:cubicBezTo>
                    <a:cubicBezTo>
                      <a:pt x="12900" y="6404"/>
                      <a:pt x="12891" y="6360"/>
                      <a:pt x="12954" y="6333"/>
                    </a:cubicBezTo>
                    <a:cubicBezTo>
                      <a:pt x="13346" y="6163"/>
                      <a:pt x="13712" y="5949"/>
                      <a:pt x="14069" y="5690"/>
                    </a:cubicBezTo>
                    <a:close/>
                    <a:moveTo>
                      <a:pt x="12704" y="6458"/>
                    </a:moveTo>
                    <a:lnTo>
                      <a:pt x="12704" y="6458"/>
                    </a:lnTo>
                    <a:cubicBezTo>
                      <a:pt x="12686" y="6743"/>
                      <a:pt x="12686" y="6993"/>
                      <a:pt x="12668" y="7243"/>
                    </a:cubicBezTo>
                    <a:cubicBezTo>
                      <a:pt x="12659" y="7501"/>
                      <a:pt x="12632" y="7760"/>
                      <a:pt x="12632" y="8019"/>
                    </a:cubicBezTo>
                    <a:cubicBezTo>
                      <a:pt x="12632" y="8126"/>
                      <a:pt x="12588" y="8179"/>
                      <a:pt x="12472" y="8206"/>
                    </a:cubicBezTo>
                    <a:cubicBezTo>
                      <a:pt x="12160" y="7796"/>
                      <a:pt x="11847" y="7377"/>
                      <a:pt x="11517" y="6939"/>
                    </a:cubicBezTo>
                    <a:cubicBezTo>
                      <a:pt x="11910" y="6779"/>
                      <a:pt x="12284" y="6627"/>
                      <a:pt x="12704" y="6458"/>
                    </a:cubicBezTo>
                    <a:close/>
                    <a:moveTo>
                      <a:pt x="14462" y="6686"/>
                    </a:moveTo>
                    <a:cubicBezTo>
                      <a:pt x="14485" y="6686"/>
                      <a:pt x="14513" y="6699"/>
                      <a:pt x="14550" y="6725"/>
                    </a:cubicBezTo>
                    <a:cubicBezTo>
                      <a:pt x="14756" y="6859"/>
                      <a:pt x="14809" y="7029"/>
                      <a:pt x="14711" y="7252"/>
                    </a:cubicBezTo>
                    <a:cubicBezTo>
                      <a:pt x="14559" y="7600"/>
                      <a:pt x="14327" y="7903"/>
                      <a:pt x="14087" y="8188"/>
                    </a:cubicBezTo>
                    <a:cubicBezTo>
                      <a:pt x="13890" y="8420"/>
                      <a:pt x="13676" y="8625"/>
                      <a:pt x="13471" y="8840"/>
                    </a:cubicBezTo>
                    <a:cubicBezTo>
                      <a:pt x="13453" y="8857"/>
                      <a:pt x="13435" y="8866"/>
                      <a:pt x="13391" y="8893"/>
                    </a:cubicBezTo>
                    <a:cubicBezTo>
                      <a:pt x="13364" y="8661"/>
                      <a:pt x="13284" y="8474"/>
                      <a:pt x="13123" y="8313"/>
                    </a:cubicBezTo>
                    <a:cubicBezTo>
                      <a:pt x="13168" y="8269"/>
                      <a:pt x="13212" y="8224"/>
                      <a:pt x="13257" y="8188"/>
                    </a:cubicBezTo>
                    <a:cubicBezTo>
                      <a:pt x="13596" y="7849"/>
                      <a:pt x="13935" y="7510"/>
                      <a:pt x="14203" y="7100"/>
                    </a:cubicBezTo>
                    <a:cubicBezTo>
                      <a:pt x="14265" y="6993"/>
                      <a:pt x="14318" y="6877"/>
                      <a:pt x="14381" y="6770"/>
                    </a:cubicBezTo>
                    <a:cubicBezTo>
                      <a:pt x="14407" y="6713"/>
                      <a:pt x="14430" y="6686"/>
                      <a:pt x="14462" y="6686"/>
                    </a:cubicBezTo>
                    <a:close/>
                    <a:moveTo>
                      <a:pt x="12796" y="8418"/>
                    </a:moveTo>
                    <a:cubicBezTo>
                      <a:pt x="12858" y="8418"/>
                      <a:pt x="12924" y="8442"/>
                      <a:pt x="12980" y="8492"/>
                    </a:cubicBezTo>
                    <a:cubicBezTo>
                      <a:pt x="13141" y="8643"/>
                      <a:pt x="13212" y="8947"/>
                      <a:pt x="13123" y="9152"/>
                    </a:cubicBezTo>
                    <a:cubicBezTo>
                      <a:pt x="13070" y="9268"/>
                      <a:pt x="12980" y="9330"/>
                      <a:pt x="12855" y="9339"/>
                    </a:cubicBezTo>
                    <a:cubicBezTo>
                      <a:pt x="12848" y="9340"/>
                      <a:pt x="12842" y="9340"/>
                      <a:pt x="12835" y="9340"/>
                    </a:cubicBezTo>
                    <a:cubicBezTo>
                      <a:pt x="12723" y="9340"/>
                      <a:pt x="12657" y="9271"/>
                      <a:pt x="12623" y="9170"/>
                    </a:cubicBezTo>
                    <a:cubicBezTo>
                      <a:pt x="12597" y="9089"/>
                      <a:pt x="12561" y="9009"/>
                      <a:pt x="12525" y="8902"/>
                    </a:cubicBezTo>
                    <a:cubicBezTo>
                      <a:pt x="12534" y="8822"/>
                      <a:pt x="12534" y="8715"/>
                      <a:pt x="12561" y="8608"/>
                    </a:cubicBezTo>
                    <a:cubicBezTo>
                      <a:pt x="12595" y="8485"/>
                      <a:pt x="12691" y="8418"/>
                      <a:pt x="12796" y="8418"/>
                    </a:cubicBezTo>
                    <a:close/>
                    <a:moveTo>
                      <a:pt x="8832" y="7600"/>
                    </a:moveTo>
                    <a:cubicBezTo>
                      <a:pt x="8698" y="8322"/>
                      <a:pt x="8564" y="9027"/>
                      <a:pt x="8431" y="9732"/>
                    </a:cubicBezTo>
                    <a:cubicBezTo>
                      <a:pt x="7967" y="9107"/>
                      <a:pt x="7512" y="8483"/>
                      <a:pt x="7039" y="7831"/>
                    </a:cubicBezTo>
                    <a:cubicBezTo>
                      <a:pt x="7333" y="7778"/>
                      <a:pt x="7628" y="7769"/>
                      <a:pt x="7931" y="7724"/>
                    </a:cubicBezTo>
                    <a:cubicBezTo>
                      <a:pt x="8225" y="7680"/>
                      <a:pt x="8520" y="7644"/>
                      <a:pt x="8832" y="7600"/>
                    </a:cubicBezTo>
                    <a:close/>
                    <a:moveTo>
                      <a:pt x="3060" y="7912"/>
                    </a:moveTo>
                    <a:lnTo>
                      <a:pt x="3060" y="7912"/>
                    </a:lnTo>
                    <a:cubicBezTo>
                      <a:pt x="3497" y="7930"/>
                      <a:pt x="3925" y="7939"/>
                      <a:pt x="4363" y="7956"/>
                    </a:cubicBezTo>
                    <a:cubicBezTo>
                      <a:pt x="4220" y="8545"/>
                      <a:pt x="4077" y="9125"/>
                      <a:pt x="3925" y="9741"/>
                    </a:cubicBezTo>
                    <a:cubicBezTo>
                      <a:pt x="3586" y="9143"/>
                      <a:pt x="3337" y="8536"/>
                      <a:pt x="3060" y="7912"/>
                    </a:cubicBezTo>
                    <a:close/>
                    <a:moveTo>
                      <a:pt x="11285" y="7020"/>
                    </a:moveTo>
                    <a:cubicBezTo>
                      <a:pt x="11633" y="7475"/>
                      <a:pt x="11981" y="7939"/>
                      <a:pt x="12329" y="8393"/>
                    </a:cubicBezTo>
                    <a:cubicBezTo>
                      <a:pt x="12320" y="8572"/>
                      <a:pt x="12222" y="8670"/>
                      <a:pt x="12070" y="8732"/>
                    </a:cubicBezTo>
                    <a:cubicBezTo>
                      <a:pt x="11535" y="8964"/>
                      <a:pt x="11009" y="9205"/>
                      <a:pt x="10465" y="9428"/>
                    </a:cubicBezTo>
                    <a:cubicBezTo>
                      <a:pt x="9983" y="9625"/>
                      <a:pt x="9501" y="9794"/>
                      <a:pt x="8984" y="9901"/>
                    </a:cubicBezTo>
                    <a:cubicBezTo>
                      <a:pt x="8919" y="9911"/>
                      <a:pt x="8879" y="9918"/>
                      <a:pt x="8845" y="9918"/>
                    </a:cubicBezTo>
                    <a:cubicBezTo>
                      <a:pt x="8790" y="9918"/>
                      <a:pt x="8750" y="9901"/>
                      <a:pt x="8645" y="9857"/>
                    </a:cubicBezTo>
                    <a:cubicBezTo>
                      <a:pt x="8779" y="9125"/>
                      <a:pt x="8921" y="8402"/>
                      <a:pt x="9055" y="7680"/>
                    </a:cubicBezTo>
                    <a:cubicBezTo>
                      <a:pt x="9064" y="7591"/>
                      <a:pt x="9091" y="7537"/>
                      <a:pt x="9198" y="7519"/>
                    </a:cubicBezTo>
                    <a:cubicBezTo>
                      <a:pt x="9894" y="7421"/>
                      <a:pt x="10572" y="7243"/>
                      <a:pt x="11241" y="7020"/>
                    </a:cubicBezTo>
                    <a:close/>
                    <a:moveTo>
                      <a:pt x="1321" y="7582"/>
                    </a:moveTo>
                    <a:lnTo>
                      <a:pt x="1321" y="7582"/>
                    </a:lnTo>
                    <a:cubicBezTo>
                      <a:pt x="1481" y="7626"/>
                      <a:pt x="1624" y="7671"/>
                      <a:pt x="1767" y="7698"/>
                    </a:cubicBezTo>
                    <a:cubicBezTo>
                      <a:pt x="2052" y="7751"/>
                      <a:pt x="2329" y="7814"/>
                      <a:pt x="2614" y="7849"/>
                    </a:cubicBezTo>
                    <a:cubicBezTo>
                      <a:pt x="2730" y="7867"/>
                      <a:pt x="2792" y="7912"/>
                      <a:pt x="2837" y="8010"/>
                    </a:cubicBezTo>
                    <a:cubicBezTo>
                      <a:pt x="3042" y="8474"/>
                      <a:pt x="3247" y="8938"/>
                      <a:pt x="3462" y="9393"/>
                    </a:cubicBezTo>
                    <a:cubicBezTo>
                      <a:pt x="3551" y="9571"/>
                      <a:pt x="3658" y="9749"/>
                      <a:pt x="3747" y="9919"/>
                    </a:cubicBezTo>
                    <a:cubicBezTo>
                      <a:pt x="3717" y="9973"/>
                      <a:pt x="3683" y="9999"/>
                      <a:pt x="3639" y="9999"/>
                    </a:cubicBezTo>
                    <a:cubicBezTo>
                      <a:pt x="3618" y="9999"/>
                      <a:pt x="3595" y="9993"/>
                      <a:pt x="3569" y="9981"/>
                    </a:cubicBezTo>
                    <a:cubicBezTo>
                      <a:pt x="3355" y="9901"/>
                      <a:pt x="3131" y="9839"/>
                      <a:pt x="2935" y="9723"/>
                    </a:cubicBezTo>
                    <a:cubicBezTo>
                      <a:pt x="2543" y="9509"/>
                      <a:pt x="2168" y="9259"/>
                      <a:pt x="1793" y="9018"/>
                    </a:cubicBezTo>
                    <a:cubicBezTo>
                      <a:pt x="1677" y="8947"/>
                      <a:pt x="1624" y="8840"/>
                      <a:pt x="1588" y="8715"/>
                    </a:cubicBezTo>
                    <a:cubicBezTo>
                      <a:pt x="1508" y="8376"/>
                      <a:pt x="1419" y="8046"/>
                      <a:pt x="1338" y="7707"/>
                    </a:cubicBezTo>
                    <a:cubicBezTo>
                      <a:pt x="1329" y="7671"/>
                      <a:pt x="1329" y="7635"/>
                      <a:pt x="1321" y="7582"/>
                    </a:cubicBezTo>
                    <a:close/>
                    <a:moveTo>
                      <a:pt x="6602" y="7858"/>
                    </a:moveTo>
                    <a:cubicBezTo>
                      <a:pt x="6673" y="7858"/>
                      <a:pt x="6718" y="7858"/>
                      <a:pt x="6771" y="7921"/>
                    </a:cubicBezTo>
                    <a:cubicBezTo>
                      <a:pt x="7298" y="8554"/>
                      <a:pt x="7797" y="9214"/>
                      <a:pt x="8243" y="9910"/>
                    </a:cubicBezTo>
                    <a:cubicBezTo>
                      <a:pt x="8199" y="10017"/>
                      <a:pt x="8101" y="10044"/>
                      <a:pt x="7993" y="10053"/>
                    </a:cubicBezTo>
                    <a:cubicBezTo>
                      <a:pt x="7311" y="10125"/>
                      <a:pt x="6629" y="10161"/>
                      <a:pt x="5940" y="10161"/>
                    </a:cubicBezTo>
                    <a:cubicBezTo>
                      <a:pt x="5863" y="10161"/>
                      <a:pt x="5786" y="10161"/>
                      <a:pt x="5710" y="10160"/>
                    </a:cubicBezTo>
                    <a:cubicBezTo>
                      <a:pt x="5308" y="10160"/>
                      <a:pt x="4907" y="10142"/>
                      <a:pt x="4514" y="10142"/>
                    </a:cubicBezTo>
                    <a:cubicBezTo>
                      <a:pt x="4407" y="10133"/>
                      <a:pt x="4327" y="10115"/>
                      <a:pt x="4264" y="10026"/>
                    </a:cubicBezTo>
                    <a:cubicBezTo>
                      <a:pt x="4229" y="9990"/>
                      <a:pt x="4175" y="9964"/>
                      <a:pt x="4131" y="9928"/>
                    </a:cubicBezTo>
                    <a:cubicBezTo>
                      <a:pt x="4291" y="9268"/>
                      <a:pt x="4452" y="8617"/>
                      <a:pt x="4612" y="7947"/>
                    </a:cubicBezTo>
                    <a:cubicBezTo>
                      <a:pt x="4826" y="7947"/>
                      <a:pt x="5023" y="7939"/>
                      <a:pt x="5219" y="7930"/>
                    </a:cubicBezTo>
                    <a:cubicBezTo>
                      <a:pt x="5683" y="7912"/>
                      <a:pt x="6147" y="7885"/>
                      <a:pt x="6602" y="7858"/>
                    </a:cubicBezTo>
                    <a:close/>
                    <a:moveTo>
                      <a:pt x="12240" y="8938"/>
                    </a:moveTo>
                    <a:cubicBezTo>
                      <a:pt x="12329" y="9107"/>
                      <a:pt x="12418" y="9277"/>
                      <a:pt x="12516" y="9455"/>
                    </a:cubicBezTo>
                    <a:cubicBezTo>
                      <a:pt x="12017" y="9812"/>
                      <a:pt x="10108" y="10481"/>
                      <a:pt x="9171" y="10624"/>
                    </a:cubicBezTo>
                    <a:cubicBezTo>
                      <a:pt x="9162" y="10535"/>
                      <a:pt x="9162" y="10445"/>
                      <a:pt x="9144" y="10365"/>
                    </a:cubicBezTo>
                    <a:cubicBezTo>
                      <a:pt x="9126" y="10276"/>
                      <a:pt x="9082" y="10204"/>
                      <a:pt x="9046" y="10115"/>
                    </a:cubicBezTo>
                    <a:cubicBezTo>
                      <a:pt x="10170" y="9857"/>
                      <a:pt x="11214" y="9402"/>
                      <a:pt x="12240" y="8938"/>
                    </a:cubicBezTo>
                    <a:close/>
                    <a:moveTo>
                      <a:pt x="1447" y="9115"/>
                    </a:moveTo>
                    <a:cubicBezTo>
                      <a:pt x="1468" y="9115"/>
                      <a:pt x="1491" y="9121"/>
                      <a:pt x="1517" y="9134"/>
                    </a:cubicBezTo>
                    <a:cubicBezTo>
                      <a:pt x="1624" y="9196"/>
                      <a:pt x="1731" y="9268"/>
                      <a:pt x="1829" y="9339"/>
                    </a:cubicBezTo>
                    <a:cubicBezTo>
                      <a:pt x="2346" y="9687"/>
                      <a:pt x="2864" y="10026"/>
                      <a:pt x="3462" y="10213"/>
                    </a:cubicBezTo>
                    <a:cubicBezTo>
                      <a:pt x="3479" y="10213"/>
                      <a:pt x="3488" y="10222"/>
                      <a:pt x="3488" y="10222"/>
                    </a:cubicBezTo>
                    <a:cubicBezTo>
                      <a:pt x="3470" y="10410"/>
                      <a:pt x="3444" y="10588"/>
                      <a:pt x="3426" y="10793"/>
                    </a:cubicBezTo>
                    <a:cubicBezTo>
                      <a:pt x="3310" y="10758"/>
                      <a:pt x="3185" y="10722"/>
                      <a:pt x="3069" y="10677"/>
                    </a:cubicBezTo>
                    <a:cubicBezTo>
                      <a:pt x="2650" y="10517"/>
                      <a:pt x="2213" y="10374"/>
                      <a:pt x="1847" y="10106"/>
                    </a:cubicBezTo>
                    <a:cubicBezTo>
                      <a:pt x="1561" y="9901"/>
                      <a:pt x="1436" y="9616"/>
                      <a:pt x="1365" y="9295"/>
                    </a:cubicBezTo>
                    <a:cubicBezTo>
                      <a:pt x="1356" y="9268"/>
                      <a:pt x="1356" y="9250"/>
                      <a:pt x="1356" y="9223"/>
                    </a:cubicBezTo>
                    <a:cubicBezTo>
                      <a:pt x="1363" y="9153"/>
                      <a:pt x="1396" y="9115"/>
                      <a:pt x="1447" y="9115"/>
                    </a:cubicBezTo>
                    <a:close/>
                    <a:moveTo>
                      <a:pt x="8514" y="10082"/>
                    </a:moveTo>
                    <a:cubicBezTo>
                      <a:pt x="8545" y="10082"/>
                      <a:pt x="8576" y="10090"/>
                      <a:pt x="8609" y="10106"/>
                    </a:cubicBezTo>
                    <a:cubicBezTo>
                      <a:pt x="8752" y="10169"/>
                      <a:pt x="8832" y="10276"/>
                      <a:pt x="8886" y="10436"/>
                    </a:cubicBezTo>
                    <a:cubicBezTo>
                      <a:pt x="8868" y="10526"/>
                      <a:pt x="8859" y="10633"/>
                      <a:pt x="8823" y="10713"/>
                    </a:cubicBezTo>
                    <a:cubicBezTo>
                      <a:pt x="8769" y="10811"/>
                      <a:pt x="8676" y="10860"/>
                      <a:pt x="8580" y="10860"/>
                    </a:cubicBezTo>
                    <a:cubicBezTo>
                      <a:pt x="8501" y="10860"/>
                      <a:pt x="8420" y="10826"/>
                      <a:pt x="8359" y="10758"/>
                    </a:cubicBezTo>
                    <a:cubicBezTo>
                      <a:pt x="8234" y="10606"/>
                      <a:pt x="8234" y="10303"/>
                      <a:pt x="8368" y="10151"/>
                    </a:cubicBezTo>
                    <a:cubicBezTo>
                      <a:pt x="8413" y="10106"/>
                      <a:pt x="8462" y="10082"/>
                      <a:pt x="8514" y="10082"/>
                    </a:cubicBezTo>
                    <a:close/>
                    <a:moveTo>
                      <a:pt x="3958" y="10179"/>
                    </a:moveTo>
                    <a:cubicBezTo>
                      <a:pt x="4024" y="10179"/>
                      <a:pt x="4088" y="10208"/>
                      <a:pt x="4131" y="10267"/>
                    </a:cubicBezTo>
                    <a:cubicBezTo>
                      <a:pt x="4184" y="10338"/>
                      <a:pt x="4211" y="10419"/>
                      <a:pt x="4247" y="10490"/>
                    </a:cubicBezTo>
                    <a:cubicBezTo>
                      <a:pt x="4247" y="10588"/>
                      <a:pt x="4247" y="10677"/>
                      <a:pt x="4238" y="10766"/>
                    </a:cubicBezTo>
                    <a:cubicBezTo>
                      <a:pt x="4220" y="10900"/>
                      <a:pt x="4122" y="10981"/>
                      <a:pt x="3970" y="10998"/>
                    </a:cubicBezTo>
                    <a:cubicBezTo>
                      <a:pt x="3962" y="10999"/>
                      <a:pt x="3955" y="10999"/>
                      <a:pt x="3947" y="10999"/>
                    </a:cubicBezTo>
                    <a:cubicBezTo>
                      <a:pt x="3835" y="10999"/>
                      <a:pt x="3762" y="10937"/>
                      <a:pt x="3720" y="10811"/>
                    </a:cubicBezTo>
                    <a:cubicBezTo>
                      <a:pt x="3658" y="10633"/>
                      <a:pt x="3667" y="10454"/>
                      <a:pt x="3765" y="10285"/>
                    </a:cubicBezTo>
                    <a:cubicBezTo>
                      <a:pt x="3812" y="10214"/>
                      <a:pt x="3886" y="10179"/>
                      <a:pt x="3958" y="10179"/>
                    </a:cubicBezTo>
                    <a:close/>
                    <a:moveTo>
                      <a:pt x="8002" y="10294"/>
                    </a:moveTo>
                    <a:cubicBezTo>
                      <a:pt x="8029" y="10490"/>
                      <a:pt x="8056" y="10668"/>
                      <a:pt x="8083" y="10874"/>
                    </a:cubicBezTo>
                    <a:cubicBezTo>
                      <a:pt x="7224" y="10956"/>
                      <a:pt x="6360" y="11087"/>
                      <a:pt x="5483" y="11087"/>
                    </a:cubicBezTo>
                    <a:cubicBezTo>
                      <a:pt x="5121" y="11087"/>
                      <a:pt x="4757" y="11065"/>
                      <a:pt x="4389" y="11007"/>
                    </a:cubicBezTo>
                    <a:cubicBezTo>
                      <a:pt x="4496" y="10802"/>
                      <a:pt x="4496" y="10597"/>
                      <a:pt x="4461" y="10392"/>
                    </a:cubicBezTo>
                    <a:lnTo>
                      <a:pt x="4461" y="10392"/>
                    </a:lnTo>
                    <a:cubicBezTo>
                      <a:pt x="4939" y="10395"/>
                      <a:pt x="5417" y="10405"/>
                      <a:pt x="5894" y="10405"/>
                    </a:cubicBezTo>
                    <a:cubicBezTo>
                      <a:pt x="6601" y="10405"/>
                      <a:pt x="7305" y="10384"/>
                      <a:pt x="8002" y="10294"/>
                    </a:cubicBezTo>
                    <a:close/>
                    <a:moveTo>
                      <a:pt x="10315" y="1"/>
                    </a:moveTo>
                    <a:cubicBezTo>
                      <a:pt x="9860" y="1"/>
                      <a:pt x="9404" y="24"/>
                      <a:pt x="8948" y="61"/>
                    </a:cubicBezTo>
                    <a:cubicBezTo>
                      <a:pt x="8350" y="115"/>
                      <a:pt x="7744" y="195"/>
                      <a:pt x="7146" y="275"/>
                    </a:cubicBezTo>
                    <a:cubicBezTo>
                      <a:pt x="6700" y="338"/>
                      <a:pt x="6272" y="427"/>
                      <a:pt x="5835" y="498"/>
                    </a:cubicBezTo>
                    <a:cubicBezTo>
                      <a:pt x="5835" y="507"/>
                      <a:pt x="5835" y="516"/>
                      <a:pt x="5835" y="516"/>
                    </a:cubicBezTo>
                    <a:cubicBezTo>
                      <a:pt x="5799" y="525"/>
                      <a:pt x="5763" y="534"/>
                      <a:pt x="5728" y="543"/>
                    </a:cubicBezTo>
                    <a:cubicBezTo>
                      <a:pt x="4648" y="766"/>
                      <a:pt x="3595" y="1078"/>
                      <a:pt x="2569" y="1489"/>
                    </a:cubicBezTo>
                    <a:cubicBezTo>
                      <a:pt x="1972" y="1730"/>
                      <a:pt x="1383" y="2006"/>
                      <a:pt x="848" y="2390"/>
                    </a:cubicBezTo>
                    <a:cubicBezTo>
                      <a:pt x="625" y="2550"/>
                      <a:pt x="419" y="2729"/>
                      <a:pt x="250" y="2943"/>
                    </a:cubicBezTo>
                    <a:cubicBezTo>
                      <a:pt x="134" y="3103"/>
                      <a:pt x="54" y="3264"/>
                      <a:pt x="36" y="3460"/>
                    </a:cubicBezTo>
                    <a:cubicBezTo>
                      <a:pt x="0" y="3817"/>
                      <a:pt x="54" y="4165"/>
                      <a:pt x="188" y="4495"/>
                    </a:cubicBezTo>
                    <a:cubicBezTo>
                      <a:pt x="259" y="4700"/>
                      <a:pt x="357" y="4896"/>
                      <a:pt x="580" y="4995"/>
                    </a:cubicBezTo>
                    <a:cubicBezTo>
                      <a:pt x="598" y="5004"/>
                      <a:pt x="616" y="5048"/>
                      <a:pt x="625" y="5084"/>
                    </a:cubicBezTo>
                    <a:cubicBezTo>
                      <a:pt x="866" y="6208"/>
                      <a:pt x="990" y="7359"/>
                      <a:pt x="1285" y="8474"/>
                    </a:cubicBezTo>
                    <a:cubicBezTo>
                      <a:pt x="1329" y="8625"/>
                      <a:pt x="1321" y="8768"/>
                      <a:pt x="1222" y="8911"/>
                    </a:cubicBezTo>
                    <a:cubicBezTo>
                      <a:pt x="1160" y="9000"/>
                      <a:pt x="1124" y="9116"/>
                      <a:pt x="1133" y="9223"/>
                    </a:cubicBezTo>
                    <a:cubicBezTo>
                      <a:pt x="1142" y="9634"/>
                      <a:pt x="1312" y="9964"/>
                      <a:pt x="1633" y="10222"/>
                    </a:cubicBezTo>
                    <a:cubicBezTo>
                      <a:pt x="1865" y="10410"/>
                      <a:pt x="2114" y="10570"/>
                      <a:pt x="2400" y="10677"/>
                    </a:cubicBezTo>
                    <a:cubicBezTo>
                      <a:pt x="2757" y="10811"/>
                      <a:pt x="3123" y="10936"/>
                      <a:pt x="3488" y="11061"/>
                    </a:cubicBezTo>
                    <a:cubicBezTo>
                      <a:pt x="3542" y="11079"/>
                      <a:pt x="3595" y="11105"/>
                      <a:pt x="3640" y="11141"/>
                    </a:cubicBezTo>
                    <a:cubicBezTo>
                      <a:pt x="3758" y="11216"/>
                      <a:pt x="3877" y="11278"/>
                      <a:pt x="4010" y="11278"/>
                    </a:cubicBezTo>
                    <a:cubicBezTo>
                      <a:pt x="4068" y="11278"/>
                      <a:pt x="4129" y="11266"/>
                      <a:pt x="4193" y="11239"/>
                    </a:cubicBezTo>
                    <a:cubicBezTo>
                      <a:pt x="4204" y="11232"/>
                      <a:pt x="4219" y="11229"/>
                      <a:pt x="4235" y="11229"/>
                    </a:cubicBezTo>
                    <a:cubicBezTo>
                      <a:pt x="4256" y="11229"/>
                      <a:pt x="4280" y="11234"/>
                      <a:pt x="4300" y="11239"/>
                    </a:cubicBezTo>
                    <a:cubicBezTo>
                      <a:pt x="4639" y="11266"/>
                      <a:pt x="4978" y="11302"/>
                      <a:pt x="5308" y="11320"/>
                    </a:cubicBezTo>
                    <a:cubicBezTo>
                      <a:pt x="5366" y="11322"/>
                      <a:pt x="5423" y="11323"/>
                      <a:pt x="5481" y="11323"/>
                    </a:cubicBezTo>
                    <a:cubicBezTo>
                      <a:pt x="5619" y="11323"/>
                      <a:pt x="5758" y="11317"/>
                      <a:pt x="5897" y="11311"/>
                    </a:cubicBezTo>
                    <a:cubicBezTo>
                      <a:pt x="6191" y="11293"/>
                      <a:pt x="6486" y="11266"/>
                      <a:pt x="6780" y="11239"/>
                    </a:cubicBezTo>
                    <a:cubicBezTo>
                      <a:pt x="7244" y="11195"/>
                      <a:pt x="7708" y="11141"/>
                      <a:pt x="8172" y="11097"/>
                    </a:cubicBezTo>
                    <a:cubicBezTo>
                      <a:pt x="8252" y="11097"/>
                      <a:pt x="8332" y="11097"/>
                      <a:pt x="8413" y="11114"/>
                    </a:cubicBezTo>
                    <a:cubicBezTo>
                      <a:pt x="8461" y="11125"/>
                      <a:pt x="8509" y="11131"/>
                      <a:pt x="8556" y="11131"/>
                    </a:cubicBezTo>
                    <a:cubicBezTo>
                      <a:pt x="8664" y="11131"/>
                      <a:pt x="8766" y="11100"/>
                      <a:pt x="8859" y="11025"/>
                    </a:cubicBezTo>
                    <a:cubicBezTo>
                      <a:pt x="8903" y="10990"/>
                      <a:pt x="8957" y="10954"/>
                      <a:pt x="9010" y="10936"/>
                    </a:cubicBezTo>
                    <a:cubicBezTo>
                      <a:pt x="9126" y="10900"/>
                      <a:pt x="9242" y="10865"/>
                      <a:pt x="9358" y="10838"/>
                    </a:cubicBezTo>
                    <a:cubicBezTo>
                      <a:pt x="9920" y="10713"/>
                      <a:pt x="10465" y="10552"/>
                      <a:pt x="11009" y="10374"/>
                    </a:cubicBezTo>
                    <a:cubicBezTo>
                      <a:pt x="11606" y="10169"/>
                      <a:pt x="12195" y="9937"/>
                      <a:pt x="12739" y="9625"/>
                    </a:cubicBezTo>
                    <a:cubicBezTo>
                      <a:pt x="12802" y="9589"/>
                      <a:pt x="12864" y="9562"/>
                      <a:pt x="12927" y="9553"/>
                    </a:cubicBezTo>
                    <a:cubicBezTo>
                      <a:pt x="13078" y="9518"/>
                      <a:pt x="13194" y="9437"/>
                      <a:pt x="13284" y="9312"/>
                    </a:cubicBezTo>
                    <a:cubicBezTo>
                      <a:pt x="13301" y="9277"/>
                      <a:pt x="13328" y="9250"/>
                      <a:pt x="13364" y="9214"/>
                    </a:cubicBezTo>
                    <a:cubicBezTo>
                      <a:pt x="13614" y="8982"/>
                      <a:pt x="13864" y="8759"/>
                      <a:pt x="14104" y="8509"/>
                    </a:cubicBezTo>
                    <a:cubicBezTo>
                      <a:pt x="14417" y="8179"/>
                      <a:pt x="14684" y="7814"/>
                      <a:pt x="14889" y="7403"/>
                    </a:cubicBezTo>
                    <a:cubicBezTo>
                      <a:pt x="15086" y="7020"/>
                      <a:pt x="14952" y="6636"/>
                      <a:pt x="14542" y="6475"/>
                    </a:cubicBezTo>
                    <a:cubicBezTo>
                      <a:pt x="14461" y="6440"/>
                      <a:pt x="14452" y="6386"/>
                      <a:pt x="14443" y="6324"/>
                    </a:cubicBezTo>
                    <a:cubicBezTo>
                      <a:pt x="14345" y="5753"/>
                      <a:pt x="14247" y="5191"/>
                      <a:pt x="14149" y="4629"/>
                    </a:cubicBezTo>
                    <a:cubicBezTo>
                      <a:pt x="14033" y="3951"/>
                      <a:pt x="13908" y="3282"/>
                      <a:pt x="13792" y="2604"/>
                    </a:cubicBezTo>
                    <a:cubicBezTo>
                      <a:pt x="13783" y="2550"/>
                      <a:pt x="13801" y="2479"/>
                      <a:pt x="13810" y="2425"/>
                    </a:cubicBezTo>
                    <a:cubicBezTo>
                      <a:pt x="13846" y="2247"/>
                      <a:pt x="13899" y="2077"/>
                      <a:pt x="13908" y="1899"/>
                    </a:cubicBezTo>
                    <a:cubicBezTo>
                      <a:pt x="13926" y="1738"/>
                      <a:pt x="13890" y="1578"/>
                      <a:pt x="13881" y="1417"/>
                    </a:cubicBezTo>
                    <a:cubicBezTo>
                      <a:pt x="13855" y="998"/>
                      <a:pt x="13649" y="713"/>
                      <a:pt x="13293" y="516"/>
                    </a:cubicBezTo>
                    <a:cubicBezTo>
                      <a:pt x="12954" y="320"/>
                      <a:pt x="12579" y="222"/>
                      <a:pt x="12204" y="159"/>
                    </a:cubicBezTo>
                    <a:cubicBezTo>
                      <a:pt x="11577" y="45"/>
                      <a:pt x="10947" y="1"/>
                      <a:pt x="10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3577868" y="2019518"/>
                <a:ext cx="607136" cy="177638"/>
              </a:xfrm>
              <a:custGeom>
                <a:avLst/>
                <a:gdLst/>
                <a:ahLst/>
                <a:cxnLst/>
                <a:rect l="l" t="t" r="r" b="b"/>
                <a:pathLst>
                  <a:path w="12687" h="3712" extrusionOk="0">
                    <a:moveTo>
                      <a:pt x="9987" y="247"/>
                    </a:moveTo>
                    <a:cubicBezTo>
                      <a:pt x="10185" y="247"/>
                      <a:pt x="10383" y="251"/>
                      <a:pt x="10581" y="258"/>
                    </a:cubicBezTo>
                    <a:cubicBezTo>
                      <a:pt x="10974" y="267"/>
                      <a:pt x="11366" y="303"/>
                      <a:pt x="11750" y="410"/>
                    </a:cubicBezTo>
                    <a:cubicBezTo>
                      <a:pt x="11902" y="454"/>
                      <a:pt x="12053" y="508"/>
                      <a:pt x="12196" y="588"/>
                    </a:cubicBezTo>
                    <a:cubicBezTo>
                      <a:pt x="12410" y="704"/>
                      <a:pt x="12437" y="856"/>
                      <a:pt x="12267" y="1043"/>
                    </a:cubicBezTo>
                    <a:cubicBezTo>
                      <a:pt x="12151" y="1168"/>
                      <a:pt x="12009" y="1284"/>
                      <a:pt x="11866" y="1382"/>
                    </a:cubicBezTo>
                    <a:cubicBezTo>
                      <a:pt x="11420" y="1685"/>
                      <a:pt x="10920" y="1891"/>
                      <a:pt x="10421" y="2078"/>
                    </a:cubicBezTo>
                    <a:cubicBezTo>
                      <a:pt x="9538" y="2408"/>
                      <a:pt x="8628" y="2667"/>
                      <a:pt x="7700" y="2854"/>
                    </a:cubicBezTo>
                    <a:cubicBezTo>
                      <a:pt x="7495" y="2899"/>
                      <a:pt x="7298" y="2934"/>
                      <a:pt x="7093" y="2979"/>
                    </a:cubicBezTo>
                    <a:cubicBezTo>
                      <a:pt x="6023" y="3202"/>
                      <a:pt x="4952" y="3363"/>
                      <a:pt x="3864" y="3443"/>
                    </a:cubicBezTo>
                    <a:cubicBezTo>
                      <a:pt x="3455" y="3468"/>
                      <a:pt x="3047" y="3490"/>
                      <a:pt x="2639" y="3490"/>
                    </a:cubicBezTo>
                    <a:cubicBezTo>
                      <a:pt x="2191" y="3490"/>
                      <a:pt x="1743" y="3464"/>
                      <a:pt x="1295" y="3389"/>
                    </a:cubicBezTo>
                    <a:cubicBezTo>
                      <a:pt x="1072" y="3354"/>
                      <a:pt x="840" y="3291"/>
                      <a:pt x="617" y="3202"/>
                    </a:cubicBezTo>
                    <a:cubicBezTo>
                      <a:pt x="286" y="3068"/>
                      <a:pt x="206" y="2872"/>
                      <a:pt x="518" y="2587"/>
                    </a:cubicBezTo>
                    <a:cubicBezTo>
                      <a:pt x="768" y="2355"/>
                      <a:pt x="1063" y="2185"/>
                      <a:pt x="1375" y="2033"/>
                    </a:cubicBezTo>
                    <a:cubicBezTo>
                      <a:pt x="1973" y="1739"/>
                      <a:pt x="2597" y="1516"/>
                      <a:pt x="3230" y="1320"/>
                    </a:cubicBezTo>
                    <a:cubicBezTo>
                      <a:pt x="4212" y="1016"/>
                      <a:pt x="5202" y="784"/>
                      <a:pt x="6210" y="615"/>
                    </a:cubicBezTo>
                    <a:cubicBezTo>
                      <a:pt x="7460" y="391"/>
                      <a:pt x="8718" y="247"/>
                      <a:pt x="9987" y="247"/>
                    </a:cubicBezTo>
                    <a:close/>
                    <a:moveTo>
                      <a:pt x="9980" y="1"/>
                    </a:moveTo>
                    <a:cubicBezTo>
                      <a:pt x="9290" y="1"/>
                      <a:pt x="8610" y="46"/>
                      <a:pt x="7923" y="133"/>
                    </a:cubicBezTo>
                    <a:cubicBezTo>
                      <a:pt x="7281" y="214"/>
                      <a:pt x="6638" y="312"/>
                      <a:pt x="5996" y="401"/>
                    </a:cubicBezTo>
                    <a:cubicBezTo>
                      <a:pt x="5996" y="410"/>
                      <a:pt x="5996" y="419"/>
                      <a:pt x="5996" y="419"/>
                    </a:cubicBezTo>
                    <a:cubicBezTo>
                      <a:pt x="5809" y="454"/>
                      <a:pt x="5630" y="499"/>
                      <a:pt x="5443" y="535"/>
                    </a:cubicBezTo>
                    <a:cubicBezTo>
                      <a:pt x="4542" y="704"/>
                      <a:pt x="3650" y="936"/>
                      <a:pt x="2775" y="1213"/>
                    </a:cubicBezTo>
                    <a:cubicBezTo>
                      <a:pt x="2196" y="1409"/>
                      <a:pt x="1625" y="1614"/>
                      <a:pt x="1089" y="1900"/>
                    </a:cubicBezTo>
                    <a:cubicBezTo>
                      <a:pt x="795" y="2051"/>
                      <a:pt x="509" y="2230"/>
                      <a:pt x="286" y="2479"/>
                    </a:cubicBezTo>
                    <a:cubicBezTo>
                      <a:pt x="28" y="2756"/>
                      <a:pt x="1" y="3175"/>
                      <a:pt x="447" y="3380"/>
                    </a:cubicBezTo>
                    <a:cubicBezTo>
                      <a:pt x="643" y="3470"/>
                      <a:pt x="857" y="3532"/>
                      <a:pt x="1072" y="3586"/>
                    </a:cubicBezTo>
                    <a:cubicBezTo>
                      <a:pt x="1526" y="3684"/>
                      <a:pt x="1981" y="3702"/>
                      <a:pt x="2436" y="3711"/>
                    </a:cubicBezTo>
                    <a:cubicBezTo>
                      <a:pt x="2479" y="3711"/>
                      <a:pt x="2522" y="3711"/>
                      <a:pt x="2566" y="3711"/>
                    </a:cubicBezTo>
                    <a:cubicBezTo>
                      <a:pt x="3718" y="3711"/>
                      <a:pt x="4870" y="3597"/>
                      <a:pt x="6005" y="3416"/>
                    </a:cubicBezTo>
                    <a:cubicBezTo>
                      <a:pt x="6656" y="3309"/>
                      <a:pt x="7307" y="3175"/>
                      <a:pt x="7950" y="3041"/>
                    </a:cubicBezTo>
                    <a:cubicBezTo>
                      <a:pt x="8735" y="2863"/>
                      <a:pt x="9511" y="2649"/>
                      <a:pt x="10269" y="2381"/>
                    </a:cubicBezTo>
                    <a:cubicBezTo>
                      <a:pt x="10822" y="2185"/>
                      <a:pt x="11366" y="1962"/>
                      <a:pt x="11866" y="1659"/>
                    </a:cubicBezTo>
                    <a:cubicBezTo>
                      <a:pt x="12080" y="1534"/>
                      <a:pt x="12276" y="1391"/>
                      <a:pt x="12428" y="1204"/>
                    </a:cubicBezTo>
                    <a:cubicBezTo>
                      <a:pt x="12687" y="900"/>
                      <a:pt x="12642" y="579"/>
                      <a:pt x="12303" y="365"/>
                    </a:cubicBezTo>
                    <a:cubicBezTo>
                      <a:pt x="12116" y="249"/>
                      <a:pt x="11920" y="187"/>
                      <a:pt x="11705" y="142"/>
                    </a:cubicBezTo>
                    <a:cubicBezTo>
                      <a:pt x="11295" y="53"/>
                      <a:pt x="10885" y="17"/>
                      <a:pt x="10465" y="8"/>
                    </a:cubicBezTo>
                    <a:cubicBezTo>
                      <a:pt x="10303" y="3"/>
                      <a:pt x="10141" y="1"/>
                      <a:pt x="9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7" name="Google Shape;747;p39"/>
            <p:cNvSpPr/>
            <p:nvPr/>
          </p:nvSpPr>
          <p:spPr>
            <a:xfrm>
              <a:off x="3587727" y="2031338"/>
              <a:ext cx="585315" cy="155194"/>
            </a:xfrm>
            <a:custGeom>
              <a:avLst/>
              <a:gdLst/>
              <a:ahLst/>
              <a:cxnLst/>
              <a:rect l="l" t="t" r="r" b="b"/>
              <a:pathLst>
                <a:path w="12231" h="3243" extrusionOk="0">
                  <a:moveTo>
                    <a:pt x="9781" y="0"/>
                  </a:moveTo>
                  <a:cubicBezTo>
                    <a:pt x="8512" y="0"/>
                    <a:pt x="7254" y="144"/>
                    <a:pt x="6004" y="368"/>
                  </a:cubicBezTo>
                  <a:cubicBezTo>
                    <a:pt x="4996" y="537"/>
                    <a:pt x="4006" y="769"/>
                    <a:pt x="3024" y="1073"/>
                  </a:cubicBezTo>
                  <a:cubicBezTo>
                    <a:pt x="2391" y="1269"/>
                    <a:pt x="1767" y="1492"/>
                    <a:pt x="1169" y="1786"/>
                  </a:cubicBezTo>
                  <a:cubicBezTo>
                    <a:pt x="857" y="1938"/>
                    <a:pt x="562" y="2108"/>
                    <a:pt x="312" y="2340"/>
                  </a:cubicBezTo>
                  <a:cubicBezTo>
                    <a:pt x="0" y="2625"/>
                    <a:pt x="80" y="2821"/>
                    <a:pt x="411" y="2955"/>
                  </a:cubicBezTo>
                  <a:cubicBezTo>
                    <a:pt x="634" y="3044"/>
                    <a:pt x="866" y="3107"/>
                    <a:pt x="1089" y="3142"/>
                  </a:cubicBezTo>
                  <a:cubicBezTo>
                    <a:pt x="1537" y="3217"/>
                    <a:pt x="1985" y="3243"/>
                    <a:pt x="2433" y="3243"/>
                  </a:cubicBezTo>
                  <a:cubicBezTo>
                    <a:pt x="2841" y="3243"/>
                    <a:pt x="3249" y="3221"/>
                    <a:pt x="3658" y="3196"/>
                  </a:cubicBezTo>
                  <a:cubicBezTo>
                    <a:pt x="4746" y="3116"/>
                    <a:pt x="5817" y="2955"/>
                    <a:pt x="6887" y="2732"/>
                  </a:cubicBezTo>
                  <a:cubicBezTo>
                    <a:pt x="7092" y="2687"/>
                    <a:pt x="7289" y="2652"/>
                    <a:pt x="7494" y="2607"/>
                  </a:cubicBezTo>
                  <a:cubicBezTo>
                    <a:pt x="8422" y="2420"/>
                    <a:pt x="9332" y="2161"/>
                    <a:pt x="10215" y="1831"/>
                  </a:cubicBezTo>
                  <a:cubicBezTo>
                    <a:pt x="10714" y="1644"/>
                    <a:pt x="11214" y="1438"/>
                    <a:pt x="11660" y="1135"/>
                  </a:cubicBezTo>
                  <a:cubicBezTo>
                    <a:pt x="11803" y="1037"/>
                    <a:pt x="11945" y="921"/>
                    <a:pt x="12061" y="796"/>
                  </a:cubicBezTo>
                  <a:cubicBezTo>
                    <a:pt x="12231" y="609"/>
                    <a:pt x="12204" y="457"/>
                    <a:pt x="11990" y="341"/>
                  </a:cubicBezTo>
                  <a:cubicBezTo>
                    <a:pt x="11847" y="261"/>
                    <a:pt x="11696" y="207"/>
                    <a:pt x="11544" y="163"/>
                  </a:cubicBezTo>
                  <a:cubicBezTo>
                    <a:pt x="11160" y="56"/>
                    <a:pt x="10768" y="20"/>
                    <a:pt x="10375" y="11"/>
                  </a:cubicBezTo>
                  <a:cubicBezTo>
                    <a:pt x="10177" y="4"/>
                    <a:pt x="9979" y="0"/>
                    <a:pt x="9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39"/>
          <p:cNvGrpSpPr/>
          <p:nvPr/>
        </p:nvGrpSpPr>
        <p:grpSpPr>
          <a:xfrm rot="1665169">
            <a:off x="1326851" y="1155778"/>
            <a:ext cx="2404476" cy="944388"/>
            <a:chOff x="4408262" y="343033"/>
            <a:chExt cx="1200969" cy="471707"/>
          </a:xfrm>
        </p:grpSpPr>
        <p:sp>
          <p:nvSpPr>
            <p:cNvPr id="749" name="Google Shape;749;p39"/>
            <p:cNvSpPr/>
            <p:nvPr/>
          </p:nvSpPr>
          <p:spPr>
            <a:xfrm>
              <a:off x="4408262" y="343033"/>
              <a:ext cx="1200969" cy="471707"/>
            </a:xfrm>
            <a:custGeom>
              <a:avLst/>
              <a:gdLst/>
              <a:ahLst/>
              <a:cxnLst/>
              <a:rect l="l" t="t" r="r" b="b"/>
              <a:pathLst>
                <a:path w="25096" h="9857" extrusionOk="0">
                  <a:moveTo>
                    <a:pt x="21866" y="240"/>
                  </a:moveTo>
                  <a:cubicBezTo>
                    <a:pt x="22847" y="1649"/>
                    <a:pt x="23829" y="3067"/>
                    <a:pt x="24819" y="4495"/>
                  </a:cubicBezTo>
                  <a:cubicBezTo>
                    <a:pt x="24560" y="4682"/>
                    <a:pt x="24301" y="4878"/>
                    <a:pt x="24034" y="5075"/>
                  </a:cubicBezTo>
                  <a:cubicBezTo>
                    <a:pt x="23668" y="4504"/>
                    <a:pt x="23311" y="3942"/>
                    <a:pt x="22954" y="3380"/>
                  </a:cubicBezTo>
                  <a:cubicBezTo>
                    <a:pt x="23097" y="3264"/>
                    <a:pt x="23035" y="3148"/>
                    <a:pt x="22963" y="3041"/>
                  </a:cubicBezTo>
                  <a:cubicBezTo>
                    <a:pt x="22731" y="2693"/>
                    <a:pt x="22481" y="2336"/>
                    <a:pt x="22258" y="1988"/>
                  </a:cubicBezTo>
                  <a:cubicBezTo>
                    <a:pt x="21946" y="1515"/>
                    <a:pt x="21652" y="1051"/>
                    <a:pt x="21348" y="579"/>
                  </a:cubicBezTo>
                  <a:cubicBezTo>
                    <a:pt x="21518" y="463"/>
                    <a:pt x="21687" y="356"/>
                    <a:pt x="21866" y="240"/>
                  </a:cubicBezTo>
                  <a:close/>
                  <a:moveTo>
                    <a:pt x="20804" y="882"/>
                  </a:moveTo>
                  <a:cubicBezTo>
                    <a:pt x="20822" y="918"/>
                    <a:pt x="20849" y="953"/>
                    <a:pt x="20876" y="989"/>
                  </a:cubicBezTo>
                  <a:cubicBezTo>
                    <a:pt x="21348" y="1738"/>
                    <a:pt x="21821" y="2497"/>
                    <a:pt x="22294" y="3246"/>
                  </a:cubicBezTo>
                  <a:cubicBezTo>
                    <a:pt x="22339" y="3317"/>
                    <a:pt x="22392" y="3389"/>
                    <a:pt x="22446" y="3460"/>
                  </a:cubicBezTo>
                  <a:cubicBezTo>
                    <a:pt x="22503" y="3535"/>
                    <a:pt x="22539" y="3565"/>
                    <a:pt x="22595" y="3565"/>
                  </a:cubicBezTo>
                  <a:cubicBezTo>
                    <a:pt x="22626" y="3565"/>
                    <a:pt x="22663" y="3556"/>
                    <a:pt x="22713" y="3540"/>
                  </a:cubicBezTo>
                  <a:cubicBezTo>
                    <a:pt x="22731" y="3540"/>
                    <a:pt x="22749" y="3531"/>
                    <a:pt x="22785" y="3522"/>
                  </a:cubicBezTo>
                  <a:cubicBezTo>
                    <a:pt x="23142" y="4084"/>
                    <a:pt x="23490" y="4629"/>
                    <a:pt x="23846" y="5182"/>
                  </a:cubicBezTo>
                  <a:cubicBezTo>
                    <a:pt x="23445" y="5449"/>
                    <a:pt x="23035" y="5681"/>
                    <a:pt x="22597" y="5895"/>
                  </a:cubicBezTo>
                  <a:cubicBezTo>
                    <a:pt x="22312" y="5316"/>
                    <a:pt x="22035" y="4745"/>
                    <a:pt x="21750" y="4156"/>
                  </a:cubicBezTo>
                  <a:cubicBezTo>
                    <a:pt x="21919" y="4031"/>
                    <a:pt x="21839" y="3888"/>
                    <a:pt x="21768" y="3745"/>
                  </a:cubicBezTo>
                  <a:cubicBezTo>
                    <a:pt x="21554" y="3353"/>
                    <a:pt x="21340" y="2952"/>
                    <a:pt x="21125" y="2550"/>
                  </a:cubicBezTo>
                  <a:cubicBezTo>
                    <a:pt x="20894" y="2122"/>
                    <a:pt x="20662" y="1694"/>
                    <a:pt x="20430" y="1257"/>
                  </a:cubicBezTo>
                  <a:cubicBezTo>
                    <a:pt x="20403" y="1212"/>
                    <a:pt x="20376" y="1167"/>
                    <a:pt x="20349" y="1105"/>
                  </a:cubicBezTo>
                  <a:cubicBezTo>
                    <a:pt x="20501" y="1033"/>
                    <a:pt x="20644" y="953"/>
                    <a:pt x="20804" y="882"/>
                  </a:cubicBezTo>
                  <a:close/>
                  <a:moveTo>
                    <a:pt x="19814" y="1390"/>
                  </a:moveTo>
                  <a:cubicBezTo>
                    <a:pt x="19903" y="1560"/>
                    <a:pt x="20001" y="1756"/>
                    <a:pt x="20108" y="1952"/>
                  </a:cubicBezTo>
                  <a:cubicBezTo>
                    <a:pt x="20349" y="2407"/>
                    <a:pt x="20590" y="2871"/>
                    <a:pt x="20831" y="3326"/>
                  </a:cubicBezTo>
                  <a:cubicBezTo>
                    <a:pt x="20974" y="3594"/>
                    <a:pt x="21125" y="3861"/>
                    <a:pt x="21259" y="4129"/>
                  </a:cubicBezTo>
                  <a:cubicBezTo>
                    <a:pt x="21307" y="4218"/>
                    <a:pt x="21366" y="4281"/>
                    <a:pt x="21455" y="4281"/>
                  </a:cubicBezTo>
                  <a:cubicBezTo>
                    <a:pt x="21482" y="4281"/>
                    <a:pt x="21512" y="4275"/>
                    <a:pt x="21545" y="4263"/>
                  </a:cubicBezTo>
                  <a:cubicBezTo>
                    <a:pt x="21839" y="4834"/>
                    <a:pt x="22125" y="5405"/>
                    <a:pt x="22410" y="5985"/>
                  </a:cubicBezTo>
                  <a:cubicBezTo>
                    <a:pt x="22107" y="6136"/>
                    <a:pt x="21777" y="6261"/>
                    <a:pt x="21447" y="6377"/>
                  </a:cubicBezTo>
                  <a:cubicBezTo>
                    <a:pt x="20670" y="4807"/>
                    <a:pt x="19841" y="3264"/>
                    <a:pt x="19181" y="1631"/>
                  </a:cubicBezTo>
                  <a:cubicBezTo>
                    <a:pt x="19395" y="1551"/>
                    <a:pt x="19600" y="1471"/>
                    <a:pt x="19814" y="1390"/>
                  </a:cubicBezTo>
                  <a:close/>
                  <a:moveTo>
                    <a:pt x="18993" y="1694"/>
                  </a:moveTo>
                  <a:cubicBezTo>
                    <a:pt x="19609" y="3344"/>
                    <a:pt x="20483" y="4861"/>
                    <a:pt x="21259" y="6457"/>
                  </a:cubicBezTo>
                  <a:cubicBezTo>
                    <a:pt x="20885" y="6573"/>
                    <a:pt x="20492" y="6698"/>
                    <a:pt x="20108" y="6814"/>
                  </a:cubicBezTo>
                  <a:cubicBezTo>
                    <a:pt x="19841" y="6145"/>
                    <a:pt x="19573" y="5485"/>
                    <a:pt x="19306" y="4825"/>
                  </a:cubicBezTo>
                  <a:cubicBezTo>
                    <a:pt x="19341" y="4798"/>
                    <a:pt x="19368" y="4780"/>
                    <a:pt x="19386" y="4762"/>
                  </a:cubicBezTo>
                  <a:cubicBezTo>
                    <a:pt x="19475" y="4700"/>
                    <a:pt x="19493" y="4664"/>
                    <a:pt x="19448" y="4557"/>
                  </a:cubicBezTo>
                  <a:cubicBezTo>
                    <a:pt x="19359" y="4316"/>
                    <a:pt x="19261" y="4084"/>
                    <a:pt x="19172" y="3844"/>
                  </a:cubicBezTo>
                  <a:cubicBezTo>
                    <a:pt x="18975" y="3317"/>
                    <a:pt x="18797" y="2782"/>
                    <a:pt x="18610" y="2256"/>
                  </a:cubicBezTo>
                  <a:cubicBezTo>
                    <a:pt x="18565" y="2131"/>
                    <a:pt x="18529" y="2006"/>
                    <a:pt x="18494" y="1872"/>
                  </a:cubicBezTo>
                  <a:cubicBezTo>
                    <a:pt x="18672" y="1810"/>
                    <a:pt x="18833" y="1747"/>
                    <a:pt x="18993" y="1694"/>
                  </a:cubicBezTo>
                  <a:close/>
                  <a:moveTo>
                    <a:pt x="9546" y="2086"/>
                  </a:moveTo>
                  <a:cubicBezTo>
                    <a:pt x="9555" y="2229"/>
                    <a:pt x="9555" y="2354"/>
                    <a:pt x="9573" y="2488"/>
                  </a:cubicBezTo>
                  <a:cubicBezTo>
                    <a:pt x="9653" y="3157"/>
                    <a:pt x="9733" y="3835"/>
                    <a:pt x="9822" y="4513"/>
                  </a:cubicBezTo>
                  <a:cubicBezTo>
                    <a:pt x="9831" y="4584"/>
                    <a:pt x="9849" y="4647"/>
                    <a:pt x="9858" y="4709"/>
                  </a:cubicBezTo>
                  <a:cubicBezTo>
                    <a:pt x="9876" y="4789"/>
                    <a:pt x="9921" y="4843"/>
                    <a:pt x="10001" y="4861"/>
                  </a:cubicBezTo>
                  <a:cubicBezTo>
                    <a:pt x="10054" y="4870"/>
                    <a:pt x="10081" y="4905"/>
                    <a:pt x="10090" y="4968"/>
                  </a:cubicBezTo>
                  <a:cubicBezTo>
                    <a:pt x="10197" y="5628"/>
                    <a:pt x="10304" y="6288"/>
                    <a:pt x="10411" y="6948"/>
                  </a:cubicBezTo>
                  <a:cubicBezTo>
                    <a:pt x="10411" y="6948"/>
                    <a:pt x="10411" y="6957"/>
                    <a:pt x="10402" y="6966"/>
                  </a:cubicBezTo>
                  <a:lnTo>
                    <a:pt x="9599" y="6966"/>
                  </a:lnTo>
                  <a:cubicBezTo>
                    <a:pt x="9466" y="6288"/>
                    <a:pt x="9332" y="5610"/>
                    <a:pt x="9189" y="4932"/>
                  </a:cubicBezTo>
                  <a:cubicBezTo>
                    <a:pt x="9216" y="4914"/>
                    <a:pt x="9225" y="4905"/>
                    <a:pt x="9234" y="4896"/>
                  </a:cubicBezTo>
                  <a:cubicBezTo>
                    <a:pt x="9385" y="4834"/>
                    <a:pt x="9385" y="4825"/>
                    <a:pt x="9350" y="4655"/>
                  </a:cubicBezTo>
                  <a:cubicBezTo>
                    <a:pt x="9278" y="4245"/>
                    <a:pt x="9189" y="3835"/>
                    <a:pt x="9127" y="3424"/>
                  </a:cubicBezTo>
                  <a:cubicBezTo>
                    <a:pt x="9073" y="3067"/>
                    <a:pt x="9037" y="2711"/>
                    <a:pt x="8993" y="2354"/>
                  </a:cubicBezTo>
                  <a:cubicBezTo>
                    <a:pt x="8984" y="2265"/>
                    <a:pt x="8975" y="2184"/>
                    <a:pt x="8975" y="2086"/>
                  </a:cubicBezTo>
                  <a:close/>
                  <a:moveTo>
                    <a:pt x="8324" y="2086"/>
                  </a:moveTo>
                  <a:cubicBezTo>
                    <a:pt x="8333" y="2149"/>
                    <a:pt x="8342" y="2202"/>
                    <a:pt x="8351" y="2256"/>
                  </a:cubicBezTo>
                  <a:cubicBezTo>
                    <a:pt x="8413" y="3032"/>
                    <a:pt x="8511" y="3799"/>
                    <a:pt x="8654" y="4557"/>
                  </a:cubicBezTo>
                  <a:cubicBezTo>
                    <a:pt x="8672" y="4629"/>
                    <a:pt x="8681" y="4700"/>
                    <a:pt x="8698" y="4771"/>
                  </a:cubicBezTo>
                  <a:cubicBezTo>
                    <a:pt x="8745" y="4935"/>
                    <a:pt x="8772" y="4969"/>
                    <a:pt x="8909" y="4969"/>
                  </a:cubicBezTo>
                  <a:cubicBezTo>
                    <a:pt x="8929" y="4969"/>
                    <a:pt x="8950" y="4969"/>
                    <a:pt x="8975" y="4968"/>
                  </a:cubicBezTo>
                  <a:cubicBezTo>
                    <a:pt x="9118" y="5628"/>
                    <a:pt x="9252" y="6288"/>
                    <a:pt x="9394" y="6966"/>
                  </a:cubicBezTo>
                  <a:cubicBezTo>
                    <a:pt x="9162" y="6975"/>
                    <a:pt x="8948" y="6975"/>
                    <a:pt x="8698" y="6984"/>
                  </a:cubicBezTo>
                  <a:cubicBezTo>
                    <a:pt x="8377" y="5369"/>
                    <a:pt x="8047" y="3754"/>
                    <a:pt x="7717" y="2122"/>
                  </a:cubicBezTo>
                  <a:cubicBezTo>
                    <a:pt x="7913" y="2104"/>
                    <a:pt x="8110" y="2095"/>
                    <a:pt x="8324" y="2086"/>
                  </a:cubicBezTo>
                  <a:close/>
                  <a:moveTo>
                    <a:pt x="7512" y="2131"/>
                  </a:moveTo>
                  <a:cubicBezTo>
                    <a:pt x="7833" y="3754"/>
                    <a:pt x="8154" y="5369"/>
                    <a:pt x="8475" y="6993"/>
                  </a:cubicBezTo>
                  <a:cubicBezTo>
                    <a:pt x="8270" y="7002"/>
                    <a:pt x="8065" y="7019"/>
                    <a:pt x="7851" y="7037"/>
                  </a:cubicBezTo>
                  <a:cubicBezTo>
                    <a:pt x="7664" y="6440"/>
                    <a:pt x="7476" y="5842"/>
                    <a:pt x="7289" y="5244"/>
                  </a:cubicBezTo>
                  <a:cubicBezTo>
                    <a:pt x="7325" y="5217"/>
                    <a:pt x="7342" y="5209"/>
                    <a:pt x="7360" y="5200"/>
                  </a:cubicBezTo>
                  <a:cubicBezTo>
                    <a:pt x="7467" y="5137"/>
                    <a:pt x="7476" y="5119"/>
                    <a:pt x="7441" y="4994"/>
                  </a:cubicBezTo>
                  <a:cubicBezTo>
                    <a:pt x="7369" y="4700"/>
                    <a:pt x="7289" y="4397"/>
                    <a:pt x="7209" y="4102"/>
                  </a:cubicBezTo>
                  <a:cubicBezTo>
                    <a:pt x="7039" y="3487"/>
                    <a:pt x="6870" y="2871"/>
                    <a:pt x="6691" y="2229"/>
                  </a:cubicBezTo>
                  <a:cubicBezTo>
                    <a:pt x="6959" y="2193"/>
                    <a:pt x="7226" y="2166"/>
                    <a:pt x="7512" y="2131"/>
                  </a:cubicBezTo>
                  <a:close/>
                  <a:moveTo>
                    <a:pt x="10170" y="2131"/>
                  </a:moveTo>
                  <a:lnTo>
                    <a:pt x="10170" y="2131"/>
                  </a:lnTo>
                  <a:cubicBezTo>
                    <a:pt x="10429" y="2158"/>
                    <a:pt x="10679" y="2184"/>
                    <a:pt x="10938" y="2211"/>
                  </a:cubicBezTo>
                  <a:cubicBezTo>
                    <a:pt x="11107" y="3826"/>
                    <a:pt x="11250" y="5432"/>
                    <a:pt x="11500" y="7046"/>
                  </a:cubicBezTo>
                  <a:cubicBezTo>
                    <a:pt x="11205" y="7028"/>
                    <a:pt x="10920" y="7002"/>
                    <a:pt x="10634" y="6984"/>
                  </a:cubicBezTo>
                  <a:cubicBezTo>
                    <a:pt x="10509" y="6279"/>
                    <a:pt x="10393" y="5592"/>
                    <a:pt x="10277" y="4896"/>
                  </a:cubicBezTo>
                  <a:cubicBezTo>
                    <a:pt x="10304" y="4878"/>
                    <a:pt x="10331" y="4870"/>
                    <a:pt x="10349" y="4861"/>
                  </a:cubicBezTo>
                  <a:cubicBezTo>
                    <a:pt x="10474" y="4798"/>
                    <a:pt x="10500" y="4754"/>
                    <a:pt x="10474" y="4620"/>
                  </a:cubicBezTo>
                  <a:cubicBezTo>
                    <a:pt x="10438" y="4334"/>
                    <a:pt x="10385" y="4049"/>
                    <a:pt x="10349" y="3763"/>
                  </a:cubicBezTo>
                  <a:cubicBezTo>
                    <a:pt x="10286" y="3228"/>
                    <a:pt x="10233" y="2693"/>
                    <a:pt x="10170" y="2131"/>
                  </a:cubicBezTo>
                  <a:close/>
                  <a:moveTo>
                    <a:pt x="17821" y="2092"/>
                  </a:moveTo>
                  <a:cubicBezTo>
                    <a:pt x="17874" y="2092"/>
                    <a:pt x="17889" y="2145"/>
                    <a:pt x="17905" y="2184"/>
                  </a:cubicBezTo>
                  <a:cubicBezTo>
                    <a:pt x="17958" y="2327"/>
                    <a:pt x="18003" y="2470"/>
                    <a:pt x="18057" y="2604"/>
                  </a:cubicBezTo>
                  <a:cubicBezTo>
                    <a:pt x="18333" y="3335"/>
                    <a:pt x="18619" y="4058"/>
                    <a:pt x="18886" y="4780"/>
                  </a:cubicBezTo>
                  <a:cubicBezTo>
                    <a:pt x="18920" y="4861"/>
                    <a:pt x="18978" y="4886"/>
                    <a:pt x="19047" y="4886"/>
                  </a:cubicBezTo>
                  <a:cubicBezTo>
                    <a:pt x="19070" y="4886"/>
                    <a:pt x="19094" y="4883"/>
                    <a:pt x="19118" y="4878"/>
                  </a:cubicBezTo>
                  <a:cubicBezTo>
                    <a:pt x="19359" y="5548"/>
                    <a:pt x="19671" y="6172"/>
                    <a:pt x="19903" y="6859"/>
                  </a:cubicBezTo>
                  <a:cubicBezTo>
                    <a:pt x="19573" y="6930"/>
                    <a:pt x="19270" y="7002"/>
                    <a:pt x="18993" y="7064"/>
                  </a:cubicBezTo>
                  <a:cubicBezTo>
                    <a:pt x="18708" y="6386"/>
                    <a:pt x="18440" y="5726"/>
                    <a:pt x="18164" y="5057"/>
                  </a:cubicBezTo>
                  <a:cubicBezTo>
                    <a:pt x="18208" y="5030"/>
                    <a:pt x="18253" y="4994"/>
                    <a:pt x="18315" y="4959"/>
                  </a:cubicBezTo>
                  <a:cubicBezTo>
                    <a:pt x="17985" y="4049"/>
                    <a:pt x="17655" y="3148"/>
                    <a:pt x="17316" y="2229"/>
                  </a:cubicBezTo>
                  <a:cubicBezTo>
                    <a:pt x="17477" y="2184"/>
                    <a:pt x="17637" y="2140"/>
                    <a:pt x="17798" y="2095"/>
                  </a:cubicBezTo>
                  <a:cubicBezTo>
                    <a:pt x="17806" y="2093"/>
                    <a:pt x="17814" y="2092"/>
                    <a:pt x="17821" y="2092"/>
                  </a:cubicBezTo>
                  <a:close/>
                  <a:moveTo>
                    <a:pt x="11134" y="2238"/>
                  </a:moveTo>
                  <a:lnTo>
                    <a:pt x="11134" y="2238"/>
                  </a:lnTo>
                  <a:cubicBezTo>
                    <a:pt x="11330" y="2265"/>
                    <a:pt x="11517" y="2291"/>
                    <a:pt x="11705" y="2327"/>
                  </a:cubicBezTo>
                  <a:cubicBezTo>
                    <a:pt x="11732" y="2327"/>
                    <a:pt x="11758" y="2398"/>
                    <a:pt x="11758" y="2434"/>
                  </a:cubicBezTo>
                  <a:cubicBezTo>
                    <a:pt x="11803" y="2711"/>
                    <a:pt x="11839" y="2987"/>
                    <a:pt x="11874" y="3264"/>
                  </a:cubicBezTo>
                  <a:cubicBezTo>
                    <a:pt x="11946" y="3763"/>
                    <a:pt x="12017" y="4272"/>
                    <a:pt x="12088" y="4771"/>
                  </a:cubicBezTo>
                  <a:cubicBezTo>
                    <a:pt x="12097" y="4789"/>
                    <a:pt x="12097" y="4816"/>
                    <a:pt x="12106" y="4843"/>
                  </a:cubicBezTo>
                  <a:cubicBezTo>
                    <a:pt x="12133" y="5012"/>
                    <a:pt x="12178" y="5057"/>
                    <a:pt x="12356" y="5084"/>
                  </a:cubicBezTo>
                  <a:cubicBezTo>
                    <a:pt x="12472" y="5779"/>
                    <a:pt x="12588" y="6466"/>
                    <a:pt x="12695" y="7171"/>
                  </a:cubicBezTo>
                  <a:cubicBezTo>
                    <a:pt x="12365" y="7135"/>
                    <a:pt x="12044" y="7100"/>
                    <a:pt x="11714" y="7064"/>
                  </a:cubicBezTo>
                  <a:cubicBezTo>
                    <a:pt x="11437" y="5467"/>
                    <a:pt x="11321" y="3861"/>
                    <a:pt x="11134" y="2238"/>
                  </a:cubicBezTo>
                  <a:close/>
                  <a:moveTo>
                    <a:pt x="5995" y="2345"/>
                  </a:moveTo>
                  <a:cubicBezTo>
                    <a:pt x="6031" y="2461"/>
                    <a:pt x="6049" y="2559"/>
                    <a:pt x="6076" y="2657"/>
                  </a:cubicBezTo>
                  <a:cubicBezTo>
                    <a:pt x="6272" y="3380"/>
                    <a:pt x="6468" y="4093"/>
                    <a:pt x="6673" y="4816"/>
                  </a:cubicBezTo>
                  <a:cubicBezTo>
                    <a:pt x="6700" y="4914"/>
                    <a:pt x="6754" y="5012"/>
                    <a:pt x="6789" y="5110"/>
                  </a:cubicBezTo>
                  <a:cubicBezTo>
                    <a:pt x="6828" y="5227"/>
                    <a:pt x="6901" y="5303"/>
                    <a:pt x="7013" y="5303"/>
                  </a:cubicBezTo>
                  <a:cubicBezTo>
                    <a:pt x="7030" y="5303"/>
                    <a:pt x="7047" y="5301"/>
                    <a:pt x="7066" y="5298"/>
                  </a:cubicBezTo>
                  <a:cubicBezTo>
                    <a:pt x="7262" y="5887"/>
                    <a:pt x="7449" y="6475"/>
                    <a:pt x="7646" y="7073"/>
                  </a:cubicBezTo>
                  <a:cubicBezTo>
                    <a:pt x="7423" y="7127"/>
                    <a:pt x="7200" y="7171"/>
                    <a:pt x="6986" y="7225"/>
                  </a:cubicBezTo>
                  <a:cubicBezTo>
                    <a:pt x="6727" y="6636"/>
                    <a:pt x="6477" y="6056"/>
                    <a:pt x="6218" y="5476"/>
                  </a:cubicBezTo>
                  <a:cubicBezTo>
                    <a:pt x="6263" y="5440"/>
                    <a:pt x="6334" y="5405"/>
                    <a:pt x="6343" y="5351"/>
                  </a:cubicBezTo>
                  <a:cubicBezTo>
                    <a:pt x="6352" y="5289"/>
                    <a:pt x="6334" y="5209"/>
                    <a:pt x="6308" y="5146"/>
                  </a:cubicBezTo>
                  <a:cubicBezTo>
                    <a:pt x="6067" y="4548"/>
                    <a:pt x="5826" y="3960"/>
                    <a:pt x="5585" y="3362"/>
                  </a:cubicBezTo>
                  <a:cubicBezTo>
                    <a:pt x="5478" y="3094"/>
                    <a:pt x="5380" y="2818"/>
                    <a:pt x="5273" y="2532"/>
                  </a:cubicBezTo>
                  <a:cubicBezTo>
                    <a:pt x="5505" y="2470"/>
                    <a:pt x="5746" y="2407"/>
                    <a:pt x="5995" y="2345"/>
                  </a:cubicBezTo>
                  <a:close/>
                  <a:moveTo>
                    <a:pt x="16718" y="2363"/>
                  </a:moveTo>
                  <a:cubicBezTo>
                    <a:pt x="16745" y="2416"/>
                    <a:pt x="16763" y="2461"/>
                    <a:pt x="16781" y="2505"/>
                  </a:cubicBezTo>
                  <a:cubicBezTo>
                    <a:pt x="17057" y="3291"/>
                    <a:pt x="17343" y="4067"/>
                    <a:pt x="17619" y="4843"/>
                  </a:cubicBezTo>
                  <a:cubicBezTo>
                    <a:pt x="17664" y="4959"/>
                    <a:pt x="17727" y="5057"/>
                    <a:pt x="17780" y="5164"/>
                  </a:cubicBezTo>
                  <a:cubicBezTo>
                    <a:pt x="17843" y="5155"/>
                    <a:pt x="17896" y="5146"/>
                    <a:pt x="17932" y="5137"/>
                  </a:cubicBezTo>
                  <a:cubicBezTo>
                    <a:pt x="18199" y="5797"/>
                    <a:pt x="18458" y="6440"/>
                    <a:pt x="18726" y="7118"/>
                  </a:cubicBezTo>
                  <a:cubicBezTo>
                    <a:pt x="18405" y="7162"/>
                    <a:pt x="18074" y="7216"/>
                    <a:pt x="17744" y="7278"/>
                  </a:cubicBezTo>
                  <a:cubicBezTo>
                    <a:pt x="17512" y="6600"/>
                    <a:pt x="17289" y="5940"/>
                    <a:pt x="17057" y="5271"/>
                  </a:cubicBezTo>
                  <a:cubicBezTo>
                    <a:pt x="17111" y="5235"/>
                    <a:pt x="17156" y="5200"/>
                    <a:pt x="17191" y="5164"/>
                  </a:cubicBezTo>
                  <a:cubicBezTo>
                    <a:pt x="17138" y="4780"/>
                    <a:pt x="16986" y="4423"/>
                    <a:pt x="16870" y="4067"/>
                  </a:cubicBezTo>
                  <a:cubicBezTo>
                    <a:pt x="16710" y="3576"/>
                    <a:pt x="16549" y="3076"/>
                    <a:pt x="16379" y="2586"/>
                  </a:cubicBezTo>
                  <a:cubicBezTo>
                    <a:pt x="16371" y="2541"/>
                    <a:pt x="16362" y="2505"/>
                    <a:pt x="16344" y="2443"/>
                  </a:cubicBezTo>
                  <a:cubicBezTo>
                    <a:pt x="16469" y="2416"/>
                    <a:pt x="16585" y="2389"/>
                    <a:pt x="16718" y="2363"/>
                  </a:cubicBezTo>
                  <a:close/>
                  <a:moveTo>
                    <a:pt x="12410" y="2407"/>
                  </a:moveTo>
                  <a:lnTo>
                    <a:pt x="12410" y="2407"/>
                  </a:lnTo>
                  <a:cubicBezTo>
                    <a:pt x="12526" y="2425"/>
                    <a:pt x="12624" y="2443"/>
                    <a:pt x="12731" y="2452"/>
                  </a:cubicBezTo>
                  <a:cubicBezTo>
                    <a:pt x="12740" y="2559"/>
                    <a:pt x="12740" y="2648"/>
                    <a:pt x="12749" y="2737"/>
                  </a:cubicBezTo>
                  <a:cubicBezTo>
                    <a:pt x="12829" y="3389"/>
                    <a:pt x="12909" y="4040"/>
                    <a:pt x="12989" y="4682"/>
                  </a:cubicBezTo>
                  <a:cubicBezTo>
                    <a:pt x="12998" y="4780"/>
                    <a:pt x="13016" y="4870"/>
                    <a:pt x="13034" y="4959"/>
                  </a:cubicBezTo>
                  <a:cubicBezTo>
                    <a:pt x="13065" y="5131"/>
                    <a:pt x="13083" y="5166"/>
                    <a:pt x="13231" y="5166"/>
                  </a:cubicBezTo>
                  <a:cubicBezTo>
                    <a:pt x="13252" y="5166"/>
                    <a:pt x="13275" y="5165"/>
                    <a:pt x="13302" y="5164"/>
                  </a:cubicBezTo>
                  <a:cubicBezTo>
                    <a:pt x="13427" y="5869"/>
                    <a:pt x="13551" y="6582"/>
                    <a:pt x="13685" y="7305"/>
                  </a:cubicBezTo>
                  <a:cubicBezTo>
                    <a:pt x="13418" y="7269"/>
                    <a:pt x="13159" y="7234"/>
                    <a:pt x="12891" y="7198"/>
                  </a:cubicBezTo>
                  <a:cubicBezTo>
                    <a:pt x="12784" y="6484"/>
                    <a:pt x="12668" y="5779"/>
                    <a:pt x="12552" y="5057"/>
                  </a:cubicBezTo>
                  <a:cubicBezTo>
                    <a:pt x="12579" y="5057"/>
                    <a:pt x="12597" y="5057"/>
                    <a:pt x="12606" y="5048"/>
                  </a:cubicBezTo>
                  <a:cubicBezTo>
                    <a:pt x="12749" y="5012"/>
                    <a:pt x="12758" y="4994"/>
                    <a:pt x="12740" y="4843"/>
                  </a:cubicBezTo>
                  <a:cubicBezTo>
                    <a:pt x="12677" y="4531"/>
                    <a:pt x="12615" y="4209"/>
                    <a:pt x="12579" y="3897"/>
                  </a:cubicBezTo>
                  <a:cubicBezTo>
                    <a:pt x="12517" y="3406"/>
                    <a:pt x="12463" y="2916"/>
                    <a:pt x="12410" y="2407"/>
                  </a:cubicBezTo>
                  <a:close/>
                  <a:moveTo>
                    <a:pt x="15773" y="2514"/>
                  </a:moveTo>
                  <a:cubicBezTo>
                    <a:pt x="15782" y="2550"/>
                    <a:pt x="15782" y="2586"/>
                    <a:pt x="15800" y="2613"/>
                  </a:cubicBezTo>
                  <a:cubicBezTo>
                    <a:pt x="16040" y="3398"/>
                    <a:pt x="16290" y="4192"/>
                    <a:pt x="16540" y="4977"/>
                  </a:cubicBezTo>
                  <a:cubicBezTo>
                    <a:pt x="16558" y="5048"/>
                    <a:pt x="16611" y="5110"/>
                    <a:pt x="16629" y="5182"/>
                  </a:cubicBezTo>
                  <a:cubicBezTo>
                    <a:pt x="16657" y="5272"/>
                    <a:pt x="16701" y="5330"/>
                    <a:pt x="16783" y="5330"/>
                  </a:cubicBezTo>
                  <a:cubicBezTo>
                    <a:pt x="16806" y="5330"/>
                    <a:pt x="16832" y="5325"/>
                    <a:pt x="16861" y="5316"/>
                  </a:cubicBezTo>
                  <a:cubicBezTo>
                    <a:pt x="17084" y="5976"/>
                    <a:pt x="17307" y="6627"/>
                    <a:pt x="17539" y="7305"/>
                  </a:cubicBezTo>
                  <a:cubicBezTo>
                    <a:pt x="17218" y="7341"/>
                    <a:pt x="16888" y="7376"/>
                    <a:pt x="16558" y="7421"/>
                  </a:cubicBezTo>
                  <a:cubicBezTo>
                    <a:pt x="16094" y="5797"/>
                    <a:pt x="15639" y="4192"/>
                    <a:pt x="15184" y="2577"/>
                  </a:cubicBezTo>
                  <a:cubicBezTo>
                    <a:pt x="15380" y="2550"/>
                    <a:pt x="15568" y="2541"/>
                    <a:pt x="15773" y="2514"/>
                  </a:cubicBezTo>
                  <a:close/>
                  <a:moveTo>
                    <a:pt x="13364" y="2523"/>
                  </a:moveTo>
                  <a:cubicBezTo>
                    <a:pt x="13471" y="2532"/>
                    <a:pt x="13614" y="2514"/>
                    <a:pt x="13685" y="2577"/>
                  </a:cubicBezTo>
                  <a:cubicBezTo>
                    <a:pt x="13748" y="2630"/>
                    <a:pt x="13748" y="2773"/>
                    <a:pt x="13766" y="2880"/>
                  </a:cubicBezTo>
                  <a:cubicBezTo>
                    <a:pt x="13899" y="3505"/>
                    <a:pt x="14024" y="4129"/>
                    <a:pt x="14149" y="4762"/>
                  </a:cubicBezTo>
                  <a:cubicBezTo>
                    <a:pt x="14167" y="4825"/>
                    <a:pt x="14176" y="4878"/>
                    <a:pt x="14194" y="4941"/>
                  </a:cubicBezTo>
                  <a:cubicBezTo>
                    <a:pt x="14229" y="5137"/>
                    <a:pt x="14229" y="5137"/>
                    <a:pt x="14417" y="5137"/>
                  </a:cubicBezTo>
                  <a:cubicBezTo>
                    <a:pt x="14604" y="5895"/>
                    <a:pt x="14783" y="6654"/>
                    <a:pt x="14979" y="7439"/>
                  </a:cubicBezTo>
                  <a:cubicBezTo>
                    <a:pt x="14595" y="7403"/>
                    <a:pt x="14229" y="7367"/>
                    <a:pt x="13864" y="7332"/>
                  </a:cubicBezTo>
                  <a:cubicBezTo>
                    <a:pt x="13748" y="6600"/>
                    <a:pt x="13632" y="5869"/>
                    <a:pt x="13516" y="5137"/>
                  </a:cubicBezTo>
                  <a:cubicBezTo>
                    <a:pt x="13525" y="5128"/>
                    <a:pt x="13543" y="5128"/>
                    <a:pt x="13551" y="5119"/>
                  </a:cubicBezTo>
                  <a:cubicBezTo>
                    <a:pt x="13685" y="5066"/>
                    <a:pt x="13694" y="5048"/>
                    <a:pt x="13676" y="4923"/>
                  </a:cubicBezTo>
                  <a:cubicBezTo>
                    <a:pt x="13632" y="4655"/>
                    <a:pt x="13596" y="4397"/>
                    <a:pt x="13543" y="4138"/>
                  </a:cubicBezTo>
                  <a:cubicBezTo>
                    <a:pt x="13444" y="3612"/>
                    <a:pt x="13364" y="3076"/>
                    <a:pt x="13337" y="2541"/>
                  </a:cubicBezTo>
                  <a:cubicBezTo>
                    <a:pt x="13346" y="2532"/>
                    <a:pt x="13355" y="2523"/>
                    <a:pt x="13364" y="2523"/>
                  </a:cubicBezTo>
                  <a:close/>
                  <a:moveTo>
                    <a:pt x="4559" y="2800"/>
                  </a:moveTo>
                  <a:cubicBezTo>
                    <a:pt x="4613" y="2907"/>
                    <a:pt x="4657" y="3014"/>
                    <a:pt x="4711" y="3130"/>
                  </a:cubicBezTo>
                  <a:cubicBezTo>
                    <a:pt x="4987" y="3772"/>
                    <a:pt x="5264" y="4415"/>
                    <a:pt x="5549" y="5048"/>
                  </a:cubicBezTo>
                  <a:cubicBezTo>
                    <a:pt x="5594" y="5155"/>
                    <a:pt x="5656" y="5253"/>
                    <a:pt x="5710" y="5351"/>
                  </a:cubicBezTo>
                  <a:cubicBezTo>
                    <a:pt x="5758" y="5463"/>
                    <a:pt x="5828" y="5532"/>
                    <a:pt x="5945" y="5532"/>
                  </a:cubicBezTo>
                  <a:cubicBezTo>
                    <a:pt x="5958" y="5532"/>
                    <a:pt x="5972" y="5532"/>
                    <a:pt x="5986" y="5530"/>
                  </a:cubicBezTo>
                  <a:cubicBezTo>
                    <a:pt x="6254" y="6118"/>
                    <a:pt x="6522" y="6689"/>
                    <a:pt x="6789" y="7278"/>
                  </a:cubicBezTo>
                  <a:cubicBezTo>
                    <a:pt x="6611" y="7332"/>
                    <a:pt x="6441" y="7394"/>
                    <a:pt x="6254" y="7448"/>
                  </a:cubicBezTo>
                  <a:cubicBezTo>
                    <a:pt x="5951" y="6859"/>
                    <a:pt x="5656" y="6270"/>
                    <a:pt x="5353" y="5681"/>
                  </a:cubicBezTo>
                  <a:cubicBezTo>
                    <a:pt x="5505" y="5548"/>
                    <a:pt x="5505" y="5548"/>
                    <a:pt x="5424" y="5378"/>
                  </a:cubicBezTo>
                  <a:cubicBezTo>
                    <a:pt x="5371" y="5244"/>
                    <a:pt x="5300" y="5128"/>
                    <a:pt x="5237" y="5003"/>
                  </a:cubicBezTo>
                  <a:cubicBezTo>
                    <a:pt x="5050" y="4629"/>
                    <a:pt x="4871" y="4263"/>
                    <a:pt x="4684" y="3897"/>
                  </a:cubicBezTo>
                  <a:cubicBezTo>
                    <a:pt x="4559" y="3647"/>
                    <a:pt x="4434" y="3406"/>
                    <a:pt x="4309" y="3166"/>
                  </a:cubicBezTo>
                  <a:cubicBezTo>
                    <a:pt x="4274" y="3094"/>
                    <a:pt x="4238" y="3014"/>
                    <a:pt x="4193" y="2934"/>
                  </a:cubicBezTo>
                  <a:cubicBezTo>
                    <a:pt x="4318" y="2889"/>
                    <a:pt x="4434" y="2844"/>
                    <a:pt x="4559" y="2800"/>
                  </a:cubicBezTo>
                  <a:close/>
                  <a:moveTo>
                    <a:pt x="14988" y="2595"/>
                  </a:moveTo>
                  <a:cubicBezTo>
                    <a:pt x="15434" y="4200"/>
                    <a:pt x="15880" y="5806"/>
                    <a:pt x="16326" y="7430"/>
                  </a:cubicBezTo>
                  <a:cubicBezTo>
                    <a:pt x="15960" y="7439"/>
                    <a:pt x="15585" y="7448"/>
                    <a:pt x="15220" y="7466"/>
                  </a:cubicBezTo>
                  <a:cubicBezTo>
                    <a:pt x="15023" y="6654"/>
                    <a:pt x="14827" y="5860"/>
                    <a:pt x="14631" y="5066"/>
                  </a:cubicBezTo>
                  <a:cubicBezTo>
                    <a:pt x="14774" y="5012"/>
                    <a:pt x="14765" y="4905"/>
                    <a:pt x="14738" y="4789"/>
                  </a:cubicBezTo>
                  <a:cubicBezTo>
                    <a:pt x="14595" y="4084"/>
                    <a:pt x="14453" y="3371"/>
                    <a:pt x="14310" y="2666"/>
                  </a:cubicBezTo>
                  <a:cubicBezTo>
                    <a:pt x="14310" y="2648"/>
                    <a:pt x="14310" y="2630"/>
                    <a:pt x="14310" y="2604"/>
                  </a:cubicBezTo>
                  <a:cubicBezTo>
                    <a:pt x="14542" y="2604"/>
                    <a:pt x="14774" y="2595"/>
                    <a:pt x="14988" y="2595"/>
                  </a:cubicBezTo>
                  <a:close/>
                  <a:moveTo>
                    <a:pt x="3631" y="3201"/>
                  </a:moveTo>
                  <a:cubicBezTo>
                    <a:pt x="3774" y="3478"/>
                    <a:pt x="3899" y="3728"/>
                    <a:pt x="4033" y="3986"/>
                  </a:cubicBezTo>
                  <a:cubicBezTo>
                    <a:pt x="4309" y="4522"/>
                    <a:pt x="4595" y="5048"/>
                    <a:pt x="4871" y="5583"/>
                  </a:cubicBezTo>
                  <a:cubicBezTo>
                    <a:pt x="4889" y="5610"/>
                    <a:pt x="4907" y="5628"/>
                    <a:pt x="4916" y="5655"/>
                  </a:cubicBezTo>
                  <a:cubicBezTo>
                    <a:pt x="4964" y="5731"/>
                    <a:pt x="5013" y="5785"/>
                    <a:pt x="5090" y="5785"/>
                  </a:cubicBezTo>
                  <a:cubicBezTo>
                    <a:pt x="5113" y="5785"/>
                    <a:pt x="5138" y="5781"/>
                    <a:pt x="5166" y="5771"/>
                  </a:cubicBezTo>
                  <a:cubicBezTo>
                    <a:pt x="5460" y="6359"/>
                    <a:pt x="5754" y="6930"/>
                    <a:pt x="6058" y="7528"/>
                  </a:cubicBezTo>
                  <a:cubicBezTo>
                    <a:pt x="5817" y="7617"/>
                    <a:pt x="5585" y="7697"/>
                    <a:pt x="5344" y="7778"/>
                  </a:cubicBezTo>
                  <a:cubicBezTo>
                    <a:pt x="4479" y="6457"/>
                    <a:pt x="3729" y="5012"/>
                    <a:pt x="2927" y="3585"/>
                  </a:cubicBezTo>
                  <a:cubicBezTo>
                    <a:pt x="3158" y="3460"/>
                    <a:pt x="3390" y="3335"/>
                    <a:pt x="3631" y="3201"/>
                  </a:cubicBezTo>
                  <a:close/>
                  <a:moveTo>
                    <a:pt x="2757" y="3683"/>
                  </a:moveTo>
                  <a:cubicBezTo>
                    <a:pt x="3158" y="4406"/>
                    <a:pt x="3542" y="5110"/>
                    <a:pt x="3935" y="5824"/>
                  </a:cubicBezTo>
                  <a:cubicBezTo>
                    <a:pt x="4318" y="6529"/>
                    <a:pt x="4729" y="7216"/>
                    <a:pt x="5175" y="7903"/>
                  </a:cubicBezTo>
                  <a:cubicBezTo>
                    <a:pt x="4925" y="8045"/>
                    <a:pt x="4684" y="8179"/>
                    <a:pt x="4434" y="8322"/>
                  </a:cubicBezTo>
                  <a:cubicBezTo>
                    <a:pt x="4113" y="7831"/>
                    <a:pt x="3801" y="7350"/>
                    <a:pt x="3480" y="6859"/>
                  </a:cubicBezTo>
                  <a:cubicBezTo>
                    <a:pt x="3497" y="6841"/>
                    <a:pt x="3515" y="6832"/>
                    <a:pt x="3533" y="6823"/>
                  </a:cubicBezTo>
                  <a:cubicBezTo>
                    <a:pt x="3640" y="6725"/>
                    <a:pt x="3649" y="6672"/>
                    <a:pt x="3569" y="6547"/>
                  </a:cubicBezTo>
                  <a:cubicBezTo>
                    <a:pt x="3373" y="6243"/>
                    <a:pt x="3167" y="5931"/>
                    <a:pt x="2962" y="5628"/>
                  </a:cubicBezTo>
                  <a:cubicBezTo>
                    <a:pt x="2650" y="5146"/>
                    <a:pt x="2329" y="4673"/>
                    <a:pt x="2008" y="4192"/>
                  </a:cubicBezTo>
                  <a:cubicBezTo>
                    <a:pt x="2257" y="4022"/>
                    <a:pt x="2507" y="3853"/>
                    <a:pt x="2757" y="3683"/>
                  </a:cubicBezTo>
                  <a:close/>
                  <a:moveTo>
                    <a:pt x="1410" y="4655"/>
                  </a:moveTo>
                  <a:cubicBezTo>
                    <a:pt x="1615" y="4932"/>
                    <a:pt x="1802" y="5200"/>
                    <a:pt x="1990" y="5467"/>
                  </a:cubicBezTo>
                  <a:cubicBezTo>
                    <a:pt x="2329" y="5958"/>
                    <a:pt x="2668" y="6449"/>
                    <a:pt x="3007" y="6939"/>
                  </a:cubicBezTo>
                  <a:cubicBezTo>
                    <a:pt x="3051" y="6994"/>
                    <a:pt x="3082" y="7019"/>
                    <a:pt x="3122" y="7019"/>
                  </a:cubicBezTo>
                  <a:cubicBezTo>
                    <a:pt x="3146" y="7019"/>
                    <a:pt x="3175" y="7010"/>
                    <a:pt x="3212" y="6993"/>
                  </a:cubicBezTo>
                  <a:cubicBezTo>
                    <a:pt x="3239" y="6984"/>
                    <a:pt x="3266" y="6966"/>
                    <a:pt x="3292" y="6957"/>
                  </a:cubicBezTo>
                  <a:cubicBezTo>
                    <a:pt x="3613" y="7448"/>
                    <a:pt x="3926" y="7938"/>
                    <a:pt x="4247" y="8438"/>
                  </a:cubicBezTo>
                  <a:cubicBezTo>
                    <a:pt x="4024" y="8599"/>
                    <a:pt x="3801" y="8750"/>
                    <a:pt x="3569" y="8920"/>
                  </a:cubicBezTo>
                  <a:cubicBezTo>
                    <a:pt x="3471" y="8795"/>
                    <a:pt x="3373" y="8670"/>
                    <a:pt x="3283" y="8536"/>
                  </a:cubicBezTo>
                  <a:cubicBezTo>
                    <a:pt x="3051" y="8206"/>
                    <a:pt x="2837" y="7867"/>
                    <a:pt x="2614" y="7528"/>
                  </a:cubicBezTo>
                  <a:cubicBezTo>
                    <a:pt x="2588" y="7492"/>
                    <a:pt x="2552" y="7448"/>
                    <a:pt x="2596" y="7403"/>
                  </a:cubicBezTo>
                  <a:cubicBezTo>
                    <a:pt x="2686" y="7323"/>
                    <a:pt x="2659" y="7234"/>
                    <a:pt x="2605" y="7153"/>
                  </a:cubicBezTo>
                  <a:cubicBezTo>
                    <a:pt x="2382" y="6823"/>
                    <a:pt x="2159" y="6493"/>
                    <a:pt x="1945" y="6163"/>
                  </a:cubicBezTo>
                  <a:cubicBezTo>
                    <a:pt x="1669" y="5753"/>
                    <a:pt x="1401" y="5342"/>
                    <a:pt x="1124" y="4923"/>
                  </a:cubicBezTo>
                  <a:cubicBezTo>
                    <a:pt x="1214" y="4834"/>
                    <a:pt x="1312" y="4754"/>
                    <a:pt x="1410" y="4655"/>
                  </a:cubicBezTo>
                  <a:close/>
                  <a:moveTo>
                    <a:pt x="661" y="5369"/>
                  </a:moveTo>
                  <a:cubicBezTo>
                    <a:pt x="732" y="5476"/>
                    <a:pt x="803" y="5583"/>
                    <a:pt x="866" y="5681"/>
                  </a:cubicBezTo>
                  <a:cubicBezTo>
                    <a:pt x="1187" y="6154"/>
                    <a:pt x="1508" y="6627"/>
                    <a:pt x="1829" y="7100"/>
                  </a:cubicBezTo>
                  <a:cubicBezTo>
                    <a:pt x="1910" y="7216"/>
                    <a:pt x="1972" y="7332"/>
                    <a:pt x="2043" y="7448"/>
                  </a:cubicBezTo>
                  <a:cubicBezTo>
                    <a:pt x="2124" y="7563"/>
                    <a:pt x="2153" y="7604"/>
                    <a:pt x="2218" y="7604"/>
                  </a:cubicBezTo>
                  <a:cubicBezTo>
                    <a:pt x="2254" y="7604"/>
                    <a:pt x="2301" y="7592"/>
                    <a:pt x="2373" y="7573"/>
                  </a:cubicBezTo>
                  <a:cubicBezTo>
                    <a:pt x="2712" y="8063"/>
                    <a:pt x="3051" y="8554"/>
                    <a:pt x="3390" y="9053"/>
                  </a:cubicBezTo>
                  <a:cubicBezTo>
                    <a:pt x="3176" y="9241"/>
                    <a:pt x="2962" y="9428"/>
                    <a:pt x="2730" y="9633"/>
                  </a:cubicBezTo>
                  <a:cubicBezTo>
                    <a:pt x="2686" y="9571"/>
                    <a:pt x="2641" y="9517"/>
                    <a:pt x="2596" y="9455"/>
                  </a:cubicBezTo>
                  <a:cubicBezTo>
                    <a:pt x="2141" y="8759"/>
                    <a:pt x="1678" y="8072"/>
                    <a:pt x="1232" y="7367"/>
                  </a:cubicBezTo>
                  <a:cubicBezTo>
                    <a:pt x="919" y="6886"/>
                    <a:pt x="634" y="6386"/>
                    <a:pt x="339" y="5887"/>
                  </a:cubicBezTo>
                  <a:cubicBezTo>
                    <a:pt x="268" y="5771"/>
                    <a:pt x="268" y="5744"/>
                    <a:pt x="375" y="5646"/>
                  </a:cubicBezTo>
                  <a:cubicBezTo>
                    <a:pt x="464" y="5556"/>
                    <a:pt x="562" y="5467"/>
                    <a:pt x="661" y="5369"/>
                  </a:cubicBezTo>
                  <a:close/>
                  <a:moveTo>
                    <a:pt x="21934" y="1"/>
                  </a:moveTo>
                  <a:cubicBezTo>
                    <a:pt x="21910" y="1"/>
                    <a:pt x="21884" y="9"/>
                    <a:pt x="21857" y="25"/>
                  </a:cubicBezTo>
                  <a:cubicBezTo>
                    <a:pt x="21795" y="61"/>
                    <a:pt x="21723" y="97"/>
                    <a:pt x="21661" y="132"/>
                  </a:cubicBezTo>
                  <a:cubicBezTo>
                    <a:pt x="20019" y="1149"/>
                    <a:pt x="18262" y="1863"/>
                    <a:pt x="16353" y="2220"/>
                  </a:cubicBezTo>
                  <a:cubicBezTo>
                    <a:pt x="15786" y="2325"/>
                    <a:pt x="15209" y="2386"/>
                    <a:pt x="14629" y="2386"/>
                  </a:cubicBezTo>
                  <a:cubicBezTo>
                    <a:pt x="14469" y="2386"/>
                    <a:pt x="14309" y="2381"/>
                    <a:pt x="14149" y="2372"/>
                  </a:cubicBezTo>
                  <a:cubicBezTo>
                    <a:pt x="13132" y="2318"/>
                    <a:pt x="12115" y="2166"/>
                    <a:pt x="11098" y="2024"/>
                  </a:cubicBezTo>
                  <a:cubicBezTo>
                    <a:pt x="10474" y="1935"/>
                    <a:pt x="9840" y="1845"/>
                    <a:pt x="9198" y="1819"/>
                  </a:cubicBezTo>
                  <a:cubicBezTo>
                    <a:pt x="9099" y="1815"/>
                    <a:pt x="9001" y="1814"/>
                    <a:pt x="8903" y="1814"/>
                  </a:cubicBezTo>
                  <a:cubicBezTo>
                    <a:pt x="8193" y="1814"/>
                    <a:pt x="7496" y="1894"/>
                    <a:pt x="6798" y="1988"/>
                  </a:cubicBezTo>
                  <a:cubicBezTo>
                    <a:pt x="6406" y="2042"/>
                    <a:pt x="6013" y="2113"/>
                    <a:pt x="5630" y="2202"/>
                  </a:cubicBezTo>
                  <a:cubicBezTo>
                    <a:pt x="4381" y="2514"/>
                    <a:pt x="3239" y="3076"/>
                    <a:pt x="2168" y="3790"/>
                  </a:cubicBezTo>
                  <a:cubicBezTo>
                    <a:pt x="1428" y="4290"/>
                    <a:pt x="777" y="4896"/>
                    <a:pt x="179" y="5548"/>
                  </a:cubicBezTo>
                  <a:cubicBezTo>
                    <a:pt x="0" y="5753"/>
                    <a:pt x="9" y="5735"/>
                    <a:pt x="134" y="5967"/>
                  </a:cubicBezTo>
                  <a:cubicBezTo>
                    <a:pt x="322" y="6279"/>
                    <a:pt x="509" y="6600"/>
                    <a:pt x="696" y="6904"/>
                  </a:cubicBezTo>
                  <a:cubicBezTo>
                    <a:pt x="1187" y="7680"/>
                    <a:pt x="1687" y="8456"/>
                    <a:pt x="2177" y="9232"/>
                  </a:cubicBezTo>
                  <a:cubicBezTo>
                    <a:pt x="2284" y="9401"/>
                    <a:pt x="2400" y="9562"/>
                    <a:pt x="2525" y="9731"/>
                  </a:cubicBezTo>
                  <a:cubicBezTo>
                    <a:pt x="2552" y="9776"/>
                    <a:pt x="2596" y="9812"/>
                    <a:pt x="2623" y="9839"/>
                  </a:cubicBezTo>
                  <a:cubicBezTo>
                    <a:pt x="2660" y="9851"/>
                    <a:pt x="2694" y="9857"/>
                    <a:pt x="2724" y="9857"/>
                  </a:cubicBezTo>
                  <a:cubicBezTo>
                    <a:pt x="2783" y="9857"/>
                    <a:pt x="2832" y="9835"/>
                    <a:pt x="2873" y="9794"/>
                  </a:cubicBezTo>
                  <a:cubicBezTo>
                    <a:pt x="2953" y="9723"/>
                    <a:pt x="3034" y="9660"/>
                    <a:pt x="3114" y="9589"/>
                  </a:cubicBezTo>
                  <a:cubicBezTo>
                    <a:pt x="4122" y="8723"/>
                    <a:pt x="5246" y="8028"/>
                    <a:pt x="6513" y="7608"/>
                  </a:cubicBezTo>
                  <a:cubicBezTo>
                    <a:pt x="6923" y="7474"/>
                    <a:pt x="7325" y="7350"/>
                    <a:pt x="7744" y="7296"/>
                  </a:cubicBezTo>
                  <a:cubicBezTo>
                    <a:pt x="8399" y="7222"/>
                    <a:pt x="9053" y="7173"/>
                    <a:pt x="9708" y="7173"/>
                  </a:cubicBezTo>
                  <a:cubicBezTo>
                    <a:pt x="9919" y="7173"/>
                    <a:pt x="10129" y="7178"/>
                    <a:pt x="10340" y="7189"/>
                  </a:cubicBezTo>
                  <a:cubicBezTo>
                    <a:pt x="11294" y="7234"/>
                    <a:pt x="12249" y="7350"/>
                    <a:pt x="13204" y="7448"/>
                  </a:cubicBezTo>
                  <a:cubicBezTo>
                    <a:pt x="13828" y="7510"/>
                    <a:pt x="14461" y="7599"/>
                    <a:pt x="15095" y="7635"/>
                  </a:cubicBezTo>
                  <a:cubicBezTo>
                    <a:pt x="15283" y="7646"/>
                    <a:pt x="15472" y="7651"/>
                    <a:pt x="15661" y="7651"/>
                  </a:cubicBezTo>
                  <a:cubicBezTo>
                    <a:pt x="16266" y="7651"/>
                    <a:pt x="16871" y="7599"/>
                    <a:pt x="17477" y="7510"/>
                  </a:cubicBezTo>
                  <a:cubicBezTo>
                    <a:pt x="18610" y="7341"/>
                    <a:pt x="19743" y="7162"/>
                    <a:pt x="20840" y="6805"/>
                  </a:cubicBezTo>
                  <a:cubicBezTo>
                    <a:pt x="21732" y="6520"/>
                    <a:pt x="22606" y="6163"/>
                    <a:pt x="23418" y="5681"/>
                  </a:cubicBezTo>
                  <a:cubicBezTo>
                    <a:pt x="23846" y="5423"/>
                    <a:pt x="24275" y="5137"/>
                    <a:pt x="24694" y="4870"/>
                  </a:cubicBezTo>
                  <a:cubicBezTo>
                    <a:pt x="24801" y="4807"/>
                    <a:pt x="24899" y="4736"/>
                    <a:pt x="24988" y="4664"/>
                  </a:cubicBezTo>
                  <a:cubicBezTo>
                    <a:pt x="25086" y="4584"/>
                    <a:pt x="25095" y="4531"/>
                    <a:pt x="25033" y="4423"/>
                  </a:cubicBezTo>
                  <a:cubicBezTo>
                    <a:pt x="25006" y="4361"/>
                    <a:pt x="24962" y="4308"/>
                    <a:pt x="24926" y="4254"/>
                  </a:cubicBezTo>
                  <a:cubicBezTo>
                    <a:pt x="24756" y="4013"/>
                    <a:pt x="24587" y="3772"/>
                    <a:pt x="24417" y="3531"/>
                  </a:cubicBezTo>
                  <a:cubicBezTo>
                    <a:pt x="23989" y="2898"/>
                    <a:pt x="23561" y="2256"/>
                    <a:pt x="23124" y="1613"/>
                  </a:cubicBezTo>
                  <a:cubicBezTo>
                    <a:pt x="22794" y="1123"/>
                    <a:pt x="22455" y="641"/>
                    <a:pt x="22116" y="159"/>
                  </a:cubicBezTo>
                  <a:cubicBezTo>
                    <a:pt x="22089" y="124"/>
                    <a:pt x="22071" y="97"/>
                    <a:pt x="22044" y="61"/>
                  </a:cubicBezTo>
                  <a:cubicBezTo>
                    <a:pt x="22011" y="22"/>
                    <a:pt x="21974" y="1"/>
                    <a:pt x="21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39"/>
            <p:cNvGrpSpPr/>
            <p:nvPr/>
          </p:nvGrpSpPr>
          <p:grpSpPr>
            <a:xfrm>
              <a:off x="4421087" y="354471"/>
              <a:ext cx="1174904" cy="449602"/>
              <a:chOff x="4421087" y="354471"/>
              <a:chExt cx="1174904" cy="449602"/>
            </a:xfrm>
          </p:grpSpPr>
          <p:sp>
            <p:nvSpPr>
              <p:cNvPr id="751" name="Google Shape;751;p39"/>
              <p:cNvSpPr/>
              <p:nvPr/>
            </p:nvSpPr>
            <p:spPr>
              <a:xfrm>
                <a:off x="5382079" y="385194"/>
                <a:ext cx="167397" cy="239993"/>
              </a:xfrm>
              <a:custGeom>
                <a:avLst/>
                <a:gdLst/>
                <a:ahLst/>
                <a:cxnLst/>
                <a:rect l="l" t="t" r="r" b="b"/>
                <a:pathLst>
                  <a:path w="3498" h="5015" extrusionOk="0">
                    <a:moveTo>
                      <a:pt x="455" y="1"/>
                    </a:moveTo>
                    <a:cubicBezTo>
                      <a:pt x="295" y="72"/>
                      <a:pt x="152" y="152"/>
                      <a:pt x="0" y="224"/>
                    </a:cubicBezTo>
                    <a:cubicBezTo>
                      <a:pt x="27" y="286"/>
                      <a:pt x="54" y="331"/>
                      <a:pt x="81" y="376"/>
                    </a:cubicBezTo>
                    <a:cubicBezTo>
                      <a:pt x="313" y="813"/>
                      <a:pt x="545" y="1241"/>
                      <a:pt x="776" y="1669"/>
                    </a:cubicBezTo>
                    <a:cubicBezTo>
                      <a:pt x="991" y="2071"/>
                      <a:pt x="1205" y="2472"/>
                      <a:pt x="1419" y="2864"/>
                    </a:cubicBezTo>
                    <a:cubicBezTo>
                      <a:pt x="1490" y="3007"/>
                      <a:pt x="1570" y="3150"/>
                      <a:pt x="1401" y="3275"/>
                    </a:cubicBezTo>
                    <a:cubicBezTo>
                      <a:pt x="1686" y="3864"/>
                      <a:pt x="1963" y="4435"/>
                      <a:pt x="2248" y="5014"/>
                    </a:cubicBezTo>
                    <a:cubicBezTo>
                      <a:pt x="2686" y="4800"/>
                      <a:pt x="3096" y="4568"/>
                      <a:pt x="3497" y="4301"/>
                    </a:cubicBezTo>
                    <a:cubicBezTo>
                      <a:pt x="3141" y="3748"/>
                      <a:pt x="2793" y="3203"/>
                      <a:pt x="2436" y="2641"/>
                    </a:cubicBezTo>
                    <a:cubicBezTo>
                      <a:pt x="2400" y="2650"/>
                      <a:pt x="2382" y="2659"/>
                      <a:pt x="2364" y="2659"/>
                    </a:cubicBezTo>
                    <a:cubicBezTo>
                      <a:pt x="2314" y="2675"/>
                      <a:pt x="2277" y="2684"/>
                      <a:pt x="2246" y="2684"/>
                    </a:cubicBezTo>
                    <a:cubicBezTo>
                      <a:pt x="2190" y="2684"/>
                      <a:pt x="2154" y="2654"/>
                      <a:pt x="2097" y="2579"/>
                    </a:cubicBezTo>
                    <a:cubicBezTo>
                      <a:pt x="2043" y="2508"/>
                      <a:pt x="1990" y="2436"/>
                      <a:pt x="1945" y="2365"/>
                    </a:cubicBezTo>
                    <a:cubicBezTo>
                      <a:pt x="1472" y="1616"/>
                      <a:pt x="999" y="857"/>
                      <a:pt x="527" y="108"/>
                    </a:cubicBezTo>
                    <a:cubicBezTo>
                      <a:pt x="500" y="72"/>
                      <a:pt x="473" y="37"/>
                      <a:pt x="4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5326135" y="409553"/>
                <a:ext cx="154620" cy="238701"/>
              </a:xfrm>
              <a:custGeom>
                <a:avLst/>
                <a:gdLst/>
                <a:ahLst/>
                <a:cxnLst/>
                <a:rect l="l" t="t" r="r" b="b"/>
                <a:pathLst>
                  <a:path w="3231" h="4988" extrusionOk="0">
                    <a:moveTo>
                      <a:pt x="634" y="0"/>
                    </a:moveTo>
                    <a:cubicBezTo>
                      <a:pt x="420" y="81"/>
                      <a:pt x="215" y="161"/>
                      <a:pt x="1" y="241"/>
                    </a:cubicBezTo>
                    <a:cubicBezTo>
                      <a:pt x="661" y="1874"/>
                      <a:pt x="1490" y="3417"/>
                      <a:pt x="2267" y="4987"/>
                    </a:cubicBezTo>
                    <a:cubicBezTo>
                      <a:pt x="2597" y="4871"/>
                      <a:pt x="2927" y="4746"/>
                      <a:pt x="3230" y="4595"/>
                    </a:cubicBezTo>
                    <a:cubicBezTo>
                      <a:pt x="2945" y="4015"/>
                      <a:pt x="2659" y="3444"/>
                      <a:pt x="2365" y="2873"/>
                    </a:cubicBezTo>
                    <a:cubicBezTo>
                      <a:pt x="2332" y="2885"/>
                      <a:pt x="2302" y="2891"/>
                      <a:pt x="2275" y="2891"/>
                    </a:cubicBezTo>
                    <a:cubicBezTo>
                      <a:pt x="2186" y="2891"/>
                      <a:pt x="2127" y="2828"/>
                      <a:pt x="2079" y="2739"/>
                    </a:cubicBezTo>
                    <a:cubicBezTo>
                      <a:pt x="1945" y="2471"/>
                      <a:pt x="1794" y="2204"/>
                      <a:pt x="1651" y="1936"/>
                    </a:cubicBezTo>
                    <a:cubicBezTo>
                      <a:pt x="1410" y="1481"/>
                      <a:pt x="1169" y="1017"/>
                      <a:pt x="928" y="562"/>
                    </a:cubicBezTo>
                    <a:cubicBezTo>
                      <a:pt x="821" y="366"/>
                      <a:pt x="723" y="170"/>
                      <a:pt x="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9"/>
              <p:cNvSpPr/>
              <p:nvPr/>
            </p:nvSpPr>
            <p:spPr>
              <a:xfrm>
                <a:off x="5093030" y="467171"/>
                <a:ext cx="96524" cy="232719"/>
              </a:xfrm>
              <a:custGeom>
                <a:avLst/>
                <a:gdLst/>
                <a:ahLst/>
                <a:cxnLst/>
                <a:rect l="l" t="t" r="r" b="b"/>
                <a:pathLst>
                  <a:path w="2017" h="4863" extrusionOk="0">
                    <a:moveTo>
                      <a:pt x="679" y="1"/>
                    </a:moveTo>
                    <a:cubicBezTo>
                      <a:pt x="465" y="1"/>
                      <a:pt x="233" y="10"/>
                      <a:pt x="1" y="10"/>
                    </a:cubicBezTo>
                    <a:cubicBezTo>
                      <a:pt x="1" y="36"/>
                      <a:pt x="1" y="54"/>
                      <a:pt x="1" y="72"/>
                    </a:cubicBezTo>
                    <a:cubicBezTo>
                      <a:pt x="144" y="777"/>
                      <a:pt x="286" y="1490"/>
                      <a:pt x="429" y="2195"/>
                    </a:cubicBezTo>
                    <a:cubicBezTo>
                      <a:pt x="456" y="2311"/>
                      <a:pt x="465" y="2418"/>
                      <a:pt x="322" y="2472"/>
                    </a:cubicBezTo>
                    <a:cubicBezTo>
                      <a:pt x="518" y="3266"/>
                      <a:pt x="714" y="4060"/>
                      <a:pt x="911" y="4863"/>
                    </a:cubicBezTo>
                    <a:cubicBezTo>
                      <a:pt x="1276" y="4854"/>
                      <a:pt x="1651" y="4845"/>
                      <a:pt x="2017" y="4836"/>
                    </a:cubicBezTo>
                    <a:cubicBezTo>
                      <a:pt x="1571" y="3212"/>
                      <a:pt x="1125" y="1606"/>
                      <a:pt x="6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9"/>
              <p:cNvSpPr/>
              <p:nvPr/>
            </p:nvSpPr>
            <p:spPr>
              <a:xfrm>
                <a:off x="5293258" y="424053"/>
                <a:ext cx="132415" cy="245113"/>
              </a:xfrm>
              <a:custGeom>
                <a:avLst/>
                <a:gdLst/>
                <a:ahLst/>
                <a:cxnLst/>
                <a:rect l="l" t="t" r="r" b="b"/>
                <a:pathLst>
                  <a:path w="2767" h="5122" extrusionOk="0">
                    <a:moveTo>
                      <a:pt x="500" y="1"/>
                    </a:moveTo>
                    <a:cubicBezTo>
                      <a:pt x="340" y="54"/>
                      <a:pt x="179" y="117"/>
                      <a:pt x="1" y="179"/>
                    </a:cubicBezTo>
                    <a:cubicBezTo>
                      <a:pt x="36" y="313"/>
                      <a:pt x="72" y="438"/>
                      <a:pt x="117" y="563"/>
                    </a:cubicBezTo>
                    <a:cubicBezTo>
                      <a:pt x="304" y="1089"/>
                      <a:pt x="482" y="1624"/>
                      <a:pt x="679" y="2151"/>
                    </a:cubicBezTo>
                    <a:cubicBezTo>
                      <a:pt x="768" y="2391"/>
                      <a:pt x="866" y="2623"/>
                      <a:pt x="955" y="2864"/>
                    </a:cubicBezTo>
                    <a:cubicBezTo>
                      <a:pt x="1000" y="2971"/>
                      <a:pt x="982" y="3007"/>
                      <a:pt x="893" y="3069"/>
                    </a:cubicBezTo>
                    <a:cubicBezTo>
                      <a:pt x="875" y="3087"/>
                      <a:pt x="848" y="3105"/>
                      <a:pt x="813" y="3123"/>
                    </a:cubicBezTo>
                    <a:cubicBezTo>
                      <a:pt x="1080" y="3792"/>
                      <a:pt x="1348" y="4452"/>
                      <a:pt x="1615" y="5121"/>
                    </a:cubicBezTo>
                    <a:cubicBezTo>
                      <a:pt x="1999" y="5005"/>
                      <a:pt x="2392" y="4880"/>
                      <a:pt x="2766" y="4764"/>
                    </a:cubicBezTo>
                    <a:cubicBezTo>
                      <a:pt x="1990" y="3168"/>
                      <a:pt x="1116" y="1651"/>
                      <a:pt x="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9"/>
              <p:cNvSpPr/>
              <p:nvPr/>
            </p:nvSpPr>
            <p:spPr>
              <a:xfrm>
                <a:off x="5429887" y="354471"/>
                <a:ext cx="166105" cy="231427"/>
              </a:xfrm>
              <a:custGeom>
                <a:avLst/>
                <a:gdLst/>
                <a:ahLst/>
                <a:cxnLst/>
                <a:rect l="l" t="t" r="r" b="b"/>
                <a:pathLst>
                  <a:path w="3471" h="4836" extrusionOk="0">
                    <a:moveTo>
                      <a:pt x="518" y="1"/>
                    </a:moveTo>
                    <a:cubicBezTo>
                      <a:pt x="339" y="117"/>
                      <a:pt x="170" y="224"/>
                      <a:pt x="0" y="340"/>
                    </a:cubicBezTo>
                    <a:cubicBezTo>
                      <a:pt x="304" y="812"/>
                      <a:pt x="598" y="1276"/>
                      <a:pt x="910" y="1749"/>
                    </a:cubicBezTo>
                    <a:cubicBezTo>
                      <a:pt x="1142" y="2097"/>
                      <a:pt x="1383" y="2454"/>
                      <a:pt x="1615" y="2802"/>
                    </a:cubicBezTo>
                    <a:cubicBezTo>
                      <a:pt x="1687" y="2909"/>
                      <a:pt x="1749" y="3025"/>
                      <a:pt x="1606" y="3141"/>
                    </a:cubicBezTo>
                    <a:cubicBezTo>
                      <a:pt x="1963" y="3703"/>
                      <a:pt x="2320" y="4265"/>
                      <a:pt x="2686" y="4836"/>
                    </a:cubicBezTo>
                    <a:cubicBezTo>
                      <a:pt x="2953" y="4639"/>
                      <a:pt x="3212" y="4443"/>
                      <a:pt x="3471" y="4256"/>
                    </a:cubicBezTo>
                    <a:cubicBezTo>
                      <a:pt x="2481" y="2828"/>
                      <a:pt x="1499" y="1410"/>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9"/>
              <p:cNvSpPr/>
              <p:nvPr/>
            </p:nvSpPr>
            <p:spPr>
              <a:xfrm>
                <a:off x="4894955" y="444966"/>
                <a:ext cx="63647" cy="235303"/>
              </a:xfrm>
              <a:custGeom>
                <a:avLst/>
                <a:gdLst/>
                <a:ahLst/>
                <a:cxnLst/>
                <a:rect l="l" t="t" r="r" b="b"/>
                <a:pathLst>
                  <a:path w="1330" h="4917" extrusionOk="0">
                    <a:moveTo>
                      <a:pt x="0" y="1"/>
                    </a:moveTo>
                    <a:lnTo>
                      <a:pt x="0" y="1"/>
                    </a:lnTo>
                    <a:cubicBezTo>
                      <a:pt x="63" y="563"/>
                      <a:pt x="116" y="1098"/>
                      <a:pt x="179" y="1633"/>
                    </a:cubicBezTo>
                    <a:cubicBezTo>
                      <a:pt x="215" y="1919"/>
                      <a:pt x="268" y="2204"/>
                      <a:pt x="304" y="2490"/>
                    </a:cubicBezTo>
                    <a:cubicBezTo>
                      <a:pt x="330" y="2624"/>
                      <a:pt x="304" y="2668"/>
                      <a:pt x="179" y="2731"/>
                    </a:cubicBezTo>
                    <a:cubicBezTo>
                      <a:pt x="161" y="2740"/>
                      <a:pt x="134" y="2748"/>
                      <a:pt x="107" y="2766"/>
                    </a:cubicBezTo>
                    <a:cubicBezTo>
                      <a:pt x="223" y="3462"/>
                      <a:pt x="339" y="4149"/>
                      <a:pt x="464" y="4854"/>
                    </a:cubicBezTo>
                    <a:cubicBezTo>
                      <a:pt x="750" y="4872"/>
                      <a:pt x="1035" y="4898"/>
                      <a:pt x="1330" y="4916"/>
                    </a:cubicBezTo>
                    <a:cubicBezTo>
                      <a:pt x="1080" y="3302"/>
                      <a:pt x="937" y="1696"/>
                      <a:pt x="768" y="81"/>
                    </a:cubicBezTo>
                    <a:cubicBezTo>
                      <a:pt x="509" y="54"/>
                      <a:pt x="259" y="2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9"/>
              <p:cNvSpPr/>
              <p:nvPr/>
            </p:nvSpPr>
            <p:spPr>
              <a:xfrm>
                <a:off x="4504308" y="519286"/>
                <a:ext cx="151605" cy="221999"/>
              </a:xfrm>
              <a:custGeom>
                <a:avLst/>
                <a:gdLst/>
                <a:ahLst/>
                <a:cxnLst/>
                <a:rect l="l" t="t" r="r" b="b"/>
                <a:pathLst>
                  <a:path w="3168" h="4639" extrusionOk="0">
                    <a:moveTo>
                      <a:pt x="750" y="0"/>
                    </a:moveTo>
                    <a:cubicBezTo>
                      <a:pt x="500" y="170"/>
                      <a:pt x="250" y="339"/>
                      <a:pt x="1" y="509"/>
                    </a:cubicBezTo>
                    <a:cubicBezTo>
                      <a:pt x="322" y="990"/>
                      <a:pt x="643" y="1463"/>
                      <a:pt x="955" y="1945"/>
                    </a:cubicBezTo>
                    <a:cubicBezTo>
                      <a:pt x="1160" y="2248"/>
                      <a:pt x="1366" y="2560"/>
                      <a:pt x="1562" y="2864"/>
                    </a:cubicBezTo>
                    <a:cubicBezTo>
                      <a:pt x="1642" y="2989"/>
                      <a:pt x="1633" y="3042"/>
                      <a:pt x="1526" y="3140"/>
                    </a:cubicBezTo>
                    <a:cubicBezTo>
                      <a:pt x="1508" y="3149"/>
                      <a:pt x="1490" y="3158"/>
                      <a:pt x="1473" y="3176"/>
                    </a:cubicBezTo>
                    <a:cubicBezTo>
                      <a:pt x="1794" y="3667"/>
                      <a:pt x="2106" y="4148"/>
                      <a:pt x="2427" y="4639"/>
                    </a:cubicBezTo>
                    <a:cubicBezTo>
                      <a:pt x="2677" y="4496"/>
                      <a:pt x="2918" y="4362"/>
                      <a:pt x="3168" y="4220"/>
                    </a:cubicBezTo>
                    <a:cubicBezTo>
                      <a:pt x="2722" y="3533"/>
                      <a:pt x="2311" y="2846"/>
                      <a:pt x="1928" y="2141"/>
                    </a:cubicBezTo>
                    <a:cubicBezTo>
                      <a:pt x="1535" y="1436"/>
                      <a:pt x="1151" y="723"/>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9"/>
              <p:cNvSpPr/>
              <p:nvPr/>
            </p:nvSpPr>
            <p:spPr>
              <a:xfrm>
                <a:off x="4548288" y="496219"/>
                <a:ext cx="149882" cy="219032"/>
              </a:xfrm>
              <a:custGeom>
                <a:avLst/>
                <a:gdLst/>
                <a:ahLst/>
                <a:cxnLst/>
                <a:rect l="l" t="t" r="r" b="b"/>
                <a:pathLst>
                  <a:path w="3132" h="4577" extrusionOk="0">
                    <a:moveTo>
                      <a:pt x="705" y="0"/>
                    </a:moveTo>
                    <a:cubicBezTo>
                      <a:pt x="464" y="134"/>
                      <a:pt x="232" y="259"/>
                      <a:pt x="1" y="384"/>
                    </a:cubicBezTo>
                    <a:cubicBezTo>
                      <a:pt x="803" y="1811"/>
                      <a:pt x="1553" y="3256"/>
                      <a:pt x="2418" y="4577"/>
                    </a:cubicBezTo>
                    <a:cubicBezTo>
                      <a:pt x="2659" y="4496"/>
                      <a:pt x="2891" y="4416"/>
                      <a:pt x="3132" y="4327"/>
                    </a:cubicBezTo>
                    <a:cubicBezTo>
                      <a:pt x="2828" y="3729"/>
                      <a:pt x="2534" y="3158"/>
                      <a:pt x="2240" y="2570"/>
                    </a:cubicBezTo>
                    <a:cubicBezTo>
                      <a:pt x="2212" y="2580"/>
                      <a:pt x="2187" y="2584"/>
                      <a:pt x="2164" y="2584"/>
                    </a:cubicBezTo>
                    <a:cubicBezTo>
                      <a:pt x="2087" y="2584"/>
                      <a:pt x="2038" y="2530"/>
                      <a:pt x="1990" y="2454"/>
                    </a:cubicBezTo>
                    <a:cubicBezTo>
                      <a:pt x="1981" y="2427"/>
                      <a:pt x="1963" y="2409"/>
                      <a:pt x="1945" y="2382"/>
                    </a:cubicBezTo>
                    <a:cubicBezTo>
                      <a:pt x="1669" y="1847"/>
                      <a:pt x="1383" y="1321"/>
                      <a:pt x="1107" y="785"/>
                    </a:cubicBezTo>
                    <a:cubicBezTo>
                      <a:pt x="973" y="527"/>
                      <a:pt x="848" y="277"/>
                      <a:pt x="7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5236932" y="443100"/>
                <a:ext cx="123849" cy="238031"/>
              </a:xfrm>
              <a:custGeom>
                <a:avLst/>
                <a:gdLst/>
                <a:ahLst/>
                <a:cxnLst/>
                <a:rect l="l" t="t" r="r" b="b"/>
                <a:pathLst>
                  <a:path w="2588" h="4974" extrusionOk="0">
                    <a:moveTo>
                      <a:pt x="505" y="1"/>
                    </a:moveTo>
                    <a:cubicBezTo>
                      <a:pt x="498" y="1"/>
                      <a:pt x="490" y="2"/>
                      <a:pt x="482" y="4"/>
                    </a:cubicBezTo>
                    <a:cubicBezTo>
                      <a:pt x="321" y="49"/>
                      <a:pt x="161" y="93"/>
                      <a:pt x="0" y="138"/>
                    </a:cubicBezTo>
                    <a:cubicBezTo>
                      <a:pt x="339" y="1057"/>
                      <a:pt x="669" y="1958"/>
                      <a:pt x="999" y="2868"/>
                    </a:cubicBezTo>
                    <a:cubicBezTo>
                      <a:pt x="937" y="2903"/>
                      <a:pt x="892" y="2939"/>
                      <a:pt x="848" y="2966"/>
                    </a:cubicBezTo>
                    <a:cubicBezTo>
                      <a:pt x="1124" y="3635"/>
                      <a:pt x="1392" y="4295"/>
                      <a:pt x="1677" y="4973"/>
                    </a:cubicBezTo>
                    <a:cubicBezTo>
                      <a:pt x="1954" y="4911"/>
                      <a:pt x="2257" y="4839"/>
                      <a:pt x="2587" y="4768"/>
                    </a:cubicBezTo>
                    <a:cubicBezTo>
                      <a:pt x="2355" y="4081"/>
                      <a:pt x="2043" y="3457"/>
                      <a:pt x="1802" y="2787"/>
                    </a:cubicBezTo>
                    <a:cubicBezTo>
                      <a:pt x="1778" y="2792"/>
                      <a:pt x="1754" y="2795"/>
                      <a:pt x="1731" y="2795"/>
                    </a:cubicBezTo>
                    <a:cubicBezTo>
                      <a:pt x="1662" y="2795"/>
                      <a:pt x="1604" y="2770"/>
                      <a:pt x="1570" y="2689"/>
                    </a:cubicBezTo>
                    <a:cubicBezTo>
                      <a:pt x="1303" y="1967"/>
                      <a:pt x="1017" y="1244"/>
                      <a:pt x="741" y="513"/>
                    </a:cubicBezTo>
                    <a:cubicBezTo>
                      <a:pt x="687" y="379"/>
                      <a:pt x="642" y="236"/>
                      <a:pt x="589" y="93"/>
                    </a:cubicBezTo>
                    <a:cubicBezTo>
                      <a:pt x="573" y="54"/>
                      <a:pt x="558" y="1"/>
                      <a:pt x="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4941040" y="450086"/>
                <a:ext cx="74797" cy="236164"/>
              </a:xfrm>
              <a:custGeom>
                <a:avLst/>
                <a:gdLst/>
                <a:ahLst/>
                <a:cxnLst/>
                <a:rect l="l" t="t" r="r" b="b"/>
                <a:pathLst>
                  <a:path w="1563" h="4935" extrusionOk="0">
                    <a:moveTo>
                      <a:pt x="1" y="1"/>
                    </a:moveTo>
                    <a:lnTo>
                      <a:pt x="1" y="1"/>
                    </a:lnTo>
                    <a:cubicBezTo>
                      <a:pt x="188" y="1624"/>
                      <a:pt x="304" y="3230"/>
                      <a:pt x="581" y="4827"/>
                    </a:cubicBezTo>
                    <a:cubicBezTo>
                      <a:pt x="911" y="4863"/>
                      <a:pt x="1232" y="4898"/>
                      <a:pt x="1562" y="4934"/>
                    </a:cubicBezTo>
                    <a:cubicBezTo>
                      <a:pt x="1455" y="4229"/>
                      <a:pt x="1339" y="3542"/>
                      <a:pt x="1223" y="2847"/>
                    </a:cubicBezTo>
                    <a:cubicBezTo>
                      <a:pt x="1045" y="2820"/>
                      <a:pt x="1000" y="2775"/>
                      <a:pt x="973" y="2606"/>
                    </a:cubicBezTo>
                    <a:cubicBezTo>
                      <a:pt x="964" y="2579"/>
                      <a:pt x="964" y="2552"/>
                      <a:pt x="955" y="2534"/>
                    </a:cubicBezTo>
                    <a:cubicBezTo>
                      <a:pt x="884" y="2035"/>
                      <a:pt x="813" y="1526"/>
                      <a:pt x="741" y="1027"/>
                    </a:cubicBezTo>
                    <a:cubicBezTo>
                      <a:pt x="706" y="750"/>
                      <a:pt x="670" y="474"/>
                      <a:pt x="625" y="197"/>
                    </a:cubicBezTo>
                    <a:cubicBezTo>
                      <a:pt x="625" y="161"/>
                      <a:pt x="599" y="90"/>
                      <a:pt x="572" y="90"/>
                    </a:cubicBezTo>
                    <a:cubicBezTo>
                      <a:pt x="384" y="54"/>
                      <a:pt x="197" y="28"/>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5134904" y="463343"/>
                <a:ext cx="112746" cy="234824"/>
              </a:xfrm>
              <a:custGeom>
                <a:avLst/>
                <a:gdLst/>
                <a:ahLst/>
                <a:cxnLst/>
                <a:rect l="l" t="t" r="r" b="b"/>
                <a:pathLst>
                  <a:path w="2356" h="4907" extrusionOk="0">
                    <a:moveTo>
                      <a:pt x="589" y="0"/>
                    </a:moveTo>
                    <a:cubicBezTo>
                      <a:pt x="384" y="27"/>
                      <a:pt x="196" y="36"/>
                      <a:pt x="0" y="63"/>
                    </a:cubicBezTo>
                    <a:cubicBezTo>
                      <a:pt x="455" y="1678"/>
                      <a:pt x="910" y="3283"/>
                      <a:pt x="1374" y="4907"/>
                    </a:cubicBezTo>
                    <a:cubicBezTo>
                      <a:pt x="1704" y="4862"/>
                      <a:pt x="2034" y="4827"/>
                      <a:pt x="2355" y="4791"/>
                    </a:cubicBezTo>
                    <a:cubicBezTo>
                      <a:pt x="2123" y="4113"/>
                      <a:pt x="1900" y="3462"/>
                      <a:pt x="1677" y="2802"/>
                    </a:cubicBezTo>
                    <a:cubicBezTo>
                      <a:pt x="1648" y="2811"/>
                      <a:pt x="1622" y="2816"/>
                      <a:pt x="1599" y="2816"/>
                    </a:cubicBezTo>
                    <a:cubicBezTo>
                      <a:pt x="1517" y="2816"/>
                      <a:pt x="1473" y="2758"/>
                      <a:pt x="1445" y="2668"/>
                    </a:cubicBezTo>
                    <a:cubicBezTo>
                      <a:pt x="1427" y="2596"/>
                      <a:pt x="1374" y="2534"/>
                      <a:pt x="1356" y="2463"/>
                    </a:cubicBezTo>
                    <a:cubicBezTo>
                      <a:pt x="1106" y="1678"/>
                      <a:pt x="856" y="884"/>
                      <a:pt x="616" y="99"/>
                    </a:cubicBezTo>
                    <a:cubicBezTo>
                      <a:pt x="598" y="72"/>
                      <a:pt x="598" y="36"/>
                      <a:pt x="5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p:cNvSpPr/>
              <p:nvPr/>
            </p:nvSpPr>
            <p:spPr>
              <a:xfrm>
                <a:off x="4728465" y="444966"/>
                <a:ext cx="85421" cy="234872"/>
              </a:xfrm>
              <a:custGeom>
                <a:avLst/>
                <a:gdLst/>
                <a:ahLst/>
                <a:cxnLst/>
                <a:rect l="l" t="t" r="r" b="b"/>
                <a:pathLst>
                  <a:path w="1785" h="4908" extrusionOk="0">
                    <a:moveTo>
                      <a:pt x="821" y="1"/>
                    </a:moveTo>
                    <a:cubicBezTo>
                      <a:pt x="535" y="36"/>
                      <a:pt x="268" y="63"/>
                      <a:pt x="0" y="99"/>
                    </a:cubicBezTo>
                    <a:cubicBezTo>
                      <a:pt x="179" y="741"/>
                      <a:pt x="348" y="1357"/>
                      <a:pt x="518" y="1972"/>
                    </a:cubicBezTo>
                    <a:cubicBezTo>
                      <a:pt x="598" y="2267"/>
                      <a:pt x="678" y="2570"/>
                      <a:pt x="750" y="2864"/>
                    </a:cubicBezTo>
                    <a:cubicBezTo>
                      <a:pt x="785" y="2989"/>
                      <a:pt x="776" y="3007"/>
                      <a:pt x="669" y="3070"/>
                    </a:cubicBezTo>
                    <a:cubicBezTo>
                      <a:pt x="651" y="3079"/>
                      <a:pt x="634" y="3087"/>
                      <a:pt x="598" y="3114"/>
                    </a:cubicBezTo>
                    <a:cubicBezTo>
                      <a:pt x="785" y="3712"/>
                      <a:pt x="973" y="4310"/>
                      <a:pt x="1160" y="4907"/>
                    </a:cubicBezTo>
                    <a:cubicBezTo>
                      <a:pt x="1374" y="4889"/>
                      <a:pt x="1579" y="4872"/>
                      <a:pt x="1784" y="4863"/>
                    </a:cubicBezTo>
                    <a:cubicBezTo>
                      <a:pt x="1463" y="3239"/>
                      <a:pt x="1142" y="1624"/>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p:cNvSpPr/>
              <p:nvPr/>
            </p:nvSpPr>
            <p:spPr>
              <a:xfrm>
                <a:off x="5046514" y="463343"/>
                <a:ext cx="78578" cy="235686"/>
              </a:xfrm>
              <a:custGeom>
                <a:avLst/>
                <a:gdLst/>
                <a:ahLst/>
                <a:cxnLst/>
                <a:rect l="l" t="t" r="r" b="b"/>
                <a:pathLst>
                  <a:path w="1642" h="4925" extrusionOk="0">
                    <a:moveTo>
                      <a:pt x="27" y="9"/>
                    </a:moveTo>
                    <a:cubicBezTo>
                      <a:pt x="18" y="9"/>
                      <a:pt x="9" y="18"/>
                      <a:pt x="0" y="27"/>
                    </a:cubicBezTo>
                    <a:cubicBezTo>
                      <a:pt x="27" y="562"/>
                      <a:pt x="107" y="1098"/>
                      <a:pt x="206" y="1624"/>
                    </a:cubicBezTo>
                    <a:cubicBezTo>
                      <a:pt x="259" y="1883"/>
                      <a:pt x="295" y="2141"/>
                      <a:pt x="339" y="2409"/>
                    </a:cubicBezTo>
                    <a:cubicBezTo>
                      <a:pt x="357" y="2534"/>
                      <a:pt x="348" y="2552"/>
                      <a:pt x="214" y="2605"/>
                    </a:cubicBezTo>
                    <a:cubicBezTo>
                      <a:pt x="206" y="2614"/>
                      <a:pt x="197" y="2614"/>
                      <a:pt x="179" y="2623"/>
                    </a:cubicBezTo>
                    <a:cubicBezTo>
                      <a:pt x="295" y="3355"/>
                      <a:pt x="411" y="4086"/>
                      <a:pt x="527" y="4818"/>
                    </a:cubicBezTo>
                    <a:cubicBezTo>
                      <a:pt x="892" y="4853"/>
                      <a:pt x="1258" y="4889"/>
                      <a:pt x="1642" y="4925"/>
                    </a:cubicBezTo>
                    <a:cubicBezTo>
                      <a:pt x="1446" y="4140"/>
                      <a:pt x="1267" y="3381"/>
                      <a:pt x="1080" y="2623"/>
                    </a:cubicBezTo>
                    <a:cubicBezTo>
                      <a:pt x="892" y="2623"/>
                      <a:pt x="892" y="2623"/>
                      <a:pt x="857" y="2427"/>
                    </a:cubicBezTo>
                    <a:cubicBezTo>
                      <a:pt x="839" y="2364"/>
                      <a:pt x="830" y="2311"/>
                      <a:pt x="812" y="2248"/>
                    </a:cubicBezTo>
                    <a:cubicBezTo>
                      <a:pt x="687" y="1615"/>
                      <a:pt x="562" y="991"/>
                      <a:pt x="429" y="366"/>
                    </a:cubicBezTo>
                    <a:cubicBezTo>
                      <a:pt x="411" y="259"/>
                      <a:pt x="411" y="116"/>
                      <a:pt x="348" y="63"/>
                    </a:cubicBezTo>
                    <a:cubicBezTo>
                      <a:pt x="277" y="0"/>
                      <a:pt x="134" y="18"/>
                      <a:pt x="27" y="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9"/>
              <p:cNvSpPr/>
              <p:nvPr/>
            </p:nvSpPr>
            <p:spPr>
              <a:xfrm>
                <a:off x="5190368" y="456068"/>
                <a:ext cx="114038" cy="235303"/>
              </a:xfrm>
              <a:custGeom>
                <a:avLst/>
                <a:gdLst/>
                <a:ahLst/>
                <a:cxnLst/>
                <a:rect l="l" t="t" r="r" b="b"/>
                <a:pathLst>
                  <a:path w="2383" h="4917" extrusionOk="0">
                    <a:moveTo>
                      <a:pt x="375" y="1"/>
                    </a:moveTo>
                    <a:cubicBezTo>
                      <a:pt x="242" y="27"/>
                      <a:pt x="126" y="54"/>
                      <a:pt x="1" y="81"/>
                    </a:cubicBezTo>
                    <a:cubicBezTo>
                      <a:pt x="19" y="143"/>
                      <a:pt x="28" y="179"/>
                      <a:pt x="36" y="224"/>
                    </a:cubicBezTo>
                    <a:cubicBezTo>
                      <a:pt x="206" y="714"/>
                      <a:pt x="367" y="1214"/>
                      <a:pt x="527" y="1705"/>
                    </a:cubicBezTo>
                    <a:cubicBezTo>
                      <a:pt x="643" y="2061"/>
                      <a:pt x="795" y="2418"/>
                      <a:pt x="848" y="2802"/>
                    </a:cubicBezTo>
                    <a:cubicBezTo>
                      <a:pt x="813" y="2838"/>
                      <a:pt x="768" y="2873"/>
                      <a:pt x="714" y="2909"/>
                    </a:cubicBezTo>
                    <a:cubicBezTo>
                      <a:pt x="946" y="3578"/>
                      <a:pt x="1169" y="4238"/>
                      <a:pt x="1401" y="4916"/>
                    </a:cubicBezTo>
                    <a:cubicBezTo>
                      <a:pt x="1731" y="4854"/>
                      <a:pt x="2062" y="4800"/>
                      <a:pt x="2383" y="4756"/>
                    </a:cubicBezTo>
                    <a:cubicBezTo>
                      <a:pt x="2115" y="4078"/>
                      <a:pt x="1856" y="3435"/>
                      <a:pt x="1589" y="2775"/>
                    </a:cubicBezTo>
                    <a:cubicBezTo>
                      <a:pt x="1553" y="2784"/>
                      <a:pt x="1500" y="2793"/>
                      <a:pt x="1437" y="2802"/>
                    </a:cubicBezTo>
                    <a:cubicBezTo>
                      <a:pt x="1384" y="2695"/>
                      <a:pt x="1321" y="2597"/>
                      <a:pt x="1276" y="2481"/>
                    </a:cubicBezTo>
                    <a:cubicBezTo>
                      <a:pt x="1000" y="1705"/>
                      <a:pt x="714" y="929"/>
                      <a:pt x="438" y="143"/>
                    </a:cubicBezTo>
                    <a:cubicBezTo>
                      <a:pt x="420" y="99"/>
                      <a:pt x="402" y="54"/>
                      <a:pt x="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p:cNvSpPr/>
              <p:nvPr/>
            </p:nvSpPr>
            <p:spPr>
              <a:xfrm>
                <a:off x="4837719" y="442860"/>
                <a:ext cx="68815" cy="233532"/>
              </a:xfrm>
              <a:custGeom>
                <a:avLst/>
                <a:gdLst/>
                <a:ahLst/>
                <a:cxnLst/>
                <a:rect l="l" t="t" r="r" b="b"/>
                <a:pathLst>
                  <a:path w="1438" h="4880" extrusionOk="0">
                    <a:moveTo>
                      <a:pt x="1" y="0"/>
                    </a:moveTo>
                    <a:cubicBezTo>
                      <a:pt x="1" y="98"/>
                      <a:pt x="10" y="179"/>
                      <a:pt x="19" y="268"/>
                    </a:cubicBezTo>
                    <a:cubicBezTo>
                      <a:pt x="63" y="625"/>
                      <a:pt x="99" y="981"/>
                      <a:pt x="153" y="1338"/>
                    </a:cubicBezTo>
                    <a:cubicBezTo>
                      <a:pt x="215" y="1749"/>
                      <a:pt x="304" y="2159"/>
                      <a:pt x="376" y="2569"/>
                    </a:cubicBezTo>
                    <a:cubicBezTo>
                      <a:pt x="411" y="2730"/>
                      <a:pt x="411" y="2748"/>
                      <a:pt x="260" y="2810"/>
                    </a:cubicBezTo>
                    <a:cubicBezTo>
                      <a:pt x="251" y="2819"/>
                      <a:pt x="242" y="2828"/>
                      <a:pt x="215" y="2846"/>
                    </a:cubicBezTo>
                    <a:cubicBezTo>
                      <a:pt x="358" y="3524"/>
                      <a:pt x="492" y="4202"/>
                      <a:pt x="625" y="4880"/>
                    </a:cubicBezTo>
                    <a:lnTo>
                      <a:pt x="1428" y="4880"/>
                    </a:lnTo>
                    <a:cubicBezTo>
                      <a:pt x="1437" y="4871"/>
                      <a:pt x="1437" y="4862"/>
                      <a:pt x="1437" y="4862"/>
                    </a:cubicBezTo>
                    <a:cubicBezTo>
                      <a:pt x="1330" y="4202"/>
                      <a:pt x="1223" y="3542"/>
                      <a:pt x="1116" y="2882"/>
                    </a:cubicBezTo>
                    <a:cubicBezTo>
                      <a:pt x="1107" y="2819"/>
                      <a:pt x="1080" y="2784"/>
                      <a:pt x="1027" y="2775"/>
                    </a:cubicBezTo>
                    <a:cubicBezTo>
                      <a:pt x="947" y="2757"/>
                      <a:pt x="902" y="2703"/>
                      <a:pt x="884" y="2623"/>
                    </a:cubicBezTo>
                    <a:cubicBezTo>
                      <a:pt x="875" y="2561"/>
                      <a:pt x="857" y="2498"/>
                      <a:pt x="848" y="2427"/>
                    </a:cubicBezTo>
                    <a:cubicBezTo>
                      <a:pt x="759" y="1749"/>
                      <a:pt x="679" y="1071"/>
                      <a:pt x="599" y="402"/>
                    </a:cubicBezTo>
                    <a:cubicBezTo>
                      <a:pt x="581" y="268"/>
                      <a:pt x="581" y="143"/>
                      <a:pt x="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p:cNvSpPr/>
              <p:nvPr/>
            </p:nvSpPr>
            <p:spPr>
              <a:xfrm>
                <a:off x="4421087" y="599971"/>
                <a:ext cx="149451" cy="204102"/>
              </a:xfrm>
              <a:custGeom>
                <a:avLst/>
                <a:gdLst/>
                <a:ahLst/>
                <a:cxnLst/>
                <a:rect l="l" t="t" r="r" b="b"/>
                <a:pathLst>
                  <a:path w="3123" h="4265" extrusionOk="0">
                    <a:moveTo>
                      <a:pt x="393" y="0"/>
                    </a:moveTo>
                    <a:cubicBezTo>
                      <a:pt x="294" y="98"/>
                      <a:pt x="196" y="187"/>
                      <a:pt x="107" y="277"/>
                    </a:cubicBezTo>
                    <a:cubicBezTo>
                      <a:pt x="0" y="375"/>
                      <a:pt x="0" y="402"/>
                      <a:pt x="71" y="518"/>
                    </a:cubicBezTo>
                    <a:cubicBezTo>
                      <a:pt x="366" y="1017"/>
                      <a:pt x="651" y="1517"/>
                      <a:pt x="964" y="1998"/>
                    </a:cubicBezTo>
                    <a:cubicBezTo>
                      <a:pt x="1410" y="2703"/>
                      <a:pt x="1873" y="3390"/>
                      <a:pt x="2328" y="4086"/>
                    </a:cubicBezTo>
                    <a:cubicBezTo>
                      <a:pt x="2373" y="4148"/>
                      <a:pt x="2418" y="4202"/>
                      <a:pt x="2462" y="4264"/>
                    </a:cubicBezTo>
                    <a:cubicBezTo>
                      <a:pt x="2694" y="4059"/>
                      <a:pt x="2908" y="3872"/>
                      <a:pt x="3122" y="3684"/>
                    </a:cubicBezTo>
                    <a:cubicBezTo>
                      <a:pt x="2783" y="3185"/>
                      <a:pt x="2444" y="2694"/>
                      <a:pt x="2105" y="2204"/>
                    </a:cubicBezTo>
                    <a:cubicBezTo>
                      <a:pt x="2033" y="2223"/>
                      <a:pt x="1986" y="2235"/>
                      <a:pt x="1950" y="2235"/>
                    </a:cubicBezTo>
                    <a:cubicBezTo>
                      <a:pt x="1885" y="2235"/>
                      <a:pt x="1856" y="2194"/>
                      <a:pt x="1775" y="2079"/>
                    </a:cubicBezTo>
                    <a:cubicBezTo>
                      <a:pt x="1704" y="1963"/>
                      <a:pt x="1642" y="1847"/>
                      <a:pt x="1561" y="1731"/>
                    </a:cubicBezTo>
                    <a:cubicBezTo>
                      <a:pt x="1240" y="1258"/>
                      <a:pt x="919" y="785"/>
                      <a:pt x="598" y="312"/>
                    </a:cubicBezTo>
                    <a:cubicBezTo>
                      <a:pt x="535" y="214"/>
                      <a:pt x="464" y="107"/>
                      <a:pt x="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9"/>
              <p:cNvSpPr/>
              <p:nvPr/>
            </p:nvSpPr>
            <p:spPr>
              <a:xfrm>
                <a:off x="4660988" y="455207"/>
                <a:ext cx="113177" cy="233580"/>
              </a:xfrm>
              <a:custGeom>
                <a:avLst/>
                <a:gdLst/>
                <a:ahLst/>
                <a:cxnLst/>
                <a:rect l="l" t="t" r="r" b="b"/>
                <a:pathLst>
                  <a:path w="2365" h="4881" extrusionOk="0">
                    <a:moveTo>
                      <a:pt x="714" y="1"/>
                    </a:moveTo>
                    <a:cubicBezTo>
                      <a:pt x="465" y="63"/>
                      <a:pt x="224" y="126"/>
                      <a:pt x="1" y="188"/>
                    </a:cubicBezTo>
                    <a:cubicBezTo>
                      <a:pt x="99" y="474"/>
                      <a:pt x="197" y="750"/>
                      <a:pt x="304" y="1018"/>
                    </a:cubicBezTo>
                    <a:cubicBezTo>
                      <a:pt x="545" y="1616"/>
                      <a:pt x="786" y="2204"/>
                      <a:pt x="1027" y="2802"/>
                    </a:cubicBezTo>
                    <a:cubicBezTo>
                      <a:pt x="1053" y="2865"/>
                      <a:pt x="1071" y="2945"/>
                      <a:pt x="1062" y="3007"/>
                    </a:cubicBezTo>
                    <a:cubicBezTo>
                      <a:pt x="1053" y="3061"/>
                      <a:pt x="982" y="3096"/>
                      <a:pt x="937" y="3132"/>
                    </a:cubicBezTo>
                    <a:cubicBezTo>
                      <a:pt x="1196" y="3712"/>
                      <a:pt x="1446" y="4292"/>
                      <a:pt x="1705" y="4881"/>
                    </a:cubicBezTo>
                    <a:cubicBezTo>
                      <a:pt x="1919" y="4827"/>
                      <a:pt x="2142" y="4783"/>
                      <a:pt x="2365" y="4729"/>
                    </a:cubicBezTo>
                    <a:cubicBezTo>
                      <a:pt x="2168" y="4131"/>
                      <a:pt x="1981" y="3543"/>
                      <a:pt x="1785" y="2954"/>
                    </a:cubicBezTo>
                    <a:cubicBezTo>
                      <a:pt x="1766" y="2957"/>
                      <a:pt x="1749" y="2959"/>
                      <a:pt x="1732" y="2959"/>
                    </a:cubicBezTo>
                    <a:cubicBezTo>
                      <a:pt x="1620" y="2959"/>
                      <a:pt x="1547" y="2883"/>
                      <a:pt x="1508" y="2766"/>
                    </a:cubicBezTo>
                    <a:cubicBezTo>
                      <a:pt x="1473" y="2668"/>
                      <a:pt x="1419" y="2570"/>
                      <a:pt x="1392" y="2472"/>
                    </a:cubicBezTo>
                    <a:cubicBezTo>
                      <a:pt x="1187" y="1749"/>
                      <a:pt x="991" y="1036"/>
                      <a:pt x="795" y="313"/>
                    </a:cubicBezTo>
                    <a:cubicBezTo>
                      <a:pt x="768" y="215"/>
                      <a:pt x="750" y="117"/>
                      <a:pt x="7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4777565" y="442860"/>
                <a:ext cx="80301" cy="234394"/>
              </a:xfrm>
              <a:custGeom>
                <a:avLst/>
                <a:gdLst/>
                <a:ahLst/>
                <a:cxnLst/>
                <a:rect l="l" t="t" r="r" b="b"/>
                <a:pathLst>
                  <a:path w="1678" h="4898" extrusionOk="0">
                    <a:moveTo>
                      <a:pt x="607" y="0"/>
                    </a:moveTo>
                    <a:cubicBezTo>
                      <a:pt x="393" y="9"/>
                      <a:pt x="196" y="18"/>
                      <a:pt x="0" y="36"/>
                    </a:cubicBezTo>
                    <a:cubicBezTo>
                      <a:pt x="330" y="1668"/>
                      <a:pt x="660" y="3283"/>
                      <a:pt x="981" y="4898"/>
                    </a:cubicBezTo>
                    <a:cubicBezTo>
                      <a:pt x="1231" y="4889"/>
                      <a:pt x="1445" y="4889"/>
                      <a:pt x="1677" y="4880"/>
                    </a:cubicBezTo>
                    <a:cubicBezTo>
                      <a:pt x="1535" y="4202"/>
                      <a:pt x="1401" y="3542"/>
                      <a:pt x="1258" y="2882"/>
                    </a:cubicBezTo>
                    <a:cubicBezTo>
                      <a:pt x="1233" y="2883"/>
                      <a:pt x="1212" y="2883"/>
                      <a:pt x="1192" y="2883"/>
                    </a:cubicBezTo>
                    <a:cubicBezTo>
                      <a:pt x="1055" y="2883"/>
                      <a:pt x="1028" y="2849"/>
                      <a:pt x="981" y="2685"/>
                    </a:cubicBezTo>
                    <a:cubicBezTo>
                      <a:pt x="964" y="2614"/>
                      <a:pt x="955" y="2543"/>
                      <a:pt x="937" y="2471"/>
                    </a:cubicBezTo>
                    <a:cubicBezTo>
                      <a:pt x="794" y="1713"/>
                      <a:pt x="696" y="946"/>
                      <a:pt x="634" y="170"/>
                    </a:cubicBezTo>
                    <a:cubicBezTo>
                      <a:pt x="625" y="116"/>
                      <a:pt x="616" y="63"/>
                      <a:pt x="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4462051" y="565802"/>
                <a:ext cx="149451" cy="204102"/>
              </a:xfrm>
              <a:custGeom>
                <a:avLst/>
                <a:gdLst/>
                <a:ahLst/>
                <a:cxnLst/>
                <a:rect l="l" t="t" r="r" b="b"/>
                <a:pathLst>
                  <a:path w="3123" h="4265" extrusionOk="0">
                    <a:moveTo>
                      <a:pt x="286" y="0"/>
                    </a:moveTo>
                    <a:cubicBezTo>
                      <a:pt x="188" y="99"/>
                      <a:pt x="90" y="179"/>
                      <a:pt x="0" y="268"/>
                    </a:cubicBezTo>
                    <a:cubicBezTo>
                      <a:pt x="277" y="687"/>
                      <a:pt x="545" y="1098"/>
                      <a:pt x="821" y="1508"/>
                    </a:cubicBezTo>
                    <a:cubicBezTo>
                      <a:pt x="1035" y="1838"/>
                      <a:pt x="1258" y="2168"/>
                      <a:pt x="1481" y="2498"/>
                    </a:cubicBezTo>
                    <a:cubicBezTo>
                      <a:pt x="1535" y="2579"/>
                      <a:pt x="1562" y="2668"/>
                      <a:pt x="1472" y="2748"/>
                    </a:cubicBezTo>
                    <a:cubicBezTo>
                      <a:pt x="1428" y="2793"/>
                      <a:pt x="1464" y="2837"/>
                      <a:pt x="1490" y="2873"/>
                    </a:cubicBezTo>
                    <a:cubicBezTo>
                      <a:pt x="1713" y="3212"/>
                      <a:pt x="1936" y="3551"/>
                      <a:pt x="2159" y="3881"/>
                    </a:cubicBezTo>
                    <a:cubicBezTo>
                      <a:pt x="2249" y="4015"/>
                      <a:pt x="2347" y="4140"/>
                      <a:pt x="2445" y="4265"/>
                    </a:cubicBezTo>
                    <a:cubicBezTo>
                      <a:pt x="2677" y="4095"/>
                      <a:pt x="2900" y="3944"/>
                      <a:pt x="3123" y="3783"/>
                    </a:cubicBezTo>
                    <a:cubicBezTo>
                      <a:pt x="2802" y="3283"/>
                      <a:pt x="2489" y="2793"/>
                      <a:pt x="2168" y="2302"/>
                    </a:cubicBezTo>
                    <a:cubicBezTo>
                      <a:pt x="2142" y="2311"/>
                      <a:pt x="2115" y="2329"/>
                      <a:pt x="2088" y="2338"/>
                    </a:cubicBezTo>
                    <a:cubicBezTo>
                      <a:pt x="2051" y="2355"/>
                      <a:pt x="2022" y="2364"/>
                      <a:pt x="1998" y="2364"/>
                    </a:cubicBezTo>
                    <a:cubicBezTo>
                      <a:pt x="1958" y="2364"/>
                      <a:pt x="1927" y="2339"/>
                      <a:pt x="1883" y="2284"/>
                    </a:cubicBezTo>
                    <a:cubicBezTo>
                      <a:pt x="1544" y="1794"/>
                      <a:pt x="1205" y="1303"/>
                      <a:pt x="866" y="812"/>
                    </a:cubicBezTo>
                    <a:cubicBezTo>
                      <a:pt x="678" y="545"/>
                      <a:pt x="491" y="277"/>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a:off x="5002104" y="458222"/>
                <a:ext cx="61111" cy="234394"/>
              </a:xfrm>
              <a:custGeom>
                <a:avLst/>
                <a:gdLst/>
                <a:ahLst/>
                <a:cxnLst/>
                <a:rect l="l" t="t" r="r" b="b"/>
                <a:pathLst>
                  <a:path w="1277" h="4898" extrusionOk="0">
                    <a:moveTo>
                      <a:pt x="1" y="0"/>
                    </a:moveTo>
                    <a:lnTo>
                      <a:pt x="1" y="0"/>
                    </a:lnTo>
                    <a:cubicBezTo>
                      <a:pt x="54" y="509"/>
                      <a:pt x="108" y="999"/>
                      <a:pt x="170" y="1490"/>
                    </a:cubicBezTo>
                    <a:cubicBezTo>
                      <a:pt x="206" y="1802"/>
                      <a:pt x="268" y="2124"/>
                      <a:pt x="331" y="2436"/>
                    </a:cubicBezTo>
                    <a:cubicBezTo>
                      <a:pt x="349" y="2587"/>
                      <a:pt x="340" y="2605"/>
                      <a:pt x="197" y="2641"/>
                    </a:cubicBezTo>
                    <a:cubicBezTo>
                      <a:pt x="188" y="2650"/>
                      <a:pt x="170" y="2650"/>
                      <a:pt x="143" y="2650"/>
                    </a:cubicBezTo>
                    <a:cubicBezTo>
                      <a:pt x="259" y="3372"/>
                      <a:pt x="375" y="4077"/>
                      <a:pt x="482" y="4791"/>
                    </a:cubicBezTo>
                    <a:cubicBezTo>
                      <a:pt x="750" y="4827"/>
                      <a:pt x="1009" y="4862"/>
                      <a:pt x="1276" y="4898"/>
                    </a:cubicBezTo>
                    <a:cubicBezTo>
                      <a:pt x="1142" y="4175"/>
                      <a:pt x="1018" y="3462"/>
                      <a:pt x="893" y="2757"/>
                    </a:cubicBezTo>
                    <a:cubicBezTo>
                      <a:pt x="866" y="2758"/>
                      <a:pt x="843" y="2759"/>
                      <a:pt x="822" y="2759"/>
                    </a:cubicBezTo>
                    <a:cubicBezTo>
                      <a:pt x="674" y="2759"/>
                      <a:pt x="656" y="2724"/>
                      <a:pt x="625" y="2552"/>
                    </a:cubicBezTo>
                    <a:cubicBezTo>
                      <a:pt x="607" y="2463"/>
                      <a:pt x="589" y="2373"/>
                      <a:pt x="580" y="2275"/>
                    </a:cubicBezTo>
                    <a:cubicBezTo>
                      <a:pt x="500" y="1633"/>
                      <a:pt x="420" y="982"/>
                      <a:pt x="340" y="330"/>
                    </a:cubicBezTo>
                    <a:cubicBezTo>
                      <a:pt x="331" y="241"/>
                      <a:pt x="331" y="152"/>
                      <a:pt x="322" y="45"/>
                    </a:cubicBezTo>
                    <a:cubicBezTo>
                      <a:pt x="215" y="36"/>
                      <a:pt x="117" y="18"/>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p:cNvSpPr/>
              <p:nvPr/>
            </p:nvSpPr>
            <p:spPr>
              <a:xfrm>
                <a:off x="4608921" y="476981"/>
                <a:ext cx="124279" cy="222478"/>
              </a:xfrm>
              <a:custGeom>
                <a:avLst/>
                <a:gdLst/>
                <a:ahLst/>
                <a:cxnLst/>
                <a:rect l="l" t="t" r="r" b="b"/>
                <a:pathLst>
                  <a:path w="2597" h="4649" extrusionOk="0">
                    <a:moveTo>
                      <a:pt x="366" y="1"/>
                    </a:moveTo>
                    <a:cubicBezTo>
                      <a:pt x="241" y="45"/>
                      <a:pt x="125" y="90"/>
                      <a:pt x="0" y="135"/>
                    </a:cubicBezTo>
                    <a:cubicBezTo>
                      <a:pt x="45" y="215"/>
                      <a:pt x="81" y="295"/>
                      <a:pt x="116" y="367"/>
                    </a:cubicBezTo>
                    <a:cubicBezTo>
                      <a:pt x="241" y="607"/>
                      <a:pt x="366" y="848"/>
                      <a:pt x="491" y="1098"/>
                    </a:cubicBezTo>
                    <a:cubicBezTo>
                      <a:pt x="678" y="1464"/>
                      <a:pt x="857" y="1830"/>
                      <a:pt x="1044" y="2204"/>
                    </a:cubicBezTo>
                    <a:cubicBezTo>
                      <a:pt x="1107" y="2329"/>
                      <a:pt x="1178" y="2445"/>
                      <a:pt x="1231" y="2579"/>
                    </a:cubicBezTo>
                    <a:cubicBezTo>
                      <a:pt x="1312" y="2749"/>
                      <a:pt x="1312" y="2749"/>
                      <a:pt x="1160" y="2882"/>
                    </a:cubicBezTo>
                    <a:cubicBezTo>
                      <a:pt x="1463" y="3471"/>
                      <a:pt x="1758" y="4060"/>
                      <a:pt x="2061" y="4649"/>
                    </a:cubicBezTo>
                    <a:cubicBezTo>
                      <a:pt x="2248" y="4595"/>
                      <a:pt x="2418" y="4533"/>
                      <a:pt x="2596" y="4479"/>
                    </a:cubicBezTo>
                    <a:cubicBezTo>
                      <a:pt x="2329" y="3890"/>
                      <a:pt x="2061" y="3319"/>
                      <a:pt x="1793" y="2731"/>
                    </a:cubicBezTo>
                    <a:cubicBezTo>
                      <a:pt x="1779" y="2733"/>
                      <a:pt x="1765" y="2733"/>
                      <a:pt x="1752" y="2733"/>
                    </a:cubicBezTo>
                    <a:cubicBezTo>
                      <a:pt x="1635" y="2733"/>
                      <a:pt x="1565" y="2664"/>
                      <a:pt x="1517" y="2552"/>
                    </a:cubicBezTo>
                    <a:cubicBezTo>
                      <a:pt x="1463" y="2454"/>
                      <a:pt x="1401" y="2356"/>
                      <a:pt x="1356" y="2249"/>
                    </a:cubicBezTo>
                    <a:cubicBezTo>
                      <a:pt x="1071" y="1616"/>
                      <a:pt x="794" y="973"/>
                      <a:pt x="518" y="331"/>
                    </a:cubicBezTo>
                    <a:cubicBezTo>
                      <a:pt x="464" y="215"/>
                      <a:pt x="420" y="108"/>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2" name="Google Shape;772;p39"/>
          <p:cNvGrpSpPr/>
          <p:nvPr/>
        </p:nvGrpSpPr>
        <p:grpSpPr>
          <a:xfrm>
            <a:off x="2465422" y="2393347"/>
            <a:ext cx="1175385" cy="1075605"/>
            <a:chOff x="1487672" y="170800"/>
            <a:chExt cx="730507" cy="668534"/>
          </a:xfrm>
        </p:grpSpPr>
        <p:sp>
          <p:nvSpPr>
            <p:cNvPr id="773" name="Google Shape;773;p39"/>
            <p:cNvSpPr/>
            <p:nvPr/>
          </p:nvSpPr>
          <p:spPr>
            <a:xfrm>
              <a:off x="1487672" y="170800"/>
              <a:ext cx="730507" cy="668534"/>
            </a:xfrm>
            <a:custGeom>
              <a:avLst/>
              <a:gdLst/>
              <a:ahLst/>
              <a:cxnLst/>
              <a:rect l="l" t="t" r="r" b="b"/>
              <a:pathLst>
                <a:path w="15265" h="13970" extrusionOk="0">
                  <a:moveTo>
                    <a:pt x="8825" y="221"/>
                  </a:moveTo>
                  <a:cubicBezTo>
                    <a:pt x="8925" y="221"/>
                    <a:pt x="9031" y="234"/>
                    <a:pt x="9136" y="261"/>
                  </a:cubicBezTo>
                  <a:cubicBezTo>
                    <a:pt x="9493" y="350"/>
                    <a:pt x="9778" y="529"/>
                    <a:pt x="9921" y="886"/>
                  </a:cubicBezTo>
                  <a:cubicBezTo>
                    <a:pt x="9341" y="734"/>
                    <a:pt x="8788" y="582"/>
                    <a:pt x="8235" y="440"/>
                  </a:cubicBezTo>
                  <a:cubicBezTo>
                    <a:pt x="8344" y="305"/>
                    <a:pt x="8568" y="221"/>
                    <a:pt x="8825" y="221"/>
                  </a:cubicBezTo>
                  <a:close/>
                  <a:moveTo>
                    <a:pt x="5032" y="440"/>
                  </a:moveTo>
                  <a:cubicBezTo>
                    <a:pt x="5208" y="440"/>
                    <a:pt x="5380" y="484"/>
                    <a:pt x="5523" y="582"/>
                  </a:cubicBezTo>
                  <a:cubicBezTo>
                    <a:pt x="4978" y="716"/>
                    <a:pt x="4488" y="930"/>
                    <a:pt x="4006" y="1171"/>
                  </a:cubicBezTo>
                  <a:cubicBezTo>
                    <a:pt x="4077" y="745"/>
                    <a:pt x="4570" y="440"/>
                    <a:pt x="5032" y="440"/>
                  </a:cubicBezTo>
                  <a:close/>
                  <a:moveTo>
                    <a:pt x="8029" y="1100"/>
                  </a:moveTo>
                  <a:lnTo>
                    <a:pt x="8029" y="1100"/>
                  </a:lnTo>
                  <a:cubicBezTo>
                    <a:pt x="8645" y="1135"/>
                    <a:pt x="9207" y="1296"/>
                    <a:pt x="9751" y="1599"/>
                  </a:cubicBezTo>
                  <a:cubicBezTo>
                    <a:pt x="9716" y="1644"/>
                    <a:pt x="9689" y="1689"/>
                    <a:pt x="9653" y="1733"/>
                  </a:cubicBezTo>
                  <a:cubicBezTo>
                    <a:pt x="9471" y="1911"/>
                    <a:pt x="9258" y="2001"/>
                    <a:pt x="9043" y="2001"/>
                  </a:cubicBezTo>
                  <a:cubicBezTo>
                    <a:pt x="8869" y="2001"/>
                    <a:pt x="8693" y="1942"/>
                    <a:pt x="8529" y="1822"/>
                  </a:cubicBezTo>
                  <a:cubicBezTo>
                    <a:pt x="8297" y="1662"/>
                    <a:pt x="8101" y="1457"/>
                    <a:pt x="8038" y="1171"/>
                  </a:cubicBezTo>
                  <a:cubicBezTo>
                    <a:pt x="8038" y="1153"/>
                    <a:pt x="8038" y="1127"/>
                    <a:pt x="8029" y="1100"/>
                  </a:cubicBezTo>
                  <a:close/>
                  <a:moveTo>
                    <a:pt x="5870" y="1221"/>
                  </a:moveTo>
                  <a:cubicBezTo>
                    <a:pt x="5951" y="1221"/>
                    <a:pt x="5974" y="1268"/>
                    <a:pt x="5951" y="1367"/>
                  </a:cubicBezTo>
                  <a:cubicBezTo>
                    <a:pt x="5906" y="1537"/>
                    <a:pt x="5817" y="1689"/>
                    <a:pt x="5683" y="1796"/>
                  </a:cubicBezTo>
                  <a:cubicBezTo>
                    <a:pt x="5416" y="2019"/>
                    <a:pt x="5112" y="2144"/>
                    <a:pt x="4773" y="2161"/>
                  </a:cubicBezTo>
                  <a:cubicBezTo>
                    <a:pt x="4757" y="2163"/>
                    <a:pt x="4742" y="2163"/>
                    <a:pt x="4726" y="2163"/>
                  </a:cubicBezTo>
                  <a:cubicBezTo>
                    <a:pt x="4501" y="2163"/>
                    <a:pt x="4335" y="2042"/>
                    <a:pt x="4193" y="1867"/>
                  </a:cubicBezTo>
                  <a:cubicBezTo>
                    <a:pt x="4220" y="1849"/>
                    <a:pt x="4238" y="1831"/>
                    <a:pt x="4256" y="1813"/>
                  </a:cubicBezTo>
                  <a:cubicBezTo>
                    <a:pt x="4729" y="1492"/>
                    <a:pt x="5264" y="1314"/>
                    <a:pt x="5826" y="1225"/>
                  </a:cubicBezTo>
                  <a:cubicBezTo>
                    <a:pt x="5842" y="1222"/>
                    <a:pt x="5857" y="1221"/>
                    <a:pt x="5870" y="1221"/>
                  </a:cubicBezTo>
                  <a:close/>
                  <a:moveTo>
                    <a:pt x="12283" y="2132"/>
                  </a:moveTo>
                  <a:cubicBezTo>
                    <a:pt x="12995" y="2132"/>
                    <a:pt x="13496" y="2995"/>
                    <a:pt x="13329" y="3464"/>
                  </a:cubicBezTo>
                  <a:cubicBezTo>
                    <a:pt x="12999" y="2946"/>
                    <a:pt x="12606" y="2527"/>
                    <a:pt x="12142" y="2144"/>
                  </a:cubicBezTo>
                  <a:cubicBezTo>
                    <a:pt x="12190" y="2136"/>
                    <a:pt x="12237" y="2132"/>
                    <a:pt x="12283" y="2132"/>
                  </a:cubicBezTo>
                  <a:close/>
                  <a:moveTo>
                    <a:pt x="1810" y="2794"/>
                  </a:moveTo>
                  <a:cubicBezTo>
                    <a:pt x="1842" y="2794"/>
                    <a:pt x="1872" y="2797"/>
                    <a:pt x="1901" y="2804"/>
                  </a:cubicBezTo>
                  <a:cubicBezTo>
                    <a:pt x="1588" y="3223"/>
                    <a:pt x="1276" y="3642"/>
                    <a:pt x="955" y="4053"/>
                  </a:cubicBezTo>
                  <a:cubicBezTo>
                    <a:pt x="839" y="3883"/>
                    <a:pt x="875" y="3553"/>
                    <a:pt x="1053" y="3285"/>
                  </a:cubicBezTo>
                  <a:cubicBezTo>
                    <a:pt x="1220" y="3015"/>
                    <a:pt x="1551" y="2794"/>
                    <a:pt x="1810" y="2794"/>
                  </a:cubicBezTo>
                  <a:close/>
                  <a:moveTo>
                    <a:pt x="11544" y="2741"/>
                  </a:moveTo>
                  <a:lnTo>
                    <a:pt x="11544" y="2741"/>
                  </a:lnTo>
                  <a:cubicBezTo>
                    <a:pt x="12106" y="3098"/>
                    <a:pt x="12552" y="3544"/>
                    <a:pt x="12909" y="4097"/>
                  </a:cubicBezTo>
                  <a:cubicBezTo>
                    <a:pt x="12806" y="4175"/>
                    <a:pt x="12671" y="4213"/>
                    <a:pt x="12525" y="4213"/>
                  </a:cubicBezTo>
                  <a:cubicBezTo>
                    <a:pt x="12318" y="4213"/>
                    <a:pt x="12090" y="4137"/>
                    <a:pt x="11901" y="3990"/>
                  </a:cubicBezTo>
                  <a:cubicBezTo>
                    <a:pt x="11518" y="3705"/>
                    <a:pt x="11375" y="3205"/>
                    <a:pt x="11544" y="2741"/>
                  </a:cubicBezTo>
                  <a:close/>
                  <a:moveTo>
                    <a:pt x="2605" y="3134"/>
                  </a:moveTo>
                  <a:cubicBezTo>
                    <a:pt x="2829" y="3384"/>
                    <a:pt x="2864" y="3776"/>
                    <a:pt x="2695" y="4062"/>
                  </a:cubicBezTo>
                  <a:cubicBezTo>
                    <a:pt x="2546" y="4285"/>
                    <a:pt x="2266" y="4540"/>
                    <a:pt x="1861" y="4540"/>
                  </a:cubicBezTo>
                  <a:cubicBezTo>
                    <a:pt x="1781" y="4540"/>
                    <a:pt x="1696" y="4530"/>
                    <a:pt x="1606" y="4508"/>
                  </a:cubicBezTo>
                  <a:cubicBezTo>
                    <a:pt x="1812" y="3963"/>
                    <a:pt x="2142" y="3508"/>
                    <a:pt x="2605" y="3134"/>
                  </a:cubicBezTo>
                  <a:close/>
                  <a:moveTo>
                    <a:pt x="2495" y="5976"/>
                  </a:moveTo>
                  <a:cubicBezTo>
                    <a:pt x="2543" y="5976"/>
                    <a:pt x="2592" y="5980"/>
                    <a:pt x="2641" y="5988"/>
                  </a:cubicBezTo>
                  <a:cubicBezTo>
                    <a:pt x="2855" y="6024"/>
                    <a:pt x="3052" y="6087"/>
                    <a:pt x="3221" y="6238"/>
                  </a:cubicBezTo>
                  <a:cubicBezTo>
                    <a:pt x="2695" y="6399"/>
                    <a:pt x="2177" y="6568"/>
                    <a:pt x="1651" y="6738"/>
                  </a:cubicBezTo>
                  <a:cubicBezTo>
                    <a:pt x="1707" y="6289"/>
                    <a:pt x="2066" y="5976"/>
                    <a:pt x="2495" y="5976"/>
                  </a:cubicBezTo>
                  <a:close/>
                  <a:moveTo>
                    <a:pt x="14435" y="5944"/>
                  </a:moveTo>
                  <a:lnTo>
                    <a:pt x="14435" y="5944"/>
                  </a:lnTo>
                  <a:cubicBezTo>
                    <a:pt x="15050" y="6229"/>
                    <a:pt x="15095" y="7229"/>
                    <a:pt x="14622" y="7541"/>
                  </a:cubicBezTo>
                  <a:cubicBezTo>
                    <a:pt x="14560" y="7014"/>
                    <a:pt x="14497" y="6488"/>
                    <a:pt x="14435" y="5944"/>
                  </a:cubicBezTo>
                  <a:close/>
                  <a:moveTo>
                    <a:pt x="4416" y="6399"/>
                  </a:moveTo>
                  <a:cubicBezTo>
                    <a:pt x="4399" y="6542"/>
                    <a:pt x="4390" y="6666"/>
                    <a:pt x="4372" y="6800"/>
                  </a:cubicBezTo>
                  <a:cubicBezTo>
                    <a:pt x="4185" y="6827"/>
                    <a:pt x="3979" y="6854"/>
                    <a:pt x="3774" y="6881"/>
                  </a:cubicBezTo>
                  <a:cubicBezTo>
                    <a:pt x="3774" y="6881"/>
                    <a:pt x="3765" y="6872"/>
                    <a:pt x="3765" y="6872"/>
                  </a:cubicBezTo>
                  <a:cubicBezTo>
                    <a:pt x="3694" y="6700"/>
                    <a:pt x="3651" y="6649"/>
                    <a:pt x="3518" y="6649"/>
                  </a:cubicBezTo>
                  <a:cubicBezTo>
                    <a:pt x="3485" y="6649"/>
                    <a:pt x="3446" y="6652"/>
                    <a:pt x="3399" y="6658"/>
                  </a:cubicBezTo>
                  <a:cubicBezTo>
                    <a:pt x="2891" y="6729"/>
                    <a:pt x="2418" y="6890"/>
                    <a:pt x="1954" y="7104"/>
                  </a:cubicBezTo>
                  <a:cubicBezTo>
                    <a:pt x="1838" y="7157"/>
                    <a:pt x="1722" y="7220"/>
                    <a:pt x="1606" y="7282"/>
                  </a:cubicBezTo>
                  <a:cubicBezTo>
                    <a:pt x="1508" y="7336"/>
                    <a:pt x="1446" y="7425"/>
                    <a:pt x="1455" y="7550"/>
                  </a:cubicBezTo>
                  <a:cubicBezTo>
                    <a:pt x="1262" y="7638"/>
                    <a:pt x="1116" y="7689"/>
                    <a:pt x="982" y="7689"/>
                  </a:cubicBezTo>
                  <a:cubicBezTo>
                    <a:pt x="793" y="7689"/>
                    <a:pt x="628" y="7588"/>
                    <a:pt x="393" y="7353"/>
                  </a:cubicBezTo>
                  <a:cubicBezTo>
                    <a:pt x="438" y="7344"/>
                    <a:pt x="464" y="7336"/>
                    <a:pt x="491" y="7336"/>
                  </a:cubicBezTo>
                  <a:cubicBezTo>
                    <a:pt x="848" y="7291"/>
                    <a:pt x="1187" y="7157"/>
                    <a:pt x="1517" y="7023"/>
                  </a:cubicBezTo>
                  <a:cubicBezTo>
                    <a:pt x="2159" y="6774"/>
                    <a:pt x="2820" y="6577"/>
                    <a:pt x="3498" y="6461"/>
                  </a:cubicBezTo>
                  <a:cubicBezTo>
                    <a:pt x="3801" y="6408"/>
                    <a:pt x="4104" y="6399"/>
                    <a:pt x="4416" y="6399"/>
                  </a:cubicBezTo>
                  <a:close/>
                  <a:moveTo>
                    <a:pt x="13623" y="6006"/>
                  </a:moveTo>
                  <a:cubicBezTo>
                    <a:pt x="13739" y="6604"/>
                    <a:pt x="13801" y="7184"/>
                    <a:pt x="13703" y="7808"/>
                  </a:cubicBezTo>
                  <a:cubicBezTo>
                    <a:pt x="13605" y="7719"/>
                    <a:pt x="13507" y="7666"/>
                    <a:pt x="13436" y="7576"/>
                  </a:cubicBezTo>
                  <a:cubicBezTo>
                    <a:pt x="13159" y="7229"/>
                    <a:pt x="13052" y="6845"/>
                    <a:pt x="13213" y="6408"/>
                  </a:cubicBezTo>
                  <a:cubicBezTo>
                    <a:pt x="13284" y="6220"/>
                    <a:pt x="13427" y="6104"/>
                    <a:pt x="13623" y="6006"/>
                  </a:cubicBezTo>
                  <a:close/>
                  <a:moveTo>
                    <a:pt x="3498" y="6863"/>
                  </a:moveTo>
                  <a:lnTo>
                    <a:pt x="3498" y="6863"/>
                  </a:lnTo>
                  <a:cubicBezTo>
                    <a:pt x="3524" y="7086"/>
                    <a:pt x="3471" y="7264"/>
                    <a:pt x="3337" y="7425"/>
                  </a:cubicBezTo>
                  <a:cubicBezTo>
                    <a:pt x="3120" y="7685"/>
                    <a:pt x="2818" y="7820"/>
                    <a:pt x="2508" y="7820"/>
                  </a:cubicBezTo>
                  <a:cubicBezTo>
                    <a:pt x="2308" y="7820"/>
                    <a:pt x="2104" y="7763"/>
                    <a:pt x="1919" y="7648"/>
                  </a:cubicBezTo>
                  <a:cubicBezTo>
                    <a:pt x="1847" y="7612"/>
                    <a:pt x="1776" y="7568"/>
                    <a:pt x="1678" y="7505"/>
                  </a:cubicBezTo>
                  <a:cubicBezTo>
                    <a:pt x="2266" y="7175"/>
                    <a:pt x="2864" y="6979"/>
                    <a:pt x="3498" y="6863"/>
                  </a:cubicBezTo>
                  <a:close/>
                  <a:moveTo>
                    <a:pt x="4914" y="6147"/>
                  </a:moveTo>
                  <a:cubicBezTo>
                    <a:pt x="4923" y="6147"/>
                    <a:pt x="4933" y="6148"/>
                    <a:pt x="4943" y="6149"/>
                  </a:cubicBezTo>
                  <a:cubicBezTo>
                    <a:pt x="5344" y="6176"/>
                    <a:pt x="5728" y="6301"/>
                    <a:pt x="6103" y="6443"/>
                  </a:cubicBezTo>
                  <a:cubicBezTo>
                    <a:pt x="6611" y="6649"/>
                    <a:pt x="7120" y="6863"/>
                    <a:pt x="7566" y="7175"/>
                  </a:cubicBezTo>
                  <a:cubicBezTo>
                    <a:pt x="8235" y="7568"/>
                    <a:pt x="8770" y="8076"/>
                    <a:pt x="9225" y="8683"/>
                  </a:cubicBezTo>
                  <a:cubicBezTo>
                    <a:pt x="9305" y="8790"/>
                    <a:pt x="9368" y="8906"/>
                    <a:pt x="9439" y="9022"/>
                  </a:cubicBezTo>
                  <a:cubicBezTo>
                    <a:pt x="9475" y="9084"/>
                    <a:pt x="9475" y="9147"/>
                    <a:pt x="9439" y="9218"/>
                  </a:cubicBezTo>
                  <a:cubicBezTo>
                    <a:pt x="9314" y="9468"/>
                    <a:pt x="9109" y="9619"/>
                    <a:pt x="8841" y="9691"/>
                  </a:cubicBezTo>
                  <a:cubicBezTo>
                    <a:pt x="8822" y="9696"/>
                    <a:pt x="8806" y="9699"/>
                    <a:pt x="8791" y="9699"/>
                  </a:cubicBezTo>
                  <a:cubicBezTo>
                    <a:pt x="8757" y="9699"/>
                    <a:pt x="8732" y="9683"/>
                    <a:pt x="8707" y="9646"/>
                  </a:cubicBezTo>
                  <a:cubicBezTo>
                    <a:pt x="8306" y="9111"/>
                    <a:pt x="7789" y="8692"/>
                    <a:pt x="7244" y="8299"/>
                  </a:cubicBezTo>
                  <a:cubicBezTo>
                    <a:pt x="6584" y="7817"/>
                    <a:pt x="5853" y="7469"/>
                    <a:pt x="5077" y="7211"/>
                  </a:cubicBezTo>
                  <a:cubicBezTo>
                    <a:pt x="4996" y="7184"/>
                    <a:pt x="4907" y="7157"/>
                    <a:pt x="4827" y="7148"/>
                  </a:cubicBezTo>
                  <a:cubicBezTo>
                    <a:pt x="4720" y="7130"/>
                    <a:pt x="4675" y="7077"/>
                    <a:pt x="4657" y="6979"/>
                  </a:cubicBezTo>
                  <a:cubicBezTo>
                    <a:pt x="4595" y="6711"/>
                    <a:pt x="4631" y="6461"/>
                    <a:pt x="4773" y="6229"/>
                  </a:cubicBezTo>
                  <a:cubicBezTo>
                    <a:pt x="4812" y="6175"/>
                    <a:pt x="4851" y="6147"/>
                    <a:pt x="4914" y="6147"/>
                  </a:cubicBezTo>
                  <a:close/>
                  <a:moveTo>
                    <a:pt x="13250" y="9914"/>
                  </a:moveTo>
                  <a:cubicBezTo>
                    <a:pt x="13293" y="9914"/>
                    <a:pt x="13337" y="9917"/>
                    <a:pt x="13382" y="9923"/>
                  </a:cubicBezTo>
                  <a:cubicBezTo>
                    <a:pt x="13168" y="10520"/>
                    <a:pt x="12856" y="11047"/>
                    <a:pt x="12365" y="11475"/>
                  </a:cubicBezTo>
                  <a:cubicBezTo>
                    <a:pt x="12249" y="11288"/>
                    <a:pt x="12240" y="11100"/>
                    <a:pt x="12276" y="10922"/>
                  </a:cubicBezTo>
                  <a:cubicBezTo>
                    <a:pt x="12347" y="10574"/>
                    <a:pt x="12517" y="10288"/>
                    <a:pt x="12793" y="10065"/>
                  </a:cubicBezTo>
                  <a:cubicBezTo>
                    <a:pt x="12928" y="9959"/>
                    <a:pt x="13081" y="9914"/>
                    <a:pt x="13250" y="9914"/>
                  </a:cubicBezTo>
                  <a:close/>
                  <a:moveTo>
                    <a:pt x="13953" y="10360"/>
                  </a:moveTo>
                  <a:cubicBezTo>
                    <a:pt x="14230" y="10699"/>
                    <a:pt x="13775" y="11725"/>
                    <a:pt x="13132" y="11814"/>
                  </a:cubicBezTo>
                  <a:cubicBezTo>
                    <a:pt x="13489" y="11350"/>
                    <a:pt x="13721" y="10859"/>
                    <a:pt x="13953" y="10360"/>
                  </a:cubicBezTo>
                  <a:close/>
                  <a:moveTo>
                    <a:pt x="10135" y="10592"/>
                  </a:moveTo>
                  <a:lnTo>
                    <a:pt x="10135" y="10592"/>
                  </a:lnTo>
                  <a:cubicBezTo>
                    <a:pt x="10554" y="10734"/>
                    <a:pt x="10697" y="11082"/>
                    <a:pt x="10759" y="11475"/>
                  </a:cubicBezTo>
                  <a:cubicBezTo>
                    <a:pt x="10813" y="11787"/>
                    <a:pt x="10634" y="12153"/>
                    <a:pt x="10367" y="12296"/>
                  </a:cubicBezTo>
                  <a:cubicBezTo>
                    <a:pt x="10331" y="11725"/>
                    <a:pt x="10269" y="11154"/>
                    <a:pt x="10135" y="10592"/>
                  </a:cubicBezTo>
                  <a:close/>
                  <a:moveTo>
                    <a:pt x="9394" y="10815"/>
                  </a:moveTo>
                  <a:cubicBezTo>
                    <a:pt x="9600" y="11368"/>
                    <a:pt x="9716" y="11921"/>
                    <a:pt x="9724" y="12519"/>
                  </a:cubicBezTo>
                  <a:cubicBezTo>
                    <a:pt x="9475" y="12510"/>
                    <a:pt x="9278" y="12429"/>
                    <a:pt x="9136" y="12251"/>
                  </a:cubicBezTo>
                  <a:cubicBezTo>
                    <a:pt x="8770" y="11805"/>
                    <a:pt x="8859" y="11198"/>
                    <a:pt x="9394" y="10815"/>
                  </a:cubicBezTo>
                  <a:close/>
                  <a:moveTo>
                    <a:pt x="7086" y="1529"/>
                  </a:moveTo>
                  <a:cubicBezTo>
                    <a:pt x="7296" y="1529"/>
                    <a:pt x="7507" y="1542"/>
                    <a:pt x="7717" y="1564"/>
                  </a:cubicBezTo>
                  <a:cubicBezTo>
                    <a:pt x="7869" y="1582"/>
                    <a:pt x="7976" y="1635"/>
                    <a:pt x="8074" y="1751"/>
                  </a:cubicBezTo>
                  <a:cubicBezTo>
                    <a:pt x="8235" y="1929"/>
                    <a:pt x="8413" y="2072"/>
                    <a:pt x="8645" y="2161"/>
                  </a:cubicBezTo>
                  <a:cubicBezTo>
                    <a:pt x="8773" y="2211"/>
                    <a:pt x="8900" y="2235"/>
                    <a:pt x="9027" y="2235"/>
                  </a:cubicBezTo>
                  <a:cubicBezTo>
                    <a:pt x="9175" y="2235"/>
                    <a:pt x="9322" y="2202"/>
                    <a:pt x="9466" y="2135"/>
                  </a:cubicBezTo>
                  <a:cubicBezTo>
                    <a:pt x="9521" y="2109"/>
                    <a:pt x="9568" y="2099"/>
                    <a:pt x="9614" y="2099"/>
                  </a:cubicBezTo>
                  <a:cubicBezTo>
                    <a:pt x="9650" y="2099"/>
                    <a:pt x="9686" y="2105"/>
                    <a:pt x="9724" y="2117"/>
                  </a:cubicBezTo>
                  <a:cubicBezTo>
                    <a:pt x="10188" y="2268"/>
                    <a:pt x="10590" y="2518"/>
                    <a:pt x="10947" y="2839"/>
                  </a:cubicBezTo>
                  <a:cubicBezTo>
                    <a:pt x="10973" y="2866"/>
                    <a:pt x="11000" y="2884"/>
                    <a:pt x="11027" y="2911"/>
                  </a:cubicBezTo>
                  <a:cubicBezTo>
                    <a:pt x="11161" y="3000"/>
                    <a:pt x="11232" y="3107"/>
                    <a:pt x="11241" y="3277"/>
                  </a:cubicBezTo>
                  <a:cubicBezTo>
                    <a:pt x="11295" y="3901"/>
                    <a:pt x="11803" y="4401"/>
                    <a:pt x="12419" y="4454"/>
                  </a:cubicBezTo>
                  <a:cubicBezTo>
                    <a:pt x="12499" y="4463"/>
                    <a:pt x="12535" y="4490"/>
                    <a:pt x="12579" y="4552"/>
                  </a:cubicBezTo>
                  <a:cubicBezTo>
                    <a:pt x="12838" y="4989"/>
                    <a:pt x="13025" y="5462"/>
                    <a:pt x="13150" y="5953"/>
                  </a:cubicBezTo>
                  <a:cubicBezTo>
                    <a:pt x="13159" y="5988"/>
                    <a:pt x="13159" y="6051"/>
                    <a:pt x="13132" y="6078"/>
                  </a:cubicBezTo>
                  <a:cubicBezTo>
                    <a:pt x="12963" y="6292"/>
                    <a:pt x="12909" y="6542"/>
                    <a:pt x="12918" y="6800"/>
                  </a:cubicBezTo>
                  <a:cubicBezTo>
                    <a:pt x="12927" y="7121"/>
                    <a:pt x="13016" y="7434"/>
                    <a:pt x="13222" y="7692"/>
                  </a:cubicBezTo>
                  <a:cubicBezTo>
                    <a:pt x="13275" y="7755"/>
                    <a:pt x="13284" y="7817"/>
                    <a:pt x="13284" y="7898"/>
                  </a:cubicBezTo>
                  <a:cubicBezTo>
                    <a:pt x="13257" y="8415"/>
                    <a:pt x="13177" y="8915"/>
                    <a:pt x="13034" y="9405"/>
                  </a:cubicBezTo>
                  <a:cubicBezTo>
                    <a:pt x="13025" y="9441"/>
                    <a:pt x="13007" y="9477"/>
                    <a:pt x="12999" y="9521"/>
                  </a:cubicBezTo>
                  <a:cubicBezTo>
                    <a:pt x="12981" y="9655"/>
                    <a:pt x="12918" y="9726"/>
                    <a:pt x="12793" y="9789"/>
                  </a:cubicBezTo>
                  <a:cubicBezTo>
                    <a:pt x="12526" y="9923"/>
                    <a:pt x="12347" y="10146"/>
                    <a:pt x="12213" y="10404"/>
                  </a:cubicBezTo>
                  <a:cubicBezTo>
                    <a:pt x="12044" y="10708"/>
                    <a:pt x="11973" y="11029"/>
                    <a:pt x="12053" y="11377"/>
                  </a:cubicBezTo>
                  <a:cubicBezTo>
                    <a:pt x="12062" y="11421"/>
                    <a:pt x="12044" y="11484"/>
                    <a:pt x="12017" y="11520"/>
                  </a:cubicBezTo>
                  <a:cubicBezTo>
                    <a:pt x="11589" y="12037"/>
                    <a:pt x="11125" y="12536"/>
                    <a:pt x="10536" y="12875"/>
                  </a:cubicBezTo>
                  <a:cubicBezTo>
                    <a:pt x="10498" y="12901"/>
                    <a:pt x="10468" y="12914"/>
                    <a:pt x="10444" y="12914"/>
                  </a:cubicBezTo>
                  <a:cubicBezTo>
                    <a:pt x="10402" y="12914"/>
                    <a:pt x="10381" y="12872"/>
                    <a:pt x="10376" y="12786"/>
                  </a:cubicBezTo>
                  <a:cubicBezTo>
                    <a:pt x="10376" y="12706"/>
                    <a:pt x="10376" y="12626"/>
                    <a:pt x="10376" y="12554"/>
                  </a:cubicBezTo>
                  <a:cubicBezTo>
                    <a:pt x="10938" y="12331"/>
                    <a:pt x="11107" y="11662"/>
                    <a:pt x="10929" y="11172"/>
                  </a:cubicBezTo>
                  <a:cubicBezTo>
                    <a:pt x="10840" y="10922"/>
                    <a:pt x="10706" y="10708"/>
                    <a:pt x="10501" y="10538"/>
                  </a:cubicBezTo>
                  <a:cubicBezTo>
                    <a:pt x="10367" y="10422"/>
                    <a:pt x="10215" y="10351"/>
                    <a:pt x="10063" y="10333"/>
                  </a:cubicBezTo>
                  <a:cubicBezTo>
                    <a:pt x="9921" y="10012"/>
                    <a:pt x="9778" y="9700"/>
                    <a:pt x="9626" y="9370"/>
                  </a:cubicBezTo>
                  <a:cubicBezTo>
                    <a:pt x="9626" y="9370"/>
                    <a:pt x="9644" y="9334"/>
                    <a:pt x="9662" y="9298"/>
                  </a:cubicBezTo>
                  <a:cubicBezTo>
                    <a:pt x="9716" y="9164"/>
                    <a:pt x="9724" y="9039"/>
                    <a:pt x="9653" y="8906"/>
                  </a:cubicBezTo>
                  <a:cubicBezTo>
                    <a:pt x="9493" y="8593"/>
                    <a:pt x="9270" y="8326"/>
                    <a:pt x="9029" y="8058"/>
                  </a:cubicBezTo>
                  <a:cubicBezTo>
                    <a:pt x="8368" y="7336"/>
                    <a:pt x="7557" y="6809"/>
                    <a:pt x="6665" y="6426"/>
                  </a:cubicBezTo>
                  <a:cubicBezTo>
                    <a:pt x="6254" y="6247"/>
                    <a:pt x="5844" y="6069"/>
                    <a:pt x="5398" y="5971"/>
                  </a:cubicBezTo>
                  <a:cubicBezTo>
                    <a:pt x="5210" y="5935"/>
                    <a:pt x="5014" y="5917"/>
                    <a:pt x="4827" y="5899"/>
                  </a:cubicBezTo>
                  <a:cubicBezTo>
                    <a:pt x="4821" y="5899"/>
                    <a:pt x="4815" y="5899"/>
                    <a:pt x="4809" y="5899"/>
                  </a:cubicBezTo>
                  <a:cubicBezTo>
                    <a:pt x="4703" y="5899"/>
                    <a:pt x="4628" y="5975"/>
                    <a:pt x="4586" y="6060"/>
                  </a:cubicBezTo>
                  <a:cubicBezTo>
                    <a:pt x="4532" y="6167"/>
                    <a:pt x="4461" y="6176"/>
                    <a:pt x="4354" y="6176"/>
                  </a:cubicBezTo>
                  <a:cubicBezTo>
                    <a:pt x="4122" y="6176"/>
                    <a:pt x="3881" y="6194"/>
                    <a:pt x="3649" y="6203"/>
                  </a:cubicBezTo>
                  <a:cubicBezTo>
                    <a:pt x="3637" y="6204"/>
                    <a:pt x="3625" y="6205"/>
                    <a:pt x="3614" y="6205"/>
                  </a:cubicBezTo>
                  <a:cubicBezTo>
                    <a:pt x="3554" y="6205"/>
                    <a:pt x="3514" y="6184"/>
                    <a:pt x="3462" y="6131"/>
                  </a:cubicBezTo>
                  <a:cubicBezTo>
                    <a:pt x="3227" y="5878"/>
                    <a:pt x="2857" y="5735"/>
                    <a:pt x="2510" y="5735"/>
                  </a:cubicBezTo>
                  <a:cubicBezTo>
                    <a:pt x="2343" y="5735"/>
                    <a:pt x="2182" y="5767"/>
                    <a:pt x="2043" y="5837"/>
                  </a:cubicBezTo>
                  <a:cubicBezTo>
                    <a:pt x="1669" y="6024"/>
                    <a:pt x="1464" y="6336"/>
                    <a:pt x="1410" y="6747"/>
                  </a:cubicBezTo>
                  <a:cubicBezTo>
                    <a:pt x="1410" y="6765"/>
                    <a:pt x="1410" y="6791"/>
                    <a:pt x="1401" y="6827"/>
                  </a:cubicBezTo>
                  <a:cubicBezTo>
                    <a:pt x="1339" y="6854"/>
                    <a:pt x="1276" y="6872"/>
                    <a:pt x="1187" y="6907"/>
                  </a:cubicBezTo>
                  <a:cubicBezTo>
                    <a:pt x="1196" y="6836"/>
                    <a:pt x="1196" y="6774"/>
                    <a:pt x="1205" y="6720"/>
                  </a:cubicBezTo>
                  <a:cubicBezTo>
                    <a:pt x="1294" y="6265"/>
                    <a:pt x="1455" y="5837"/>
                    <a:pt x="1651" y="5418"/>
                  </a:cubicBezTo>
                  <a:cubicBezTo>
                    <a:pt x="1740" y="5230"/>
                    <a:pt x="1847" y="5052"/>
                    <a:pt x="1936" y="4864"/>
                  </a:cubicBezTo>
                  <a:cubicBezTo>
                    <a:pt x="1972" y="4793"/>
                    <a:pt x="2026" y="4784"/>
                    <a:pt x="2088" y="4775"/>
                  </a:cubicBezTo>
                  <a:cubicBezTo>
                    <a:pt x="2605" y="4668"/>
                    <a:pt x="2980" y="4222"/>
                    <a:pt x="3007" y="3705"/>
                  </a:cubicBezTo>
                  <a:cubicBezTo>
                    <a:pt x="3016" y="3616"/>
                    <a:pt x="3007" y="3526"/>
                    <a:pt x="2980" y="3437"/>
                  </a:cubicBezTo>
                  <a:cubicBezTo>
                    <a:pt x="2971" y="3357"/>
                    <a:pt x="2980" y="3303"/>
                    <a:pt x="3043" y="3241"/>
                  </a:cubicBezTo>
                  <a:cubicBezTo>
                    <a:pt x="3364" y="2893"/>
                    <a:pt x="3747" y="2616"/>
                    <a:pt x="4140" y="2367"/>
                  </a:cubicBezTo>
                  <a:cubicBezTo>
                    <a:pt x="4193" y="2331"/>
                    <a:pt x="4238" y="2304"/>
                    <a:pt x="4283" y="2277"/>
                  </a:cubicBezTo>
                  <a:cubicBezTo>
                    <a:pt x="4408" y="2304"/>
                    <a:pt x="4532" y="2358"/>
                    <a:pt x="4657" y="2367"/>
                  </a:cubicBezTo>
                  <a:cubicBezTo>
                    <a:pt x="4671" y="2367"/>
                    <a:pt x="4684" y="2367"/>
                    <a:pt x="4697" y="2367"/>
                  </a:cubicBezTo>
                  <a:cubicBezTo>
                    <a:pt x="5242" y="2367"/>
                    <a:pt x="5709" y="2186"/>
                    <a:pt x="6040" y="1724"/>
                  </a:cubicBezTo>
                  <a:cubicBezTo>
                    <a:pt x="6085" y="1671"/>
                    <a:pt x="6138" y="1635"/>
                    <a:pt x="6201" y="1617"/>
                  </a:cubicBezTo>
                  <a:cubicBezTo>
                    <a:pt x="6493" y="1554"/>
                    <a:pt x="6789" y="1529"/>
                    <a:pt x="7086" y="1529"/>
                  </a:cubicBezTo>
                  <a:close/>
                  <a:moveTo>
                    <a:pt x="9484" y="9593"/>
                  </a:moveTo>
                  <a:cubicBezTo>
                    <a:pt x="9582" y="9816"/>
                    <a:pt x="9680" y="10030"/>
                    <a:pt x="9769" y="10244"/>
                  </a:cubicBezTo>
                  <a:cubicBezTo>
                    <a:pt x="9983" y="10779"/>
                    <a:pt x="10055" y="11332"/>
                    <a:pt x="10090" y="11894"/>
                  </a:cubicBezTo>
                  <a:cubicBezTo>
                    <a:pt x="10117" y="12215"/>
                    <a:pt x="10117" y="12528"/>
                    <a:pt x="10126" y="12849"/>
                  </a:cubicBezTo>
                  <a:cubicBezTo>
                    <a:pt x="10126" y="13090"/>
                    <a:pt x="10135" y="13330"/>
                    <a:pt x="10144" y="13580"/>
                  </a:cubicBezTo>
                  <a:cubicBezTo>
                    <a:pt x="10028" y="13500"/>
                    <a:pt x="9903" y="13438"/>
                    <a:pt x="9796" y="13357"/>
                  </a:cubicBezTo>
                  <a:cubicBezTo>
                    <a:pt x="9760" y="13322"/>
                    <a:pt x="9724" y="13268"/>
                    <a:pt x="9716" y="13223"/>
                  </a:cubicBezTo>
                  <a:cubicBezTo>
                    <a:pt x="9680" y="13072"/>
                    <a:pt x="9662" y="12911"/>
                    <a:pt x="9635" y="12760"/>
                  </a:cubicBezTo>
                  <a:cubicBezTo>
                    <a:pt x="9653" y="12751"/>
                    <a:pt x="9662" y="12751"/>
                    <a:pt x="9662" y="12751"/>
                  </a:cubicBezTo>
                  <a:cubicBezTo>
                    <a:pt x="9930" y="12697"/>
                    <a:pt x="9956" y="12670"/>
                    <a:pt x="9956" y="12394"/>
                  </a:cubicBezTo>
                  <a:cubicBezTo>
                    <a:pt x="9948" y="11814"/>
                    <a:pt x="9823" y="11261"/>
                    <a:pt x="9600" y="10726"/>
                  </a:cubicBezTo>
                  <a:cubicBezTo>
                    <a:pt x="9555" y="10618"/>
                    <a:pt x="9501" y="10529"/>
                    <a:pt x="9385" y="10529"/>
                  </a:cubicBezTo>
                  <a:cubicBezTo>
                    <a:pt x="9278" y="10306"/>
                    <a:pt x="9180" y="10101"/>
                    <a:pt x="9082" y="9878"/>
                  </a:cubicBezTo>
                  <a:cubicBezTo>
                    <a:pt x="9207" y="9798"/>
                    <a:pt x="9341" y="9700"/>
                    <a:pt x="9484" y="9593"/>
                  </a:cubicBezTo>
                  <a:close/>
                  <a:moveTo>
                    <a:pt x="7174" y="606"/>
                  </a:moveTo>
                  <a:cubicBezTo>
                    <a:pt x="7871" y="606"/>
                    <a:pt x="8555" y="723"/>
                    <a:pt x="9234" y="930"/>
                  </a:cubicBezTo>
                  <a:cubicBezTo>
                    <a:pt x="9965" y="1162"/>
                    <a:pt x="10679" y="1439"/>
                    <a:pt x="11330" y="1849"/>
                  </a:cubicBezTo>
                  <a:cubicBezTo>
                    <a:pt x="12089" y="2313"/>
                    <a:pt x="12722" y="2911"/>
                    <a:pt x="13195" y="3669"/>
                  </a:cubicBezTo>
                  <a:cubicBezTo>
                    <a:pt x="14096" y="5087"/>
                    <a:pt x="14462" y="6631"/>
                    <a:pt x="14337" y="8299"/>
                  </a:cubicBezTo>
                  <a:cubicBezTo>
                    <a:pt x="14310" y="8692"/>
                    <a:pt x="14185" y="9075"/>
                    <a:pt x="14069" y="9450"/>
                  </a:cubicBezTo>
                  <a:cubicBezTo>
                    <a:pt x="13908" y="9940"/>
                    <a:pt x="13685" y="10404"/>
                    <a:pt x="13453" y="10868"/>
                  </a:cubicBezTo>
                  <a:cubicBezTo>
                    <a:pt x="13213" y="11350"/>
                    <a:pt x="12900" y="11787"/>
                    <a:pt x="12570" y="12206"/>
                  </a:cubicBezTo>
                  <a:cubicBezTo>
                    <a:pt x="12249" y="12608"/>
                    <a:pt x="11857" y="12947"/>
                    <a:pt x="11428" y="13241"/>
                  </a:cubicBezTo>
                  <a:cubicBezTo>
                    <a:pt x="11259" y="13366"/>
                    <a:pt x="11072" y="13482"/>
                    <a:pt x="10884" y="13598"/>
                  </a:cubicBezTo>
                  <a:cubicBezTo>
                    <a:pt x="10840" y="13624"/>
                    <a:pt x="10803" y="13638"/>
                    <a:pt x="10769" y="13638"/>
                  </a:cubicBezTo>
                  <a:cubicBezTo>
                    <a:pt x="10722" y="13638"/>
                    <a:pt x="10681" y="13611"/>
                    <a:pt x="10634" y="13553"/>
                  </a:cubicBezTo>
                  <a:cubicBezTo>
                    <a:pt x="10590" y="13491"/>
                    <a:pt x="10554" y="13411"/>
                    <a:pt x="10527" y="13322"/>
                  </a:cubicBezTo>
                  <a:cubicBezTo>
                    <a:pt x="10501" y="13232"/>
                    <a:pt x="10536" y="13152"/>
                    <a:pt x="10634" y="13099"/>
                  </a:cubicBezTo>
                  <a:cubicBezTo>
                    <a:pt x="11152" y="12804"/>
                    <a:pt x="11571" y="12403"/>
                    <a:pt x="11955" y="11957"/>
                  </a:cubicBezTo>
                  <a:cubicBezTo>
                    <a:pt x="12035" y="11867"/>
                    <a:pt x="12106" y="11778"/>
                    <a:pt x="12169" y="11698"/>
                  </a:cubicBezTo>
                  <a:cubicBezTo>
                    <a:pt x="12240" y="11716"/>
                    <a:pt x="12303" y="11751"/>
                    <a:pt x="12374" y="11751"/>
                  </a:cubicBezTo>
                  <a:cubicBezTo>
                    <a:pt x="12472" y="11751"/>
                    <a:pt x="12526" y="11662"/>
                    <a:pt x="12588" y="11600"/>
                  </a:cubicBezTo>
                  <a:cubicBezTo>
                    <a:pt x="12874" y="11341"/>
                    <a:pt x="13114" y="11047"/>
                    <a:pt x="13284" y="10708"/>
                  </a:cubicBezTo>
                  <a:cubicBezTo>
                    <a:pt x="13400" y="10494"/>
                    <a:pt x="13489" y="10262"/>
                    <a:pt x="13569" y="10030"/>
                  </a:cubicBezTo>
                  <a:cubicBezTo>
                    <a:pt x="13659" y="9798"/>
                    <a:pt x="13578" y="9700"/>
                    <a:pt x="13329" y="9673"/>
                  </a:cubicBezTo>
                  <a:cubicBezTo>
                    <a:pt x="13293" y="9673"/>
                    <a:pt x="13257" y="9673"/>
                    <a:pt x="13204" y="9664"/>
                  </a:cubicBezTo>
                  <a:cubicBezTo>
                    <a:pt x="13400" y="9120"/>
                    <a:pt x="13489" y="8558"/>
                    <a:pt x="13507" y="7969"/>
                  </a:cubicBezTo>
                  <a:cubicBezTo>
                    <a:pt x="13587" y="7996"/>
                    <a:pt x="13650" y="8014"/>
                    <a:pt x="13712" y="8040"/>
                  </a:cubicBezTo>
                  <a:cubicBezTo>
                    <a:pt x="13745" y="8051"/>
                    <a:pt x="13772" y="8057"/>
                    <a:pt x="13793" y="8057"/>
                  </a:cubicBezTo>
                  <a:cubicBezTo>
                    <a:pt x="13842" y="8057"/>
                    <a:pt x="13869" y="8028"/>
                    <a:pt x="13900" y="7960"/>
                  </a:cubicBezTo>
                  <a:cubicBezTo>
                    <a:pt x="13926" y="7898"/>
                    <a:pt x="13944" y="7835"/>
                    <a:pt x="13953" y="7773"/>
                  </a:cubicBezTo>
                  <a:cubicBezTo>
                    <a:pt x="14033" y="7175"/>
                    <a:pt x="13989" y="6595"/>
                    <a:pt x="13855" y="6015"/>
                  </a:cubicBezTo>
                  <a:cubicBezTo>
                    <a:pt x="13814" y="5845"/>
                    <a:pt x="13753" y="5771"/>
                    <a:pt x="13648" y="5771"/>
                  </a:cubicBezTo>
                  <a:cubicBezTo>
                    <a:pt x="13594" y="5771"/>
                    <a:pt x="13527" y="5791"/>
                    <a:pt x="13445" y="5828"/>
                  </a:cubicBezTo>
                  <a:cubicBezTo>
                    <a:pt x="13418" y="5837"/>
                    <a:pt x="13400" y="5846"/>
                    <a:pt x="13373" y="5855"/>
                  </a:cubicBezTo>
                  <a:cubicBezTo>
                    <a:pt x="13293" y="5614"/>
                    <a:pt x="13230" y="5364"/>
                    <a:pt x="13132" y="5132"/>
                  </a:cubicBezTo>
                  <a:cubicBezTo>
                    <a:pt x="13034" y="4891"/>
                    <a:pt x="12909" y="4668"/>
                    <a:pt x="12802" y="4445"/>
                  </a:cubicBezTo>
                  <a:cubicBezTo>
                    <a:pt x="12865" y="4409"/>
                    <a:pt x="12945" y="4383"/>
                    <a:pt x="12999" y="4338"/>
                  </a:cubicBezTo>
                  <a:cubicBezTo>
                    <a:pt x="13177" y="4204"/>
                    <a:pt x="13159" y="4097"/>
                    <a:pt x="13088" y="3981"/>
                  </a:cubicBezTo>
                  <a:cubicBezTo>
                    <a:pt x="12856" y="3598"/>
                    <a:pt x="12579" y="3277"/>
                    <a:pt x="12258" y="2982"/>
                  </a:cubicBezTo>
                  <a:cubicBezTo>
                    <a:pt x="12097" y="2839"/>
                    <a:pt x="11928" y="2714"/>
                    <a:pt x="11767" y="2581"/>
                  </a:cubicBezTo>
                  <a:cubicBezTo>
                    <a:pt x="11732" y="2554"/>
                    <a:pt x="11696" y="2527"/>
                    <a:pt x="11660" y="2509"/>
                  </a:cubicBezTo>
                  <a:cubicBezTo>
                    <a:pt x="11608" y="2480"/>
                    <a:pt x="11561" y="2465"/>
                    <a:pt x="11519" y="2465"/>
                  </a:cubicBezTo>
                  <a:cubicBezTo>
                    <a:pt x="11444" y="2465"/>
                    <a:pt x="11385" y="2511"/>
                    <a:pt x="11339" y="2607"/>
                  </a:cubicBezTo>
                  <a:cubicBezTo>
                    <a:pt x="11312" y="2661"/>
                    <a:pt x="11295" y="2714"/>
                    <a:pt x="11259" y="2804"/>
                  </a:cubicBezTo>
                  <a:cubicBezTo>
                    <a:pt x="10822" y="2411"/>
                    <a:pt x="10376" y="2072"/>
                    <a:pt x="9805" y="1912"/>
                  </a:cubicBezTo>
                  <a:cubicBezTo>
                    <a:pt x="9858" y="1849"/>
                    <a:pt x="9903" y="1805"/>
                    <a:pt x="9939" y="1751"/>
                  </a:cubicBezTo>
                  <a:cubicBezTo>
                    <a:pt x="10028" y="1626"/>
                    <a:pt x="10028" y="1564"/>
                    <a:pt x="9903" y="1474"/>
                  </a:cubicBezTo>
                  <a:cubicBezTo>
                    <a:pt x="9787" y="1376"/>
                    <a:pt x="9653" y="1296"/>
                    <a:pt x="9510" y="1234"/>
                  </a:cubicBezTo>
                  <a:cubicBezTo>
                    <a:pt x="9073" y="1019"/>
                    <a:pt x="8600" y="904"/>
                    <a:pt x="8110" y="877"/>
                  </a:cubicBezTo>
                  <a:cubicBezTo>
                    <a:pt x="8038" y="877"/>
                    <a:pt x="7967" y="877"/>
                    <a:pt x="7896" y="886"/>
                  </a:cubicBezTo>
                  <a:cubicBezTo>
                    <a:pt x="7771" y="904"/>
                    <a:pt x="7744" y="939"/>
                    <a:pt x="7771" y="1064"/>
                  </a:cubicBezTo>
                  <a:cubicBezTo>
                    <a:pt x="7789" y="1153"/>
                    <a:pt x="7806" y="1243"/>
                    <a:pt x="7833" y="1350"/>
                  </a:cubicBezTo>
                  <a:cubicBezTo>
                    <a:pt x="7581" y="1314"/>
                    <a:pt x="7334" y="1292"/>
                    <a:pt x="7088" y="1292"/>
                  </a:cubicBezTo>
                  <a:cubicBezTo>
                    <a:pt x="6787" y="1292"/>
                    <a:pt x="6488" y="1324"/>
                    <a:pt x="6183" y="1403"/>
                  </a:cubicBezTo>
                  <a:cubicBezTo>
                    <a:pt x="6192" y="1323"/>
                    <a:pt x="6192" y="1251"/>
                    <a:pt x="6192" y="1189"/>
                  </a:cubicBezTo>
                  <a:cubicBezTo>
                    <a:pt x="6183" y="1073"/>
                    <a:pt x="6147" y="1028"/>
                    <a:pt x="6040" y="1019"/>
                  </a:cubicBezTo>
                  <a:cubicBezTo>
                    <a:pt x="5968" y="1014"/>
                    <a:pt x="5896" y="1009"/>
                    <a:pt x="5824" y="1009"/>
                  </a:cubicBezTo>
                  <a:cubicBezTo>
                    <a:pt x="5771" y="1009"/>
                    <a:pt x="5718" y="1012"/>
                    <a:pt x="5665" y="1019"/>
                  </a:cubicBezTo>
                  <a:cubicBezTo>
                    <a:pt x="5112" y="1118"/>
                    <a:pt x="4604" y="1323"/>
                    <a:pt x="4140" y="1644"/>
                  </a:cubicBezTo>
                  <a:cubicBezTo>
                    <a:pt x="3935" y="1787"/>
                    <a:pt x="3926" y="1885"/>
                    <a:pt x="4086" y="2081"/>
                  </a:cubicBezTo>
                  <a:cubicBezTo>
                    <a:pt x="4095" y="2090"/>
                    <a:pt x="4113" y="2108"/>
                    <a:pt x="4131" y="2135"/>
                  </a:cubicBezTo>
                  <a:cubicBezTo>
                    <a:pt x="3658" y="2375"/>
                    <a:pt x="3239" y="2679"/>
                    <a:pt x="2882" y="3089"/>
                  </a:cubicBezTo>
                  <a:cubicBezTo>
                    <a:pt x="2864" y="3071"/>
                    <a:pt x="2846" y="3062"/>
                    <a:pt x="2837" y="3045"/>
                  </a:cubicBezTo>
                  <a:cubicBezTo>
                    <a:pt x="2759" y="2951"/>
                    <a:pt x="2715" y="2906"/>
                    <a:pt x="2657" y="2906"/>
                  </a:cubicBezTo>
                  <a:cubicBezTo>
                    <a:pt x="2616" y="2906"/>
                    <a:pt x="2569" y="2929"/>
                    <a:pt x="2498" y="2973"/>
                  </a:cubicBezTo>
                  <a:cubicBezTo>
                    <a:pt x="2356" y="3053"/>
                    <a:pt x="2222" y="3169"/>
                    <a:pt x="2115" y="3294"/>
                  </a:cubicBezTo>
                  <a:cubicBezTo>
                    <a:pt x="1803" y="3607"/>
                    <a:pt x="1571" y="3972"/>
                    <a:pt x="1428" y="4401"/>
                  </a:cubicBezTo>
                  <a:cubicBezTo>
                    <a:pt x="1410" y="4427"/>
                    <a:pt x="1401" y="4463"/>
                    <a:pt x="1392" y="4499"/>
                  </a:cubicBezTo>
                  <a:cubicBezTo>
                    <a:pt x="1365" y="4579"/>
                    <a:pt x="1392" y="4641"/>
                    <a:pt x="1481" y="4686"/>
                  </a:cubicBezTo>
                  <a:cubicBezTo>
                    <a:pt x="1544" y="4722"/>
                    <a:pt x="1615" y="4757"/>
                    <a:pt x="1696" y="4793"/>
                  </a:cubicBezTo>
                  <a:cubicBezTo>
                    <a:pt x="1651" y="4873"/>
                    <a:pt x="1615" y="4954"/>
                    <a:pt x="1571" y="5025"/>
                  </a:cubicBezTo>
                  <a:cubicBezTo>
                    <a:pt x="1303" y="5542"/>
                    <a:pt x="1080" y="6069"/>
                    <a:pt x="991" y="6649"/>
                  </a:cubicBezTo>
                  <a:cubicBezTo>
                    <a:pt x="973" y="6765"/>
                    <a:pt x="910" y="6836"/>
                    <a:pt x="803" y="6881"/>
                  </a:cubicBezTo>
                  <a:cubicBezTo>
                    <a:pt x="724" y="6918"/>
                    <a:pt x="641" y="6939"/>
                    <a:pt x="557" y="6939"/>
                  </a:cubicBezTo>
                  <a:cubicBezTo>
                    <a:pt x="500" y="6939"/>
                    <a:pt x="442" y="6929"/>
                    <a:pt x="384" y="6907"/>
                  </a:cubicBezTo>
                  <a:cubicBezTo>
                    <a:pt x="250" y="6854"/>
                    <a:pt x="215" y="6791"/>
                    <a:pt x="241" y="6649"/>
                  </a:cubicBezTo>
                  <a:cubicBezTo>
                    <a:pt x="340" y="6122"/>
                    <a:pt x="482" y="5605"/>
                    <a:pt x="687" y="5105"/>
                  </a:cubicBezTo>
                  <a:cubicBezTo>
                    <a:pt x="937" y="4472"/>
                    <a:pt x="1312" y="3919"/>
                    <a:pt x="1722" y="3392"/>
                  </a:cubicBezTo>
                  <a:cubicBezTo>
                    <a:pt x="2231" y="2714"/>
                    <a:pt x="2855" y="2188"/>
                    <a:pt x="3551" y="1715"/>
                  </a:cubicBezTo>
                  <a:cubicBezTo>
                    <a:pt x="4470" y="1100"/>
                    <a:pt x="5469" y="734"/>
                    <a:pt x="6566" y="636"/>
                  </a:cubicBezTo>
                  <a:cubicBezTo>
                    <a:pt x="6770" y="616"/>
                    <a:pt x="6973" y="606"/>
                    <a:pt x="7174" y="606"/>
                  </a:cubicBezTo>
                  <a:close/>
                  <a:moveTo>
                    <a:pt x="8868" y="1"/>
                  </a:moveTo>
                  <a:cubicBezTo>
                    <a:pt x="8753" y="1"/>
                    <a:pt x="8634" y="13"/>
                    <a:pt x="8511" y="38"/>
                  </a:cubicBezTo>
                  <a:cubicBezTo>
                    <a:pt x="8279" y="83"/>
                    <a:pt x="8083" y="199"/>
                    <a:pt x="7967" y="413"/>
                  </a:cubicBezTo>
                  <a:lnTo>
                    <a:pt x="7896" y="413"/>
                  </a:lnTo>
                  <a:cubicBezTo>
                    <a:pt x="7636" y="392"/>
                    <a:pt x="7377" y="379"/>
                    <a:pt x="7118" y="379"/>
                  </a:cubicBezTo>
                  <a:cubicBezTo>
                    <a:pt x="6708" y="379"/>
                    <a:pt x="6298" y="411"/>
                    <a:pt x="5888" y="493"/>
                  </a:cubicBezTo>
                  <a:cubicBezTo>
                    <a:pt x="5882" y="495"/>
                    <a:pt x="5875" y="495"/>
                    <a:pt x="5868" y="495"/>
                  </a:cubicBezTo>
                  <a:cubicBezTo>
                    <a:pt x="5834" y="495"/>
                    <a:pt x="5793" y="479"/>
                    <a:pt x="5764" y="457"/>
                  </a:cubicBezTo>
                  <a:cubicBezTo>
                    <a:pt x="5527" y="287"/>
                    <a:pt x="5283" y="209"/>
                    <a:pt x="5033" y="209"/>
                  </a:cubicBezTo>
                  <a:cubicBezTo>
                    <a:pt x="4839" y="209"/>
                    <a:pt x="4642" y="256"/>
                    <a:pt x="4443" y="341"/>
                  </a:cubicBezTo>
                  <a:cubicBezTo>
                    <a:pt x="4042" y="520"/>
                    <a:pt x="3801" y="832"/>
                    <a:pt x="3783" y="1296"/>
                  </a:cubicBezTo>
                  <a:cubicBezTo>
                    <a:pt x="3221" y="1680"/>
                    <a:pt x="2659" y="2063"/>
                    <a:pt x="2168" y="2554"/>
                  </a:cubicBezTo>
                  <a:cubicBezTo>
                    <a:pt x="2155" y="2567"/>
                    <a:pt x="2118" y="2575"/>
                    <a:pt x="2089" y="2575"/>
                  </a:cubicBezTo>
                  <a:cubicBezTo>
                    <a:pt x="2078" y="2575"/>
                    <a:pt x="2068" y="2574"/>
                    <a:pt x="2061" y="2572"/>
                  </a:cubicBezTo>
                  <a:cubicBezTo>
                    <a:pt x="1996" y="2554"/>
                    <a:pt x="1933" y="2546"/>
                    <a:pt x="1871" y="2546"/>
                  </a:cubicBezTo>
                  <a:cubicBezTo>
                    <a:pt x="1778" y="2546"/>
                    <a:pt x="1688" y="2563"/>
                    <a:pt x="1597" y="2590"/>
                  </a:cubicBezTo>
                  <a:cubicBezTo>
                    <a:pt x="1232" y="2697"/>
                    <a:pt x="973" y="2929"/>
                    <a:pt x="795" y="3268"/>
                  </a:cubicBezTo>
                  <a:cubicBezTo>
                    <a:pt x="616" y="3607"/>
                    <a:pt x="607" y="3946"/>
                    <a:pt x="830" y="4285"/>
                  </a:cubicBezTo>
                  <a:cubicBezTo>
                    <a:pt x="732" y="4472"/>
                    <a:pt x="643" y="4641"/>
                    <a:pt x="554" y="4820"/>
                  </a:cubicBezTo>
                  <a:cubicBezTo>
                    <a:pt x="331" y="5328"/>
                    <a:pt x="179" y="5855"/>
                    <a:pt x="63" y="6399"/>
                  </a:cubicBezTo>
                  <a:cubicBezTo>
                    <a:pt x="27" y="6568"/>
                    <a:pt x="9" y="6738"/>
                    <a:pt x="1" y="6898"/>
                  </a:cubicBezTo>
                  <a:cubicBezTo>
                    <a:pt x="1" y="7237"/>
                    <a:pt x="134" y="7496"/>
                    <a:pt x="420" y="7675"/>
                  </a:cubicBezTo>
                  <a:cubicBezTo>
                    <a:pt x="500" y="7728"/>
                    <a:pt x="589" y="7791"/>
                    <a:pt x="679" y="7844"/>
                  </a:cubicBezTo>
                  <a:cubicBezTo>
                    <a:pt x="761" y="7897"/>
                    <a:pt x="850" y="7918"/>
                    <a:pt x="951" y="7918"/>
                  </a:cubicBezTo>
                  <a:cubicBezTo>
                    <a:pt x="970" y="7918"/>
                    <a:pt x="989" y="7917"/>
                    <a:pt x="1009" y="7915"/>
                  </a:cubicBezTo>
                  <a:cubicBezTo>
                    <a:pt x="1187" y="7898"/>
                    <a:pt x="1348" y="7844"/>
                    <a:pt x="1499" y="7764"/>
                  </a:cubicBezTo>
                  <a:cubicBezTo>
                    <a:pt x="1529" y="7747"/>
                    <a:pt x="1554" y="7738"/>
                    <a:pt x="1580" y="7738"/>
                  </a:cubicBezTo>
                  <a:cubicBezTo>
                    <a:pt x="1608" y="7738"/>
                    <a:pt x="1636" y="7749"/>
                    <a:pt x="1669" y="7773"/>
                  </a:cubicBezTo>
                  <a:cubicBezTo>
                    <a:pt x="1767" y="7835"/>
                    <a:pt x="1874" y="7898"/>
                    <a:pt x="1981" y="7942"/>
                  </a:cubicBezTo>
                  <a:cubicBezTo>
                    <a:pt x="2161" y="8014"/>
                    <a:pt x="2339" y="8046"/>
                    <a:pt x="2510" y="8046"/>
                  </a:cubicBezTo>
                  <a:cubicBezTo>
                    <a:pt x="3104" y="8046"/>
                    <a:pt x="3605" y="7659"/>
                    <a:pt x="3730" y="7202"/>
                  </a:cubicBezTo>
                  <a:cubicBezTo>
                    <a:pt x="3738" y="7175"/>
                    <a:pt x="3765" y="7139"/>
                    <a:pt x="3792" y="7130"/>
                  </a:cubicBezTo>
                  <a:cubicBezTo>
                    <a:pt x="3976" y="7082"/>
                    <a:pt x="4167" y="7049"/>
                    <a:pt x="4359" y="7049"/>
                  </a:cubicBezTo>
                  <a:cubicBezTo>
                    <a:pt x="4381" y="7049"/>
                    <a:pt x="4403" y="7049"/>
                    <a:pt x="4425" y="7050"/>
                  </a:cubicBezTo>
                  <a:cubicBezTo>
                    <a:pt x="4434" y="7077"/>
                    <a:pt x="4452" y="7104"/>
                    <a:pt x="4461" y="7130"/>
                  </a:cubicBezTo>
                  <a:cubicBezTo>
                    <a:pt x="4506" y="7282"/>
                    <a:pt x="4604" y="7353"/>
                    <a:pt x="4764" y="7380"/>
                  </a:cubicBezTo>
                  <a:cubicBezTo>
                    <a:pt x="4871" y="7398"/>
                    <a:pt x="4978" y="7434"/>
                    <a:pt x="5086" y="7469"/>
                  </a:cubicBezTo>
                  <a:cubicBezTo>
                    <a:pt x="5772" y="7683"/>
                    <a:pt x="6406" y="8014"/>
                    <a:pt x="7004" y="8424"/>
                  </a:cubicBezTo>
                  <a:cubicBezTo>
                    <a:pt x="7557" y="8816"/>
                    <a:pt x="8083" y="9245"/>
                    <a:pt x="8511" y="9780"/>
                  </a:cubicBezTo>
                  <a:cubicBezTo>
                    <a:pt x="8587" y="9878"/>
                    <a:pt x="8669" y="9957"/>
                    <a:pt x="8796" y="9957"/>
                  </a:cubicBezTo>
                  <a:cubicBezTo>
                    <a:pt x="8818" y="9957"/>
                    <a:pt x="8842" y="9955"/>
                    <a:pt x="8868" y="9949"/>
                  </a:cubicBezTo>
                  <a:cubicBezTo>
                    <a:pt x="8957" y="10155"/>
                    <a:pt x="9038" y="10351"/>
                    <a:pt x="9127" y="10556"/>
                  </a:cubicBezTo>
                  <a:cubicBezTo>
                    <a:pt x="9154" y="10618"/>
                    <a:pt x="9145" y="10672"/>
                    <a:pt x="9091" y="10717"/>
                  </a:cubicBezTo>
                  <a:cubicBezTo>
                    <a:pt x="9038" y="10779"/>
                    <a:pt x="8984" y="10842"/>
                    <a:pt x="8931" y="10904"/>
                  </a:cubicBezTo>
                  <a:cubicBezTo>
                    <a:pt x="8502" y="11439"/>
                    <a:pt x="8681" y="12082"/>
                    <a:pt x="8975" y="12429"/>
                  </a:cubicBezTo>
                  <a:cubicBezTo>
                    <a:pt x="9055" y="12519"/>
                    <a:pt x="9171" y="12572"/>
                    <a:pt x="9270" y="12644"/>
                  </a:cubicBezTo>
                  <a:cubicBezTo>
                    <a:pt x="9314" y="12670"/>
                    <a:pt x="9359" y="12688"/>
                    <a:pt x="9394" y="12715"/>
                  </a:cubicBezTo>
                  <a:cubicBezTo>
                    <a:pt x="9412" y="12840"/>
                    <a:pt x="9421" y="12956"/>
                    <a:pt x="9430" y="13072"/>
                  </a:cubicBezTo>
                  <a:cubicBezTo>
                    <a:pt x="9466" y="13268"/>
                    <a:pt x="9519" y="13455"/>
                    <a:pt x="9698" y="13580"/>
                  </a:cubicBezTo>
                  <a:cubicBezTo>
                    <a:pt x="9894" y="13732"/>
                    <a:pt x="10117" y="13857"/>
                    <a:pt x="10349" y="13937"/>
                  </a:cubicBezTo>
                  <a:cubicBezTo>
                    <a:pt x="10409" y="13958"/>
                    <a:pt x="10466" y="13970"/>
                    <a:pt x="10523" y="13970"/>
                  </a:cubicBezTo>
                  <a:cubicBezTo>
                    <a:pt x="10585" y="13970"/>
                    <a:pt x="10645" y="13956"/>
                    <a:pt x="10706" y="13928"/>
                  </a:cubicBezTo>
                  <a:cubicBezTo>
                    <a:pt x="10822" y="13884"/>
                    <a:pt x="10938" y="13839"/>
                    <a:pt x="11045" y="13777"/>
                  </a:cubicBezTo>
                  <a:cubicBezTo>
                    <a:pt x="11357" y="13562"/>
                    <a:pt x="11669" y="13357"/>
                    <a:pt x="11964" y="13125"/>
                  </a:cubicBezTo>
                  <a:cubicBezTo>
                    <a:pt x="12329" y="12858"/>
                    <a:pt x="12597" y="12492"/>
                    <a:pt x="12883" y="12153"/>
                  </a:cubicBezTo>
                  <a:cubicBezTo>
                    <a:pt x="12927" y="12108"/>
                    <a:pt x="12954" y="12082"/>
                    <a:pt x="13025" y="12082"/>
                  </a:cubicBezTo>
                  <a:cubicBezTo>
                    <a:pt x="13257" y="12073"/>
                    <a:pt x="13462" y="12001"/>
                    <a:pt x="13641" y="11850"/>
                  </a:cubicBezTo>
                  <a:cubicBezTo>
                    <a:pt x="13989" y="11573"/>
                    <a:pt x="14203" y="11198"/>
                    <a:pt x="14256" y="10752"/>
                  </a:cubicBezTo>
                  <a:cubicBezTo>
                    <a:pt x="14283" y="10547"/>
                    <a:pt x="14256" y="10342"/>
                    <a:pt x="14131" y="10172"/>
                  </a:cubicBezTo>
                  <a:cubicBezTo>
                    <a:pt x="14078" y="10092"/>
                    <a:pt x="14087" y="10039"/>
                    <a:pt x="14114" y="9958"/>
                  </a:cubicBezTo>
                  <a:cubicBezTo>
                    <a:pt x="14363" y="9280"/>
                    <a:pt x="14560" y="8584"/>
                    <a:pt x="14595" y="7853"/>
                  </a:cubicBezTo>
                  <a:cubicBezTo>
                    <a:pt x="14595" y="7844"/>
                    <a:pt x="14604" y="7826"/>
                    <a:pt x="14604" y="7826"/>
                  </a:cubicBezTo>
                  <a:cubicBezTo>
                    <a:pt x="14658" y="7791"/>
                    <a:pt x="14711" y="7764"/>
                    <a:pt x="14756" y="7728"/>
                  </a:cubicBezTo>
                  <a:cubicBezTo>
                    <a:pt x="14809" y="7692"/>
                    <a:pt x="14854" y="7648"/>
                    <a:pt x="14899" y="7603"/>
                  </a:cubicBezTo>
                  <a:cubicBezTo>
                    <a:pt x="15247" y="7184"/>
                    <a:pt x="15264" y="6542"/>
                    <a:pt x="14943" y="6096"/>
                  </a:cubicBezTo>
                  <a:cubicBezTo>
                    <a:pt x="14818" y="5917"/>
                    <a:pt x="14649" y="5783"/>
                    <a:pt x="14435" y="5712"/>
                  </a:cubicBezTo>
                  <a:cubicBezTo>
                    <a:pt x="14363" y="5685"/>
                    <a:pt x="14328" y="5649"/>
                    <a:pt x="14310" y="5578"/>
                  </a:cubicBezTo>
                  <a:cubicBezTo>
                    <a:pt x="14123" y="4945"/>
                    <a:pt x="13882" y="4347"/>
                    <a:pt x="13543" y="3785"/>
                  </a:cubicBezTo>
                  <a:cubicBezTo>
                    <a:pt x="13507" y="3740"/>
                    <a:pt x="13498" y="3705"/>
                    <a:pt x="13525" y="3642"/>
                  </a:cubicBezTo>
                  <a:cubicBezTo>
                    <a:pt x="13623" y="3428"/>
                    <a:pt x="13623" y="3205"/>
                    <a:pt x="13561" y="2982"/>
                  </a:cubicBezTo>
                  <a:cubicBezTo>
                    <a:pt x="13427" y="2474"/>
                    <a:pt x="13123" y="2117"/>
                    <a:pt x="12615" y="1956"/>
                  </a:cubicBezTo>
                  <a:cubicBezTo>
                    <a:pt x="12502" y="1917"/>
                    <a:pt x="12387" y="1897"/>
                    <a:pt x="12273" y="1897"/>
                  </a:cubicBezTo>
                  <a:cubicBezTo>
                    <a:pt x="12153" y="1897"/>
                    <a:pt x="12034" y="1919"/>
                    <a:pt x="11919" y="1965"/>
                  </a:cubicBezTo>
                  <a:cubicBezTo>
                    <a:pt x="11393" y="1599"/>
                    <a:pt x="10840" y="1296"/>
                    <a:pt x="10260" y="1055"/>
                  </a:cubicBezTo>
                  <a:cubicBezTo>
                    <a:pt x="10188" y="1028"/>
                    <a:pt x="10162" y="993"/>
                    <a:pt x="10153" y="921"/>
                  </a:cubicBezTo>
                  <a:cubicBezTo>
                    <a:pt x="10135" y="770"/>
                    <a:pt x="10072" y="636"/>
                    <a:pt x="9965" y="520"/>
                  </a:cubicBezTo>
                  <a:cubicBezTo>
                    <a:pt x="9664" y="169"/>
                    <a:pt x="9291" y="1"/>
                    <a:pt x="88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1707521" y="464970"/>
              <a:ext cx="233580" cy="170029"/>
            </a:xfrm>
            <a:custGeom>
              <a:avLst/>
              <a:gdLst/>
              <a:ahLst/>
              <a:cxnLst/>
              <a:rect l="l" t="t" r="r" b="b"/>
              <a:pathLst>
                <a:path w="4881" h="3553" extrusionOk="0">
                  <a:moveTo>
                    <a:pt x="320" y="0"/>
                  </a:moveTo>
                  <a:cubicBezTo>
                    <a:pt x="257" y="0"/>
                    <a:pt x="218" y="28"/>
                    <a:pt x="179" y="82"/>
                  </a:cubicBezTo>
                  <a:cubicBezTo>
                    <a:pt x="37" y="314"/>
                    <a:pt x="1" y="564"/>
                    <a:pt x="63" y="832"/>
                  </a:cubicBezTo>
                  <a:cubicBezTo>
                    <a:pt x="81" y="930"/>
                    <a:pt x="126" y="983"/>
                    <a:pt x="233" y="1001"/>
                  </a:cubicBezTo>
                  <a:cubicBezTo>
                    <a:pt x="313" y="1010"/>
                    <a:pt x="402" y="1037"/>
                    <a:pt x="483" y="1064"/>
                  </a:cubicBezTo>
                  <a:cubicBezTo>
                    <a:pt x="1259" y="1322"/>
                    <a:pt x="1990" y="1670"/>
                    <a:pt x="2650" y="2152"/>
                  </a:cubicBezTo>
                  <a:cubicBezTo>
                    <a:pt x="3195" y="2545"/>
                    <a:pt x="3712" y="2964"/>
                    <a:pt x="4113" y="3499"/>
                  </a:cubicBezTo>
                  <a:cubicBezTo>
                    <a:pt x="4138" y="3536"/>
                    <a:pt x="4163" y="3552"/>
                    <a:pt x="4197" y="3552"/>
                  </a:cubicBezTo>
                  <a:cubicBezTo>
                    <a:pt x="4212" y="3552"/>
                    <a:pt x="4228" y="3549"/>
                    <a:pt x="4247" y="3544"/>
                  </a:cubicBezTo>
                  <a:cubicBezTo>
                    <a:pt x="4515" y="3472"/>
                    <a:pt x="4720" y="3321"/>
                    <a:pt x="4845" y="3071"/>
                  </a:cubicBezTo>
                  <a:cubicBezTo>
                    <a:pt x="4881" y="3000"/>
                    <a:pt x="4881" y="2937"/>
                    <a:pt x="4845" y="2875"/>
                  </a:cubicBezTo>
                  <a:cubicBezTo>
                    <a:pt x="4774" y="2759"/>
                    <a:pt x="4711" y="2643"/>
                    <a:pt x="4631" y="2536"/>
                  </a:cubicBezTo>
                  <a:cubicBezTo>
                    <a:pt x="4176" y="1929"/>
                    <a:pt x="3641" y="1421"/>
                    <a:pt x="2972" y="1028"/>
                  </a:cubicBezTo>
                  <a:cubicBezTo>
                    <a:pt x="2526" y="716"/>
                    <a:pt x="2017" y="502"/>
                    <a:pt x="1509" y="296"/>
                  </a:cubicBezTo>
                  <a:cubicBezTo>
                    <a:pt x="1134" y="154"/>
                    <a:pt x="750" y="29"/>
                    <a:pt x="349" y="2"/>
                  </a:cubicBezTo>
                  <a:cubicBezTo>
                    <a:pt x="339" y="1"/>
                    <a:pt x="329" y="0"/>
                    <a:pt x="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5" name="Google Shape;775;p39"/>
            <p:cNvGrpSpPr/>
            <p:nvPr/>
          </p:nvGrpSpPr>
          <p:grpSpPr>
            <a:xfrm>
              <a:off x="1497913" y="199801"/>
              <a:ext cx="681838" cy="623646"/>
              <a:chOff x="1497913" y="199801"/>
              <a:chExt cx="681838" cy="623646"/>
            </a:xfrm>
          </p:grpSpPr>
          <p:sp>
            <p:nvSpPr>
              <p:cNvPr id="776" name="Google Shape;776;p39"/>
              <p:cNvSpPr/>
              <p:nvPr/>
            </p:nvSpPr>
            <p:spPr>
              <a:xfrm>
                <a:off x="1497913" y="199801"/>
                <a:ext cx="681838" cy="623646"/>
              </a:xfrm>
              <a:custGeom>
                <a:avLst/>
                <a:gdLst/>
                <a:ahLst/>
                <a:cxnLst/>
                <a:rect l="l" t="t" r="r" b="b"/>
                <a:pathLst>
                  <a:path w="14248" h="13032" extrusionOk="0">
                    <a:moveTo>
                      <a:pt x="6960" y="0"/>
                    </a:moveTo>
                    <a:cubicBezTo>
                      <a:pt x="6759" y="0"/>
                      <a:pt x="6556" y="10"/>
                      <a:pt x="6352" y="30"/>
                    </a:cubicBezTo>
                    <a:cubicBezTo>
                      <a:pt x="5255" y="128"/>
                      <a:pt x="4256" y="494"/>
                      <a:pt x="3337" y="1109"/>
                    </a:cubicBezTo>
                    <a:cubicBezTo>
                      <a:pt x="2641" y="1582"/>
                      <a:pt x="2017" y="2108"/>
                      <a:pt x="1508" y="2786"/>
                    </a:cubicBezTo>
                    <a:cubicBezTo>
                      <a:pt x="1098" y="3313"/>
                      <a:pt x="723" y="3866"/>
                      <a:pt x="473" y="4499"/>
                    </a:cubicBezTo>
                    <a:cubicBezTo>
                      <a:pt x="268" y="4999"/>
                      <a:pt x="126" y="5516"/>
                      <a:pt x="27" y="6043"/>
                    </a:cubicBezTo>
                    <a:cubicBezTo>
                      <a:pt x="1" y="6185"/>
                      <a:pt x="36" y="6248"/>
                      <a:pt x="170" y="6301"/>
                    </a:cubicBezTo>
                    <a:cubicBezTo>
                      <a:pt x="228" y="6323"/>
                      <a:pt x="286" y="6333"/>
                      <a:pt x="343" y="6333"/>
                    </a:cubicBezTo>
                    <a:cubicBezTo>
                      <a:pt x="427" y="6333"/>
                      <a:pt x="510" y="6312"/>
                      <a:pt x="589" y="6275"/>
                    </a:cubicBezTo>
                    <a:cubicBezTo>
                      <a:pt x="696" y="6230"/>
                      <a:pt x="759" y="6159"/>
                      <a:pt x="777" y="6043"/>
                    </a:cubicBezTo>
                    <a:cubicBezTo>
                      <a:pt x="866" y="5463"/>
                      <a:pt x="1089" y="4936"/>
                      <a:pt x="1357" y="4419"/>
                    </a:cubicBezTo>
                    <a:cubicBezTo>
                      <a:pt x="1401" y="4348"/>
                      <a:pt x="1437" y="4267"/>
                      <a:pt x="1482" y="4187"/>
                    </a:cubicBezTo>
                    <a:cubicBezTo>
                      <a:pt x="1401" y="4151"/>
                      <a:pt x="1330" y="4116"/>
                      <a:pt x="1267" y="4080"/>
                    </a:cubicBezTo>
                    <a:cubicBezTo>
                      <a:pt x="1178" y="4035"/>
                      <a:pt x="1151" y="3973"/>
                      <a:pt x="1178" y="3893"/>
                    </a:cubicBezTo>
                    <a:cubicBezTo>
                      <a:pt x="1187" y="3857"/>
                      <a:pt x="1196" y="3821"/>
                      <a:pt x="1214" y="3795"/>
                    </a:cubicBezTo>
                    <a:cubicBezTo>
                      <a:pt x="1357" y="3366"/>
                      <a:pt x="1589" y="3001"/>
                      <a:pt x="1901" y="2688"/>
                    </a:cubicBezTo>
                    <a:cubicBezTo>
                      <a:pt x="2017" y="2563"/>
                      <a:pt x="2142" y="2447"/>
                      <a:pt x="2284" y="2367"/>
                    </a:cubicBezTo>
                    <a:cubicBezTo>
                      <a:pt x="2355" y="2323"/>
                      <a:pt x="2402" y="2300"/>
                      <a:pt x="2443" y="2300"/>
                    </a:cubicBezTo>
                    <a:cubicBezTo>
                      <a:pt x="2501" y="2300"/>
                      <a:pt x="2545" y="2345"/>
                      <a:pt x="2623" y="2439"/>
                    </a:cubicBezTo>
                    <a:cubicBezTo>
                      <a:pt x="2632" y="2456"/>
                      <a:pt x="2650" y="2465"/>
                      <a:pt x="2668" y="2483"/>
                    </a:cubicBezTo>
                    <a:cubicBezTo>
                      <a:pt x="3025" y="2073"/>
                      <a:pt x="3444" y="1769"/>
                      <a:pt x="3917" y="1529"/>
                    </a:cubicBezTo>
                    <a:cubicBezTo>
                      <a:pt x="3899" y="1502"/>
                      <a:pt x="3881" y="1484"/>
                      <a:pt x="3872" y="1475"/>
                    </a:cubicBezTo>
                    <a:cubicBezTo>
                      <a:pt x="3712" y="1279"/>
                      <a:pt x="3721" y="1181"/>
                      <a:pt x="3926" y="1038"/>
                    </a:cubicBezTo>
                    <a:cubicBezTo>
                      <a:pt x="4390" y="717"/>
                      <a:pt x="4898" y="512"/>
                      <a:pt x="5451" y="413"/>
                    </a:cubicBezTo>
                    <a:cubicBezTo>
                      <a:pt x="5504" y="406"/>
                      <a:pt x="5557" y="403"/>
                      <a:pt x="5610" y="403"/>
                    </a:cubicBezTo>
                    <a:cubicBezTo>
                      <a:pt x="5682" y="403"/>
                      <a:pt x="5754" y="408"/>
                      <a:pt x="5826" y="413"/>
                    </a:cubicBezTo>
                    <a:cubicBezTo>
                      <a:pt x="5933" y="422"/>
                      <a:pt x="5969" y="467"/>
                      <a:pt x="5978" y="583"/>
                    </a:cubicBezTo>
                    <a:cubicBezTo>
                      <a:pt x="5978" y="645"/>
                      <a:pt x="5978" y="717"/>
                      <a:pt x="5969" y="797"/>
                    </a:cubicBezTo>
                    <a:cubicBezTo>
                      <a:pt x="6274" y="718"/>
                      <a:pt x="6573" y="686"/>
                      <a:pt x="6874" y="686"/>
                    </a:cubicBezTo>
                    <a:cubicBezTo>
                      <a:pt x="7120" y="686"/>
                      <a:pt x="7367" y="708"/>
                      <a:pt x="7619" y="744"/>
                    </a:cubicBezTo>
                    <a:cubicBezTo>
                      <a:pt x="7592" y="637"/>
                      <a:pt x="7575" y="547"/>
                      <a:pt x="7557" y="458"/>
                    </a:cubicBezTo>
                    <a:cubicBezTo>
                      <a:pt x="7530" y="333"/>
                      <a:pt x="7557" y="298"/>
                      <a:pt x="7682" y="280"/>
                    </a:cubicBezTo>
                    <a:cubicBezTo>
                      <a:pt x="7753" y="271"/>
                      <a:pt x="7824" y="271"/>
                      <a:pt x="7896" y="271"/>
                    </a:cubicBezTo>
                    <a:cubicBezTo>
                      <a:pt x="8386" y="298"/>
                      <a:pt x="8859" y="413"/>
                      <a:pt x="9296" y="628"/>
                    </a:cubicBezTo>
                    <a:cubicBezTo>
                      <a:pt x="9439" y="690"/>
                      <a:pt x="9573" y="770"/>
                      <a:pt x="9689" y="868"/>
                    </a:cubicBezTo>
                    <a:cubicBezTo>
                      <a:pt x="9814" y="958"/>
                      <a:pt x="9814" y="1020"/>
                      <a:pt x="9725" y="1145"/>
                    </a:cubicBezTo>
                    <a:cubicBezTo>
                      <a:pt x="9689" y="1199"/>
                      <a:pt x="9644" y="1243"/>
                      <a:pt x="9591" y="1306"/>
                    </a:cubicBezTo>
                    <a:cubicBezTo>
                      <a:pt x="10162" y="1466"/>
                      <a:pt x="10608" y="1805"/>
                      <a:pt x="11045" y="2198"/>
                    </a:cubicBezTo>
                    <a:cubicBezTo>
                      <a:pt x="11081" y="2108"/>
                      <a:pt x="11098" y="2055"/>
                      <a:pt x="11125" y="2001"/>
                    </a:cubicBezTo>
                    <a:cubicBezTo>
                      <a:pt x="11171" y="1905"/>
                      <a:pt x="11230" y="1859"/>
                      <a:pt x="11305" y="1859"/>
                    </a:cubicBezTo>
                    <a:cubicBezTo>
                      <a:pt x="11347" y="1859"/>
                      <a:pt x="11394" y="1874"/>
                      <a:pt x="11446" y="1903"/>
                    </a:cubicBezTo>
                    <a:cubicBezTo>
                      <a:pt x="11482" y="1921"/>
                      <a:pt x="11518" y="1948"/>
                      <a:pt x="11553" y="1975"/>
                    </a:cubicBezTo>
                    <a:cubicBezTo>
                      <a:pt x="11714" y="2108"/>
                      <a:pt x="11883" y="2233"/>
                      <a:pt x="12044" y="2376"/>
                    </a:cubicBezTo>
                    <a:cubicBezTo>
                      <a:pt x="12365" y="2671"/>
                      <a:pt x="12642" y="2992"/>
                      <a:pt x="12874" y="3375"/>
                    </a:cubicBezTo>
                    <a:cubicBezTo>
                      <a:pt x="12945" y="3491"/>
                      <a:pt x="12963" y="3598"/>
                      <a:pt x="12785" y="3732"/>
                    </a:cubicBezTo>
                    <a:cubicBezTo>
                      <a:pt x="12731" y="3777"/>
                      <a:pt x="12651" y="3803"/>
                      <a:pt x="12588" y="3839"/>
                    </a:cubicBezTo>
                    <a:cubicBezTo>
                      <a:pt x="12695" y="4062"/>
                      <a:pt x="12820" y="4285"/>
                      <a:pt x="12918" y="4526"/>
                    </a:cubicBezTo>
                    <a:cubicBezTo>
                      <a:pt x="13016" y="4758"/>
                      <a:pt x="13079" y="5008"/>
                      <a:pt x="13159" y="5249"/>
                    </a:cubicBezTo>
                    <a:cubicBezTo>
                      <a:pt x="13186" y="5240"/>
                      <a:pt x="13204" y="5231"/>
                      <a:pt x="13231" y="5222"/>
                    </a:cubicBezTo>
                    <a:cubicBezTo>
                      <a:pt x="13313" y="5185"/>
                      <a:pt x="13380" y="5165"/>
                      <a:pt x="13434" y="5165"/>
                    </a:cubicBezTo>
                    <a:cubicBezTo>
                      <a:pt x="13539" y="5165"/>
                      <a:pt x="13600" y="5239"/>
                      <a:pt x="13641" y="5409"/>
                    </a:cubicBezTo>
                    <a:cubicBezTo>
                      <a:pt x="13775" y="5989"/>
                      <a:pt x="13819" y="6569"/>
                      <a:pt x="13739" y="7167"/>
                    </a:cubicBezTo>
                    <a:cubicBezTo>
                      <a:pt x="13730" y="7229"/>
                      <a:pt x="13712" y="7292"/>
                      <a:pt x="13686" y="7354"/>
                    </a:cubicBezTo>
                    <a:cubicBezTo>
                      <a:pt x="13655" y="7422"/>
                      <a:pt x="13628" y="7451"/>
                      <a:pt x="13579" y="7451"/>
                    </a:cubicBezTo>
                    <a:cubicBezTo>
                      <a:pt x="13558" y="7451"/>
                      <a:pt x="13531" y="7445"/>
                      <a:pt x="13498" y="7434"/>
                    </a:cubicBezTo>
                    <a:cubicBezTo>
                      <a:pt x="13436" y="7408"/>
                      <a:pt x="13373" y="7390"/>
                      <a:pt x="13293" y="7363"/>
                    </a:cubicBezTo>
                    <a:cubicBezTo>
                      <a:pt x="13275" y="7952"/>
                      <a:pt x="13186" y="8514"/>
                      <a:pt x="12990" y="9058"/>
                    </a:cubicBezTo>
                    <a:cubicBezTo>
                      <a:pt x="13043" y="9067"/>
                      <a:pt x="13079" y="9067"/>
                      <a:pt x="13115" y="9067"/>
                    </a:cubicBezTo>
                    <a:cubicBezTo>
                      <a:pt x="13364" y="9094"/>
                      <a:pt x="13445" y="9192"/>
                      <a:pt x="13364" y="9424"/>
                    </a:cubicBezTo>
                    <a:cubicBezTo>
                      <a:pt x="13284" y="9656"/>
                      <a:pt x="13186" y="9888"/>
                      <a:pt x="13070" y="10102"/>
                    </a:cubicBezTo>
                    <a:cubicBezTo>
                      <a:pt x="12900" y="10441"/>
                      <a:pt x="12660" y="10735"/>
                      <a:pt x="12374" y="10994"/>
                    </a:cubicBezTo>
                    <a:cubicBezTo>
                      <a:pt x="12312" y="11056"/>
                      <a:pt x="12258" y="11145"/>
                      <a:pt x="12160" y="11145"/>
                    </a:cubicBezTo>
                    <a:cubicBezTo>
                      <a:pt x="12089" y="11145"/>
                      <a:pt x="12026" y="11110"/>
                      <a:pt x="11955" y="11092"/>
                    </a:cubicBezTo>
                    <a:cubicBezTo>
                      <a:pt x="11892" y="11172"/>
                      <a:pt x="11821" y="11261"/>
                      <a:pt x="11741" y="11351"/>
                    </a:cubicBezTo>
                    <a:cubicBezTo>
                      <a:pt x="11357" y="11797"/>
                      <a:pt x="10938" y="12198"/>
                      <a:pt x="10420" y="12493"/>
                    </a:cubicBezTo>
                    <a:cubicBezTo>
                      <a:pt x="10322" y="12546"/>
                      <a:pt x="10287" y="12626"/>
                      <a:pt x="10313" y="12716"/>
                    </a:cubicBezTo>
                    <a:cubicBezTo>
                      <a:pt x="10340" y="12805"/>
                      <a:pt x="10376" y="12885"/>
                      <a:pt x="10420" y="12947"/>
                    </a:cubicBezTo>
                    <a:cubicBezTo>
                      <a:pt x="10467" y="13005"/>
                      <a:pt x="10508" y="13032"/>
                      <a:pt x="10555" y="13032"/>
                    </a:cubicBezTo>
                    <a:cubicBezTo>
                      <a:pt x="10589" y="13032"/>
                      <a:pt x="10626" y="13018"/>
                      <a:pt x="10670" y="12992"/>
                    </a:cubicBezTo>
                    <a:cubicBezTo>
                      <a:pt x="10858" y="12876"/>
                      <a:pt x="11045" y="12760"/>
                      <a:pt x="11214" y="12635"/>
                    </a:cubicBezTo>
                    <a:cubicBezTo>
                      <a:pt x="11643" y="12341"/>
                      <a:pt x="12035" y="12002"/>
                      <a:pt x="12356" y="11600"/>
                    </a:cubicBezTo>
                    <a:cubicBezTo>
                      <a:pt x="12686" y="11181"/>
                      <a:pt x="12999" y="10744"/>
                      <a:pt x="13239" y="10262"/>
                    </a:cubicBezTo>
                    <a:cubicBezTo>
                      <a:pt x="13471" y="9798"/>
                      <a:pt x="13694" y="9334"/>
                      <a:pt x="13855" y="8844"/>
                    </a:cubicBezTo>
                    <a:cubicBezTo>
                      <a:pt x="13971" y="8469"/>
                      <a:pt x="14096" y="8086"/>
                      <a:pt x="14123" y="7693"/>
                    </a:cubicBezTo>
                    <a:cubicBezTo>
                      <a:pt x="14248" y="6025"/>
                      <a:pt x="13882" y="4481"/>
                      <a:pt x="12981" y="3063"/>
                    </a:cubicBezTo>
                    <a:cubicBezTo>
                      <a:pt x="12508" y="2305"/>
                      <a:pt x="11875" y="1707"/>
                      <a:pt x="11116" y="1243"/>
                    </a:cubicBezTo>
                    <a:cubicBezTo>
                      <a:pt x="10465" y="833"/>
                      <a:pt x="9751" y="556"/>
                      <a:pt x="9020" y="324"/>
                    </a:cubicBezTo>
                    <a:cubicBezTo>
                      <a:pt x="8341" y="117"/>
                      <a:pt x="7657" y="0"/>
                      <a:pt x="69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1922298" y="629833"/>
                <a:ext cx="50822" cy="190894"/>
              </a:xfrm>
              <a:custGeom>
                <a:avLst/>
                <a:gdLst/>
                <a:ahLst/>
                <a:cxnLst/>
                <a:rect l="l" t="t" r="r" b="b"/>
                <a:pathLst>
                  <a:path w="1062" h="3989" extrusionOk="0">
                    <a:moveTo>
                      <a:pt x="402" y="1"/>
                    </a:moveTo>
                    <a:cubicBezTo>
                      <a:pt x="259" y="108"/>
                      <a:pt x="125" y="206"/>
                      <a:pt x="0" y="286"/>
                    </a:cubicBezTo>
                    <a:cubicBezTo>
                      <a:pt x="98" y="509"/>
                      <a:pt x="196" y="714"/>
                      <a:pt x="303" y="937"/>
                    </a:cubicBezTo>
                    <a:cubicBezTo>
                      <a:pt x="419" y="937"/>
                      <a:pt x="473" y="1026"/>
                      <a:pt x="518" y="1134"/>
                    </a:cubicBezTo>
                    <a:cubicBezTo>
                      <a:pt x="741" y="1669"/>
                      <a:pt x="866" y="2222"/>
                      <a:pt x="874" y="2802"/>
                    </a:cubicBezTo>
                    <a:cubicBezTo>
                      <a:pt x="874" y="3078"/>
                      <a:pt x="848" y="3105"/>
                      <a:pt x="580" y="3159"/>
                    </a:cubicBezTo>
                    <a:cubicBezTo>
                      <a:pt x="580" y="3159"/>
                      <a:pt x="571" y="3159"/>
                      <a:pt x="553" y="3168"/>
                    </a:cubicBezTo>
                    <a:cubicBezTo>
                      <a:pt x="580" y="3319"/>
                      <a:pt x="598" y="3480"/>
                      <a:pt x="634" y="3631"/>
                    </a:cubicBezTo>
                    <a:cubicBezTo>
                      <a:pt x="642" y="3676"/>
                      <a:pt x="678" y="3730"/>
                      <a:pt x="714" y="3765"/>
                    </a:cubicBezTo>
                    <a:cubicBezTo>
                      <a:pt x="821" y="3846"/>
                      <a:pt x="946" y="3908"/>
                      <a:pt x="1062" y="3988"/>
                    </a:cubicBezTo>
                    <a:cubicBezTo>
                      <a:pt x="1053" y="3738"/>
                      <a:pt x="1044" y="3498"/>
                      <a:pt x="1044" y="3257"/>
                    </a:cubicBezTo>
                    <a:cubicBezTo>
                      <a:pt x="1035" y="2936"/>
                      <a:pt x="1035" y="2623"/>
                      <a:pt x="1008" y="2302"/>
                    </a:cubicBezTo>
                    <a:cubicBezTo>
                      <a:pt x="973" y="1740"/>
                      <a:pt x="901" y="1187"/>
                      <a:pt x="687" y="652"/>
                    </a:cubicBezTo>
                    <a:cubicBezTo>
                      <a:pt x="598" y="438"/>
                      <a:pt x="500" y="224"/>
                      <a:pt x="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a:off x="1506479" y="476981"/>
                <a:ext cx="192569" cy="61924"/>
              </a:xfrm>
              <a:custGeom>
                <a:avLst/>
                <a:gdLst/>
                <a:ahLst/>
                <a:cxnLst/>
                <a:rect l="l" t="t" r="r" b="b"/>
                <a:pathLst>
                  <a:path w="4024" h="1294" extrusionOk="0">
                    <a:moveTo>
                      <a:pt x="4023" y="1"/>
                    </a:moveTo>
                    <a:cubicBezTo>
                      <a:pt x="3711" y="1"/>
                      <a:pt x="3408" y="10"/>
                      <a:pt x="3105" y="63"/>
                    </a:cubicBezTo>
                    <a:cubicBezTo>
                      <a:pt x="2427" y="179"/>
                      <a:pt x="1766" y="376"/>
                      <a:pt x="1124" y="625"/>
                    </a:cubicBezTo>
                    <a:cubicBezTo>
                      <a:pt x="794" y="759"/>
                      <a:pt x="455" y="893"/>
                      <a:pt x="98" y="938"/>
                    </a:cubicBezTo>
                    <a:cubicBezTo>
                      <a:pt x="71" y="938"/>
                      <a:pt x="45" y="946"/>
                      <a:pt x="0" y="955"/>
                    </a:cubicBezTo>
                    <a:cubicBezTo>
                      <a:pt x="233" y="1194"/>
                      <a:pt x="397" y="1294"/>
                      <a:pt x="584" y="1294"/>
                    </a:cubicBezTo>
                    <a:cubicBezTo>
                      <a:pt x="720" y="1294"/>
                      <a:pt x="867" y="1241"/>
                      <a:pt x="1062" y="1152"/>
                    </a:cubicBezTo>
                    <a:cubicBezTo>
                      <a:pt x="1053" y="1027"/>
                      <a:pt x="1115" y="938"/>
                      <a:pt x="1213" y="884"/>
                    </a:cubicBezTo>
                    <a:cubicBezTo>
                      <a:pt x="1329" y="822"/>
                      <a:pt x="1445" y="759"/>
                      <a:pt x="1561" y="706"/>
                    </a:cubicBezTo>
                    <a:cubicBezTo>
                      <a:pt x="2025" y="492"/>
                      <a:pt x="2498" y="331"/>
                      <a:pt x="3006" y="260"/>
                    </a:cubicBezTo>
                    <a:cubicBezTo>
                      <a:pt x="3049" y="255"/>
                      <a:pt x="3086" y="252"/>
                      <a:pt x="3117" y="252"/>
                    </a:cubicBezTo>
                    <a:cubicBezTo>
                      <a:pt x="3256" y="252"/>
                      <a:pt x="3300" y="306"/>
                      <a:pt x="3372" y="474"/>
                    </a:cubicBezTo>
                    <a:cubicBezTo>
                      <a:pt x="3372" y="474"/>
                      <a:pt x="3381" y="483"/>
                      <a:pt x="3381" y="483"/>
                    </a:cubicBezTo>
                    <a:cubicBezTo>
                      <a:pt x="3586" y="456"/>
                      <a:pt x="3792" y="429"/>
                      <a:pt x="3979" y="402"/>
                    </a:cubicBezTo>
                    <a:cubicBezTo>
                      <a:pt x="3997" y="268"/>
                      <a:pt x="4006" y="144"/>
                      <a:pt x="4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39"/>
            <p:cNvGrpSpPr/>
            <p:nvPr/>
          </p:nvGrpSpPr>
          <p:grpSpPr>
            <a:xfrm>
              <a:off x="1527823" y="181328"/>
              <a:ext cx="682231" cy="588577"/>
              <a:chOff x="1527823" y="181328"/>
              <a:chExt cx="682231" cy="588577"/>
            </a:xfrm>
          </p:grpSpPr>
          <p:sp>
            <p:nvSpPr>
              <p:cNvPr id="780" name="Google Shape;780;p39"/>
              <p:cNvSpPr/>
              <p:nvPr/>
            </p:nvSpPr>
            <p:spPr>
              <a:xfrm>
                <a:off x="2031983" y="301973"/>
                <a:ext cx="73505" cy="70443"/>
              </a:xfrm>
              <a:custGeom>
                <a:avLst/>
                <a:gdLst/>
                <a:ahLst/>
                <a:cxnLst/>
                <a:rect l="l" t="t" r="r" b="b"/>
                <a:pathLst>
                  <a:path w="1536" h="1472" extrusionOk="0">
                    <a:moveTo>
                      <a:pt x="170" y="0"/>
                    </a:moveTo>
                    <a:cubicBezTo>
                      <a:pt x="1" y="464"/>
                      <a:pt x="144" y="964"/>
                      <a:pt x="527" y="1249"/>
                    </a:cubicBezTo>
                    <a:cubicBezTo>
                      <a:pt x="716" y="1396"/>
                      <a:pt x="944" y="1472"/>
                      <a:pt x="1151" y="1472"/>
                    </a:cubicBezTo>
                    <a:cubicBezTo>
                      <a:pt x="1297" y="1472"/>
                      <a:pt x="1432" y="1434"/>
                      <a:pt x="1535" y="1356"/>
                    </a:cubicBezTo>
                    <a:cubicBezTo>
                      <a:pt x="1178" y="803"/>
                      <a:pt x="732" y="357"/>
                      <a:pt x="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p:nvPr/>
            </p:nvSpPr>
            <p:spPr>
              <a:xfrm>
                <a:off x="1567926" y="499187"/>
                <a:ext cx="88436" cy="45845"/>
              </a:xfrm>
              <a:custGeom>
                <a:avLst/>
                <a:gdLst/>
                <a:ahLst/>
                <a:cxnLst/>
                <a:rect l="l" t="t" r="r" b="b"/>
                <a:pathLst>
                  <a:path w="1848" h="958" extrusionOk="0">
                    <a:moveTo>
                      <a:pt x="1821" y="1"/>
                    </a:moveTo>
                    <a:lnTo>
                      <a:pt x="1821" y="1"/>
                    </a:lnTo>
                    <a:cubicBezTo>
                      <a:pt x="1187" y="117"/>
                      <a:pt x="589" y="313"/>
                      <a:pt x="1" y="643"/>
                    </a:cubicBezTo>
                    <a:cubicBezTo>
                      <a:pt x="99" y="706"/>
                      <a:pt x="170" y="750"/>
                      <a:pt x="242" y="786"/>
                    </a:cubicBezTo>
                    <a:cubicBezTo>
                      <a:pt x="427" y="901"/>
                      <a:pt x="631" y="958"/>
                      <a:pt x="831" y="958"/>
                    </a:cubicBezTo>
                    <a:cubicBezTo>
                      <a:pt x="1141" y="958"/>
                      <a:pt x="1443" y="823"/>
                      <a:pt x="1660" y="563"/>
                    </a:cubicBezTo>
                    <a:cubicBezTo>
                      <a:pt x="1794" y="402"/>
                      <a:pt x="1847" y="224"/>
                      <a:pt x="1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p:cNvSpPr/>
              <p:nvPr/>
            </p:nvSpPr>
            <p:spPr>
              <a:xfrm>
                <a:off x="1688331" y="229184"/>
                <a:ext cx="85230" cy="45175"/>
              </a:xfrm>
              <a:custGeom>
                <a:avLst/>
                <a:gdLst/>
                <a:ahLst/>
                <a:cxnLst/>
                <a:rect l="l" t="t" r="r" b="b"/>
                <a:pathLst>
                  <a:path w="1781" h="944" extrusionOk="0">
                    <a:moveTo>
                      <a:pt x="1677" y="1"/>
                    </a:moveTo>
                    <a:cubicBezTo>
                      <a:pt x="1664" y="1"/>
                      <a:pt x="1649" y="2"/>
                      <a:pt x="1633" y="5"/>
                    </a:cubicBezTo>
                    <a:cubicBezTo>
                      <a:pt x="1071" y="94"/>
                      <a:pt x="545" y="272"/>
                      <a:pt x="63" y="593"/>
                    </a:cubicBezTo>
                    <a:cubicBezTo>
                      <a:pt x="45" y="611"/>
                      <a:pt x="27" y="629"/>
                      <a:pt x="0" y="647"/>
                    </a:cubicBezTo>
                    <a:cubicBezTo>
                      <a:pt x="142" y="822"/>
                      <a:pt x="308" y="943"/>
                      <a:pt x="533" y="943"/>
                    </a:cubicBezTo>
                    <a:cubicBezTo>
                      <a:pt x="549" y="943"/>
                      <a:pt x="564" y="943"/>
                      <a:pt x="580" y="941"/>
                    </a:cubicBezTo>
                    <a:cubicBezTo>
                      <a:pt x="919" y="924"/>
                      <a:pt x="1223" y="799"/>
                      <a:pt x="1490" y="576"/>
                    </a:cubicBezTo>
                    <a:cubicBezTo>
                      <a:pt x="1624" y="469"/>
                      <a:pt x="1713" y="317"/>
                      <a:pt x="1758" y="147"/>
                    </a:cubicBezTo>
                    <a:cubicBezTo>
                      <a:pt x="1781" y="48"/>
                      <a:pt x="1758" y="1"/>
                      <a:pt x="1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1871906" y="223394"/>
                <a:ext cx="82454" cy="43357"/>
              </a:xfrm>
              <a:custGeom>
                <a:avLst/>
                <a:gdLst/>
                <a:ahLst/>
                <a:cxnLst/>
                <a:rect l="l" t="t" r="r" b="b"/>
                <a:pathLst>
                  <a:path w="1723" h="906" extrusionOk="0">
                    <a:moveTo>
                      <a:pt x="0" y="1"/>
                    </a:moveTo>
                    <a:cubicBezTo>
                      <a:pt x="9" y="28"/>
                      <a:pt x="9" y="54"/>
                      <a:pt x="9" y="72"/>
                    </a:cubicBezTo>
                    <a:cubicBezTo>
                      <a:pt x="72" y="358"/>
                      <a:pt x="268" y="563"/>
                      <a:pt x="500" y="723"/>
                    </a:cubicBezTo>
                    <a:cubicBezTo>
                      <a:pt x="663" y="846"/>
                      <a:pt x="837" y="906"/>
                      <a:pt x="1010" y="906"/>
                    </a:cubicBezTo>
                    <a:cubicBezTo>
                      <a:pt x="1227" y="906"/>
                      <a:pt x="1441" y="813"/>
                      <a:pt x="1624" y="634"/>
                    </a:cubicBezTo>
                    <a:cubicBezTo>
                      <a:pt x="1660" y="590"/>
                      <a:pt x="1687" y="545"/>
                      <a:pt x="1722" y="500"/>
                    </a:cubicBezTo>
                    <a:cubicBezTo>
                      <a:pt x="1178" y="197"/>
                      <a:pt x="616" y="3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9"/>
              <p:cNvSpPr/>
              <p:nvPr/>
            </p:nvSpPr>
            <p:spPr>
              <a:xfrm>
                <a:off x="1564528" y="320732"/>
                <a:ext cx="60249" cy="67332"/>
              </a:xfrm>
              <a:custGeom>
                <a:avLst/>
                <a:gdLst/>
                <a:ahLst/>
                <a:cxnLst/>
                <a:rect l="l" t="t" r="r" b="b"/>
                <a:pathLst>
                  <a:path w="1259" h="1407" extrusionOk="0">
                    <a:moveTo>
                      <a:pt x="999" y="1"/>
                    </a:moveTo>
                    <a:cubicBezTo>
                      <a:pt x="536" y="375"/>
                      <a:pt x="206" y="830"/>
                      <a:pt x="0" y="1375"/>
                    </a:cubicBezTo>
                    <a:cubicBezTo>
                      <a:pt x="90" y="1397"/>
                      <a:pt x="175" y="1407"/>
                      <a:pt x="255" y="1407"/>
                    </a:cubicBezTo>
                    <a:cubicBezTo>
                      <a:pt x="660" y="1407"/>
                      <a:pt x="940" y="1152"/>
                      <a:pt x="1089" y="929"/>
                    </a:cubicBezTo>
                    <a:cubicBezTo>
                      <a:pt x="1258" y="643"/>
                      <a:pt x="1223" y="251"/>
                      <a:pt x="9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9"/>
              <p:cNvSpPr/>
              <p:nvPr/>
            </p:nvSpPr>
            <p:spPr>
              <a:xfrm>
                <a:off x="1907319" y="688313"/>
                <a:ext cx="45749" cy="81593"/>
              </a:xfrm>
              <a:custGeom>
                <a:avLst/>
                <a:gdLst/>
                <a:ahLst/>
                <a:cxnLst/>
                <a:rect l="l" t="t" r="r" b="b"/>
                <a:pathLst>
                  <a:path w="956" h="1705" extrusionOk="0">
                    <a:moveTo>
                      <a:pt x="625" y="1"/>
                    </a:moveTo>
                    <a:cubicBezTo>
                      <a:pt x="90" y="384"/>
                      <a:pt x="1" y="991"/>
                      <a:pt x="367" y="1437"/>
                    </a:cubicBezTo>
                    <a:cubicBezTo>
                      <a:pt x="509" y="1615"/>
                      <a:pt x="706" y="1696"/>
                      <a:pt x="955" y="1705"/>
                    </a:cubicBezTo>
                    <a:cubicBezTo>
                      <a:pt x="947" y="1107"/>
                      <a:pt x="831" y="554"/>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9"/>
              <p:cNvSpPr/>
              <p:nvPr/>
            </p:nvSpPr>
            <p:spPr>
              <a:xfrm>
                <a:off x="2073426" y="645242"/>
                <a:ext cx="54698" cy="74702"/>
              </a:xfrm>
              <a:custGeom>
                <a:avLst/>
                <a:gdLst/>
                <a:ahLst/>
                <a:cxnLst/>
                <a:rect l="l" t="t" r="r" b="b"/>
                <a:pathLst>
                  <a:path w="1143" h="1561" extrusionOk="0">
                    <a:moveTo>
                      <a:pt x="1010" y="0"/>
                    </a:moveTo>
                    <a:cubicBezTo>
                      <a:pt x="841" y="0"/>
                      <a:pt x="688" y="45"/>
                      <a:pt x="553" y="151"/>
                    </a:cubicBezTo>
                    <a:cubicBezTo>
                      <a:pt x="277" y="374"/>
                      <a:pt x="107" y="660"/>
                      <a:pt x="36" y="1008"/>
                    </a:cubicBezTo>
                    <a:cubicBezTo>
                      <a:pt x="0" y="1186"/>
                      <a:pt x="9" y="1374"/>
                      <a:pt x="125" y="1561"/>
                    </a:cubicBezTo>
                    <a:cubicBezTo>
                      <a:pt x="616" y="1133"/>
                      <a:pt x="928" y="606"/>
                      <a:pt x="1142" y="9"/>
                    </a:cubicBezTo>
                    <a:cubicBezTo>
                      <a:pt x="1097" y="3"/>
                      <a:pt x="1053" y="0"/>
                      <a:pt x="10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9"/>
              <p:cNvSpPr/>
              <p:nvPr/>
            </p:nvSpPr>
            <p:spPr>
              <a:xfrm>
                <a:off x="2112285" y="458222"/>
                <a:ext cx="35891" cy="86283"/>
              </a:xfrm>
              <a:custGeom>
                <a:avLst/>
                <a:gdLst/>
                <a:ahLst/>
                <a:cxnLst/>
                <a:rect l="l" t="t" r="r" b="b"/>
                <a:pathLst>
                  <a:path w="750" h="1803" extrusionOk="0">
                    <a:moveTo>
                      <a:pt x="571" y="0"/>
                    </a:moveTo>
                    <a:cubicBezTo>
                      <a:pt x="375" y="98"/>
                      <a:pt x="232" y="214"/>
                      <a:pt x="161" y="402"/>
                    </a:cubicBezTo>
                    <a:cubicBezTo>
                      <a:pt x="0" y="839"/>
                      <a:pt x="107" y="1223"/>
                      <a:pt x="384" y="1570"/>
                    </a:cubicBezTo>
                    <a:cubicBezTo>
                      <a:pt x="455" y="1660"/>
                      <a:pt x="553" y="1713"/>
                      <a:pt x="651" y="1802"/>
                    </a:cubicBezTo>
                    <a:cubicBezTo>
                      <a:pt x="749" y="1178"/>
                      <a:pt x="687" y="598"/>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9"/>
              <p:cNvSpPr/>
              <p:nvPr/>
            </p:nvSpPr>
            <p:spPr>
              <a:xfrm>
                <a:off x="1972642" y="677641"/>
                <a:ext cx="32494" cy="81593"/>
              </a:xfrm>
              <a:custGeom>
                <a:avLst/>
                <a:gdLst/>
                <a:ahLst/>
                <a:cxnLst/>
                <a:rect l="l" t="t" r="r" b="b"/>
                <a:pathLst>
                  <a:path w="679" h="1705" extrusionOk="0">
                    <a:moveTo>
                      <a:pt x="1" y="1"/>
                    </a:moveTo>
                    <a:lnTo>
                      <a:pt x="1" y="1"/>
                    </a:lnTo>
                    <a:cubicBezTo>
                      <a:pt x="135" y="563"/>
                      <a:pt x="197" y="1134"/>
                      <a:pt x="233" y="1705"/>
                    </a:cubicBezTo>
                    <a:cubicBezTo>
                      <a:pt x="500" y="1562"/>
                      <a:pt x="679" y="1196"/>
                      <a:pt x="625" y="884"/>
                    </a:cubicBezTo>
                    <a:cubicBezTo>
                      <a:pt x="563" y="491"/>
                      <a:pt x="420" y="143"/>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9"/>
              <p:cNvSpPr/>
              <p:nvPr/>
            </p:nvSpPr>
            <p:spPr>
              <a:xfrm>
                <a:off x="1566634" y="456786"/>
                <a:ext cx="75228" cy="36466"/>
              </a:xfrm>
              <a:custGeom>
                <a:avLst/>
                <a:gdLst/>
                <a:ahLst/>
                <a:cxnLst/>
                <a:rect l="l" t="t" r="r" b="b"/>
                <a:pathLst>
                  <a:path w="1572" h="762" extrusionOk="0">
                    <a:moveTo>
                      <a:pt x="845" y="0"/>
                    </a:moveTo>
                    <a:cubicBezTo>
                      <a:pt x="416" y="0"/>
                      <a:pt x="57" y="313"/>
                      <a:pt x="1" y="762"/>
                    </a:cubicBezTo>
                    <a:cubicBezTo>
                      <a:pt x="527" y="592"/>
                      <a:pt x="1045" y="423"/>
                      <a:pt x="1571" y="262"/>
                    </a:cubicBezTo>
                    <a:cubicBezTo>
                      <a:pt x="1402" y="111"/>
                      <a:pt x="1205" y="48"/>
                      <a:pt x="991" y="12"/>
                    </a:cubicBezTo>
                    <a:cubicBezTo>
                      <a:pt x="942" y="4"/>
                      <a:pt x="893" y="0"/>
                      <a:pt x="8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9"/>
              <p:cNvSpPr/>
              <p:nvPr/>
            </p:nvSpPr>
            <p:spPr>
              <a:xfrm>
                <a:off x="1881716" y="181328"/>
                <a:ext cx="80731" cy="31871"/>
              </a:xfrm>
              <a:custGeom>
                <a:avLst/>
                <a:gdLst/>
                <a:ahLst/>
                <a:cxnLst/>
                <a:rect l="l" t="t" r="r" b="b"/>
                <a:pathLst>
                  <a:path w="1687" h="666" extrusionOk="0">
                    <a:moveTo>
                      <a:pt x="591" y="1"/>
                    </a:moveTo>
                    <a:cubicBezTo>
                      <a:pt x="334" y="1"/>
                      <a:pt x="110" y="85"/>
                      <a:pt x="1" y="220"/>
                    </a:cubicBezTo>
                    <a:cubicBezTo>
                      <a:pt x="554" y="362"/>
                      <a:pt x="1107" y="514"/>
                      <a:pt x="1687" y="666"/>
                    </a:cubicBezTo>
                    <a:cubicBezTo>
                      <a:pt x="1544" y="309"/>
                      <a:pt x="1259" y="130"/>
                      <a:pt x="902" y="41"/>
                    </a:cubicBezTo>
                    <a:cubicBezTo>
                      <a:pt x="797" y="14"/>
                      <a:pt x="691" y="1"/>
                      <a:pt x="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9"/>
              <p:cNvSpPr/>
              <p:nvPr/>
            </p:nvSpPr>
            <p:spPr>
              <a:xfrm>
                <a:off x="2178422" y="455207"/>
                <a:ext cx="31632" cy="76472"/>
              </a:xfrm>
              <a:custGeom>
                <a:avLst/>
                <a:gdLst/>
                <a:ahLst/>
                <a:cxnLst/>
                <a:rect l="l" t="t" r="r" b="b"/>
                <a:pathLst>
                  <a:path w="661" h="1598" extrusionOk="0">
                    <a:moveTo>
                      <a:pt x="1" y="1"/>
                    </a:moveTo>
                    <a:cubicBezTo>
                      <a:pt x="63" y="545"/>
                      <a:pt x="126" y="1071"/>
                      <a:pt x="188" y="1598"/>
                    </a:cubicBezTo>
                    <a:cubicBezTo>
                      <a:pt x="661" y="1286"/>
                      <a:pt x="616" y="28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9"/>
              <p:cNvSpPr/>
              <p:nvPr/>
            </p:nvSpPr>
            <p:spPr>
              <a:xfrm>
                <a:off x="2068737" y="272829"/>
                <a:ext cx="64844" cy="63743"/>
              </a:xfrm>
              <a:custGeom>
                <a:avLst/>
                <a:gdLst/>
                <a:ahLst/>
                <a:cxnLst/>
                <a:rect l="l" t="t" r="r" b="b"/>
                <a:pathLst>
                  <a:path w="1355" h="1332" extrusionOk="0">
                    <a:moveTo>
                      <a:pt x="141" y="0"/>
                    </a:moveTo>
                    <a:cubicBezTo>
                      <a:pt x="95" y="0"/>
                      <a:pt x="48" y="4"/>
                      <a:pt x="0" y="12"/>
                    </a:cubicBezTo>
                    <a:cubicBezTo>
                      <a:pt x="464" y="395"/>
                      <a:pt x="857" y="814"/>
                      <a:pt x="1187" y="1332"/>
                    </a:cubicBezTo>
                    <a:cubicBezTo>
                      <a:pt x="1354" y="863"/>
                      <a:pt x="853" y="0"/>
                      <a:pt x="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9"/>
              <p:cNvSpPr/>
              <p:nvPr/>
            </p:nvSpPr>
            <p:spPr>
              <a:xfrm>
                <a:off x="1527823" y="304461"/>
                <a:ext cx="50822" cy="60297"/>
              </a:xfrm>
              <a:custGeom>
                <a:avLst/>
                <a:gdLst/>
                <a:ahLst/>
                <a:cxnLst/>
                <a:rect l="l" t="t" r="r" b="b"/>
                <a:pathLst>
                  <a:path w="1062" h="1260" extrusionOk="0">
                    <a:moveTo>
                      <a:pt x="971" y="1"/>
                    </a:moveTo>
                    <a:cubicBezTo>
                      <a:pt x="712" y="1"/>
                      <a:pt x="381" y="222"/>
                      <a:pt x="214" y="492"/>
                    </a:cubicBezTo>
                    <a:cubicBezTo>
                      <a:pt x="36" y="760"/>
                      <a:pt x="0" y="1090"/>
                      <a:pt x="116" y="1260"/>
                    </a:cubicBezTo>
                    <a:cubicBezTo>
                      <a:pt x="437" y="849"/>
                      <a:pt x="749" y="430"/>
                      <a:pt x="1062" y="11"/>
                    </a:cubicBezTo>
                    <a:cubicBezTo>
                      <a:pt x="1033" y="4"/>
                      <a:pt x="1003" y="1"/>
                      <a:pt x="9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9"/>
              <p:cNvSpPr/>
              <p:nvPr/>
            </p:nvSpPr>
            <p:spPr>
              <a:xfrm>
                <a:off x="1679382" y="191809"/>
                <a:ext cx="72596" cy="35078"/>
              </a:xfrm>
              <a:custGeom>
                <a:avLst/>
                <a:gdLst/>
                <a:ahLst/>
                <a:cxnLst/>
                <a:rect l="l" t="t" r="r" b="b"/>
                <a:pathLst>
                  <a:path w="1517" h="733" extrusionOk="0">
                    <a:moveTo>
                      <a:pt x="1026" y="1"/>
                    </a:moveTo>
                    <a:cubicBezTo>
                      <a:pt x="564" y="1"/>
                      <a:pt x="71" y="306"/>
                      <a:pt x="0" y="732"/>
                    </a:cubicBezTo>
                    <a:cubicBezTo>
                      <a:pt x="482" y="491"/>
                      <a:pt x="972" y="277"/>
                      <a:pt x="1517" y="143"/>
                    </a:cubicBezTo>
                    <a:cubicBezTo>
                      <a:pt x="1374" y="45"/>
                      <a:pt x="1202" y="1"/>
                      <a:pt x="1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9"/>
              <p:cNvSpPr/>
              <p:nvPr/>
            </p:nvSpPr>
            <p:spPr>
              <a:xfrm>
                <a:off x="2116114" y="666538"/>
                <a:ext cx="52545" cy="69629"/>
              </a:xfrm>
              <a:custGeom>
                <a:avLst/>
                <a:gdLst/>
                <a:ahLst/>
                <a:cxnLst/>
                <a:rect l="l" t="t" r="r" b="b"/>
                <a:pathLst>
                  <a:path w="1098" h="1455" extrusionOk="0">
                    <a:moveTo>
                      <a:pt x="821" y="1"/>
                    </a:moveTo>
                    <a:lnTo>
                      <a:pt x="821" y="1"/>
                    </a:lnTo>
                    <a:cubicBezTo>
                      <a:pt x="589" y="500"/>
                      <a:pt x="357" y="991"/>
                      <a:pt x="0" y="1455"/>
                    </a:cubicBezTo>
                    <a:cubicBezTo>
                      <a:pt x="643" y="1366"/>
                      <a:pt x="1098" y="340"/>
                      <a:pt x="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1407" name="Google Shape;1407;p55"/>
          <p:cNvSpPr txBox="1">
            <a:spLocks noGrp="1"/>
          </p:cNvSpPr>
          <p:nvPr>
            <p:ph type="subTitle" idx="1"/>
          </p:nvPr>
        </p:nvSpPr>
        <p:spPr>
          <a:xfrm>
            <a:off x="846811" y="593107"/>
            <a:ext cx="6375921" cy="1236600"/>
          </a:xfrm>
          <a:prstGeom prst="rect">
            <a:avLst/>
          </a:prstGeom>
        </p:spPr>
        <p:txBody>
          <a:bodyPr spcFirstLastPara="1" wrap="square" lIns="91425" tIns="91425" rIns="91425" bIns="91425" anchor="t" anchorCtr="0">
            <a:noAutofit/>
          </a:bodyPr>
          <a:lstStyle/>
          <a:p>
            <a:pPr marL="48260" lvl="0" indent="0" algn="l" rtl="0">
              <a:spcBef>
                <a:spcPts val="0"/>
              </a:spcBef>
              <a:spcAft>
                <a:spcPts val="0"/>
              </a:spcAft>
              <a:buSzPts val="1400"/>
              <a:buNone/>
            </a:pPr>
            <a:endParaRPr lang="en-IN" dirty="0">
              <a:solidFill>
                <a:srgbClr val="00B050"/>
              </a:solidFill>
            </a:endParaRPr>
          </a:p>
          <a:p>
            <a:pPr marL="48260" lvl="0" indent="0" algn="l" rtl="0">
              <a:spcBef>
                <a:spcPts val="0"/>
              </a:spcBef>
              <a:spcAft>
                <a:spcPts val="0"/>
              </a:spcAft>
              <a:buSzPts val="1400"/>
              <a:buNone/>
            </a:pPr>
            <a:r>
              <a:rPr lang="en-IN" dirty="0">
                <a:solidFill>
                  <a:srgbClr val="00B050"/>
                </a:solidFill>
              </a:rPr>
              <a:t>Multilayer </a:t>
            </a:r>
            <a:r>
              <a:rPr lang="en-IN" dirty="0" err="1">
                <a:solidFill>
                  <a:srgbClr val="00B050"/>
                </a:solidFill>
              </a:rPr>
              <a:t>Perceptrons</a:t>
            </a:r>
            <a:r>
              <a:rPr lang="en-IN" dirty="0">
                <a:solidFill>
                  <a:srgbClr val="00B050"/>
                </a:solidFill>
              </a:rPr>
              <a:t> (MLP1 &amp; MLP2):</a:t>
            </a:r>
          </a:p>
          <a:p>
            <a:pPr marL="48260" lvl="0" indent="0" algn="l" rtl="0">
              <a:spcBef>
                <a:spcPts val="0"/>
              </a:spcBef>
              <a:spcAft>
                <a:spcPts val="0"/>
              </a:spcAft>
              <a:buSzPts val="1400"/>
              <a:buNone/>
            </a:pPr>
            <a:r>
              <a:rPr lang="en-IN" dirty="0">
                <a:solidFill>
                  <a:srgbClr val="00B050"/>
                </a:solidFill>
              </a:rPr>
              <a:t>Strengths: Captures intricate non-linear relationships, versatile.</a:t>
            </a:r>
          </a:p>
          <a:p>
            <a:pPr marL="48260" lvl="0" indent="0" algn="l" rtl="0">
              <a:spcBef>
                <a:spcPts val="0"/>
              </a:spcBef>
              <a:spcAft>
                <a:spcPts val="0"/>
              </a:spcAft>
              <a:buSzPts val="1400"/>
              <a:buNone/>
            </a:pPr>
            <a:r>
              <a:rPr lang="en-IN" dirty="0">
                <a:solidFill>
                  <a:srgbClr val="00B050"/>
                </a:solidFill>
              </a:rPr>
              <a:t>Weaknesses: Complexity can lead to overfitting.</a:t>
            </a:r>
          </a:p>
          <a:p>
            <a:pPr marL="48260" lvl="0" indent="0" algn="l" rtl="0">
              <a:spcBef>
                <a:spcPts val="0"/>
              </a:spcBef>
              <a:spcAft>
                <a:spcPts val="0"/>
              </a:spcAft>
              <a:buSzPts val="1400"/>
              <a:buNone/>
            </a:pPr>
            <a:endParaRPr lang="en-IN" dirty="0">
              <a:solidFill>
                <a:srgbClr val="00B050"/>
              </a:solidFill>
            </a:endParaRPr>
          </a:p>
          <a:p>
            <a:pPr marL="48260" lvl="0" indent="0" algn="l" rtl="0">
              <a:spcBef>
                <a:spcPts val="0"/>
              </a:spcBef>
              <a:spcAft>
                <a:spcPts val="0"/>
              </a:spcAft>
              <a:buSzPts val="1400"/>
              <a:buNone/>
            </a:pPr>
            <a:r>
              <a:rPr lang="en-IN" dirty="0">
                <a:solidFill>
                  <a:srgbClr val="00B050"/>
                </a:solidFill>
              </a:rPr>
              <a:t>Naive Bayes (NB):</a:t>
            </a:r>
          </a:p>
          <a:p>
            <a:pPr marL="48260" lvl="0" indent="0" algn="l" rtl="0">
              <a:spcBef>
                <a:spcPts val="0"/>
              </a:spcBef>
              <a:spcAft>
                <a:spcPts val="0"/>
              </a:spcAft>
              <a:buSzPts val="1400"/>
              <a:buNone/>
            </a:pPr>
            <a:r>
              <a:rPr lang="en-IN" dirty="0">
                <a:solidFill>
                  <a:srgbClr val="00B050"/>
                </a:solidFill>
              </a:rPr>
              <a:t>Strengths: Efficient, good for probabilistic features.</a:t>
            </a:r>
          </a:p>
          <a:p>
            <a:pPr marL="48260" lvl="0" indent="0" algn="l" rtl="0">
              <a:spcBef>
                <a:spcPts val="0"/>
              </a:spcBef>
              <a:spcAft>
                <a:spcPts val="0"/>
              </a:spcAft>
              <a:buSzPts val="1400"/>
              <a:buNone/>
            </a:pPr>
            <a:r>
              <a:rPr lang="en-IN" dirty="0">
                <a:solidFill>
                  <a:srgbClr val="00B050"/>
                </a:solidFill>
              </a:rPr>
              <a:t>Weaknesses: Assumes feature independence.</a:t>
            </a:r>
          </a:p>
          <a:p>
            <a:pPr marL="48260" lvl="0" indent="0" algn="l" rtl="0">
              <a:spcBef>
                <a:spcPts val="0"/>
              </a:spcBef>
              <a:spcAft>
                <a:spcPts val="0"/>
              </a:spcAft>
              <a:buSzPts val="1400"/>
              <a:buNone/>
            </a:pPr>
            <a:endParaRPr lang="en-IN" dirty="0">
              <a:solidFill>
                <a:srgbClr val="00B050"/>
              </a:solidFill>
            </a:endParaRPr>
          </a:p>
          <a:p>
            <a:pPr marL="48260" lvl="0" indent="0" algn="l" rtl="0">
              <a:spcBef>
                <a:spcPts val="0"/>
              </a:spcBef>
              <a:spcAft>
                <a:spcPts val="0"/>
              </a:spcAft>
              <a:buSzPts val="1400"/>
              <a:buNone/>
            </a:pPr>
            <a:r>
              <a:rPr lang="en-IN" dirty="0">
                <a:solidFill>
                  <a:srgbClr val="00B050"/>
                </a:solidFill>
              </a:rPr>
              <a:t>Quadratic Discriminant Analysis (QDA):</a:t>
            </a:r>
          </a:p>
          <a:p>
            <a:pPr marL="48260" lvl="0" indent="0" algn="l" rtl="0">
              <a:spcBef>
                <a:spcPts val="0"/>
              </a:spcBef>
              <a:spcAft>
                <a:spcPts val="0"/>
              </a:spcAft>
              <a:buSzPts val="1400"/>
              <a:buNone/>
            </a:pPr>
            <a:r>
              <a:rPr lang="en-IN" dirty="0">
                <a:solidFill>
                  <a:srgbClr val="00B050"/>
                </a:solidFill>
              </a:rPr>
              <a:t>Strengths: Quadratic decision boundaries, good for non-linearly separable data.</a:t>
            </a:r>
          </a:p>
          <a:p>
            <a:pPr marL="48260" lvl="0" indent="0" algn="l" rtl="0">
              <a:spcBef>
                <a:spcPts val="0"/>
              </a:spcBef>
              <a:spcAft>
                <a:spcPts val="0"/>
              </a:spcAft>
              <a:buSzPts val="1400"/>
              <a:buNone/>
            </a:pPr>
            <a:r>
              <a:rPr lang="en-IN" dirty="0">
                <a:solidFill>
                  <a:srgbClr val="00B050"/>
                </a:solidFill>
              </a:rPr>
              <a:t>Weaknesses: Assumes Gaussian distribution for each class.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6"/>
        <p:cNvGrpSpPr/>
        <p:nvPr/>
      </p:nvGrpSpPr>
      <p:grpSpPr>
        <a:xfrm>
          <a:off x="0" y="0"/>
          <a:ext cx="0" cy="0"/>
          <a:chOff x="0" y="0"/>
          <a:chExt cx="0" cy="0"/>
        </a:xfrm>
      </p:grpSpPr>
      <p:sp>
        <p:nvSpPr>
          <p:cNvPr id="1715" name="Google Shape;1715;p64"/>
          <p:cNvSpPr txBox="1">
            <a:spLocks noGrp="1"/>
          </p:cNvSpPr>
          <p:nvPr>
            <p:ph type="subTitle" idx="1"/>
          </p:nvPr>
        </p:nvSpPr>
        <p:spPr>
          <a:xfrm>
            <a:off x="171316" y="698643"/>
            <a:ext cx="8801368" cy="43421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Compare Decision Trees (DT), Support Vector Machines (SVC), and Multi-Layer </a:t>
            </a:r>
            <a:r>
              <a:rPr lang="en-IN" dirty="0" err="1"/>
              <a:t>Perceptrons</a:t>
            </a:r>
            <a:r>
              <a:rPr lang="en-IN" dirty="0"/>
              <a:t> (MLP).</a:t>
            </a:r>
          </a:p>
          <a:p>
            <a:pPr marL="0" lvl="0" indent="0" algn="l" rtl="0">
              <a:spcBef>
                <a:spcPts val="0"/>
              </a:spcBef>
              <a:spcAft>
                <a:spcPts val="0"/>
              </a:spcAft>
              <a:buNone/>
            </a:pPr>
            <a:r>
              <a:rPr lang="en-IN" dirty="0"/>
              <a:t>Identify best classifier-feature set combo for multi-label music genre classification.</a:t>
            </a:r>
          </a:p>
          <a:p>
            <a:pPr marL="0" lvl="0" indent="0" algn="l" rtl="0">
              <a:spcBef>
                <a:spcPts val="0"/>
              </a:spcBef>
              <a:spcAft>
                <a:spcPts val="0"/>
              </a:spcAft>
              <a:buNone/>
            </a:pPr>
            <a:r>
              <a:rPr lang="en-IN" dirty="0">
                <a:solidFill>
                  <a:srgbClr val="00B050"/>
                </a:solidFill>
              </a:rPr>
              <a:t>Methods:</a:t>
            </a:r>
          </a:p>
          <a:p>
            <a:pPr marL="0" lvl="0" indent="0" algn="l" rtl="0">
              <a:spcBef>
                <a:spcPts val="0"/>
              </a:spcBef>
              <a:spcAft>
                <a:spcPts val="0"/>
              </a:spcAft>
              <a:buNone/>
            </a:pPr>
            <a:r>
              <a:rPr lang="en-IN" dirty="0"/>
              <a:t>Decision Trees (DT)</a:t>
            </a:r>
          </a:p>
          <a:p>
            <a:pPr marL="0" lvl="0" indent="0" algn="l" rtl="0">
              <a:spcBef>
                <a:spcPts val="0"/>
              </a:spcBef>
              <a:spcAft>
                <a:spcPts val="0"/>
              </a:spcAft>
              <a:buNone/>
            </a:pPr>
            <a:r>
              <a:rPr lang="en-IN" dirty="0"/>
              <a:t>Adapted for multi-label tasks using </a:t>
            </a:r>
            <a:r>
              <a:rPr lang="en-IN" dirty="0" err="1"/>
              <a:t>OneVsRest</a:t>
            </a:r>
            <a:r>
              <a:rPr lang="en-IN" dirty="0"/>
              <a:t> classifier.</a:t>
            </a:r>
          </a:p>
          <a:p>
            <a:pPr marL="0" lvl="0" indent="0" algn="l" rtl="0">
              <a:spcBef>
                <a:spcPts val="0"/>
              </a:spcBef>
              <a:spcAft>
                <a:spcPts val="0"/>
              </a:spcAft>
              <a:buNone/>
            </a:pPr>
            <a:r>
              <a:rPr lang="en-IN" dirty="0"/>
              <a:t>Support Vector Machine (SVC)</a:t>
            </a:r>
          </a:p>
          <a:p>
            <a:pPr marL="0" lvl="0" indent="0" algn="l" rtl="0">
              <a:spcBef>
                <a:spcPts val="0"/>
              </a:spcBef>
              <a:spcAft>
                <a:spcPts val="0"/>
              </a:spcAft>
              <a:buNone/>
            </a:pPr>
            <a:r>
              <a:rPr lang="en-IN" dirty="0"/>
              <a:t>Also adapted for multi-label tasks using </a:t>
            </a:r>
            <a:r>
              <a:rPr lang="en-IN" dirty="0" err="1"/>
              <a:t>OneVsRest</a:t>
            </a:r>
            <a:r>
              <a:rPr lang="en-IN" dirty="0"/>
              <a:t>.</a:t>
            </a:r>
          </a:p>
          <a:p>
            <a:pPr marL="0" lvl="0" indent="0" algn="l" rtl="0">
              <a:spcBef>
                <a:spcPts val="0"/>
              </a:spcBef>
              <a:spcAft>
                <a:spcPts val="0"/>
              </a:spcAft>
              <a:buNone/>
            </a:pPr>
            <a:r>
              <a:rPr lang="en-IN" dirty="0"/>
              <a:t>Multi-Layer Perceptron (MLP)</a:t>
            </a:r>
          </a:p>
          <a:p>
            <a:pPr marL="0" lvl="0" indent="0" algn="l" rtl="0">
              <a:spcBef>
                <a:spcPts val="0"/>
              </a:spcBef>
              <a:spcAft>
                <a:spcPts val="0"/>
              </a:spcAft>
              <a:buNone/>
            </a:pPr>
            <a:r>
              <a:rPr lang="en-IN" dirty="0"/>
              <a:t>Inherently supports multi-label tasks.</a:t>
            </a:r>
          </a:p>
          <a:p>
            <a:pPr marL="0" lvl="0" indent="0" algn="l" rtl="0">
              <a:spcBef>
                <a:spcPts val="0"/>
              </a:spcBef>
              <a:spcAft>
                <a:spcPts val="0"/>
              </a:spcAft>
              <a:buNone/>
            </a:pPr>
            <a:r>
              <a:rPr lang="en-IN" dirty="0"/>
              <a:t>Max 700 iterations for computational efficiency.</a:t>
            </a:r>
          </a:p>
          <a:p>
            <a:pPr marL="0" lvl="0" indent="0" algn="l" rtl="0">
              <a:spcBef>
                <a:spcPts val="0"/>
              </a:spcBef>
              <a:spcAft>
                <a:spcPts val="0"/>
              </a:spcAft>
              <a:buNone/>
            </a:pPr>
            <a:r>
              <a:rPr lang="en-IN" dirty="0">
                <a:solidFill>
                  <a:srgbClr val="00B050"/>
                </a:solidFill>
              </a:rPr>
              <a:t>Feature Sets:</a:t>
            </a:r>
          </a:p>
          <a:p>
            <a:pPr marL="0" lvl="0" indent="0" algn="l" rtl="0">
              <a:spcBef>
                <a:spcPts val="0"/>
              </a:spcBef>
              <a:spcAft>
                <a:spcPts val="0"/>
              </a:spcAft>
              <a:buNone/>
            </a:pPr>
            <a:r>
              <a:rPr lang="en-IN" dirty="0"/>
              <a:t>Set 1: Only Mel Frequency Cepstral Coefficients (MFCC)</a:t>
            </a:r>
          </a:p>
          <a:p>
            <a:pPr marL="0" lvl="0" indent="0" algn="l" rtl="0">
              <a:spcBef>
                <a:spcPts val="0"/>
              </a:spcBef>
              <a:spcAft>
                <a:spcPts val="0"/>
              </a:spcAft>
              <a:buNone/>
            </a:pPr>
            <a:r>
              <a:rPr lang="en-IN" dirty="0"/>
              <a:t>Set 2: MFCC + Spectral contrast + Chroma + Spectral centroid + </a:t>
            </a:r>
            <a:r>
              <a:rPr lang="en-IN" dirty="0" err="1"/>
              <a:t>Tonnetz</a:t>
            </a:r>
            <a:endParaRPr lang="en-IN" dirty="0"/>
          </a:p>
          <a:p>
            <a:pPr marL="0" lvl="0" indent="0" algn="l" rtl="0">
              <a:spcBef>
                <a:spcPts val="0"/>
              </a:spcBef>
              <a:spcAft>
                <a:spcPts val="0"/>
              </a:spcAft>
              <a:buNone/>
            </a:pPr>
            <a:r>
              <a:rPr lang="en-IN" dirty="0"/>
              <a:t>Set 3: Set 2 but replace </a:t>
            </a:r>
            <a:r>
              <a:rPr lang="en-IN" dirty="0" err="1"/>
              <a:t>Tonnetz</a:t>
            </a:r>
            <a:r>
              <a:rPr lang="en-IN" dirty="0"/>
              <a:t> with Zero-Crossing Rate (ZCR)</a:t>
            </a:r>
          </a:p>
          <a:p>
            <a:pPr marL="0" lvl="0" indent="0" algn="l" rtl="0">
              <a:spcBef>
                <a:spcPts val="0"/>
              </a:spcBef>
              <a:spcAft>
                <a:spcPts val="0"/>
              </a:spcAft>
              <a:buNone/>
            </a:pPr>
            <a:r>
              <a:rPr lang="en-IN" dirty="0"/>
              <a:t>Performance Metrics:</a:t>
            </a:r>
          </a:p>
          <a:p>
            <a:pPr marL="0" lvl="0" indent="0" algn="l" rtl="0">
              <a:spcBef>
                <a:spcPts val="0"/>
              </a:spcBef>
              <a:spcAft>
                <a:spcPts val="0"/>
              </a:spcAft>
              <a:buNone/>
            </a:pPr>
            <a:r>
              <a:rPr lang="en-IN" dirty="0"/>
              <a:t>Classification Accuracy</a:t>
            </a:r>
          </a:p>
          <a:p>
            <a:pPr marL="0" lvl="0" indent="0" algn="l" rtl="0">
              <a:spcBef>
                <a:spcPts val="0"/>
              </a:spcBef>
              <a:spcAft>
                <a:spcPts val="0"/>
              </a:spcAft>
              <a:buNone/>
            </a:pPr>
            <a:r>
              <a:rPr lang="en-IN" dirty="0"/>
              <a:t>Primary metric for model effectiveness.</a:t>
            </a:r>
          </a:p>
          <a:p>
            <a:pPr marL="0" lvl="0" indent="0" algn="l" rtl="0">
              <a:spcBef>
                <a:spcPts val="0"/>
              </a:spcBef>
              <a:spcAft>
                <a:spcPts val="0"/>
              </a:spcAft>
              <a:buNone/>
            </a:pPr>
            <a:r>
              <a:rPr lang="en-IN" dirty="0"/>
              <a:t>Particularly useful for balanced class distribution.</a:t>
            </a:r>
            <a:endParaRPr dirty="0"/>
          </a:p>
        </p:txBody>
      </p:sp>
      <p:sp>
        <p:nvSpPr>
          <p:cNvPr id="4" name="Google Shape;1720;p65">
            <a:extLst>
              <a:ext uri="{FF2B5EF4-FFF2-40B4-BE49-F238E27FC236}">
                <a16:creationId xmlns:a16="http://schemas.microsoft.com/office/drawing/2014/main" id="{FE765731-FA3E-5F5B-9449-3450C002F25A}"/>
              </a:ext>
            </a:extLst>
          </p:cNvPr>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Model Evaluation</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sp>
        <p:nvSpPr>
          <p:cNvPr id="3" name="Title 2">
            <a:extLst>
              <a:ext uri="{FF2B5EF4-FFF2-40B4-BE49-F238E27FC236}">
                <a16:creationId xmlns:a16="http://schemas.microsoft.com/office/drawing/2014/main" id="{16582CE6-990E-6D7A-E1ED-1365D6914487}"/>
              </a:ext>
            </a:extLst>
          </p:cNvPr>
          <p:cNvSpPr>
            <a:spLocks noGrp="1"/>
          </p:cNvSpPr>
          <p:nvPr>
            <p:ph type="title"/>
          </p:nvPr>
        </p:nvSpPr>
        <p:spPr>
          <a:xfrm>
            <a:off x="473421" y="148982"/>
            <a:ext cx="7704000" cy="572700"/>
          </a:xfrm>
        </p:spPr>
        <p:txBody>
          <a:bodyPr/>
          <a:lstStyle/>
          <a:p>
            <a:r>
              <a:rPr lang="en-US" dirty="0"/>
              <a:t>Results</a:t>
            </a:r>
            <a:endParaRPr lang="en-IN" dirty="0"/>
          </a:p>
        </p:txBody>
      </p:sp>
      <p:sp>
        <p:nvSpPr>
          <p:cNvPr id="4" name="Google Shape;1715;p64">
            <a:extLst>
              <a:ext uri="{FF2B5EF4-FFF2-40B4-BE49-F238E27FC236}">
                <a16:creationId xmlns:a16="http://schemas.microsoft.com/office/drawing/2014/main" id="{66EF5566-D63D-C247-3B68-7A87C81222CC}"/>
              </a:ext>
            </a:extLst>
          </p:cNvPr>
          <p:cNvSpPr txBox="1">
            <a:spLocks/>
          </p:cNvSpPr>
          <p:nvPr/>
        </p:nvSpPr>
        <p:spPr>
          <a:xfrm>
            <a:off x="562542" y="801384"/>
            <a:ext cx="8801368" cy="43421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IN" b="0" i="0" dirty="0">
                <a:effectLst/>
                <a:latin typeface="Söhne"/>
              </a:rPr>
              <a:t>Comparison of Model Performances</a:t>
            </a:r>
          </a:p>
          <a:p>
            <a:pPr algn="l">
              <a:buFont typeface="Arial" panose="020B0604020202020204" pitchFamily="34" charset="0"/>
              <a:buChar char="•"/>
            </a:pPr>
            <a:r>
              <a:rPr lang="en-IN" b="0" i="0" dirty="0">
                <a:solidFill>
                  <a:srgbClr val="374151"/>
                </a:solidFill>
                <a:effectLst/>
                <a:latin typeface="Söhne"/>
              </a:rPr>
              <a:t>Range of accuracy across models (e.g., </a:t>
            </a:r>
            <a:r>
              <a:rPr lang="en-IN" b="0" i="0" dirty="0" err="1">
                <a:solidFill>
                  <a:srgbClr val="374151"/>
                </a:solidFill>
                <a:effectLst/>
                <a:latin typeface="Söhne"/>
              </a:rPr>
              <a:t>kNN</a:t>
            </a:r>
            <a:r>
              <a:rPr lang="en-IN" b="0" i="0" dirty="0">
                <a:solidFill>
                  <a:srgbClr val="374151"/>
                </a:solidFill>
                <a:effectLst/>
                <a:latin typeface="Söhne"/>
              </a:rPr>
              <a:t>: 53.87% vs 44.28%)</a:t>
            </a:r>
          </a:p>
          <a:p>
            <a:pPr algn="l">
              <a:buFont typeface="Arial" panose="020B0604020202020204" pitchFamily="34" charset="0"/>
              <a:buChar char="•"/>
            </a:pPr>
            <a:r>
              <a:rPr lang="en-IN" b="0" i="0" dirty="0">
                <a:solidFill>
                  <a:srgbClr val="374151"/>
                </a:solidFill>
                <a:effectLst/>
                <a:latin typeface="Söhne"/>
              </a:rPr>
              <a:t>Best and worst performers (e.g., </a:t>
            </a:r>
            <a:r>
              <a:rPr lang="en-IN" b="0" i="0" dirty="0" err="1">
                <a:solidFill>
                  <a:srgbClr val="374151"/>
                </a:solidFill>
                <a:effectLst/>
                <a:latin typeface="Söhne"/>
              </a:rPr>
              <a:t>SVCrbf</a:t>
            </a:r>
            <a:r>
              <a:rPr lang="en-IN" b="0" i="0" dirty="0">
                <a:solidFill>
                  <a:srgbClr val="374151"/>
                </a:solidFill>
                <a:effectLst/>
                <a:latin typeface="Söhne"/>
              </a:rPr>
              <a:t>: 64.34%, NB and QDA: &lt;10%)</a:t>
            </a:r>
          </a:p>
          <a:p>
            <a:pPr algn="l">
              <a:buFont typeface="Arial" panose="020B0604020202020204" pitchFamily="34" charset="0"/>
              <a:buChar char="•"/>
            </a:pPr>
            <a:r>
              <a:rPr lang="en-IN" b="0" i="0" dirty="0">
                <a:solidFill>
                  <a:srgbClr val="374151"/>
                </a:solidFill>
                <a:effectLst/>
                <a:latin typeface="Söhne"/>
              </a:rPr>
              <a:t>Impact of feature sets on performance (e.g., '</a:t>
            </a:r>
            <a:r>
              <a:rPr lang="en-IN" b="0" i="0" dirty="0" err="1">
                <a:solidFill>
                  <a:srgbClr val="374151"/>
                </a:solidFill>
                <a:effectLst/>
                <a:latin typeface="Söhne"/>
              </a:rPr>
              <a:t>mfcc</a:t>
            </a:r>
            <a:r>
              <a:rPr lang="en-IN" b="0" i="0" dirty="0">
                <a:solidFill>
                  <a:srgbClr val="374151"/>
                </a:solidFill>
                <a:effectLst/>
                <a:latin typeface="Söhne"/>
              </a:rPr>
              <a:t>/contrast': Highest accuracy)</a:t>
            </a:r>
          </a:p>
          <a:p>
            <a:pPr algn="l">
              <a:buFont typeface="Arial" panose="020B0604020202020204" pitchFamily="34" charset="0"/>
              <a:buChar char="•"/>
            </a:pPr>
            <a:endParaRPr lang="en-IN" b="0" i="0" dirty="0">
              <a:solidFill>
                <a:srgbClr val="374151"/>
              </a:solidFill>
              <a:effectLst/>
              <a:latin typeface="Söhne"/>
            </a:endParaRPr>
          </a:p>
        </p:txBody>
      </p:sp>
      <p:pic>
        <p:nvPicPr>
          <p:cNvPr id="5" name="Picture 4">
            <a:extLst>
              <a:ext uri="{FF2B5EF4-FFF2-40B4-BE49-F238E27FC236}">
                <a16:creationId xmlns:a16="http://schemas.microsoft.com/office/drawing/2014/main" id="{1C7FE267-A946-54C6-2310-181D9DE2FC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016" y="1927546"/>
            <a:ext cx="8917968" cy="3066972"/>
          </a:xfrm>
          <a:prstGeom prst="rect">
            <a:avLst/>
          </a:prstGeom>
          <a:noFill/>
          <a:ln>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grpSp>
        <p:nvGrpSpPr>
          <p:cNvPr id="1730" name="Google Shape;1730;p66"/>
          <p:cNvGrpSpPr/>
          <p:nvPr/>
        </p:nvGrpSpPr>
        <p:grpSpPr>
          <a:xfrm>
            <a:off x="1028075" y="454388"/>
            <a:ext cx="1731000" cy="2176650"/>
            <a:chOff x="875675" y="454388"/>
            <a:chExt cx="1731000" cy="2176650"/>
          </a:xfrm>
        </p:grpSpPr>
        <p:sp>
          <p:nvSpPr>
            <p:cNvPr id="1731" name="Google Shape;1731;p66"/>
            <p:cNvSpPr/>
            <p:nvPr/>
          </p:nvSpPr>
          <p:spPr>
            <a:xfrm>
              <a:off x="875675" y="2518538"/>
              <a:ext cx="112500" cy="1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6"/>
            <p:cNvSpPr/>
            <p:nvPr/>
          </p:nvSpPr>
          <p:spPr>
            <a:xfrm>
              <a:off x="2514875" y="1263663"/>
              <a:ext cx="91800" cy="91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6"/>
            <p:cNvSpPr/>
            <p:nvPr/>
          </p:nvSpPr>
          <p:spPr>
            <a:xfrm>
              <a:off x="2430575" y="454388"/>
              <a:ext cx="176100" cy="176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6"/>
            <p:cNvSpPr/>
            <p:nvPr/>
          </p:nvSpPr>
          <p:spPr>
            <a:xfrm>
              <a:off x="1887154" y="1880965"/>
              <a:ext cx="227598" cy="242816"/>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6"/>
            <p:cNvSpPr/>
            <p:nvPr/>
          </p:nvSpPr>
          <p:spPr>
            <a:xfrm>
              <a:off x="886012" y="697961"/>
              <a:ext cx="91834" cy="219272"/>
            </a:xfrm>
            <a:custGeom>
              <a:avLst/>
              <a:gdLst/>
              <a:ahLst/>
              <a:cxnLst/>
              <a:rect l="l" t="t" r="r" b="b"/>
              <a:pathLst>
                <a:path w="1919" h="4582" extrusionOk="0">
                  <a:moveTo>
                    <a:pt x="1812" y="0"/>
                  </a:moveTo>
                  <a:cubicBezTo>
                    <a:pt x="1749" y="0"/>
                    <a:pt x="1705" y="27"/>
                    <a:pt x="1696" y="90"/>
                  </a:cubicBezTo>
                  <a:cubicBezTo>
                    <a:pt x="1678" y="152"/>
                    <a:pt x="1669" y="223"/>
                    <a:pt x="1669" y="286"/>
                  </a:cubicBezTo>
                  <a:cubicBezTo>
                    <a:pt x="1598" y="1312"/>
                    <a:pt x="1535" y="2329"/>
                    <a:pt x="1464" y="3355"/>
                  </a:cubicBezTo>
                  <a:cubicBezTo>
                    <a:pt x="1464" y="3373"/>
                    <a:pt x="1455" y="3390"/>
                    <a:pt x="1455" y="3399"/>
                  </a:cubicBezTo>
                  <a:cubicBezTo>
                    <a:pt x="1286" y="3337"/>
                    <a:pt x="1134" y="3266"/>
                    <a:pt x="973" y="3221"/>
                  </a:cubicBezTo>
                  <a:cubicBezTo>
                    <a:pt x="889" y="3198"/>
                    <a:pt x="806" y="3185"/>
                    <a:pt x="725" y="3185"/>
                  </a:cubicBezTo>
                  <a:cubicBezTo>
                    <a:pt x="583" y="3185"/>
                    <a:pt x="447" y="3226"/>
                    <a:pt x="322" y="3328"/>
                  </a:cubicBezTo>
                  <a:cubicBezTo>
                    <a:pt x="108" y="3497"/>
                    <a:pt x="1" y="3720"/>
                    <a:pt x="63" y="3997"/>
                  </a:cubicBezTo>
                  <a:cubicBezTo>
                    <a:pt x="126" y="4283"/>
                    <a:pt x="313" y="4479"/>
                    <a:pt x="599" y="4550"/>
                  </a:cubicBezTo>
                  <a:cubicBezTo>
                    <a:pt x="680" y="4572"/>
                    <a:pt x="760" y="4582"/>
                    <a:pt x="838" y="4582"/>
                  </a:cubicBezTo>
                  <a:cubicBezTo>
                    <a:pt x="1053" y="4582"/>
                    <a:pt x="1257" y="4507"/>
                    <a:pt x="1446" y="4390"/>
                  </a:cubicBezTo>
                  <a:cubicBezTo>
                    <a:pt x="1580" y="4300"/>
                    <a:pt x="1678" y="4167"/>
                    <a:pt x="1705" y="4006"/>
                  </a:cubicBezTo>
                  <a:cubicBezTo>
                    <a:pt x="1732" y="3836"/>
                    <a:pt x="1749" y="3667"/>
                    <a:pt x="1749" y="3497"/>
                  </a:cubicBezTo>
                  <a:cubicBezTo>
                    <a:pt x="1776" y="3051"/>
                    <a:pt x="1776" y="2605"/>
                    <a:pt x="1803" y="2159"/>
                  </a:cubicBezTo>
                  <a:cubicBezTo>
                    <a:pt x="1839" y="1553"/>
                    <a:pt x="1883" y="937"/>
                    <a:pt x="1919" y="331"/>
                  </a:cubicBezTo>
                  <a:cubicBezTo>
                    <a:pt x="1919" y="250"/>
                    <a:pt x="1919" y="179"/>
                    <a:pt x="1910" y="99"/>
                  </a:cubicBezTo>
                  <a:cubicBezTo>
                    <a:pt x="1910" y="36"/>
                    <a:pt x="1874" y="0"/>
                    <a:pt x="1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6" name="Google Shape;1736;p66"/>
          <p:cNvGrpSpPr/>
          <p:nvPr/>
        </p:nvGrpSpPr>
        <p:grpSpPr>
          <a:xfrm>
            <a:off x="6713979" y="1405355"/>
            <a:ext cx="1688198" cy="3089764"/>
            <a:chOff x="6713979" y="1405355"/>
            <a:chExt cx="1688198" cy="3089764"/>
          </a:xfrm>
        </p:grpSpPr>
        <p:sp>
          <p:nvSpPr>
            <p:cNvPr id="1737" name="Google Shape;1737;p66"/>
            <p:cNvSpPr/>
            <p:nvPr/>
          </p:nvSpPr>
          <p:spPr>
            <a:xfrm>
              <a:off x="6713979" y="3938877"/>
              <a:ext cx="227598" cy="242816"/>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6"/>
            <p:cNvSpPr/>
            <p:nvPr/>
          </p:nvSpPr>
          <p:spPr>
            <a:xfrm>
              <a:off x="7426586" y="1405355"/>
              <a:ext cx="112364" cy="224105"/>
            </a:xfrm>
            <a:custGeom>
              <a:avLst/>
              <a:gdLst/>
              <a:ahLst/>
              <a:cxnLst/>
              <a:rect l="l" t="t" r="r" b="b"/>
              <a:pathLst>
                <a:path w="2348" h="4683" extrusionOk="0">
                  <a:moveTo>
                    <a:pt x="515" y="1"/>
                  </a:moveTo>
                  <a:cubicBezTo>
                    <a:pt x="414" y="1"/>
                    <a:pt x="311" y="17"/>
                    <a:pt x="206" y="46"/>
                  </a:cubicBezTo>
                  <a:cubicBezTo>
                    <a:pt x="37" y="91"/>
                    <a:pt x="1" y="180"/>
                    <a:pt x="63" y="341"/>
                  </a:cubicBezTo>
                  <a:cubicBezTo>
                    <a:pt x="99" y="430"/>
                    <a:pt x="135" y="528"/>
                    <a:pt x="179" y="617"/>
                  </a:cubicBezTo>
                  <a:cubicBezTo>
                    <a:pt x="536" y="1491"/>
                    <a:pt x="893" y="2366"/>
                    <a:pt x="1259" y="3240"/>
                  </a:cubicBezTo>
                  <a:cubicBezTo>
                    <a:pt x="1268" y="3276"/>
                    <a:pt x="1286" y="3320"/>
                    <a:pt x="1303" y="3374"/>
                  </a:cubicBezTo>
                  <a:cubicBezTo>
                    <a:pt x="1250" y="3365"/>
                    <a:pt x="1214" y="3365"/>
                    <a:pt x="1179" y="3365"/>
                  </a:cubicBezTo>
                  <a:cubicBezTo>
                    <a:pt x="1125" y="3365"/>
                    <a:pt x="1071" y="3363"/>
                    <a:pt x="1019" y="3363"/>
                  </a:cubicBezTo>
                  <a:cubicBezTo>
                    <a:pt x="939" y="3363"/>
                    <a:pt x="861" y="3367"/>
                    <a:pt x="786" y="3383"/>
                  </a:cubicBezTo>
                  <a:cubicBezTo>
                    <a:pt x="492" y="3427"/>
                    <a:pt x="269" y="3579"/>
                    <a:pt x="162" y="3873"/>
                  </a:cubicBezTo>
                  <a:cubicBezTo>
                    <a:pt x="37" y="4248"/>
                    <a:pt x="286" y="4640"/>
                    <a:pt x="679" y="4676"/>
                  </a:cubicBezTo>
                  <a:cubicBezTo>
                    <a:pt x="721" y="4681"/>
                    <a:pt x="762" y="4683"/>
                    <a:pt x="803" y="4683"/>
                  </a:cubicBezTo>
                  <a:cubicBezTo>
                    <a:pt x="1009" y="4683"/>
                    <a:pt x="1207" y="4627"/>
                    <a:pt x="1393" y="4516"/>
                  </a:cubicBezTo>
                  <a:cubicBezTo>
                    <a:pt x="1518" y="4435"/>
                    <a:pt x="1607" y="4328"/>
                    <a:pt x="1651" y="4186"/>
                  </a:cubicBezTo>
                  <a:cubicBezTo>
                    <a:pt x="1732" y="3909"/>
                    <a:pt x="1669" y="3650"/>
                    <a:pt x="1562" y="3400"/>
                  </a:cubicBezTo>
                  <a:cubicBezTo>
                    <a:pt x="1187" y="2499"/>
                    <a:pt x="822" y="1607"/>
                    <a:pt x="447" y="706"/>
                  </a:cubicBezTo>
                  <a:cubicBezTo>
                    <a:pt x="438" y="671"/>
                    <a:pt x="429" y="635"/>
                    <a:pt x="411" y="581"/>
                  </a:cubicBezTo>
                  <a:cubicBezTo>
                    <a:pt x="465" y="564"/>
                    <a:pt x="509" y="546"/>
                    <a:pt x="563" y="546"/>
                  </a:cubicBezTo>
                  <a:cubicBezTo>
                    <a:pt x="596" y="542"/>
                    <a:pt x="629" y="540"/>
                    <a:pt x="661" y="540"/>
                  </a:cubicBezTo>
                  <a:cubicBezTo>
                    <a:pt x="837" y="540"/>
                    <a:pt x="1001" y="599"/>
                    <a:pt x="1152" y="697"/>
                  </a:cubicBezTo>
                  <a:cubicBezTo>
                    <a:pt x="1268" y="769"/>
                    <a:pt x="1375" y="840"/>
                    <a:pt x="1491" y="912"/>
                  </a:cubicBezTo>
                  <a:cubicBezTo>
                    <a:pt x="1669" y="1023"/>
                    <a:pt x="1866" y="1079"/>
                    <a:pt x="2071" y="1079"/>
                  </a:cubicBezTo>
                  <a:cubicBezTo>
                    <a:pt x="2113" y="1079"/>
                    <a:pt x="2154" y="1077"/>
                    <a:pt x="2196" y="1072"/>
                  </a:cubicBezTo>
                  <a:cubicBezTo>
                    <a:pt x="2285" y="1063"/>
                    <a:pt x="2347" y="1001"/>
                    <a:pt x="2338" y="938"/>
                  </a:cubicBezTo>
                  <a:cubicBezTo>
                    <a:pt x="2320" y="858"/>
                    <a:pt x="2258" y="849"/>
                    <a:pt x="2187" y="849"/>
                  </a:cubicBezTo>
                  <a:cubicBezTo>
                    <a:pt x="2162" y="852"/>
                    <a:pt x="2138" y="853"/>
                    <a:pt x="2115" y="853"/>
                  </a:cubicBezTo>
                  <a:cubicBezTo>
                    <a:pt x="1879" y="853"/>
                    <a:pt x="1678" y="735"/>
                    <a:pt x="1500" y="581"/>
                  </a:cubicBezTo>
                  <a:cubicBezTo>
                    <a:pt x="1339" y="439"/>
                    <a:pt x="1187" y="296"/>
                    <a:pt x="1018" y="162"/>
                  </a:cubicBezTo>
                  <a:cubicBezTo>
                    <a:pt x="860" y="49"/>
                    <a:pt x="691" y="1"/>
                    <a:pt x="5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6"/>
            <p:cNvSpPr/>
            <p:nvPr/>
          </p:nvSpPr>
          <p:spPr>
            <a:xfrm>
              <a:off x="7314075" y="2306675"/>
              <a:ext cx="112500" cy="1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6"/>
            <p:cNvSpPr/>
            <p:nvPr/>
          </p:nvSpPr>
          <p:spPr>
            <a:xfrm>
              <a:off x="7831975" y="1725125"/>
              <a:ext cx="91800" cy="91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6"/>
            <p:cNvSpPr/>
            <p:nvPr/>
          </p:nvSpPr>
          <p:spPr>
            <a:xfrm>
              <a:off x="8174579" y="2718665"/>
              <a:ext cx="227598" cy="242816"/>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6"/>
            <p:cNvSpPr/>
            <p:nvPr/>
          </p:nvSpPr>
          <p:spPr>
            <a:xfrm>
              <a:off x="6941587" y="4275848"/>
              <a:ext cx="91834" cy="219272"/>
            </a:xfrm>
            <a:custGeom>
              <a:avLst/>
              <a:gdLst/>
              <a:ahLst/>
              <a:cxnLst/>
              <a:rect l="l" t="t" r="r" b="b"/>
              <a:pathLst>
                <a:path w="1919" h="4582" extrusionOk="0">
                  <a:moveTo>
                    <a:pt x="1812" y="0"/>
                  </a:moveTo>
                  <a:cubicBezTo>
                    <a:pt x="1749" y="0"/>
                    <a:pt x="1705" y="27"/>
                    <a:pt x="1696" y="90"/>
                  </a:cubicBezTo>
                  <a:cubicBezTo>
                    <a:pt x="1678" y="152"/>
                    <a:pt x="1669" y="223"/>
                    <a:pt x="1669" y="286"/>
                  </a:cubicBezTo>
                  <a:cubicBezTo>
                    <a:pt x="1598" y="1312"/>
                    <a:pt x="1535" y="2329"/>
                    <a:pt x="1464" y="3355"/>
                  </a:cubicBezTo>
                  <a:cubicBezTo>
                    <a:pt x="1464" y="3373"/>
                    <a:pt x="1455" y="3390"/>
                    <a:pt x="1455" y="3399"/>
                  </a:cubicBezTo>
                  <a:cubicBezTo>
                    <a:pt x="1286" y="3337"/>
                    <a:pt x="1134" y="3266"/>
                    <a:pt x="973" y="3221"/>
                  </a:cubicBezTo>
                  <a:cubicBezTo>
                    <a:pt x="889" y="3198"/>
                    <a:pt x="806" y="3185"/>
                    <a:pt x="725" y="3185"/>
                  </a:cubicBezTo>
                  <a:cubicBezTo>
                    <a:pt x="583" y="3185"/>
                    <a:pt x="447" y="3226"/>
                    <a:pt x="322" y="3328"/>
                  </a:cubicBezTo>
                  <a:cubicBezTo>
                    <a:pt x="108" y="3497"/>
                    <a:pt x="1" y="3720"/>
                    <a:pt x="63" y="3997"/>
                  </a:cubicBezTo>
                  <a:cubicBezTo>
                    <a:pt x="126" y="4283"/>
                    <a:pt x="313" y="4479"/>
                    <a:pt x="599" y="4550"/>
                  </a:cubicBezTo>
                  <a:cubicBezTo>
                    <a:pt x="680" y="4572"/>
                    <a:pt x="760" y="4582"/>
                    <a:pt x="838" y="4582"/>
                  </a:cubicBezTo>
                  <a:cubicBezTo>
                    <a:pt x="1053" y="4582"/>
                    <a:pt x="1257" y="4507"/>
                    <a:pt x="1446" y="4390"/>
                  </a:cubicBezTo>
                  <a:cubicBezTo>
                    <a:pt x="1580" y="4300"/>
                    <a:pt x="1678" y="4167"/>
                    <a:pt x="1705" y="4006"/>
                  </a:cubicBezTo>
                  <a:cubicBezTo>
                    <a:pt x="1732" y="3836"/>
                    <a:pt x="1749" y="3667"/>
                    <a:pt x="1749" y="3497"/>
                  </a:cubicBezTo>
                  <a:cubicBezTo>
                    <a:pt x="1776" y="3051"/>
                    <a:pt x="1776" y="2605"/>
                    <a:pt x="1803" y="2159"/>
                  </a:cubicBezTo>
                  <a:cubicBezTo>
                    <a:pt x="1839" y="1553"/>
                    <a:pt x="1883" y="937"/>
                    <a:pt x="1919" y="331"/>
                  </a:cubicBezTo>
                  <a:cubicBezTo>
                    <a:pt x="1919" y="250"/>
                    <a:pt x="1919" y="179"/>
                    <a:pt x="1910" y="99"/>
                  </a:cubicBezTo>
                  <a:cubicBezTo>
                    <a:pt x="1910" y="36"/>
                    <a:pt x="1874" y="0"/>
                    <a:pt x="1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3" name="Google Shape;1743;p66"/>
          <p:cNvGrpSpPr/>
          <p:nvPr/>
        </p:nvGrpSpPr>
        <p:grpSpPr>
          <a:xfrm rot="1639150">
            <a:off x="7534486" y="494325"/>
            <a:ext cx="1569363" cy="1044860"/>
            <a:chOff x="-2053" y="70101"/>
            <a:chExt cx="960211" cy="639295"/>
          </a:xfrm>
        </p:grpSpPr>
        <p:sp>
          <p:nvSpPr>
            <p:cNvPr id="1744" name="Google Shape;1744;p66"/>
            <p:cNvSpPr/>
            <p:nvPr/>
          </p:nvSpPr>
          <p:spPr>
            <a:xfrm>
              <a:off x="-2053" y="70101"/>
              <a:ext cx="960211" cy="639295"/>
            </a:xfrm>
            <a:custGeom>
              <a:avLst/>
              <a:gdLst/>
              <a:ahLst/>
              <a:cxnLst/>
              <a:rect l="l" t="t" r="r" b="b"/>
              <a:pathLst>
                <a:path w="20065" h="13359" extrusionOk="0">
                  <a:moveTo>
                    <a:pt x="16838" y="2438"/>
                  </a:moveTo>
                  <a:cubicBezTo>
                    <a:pt x="16959" y="2438"/>
                    <a:pt x="17079" y="2496"/>
                    <a:pt x="17147" y="2606"/>
                  </a:cubicBezTo>
                  <a:cubicBezTo>
                    <a:pt x="17165" y="2642"/>
                    <a:pt x="17174" y="2695"/>
                    <a:pt x="17156" y="2740"/>
                  </a:cubicBezTo>
                  <a:cubicBezTo>
                    <a:pt x="17129" y="2847"/>
                    <a:pt x="17076" y="2954"/>
                    <a:pt x="17040" y="3043"/>
                  </a:cubicBezTo>
                  <a:cubicBezTo>
                    <a:pt x="16826" y="2972"/>
                    <a:pt x="16612" y="2892"/>
                    <a:pt x="16371" y="2802"/>
                  </a:cubicBezTo>
                  <a:cubicBezTo>
                    <a:pt x="16451" y="2704"/>
                    <a:pt x="16523" y="2606"/>
                    <a:pt x="16603" y="2526"/>
                  </a:cubicBezTo>
                  <a:cubicBezTo>
                    <a:pt x="16669" y="2467"/>
                    <a:pt x="16754" y="2438"/>
                    <a:pt x="16838" y="2438"/>
                  </a:cubicBezTo>
                  <a:close/>
                  <a:moveTo>
                    <a:pt x="14497" y="1864"/>
                  </a:moveTo>
                  <a:cubicBezTo>
                    <a:pt x="14776" y="1864"/>
                    <a:pt x="15055" y="1893"/>
                    <a:pt x="15336" y="1955"/>
                  </a:cubicBezTo>
                  <a:cubicBezTo>
                    <a:pt x="15470" y="1982"/>
                    <a:pt x="15595" y="2026"/>
                    <a:pt x="15729" y="2071"/>
                  </a:cubicBezTo>
                  <a:cubicBezTo>
                    <a:pt x="15613" y="2294"/>
                    <a:pt x="15514" y="2499"/>
                    <a:pt x="15407" y="2713"/>
                  </a:cubicBezTo>
                  <a:cubicBezTo>
                    <a:pt x="15336" y="2695"/>
                    <a:pt x="15265" y="2669"/>
                    <a:pt x="15193" y="2651"/>
                  </a:cubicBezTo>
                  <a:cubicBezTo>
                    <a:pt x="14858" y="2570"/>
                    <a:pt x="14528" y="2528"/>
                    <a:pt x="14202" y="2528"/>
                  </a:cubicBezTo>
                  <a:cubicBezTo>
                    <a:pt x="13626" y="2528"/>
                    <a:pt x="13064" y="2660"/>
                    <a:pt x="12517" y="2945"/>
                  </a:cubicBezTo>
                  <a:cubicBezTo>
                    <a:pt x="12428" y="2999"/>
                    <a:pt x="12339" y="3061"/>
                    <a:pt x="12249" y="3115"/>
                  </a:cubicBezTo>
                  <a:cubicBezTo>
                    <a:pt x="12230" y="3128"/>
                    <a:pt x="12201" y="3136"/>
                    <a:pt x="12176" y="3136"/>
                  </a:cubicBezTo>
                  <a:cubicBezTo>
                    <a:pt x="12167" y="3136"/>
                    <a:pt x="12158" y="3135"/>
                    <a:pt x="12151" y="3133"/>
                  </a:cubicBezTo>
                  <a:cubicBezTo>
                    <a:pt x="12062" y="3106"/>
                    <a:pt x="11991" y="3070"/>
                    <a:pt x="11910" y="3034"/>
                  </a:cubicBezTo>
                  <a:cubicBezTo>
                    <a:pt x="11830" y="3008"/>
                    <a:pt x="11741" y="2981"/>
                    <a:pt x="11652" y="2954"/>
                  </a:cubicBezTo>
                  <a:cubicBezTo>
                    <a:pt x="11732" y="2820"/>
                    <a:pt x="11857" y="2740"/>
                    <a:pt x="11973" y="2660"/>
                  </a:cubicBezTo>
                  <a:cubicBezTo>
                    <a:pt x="12481" y="2294"/>
                    <a:pt x="13052" y="2071"/>
                    <a:pt x="13659" y="1946"/>
                  </a:cubicBezTo>
                  <a:cubicBezTo>
                    <a:pt x="13940" y="1893"/>
                    <a:pt x="14219" y="1864"/>
                    <a:pt x="14497" y="1864"/>
                  </a:cubicBezTo>
                  <a:close/>
                  <a:moveTo>
                    <a:pt x="16808" y="3186"/>
                  </a:moveTo>
                  <a:cubicBezTo>
                    <a:pt x="16862" y="3213"/>
                    <a:pt x="16915" y="3240"/>
                    <a:pt x="16978" y="3275"/>
                  </a:cubicBezTo>
                  <a:cubicBezTo>
                    <a:pt x="16969" y="3329"/>
                    <a:pt x="16951" y="3373"/>
                    <a:pt x="16933" y="3454"/>
                  </a:cubicBezTo>
                  <a:cubicBezTo>
                    <a:pt x="16879" y="3347"/>
                    <a:pt x="16835" y="3275"/>
                    <a:pt x="16799" y="3204"/>
                  </a:cubicBezTo>
                  <a:cubicBezTo>
                    <a:pt x="16799" y="3195"/>
                    <a:pt x="16808" y="3186"/>
                    <a:pt x="16808" y="3186"/>
                  </a:cubicBezTo>
                  <a:close/>
                  <a:moveTo>
                    <a:pt x="14337" y="2759"/>
                  </a:moveTo>
                  <a:cubicBezTo>
                    <a:pt x="14730" y="2759"/>
                    <a:pt x="15096" y="2815"/>
                    <a:pt x="15345" y="2936"/>
                  </a:cubicBezTo>
                  <a:cubicBezTo>
                    <a:pt x="15283" y="3133"/>
                    <a:pt x="15229" y="3320"/>
                    <a:pt x="15167" y="3516"/>
                  </a:cubicBezTo>
                  <a:cubicBezTo>
                    <a:pt x="14782" y="3216"/>
                    <a:pt x="14402" y="3084"/>
                    <a:pt x="14026" y="3084"/>
                  </a:cubicBezTo>
                  <a:cubicBezTo>
                    <a:pt x="13573" y="3084"/>
                    <a:pt x="13126" y="3275"/>
                    <a:pt x="12678" y="3596"/>
                  </a:cubicBezTo>
                  <a:cubicBezTo>
                    <a:pt x="12642" y="3561"/>
                    <a:pt x="12597" y="3507"/>
                    <a:pt x="12553" y="3454"/>
                  </a:cubicBezTo>
                  <a:cubicBezTo>
                    <a:pt x="12499" y="3400"/>
                    <a:pt x="12455" y="3347"/>
                    <a:pt x="12401" y="3302"/>
                  </a:cubicBezTo>
                  <a:cubicBezTo>
                    <a:pt x="12713" y="2967"/>
                    <a:pt x="13575" y="2759"/>
                    <a:pt x="14337" y="2759"/>
                  </a:cubicBezTo>
                  <a:close/>
                  <a:moveTo>
                    <a:pt x="19125" y="234"/>
                  </a:moveTo>
                  <a:cubicBezTo>
                    <a:pt x="19179" y="234"/>
                    <a:pt x="19234" y="237"/>
                    <a:pt x="19288" y="242"/>
                  </a:cubicBezTo>
                  <a:cubicBezTo>
                    <a:pt x="19342" y="251"/>
                    <a:pt x="19368" y="278"/>
                    <a:pt x="19377" y="340"/>
                  </a:cubicBezTo>
                  <a:cubicBezTo>
                    <a:pt x="19386" y="438"/>
                    <a:pt x="19386" y="545"/>
                    <a:pt x="19315" y="626"/>
                  </a:cubicBezTo>
                  <a:cubicBezTo>
                    <a:pt x="19217" y="733"/>
                    <a:pt x="19199" y="858"/>
                    <a:pt x="19208" y="992"/>
                  </a:cubicBezTo>
                  <a:cubicBezTo>
                    <a:pt x="19235" y="1910"/>
                    <a:pt x="19261" y="2838"/>
                    <a:pt x="19288" y="3757"/>
                  </a:cubicBezTo>
                  <a:cubicBezTo>
                    <a:pt x="19288" y="3802"/>
                    <a:pt x="19288" y="3855"/>
                    <a:pt x="19297" y="3900"/>
                  </a:cubicBezTo>
                  <a:cubicBezTo>
                    <a:pt x="19306" y="3971"/>
                    <a:pt x="19270" y="4016"/>
                    <a:pt x="19199" y="4051"/>
                  </a:cubicBezTo>
                  <a:cubicBezTo>
                    <a:pt x="19047" y="3953"/>
                    <a:pt x="19020" y="3811"/>
                    <a:pt x="19020" y="3659"/>
                  </a:cubicBezTo>
                  <a:cubicBezTo>
                    <a:pt x="19003" y="3257"/>
                    <a:pt x="19003" y="2856"/>
                    <a:pt x="18994" y="2455"/>
                  </a:cubicBezTo>
                  <a:cubicBezTo>
                    <a:pt x="18976" y="1964"/>
                    <a:pt x="18958" y="1482"/>
                    <a:pt x="18931" y="992"/>
                  </a:cubicBezTo>
                  <a:cubicBezTo>
                    <a:pt x="18922" y="840"/>
                    <a:pt x="18896" y="706"/>
                    <a:pt x="18771" y="599"/>
                  </a:cubicBezTo>
                  <a:cubicBezTo>
                    <a:pt x="18690" y="528"/>
                    <a:pt x="18726" y="403"/>
                    <a:pt x="18726" y="296"/>
                  </a:cubicBezTo>
                  <a:cubicBezTo>
                    <a:pt x="18859" y="251"/>
                    <a:pt x="18992" y="234"/>
                    <a:pt x="19125" y="234"/>
                  </a:cubicBezTo>
                  <a:close/>
                  <a:moveTo>
                    <a:pt x="14048" y="3337"/>
                  </a:moveTo>
                  <a:cubicBezTo>
                    <a:pt x="14064" y="3337"/>
                    <a:pt x="14080" y="3337"/>
                    <a:pt x="14096" y="3338"/>
                  </a:cubicBezTo>
                  <a:cubicBezTo>
                    <a:pt x="14462" y="3347"/>
                    <a:pt x="14765" y="3516"/>
                    <a:pt x="15042" y="3730"/>
                  </a:cubicBezTo>
                  <a:cubicBezTo>
                    <a:pt x="15068" y="3757"/>
                    <a:pt x="15086" y="3811"/>
                    <a:pt x="15086" y="3855"/>
                  </a:cubicBezTo>
                  <a:cubicBezTo>
                    <a:pt x="15077" y="3944"/>
                    <a:pt x="15051" y="4034"/>
                    <a:pt x="15033" y="4141"/>
                  </a:cubicBezTo>
                  <a:cubicBezTo>
                    <a:pt x="14645" y="3876"/>
                    <a:pt x="14275" y="3765"/>
                    <a:pt x="13936" y="3765"/>
                  </a:cubicBezTo>
                  <a:cubicBezTo>
                    <a:pt x="13532" y="3765"/>
                    <a:pt x="13173" y="3921"/>
                    <a:pt x="12883" y="4158"/>
                  </a:cubicBezTo>
                  <a:cubicBezTo>
                    <a:pt x="12856" y="4051"/>
                    <a:pt x="12829" y="3953"/>
                    <a:pt x="12802" y="3828"/>
                  </a:cubicBezTo>
                  <a:cubicBezTo>
                    <a:pt x="12927" y="3739"/>
                    <a:pt x="13043" y="3632"/>
                    <a:pt x="13186" y="3561"/>
                  </a:cubicBezTo>
                  <a:cubicBezTo>
                    <a:pt x="13457" y="3417"/>
                    <a:pt x="13744" y="3337"/>
                    <a:pt x="14048" y="3337"/>
                  </a:cubicBezTo>
                  <a:close/>
                  <a:moveTo>
                    <a:pt x="11288" y="3792"/>
                  </a:moveTo>
                  <a:cubicBezTo>
                    <a:pt x="11293" y="3792"/>
                    <a:pt x="11298" y="3793"/>
                    <a:pt x="11304" y="3793"/>
                  </a:cubicBezTo>
                  <a:cubicBezTo>
                    <a:pt x="11107" y="3989"/>
                    <a:pt x="10911" y="4194"/>
                    <a:pt x="10715" y="4399"/>
                  </a:cubicBezTo>
                  <a:cubicBezTo>
                    <a:pt x="10759" y="4031"/>
                    <a:pt x="11000" y="3792"/>
                    <a:pt x="11288" y="3792"/>
                  </a:cubicBezTo>
                  <a:close/>
                  <a:moveTo>
                    <a:pt x="16818" y="1716"/>
                  </a:moveTo>
                  <a:cubicBezTo>
                    <a:pt x="17158" y="1716"/>
                    <a:pt x="17506" y="1891"/>
                    <a:pt x="17611" y="2187"/>
                  </a:cubicBezTo>
                  <a:cubicBezTo>
                    <a:pt x="17504" y="2267"/>
                    <a:pt x="17406" y="2347"/>
                    <a:pt x="17299" y="2428"/>
                  </a:cubicBezTo>
                  <a:cubicBezTo>
                    <a:pt x="17227" y="2303"/>
                    <a:pt x="17076" y="2240"/>
                    <a:pt x="16906" y="2223"/>
                  </a:cubicBezTo>
                  <a:cubicBezTo>
                    <a:pt x="16873" y="2218"/>
                    <a:pt x="16840" y="2216"/>
                    <a:pt x="16808" y="2216"/>
                  </a:cubicBezTo>
                  <a:cubicBezTo>
                    <a:pt x="16646" y="2216"/>
                    <a:pt x="16508" y="2274"/>
                    <a:pt x="16389" y="2401"/>
                  </a:cubicBezTo>
                  <a:cubicBezTo>
                    <a:pt x="16184" y="2624"/>
                    <a:pt x="16041" y="2883"/>
                    <a:pt x="15952" y="3168"/>
                  </a:cubicBezTo>
                  <a:cubicBezTo>
                    <a:pt x="15871" y="3409"/>
                    <a:pt x="15809" y="3650"/>
                    <a:pt x="15755" y="3891"/>
                  </a:cubicBezTo>
                  <a:cubicBezTo>
                    <a:pt x="15675" y="4266"/>
                    <a:pt x="15595" y="4640"/>
                    <a:pt x="15514" y="5015"/>
                  </a:cubicBezTo>
                  <a:cubicBezTo>
                    <a:pt x="15381" y="5006"/>
                    <a:pt x="15256" y="4988"/>
                    <a:pt x="15131" y="4979"/>
                  </a:cubicBezTo>
                  <a:cubicBezTo>
                    <a:pt x="15211" y="4506"/>
                    <a:pt x="15283" y="4042"/>
                    <a:pt x="15390" y="3588"/>
                  </a:cubicBezTo>
                  <a:cubicBezTo>
                    <a:pt x="15497" y="3106"/>
                    <a:pt x="15666" y="2642"/>
                    <a:pt x="15961" y="2240"/>
                  </a:cubicBezTo>
                  <a:cubicBezTo>
                    <a:pt x="16094" y="2053"/>
                    <a:pt x="16255" y="1893"/>
                    <a:pt x="16469" y="1785"/>
                  </a:cubicBezTo>
                  <a:cubicBezTo>
                    <a:pt x="16577" y="1739"/>
                    <a:pt x="16697" y="1716"/>
                    <a:pt x="16818" y="1716"/>
                  </a:cubicBezTo>
                  <a:close/>
                  <a:moveTo>
                    <a:pt x="16059" y="3588"/>
                  </a:moveTo>
                  <a:cubicBezTo>
                    <a:pt x="16139" y="3632"/>
                    <a:pt x="16175" y="3695"/>
                    <a:pt x="16192" y="3766"/>
                  </a:cubicBezTo>
                  <a:cubicBezTo>
                    <a:pt x="16219" y="3927"/>
                    <a:pt x="16255" y="4087"/>
                    <a:pt x="16255" y="4248"/>
                  </a:cubicBezTo>
                  <a:cubicBezTo>
                    <a:pt x="16255" y="4542"/>
                    <a:pt x="16192" y="4836"/>
                    <a:pt x="16103" y="5131"/>
                  </a:cubicBezTo>
                  <a:cubicBezTo>
                    <a:pt x="15969" y="5104"/>
                    <a:pt x="15862" y="5086"/>
                    <a:pt x="15737" y="5068"/>
                  </a:cubicBezTo>
                  <a:cubicBezTo>
                    <a:pt x="15845" y="4569"/>
                    <a:pt x="15952" y="4087"/>
                    <a:pt x="16059" y="3588"/>
                  </a:cubicBezTo>
                  <a:close/>
                  <a:moveTo>
                    <a:pt x="17926" y="3149"/>
                  </a:moveTo>
                  <a:cubicBezTo>
                    <a:pt x="17934" y="3149"/>
                    <a:pt x="17942" y="3149"/>
                    <a:pt x="17950" y="3150"/>
                  </a:cubicBezTo>
                  <a:cubicBezTo>
                    <a:pt x="18021" y="3168"/>
                    <a:pt x="18048" y="3231"/>
                    <a:pt x="18057" y="3293"/>
                  </a:cubicBezTo>
                  <a:cubicBezTo>
                    <a:pt x="18066" y="3356"/>
                    <a:pt x="18066" y="3418"/>
                    <a:pt x="18066" y="3480"/>
                  </a:cubicBezTo>
                  <a:cubicBezTo>
                    <a:pt x="17995" y="4042"/>
                    <a:pt x="17852" y="4596"/>
                    <a:pt x="17656" y="5131"/>
                  </a:cubicBezTo>
                  <a:cubicBezTo>
                    <a:pt x="17656" y="5140"/>
                    <a:pt x="17647" y="5149"/>
                    <a:pt x="17629" y="5175"/>
                  </a:cubicBezTo>
                  <a:cubicBezTo>
                    <a:pt x="17513" y="5175"/>
                    <a:pt x="17406" y="5175"/>
                    <a:pt x="17290" y="5184"/>
                  </a:cubicBezTo>
                  <a:cubicBezTo>
                    <a:pt x="17299" y="5122"/>
                    <a:pt x="17299" y="5068"/>
                    <a:pt x="17308" y="5024"/>
                  </a:cubicBezTo>
                  <a:cubicBezTo>
                    <a:pt x="17406" y="4524"/>
                    <a:pt x="17486" y="4025"/>
                    <a:pt x="17647" y="3543"/>
                  </a:cubicBezTo>
                  <a:cubicBezTo>
                    <a:pt x="17691" y="3436"/>
                    <a:pt x="17745" y="3338"/>
                    <a:pt x="17798" y="3231"/>
                  </a:cubicBezTo>
                  <a:cubicBezTo>
                    <a:pt x="17822" y="3183"/>
                    <a:pt x="17861" y="3149"/>
                    <a:pt x="17926" y="3149"/>
                  </a:cubicBezTo>
                  <a:close/>
                  <a:moveTo>
                    <a:pt x="16264" y="3017"/>
                  </a:moveTo>
                  <a:cubicBezTo>
                    <a:pt x="16326" y="3052"/>
                    <a:pt x="16389" y="3061"/>
                    <a:pt x="16424" y="3106"/>
                  </a:cubicBezTo>
                  <a:cubicBezTo>
                    <a:pt x="16656" y="3329"/>
                    <a:pt x="16790" y="3605"/>
                    <a:pt x="16808" y="3935"/>
                  </a:cubicBezTo>
                  <a:cubicBezTo>
                    <a:pt x="16817" y="4034"/>
                    <a:pt x="16772" y="4141"/>
                    <a:pt x="16746" y="4239"/>
                  </a:cubicBezTo>
                  <a:cubicBezTo>
                    <a:pt x="16692" y="4569"/>
                    <a:pt x="16630" y="4899"/>
                    <a:pt x="16567" y="5238"/>
                  </a:cubicBezTo>
                  <a:cubicBezTo>
                    <a:pt x="16469" y="5220"/>
                    <a:pt x="16389" y="5211"/>
                    <a:pt x="16300" y="5193"/>
                  </a:cubicBezTo>
                  <a:cubicBezTo>
                    <a:pt x="16326" y="5113"/>
                    <a:pt x="16353" y="5042"/>
                    <a:pt x="16371" y="4970"/>
                  </a:cubicBezTo>
                  <a:cubicBezTo>
                    <a:pt x="16478" y="4649"/>
                    <a:pt x="16523" y="4319"/>
                    <a:pt x="16478" y="3980"/>
                  </a:cubicBezTo>
                  <a:cubicBezTo>
                    <a:pt x="16451" y="3721"/>
                    <a:pt x="16344" y="3498"/>
                    <a:pt x="16139" y="3311"/>
                  </a:cubicBezTo>
                  <a:cubicBezTo>
                    <a:pt x="16184" y="3213"/>
                    <a:pt x="16219" y="3124"/>
                    <a:pt x="16264" y="3017"/>
                  </a:cubicBezTo>
                  <a:close/>
                  <a:moveTo>
                    <a:pt x="13926" y="4020"/>
                  </a:moveTo>
                  <a:cubicBezTo>
                    <a:pt x="14185" y="4020"/>
                    <a:pt x="14445" y="4093"/>
                    <a:pt x="14685" y="4221"/>
                  </a:cubicBezTo>
                  <a:cubicBezTo>
                    <a:pt x="14747" y="4248"/>
                    <a:pt x="14792" y="4283"/>
                    <a:pt x="14845" y="4328"/>
                  </a:cubicBezTo>
                  <a:cubicBezTo>
                    <a:pt x="14935" y="4390"/>
                    <a:pt x="14988" y="4480"/>
                    <a:pt x="14944" y="4596"/>
                  </a:cubicBezTo>
                  <a:cubicBezTo>
                    <a:pt x="14935" y="4640"/>
                    <a:pt x="14926" y="4685"/>
                    <a:pt x="14926" y="4720"/>
                  </a:cubicBezTo>
                  <a:cubicBezTo>
                    <a:pt x="14908" y="4908"/>
                    <a:pt x="14854" y="5033"/>
                    <a:pt x="14658" y="5095"/>
                  </a:cubicBezTo>
                  <a:cubicBezTo>
                    <a:pt x="14542" y="5131"/>
                    <a:pt x="14453" y="5247"/>
                    <a:pt x="14328" y="5336"/>
                  </a:cubicBezTo>
                  <a:cubicBezTo>
                    <a:pt x="14248" y="5318"/>
                    <a:pt x="14132" y="5291"/>
                    <a:pt x="14025" y="5274"/>
                  </a:cubicBezTo>
                  <a:cubicBezTo>
                    <a:pt x="13766" y="5220"/>
                    <a:pt x="13498" y="5167"/>
                    <a:pt x="13240" y="5113"/>
                  </a:cubicBezTo>
                  <a:cubicBezTo>
                    <a:pt x="13186" y="5104"/>
                    <a:pt x="13133" y="5077"/>
                    <a:pt x="13079" y="5059"/>
                  </a:cubicBezTo>
                  <a:cubicBezTo>
                    <a:pt x="12972" y="5033"/>
                    <a:pt x="12910" y="4952"/>
                    <a:pt x="12883" y="4854"/>
                  </a:cubicBezTo>
                  <a:cubicBezTo>
                    <a:pt x="12820" y="4631"/>
                    <a:pt x="12874" y="4489"/>
                    <a:pt x="13052" y="4337"/>
                  </a:cubicBezTo>
                  <a:cubicBezTo>
                    <a:pt x="13325" y="4117"/>
                    <a:pt x="13626" y="4020"/>
                    <a:pt x="13926" y="4020"/>
                  </a:cubicBezTo>
                  <a:close/>
                  <a:moveTo>
                    <a:pt x="15024" y="5226"/>
                  </a:moveTo>
                  <a:cubicBezTo>
                    <a:pt x="15044" y="5226"/>
                    <a:pt x="15065" y="5227"/>
                    <a:pt x="15086" y="5229"/>
                  </a:cubicBezTo>
                  <a:cubicBezTo>
                    <a:pt x="15309" y="5256"/>
                    <a:pt x="15541" y="5291"/>
                    <a:pt x="15764" y="5336"/>
                  </a:cubicBezTo>
                  <a:cubicBezTo>
                    <a:pt x="15952" y="5372"/>
                    <a:pt x="16130" y="5407"/>
                    <a:pt x="16317" y="5452"/>
                  </a:cubicBezTo>
                  <a:cubicBezTo>
                    <a:pt x="16371" y="5461"/>
                    <a:pt x="16424" y="5479"/>
                    <a:pt x="16487" y="5497"/>
                  </a:cubicBezTo>
                  <a:cubicBezTo>
                    <a:pt x="16469" y="5595"/>
                    <a:pt x="16451" y="5684"/>
                    <a:pt x="16433" y="5791"/>
                  </a:cubicBezTo>
                  <a:cubicBezTo>
                    <a:pt x="15827" y="5657"/>
                    <a:pt x="15238" y="5532"/>
                    <a:pt x="14613" y="5398"/>
                  </a:cubicBezTo>
                  <a:cubicBezTo>
                    <a:pt x="14746" y="5281"/>
                    <a:pt x="14879" y="5226"/>
                    <a:pt x="15024" y="5226"/>
                  </a:cubicBezTo>
                  <a:close/>
                  <a:moveTo>
                    <a:pt x="17453" y="5417"/>
                  </a:moveTo>
                  <a:cubicBezTo>
                    <a:pt x="17481" y="5417"/>
                    <a:pt x="17510" y="5420"/>
                    <a:pt x="17540" y="5425"/>
                  </a:cubicBezTo>
                  <a:cubicBezTo>
                    <a:pt x="17789" y="5470"/>
                    <a:pt x="17950" y="5702"/>
                    <a:pt x="17905" y="5943"/>
                  </a:cubicBezTo>
                  <a:cubicBezTo>
                    <a:pt x="17866" y="6155"/>
                    <a:pt x="17688" y="6298"/>
                    <a:pt x="17474" y="6298"/>
                  </a:cubicBezTo>
                  <a:cubicBezTo>
                    <a:pt x="17446" y="6298"/>
                    <a:pt x="17417" y="6296"/>
                    <a:pt x="17388" y="6291"/>
                  </a:cubicBezTo>
                  <a:cubicBezTo>
                    <a:pt x="17138" y="6246"/>
                    <a:pt x="16986" y="6032"/>
                    <a:pt x="17031" y="5773"/>
                  </a:cubicBezTo>
                  <a:cubicBezTo>
                    <a:pt x="17063" y="5561"/>
                    <a:pt x="17240" y="5417"/>
                    <a:pt x="17453" y="5417"/>
                  </a:cubicBezTo>
                  <a:close/>
                  <a:moveTo>
                    <a:pt x="11625" y="3837"/>
                  </a:moveTo>
                  <a:cubicBezTo>
                    <a:pt x="11848" y="3927"/>
                    <a:pt x="11982" y="4087"/>
                    <a:pt x="12000" y="4319"/>
                  </a:cubicBezTo>
                  <a:cubicBezTo>
                    <a:pt x="12017" y="4515"/>
                    <a:pt x="12000" y="4720"/>
                    <a:pt x="12008" y="4926"/>
                  </a:cubicBezTo>
                  <a:cubicBezTo>
                    <a:pt x="12017" y="5086"/>
                    <a:pt x="12026" y="5247"/>
                    <a:pt x="12053" y="5407"/>
                  </a:cubicBezTo>
                  <a:cubicBezTo>
                    <a:pt x="12080" y="5532"/>
                    <a:pt x="12160" y="5630"/>
                    <a:pt x="12267" y="5711"/>
                  </a:cubicBezTo>
                  <a:cubicBezTo>
                    <a:pt x="12463" y="5862"/>
                    <a:pt x="12704" y="5961"/>
                    <a:pt x="12945" y="6014"/>
                  </a:cubicBezTo>
                  <a:cubicBezTo>
                    <a:pt x="13784" y="6201"/>
                    <a:pt x="14631" y="6380"/>
                    <a:pt x="15470" y="6558"/>
                  </a:cubicBezTo>
                  <a:cubicBezTo>
                    <a:pt x="15791" y="6630"/>
                    <a:pt x="16112" y="6701"/>
                    <a:pt x="16433" y="6763"/>
                  </a:cubicBezTo>
                  <a:cubicBezTo>
                    <a:pt x="16440" y="6878"/>
                    <a:pt x="16431" y="6916"/>
                    <a:pt x="16369" y="6916"/>
                  </a:cubicBezTo>
                  <a:cubicBezTo>
                    <a:pt x="16348" y="6916"/>
                    <a:pt x="16323" y="6913"/>
                    <a:pt x="16291" y="6906"/>
                  </a:cubicBezTo>
                  <a:cubicBezTo>
                    <a:pt x="15702" y="6772"/>
                    <a:pt x="15113" y="6638"/>
                    <a:pt x="14524" y="6514"/>
                  </a:cubicBezTo>
                  <a:cubicBezTo>
                    <a:pt x="14257" y="6451"/>
                    <a:pt x="13989" y="6389"/>
                    <a:pt x="13721" y="6326"/>
                  </a:cubicBezTo>
                  <a:cubicBezTo>
                    <a:pt x="13150" y="6201"/>
                    <a:pt x="12571" y="6076"/>
                    <a:pt x="12000" y="5952"/>
                  </a:cubicBezTo>
                  <a:cubicBezTo>
                    <a:pt x="11536" y="5845"/>
                    <a:pt x="11143" y="5639"/>
                    <a:pt x="10867" y="5238"/>
                  </a:cubicBezTo>
                  <a:cubicBezTo>
                    <a:pt x="10831" y="5202"/>
                    <a:pt x="10804" y="5149"/>
                    <a:pt x="10786" y="5104"/>
                  </a:cubicBezTo>
                  <a:cubicBezTo>
                    <a:pt x="10706" y="4961"/>
                    <a:pt x="10679" y="4828"/>
                    <a:pt x="10795" y="4676"/>
                  </a:cubicBezTo>
                  <a:cubicBezTo>
                    <a:pt x="11027" y="4355"/>
                    <a:pt x="11295" y="4078"/>
                    <a:pt x="11625" y="3837"/>
                  </a:cubicBezTo>
                  <a:close/>
                  <a:moveTo>
                    <a:pt x="17159" y="6567"/>
                  </a:moveTo>
                  <a:cubicBezTo>
                    <a:pt x="17191" y="6567"/>
                    <a:pt x="17222" y="6570"/>
                    <a:pt x="17254" y="6576"/>
                  </a:cubicBezTo>
                  <a:cubicBezTo>
                    <a:pt x="17531" y="6630"/>
                    <a:pt x="17709" y="6888"/>
                    <a:pt x="17656" y="7165"/>
                  </a:cubicBezTo>
                  <a:cubicBezTo>
                    <a:pt x="17615" y="7406"/>
                    <a:pt x="17401" y="7582"/>
                    <a:pt x="17164" y="7582"/>
                  </a:cubicBezTo>
                  <a:cubicBezTo>
                    <a:pt x="17138" y="7582"/>
                    <a:pt x="17111" y="7580"/>
                    <a:pt x="17085" y="7575"/>
                  </a:cubicBezTo>
                  <a:cubicBezTo>
                    <a:pt x="16817" y="7522"/>
                    <a:pt x="16630" y="7263"/>
                    <a:pt x="16674" y="6986"/>
                  </a:cubicBezTo>
                  <a:cubicBezTo>
                    <a:pt x="16714" y="6742"/>
                    <a:pt x="16921" y="6567"/>
                    <a:pt x="17159" y="6567"/>
                  </a:cubicBezTo>
                  <a:close/>
                  <a:moveTo>
                    <a:pt x="11259" y="3159"/>
                  </a:moveTo>
                  <a:cubicBezTo>
                    <a:pt x="11271" y="3159"/>
                    <a:pt x="11283" y="3159"/>
                    <a:pt x="11295" y="3159"/>
                  </a:cubicBezTo>
                  <a:cubicBezTo>
                    <a:pt x="11705" y="3168"/>
                    <a:pt x="12062" y="3293"/>
                    <a:pt x="12356" y="3588"/>
                  </a:cubicBezTo>
                  <a:cubicBezTo>
                    <a:pt x="12597" y="3837"/>
                    <a:pt x="12686" y="4132"/>
                    <a:pt x="12651" y="4471"/>
                  </a:cubicBezTo>
                  <a:cubicBezTo>
                    <a:pt x="12642" y="4596"/>
                    <a:pt x="12633" y="4729"/>
                    <a:pt x="12642" y="4845"/>
                  </a:cubicBezTo>
                  <a:cubicBezTo>
                    <a:pt x="12669" y="5095"/>
                    <a:pt x="12811" y="5238"/>
                    <a:pt x="13043" y="5291"/>
                  </a:cubicBezTo>
                  <a:cubicBezTo>
                    <a:pt x="13579" y="5416"/>
                    <a:pt x="14114" y="5532"/>
                    <a:pt x="14640" y="5648"/>
                  </a:cubicBezTo>
                  <a:cubicBezTo>
                    <a:pt x="15291" y="5791"/>
                    <a:pt x="15943" y="5925"/>
                    <a:pt x="16594" y="6068"/>
                  </a:cubicBezTo>
                  <a:cubicBezTo>
                    <a:pt x="16737" y="6103"/>
                    <a:pt x="16763" y="6130"/>
                    <a:pt x="16737" y="6282"/>
                  </a:cubicBezTo>
                  <a:cubicBezTo>
                    <a:pt x="16707" y="6446"/>
                    <a:pt x="16633" y="6522"/>
                    <a:pt x="16490" y="6522"/>
                  </a:cubicBezTo>
                  <a:cubicBezTo>
                    <a:pt x="16462" y="6522"/>
                    <a:pt x="16431" y="6519"/>
                    <a:pt x="16398" y="6514"/>
                  </a:cubicBezTo>
                  <a:cubicBezTo>
                    <a:pt x="15836" y="6389"/>
                    <a:pt x="15274" y="6273"/>
                    <a:pt x="14703" y="6148"/>
                  </a:cubicBezTo>
                  <a:cubicBezTo>
                    <a:pt x="14703" y="6148"/>
                    <a:pt x="14703" y="6157"/>
                    <a:pt x="14703" y="6157"/>
                  </a:cubicBezTo>
                  <a:cubicBezTo>
                    <a:pt x="14132" y="6032"/>
                    <a:pt x="13561" y="5907"/>
                    <a:pt x="12999" y="5773"/>
                  </a:cubicBezTo>
                  <a:cubicBezTo>
                    <a:pt x="12820" y="5729"/>
                    <a:pt x="12651" y="5648"/>
                    <a:pt x="12481" y="5577"/>
                  </a:cubicBezTo>
                  <a:cubicBezTo>
                    <a:pt x="12356" y="5523"/>
                    <a:pt x="12276" y="5416"/>
                    <a:pt x="12267" y="5283"/>
                  </a:cubicBezTo>
                  <a:cubicBezTo>
                    <a:pt x="12258" y="5059"/>
                    <a:pt x="12240" y="4845"/>
                    <a:pt x="12258" y="4631"/>
                  </a:cubicBezTo>
                  <a:cubicBezTo>
                    <a:pt x="12276" y="4337"/>
                    <a:pt x="12196" y="4078"/>
                    <a:pt x="12035" y="3846"/>
                  </a:cubicBezTo>
                  <a:cubicBezTo>
                    <a:pt x="12000" y="3793"/>
                    <a:pt x="11955" y="3739"/>
                    <a:pt x="11901" y="3712"/>
                  </a:cubicBezTo>
                  <a:cubicBezTo>
                    <a:pt x="11714" y="3605"/>
                    <a:pt x="11518" y="3543"/>
                    <a:pt x="11304" y="3543"/>
                  </a:cubicBezTo>
                  <a:cubicBezTo>
                    <a:pt x="10983" y="3543"/>
                    <a:pt x="10751" y="3703"/>
                    <a:pt x="10599" y="3980"/>
                  </a:cubicBezTo>
                  <a:cubicBezTo>
                    <a:pt x="10206" y="4694"/>
                    <a:pt x="10483" y="5461"/>
                    <a:pt x="11125" y="5836"/>
                  </a:cubicBezTo>
                  <a:cubicBezTo>
                    <a:pt x="11420" y="6005"/>
                    <a:pt x="11732" y="6121"/>
                    <a:pt x="12053" y="6201"/>
                  </a:cubicBezTo>
                  <a:cubicBezTo>
                    <a:pt x="12749" y="6371"/>
                    <a:pt x="13454" y="6523"/>
                    <a:pt x="14150" y="6683"/>
                  </a:cubicBezTo>
                  <a:cubicBezTo>
                    <a:pt x="14845" y="6835"/>
                    <a:pt x="15532" y="6995"/>
                    <a:pt x="16219" y="7156"/>
                  </a:cubicBezTo>
                  <a:cubicBezTo>
                    <a:pt x="16353" y="7192"/>
                    <a:pt x="16415" y="7254"/>
                    <a:pt x="16433" y="7397"/>
                  </a:cubicBezTo>
                  <a:cubicBezTo>
                    <a:pt x="16442" y="7522"/>
                    <a:pt x="16424" y="7647"/>
                    <a:pt x="16300" y="7709"/>
                  </a:cubicBezTo>
                  <a:cubicBezTo>
                    <a:pt x="16266" y="7726"/>
                    <a:pt x="16224" y="7732"/>
                    <a:pt x="16185" y="7732"/>
                  </a:cubicBezTo>
                  <a:cubicBezTo>
                    <a:pt x="16163" y="7732"/>
                    <a:pt x="16141" y="7730"/>
                    <a:pt x="16121" y="7727"/>
                  </a:cubicBezTo>
                  <a:cubicBezTo>
                    <a:pt x="15791" y="7655"/>
                    <a:pt x="15470" y="7584"/>
                    <a:pt x="15149" y="7513"/>
                  </a:cubicBezTo>
                  <a:cubicBezTo>
                    <a:pt x="14774" y="7432"/>
                    <a:pt x="14399" y="7343"/>
                    <a:pt x="14034" y="7263"/>
                  </a:cubicBezTo>
                  <a:cubicBezTo>
                    <a:pt x="13534" y="7165"/>
                    <a:pt x="13034" y="7067"/>
                    <a:pt x="12544" y="6951"/>
                  </a:cubicBezTo>
                  <a:cubicBezTo>
                    <a:pt x="12160" y="6870"/>
                    <a:pt x="11768" y="6808"/>
                    <a:pt x="11402" y="6638"/>
                  </a:cubicBezTo>
                  <a:cubicBezTo>
                    <a:pt x="10938" y="6424"/>
                    <a:pt x="10528" y="6148"/>
                    <a:pt x="10260" y="5684"/>
                  </a:cubicBezTo>
                  <a:cubicBezTo>
                    <a:pt x="9974" y="5167"/>
                    <a:pt x="9912" y="4613"/>
                    <a:pt x="10064" y="4051"/>
                  </a:cubicBezTo>
                  <a:cubicBezTo>
                    <a:pt x="10203" y="3537"/>
                    <a:pt x="10735" y="3159"/>
                    <a:pt x="11259" y="3159"/>
                  </a:cubicBezTo>
                  <a:close/>
                  <a:moveTo>
                    <a:pt x="10171" y="5987"/>
                  </a:moveTo>
                  <a:cubicBezTo>
                    <a:pt x="10198" y="6014"/>
                    <a:pt x="10215" y="6041"/>
                    <a:pt x="10242" y="6068"/>
                  </a:cubicBezTo>
                  <a:cubicBezTo>
                    <a:pt x="10697" y="6603"/>
                    <a:pt x="11277" y="6933"/>
                    <a:pt x="11964" y="7076"/>
                  </a:cubicBezTo>
                  <a:cubicBezTo>
                    <a:pt x="12829" y="7245"/>
                    <a:pt x="13686" y="7441"/>
                    <a:pt x="14551" y="7629"/>
                  </a:cubicBezTo>
                  <a:cubicBezTo>
                    <a:pt x="14560" y="7629"/>
                    <a:pt x="14578" y="7638"/>
                    <a:pt x="14596" y="7655"/>
                  </a:cubicBezTo>
                  <a:cubicBezTo>
                    <a:pt x="14587" y="7736"/>
                    <a:pt x="14569" y="7816"/>
                    <a:pt x="14551" y="7914"/>
                  </a:cubicBezTo>
                  <a:cubicBezTo>
                    <a:pt x="14497" y="7905"/>
                    <a:pt x="14444" y="7896"/>
                    <a:pt x="14390" y="7887"/>
                  </a:cubicBezTo>
                  <a:cubicBezTo>
                    <a:pt x="14105" y="7834"/>
                    <a:pt x="13811" y="7780"/>
                    <a:pt x="13516" y="7727"/>
                  </a:cubicBezTo>
                  <a:cubicBezTo>
                    <a:pt x="12892" y="7602"/>
                    <a:pt x="12267" y="7540"/>
                    <a:pt x="11643" y="7477"/>
                  </a:cubicBezTo>
                  <a:cubicBezTo>
                    <a:pt x="11560" y="7469"/>
                    <a:pt x="11479" y="7466"/>
                    <a:pt x="11400" y="7466"/>
                  </a:cubicBezTo>
                  <a:cubicBezTo>
                    <a:pt x="10917" y="7466"/>
                    <a:pt x="10478" y="7605"/>
                    <a:pt x="10073" y="7896"/>
                  </a:cubicBezTo>
                  <a:cubicBezTo>
                    <a:pt x="10055" y="7905"/>
                    <a:pt x="10046" y="7914"/>
                    <a:pt x="10028" y="7923"/>
                  </a:cubicBezTo>
                  <a:lnTo>
                    <a:pt x="10010" y="7923"/>
                  </a:lnTo>
                  <a:cubicBezTo>
                    <a:pt x="9957" y="7504"/>
                    <a:pt x="10019" y="6415"/>
                    <a:pt x="10171" y="5987"/>
                  </a:cubicBezTo>
                  <a:close/>
                  <a:moveTo>
                    <a:pt x="14810" y="7691"/>
                  </a:moveTo>
                  <a:cubicBezTo>
                    <a:pt x="14926" y="7718"/>
                    <a:pt x="15024" y="7736"/>
                    <a:pt x="15131" y="7763"/>
                  </a:cubicBezTo>
                  <a:cubicBezTo>
                    <a:pt x="15113" y="7861"/>
                    <a:pt x="15104" y="7923"/>
                    <a:pt x="15086" y="8003"/>
                  </a:cubicBezTo>
                  <a:cubicBezTo>
                    <a:pt x="14988" y="7986"/>
                    <a:pt x="14890" y="7968"/>
                    <a:pt x="14783" y="7950"/>
                  </a:cubicBezTo>
                  <a:cubicBezTo>
                    <a:pt x="14792" y="7870"/>
                    <a:pt x="14801" y="7789"/>
                    <a:pt x="14810" y="7691"/>
                  </a:cubicBezTo>
                  <a:close/>
                  <a:moveTo>
                    <a:pt x="15363" y="7807"/>
                  </a:moveTo>
                  <a:cubicBezTo>
                    <a:pt x="15622" y="7870"/>
                    <a:pt x="15889" y="7923"/>
                    <a:pt x="16139" y="7977"/>
                  </a:cubicBezTo>
                  <a:cubicBezTo>
                    <a:pt x="16139" y="8128"/>
                    <a:pt x="16098" y="8192"/>
                    <a:pt x="15997" y="8192"/>
                  </a:cubicBezTo>
                  <a:cubicBezTo>
                    <a:pt x="15974" y="8192"/>
                    <a:pt x="15947" y="8189"/>
                    <a:pt x="15916" y="8182"/>
                  </a:cubicBezTo>
                  <a:cubicBezTo>
                    <a:pt x="15720" y="8146"/>
                    <a:pt x="15523" y="8102"/>
                    <a:pt x="15318" y="8066"/>
                  </a:cubicBezTo>
                  <a:cubicBezTo>
                    <a:pt x="15336" y="7977"/>
                    <a:pt x="15345" y="7896"/>
                    <a:pt x="15363" y="7807"/>
                  </a:cubicBezTo>
                  <a:close/>
                  <a:moveTo>
                    <a:pt x="9814" y="5149"/>
                  </a:moveTo>
                  <a:cubicBezTo>
                    <a:pt x="9876" y="5327"/>
                    <a:pt x="9930" y="5479"/>
                    <a:pt x="9974" y="5639"/>
                  </a:cubicBezTo>
                  <a:cubicBezTo>
                    <a:pt x="9983" y="5657"/>
                    <a:pt x="9974" y="5684"/>
                    <a:pt x="9966" y="5702"/>
                  </a:cubicBezTo>
                  <a:cubicBezTo>
                    <a:pt x="9796" y="6362"/>
                    <a:pt x="9725" y="7040"/>
                    <a:pt x="9760" y="7718"/>
                  </a:cubicBezTo>
                  <a:cubicBezTo>
                    <a:pt x="9760" y="7816"/>
                    <a:pt x="9751" y="7905"/>
                    <a:pt x="9778" y="7994"/>
                  </a:cubicBezTo>
                  <a:cubicBezTo>
                    <a:pt x="9814" y="8110"/>
                    <a:pt x="9778" y="8191"/>
                    <a:pt x="9707" y="8271"/>
                  </a:cubicBezTo>
                  <a:cubicBezTo>
                    <a:pt x="9627" y="8360"/>
                    <a:pt x="9564" y="8467"/>
                    <a:pt x="9493" y="8574"/>
                  </a:cubicBezTo>
                  <a:cubicBezTo>
                    <a:pt x="9216" y="7397"/>
                    <a:pt x="9421" y="6282"/>
                    <a:pt x="9814" y="5149"/>
                  </a:cubicBezTo>
                  <a:close/>
                  <a:moveTo>
                    <a:pt x="16900" y="7824"/>
                  </a:moveTo>
                  <a:cubicBezTo>
                    <a:pt x="16931" y="7824"/>
                    <a:pt x="16963" y="7827"/>
                    <a:pt x="16995" y="7834"/>
                  </a:cubicBezTo>
                  <a:cubicBezTo>
                    <a:pt x="17245" y="7879"/>
                    <a:pt x="17415" y="8110"/>
                    <a:pt x="17370" y="8360"/>
                  </a:cubicBezTo>
                  <a:cubicBezTo>
                    <a:pt x="17330" y="8606"/>
                    <a:pt x="17143" y="8760"/>
                    <a:pt x="16920" y="8760"/>
                  </a:cubicBezTo>
                  <a:cubicBezTo>
                    <a:pt x="16892" y="8760"/>
                    <a:pt x="16864" y="8758"/>
                    <a:pt x="16835" y="8753"/>
                  </a:cubicBezTo>
                  <a:cubicBezTo>
                    <a:pt x="16540" y="8717"/>
                    <a:pt x="16407" y="8414"/>
                    <a:pt x="16451" y="8200"/>
                  </a:cubicBezTo>
                  <a:cubicBezTo>
                    <a:pt x="16498" y="7981"/>
                    <a:pt x="16681" y="7824"/>
                    <a:pt x="16900" y="7824"/>
                  </a:cubicBezTo>
                  <a:close/>
                  <a:moveTo>
                    <a:pt x="16673" y="9138"/>
                  </a:moveTo>
                  <a:cubicBezTo>
                    <a:pt x="16700" y="9138"/>
                    <a:pt x="16727" y="9141"/>
                    <a:pt x="16754" y="9145"/>
                  </a:cubicBezTo>
                  <a:cubicBezTo>
                    <a:pt x="17022" y="9190"/>
                    <a:pt x="17218" y="9449"/>
                    <a:pt x="17165" y="9716"/>
                  </a:cubicBezTo>
                  <a:cubicBezTo>
                    <a:pt x="17125" y="9965"/>
                    <a:pt x="16911" y="10142"/>
                    <a:pt x="16673" y="10142"/>
                  </a:cubicBezTo>
                  <a:cubicBezTo>
                    <a:pt x="16647" y="10142"/>
                    <a:pt x="16620" y="10140"/>
                    <a:pt x="16594" y="10136"/>
                  </a:cubicBezTo>
                  <a:cubicBezTo>
                    <a:pt x="16317" y="10082"/>
                    <a:pt x="16148" y="9841"/>
                    <a:pt x="16192" y="9565"/>
                  </a:cubicBezTo>
                  <a:cubicBezTo>
                    <a:pt x="16240" y="9308"/>
                    <a:pt x="16439" y="9138"/>
                    <a:pt x="16673" y="9138"/>
                  </a:cubicBezTo>
                  <a:close/>
                  <a:moveTo>
                    <a:pt x="18601" y="5220"/>
                  </a:moveTo>
                  <a:cubicBezTo>
                    <a:pt x="18708" y="5523"/>
                    <a:pt x="18771" y="5845"/>
                    <a:pt x="18815" y="6166"/>
                  </a:cubicBezTo>
                  <a:cubicBezTo>
                    <a:pt x="18904" y="6870"/>
                    <a:pt x="18851" y="7575"/>
                    <a:pt x="18690" y="8271"/>
                  </a:cubicBezTo>
                  <a:cubicBezTo>
                    <a:pt x="18628" y="8539"/>
                    <a:pt x="18548" y="8797"/>
                    <a:pt x="18458" y="9056"/>
                  </a:cubicBezTo>
                  <a:cubicBezTo>
                    <a:pt x="18360" y="9359"/>
                    <a:pt x="18173" y="9618"/>
                    <a:pt x="17986" y="9859"/>
                  </a:cubicBezTo>
                  <a:cubicBezTo>
                    <a:pt x="17852" y="10037"/>
                    <a:pt x="17700" y="10198"/>
                    <a:pt x="17540" y="10359"/>
                  </a:cubicBezTo>
                  <a:cubicBezTo>
                    <a:pt x="17887" y="8646"/>
                    <a:pt x="18226" y="6933"/>
                    <a:pt x="18574" y="5220"/>
                  </a:cubicBezTo>
                  <a:close/>
                  <a:moveTo>
                    <a:pt x="15229" y="9475"/>
                  </a:moveTo>
                  <a:lnTo>
                    <a:pt x="15229" y="9475"/>
                  </a:lnTo>
                  <a:cubicBezTo>
                    <a:pt x="15416" y="9529"/>
                    <a:pt x="15604" y="9565"/>
                    <a:pt x="15782" y="9627"/>
                  </a:cubicBezTo>
                  <a:cubicBezTo>
                    <a:pt x="15853" y="9654"/>
                    <a:pt x="15898" y="9743"/>
                    <a:pt x="15952" y="9814"/>
                  </a:cubicBezTo>
                  <a:cubicBezTo>
                    <a:pt x="15996" y="9895"/>
                    <a:pt x="16023" y="9984"/>
                    <a:pt x="16076" y="10055"/>
                  </a:cubicBezTo>
                  <a:cubicBezTo>
                    <a:pt x="16166" y="10189"/>
                    <a:pt x="16282" y="10278"/>
                    <a:pt x="16433" y="10332"/>
                  </a:cubicBezTo>
                  <a:cubicBezTo>
                    <a:pt x="16487" y="10341"/>
                    <a:pt x="16549" y="10350"/>
                    <a:pt x="16523" y="10457"/>
                  </a:cubicBezTo>
                  <a:cubicBezTo>
                    <a:pt x="16094" y="10421"/>
                    <a:pt x="15693" y="10332"/>
                    <a:pt x="15398" y="9993"/>
                  </a:cubicBezTo>
                  <a:cubicBezTo>
                    <a:pt x="15265" y="9841"/>
                    <a:pt x="15211" y="9672"/>
                    <a:pt x="15229" y="9475"/>
                  </a:cubicBezTo>
                  <a:close/>
                  <a:moveTo>
                    <a:pt x="14649" y="9359"/>
                  </a:moveTo>
                  <a:cubicBezTo>
                    <a:pt x="14685" y="9359"/>
                    <a:pt x="14703" y="9359"/>
                    <a:pt x="14720" y="9368"/>
                  </a:cubicBezTo>
                  <a:cubicBezTo>
                    <a:pt x="14952" y="9404"/>
                    <a:pt x="14952" y="9404"/>
                    <a:pt x="14979" y="9636"/>
                  </a:cubicBezTo>
                  <a:cubicBezTo>
                    <a:pt x="15024" y="9984"/>
                    <a:pt x="15220" y="10225"/>
                    <a:pt x="15506" y="10412"/>
                  </a:cubicBezTo>
                  <a:cubicBezTo>
                    <a:pt x="15755" y="10573"/>
                    <a:pt x="16041" y="10644"/>
                    <a:pt x="16335" y="10680"/>
                  </a:cubicBezTo>
                  <a:cubicBezTo>
                    <a:pt x="16380" y="10689"/>
                    <a:pt x="16424" y="10698"/>
                    <a:pt x="16487" y="10706"/>
                  </a:cubicBezTo>
                  <a:cubicBezTo>
                    <a:pt x="16478" y="10787"/>
                    <a:pt x="16469" y="10858"/>
                    <a:pt x="16460" y="10938"/>
                  </a:cubicBezTo>
                  <a:cubicBezTo>
                    <a:pt x="16411" y="10943"/>
                    <a:pt x="16362" y="10945"/>
                    <a:pt x="16315" y="10945"/>
                  </a:cubicBezTo>
                  <a:cubicBezTo>
                    <a:pt x="16097" y="10945"/>
                    <a:pt x="15898" y="10899"/>
                    <a:pt x="15693" y="10840"/>
                  </a:cubicBezTo>
                  <a:cubicBezTo>
                    <a:pt x="15577" y="10805"/>
                    <a:pt x="15470" y="10760"/>
                    <a:pt x="15363" y="10706"/>
                  </a:cubicBezTo>
                  <a:cubicBezTo>
                    <a:pt x="14863" y="10457"/>
                    <a:pt x="14649" y="10037"/>
                    <a:pt x="14631" y="9502"/>
                  </a:cubicBezTo>
                  <a:cubicBezTo>
                    <a:pt x="14631" y="9458"/>
                    <a:pt x="14640" y="9413"/>
                    <a:pt x="14649" y="9359"/>
                  </a:cubicBezTo>
                  <a:close/>
                  <a:moveTo>
                    <a:pt x="17883" y="2445"/>
                  </a:moveTo>
                  <a:cubicBezTo>
                    <a:pt x="17896" y="2445"/>
                    <a:pt x="17910" y="2445"/>
                    <a:pt x="17923" y="2446"/>
                  </a:cubicBezTo>
                  <a:cubicBezTo>
                    <a:pt x="18218" y="2463"/>
                    <a:pt x="18414" y="2624"/>
                    <a:pt x="18539" y="2874"/>
                  </a:cubicBezTo>
                  <a:cubicBezTo>
                    <a:pt x="18681" y="3159"/>
                    <a:pt x="18735" y="3472"/>
                    <a:pt x="18681" y="3784"/>
                  </a:cubicBezTo>
                  <a:cubicBezTo>
                    <a:pt x="18610" y="4167"/>
                    <a:pt x="18512" y="4542"/>
                    <a:pt x="18423" y="4917"/>
                  </a:cubicBezTo>
                  <a:cubicBezTo>
                    <a:pt x="18423" y="4944"/>
                    <a:pt x="18414" y="4970"/>
                    <a:pt x="18405" y="4997"/>
                  </a:cubicBezTo>
                  <a:cubicBezTo>
                    <a:pt x="18289" y="5568"/>
                    <a:pt x="18182" y="6139"/>
                    <a:pt x="18066" y="6710"/>
                  </a:cubicBezTo>
                  <a:cubicBezTo>
                    <a:pt x="17852" y="7754"/>
                    <a:pt x="17638" y="8797"/>
                    <a:pt x="17424" y="9841"/>
                  </a:cubicBezTo>
                  <a:cubicBezTo>
                    <a:pt x="17370" y="10082"/>
                    <a:pt x="17325" y="10323"/>
                    <a:pt x="17281" y="10564"/>
                  </a:cubicBezTo>
                  <a:cubicBezTo>
                    <a:pt x="17272" y="10608"/>
                    <a:pt x="17263" y="10671"/>
                    <a:pt x="17227" y="10698"/>
                  </a:cubicBezTo>
                  <a:cubicBezTo>
                    <a:pt x="17067" y="10840"/>
                    <a:pt x="16897" y="10983"/>
                    <a:pt x="16728" y="11117"/>
                  </a:cubicBezTo>
                  <a:cubicBezTo>
                    <a:pt x="16719" y="11117"/>
                    <a:pt x="16710" y="11108"/>
                    <a:pt x="16701" y="11099"/>
                  </a:cubicBezTo>
                  <a:cubicBezTo>
                    <a:pt x="16728" y="10876"/>
                    <a:pt x="16754" y="10653"/>
                    <a:pt x="16781" y="10421"/>
                  </a:cubicBezTo>
                  <a:cubicBezTo>
                    <a:pt x="16790" y="10350"/>
                    <a:pt x="16844" y="10350"/>
                    <a:pt x="16897" y="10332"/>
                  </a:cubicBezTo>
                  <a:cubicBezTo>
                    <a:pt x="17093" y="10269"/>
                    <a:pt x="17236" y="10144"/>
                    <a:pt x="17325" y="9957"/>
                  </a:cubicBezTo>
                  <a:cubicBezTo>
                    <a:pt x="17477" y="9654"/>
                    <a:pt x="17388" y="9279"/>
                    <a:pt x="17120" y="9074"/>
                  </a:cubicBezTo>
                  <a:cubicBezTo>
                    <a:pt x="17085" y="9047"/>
                    <a:pt x="17049" y="9020"/>
                    <a:pt x="17004" y="8994"/>
                  </a:cubicBezTo>
                  <a:cubicBezTo>
                    <a:pt x="17584" y="8842"/>
                    <a:pt x="17789" y="8235"/>
                    <a:pt x="17379" y="7771"/>
                  </a:cubicBezTo>
                  <a:cubicBezTo>
                    <a:pt x="17905" y="7575"/>
                    <a:pt x="18057" y="6960"/>
                    <a:pt x="17647" y="6523"/>
                  </a:cubicBezTo>
                  <a:cubicBezTo>
                    <a:pt x="17914" y="6424"/>
                    <a:pt x="18102" y="6246"/>
                    <a:pt x="18137" y="5961"/>
                  </a:cubicBezTo>
                  <a:cubicBezTo>
                    <a:pt x="18182" y="5675"/>
                    <a:pt x="18075" y="5452"/>
                    <a:pt x="17834" y="5283"/>
                  </a:cubicBezTo>
                  <a:cubicBezTo>
                    <a:pt x="17852" y="5238"/>
                    <a:pt x="17861" y="5193"/>
                    <a:pt x="17870" y="5158"/>
                  </a:cubicBezTo>
                  <a:cubicBezTo>
                    <a:pt x="18093" y="4640"/>
                    <a:pt x="18209" y="4087"/>
                    <a:pt x="18289" y="3534"/>
                  </a:cubicBezTo>
                  <a:cubicBezTo>
                    <a:pt x="18307" y="3427"/>
                    <a:pt x="18289" y="3320"/>
                    <a:pt x="18271" y="3204"/>
                  </a:cubicBezTo>
                  <a:cubicBezTo>
                    <a:pt x="18253" y="3043"/>
                    <a:pt x="18119" y="2954"/>
                    <a:pt x="17986" y="2910"/>
                  </a:cubicBezTo>
                  <a:cubicBezTo>
                    <a:pt x="17960" y="2898"/>
                    <a:pt x="17935" y="2893"/>
                    <a:pt x="17911" y="2893"/>
                  </a:cubicBezTo>
                  <a:cubicBezTo>
                    <a:pt x="17821" y="2893"/>
                    <a:pt x="17746" y="2966"/>
                    <a:pt x="17682" y="3043"/>
                  </a:cubicBezTo>
                  <a:cubicBezTo>
                    <a:pt x="17548" y="3204"/>
                    <a:pt x="17468" y="3400"/>
                    <a:pt x="17424" y="3605"/>
                  </a:cubicBezTo>
                  <a:cubicBezTo>
                    <a:pt x="17299" y="4132"/>
                    <a:pt x="17192" y="4667"/>
                    <a:pt x="17076" y="5193"/>
                  </a:cubicBezTo>
                  <a:cubicBezTo>
                    <a:pt x="17067" y="5265"/>
                    <a:pt x="17031" y="5318"/>
                    <a:pt x="16995" y="5372"/>
                  </a:cubicBezTo>
                  <a:cubicBezTo>
                    <a:pt x="16915" y="5461"/>
                    <a:pt x="16862" y="5568"/>
                    <a:pt x="16808" y="5675"/>
                  </a:cubicBezTo>
                  <a:cubicBezTo>
                    <a:pt x="16763" y="5773"/>
                    <a:pt x="16772" y="5773"/>
                    <a:pt x="16647" y="5818"/>
                  </a:cubicBezTo>
                  <a:cubicBezTo>
                    <a:pt x="16674" y="5675"/>
                    <a:pt x="16701" y="5541"/>
                    <a:pt x="16728" y="5407"/>
                  </a:cubicBezTo>
                  <a:cubicBezTo>
                    <a:pt x="16746" y="5300"/>
                    <a:pt x="16763" y="5193"/>
                    <a:pt x="16781" y="5086"/>
                  </a:cubicBezTo>
                  <a:cubicBezTo>
                    <a:pt x="16933" y="4444"/>
                    <a:pt x="17067" y="3802"/>
                    <a:pt x="17227" y="3168"/>
                  </a:cubicBezTo>
                  <a:cubicBezTo>
                    <a:pt x="17263" y="3008"/>
                    <a:pt x="17343" y="2847"/>
                    <a:pt x="17424" y="2695"/>
                  </a:cubicBezTo>
                  <a:cubicBezTo>
                    <a:pt x="17524" y="2511"/>
                    <a:pt x="17680" y="2445"/>
                    <a:pt x="17883" y="2445"/>
                  </a:cubicBezTo>
                  <a:close/>
                  <a:moveTo>
                    <a:pt x="12165" y="8939"/>
                  </a:moveTo>
                  <a:cubicBezTo>
                    <a:pt x="12249" y="8939"/>
                    <a:pt x="12334" y="8942"/>
                    <a:pt x="12419" y="8949"/>
                  </a:cubicBezTo>
                  <a:cubicBezTo>
                    <a:pt x="13079" y="9003"/>
                    <a:pt x="13721" y="9145"/>
                    <a:pt x="14364" y="9297"/>
                  </a:cubicBezTo>
                  <a:cubicBezTo>
                    <a:pt x="14381" y="9306"/>
                    <a:pt x="14390" y="9315"/>
                    <a:pt x="14408" y="9315"/>
                  </a:cubicBezTo>
                  <a:cubicBezTo>
                    <a:pt x="14408" y="9422"/>
                    <a:pt x="14399" y="9520"/>
                    <a:pt x="14408" y="9618"/>
                  </a:cubicBezTo>
                  <a:cubicBezTo>
                    <a:pt x="14462" y="10269"/>
                    <a:pt x="14774" y="10733"/>
                    <a:pt x="15390" y="10983"/>
                  </a:cubicBezTo>
                  <a:cubicBezTo>
                    <a:pt x="15703" y="11102"/>
                    <a:pt x="16024" y="11180"/>
                    <a:pt x="16361" y="11180"/>
                  </a:cubicBezTo>
                  <a:cubicBezTo>
                    <a:pt x="16379" y="11180"/>
                    <a:pt x="16397" y="11180"/>
                    <a:pt x="16415" y="11179"/>
                  </a:cubicBezTo>
                  <a:lnTo>
                    <a:pt x="16415" y="11179"/>
                  </a:lnTo>
                  <a:cubicBezTo>
                    <a:pt x="16451" y="11277"/>
                    <a:pt x="16389" y="11322"/>
                    <a:pt x="16317" y="11358"/>
                  </a:cubicBezTo>
                  <a:cubicBezTo>
                    <a:pt x="15845" y="11643"/>
                    <a:pt x="15318" y="11777"/>
                    <a:pt x="14774" y="11831"/>
                  </a:cubicBezTo>
                  <a:cubicBezTo>
                    <a:pt x="14649" y="11839"/>
                    <a:pt x="14524" y="11839"/>
                    <a:pt x="14381" y="11848"/>
                  </a:cubicBezTo>
                  <a:cubicBezTo>
                    <a:pt x="14390" y="11822"/>
                    <a:pt x="14381" y="11804"/>
                    <a:pt x="14390" y="11795"/>
                  </a:cubicBezTo>
                  <a:cubicBezTo>
                    <a:pt x="14497" y="11616"/>
                    <a:pt x="14551" y="11420"/>
                    <a:pt x="14596" y="11224"/>
                  </a:cubicBezTo>
                  <a:cubicBezTo>
                    <a:pt x="14631" y="11037"/>
                    <a:pt x="14613" y="10867"/>
                    <a:pt x="14569" y="10680"/>
                  </a:cubicBezTo>
                  <a:cubicBezTo>
                    <a:pt x="14471" y="10296"/>
                    <a:pt x="14274" y="9984"/>
                    <a:pt x="13918" y="9788"/>
                  </a:cubicBezTo>
                  <a:cubicBezTo>
                    <a:pt x="13673" y="9655"/>
                    <a:pt x="13416" y="9589"/>
                    <a:pt x="13154" y="9589"/>
                  </a:cubicBezTo>
                  <a:cubicBezTo>
                    <a:pt x="12958" y="9589"/>
                    <a:pt x="12760" y="9626"/>
                    <a:pt x="12562" y="9698"/>
                  </a:cubicBezTo>
                  <a:cubicBezTo>
                    <a:pt x="12383" y="9770"/>
                    <a:pt x="12205" y="9859"/>
                    <a:pt x="12026" y="9939"/>
                  </a:cubicBezTo>
                  <a:cubicBezTo>
                    <a:pt x="11826" y="10023"/>
                    <a:pt x="11625" y="10083"/>
                    <a:pt x="11410" y="10083"/>
                  </a:cubicBezTo>
                  <a:cubicBezTo>
                    <a:pt x="11396" y="10083"/>
                    <a:pt x="11381" y="10083"/>
                    <a:pt x="11366" y="10082"/>
                  </a:cubicBezTo>
                  <a:cubicBezTo>
                    <a:pt x="11143" y="10073"/>
                    <a:pt x="10947" y="9993"/>
                    <a:pt x="10822" y="9805"/>
                  </a:cubicBezTo>
                  <a:cubicBezTo>
                    <a:pt x="10706" y="9627"/>
                    <a:pt x="10724" y="9493"/>
                    <a:pt x="10867" y="9333"/>
                  </a:cubicBezTo>
                  <a:cubicBezTo>
                    <a:pt x="11009" y="9163"/>
                    <a:pt x="11206" y="9083"/>
                    <a:pt x="11411" y="9029"/>
                  </a:cubicBezTo>
                  <a:cubicBezTo>
                    <a:pt x="11658" y="8969"/>
                    <a:pt x="11911" y="8939"/>
                    <a:pt x="12165" y="8939"/>
                  </a:cubicBezTo>
                  <a:close/>
                  <a:moveTo>
                    <a:pt x="10073" y="10100"/>
                  </a:moveTo>
                  <a:lnTo>
                    <a:pt x="10073" y="10100"/>
                  </a:lnTo>
                  <a:cubicBezTo>
                    <a:pt x="10099" y="10136"/>
                    <a:pt x="10117" y="10144"/>
                    <a:pt x="10117" y="10162"/>
                  </a:cubicBezTo>
                  <a:cubicBezTo>
                    <a:pt x="10278" y="10501"/>
                    <a:pt x="10563" y="10680"/>
                    <a:pt x="10911" y="10769"/>
                  </a:cubicBezTo>
                  <a:cubicBezTo>
                    <a:pt x="11062" y="10803"/>
                    <a:pt x="11209" y="10820"/>
                    <a:pt x="11354" y="10820"/>
                  </a:cubicBezTo>
                  <a:cubicBezTo>
                    <a:pt x="11622" y="10820"/>
                    <a:pt x="11882" y="10763"/>
                    <a:pt x="12142" y="10653"/>
                  </a:cubicBezTo>
                  <a:cubicBezTo>
                    <a:pt x="12330" y="10582"/>
                    <a:pt x="12508" y="10510"/>
                    <a:pt x="12695" y="10448"/>
                  </a:cubicBezTo>
                  <a:cubicBezTo>
                    <a:pt x="12794" y="10412"/>
                    <a:pt x="12892" y="10385"/>
                    <a:pt x="12990" y="10367"/>
                  </a:cubicBezTo>
                  <a:cubicBezTo>
                    <a:pt x="13044" y="10356"/>
                    <a:pt x="13096" y="10351"/>
                    <a:pt x="13147" y="10351"/>
                  </a:cubicBezTo>
                  <a:cubicBezTo>
                    <a:pt x="13508" y="10351"/>
                    <a:pt x="13777" y="10618"/>
                    <a:pt x="13793" y="11001"/>
                  </a:cubicBezTo>
                  <a:cubicBezTo>
                    <a:pt x="13802" y="11206"/>
                    <a:pt x="13757" y="11384"/>
                    <a:pt x="13659" y="11554"/>
                  </a:cubicBezTo>
                  <a:cubicBezTo>
                    <a:pt x="13579" y="11697"/>
                    <a:pt x="13436" y="11759"/>
                    <a:pt x="13293" y="11804"/>
                  </a:cubicBezTo>
                  <a:cubicBezTo>
                    <a:pt x="13079" y="11884"/>
                    <a:pt x="12847" y="11902"/>
                    <a:pt x="12615" y="11902"/>
                  </a:cubicBezTo>
                  <a:cubicBezTo>
                    <a:pt x="12008" y="11875"/>
                    <a:pt x="11438" y="11715"/>
                    <a:pt x="10911" y="11393"/>
                  </a:cubicBezTo>
                  <a:cubicBezTo>
                    <a:pt x="10590" y="11197"/>
                    <a:pt x="10349" y="10921"/>
                    <a:pt x="10180" y="10582"/>
                  </a:cubicBezTo>
                  <a:cubicBezTo>
                    <a:pt x="10108" y="10439"/>
                    <a:pt x="10090" y="10287"/>
                    <a:pt x="10073" y="10100"/>
                  </a:cubicBezTo>
                  <a:close/>
                  <a:moveTo>
                    <a:pt x="11509" y="7727"/>
                  </a:moveTo>
                  <a:cubicBezTo>
                    <a:pt x="11586" y="7727"/>
                    <a:pt x="11664" y="7730"/>
                    <a:pt x="11741" y="7736"/>
                  </a:cubicBezTo>
                  <a:cubicBezTo>
                    <a:pt x="12044" y="7763"/>
                    <a:pt x="12347" y="7789"/>
                    <a:pt x="12642" y="7816"/>
                  </a:cubicBezTo>
                  <a:cubicBezTo>
                    <a:pt x="12678" y="7816"/>
                    <a:pt x="12704" y="7816"/>
                    <a:pt x="12731" y="7825"/>
                  </a:cubicBezTo>
                  <a:cubicBezTo>
                    <a:pt x="13284" y="7923"/>
                    <a:pt x="13828" y="8021"/>
                    <a:pt x="14381" y="8119"/>
                  </a:cubicBezTo>
                  <a:lnTo>
                    <a:pt x="14373" y="8155"/>
                  </a:lnTo>
                  <a:cubicBezTo>
                    <a:pt x="14917" y="8253"/>
                    <a:pt x="15461" y="8351"/>
                    <a:pt x="15996" y="8449"/>
                  </a:cubicBezTo>
                  <a:cubicBezTo>
                    <a:pt x="16068" y="8467"/>
                    <a:pt x="16130" y="8494"/>
                    <a:pt x="16184" y="8539"/>
                  </a:cubicBezTo>
                  <a:cubicBezTo>
                    <a:pt x="16246" y="8592"/>
                    <a:pt x="16264" y="8681"/>
                    <a:pt x="16219" y="8753"/>
                  </a:cubicBezTo>
                  <a:cubicBezTo>
                    <a:pt x="16184" y="8802"/>
                    <a:pt x="16137" y="8830"/>
                    <a:pt x="16079" y="8830"/>
                  </a:cubicBezTo>
                  <a:cubicBezTo>
                    <a:pt x="16064" y="8830"/>
                    <a:pt x="16048" y="8828"/>
                    <a:pt x="16032" y="8824"/>
                  </a:cubicBezTo>
                  <a:cubicBezTo>
                    <a:pt x="15880" y="8797"/>
                    <a:pt x="15737" y="8771"/>
                    <a:pt x="15586" y="8735"/>
                  </a:cubicBezTo>
                  <a:cubicBezTo>
                    <a:pt x="15238" y="8664"/>
                    <a:pt x="14881" y="8592"/>
                    <a:pt x="14524" y="8521"/>
                  </a:cubicBezTo>
                  <a:cubicBezTo>
                    <a:pt x="13971" y="8414"/>
                    <a:pt x="13409" y="8316"/>
                    <a:pt x="12847" y="8226"/>
                  </a:cubicBezTo>
                  <a:cubicBezTo>
                    <a:pt x="12556" y="8181"/>
                    <a:pt x="12264" y="8150"/>
                    <a:pt x="11972" y="8150"/>
                  </a:cubicBezTo>
                  <a:cubicBezTo>
                    <a:pt x="11809" y="8150"/>
                    <a:pt x="11646" y="8159"/>
                    <a:pt x="11482" y="8182"/>
                  </a:cubicBezTo>
                  <a:cubicBezTo>
                    <a:pt x="11223" y="8218"/>
                    <a:pt x="10974" y="8271"/>
                    <a:pt x="10742" y="8387"/>
                  </a:cubicBezTo>
                  <a:cubicBezTo>
                    <a:pt x="10367" y="8565"/>
                    <a:pt x="10126" y="8869"/>
                    <a:pt x="9983" y="9261"/>
                  </a:cubicBezTo>
                  <a:cubicBezTo>
                    <a:pt x="9796" y="9743"/>
                    <a:pt x="9823" y="10216"/>
                    <a:pt x="10019" y="10671"/>
                  </a:cubicBezTo>
                  <a:cubicBezTo>
                    <a:pt x="10171" y="11037"/>
                    <a:pt x="10438" y="11349"/>
                    <a:pt x="10786" y="11563"/>
                  </a:cubicBezTo>
                  <a:cubicBezTo>
                    <a:pt x="11362" y="11912"/>
                    <a:pt x="11983" y="12113"/>
                    <a:pt x="12647" y="12113"/>
                  </a:cubicBezTo>
                  <a:cubicBezTo>
                    <a:pt x="12714" y="12113"/>
                    <a:pt x="12780" y="12111"/>
                    <a:pt x="12847" y="12107"/>
                  </a:cubicBezTo>
                  <a:cubicBezTo>
                    <a:pt x="13150" y="12098"/>
                    <a:pt x="13418" y="12009"/>
                    <a:pt x="13668" y="11822"/>
                  </a:cubicBezTo>
                  <a:cubicBezTo>
                    <a:pt x="14016" y="11563"/>
                    <a:pt x="14150" y="10903"/>
                    <a:pt x="13837" y="10492"/>
                  </a:cubicBezTo>
                  <a:cubicBezTo>
                    <a:pt x="13802" y="10448"/>
                    <a:pt x="13766" y="10412"/>
                    <a:pt x="13730" y="10367"/>
                  </a:cubicBezTo>
                  <a:cubicBezTo>
                    <a:pt x="13597" y="10206"/>
                    <a:pt x="13425" y="10127"/>
                    <a:pt x="13231" y="10127"/>
                  </a:cubicBezTo>
                  <a:cubicBezTo>
                    <a:pt x="13179" y="10127"/>
                    <a:pt x="13125" y="10133"/>
                    <a:pt x="13070" y="10144"/>
                  </a:cubicBezTo>
                  <a:cubicBezTo>
                    <a:pt x="12838" y="10180"/>
                    <a:pt x="12615" y="10260"/>
                    <a:pt x="12392" y="10323"/>
                  </a:cubicBezTo>
                  <a:cubicBezTo>
                    <a:pt x="12062" y="10412"/>
                    <a:pt x="11732" y="10519"/>
                    <a:pt x="11402" y="10582"/>
                  </a:cubicBezTo>
                  <a:cubicBezTo>
                    <a:pt x="11342" y="10593"/>
                    <a:pt x="11281" y="10598"/>
                    <a:pt x="11222" y="10598"/>
                  </a:cubicBezTo>
                  <a:cubicBezTo>
                    <a:pt x="10707" y="10598"/>
                    <a:pt x="10236" y="10201"/>
                    <a:pt x="10180" y="9689"/>
                  </a:cubicBezTo>
                  <a:cubicBezTo>
                    <a:pt x="10153" y="9449"/>
                    <a:pt x="10198" y="9226"/>
                    <a:pt x="10376" y="9047"/>
                  </a:cubicBezTo>
                  <a:cubicBezTo>
                    <a:pt x="10456" y="8958"/>
                    <a:pt x="10528" y="8860"/>
                    <a:pt x="10608" y="8771"/>
                  </a:cubicBezTo>
                  <a:cubicBezTo>
                    <a:pt x="10840" y="8565"/>
                    <a:pt x="11125" y="8494"/>
                    <a:pt x="11411" y="8441"/>
                  </a:cubicBezTo>
                  <a:cubicBezTo>
                    <a:pt x="11608" y="8404"/>
                    <a:pt x="11805" y="8390"/>
                    <a:pt x="12003" y="8390"/>
                  </a:cubicBezTo>
                  <a:cubicBezTo>
                    <a:pt x="12243" y="8390"/>
                    <a:pt x="12482" y="8411"/>
                    <a:pt x="12722" y="8441"/>
                  </a:cubicBezTo>
                  <a:cubicBezTo>
                    <a:pt x="13766" y="8574"/>
                    <a:pt x="14792" y="8824"/>
                    <a:pt x="15818" y="9029"/>
                  </a:cubicBezTo>
                  <a:lnTo>
                    <a:pt x="15836" y="9029"/>
                  </a:lnTo>
                  <a:cubicBezTo>
                    <a:pt x="15969" y="9056"/>
                    <a:pt x="16023" y="9110"/>
                    <a:pt x="16023" y="9190"/>
                  </a:cubicBezTo>
                  <a:cubicBezTo>
                    <a:pt x="16023" y="9261"/>
                    <a:pt x="15925" y="9342"/>
                    <a:pt x="15818" y="9359"/>
                  </a:cubicBezTo>
                  <a:cubicBezTo>
                    <a:pt x="15800" y="9364"/>
                    <a:pt x="15780" y="9366"/>
                    <a:pt x="15760" y="9366"/>
                  </a:cubicBezTo>
                  <a:cubicBezTo>
                    <a:pt x="15740" y="9366"/>
                    <a:pt x="15720" y="9364"/>
                    <a:pt x="15702" y="9359"/>
                  </a:cubicBezTo>
                  <a:cubicBezTo>
                    <a:pt x="15238" y="9261"/>
                    <a:pt x="14765" y="9163"/>
                    <a:pt x="14301" y="9065"/>
                  </a:cubicBezTo>
                  <a:cubicBezTo>
                    <a:pt x="13846" y="8967"/>
                    <a:pt x="13391" y="8851"/>
                    <a:pt x="12927" y="8771"/>
                  </a:cubicBezTo>
                  <a:cubicBezTo>
                    <a:pt x="12709" y="8732"/>
                    <a:pt x="12487" y="8711"/>
                    <a:pt x="12265" y="8711"/>
                  </a:cubicBezTo>
                  <a:cubicBezTo>
                    <a:pt x="11979" y="8711"/>
                    <a:pt x="11692" y="8745"/>
                    <a:pt x="11411" y="8815"/>
                  </a:cubicBezTo>
                  <a:cubicBezTo>
                    <a:pt x="11170" y="8869"/>
                    <a:pt x="10947" y="8985"/>
                    <a:pt x="10760" y="9145"/>
                  </a:cubicBezTo>
                  <a:cubicBezTo>
                    <a:pt x="10483" y="9386"/>
                    <a:pt x="10474" y="9823"/>
                    <a:pt x="10742" y="10073"/>
                  </a:cubicBezTo>
                  <a:cubicBezTo>
                    <a:pt x="10935" y="10252"/>
                    <a:pt x="11162" y="10316"/>
                    <a:pt x="11406" y="10316"/>
                  </a:cubicBezTo>
                  <a:cubicBezTo>
                    <a:pt x="11466" y="10316"/>
                    <a:pt x="11527" y="10312"/>
                    <a:pt x="11589" y="10305"/>
                  </a:cubicBezTo>
                  <a:cubicBezTo>
                    <a:pt x="11857" y="10269"/>
                    <a:pt x="12098" y="10171"/>
                    <a:pt x="12339" y="10055"/>
                  </a:cubicBezTo>
                  <a:cubicBezTo>
                    <a:pt x="12606" y="9921"/>
                    <a:pt x="12892" y="9823"/>
                    <a:pt x="13195" y="9814"/>
                  </a:cubicBezTo>
                  <a:cubicBezTo>
                    <a:pt x="13212" y="9814"/>
                    <a:pt x="13229" y="9813"/>
                    <a:pt x="13246" y="9813"/>
                  </a:cubicBezTo>
                  <a:cubicBezTo>
                    <a:pt x="13700" y="9813"/>
                    <a:pt x="14015" y="10043"/>
                    <a:pt x="14239" y="10421"/>
                  </a:cubicBezTo>
                  <a:cubicBezTo>
                    <a:pt x="14328" y="10573"/>
                    <a:pt x="14408" y="10742"/>
                    <a:pt x="14417" y="10921"/>
                  </a:cubicBezTo>
                  <a:cubicBezTo>
                    <a:pt x="14444" y="11197"/>
                    <a:pt x="14355" y="11438"/>
                    <a:pt x="14203" y="11661"/>
                  </a:cubicBezTo>
                  <a:cubicBezTo>
                    <a:pt x="13856" y="12169"/>
                    <a:pt x="13389" y="12476"/>
                    <a:pt x="12779" y="12476"/>
                  </a:cubicBezTo>
                  <a:cubicBezTo>
                    <a:pt x="12745" y="12476"/>
                    <a:pt x="12712" y="12475"/>
                    <a:pt x="12678" y="12473"/>
                  </a:cubicBezTo>
                  <a:cubicBezTo>
                    <a:pt x="11678" y="12410"/>
                    <a:pt x="10795" y="12062"/>
                    <a:pt x="10090" y="11331"/>
                  </a:cubicBezTo>
                  <a:cubicBezTo>
                    <a:pt x="9805" y="11028"/>
                    <a:pt x="9573" y="10680"/>
                    <a:pt x="9511" y="10251"/>
                  </a:cubicBezTo>
                  <a:cubicBezTo>
                    <a:pt x="9430" y="9672"/>
                    <a:pt x="9511" y="9110"/>
                    <a:pt x="9778" y="8583"/>
                  </a:cubicBezTo>
                  <a:cubicBezTo>
                    <a:pt x="9966" y="8226"/>
                    <a:pt x="10260" y="7977"/>
                    <a:pt x="10652" y="7852"/>
                  </a:cubicBezTo>
                  <a:cubicBezTo>
                    <a:pt x="10934" y="7767"/>
                    <a:pt x="11221" y="7727"/>
                    <a:pt x="11509" y="7727"/>
                  </a:cubicBezTo>
                  <a:close/>
                  <a:moveTo>
                    <a:pt x="6673" y="2234"/>
                  </a:moveTo>
                  <a:cubicBezTo>
                    <a:pt x="6867" y="2234"/>
                    <a:pt x="6962" y="2366"/>
                    <a:pt x="6932" y="2597"/>
                  </a:cubicBezTo>
                  <a:cubicBezTo>
                    <a:pt x="6906" y="2838"/>
                    <a:pt x="6852" y="3070"/>
                    <a:pt x="6799" y="3293"/>
                  </a:cubicBezTo>
                  <a:cubicBezTo>
                    <a:pt x="6727" y="3605"/>
                    <a:pt x="6629" y="3918"/>
                    <a:pt x="6558" y="4230"/>
                  </a:cubicBezTo>
                  <a:cubicBezTo>
                    <a:pt x="6370" y="5077"/>
                    <a:pt x="6504" y="5880"/>
                    <a:pt x="6888" y="6647"/>
                  </a:cubicBezTo>
                  <a:cubicBezTo>
                    <a:pt x="7352" y="7575"/>
                    <a:pt x="8003" y="8369"/>
                    <a:pt x="8815" y="9038"/>
                  </a:cubicBezTo>
                  <a:cubicBezTo>
                    <a:pt x="8904" y="9110"/>
                    <a:pt x="9002" y="9172"/>
                    <a:pt x="9100" y="9235"/>
                  </a:cubicBezTo>
                  <a:cubicBezTo>
                    <a:pt x="9207" y="9306"/>
                    <a:pt x="9270" y="9413"/>
                    <a:pt x="9252" y="9547"/>
                  </a:cubicBezTo>
                  <a:cubicBezTo>
                    <a:pt x="9216" y="9877"/>
                    <a:pt x="9279" y="10198"/>
                    <a:pt x="9350" y="10510"/>
                  </a:cubicBezTo>
                  <a:cubicBezTo>
                    <a:pt x="9439" y="10885"/>
                    <a:pt x="9653" y="11188"/>
                    <a:pt x="9903" y="11474"/>
                  </a:cubicBezTo>
                  <a:cubicBezTo>
                    <a:pt x="10322" y="11938"/>
                    <a:pt x="10840" y="12250"/>
                    <a:pt x="11429" y="12437"/>
                  </a:cubicBezTo>
                  <a:cubicBezTo>
                    <a:pt x="11741" y="12535"/>
                    <a:pt x="12062" y="12616"/>
                    <a:pt x="12383" y="12669"/>
                  </a:cubicBezTo>
                  <a:cubicBezTo>
                    <a:pt x="12513" y="12692"/>
                    <a:pt x="12639" y="12704"/>
                    <a:pt x="12762" y="12704"/>
                  </a:cubicBezTo>
                  <a:cubicBezTo>
                    <a:pt x="13299" y="12704"/>
                    <a:pt x="13770" y="12485"/>
                    <a:pt x="14176" y="12071"/>
                  </a:cubicBezTo>
                  <a:cubicBezTo>
                    <a:pt x="14194" y="12054"/>
                    <a:pt x="14221" y="12036"/>
                    <a:pt x="14230" y="12027"/>
                  </a:cubicBezTo>
                  <a:cubicBezTo>
                    <a:pt x="14357" y="12040"/>
                    <a:pt x="14482" y="12046"/>
                    <a:pt x="14606" y="12046"/>
                  </a:cubicBezTo>
                  <a:cubicBezTo>
                    <a:pt x="15238" y="12046"/>
                    <a:pt x="15828" y="11878"/>
                    <a:pt x="16380" y="11572"/>
                  </a:cubicBezTo>
                  <a:cubicBezTo>
                    <a:pt x="17218" y="11117"/>
                    <a:pt x="17861" y="10457"/>
                    <a:pt x="18360" y="9654"/>
                  </a:cubicBezTo>
                  <a:cubicBezTo>
                    <a:pt x="18539" y="9377"/>
                    <a:pt x="18646" y="9047"/>
                    <a:pt x="18771" y="8735"/>
                  </a:cubicBezTo>
                  <a:cubicBezTo>
                    <a:pt x="18904" y="8369"/>
                    <a:pt x="18985" y="7986"/>
                    <a:pt x="19029" y="7593"/>
                  </a:cubicBezTo>
                  <a:cubicBezTo>
                    <a:pt x="19136" y="6665"/>
                    <a:pt x="19065" y="5746"/>
                    <a:pt x="18699" y="4872"/>
                  </a:cubicBezTo>
                  <a:cubicBezTo>
                    <a:pt x="18681" y="4819"/>
                    <a:pt x="18673" y="4756"/>
                    <a:pt x="18681" y="4694"/>
                  </a:cubicBezTo>
                  <a:cubicBezTo>
                    <a:pt x="18699" y="4596"/>
                    <a:pt x="18726" y="4497"/>
                    <a:pt x="18744" y="4399"/>
                  </a:cubicBezTo>
                  <a:cubicBezTo>
                    <a:pt x="18762" y="4319"/>
                    <a:pt x="18815" y="4266"/>
                    <a:pt x="18887" y="4248"/>
                  </a:cubicBezTo>
                  <a:cubicBezTo>
                    <a:pt x="18895" y="4246"/>
                    <a:pt x="18903" y="4245"/>
                    <a:pt x="18911" y="4245"/>
                  </a:cubicBezTo>
                  <a:cubicBezTo>
                    <a:pt x="18973" y="4245"/>
                    <a:pt x="18997" y="4307"/>
                    <a:pt x="19029" y="4355"/>
                  </a:cubicBezTo>
                  <a:cubicBezTo>
                    <a:pt x="19529" y="5086"/>
                    <a:pt x="19761" y="5916"/>
                    <a:pt x="19814" y="6799"/>
                  </a:cubicBezTo>
                  <a:cubicBezTo>
                    <a:pt x="19841" y="7361"/>
                    <a:pt x="19805" y="7923"/>
                    <a:pt x="19681" y="8476"/>
                  </a:cubicBezTo>
                  <a:cubicBezTo>
                    <a:pt x="19413" y="9609"/>
                    <a:pt x="18842" y="10582"/>
                    <a:pt x="17995" y="11376"/>
                  </a:cubicBezTo>
                  <a:cubicBezTo>
                    <a:pt x="17522" y="11822"/>
                    <a:pt x="17022" y="12214"/>
                    <a:pt x="16442" y="12500"/>
                  </a:cubicBezTo>
                  <a:cubicBezTo>
                    <a:pt x="15630" y="12885"/>
                    <a:pt x="14779" y="13136"/>
                    <a:pt x="13873" y="13136"/>
                  </a:cubicBezTo>
                  <a:cubicBezTo>
                    <a:pt x="13814" y="13136"/>
                    <a:pt x="13754" y="13135"/>
                    <a:pt x="13695" y="13133"/>
                  </a:cubicBezTo>
                  <a:cubicBezTo>
                    <a:pt x="12517" y="13079"/>
                    <a:pt x="11402" y="12794"/>
                    <a:pt x="10394" y="12161"/>
                  </a:cubicBezTo>
                  <a:cubicBezTo>
                    <a:pt x="9832" y="11813"/>
                    <a:pt x="9288" y="11456"/>
                    <a:pt x="8726" y="11099"/>
                  </a:cubicBezTo>
                  <a:cubicBezTo>
                    <a:pt x="7825" y="10537"/>
                    <a:pt x="6923" y="9966"/>
                    <a:pt x="5951" y="9547"/>
                  </a:cubicBezTo>
                  <a:cubicBezTo>
                    <a:pt x="5550" y="9377"/>
                    <a:pt x="5139" y="9235"/>
                    <a:pt x="4711" y="9163"/>
                  </a:cubicBezTo>
                  <a:cubicBezTo>
                    <a:pt x="4514" y="9132"/>
                    <a:pt x="4319" y="9117"/>
                    <a:pt x="4126" y="9117"/>
                  </a:cubicBezTo>
                  <a:cubicBezTo>
                    <a:pt x="3714" y="9117"/>
                    <a:pt x="3310" y="9185"/>
                    <a:pt x="2909" y="9306"/>
                  </a:cubicBezTo>
                  <a:cubicBezTo>
                    <a:pt x="2436" y="9449"/>
                    <a:pt x="1990" y="9654"/>
                    <a:pt x="1553" y="9877"/>
                  </a:cubicBezTo>
                  <a:cubicBezTo>
                    <a:pt x="1321" y="9993"/>
                    <a:pt x="1098" y="10100"/>
                    <a:pt x="866" y="10207"/>
                  </a:cubicBezTo>
                  <a:cubicBezTo>
                    <a:pt x="786" y="10251"/>
                    <a:pt x="706" y="10278"/>
                    <a:pt x="616" y="10305"/>
                  </a:cubicBezTo>
                  <a:cubicBezTo>
                    <a:pt x="581" y="10314"/>
                    <a:pt x="548" y="10319"/>
                    <a:pt x="517" y="10319"/>
                  </a:cubicBezTo>
                  <a:cubicBezTo>
                    <a:pt x="398" y="10319"/>
                    <a:pt x="313" y="10252"/>
                    <a:pt x="277" y="10118"/>
                  </a:cubicBezTo>
                  <a:cubicBezTo>
                    <a:pt x="259" y="10020"/>
                    <a:pt x="251" y="9921"/>
                    <a:pt x="259" y="9832"/>
                  </a:cubicBezTo>
                  <a:cubicBezTo>
                    <a:pt x="295" y="9404"/>
                    <a:pt x="438" y="9011"/>
                    <a:pt x="643" y="8646"/>
                  </a:cubicBezTo>
                  <a:cubicBezTo>
                    <a:pt x="1125" y="7763"/>
                    <a:pt x="1678" y="6915"/>
                    <a:pt x="2293" y="6121"/>
                  </a:cubicBezTo>
                  <a:cubicBezTo>
                    <a:pt x="2740" y="5550"/>
                    <a:pt x="3212" y="4997"/>
                    <a:pt x="3730" y="4489"/>
                  </a:cubicBezTo>
                  <a:cubicBezTo>
                    <a:pt x="4274" y="3953"/>
                    <a:pt x="4854" y="3454"/>
                    <a:pt x="5425" y="2954"/>
                  </a:cubicBezTo>
                  <a:cubicBezTo>
                    <a:pt x="5666" y="2749"/>
                    <a:pt x="5924" y="2562"/>
                    <a:pt x="6192" y="2392"/>
                  </a:cubicBezTo>
                  <a:cubicBezTo>
                    <a:pt x="6290" y="2321"/>
                    <a:pt x="6424" y="2267"/>
                    <a:pt x="6549" y="2249"/>
                  </a:cubicBezTo>
                  <a:cubicBezTo>
                    <a:pt x="6594" y="2239"/>
                    <a:pt x="6635" y="2234"/>
                    <a:pt x="6673" y="2234"/>
                  </a:cubicBezTo>
                  <a:close/>
                  <a:moveTo>
                    <a:pt x="19115" y="0"/>
                  </a:moveTo>
                  <a:cubicBezTo>
                    <a:pt x="18963" y="0"/>
                    <a:pt x="18813" y="30"/>
                    <a:pt x="18664" y="82"/>
                  </a:cubicBezTo>
                  <a:cubicBezTo>
                    <a:pt x="18574" y="117"/>
                    <a:pt x="18521" y="180"/>
                    <a:pt x="18512" y="269"/>
                  </a:cubicBezTo>
                  <a:cubicBezTo>
                    <a:pt x="18512" y="394"/>
                    <a:pt x="18521" y="528"/>
                    <a:pt x="18530" y="653"/>
                  </a:cubicBezTo>
                  <a:cubicBezTo>
                    <a:pt x="18539" y="679"/>
                    <a:pt x="18557" y="724"/>
                    <a:pt x="18583" y="733"/>
                  </a:cubicBezTo>
                  <a:cubicBezTo>
                    <a:pt x="18699" y="804"/>
                    <a:pt x="18708" y="920"/>
                    <a:pt x="18717" y="1036"/>
                  </a:cubicBezTo>
                  <a:cubicBezTo>
                    <a:pt x="18735" y="1536"/>
                    <a:pt x="18762" y="2035"/>
                    <a:pt x="18788" y="2535"/>
                  </a:cubicBezTo>
                  <a:cubicBezTo>
                    <a:pt x="18788" y="2615"/>
                    <a:pt x="18788" y="2695"/>
                    <a:pt x="18780" y="2776"/>
                  </a:cubicBezTo>
                  <a:cubicBezTo>
                    <a:pt x="18565" y="2428"/>
                    <a:pt x="18280" y="2223"/>
                    <a:pt x="17870" y="2223"/>
                  </a:cubicBezTo>
                  <a:cubicBezTo>
                    <a:pt x="17727" y="1785"/>
                    <a:pt x="17415" y="1562"/>
                    <a:pt x="16978" y="1500"/>
                  </a:cubicBezTo>
                  <a:cubicBezTo>
                    <a:pt x="16924" y="1492"/>
                    <a:pt x="16872" y="1489"/>
                    <a:pt x="16821" y="1489"/>
                  </a:cubicBezTo>
                  <a:cubicBezTo>
                    <a:pt x="16456" y="1489"/>
                    <a:pt x="16155" y="1675"/>
                    <a:pt x="15889" y="1910"/>
                  </a:cubicBezTo>
                  <a:cubicBezTo>
                    <a:pt x="15452" y="1714"/>
                    <a:pt x="14997" y="1643"/>
                    <a:pt x="14524" y="1634"/>
                  </a:cubicBezTo>
                  <a:cubicBezTo>
                    <a:pt x="13918" y="1634"/>
                    <a:pt x="13338" y="1768"/>
                    <a:pt x="12776" y="1982"/>
                  </a:cubicBezTo>
                  <a:cubicBezTo>
                    <a:pt x="12258" y="2187"/>
                    <a:pt x="11794" y="2472"/>
                    <a:pt x="11420" y="2892"/>
                  </a:cubicBezTo>
                  <a:cubicBezTo>
                    <a:pt x="11394" y="2930"/>
                    <a:pt x="11360" y="2941"/>
                    <a:pt x="11323" y="2941"/>
                  </a:cubicBezTo>
                  <a:cubicBezTo>
                    <a:pt x="11308" y="2941"/>
                    <a:pt x="11292" y="2939"/>
                    <a:pt x="11277" y="2936"/>
                  </a:cubicBezTo>
                  <a:cubicBezTo>
                    <a:pt x="11258" y="2936"/>
                    <a:pt x="11239" y="2935"/>
                    <a:pt x="11220" y="2935"/>
                  </a:cubicBezTo>
                  <a:cubicBezTo>
                    <a:pt x="11008" y="2935"/>
                    <a:pt x="10804" y="2982"/>
                    <a:pt x="10608" y="3088"/>
                  </a:cubicBezTo>
                  <a:cubicBezTo>
                    <a:pt x="10099" y="3382"/>
                    <a:pt x="9814" y="3828"/>
                    <a:pt x="9769" y="4408"/>
                  </a:cubicBezTo>
                  <a:cubicBezTo>
                    <a:pt x="9751" y="4631"/>
                    <a:pt x="9716" y="4836"/>
                    <a:pt x="9618" y="5042"/>
                  </a:cubicBezTo>
                  <a:cubicBezTo>
                    <a:pt x="9430" y="5407"/>
                    <a:pt x="9341" y="5800"/>
                    <a:pt x="9261" y="6201"/>
                  </a:cubicBezTo>
                  <a:cubicBezTo>
                    <a:pt x="9198" y="6531"/>
                    <a:pt x="9145" y="6862"/>
                    <a:pt x="9127" y="7201"/>
                  </a:cubicBezTo>
                  <a:cubicBezTo>
                    <a:pt x="9091" y="7745"/>
                    <a:pt x="9163" y="8280"/>
                    <a:pt x="9323" y="8806"/>
                  </a:cubicBezTo>
                  <a:cubicBezTo>
                    <a:pt x="9341" y="8869"/>
                    <a:pt x="9341" y="8931"/>
                    <a:pt x="9332" y="8994"/>
                  </a:cubicBezTo>
                  <a:cubicBezTo>
                    <a:pt x="9321" y="9043"/>
                    <a:pt x="9304" y="9065"/>
                    <a:pt x="9276" y="9065"/>
                  </a:cubicBezTo>
                  <a:cubicBezTo>
                    <a:pt x="9258" y="9065"/>
                    <a:pt x="9235" y="9056"/>
                    <a:pt x="9207" y="9038"/>
                  </a:cubicBezTo>
                  <a:cubicBezTo>
                    <a:pt x="9145" y="8994"/>
                    <a:pt x="9082" y="8949"/>
                    <a:pt x="9020" y="8904"/>
                  </a:cubicBezTo>
                  <a:cubicBezTo>
                    <a:pt x="8253" y="8280"/>
                    <a:pt x="7637" y="7531"/>
                    <a:pt x="7164" y="6674"/>
                  </a:cubicBezTo>
                  <a:cubicBezTo>
                    <a:pt x="6674" y="5791"/>
                    <a:pt x="6576" y="4854"/>
                    <a:pt x="6870" y="3882"/>
                  </a:cubicBezTo>
                  <a:cubicBezTo>
                    <a:pt x="6977" y="3534"/>
                    <a:pt x="7057" y="3177"/>
                    <a:pt x="7138" y="2829"/>
                  </a:cubicBezTo>
                  <a:cubicBezTo>
                    <a:pt x="7164" y="2686"/>
                    <a:pt x="7164" y="2526"/>
                    <a:pt x="7147" y="2383"/>
                  </a:cubicBezTo>
                  <a:cubicBezTo>
                    <a:pt x="7111" y="2151"/>
                    <a:pt x="6995" y="2035"/>
                    <a:pt x="6754" y="2000"/>
                  </a:cubicBezTo>
                  <a:cubicBezTo>
                    <a:pt x="6721" y="1996"/>
                    <a:pt x="6686" y="1994"/>
                    <a:pt x="6651" y="1994"/>
                  </a:cubicBezTo>
                  <a:cubicBezTo>
                    <a:pt x="6601" y="1994"/>
                    <a:pt x="6551" y="1998"/>
                    <a:pt x="6504" y="2008"/>
                  </a:cubicBezTo>
                  <a:cubicBezTo>
                    <a:pt x="6317" y="2026"/>
                    <a:pt x="6165" y="2116"/>
                    <a:pt x="6014" y="2223"/>
                  </a:cubicBezTo>
                  <a:cubicBezTo>
                    <a:pt x="5666" y="2481"/>
                    <a:pt x="5309" y="2740"/>
                    <a:pt x="4970" y="3017"/>
                  </a:cubicBezTo>
                  <a:cubicBezTo>
                    <a:pt x="4256" y="3596"/>
                    <a:pt x="3641" y="4274"/>
                    <a:pt x="3016" y="4935"/>
                  </a:cubicBezTo>
                  <a:cubicBezTo>
                    <a:pt x="2053" y="5961"/>
                    <a:pt x="1259" y="7102"/>
                    <a:pt x="554" y="8298"/>
                  </a:cubicBezTo>
                  <a:cubicBezTo>
                    <a:pt x="322" y="8708"/>
                    <a:pt x="126" y="9145"/>
                    <a:pt x="36" y="9609"/>
                  </a:cubicBezTo>
                  <a:cubicBezTo>
                    <a:pt x="10" y="9770"/>
                    <a:pt x="1" y="9939"/>
                    <a:pt x="28" y="10100"/>
                  </a:cubicBezTo>
                  <a:cubicBezTo>
                    <a:pt x="63" y="10385"/>
                    <a:pt x="277" y="10555"/>
                    <a:pt x="554" y="10555"/>
                  </a:cubicBezTo>
                  <a:cubicBezTo>
                    <a:pt x="643" y="10555"/>
                    <a:pt x="741" y="10528"/>
                    <a:pt x="830" y="10492"/>
                  </a:cubicBezTo>
                  <a:cubicBezTo>
                    <a:pt x="1187" y="10323"/>
                    <a:pt x="1544" y="10144"/>
                    <a:pt x="1910" y="9966"/>
                  </a:cubicBezTo>
                  <a:cubicBezTo>
                    <a:pt x="2481" y="9689"/>
                    <a:pt x="3079" y="9466"/>
                    <a:pt x="3712" y="9386"/>
                  </a:cubicBezTo>
                  <a:cubicBezTo>
                    <a:pt x="3882" y="9365"/>
                    <a:pt x="4050" y="9354"/>
                    <a:pt x="4218" y="9354"/>
                  </a:cubicBezTo>
                  <a:cubicBezTo>
                    <a:pt x="4401" y="9354"/>
                    <a:pt x="4583" y="9367"/>
                    <a:pt x="4765" y="9395"/>
                  </a:cubicBezTo>
                  <a:cubicBezTo>
                    <a:pt x="5014" y="9440"/>
                    <a:pt x="5255" y="9529"/>
                    <a:pt x="5478" y="9618"/>
                  </a:cubicBezTo>
                  <a:cubicBezTo>
                    <a:pt x="6540" y="10037"/>
                    <a:pt x="7521" y="10590"/>
                    <a:pt x="8476" y="11206"/>
                  </a:cubicBezTo>
                  <a:cubicBezTo>
                    <a:pt x="9002" y="11545"/>
                    <a:pt x="9520" y="11893"/>
                    <a:pt x="10046" y="12232"/>
                  </a:cubicBezTo>
                  <a:cubicBezTo>
                    <a:pt x="11081" y="12910"/>
                    <a:pt x="12223" y="13240"/>
                    <a:pt x="13445" y="13338"/>
                  </a:cubicBezTo>
                  <a:cubicBezTo>
                    <a:pt x="13604" y="13352"/>
                    <a:pt x="13762" y="13358"/>
                    <a:pt x="13918" y="13358"/>
                  </a:cubicBezTo>
                  <a:cubicBezTo>
                    <a:pt x="14693" y="13358"/>
                    <a:pt x="15439" y="13195"/>
                    <a:pt x="16166" y="12883"/>
                  </a:cubicBezTo>
                  <a:cubicBezTo>
                    <a:pt x="16969" y="12535"/>
                    <a:pt x="17647" y="12000"/>
                    <a:pt x="18280" y="11402"/>
                  </a:cubicBezTo>
                  <a:cubicBezTo>
                    <a:pt x="18869" y="10840"/>
                    <a:pt x="19270" y="10144"/>
                    <a:pt x="19618" y="9422"/>
                  </a:cubicBezTo>
                  <a:cubicBezTo>
                    <a:pt x="19707" y="9235"/>
                    <a:pt x="19779" y="9020"/>
                    <a:pt x="19832" y="8815"/>
                  </a:cubicBezTo>
                  <a:cubicBezTo>
                    <a:pt x="20002" y="8262"/>
                    <a:pt x="20064" y="7682"/>
                    <a:pt x="20064" y="7102"/>
                  </a:cubicBezTo>
                  <a:cubicBezTo>
                    <a:pt x="20055" y="6335"/>
                    <a:pt x="19913" y="5595"/>
                    <a:pt x="19609" y="4881"/>
                  </a:cubicBezTo>
                  <a:cubicBezTo>
                    <a:pt x="19565" y="4783"/>
                    <a:pt x="19538" y="4667"/>
                    <a:pt x="19529" y="4560"/>
                  </a:cubicBezTo>
                  <a:cubicBezTo>
                    <a:pt x="19511" y="4319"/>
                    <a:pt x="19493" y="4078"/>
                    <a:pt x="19484" y="3846"/>
                  </a:cubicBezTo>
                  <a:cubicBezTo>
                    <a:pt x="19466" y="2910"/>
                    <a:pt x="19449" y="1973"/>
                    <a:pt x="19440" y="1045"/>
                  </a:cubicBezTo>
                  <a:cubicBezTo>
                    <a:pt x="19440" y="965"/>
                    <a:pt x="19449" y="858"/>
                    <a:pt x="19493" y="795"/>
                  </a:cubicBezTo>
                  <a:cubicBezTo>
                    <a:pt x="19627" y="626"/>
                    <a:pt x="19627" y="447"/>
                    <a:pt x="19591" y="251"/>
                  </a:cubicBezTo>
                  <a:cubicBezTo>
                    <a:pt x="19565" y="126"/>
                    <a:pt x="19493" y="55"/>
                    <a:pt x="19368" y="28"/>
                  </a:cubicBezTo>
                  <a:cubicBezTo>
                    <a:pt x="19283" y="9"/>
                    <a:pt x="19199" y="0"/>
                    <a:pt x="19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5" name="Google Shape;1745;p66"/>
            <p:cNvGrpSpPr/>
            <p:nvPr/>
          </p:nvGrpSpPr>
          <p:grpSpPr>
            <a:xfrm>
              <a:off x="9911" y="81299"/>
              <a:ext cx="937575" cy="617475"/>
              <a:chOff x="308936" y="291349"/>
              <a:chExt cx="937575" cy="617475"/>
            </a:xfrm>
          </p:grpSpPr>
          <p:sp>
            <p:nvSpPr>
              <p:cNvPr id="1746" name="Google Shape;1746;p66"/>
              <p:cNvSpPr/>
              <p:nvPr/>
            </p:nvSpPr>
            <p:spPr>
              <a:xfrm>
                <a:off x="308936" y="387060"/>
                <a:ext cx="937575" cy="521763"/>
              </a:xfrm>
              <a:custGeom>
                <a:avLst/>
                <a:gdLst/>
                <a:ahLst/>
                <a:cxnLst/>
                <a:rect l="l" t="t" r="r" b="b"/>
                <a:pathLst>
                  <a:path w="19592" h="10903" extrusionOk="0">
                    <a:moveTo>
                      <a:pt x="6423" y="0"/>
                    </a:moveTo>
                    <a:cubicBezTo>
                      <a:pt x="6385" y="0"/>
                      <a:pt x="6344" y="5"/>
                      <a:pt x="6299" y="15"/>
                    </a:cubicBezTo>
                    <a:cubicBezTo>
                      <a:pt x="6174" y="33"/>
                      <a:pt x="6040" y="87"/>
                      <a:pt x="5942" y="158"/>
                    </a:cubicBezTo>
                    <a:cubicBezTo>
                      <a:pt x="5674" y="328"/>
                      <a:pt x="5416" y="515"/>
                      <a:pt x="5175" y="720"/>
                    </a:cubicBezTo>
                    <a:cubicBezTo>
                      <a:pt x="4604" y="1220"/>
                      <a:pt x="4024" y="1719"/>
                      <a:pt x="3480" y="2255"/>
                    </a:cubicBezTo>
                    <a:cubicBezTo>
                      <a:pt x="2962" y="2763"/>
                      <a:pt x="2490" y="3316"/>
                      <a:pt x="2043" y="3887"/>
                    </a:cubicBezTo>
                    <a:cubicBezTo>
                      <a:pt x="1428" y="4681"/>
                      <a:pt x="875" y="5529"/>
                      <a:pt x="393" y="6412"/>
                    </a:cubicBezTo>
                    <a:cubicBezTo>
                      <a:pt x="188" y="6777"/>
                      <a:pt x="45" y="7170"/>
                      <a:pt x="9" y="7598"/>
                    </a:cubicBezTo>
                    <a:cubicBezTo>
                      <a:pt x="1" y="7687"/>
                      <a:pt x="9" y="7786"/>
                      <a:pt x="27" y="7884"/>
                    </a:cubicBezTo>
                    <a:cubicBezTo>
                      <a:pt x="63" y="8018"/>
                      <a:pt x="148" y="8085"/>
                      <a:pt x="267" y="8085"/>
                    </a:cubicBezTo>
                    <a:cubicBezTo>
                      <a:pt x="298" y="8085"/>
                      <a:pt x="331" y="8080"/>
                      <a:pt x="366" y="8071"/>
                    </a:cubicBezTo>
                    <a:cubicBezTo>
                      <a:pt x="456" y="8044"/>
                      <a:pt x="536" y="8017"/>
                      <a:pt x="616" y="7973"/>
                    </a:cubicBezTo>
                    <a:cubicBezTo>
                      <a:pt x="848" y="7866"/>
                      <a:pt x="1071" y="7759"/>
                      <a:pt x="1303" y="7643"/>
                    </a:cubicBezTo>
                    <a:cubicBezTo>
                      <a:pt x="1740" y="7420"/>
                      <a:pt x="2186" y="7215"/>
                      <a:pt x="2659" y="7072"/>
                    </a:cubicBezTo>
                    <a:cubicBezTo>
                      <a:pt x="3060" y="6951"/>
                      <a:pt x="3464" y="6883"/>
                      <a:pt x="3876" y="6883"/>
                    </a:cubicBezTo>
                    <a:cubicBezTo>
                      <a:pt x="4069" y="6883"/>
                      <a:pt x="4264" y="6898"/>
                      <a:pt x="4461" y="6929"/>
                    </a:cubicBezTo>
                    <a:cubicBezTo>
                      <a:pt x="4889" y="7001"/>
                      <a:pt x="5300" y="7143"/>
                      <a:pt x="5701" y="7313"/>
                    </a:cubicBezTo>
                    <a:cubicBezTo>
                      <a:pt x="6673" y="7732"/>
                      <a:pt x="7575" y="8303"/>
                      <a:pt x="8476" y="8865"/>
                    </a:cubicBezTo>
                    <a:cubicBezTo>
                      <a:pt x="9038" y="9222"/>
                      <a:pt x="9582" y="9579"/>
                      <a:pt x="10144" y="9927"/>
                    </a:cubicBezTo>
                    <a:cubicBezTo>
                      <a:pt x="11152" y="10560"/>
                      <a:pt x="12267" y="10845"/>
                      <a:pt x="13445" y="10899"/>
                    </a:cubicBezTo>
                    <a:cubicBezTo>
                      <a:pt x="13504" y="10901"/>
                      <a:pt x="13564" y="10902"/>
                      <a:pt x="13623" y="10902"/>
                    </a:cubicBezTo>
                    <a:cubicBezTo>
                      <a:pt x="14529" y="10902"/>
                      <a:pt x="15380" y="10651"/>
                      <a:pt x="16192" y="10266"/>
                    </a:cubicBezTo>
                    <a:cubicBezTo>
                      <a:pt x="16772" y="9980"/>
                      <a:pt x="17272" y="9588"/>
                      <a:pt x="17745" y="9142"/>
                    </a:cubicBezTo>
                    <a:cubicBezTo>
                      <a:pt x="18592" y="8348"/>
                      <a:pt x="19163" y="7375"/>
                      <a:pt x="19431" y="6242"/>
                    </a:cubicBezTo>
                    <a:cubicBezTo>
                      <a:pt x="19555" y="5689"/>
                      <a:pt x="19591" y="5127"/>
                      <a:pt x="19564" y="4565"/>
                    </a:cubicBezTo>
                    <a:cubicBezTo>
                      <a:pt x="19511" y="3682"/>
                      <a:pt x="19279" y="2852"/>
                      <a:pt x="18779" y="2121"/>
                    </a:cubicBezTo>
                    <a:cubicBezTo>
                      <a:pt x="18747" y="2073"/>
                      <a:pt x="18723" y="2011"/>
                      <a:pt x="18661" y="2011"/>
                    </a:cubicBezTo>
                    <a:cubicBezTo>
                      <a:pt x="18653" y="2011"/>
                      <a:pt x="18645" y="2012"/>
                      <a:pt x="18637" y="2014"/>
                    </a:cubicBezTo>
                    <a:cubicBezTo>
                      <a:pt x="18565" y="2032"/>
                      <a:pt x="18512" y="2085"/>
                      <a:pt x="18494" y="2165"/>
                    </a:cubicBezTo>
                    <a:cubicBezTo>
                      <a:pt x="18476" y="2263"/>
                      <a:pt x="18449" y="2362"/>
                      <a:pt x="18431" y="2460"/>
                    </a:cubicBezTo>
                    <a:cubicBezTo>
                      <a:pt x="18423" y="2522"/>
                      <a:pt x="18431" y="2585"/>
                      <a:pt x="18449" y="2638"/>
                    </a:cubicBezTo>
                    <a:cubicBezTo>
                      <a:pt x="18815" y="3512"/>
                      <a:pt x="18886" y="4431"/>
                      <a:pt x="18779" y="5359"/>
                    </a:cubicBezTo>
                    <a:cubicBezTo>
                      <a:pt x="18735" y="5752"/>
                      <a:pt x="18654" y="6135"/>
                      <a:pt x="18521" y="6501"/>
                    </a:cubicBezTo>
                    <a:cubicBezTo>
                      <a:pt x="18396" y="6813"/>
                      <a:pt x="18289" y="7143"/>
                      <a:pt x="18110" y="7420"/>
                    </a:cubicBezTo>
                    <a:cubicBezTo>
                      <a:pt x="17611" y="8223"/>
                      <a:pt x="16968" y="8883"/>
                      <a:pt x="16130" y="9338"/>
                    </a:cubicBezTo>
                    <a:cubicBezTo>
                      <a:pt x="15578" y="9644"/>
                      <a:pt x="14988" y="9812"/>
                      <a:pt x="14356" y="9812"/>
                    </a:cubicBezTo>
                    <a:cubicBezTo>
                      <a:pt x="14232" y="9812"/>
                      <a:pt x="14107" y="9806"/>
                      <a:pt x="13980" y="9793"/>
                    </a:cubicBezTo>
                    <a:cubicBezTo>
                      <a:pt x="13971" y="9802"/>
                      <a:pt x="13944" y="9820"/>
                      <a:pt x="13926" y="9837"/>
                    </a:cubicBezTo>
                    <a:cubicBezTo>
                      <a:pt x="13520" y="10251"/>
                      <a:pt x="13049" y="10470"/>
                      <a:pt x="12512" y="10470"/>
                    </a:cubicBezTo>
                    <a:cubicBezTo>
                      <a:pt x="12389" y="10470"/>
                      <a:pt x="12263" y="10458"/>
                      <a:pt x="12133" y="10435"/>
                    </a:cubicBezTo>
                    <a:cubicBezTo>
                      <a:pt x="11812" y="10382"/>
                      <a:pt x="11491" y="10301"/>
                      <a:pt x="11179" y="10203"/>
                    </a:cubicBezTo>
                    <a:cubicBezTo>
                      <a:pt x="10590" y="10016"/>
                      <a:pt x="10072" y="9704"/>
                      <a:pt x="9653" y="9240"/>
                    </a:cubicBezTo>
                    <a:cubicBezTo>
                      <a:pt x="9403" y="8954"/>
                      <a:pt x="9189" y="8651"/>
                      <a:pt x="9100" y="8276"/>
                    </a:cubicBezTo>
                    <a:cubicBezTo>
                      <a:pt x="9029" y="7955"/>
                      <a:pt x="8966" y="7643"/>
                      <a:pt x="9002" y="7313"/>
                    </a:cubicBezTo>
                    <a:cubicBezTo>
                      <a:pt x="9020" y="7179"/>
                      <a:pt x="8957" y="7072"/>
                      <a:pt x="8850" y="7001"/>
                    </a:cubicBezTo>
                    <a:cubicBezTo>
                      <a:pt x="8752" y="6938"/>
                      <a:pt x="8654" y="6876"/>
                      <a:pt x="8565" y="6804"/>
                    </a:cubicBezTo>
                    <a:cubicBezTo>
                      <a:pt x="7753" y="6135"/>
                      <a:pt x="7102" y="5341"/>
                      <a:pt x="6638" y="4413"/>
                    </a:cubicBezTo>
                    <a:cubicBezTo>
                      <a:pt x="6254" y="3646"/>
                      <a:pt x="6120" y="2843"/>
                      <a:pt x="6308" y="1996"/>
                    </a:cubicBezTo>
                    <a:cubicBezTo>
                      <a:pt x="6379" y="1684"/>
                      <a:pt x="6477" y="1371"/>
                      <a:pt x="6549" y="1059"/>
                    </a:cubicBezTo>
                    <a:cubicBezTo>
                      <a:pt x="6602" y="836"/>
                      <a:pt x="6656" y="604"/>
                      <a:pt x="6682" y="363"/>
                    </a:cubicBezTo>
                    <a:cubicBezTo>
                      <a:pt x="6712" y="132"/>
                      <a:pt x="6617" y="0"/>
                      <a:pt x="64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6"/>
              <p:cNvSpPr/>
              <p:nvPr/>
            </p:nvSpPr>
            <p:spPr>
              <a:xfrm>
                <a:off x="748252" y="649932"/>
                <a:ext cx="327041" cy="227263"/>
              </a:xfrm>
              <a:custGeom>
                <a:avLst/>
                <a:gdLst/>
                <a:ahLst/>
                <a:cxnLst/>
                <a:rect l="l" t="t" r="r" b="b"/>
                <a:pathLst>
                  <a:path w="6834" h="4749" extrusionOk="0">
                    <a:moveTo>
                      <a:pt x="2079" y="0"/>
                    </a:moveTo>
                    <a:cubicBezTo>
                      <a:pt x="1791" y="0"/>
                      <a:pt x="1504" y="40"/>
                      <a:pt x="1222" y="125"/>
                    </a:cubicBezTo>
                    <a:cubicBezTo>
                      <a:pt x="830" y="250"/>
                      <a:pt x="536" y="499"/>
                      <a:pt x="348" y="856"/>
                    </a:cubicBezTo>
                    <a:cubicBezTo>
                      <a:pt x="81" y="1383"/>
                      <a:pt x="0" y="1945"/>
                      <a:pt x="81" y="2524"/>
                    </a:cubicBezTo>
                    <a:cubicBezTo>
                      <a:pt x="143" y="2953"/>
                      <a:pt x="375" y="3301"/>
                      <a:pt x="660" y="3604"/>
                    </a:cubicBezTo>
                    <a:cubicBezTo>
                      <a:pt x="1365" y="4335"/>
                      <a:pt x="2248" y="4683"/>
                      <a:pt x="3248" y="4746"/>
                    </a:cubicBezTo>
                    <a:cubicBezTo>
                      <a:pt x="3282" y="4748"/>
                      <a:pt x="3315" y="4749"/>
                      <a:pt x="3349" y="4749"/>
                    </a:cubicBezTo>
                    <a:cubicBezTo>
                      <a:pt x="3959" y="4749"/>
                      <a:pt x="4426" y="4442"/>
                      <a:pt x="4773" y="3934"/>
                    </a:cubicBezTo>
                    <a:cubicBezTo>
                      <a:pt x="4925" y="3711"/>
                      <a:pt x="5005" y="3470"/>
                      <a:pt x="4987" y="3194"/>
                    </a:cubicBezTo>
                    <a:cubicBezTo>
                      <a:pt x="4978" y="3015"/>
                      <a:pt x="4898" y="2846"/>
                      <a:pt x="4809" y="2694"/>
                    </a:cubicBezTo>
                    <a:cubicBezTo>
                      <a:pt x="4585" y="2316"/>
                      <a:pt x="4270" y="2086"/>
                      <a:pt x="3816" y="2086"/>
                    </a:cubicBezTo>
                    <a:cubicBezTo>
                      <a:pt x="3799" y="2086"/>
                      <a:pt x="3782" y="2087"/>
                      <a:pt x="3765" y="2087"/>
                    </a:cubicBezTo>
                    <a:cubicBezTo>
                      <a:pt x="3462" y="2096"/>
                      <a:pt x="3176" y="2194"/>
                      <a:pt x="2909" y="2328"/>
                    </a:cubicBezTo>
                    <a:cubicBezTo>
                      <a:pt x="2668" y="2444"/>
                      <a:pt x="2427" y="2542"/>
                      <a:pt x="2159" y="2578"/>
                    </a:cubicBezTo>
                    <a:cubicBezTo>
                      <a:pt x="2097" y="2585"/>
                      <a:pt x="2036" y="2589"/>
                      <a:pt x="1976" y="2589"/>
                    </a:cubicBezTo>
                    <a:cubicBezTo>
                      <a:pt x="1732" y="2589"/>
                      <a:pt x="1505" y="2525"/>
                      <a:pt x="1312" y="2346"/>
                    </a:cubicBezTo>
                    <a:cubicBezTo>
                      <a:pt x="1044" y="2096"/>
                      <a:pt x="1053" y="1659"/>
                      <a:pt x="1330" y="1418"/>
                    </a:cubicBezTo>
                    <a:cubicBezTo>
                      <a:pt x="1517" y="1258"/>
                      <a:pt x="1740" y="1142"/>
                      <a:pt x="1981" y="1088"/>
                    </a:cubicBezTo>
                    <a:cubicBezTo>
                      <a:pt x="2262" y="1018"/>
                      <a:pt x="2549" y="984"/>
                      <a:pt x="2835" y="984"/>
                    </a:cubicBezTo>
                    <a:cubicBezTo>
                      <a:pt x="3057" y="984"/>
                      <a:pt x="3279" y="1005"/>
                      <a:pt x="3497" y="1044"/>
                    </a:cubicBezTo>
                    <a:cubicBezTo>
                      <a:pt x="3961" y="1124"/>
                      <a:pt x="4416" y="1240"/>
                      <a:pt x="4871" y="1338"/>
                    </a:cubicBezTo>
                    <a:cubicBezTo>
                      <a:pt x="5335" y="1436"/>
                      <a:pt x="5808" y="1534"/>
                      <a:pt x="6272" y="1632"/>
                    </a:cubicBezTo>
                    <a:cubicBezTo>
                      <a:pt x="6290" y="1637"/>
                      <a:pt x="6310" y="1639"/>
                      <a:pt x="6330" y="1639"/>
                    </a:cubicBezTo>
                    <a:cubicBezTo>
                      <a:pt x="6350" y="1639"/>
                      <a:pt x="6370" y="1637"/>
                      <a:pt x="6388" y="1632"/>
                    </a:cubicBezTo>
                    <a:cubicBezTo>
                      <a:pt x="6495" y="1615"/>
                      <a:pt x="6593" y="1534"/>
                      <a:pt x="6593" y="1463"/>
                    </a:cubicBezTo>
                    <a:cubicBezTo>
                      <a:pt x="6593" y="1383"/>
                      <a:pt x="6539" y="1329"/>
                      <a:pt x="6406" y="1302"/>
                    </a:cubicBezTo>
                    <a:lnTo>
                      <a:pt x="6388" y="1302"/>
                    </a:lnTo>
                    <a:cubicBezTo>
                      <a:pt x="5362" y="1097"/>
                      <a:pt x="4336" y="847"/>
                      <a:pt x="3292" y="714"/>
                    </a:cubicBezTo>
                    <a:cubicBezTo>
                      <a:pt x="3052" y="684"/>
                      <a:pt x="2813" y="663"/>
                      <a:pt x="2573" y="663"/>
                    </a:cubicBezTo>
                    <a:cubicBezTo>
                      <a:pt x="2375" y="663"/>
                      <a:pt x="2178" y="677"/>
                      <a:pt x="1981" y="714"/>
                    </a:cubicBezTo>
                    <a:cubicBezTo>
                      <a:pt x="1695" y="767"/>
                      <a:pt x="1410" y="838"/>
                      <a:pt x="1178" y="1044"/>
                    </a:cubicBezTo>
                    <a:cubicBezTo>
                      <a:pt x="1098" y="1133"/>
                      <a:pt x="1026" y="1231"/>
                      <a:pt x="946" y="1320"/>
                    </a:cubicBezTo>
                    <a:cubicBezTo>
                      <a:pt x="768" y="1499"/>
                      <a:pt x="723" y="1722"/>
                      <a:pt x="750" y="1962"/>
                    </a:cubicBezTo>
                    <a:cubicBezTo>
                      <a:pt x="806" y="2474"/>
                      <a:pt x="1277" y="2871"/>
                      <a:pt x="1792" y="2871"/>
                    </a:cubicBezTo>
                    <a:cubicBezTo>
                      <a:pt x="1851" y="2871"/>
                      <a:pt x="1912" y="2866"/>
                      <a:pt x="1972" y="2855"/>
                    </a:cubicBezTo>
                    <a:cubicBezTo>
                      <a:pt x="2302" y="2792"/>
                      <a:pt x="2632" y="2685"/>
                      <a:pt x="2962" y="2596"/>
                    </a:cubicBezTo>
                    <a:cubicBezTo>
                      <a:pt x="3185" y="2533"/>
                      <a:pt x="3408" y="2453"/>
                      <a:pt x="3640" y="2417"/>
                    </a:cubicBezTo>
                    <a:cubicBezTo>
                      <a:pt x="3695" y="2406"/>
                      <a:pt x="3749" y="2400"/>
                      <a:pt x="3801" y="2400"/>
                    </a:cubicBezTo>
                    <a:cubicBezTo>
                      <a:pt x="3995" y="2400"/>
                      <a:pt x="4167" y="2479"/>
                      <a:pt x="4300" y="2640"/>
                    </a:cubicBezTo>
                    <a:cubicBezTo>
                      <a:pt x="4336" y="2685"/>
                      <a:pt x="4372" y="2721"/>
                      <a:pt x="4407" y="2765"/>
                    </a:cubicBezTo>
                    <a:cubicBezTo>
                      <a:pt x="4720" y="3176"/>
                      <a:pt x="4586" y="3836"/>
                      <a:pt x="4238" y="4095"/>
                    </a:cubicBezTo>
                    <a:cubicBezTo>
                      <a:pt x="3988" y="4282"/>
                      <a:pt x="3720" y="4371"/>
                      <a:pt x="3417" y="4380"/>
                    </a:cubicBezTo>
                    <a:cubicBezTo>
                      <a:pt x="3350" y="4384"/>
                      <a:pt x="3284" y="4386"/>
                      <a:pt x="3217" y="4386"/>
                    </a:cubicBezTo>
                    <a:cubicBezTo>
                      <a:pt x="2553" y="4386"/>
                      <a:pt x="1932" y="4185"/>
                      <a:pt x="1356" y="3836"/>
                    </a:cubicBezTo>
                    <a:cubicBezTo>
                      <a:pt x="1008" y="3622"/>
                      <a:pt x="741" y="3310"/>
                      <a:pt x="589" y="2944"/>
                    </a:cubicBezTo>
                    <a:cubicBezTo>
                      <a:pt x="393" y="2489"/>
                      <a:pt x="366" y="2016"/>
                      <a:pt x="553" y="1534"/>
                    </a:cubicBezTo>
                    <a:cubicBezTo>
                      <a:pt x="696" y="1142"/>
                      <a:pt x="937" y="838"/>
                      <a:pt x="1312" y="660"/>
                    </a:cubicBezTo>
                    <a:cubicBezTo>
                      <a:pt x="1544" y="544"/>
                      <a:pt x="1793" y="491"/>
                      <a:pt x="2052" y="455"/>
                    </a:cubicBezTo>
                    <a:cubicBezTo>
                      <a:pt x="2216" y="432"/>
                      <a:pt x="2379" y="423"/>
                      <a:pt x="2542" y="423"/>
                    </a:cubicBezTo>
                    <a:cubicBezTo>
                      <a:pt x="2834" y="423"/>
                      <a:pt x="3126" y="454"/>
                      <a:pt x="3417" y="499"/>
                    </a:cubicBezTo>
                    <a:cubicBezTo>
                      <a:pt x="3979" y="589"/>
                      <a:pt x="4541" y="687"/>
                      <a:pt x="5094" y="794"/>
                    </a:cubicBezTo>
                    <a:cubicBezTo>
                      <a:pt x="5451" y="865"/>
                      <a:pt x="5808" y="937"/>
                      <a:pt x="6156" y="1008"/>
                    </a:cubicBezTo>
                    <a:cubicBezTo>
                      <a:pt x="6307" y="1044"/>
                      <a:pt x="6450" y="1070"/>
                      <a:pt x="6602" y="1097"/>
                    </a:cubicBezTo>
                    <a:cubicBezTo>
                      <a:pt x="6618" y="1101"/>
                      <a:pt x="6634" y="1103"/>
                      <a:pt x="6649" y="1103"/>
                    </a:cubicBezTo>
                    <a:cubicBezTo>
                      <a:pt x="6707" y="1103"/>
                      <a:pt x="6754" y="1075"/>
                      <a:pt x="6789" y="1026"/>
                    </a:cubicBezTo>
                    <a:cubicBezTo>
                      <a:pt x="6834" y="954"/>
                      <a:pt x="6816" y="865"/>
                      <a:pt x="6754" y="812"/>
                    </a:cubicBezTo>
                    <a:cubicBezTo>
                      <a:pt x="6700" y="767"/>
                      <a:pt x="6638" y="740"/>
                      <a:pt x="6566" y="722"/>
                    </a:cubicBezTo>
                    <a:cubicBezTo>
                      <a:pt x="6031" y="624"/>
                      <a:pt x="5487" y="526"/>
                      <a:pt x="4943" y="428"/>
                    </a:cubicBezTo>
                    <a:cubicBezTo>
                      <a:pt x="4951" y="419"/>
                      <a:pt x="4951" y="401"/>
                      <a:pt x="4951" y="392"/>
                    </a:cubicBezTo>
                    <a:cubicBezTo>
                      <a:pt x="4398" y="294"/>
                      <a:pt x="3854" y="196"/>
                      <a:pt x="3301" y="98"/>
                    </a:cubicBezTo>
                    <a:cubicBezTo>
                      <a:pt x="3274" y="89"/>
                      <a:pt x="3248" y="89"/>
                      <a:pt x="3212" y="89"/>
                    </a:cubicBezTo>
                    <a:cubicBezTo>
                      <a:pt x="2917" y="62"/>
                      <a:pt x="2614" y="36"/>
                      <a:pt x="2311" y="9"/>
                    </a:cubicBezTo>
                    <a:cubicBezTo>
                      <a:pt x="2234" y="3"/>
                      <a:pt x="2156" y="0"/>
                      <a:pt x="20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6"/>
              <p:cNvSpPr/>
              <p:nvPr/>
            </p:nvSpPr>
            <p:spPr>
              <a:xfrm>
                <a:off x="771319" y="431279"/>
                <a:ext cx="327902" cy="218937"/>
              </a:xfrm>
              <a:custGeom>
                <a:avLst/>
                <a:gdLst/>
                <a:ahLst/>
                <a:cxnLst/>
                <a:rect l="l" t="t" r="r" b="b"/>
                <a:pathLst>
                  <a:path w="6852" h="4575" extrusionOk="0">
                    <a:moveTo>
                      <a:pt x="1347" y="1"/>
                    </a:moveTo>
                    <a:cubicBezTo>
                      <a:pt x="823" y="1"/>
                      <a:pt x="291" y="379"/>
                      <a:pt x="152" y="893"/>
                    </a:cubicBezTo>
                    <a:cubicBezTo>
                      <a:pt x="0" y="1455"/>
                      <a:pt x="62" y="2009"/>
                      <a:pt x="348" y="2526"/>
                    </a:cubicBezTo>
                    <a:cubicBezTo>
                      <a:pt x="616" y="2990"/>
                      <a:pt x="1026" y="3266"/>
                      <a:pt x="1490" y="3480"/>
                    </a:cubicBezTo>
                    <a:cubicBezTo>
                      <a:pt x="1856" y="3650"/>
                      <a:pt x="2248" y="3712"/>
                      <a:pt x="2632" y="3793"/>
                    </a:cubicBezTo>
                    <a:cubicBezTo>
                      <a:pt x="3122" y="3909"/>
                      <a:pt x="3622" y="4007"/>
                      <a:pt x="4122" y="4105"/>
                    </a:cubicBezTo>
                    <a:cubicBezTo>
                      <a:pt x="4487" y="4185"/>
                      <a:pt x="4862" y="4274"/>
                      <a:pt x="5237" y="4355"/>
                    </a:cubicBezTo>
                    <a:cubicBezTo>
                      <a:pt x="5558" y="4426"/>
                      <a:pt x="5879" y="4497"/>
                      <a:pt x="6209" y="4569"/>
                    </a:cubicBezTo>
                    <a:cubicBezTo>
                      <a:pt x="6229" y="4572"/>
                      <a:pt x="6251" y="4574"/>
                      <a:pt x="6273" y="4574"/>
                    </a:cubicBezTo>
                    <a:cubicBezTo>
                      <a:pt x="6312" y="4574"/>
                      <a:pt x="6354" y="4568"/>
                      <a:pt x="6388" y="4551"/>
                    </a:cubicBezTo>
                    <a:cubicBezTo>
                      <a:pt x="6512" y="4489"/>
                      <a:pt x="6530" y="4364"/>
                      <a:pt x="6521" y="4239"/>
                    </a:cubicBezTo>
                    <a:cubicBezTo>
                      <a:pt x="6503" y="4096"/>
                      <a:pt x="6441" y="4034"/>
                      <a:pt x="6307" y="3998"/>
                    </a:cubicBezTo>
                    <a:cubicBezTo>
                      <a:pt x="5620" y="3837"/>
                      <a:pt x="4933" y="3677"/>
                      <a:pt x="4238" y="3525"/>
                    </a:cubicBezTo>
                    <a:cubicBezTo>
                      <a:pt x="3542" y="3365"/>
                      <a:pt x="2837" y="3213"/>
                      <a:pt x="2141" y="3043"/>
                    </a:cubicBezTo>
                    <a:cubicBezTo>
                      <a:pt x="1820" y="2963"/>
                      <a:pt x="1508" y="2847"/>
                      <a:pt x="1213" y="2678"/>
                    </a:cubicBezTo>
                    <a:cubicBezTo>
                      <a:pt x="571" y="2303"/>
                      <a:pt x="294" y="1536"/>
                      <a:pt x="687" y="822"/>
                    </a:cubicBezTo>
                    <a:cubicBezTo>
                      <a:pt x="839" y="545"/>
                      <a:pt x="1071" y="385"/>
                      <a:pt x="1392" y="385"/>
                    </a:cubicBezTo>
                    <a:cubicBezTo>
                      <a:pt x="1606" y="385"/>
                      <a:pt x="1802" y="447"/>
                      <a:pt x="1989" y="554"/>
                    </a:cubicBezTo>
                    <a:cubicBezTo>
                      <a:pt x="2043" y="581"/>
                      <a:pt x="2088" y="635"/>
                      <a:pt x="2123" y="688"/>
                    </a:cubicBezTo>
                    <a:cubicBezTo>
                      <a:pt x="2284" y="920"/>
                      <a:pt x="2364" y="1179"/>
                      <a:pt x="2346" y="1473"/>
                    </a:cubicBezTo>
                    <a:cubicBezTo>
                      <a:pt x="2328" y="1687"/>
                      <a:pt x="2346" y="1901"/>
                      <a:pt x="2355" y="2125"/>
                    </a:cubicBezTo>
                    <a:cubicBezTo>
                      <a:pt x="2364" y="2258"/>
                      <a:pt x="2444" y="2365"/>
                      <a:pt x="2569" y="2419"/>
                    </a:cubicBezTo>
                    <a:cubicBezTo>
                      <a:pt x="2739" y="2490"/>
                      <a:pt x="2908" y="2571"/>
                      <a:pt x="3087" y="2615"/>
                    </a:cubicBezTo>
                    <a:cubicBezTo>
                      <a:pt x="3649" y="2749"/>
                      <a:pt x="4220" y="2874"/>
                      <a:pt x="4791" y="2999"/>
                    </a:cubicBezTo>
                    <a:cubicBezTo>
                      <a:pt x="4791" y="2999"/>
                      <a:pt x="4791" y="2990"/>
                      <a:pt x="4791" y="2990"/>
                    </a:cubicBezTo>
                    <a:cubicBezTo>
                      <a:pt x="5362" y="3115"/>
                      <a:pt x="5924" y="3231"/>
                      <a:pt x="6486" y="3356"/>
                    </a:cubicBezTo>
                    <a:cubicBezTo>
                      <a:pt x="6519" y="3361"/>
                      <a:pt x="6550" y="3364"/>
                      <a:pt x="6578" y="3364"/>
                    </a:cubicBezTo>
                    <a:cubicBezTo>
                      <a:pt x="6721" y="3364"/>
                      <a:pt x="6795" y="3288"/>
                      <a:pt x="6825" y="3124"/>
                    </a:cubicBezTo>
                    <a:cubicBezTo>
                      <a:pt x="6851" y="2972"/>
                      <a:pt x="6825" y="2945"/>
                      <a:pt x="6682" y="2910"/>
                    </a:cubicBezTo>
                    <a:cubicBezTo>
                      <a:pt x="6031" y="2767"/>
                      <a:pt x="5379" y="2633"/>
                      <a:pt x="4728" y="2490"/>
                    </a:cubicBezTo>
                    <a:cubicBezTo>
                      <a:pt x="4202" y="2374"/>
                      <a:pt x="3667" y="2258"/>
                      <a:pt x="3131" y="2133"/>
                    </a:cubicBezTo>
                    <a:cubicBezTo>
                      <a:pt x="2899" y="2080"/>
                      <a:pt x="2757" y="1937"/>
                      <a:pt x="2730" y="1687"/>
                    </a:cubicBezTo>
                    <a:cubicBezTo>
                      <a:pt x="2721" y="1571"/>
                      <a:pt x="2730" y="1438"/>
                      <a:pt x="2739" y="1313"/>
                    </a:cubicBezTo>
                    <a:cubicBezTo>
                      <a:pt x="2774" y="974"/>
                      <a:pt x="2685" y="679"/>
                      <a:pt x="2444" y="430"/>
                    </a:cubicBezTo>
                    <a:cubicBezTo>
                      <a:pt x="2150" y="135"/>
                      <a:pt x="1793" y="10"/>
                      <a:pt x="1383" y="1"/>
                    </a:cubicBezTo>
                    <a:cubicBezTo>
                      <a:pt x="1371" y="1"/>
                      <a:pt x="1359" y="1"/>
                      <a:pt x="1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6"/>
              <p:cNvSpPr/>
              <p:nvPr/>
            </p:nvSpPr>
            <p:spPr>
              <a:xfrm>
                <a:off x="1093627" y="397110"/>
                <a:ext cx="99921" cy="415046"/>
              </a:xfrm>
              <a:custGeom>
                <a:avLst/>
                <a:gdLst/>
                <a:ahLst/>
                <a:cxnLst/>
                <a:rect l="l" t="t" r="r" b="b"/>
                <a:pathLst>
                  <a:path w="2088" h="8673" extrusionOk="0">
                    <a:moveTo>
                      <a:pt x="1236" y="1"/>
                    </a:moveTo>
                    <a:cubicBezTo>
                      <a:pt x="1033" y="1"/>
                      <a:pt x="877" y="67"/>
                      <a:pt x="777" y="251"/>
                    </a:cubicBezTo>
                    <a:cubicBezTo>
                      <a:pt x="696" y="403"/>
                      <a:pt x="616" y="564"/>
                      <a:pt x="580" y="724"/>
                    </a:cubicBezTo>
                    <a:cubicBezTo>
                      <a:pt x="420" y="1358"/>
                      <a:pt x="286" y="2000"/>
                      <a:pt x="134" y="2642"/>
                    </a:cubicBezTo>
                    <a:cubicBezTo>
                      <a:pt x="116" y="2749"/>
                      <a:pt x="99" y="2856"/>
                      <a:pt x="81" y="2963"/>
                    </a:cubicBezTo>
                    <a:cubicBezTo>
                      <a:pt x="54" y="3097"/>
                      <a:pt x="27" y="3231"/>
                      <a:pt x="0" y="3374"/>
                    </a:cubicBezTo>
                    <a:cubicBezTo>
                      <a:pt x="125" y="3329"/>
                      <a:pt x="116" y="3329"/>
                      <a:pt x="161" y="3231"/>
                    </a:cubicBezTo>
                    <a:cubicBezTo>
                      <a:pt x="215" y="3124"/>
                      <a:pt x="268" y="3017"/>
                      <a:pt x="348" y="2928"/>
                    </a:cubicBezTo>
                    <a:cubicBezTo>
                      <a:pt x="384" y="2874"/>
                      <a:pt x="420" y="2821"/>
                      <a:pt x="429" y="2749"/>
                    </a:cubicBezTo>
                    <a:cubicBezTo>
                      <a:pt x="545" y="2223"/>
                      <a:pt x="652" y="1688"/>
                      <a:pt x="777" y="1161"/>
                    </a:cubicBezTo>
                    <a:cubicBezTo>
                      <a:pt x="821" y="956"/>
                      <a:pt x="901" y="760"/>
                      <a:pt x="1035" y="599"/>
                    </a:cubicBezTo>
                    <a:cubicBezTo>
                      <a:pt x="1099" y="522"/>
                      <a:pt x="1174" y="449"/>
                      <a:pt x="1264" y="449"/>
                    </a:cubicBezTo>
                    <a:cubicBezTo>
                      <a:pt x="1288" y="449"/>
                      <a:pt x="1313" y="454"/>
                      <a:pt x="1339" y="466"/>
                    </a:cubicBezTo>
                    <a:cubicBezTo>
                      <a:pt x="1472" y="510"/>
                      <a:pt x="1606" y="599"/>
                      <a:pt x="1624" y="760"/>
                    </a:cubicBezTo>
                    <a:cubicBezTo>
                      <a:pt x="1642" y="876"/>
                      <a:pt x="1660" y="983"/>
                      <a:pt x="1642" y="1090"/>
                    </a:cubicBezTo>
                    <a:cubicBezTo>
                      <a:pt x="1562" y="1643"/>
                      <a:pt x="1446" y="2196"/>
                      <a:pt x="1223" y="2714"/>
                    </a:cubicBezTo>
                    <a:cubicBezTo>
                      <a:pt x="1214" y="2749"/>
                      <a:pt x="1205" y="2794"/>
                      <a:pt x="1187" y="2839"/>
                    </a:cubicBezTo>
                    <a:cubicBezTo>
                      <a:pt x="1428" y="3008"/>
                      <a:pt x="1535" y="3231"/>
                      <a:pt x="1490" y="3517"/>
                    </a:cubicBezTo>
                    <a:cubicBezTo>
                      <a:pt x="1455" y="3802"/>
                      <a:pt x="1267" y="3980"/>
                      <a:pt x="1000" y="4079"/>
                    </a:cubicBezTo>
                    <a:cubicBezTo>
                      <a:pt x="1410" y="4516"/>
                      <a:pt x="1258" y="5131"/>
                      <a:pt x="732" y="5327"/>
                    </a:cubicBezTo>
                    <a:cubicBezTo>
                      <a:pt x="1142" y="5791"/>
                      <a:pt x="937" y="6398"/>
                      <a:pt x="357" y="6550"/>
                    </a:cubicBezTo>
                    <a:cubicBezTo>
                      <a:pt x="402" y="6576"/>
                      <a:pt x="438" y="6603"/>
                      <a:pt x="473" y="6630"/>
                    </a:cubicBezTo>
                    <a:cubicBezTo>
                      <a:pt x="741" y="6835"/>
                      <a:pt x="830" y="7210"/>
                      <a:pt x="678" y="7513"/>
                    </a:cubicBezTo>
                    <a:cubicBezTo>
                      <a:pt x="589" y="7700"/>
                      <a:pt x="446" y="7825"/>
                      <a:pt x="250" y="7888"/>
                    </a:cubicBezTo>
                    <a:cubicBezTo>
                      <a:pt x="197" y="7906"/>
                      <a:pt x="143" y="7906"/>
                      <a:pt x="134" y="7977"/>
                    </a:cubicBezTo>
                    <a:cubicBezTo>
                      <a:pt x="107" y="8209"/>
                      <a:pt x="81" y="8432"/>
                      <a:pt x="54" y="8655"/>
                    </a:cubicBezTo>
                    <a:cubicBezTo>
                      <a:pt x="63" y="8664"/>
                      <a:pt x="72" y="8673"/>
                      <a:pt x="81" y="8673"/>
                    </a:cubicBezTo>
                    <a:cubicBezTo>
                      <a:pt x="250" y="8539"/>
                      <a:pt x="420" y="8396"/>
                      <a:pt x="580" y="8254"/>
                    </a:cubicBezTo>
                    <a:cubicBezTo>
                      <a:pt x="616" y="8227"/>
                      <a:pt x="625" y="8164"/>
                      <a:pt x="634" y="8120"/>
                    </a:cubicBezTo>
                    <a:cubicBezTo>
                      <a:pt x="678" y="7879"/>
                      <a:pt x="723" y="7638"/>
                      <a:pt x="777" y="7397"/>
                    </a:cubicBezTo>
                    <a:cubicBezTo>
                      <a:pt x="991" y="6353"/>
                      <a:pt x="1205" y="5310"/>
                      <a:pt x="1419" y="4266"/>
                    </a:cubicBezTo>
                    <a:cubicBezTo>
                      <a:pt x="1535" y="3695"/>
                      <a:pt x="1642" y="3124"/>
                      <a:pt x="1758" y="2553"/>
                    </a:cubicBezTo>
                    <a:cubicBezTo>
                      <a:pt x="1767" y="2526"/>
                      <a:pt x="1776" y="2500"/>
                      <a:pt x="1776" y="2473"/>
                    </a:cubicBezTo>
                    <a:cubicBezTo>
                      <a:pt x="1865" y="2098"/>
                      <a:pt x="1963" y="1723"/>
                      <a:pt x="2034" y="1340"/>
                    </a:cubicBezTo>
                    <a:cubicBezTo>
                      <a:pt x="2088" y="1028"/>
                      <a:pt x="2034" y="715"/>
                      <a:pt x="1892" y="430"/>
                    </a:cubicBezTo>
                    <a:cubicBezTo>
                      <a:pt x="1767" y="180"/>
                      <a:pt x="1571" y="19"/>
                      <a:pt x="1276" y="2"/>
                    </a:cubicBezTo>
                    <a:cubicBezTo>
                      <a:pt x="1263" y="1"/>
                      <a:pt x="1249" y="1"/>
                      <a:pt x="12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6"/>
              <p:cNvSpPr/>
              <p:nvPr/>
            </p:nvSpPr>
            <p:spPr>
              <a:xfrm>
                <a:off x="854540" y="369306"/>
                <a:ext cx="195153" cy="60967"/>
              </a:xfrm>
              <a:custGeom>
                <a:avLst/>
                <a:gdLst/>
                <a:ahLst/>
                <a:cxnLst/>
                <a:rect l="l" t="t" r="r" b="b"/>
                <a:pathLst>
                  <a:path w="4078" h="1274" extrusionOk="0">
                    <a:moveTo>
                      <a:pt x="2846" y="1"/>
                    </a:moveTo>
                    <a:cubicBezTo>
                      <a:pt x="2568" y="1"/>
                      <a:pt x="2289" y="30"/>
                      <a:pt x="2008" y="83"/>
                    </a:cubicBezTo>
                    <a:cubicBezTo>
                      <a:pt x="1401" y="208"/>
                      <a:pt x="830" y="431"/>
                      <a:pt x="322" y="797"/>
                    </a:cubicBezTo>
                    <a:cubicBezTo>
                      <a:pt x="206" y="877"/>
                      <a:pt x="81" y="957"/>
                      <a:pt x="1" y="1091"/>
                    </a:cubicBezTo>
                    <a:cubicBezTo>
                      <a:pt x="90" y="1118"/>
                      <a:pt x="179" y="1145"/>
                      <a:pt x="259" y="1171"/>
                    </a:cubicBezTo>
                    <a:cubicBezTo>
                      <a:pt x="340" y="1207"/>
                      <a:pt x="411" y="1243"/>
                      <a:pt x="500" y="1270"/>
                    </a:cubicBezTo>
                    <a:cubicBezTo>
                      <a:pt x="507" y="1272"/>
                      <a:pt x="516" y="1273"/>
                      <a:pt x="525" y="1273"/>
                    </a:cubicBezTo>
                    <a:cubicBezTo>
                      <a:pt x="550" y="1273"/>
                      <a:pt x="579" y="1265"/>
                      <a:pt x="598" y="1252"/>
                    </a:cubicBezTo>
                    <a:cubicBezTo>
                      <a:pt x="688" y="1198"/>
                      <a:pt x="777" y="1136"/>
                      <a:pt x="866" y="1082"/>
                    </a:cubicBezTo>
                    <a:cubicBezTo>
                      <a:pt x="1413" y="797"/>
                      <a:pt x="1975" y="665"/>
                      <a:pt x="2551" y="665"/>
                    </a:cubicBezTo>
                    <a:cubicBezTo>
                      <a:pt x="2877" y="665"/>
                      <a:pt x="3207" y="707"/>
                      <a:pt x="3542" y="788"/>
                    </a:cubicBezTo>
                    <a:cubicBezTo>
                      <a:pt x="3614" y="806"/>
                      <a:pt x="3685" y="832"/>
                      <a:pt x="3756" y="850"/>
                    </a:cubicBezTo>
                    <a:cubicBezTo>
                      <a:pt x="3863" y="636"/>
                      <a:pt x="3962" y="431"/>
                      <a:pt x="4078" y="208"/>
                    </a:cubicBezTo>
                    <a:cubicBezTo>
                      <a:pt x="3944" y="163"/>
                      <a:pt x="3819" y="119"/>
                      <a:pt x="3685" y="92"/>
                    </a:cubicBezTo>
                    <a:cubicBezTo>
                      <a:pt x="3404" y="30"/>
                      <a:pt x="3125" y="1"/>
                      <a:pt x="2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6"/>
              <p:cNvSpPr/>
              <p:nvPr/>
            </p:nvSpPr>
            <p:spPr>
              <a:xfrm>
                <a:off x="1021030" y="362271"/>
                <a:ext cx="118728" cy="157874"/>
              </a:xfrm>
              <a:custGeom>
                <a:avLst/>
                <a:gdLst/>
                <a:ahLst/>
                <a:cxnLst/>
                <a:rect l="l" t="t" r="r" b="b"/>
                <a:pathLst>
                  <a:path w="2481" h="3299" extrusionOk="0">
                    <a:moveTo>
                      <a:pt x="1688" y="0"/>
                    </a:moveTo>
                    <a:cubicBezTo>
                      <a:pt x="1567" y="0"/>
                      <a:pt x="1447" y="23"/>
                      <a:pt x="1339" y="69"/>
                    </a:cubicBezTo>
                    <a:cubicBezTo>
                      <a:pt x="1125" y="177"/>
                      <a:pt x="964" y="337"/>
                      <a:pt x="831" y="524"/>
                    </a:cubicBezTo>
                    <a:cubicBezTo>
                      <a:pt x="536" y="926"/>
                      <a:pt x="367" y="1390"/>
                      <a:pt x="260" y="1872"/>
                    </a:cubicBezTo>
                    <a:cubicBezTo>
                      <a:pt x="153" y="2326"/>
                      <a:pt x="81" y="2790"/>
                      <a:pt x="1" y="3263"/>
                    </a:cubicBezTo>
                    <a:cubicBezTo>
                      <a:pt x="126" y="3272"/>
                      <a:pt x="251" y="3290"/>
                      <a:pt x="384" y="3299"/>
                    </a:cubicBezTo>
                    <a:cubicBezTo>
                      <a:pt x="465" y="2924"/>
                      <a:pt x="545" y="2550"/>
                      <a:pt x="625" y="2175"/>
                    </a:cubicBezTo>
                    <a:cubicBezTo>
                      <a:pt x="679" y="1934"/>
                      <a:pt x="741" y="1693"/>
                      <a:pt x="822" y="1452"/>
                    </a:cubicBezTo>
                    <a:cubicBezTo>
                      <a:pt x="911" y="1167"/>
                      <a:pt x="1054" y="908"/>
                      <a:pt x="1259" y="685"/>
                    </a:cubicBezTo>
                    <a:cubicBezTo>
                      <a:pt x="1378" y="558"/>
                      <a:pt x="1516" y="500"/>
                      <a:pt x="1678" y="500"/>
                    </a:cubicBezTo>
                    <a:cubicBezTo>
                      <a:pt x="1710" y="500"/>
                      <a:pt x="1743" y="502"/>
                      <a:pt x="1776" y="507"/>
                    </a:cubicBezTo>
                    <a:cubicBezTo>
                      <a:pt x="1946" y="524"/>
                      <a:pt x="2097" y="587"/>
                      <a:pt x="2169" y="712"/>
                    </a:cubicBezTo>
                    <a:cubicBezTo>
                      <a:pt x="2276" y="631"/>
                      <a:pt x="2374" y="551"/>
                      <a:pt x="2481" y="471"/>
                    </a:cubicBezTo>
                    <a:cubicBezTo>
                      <a:pt x="2376" y="175"/>
                      <a:pt x="2028" y="0"/>
                      <a:pt x="1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6"/>
              <p:cNvSpPr/>
              <p:nvPr/>
            </p:nvSpPr>
            <p:spPr>
              <a:xfrm>
                <a:off x="1191397" y="291349"/>
                <a:ext cx="33355" cy="182710"/>
              </a:xfrm>
              <a:custGeom>
                <a:avLst/>
                <a:gdLst/>
                <a:ahLst/>
                <a:cxnLst/>
                <a:rect l="l" t="t" r="r" b="b"/>
                <a:pathLst>
                  <a:path w="697" h="3818" extrusionOk="0">
                    <a:moveTo>
                      <a:pt x="435" y="0"/>
                    </a:moveTo>
                    <a:cubicBezTo>
                      <a:pt x="302" y="0"/>
                      <a:pt x="169" y="17"/>
                      <a:pt x="36" y="62"/>
                    </a:cubicBezTo>
                    <a:cubicBezTo>
                      <a:pt x="36" y="169"/>
                      <a:pt x="0" y="294"/>
                      <a:pt x="81" y="365"/>
                    </a:cubicBezTo>
                    <a:cubicBezTo>
                      <a:pt x="206" y="472"/>
                      <a:pt x="232" y="606"/>
                      <a:pt x="241" y="758"/>
                    </a:cubicBezTo>
                    <a:cubicBezTo>
                      <a:pt x="268" y="1248"/>
                      <a:pt x="286" y="1730"/>
                      <a:pt x="304" y="2221"/>
                    </a:cubicBezTo>
                    <a:cubicBezTo>
                      <a:pt x="313" y="2622"/>
                      <a:pt x="313" y="3023"/>
                      <a:pt x="330" y="3425"/>
                    </a:cubicBezTo>
                    <a:cubicBezTo>
                      <a:pt x="330" y="3577"/>
                      <a:pt x="357" y="3719"/>
                      <a:pt x="509" y="3817"/>
                    </a:cubicBezTo>
                    <a:cubicBezTo>
                      <a:pt x="580" y="3782"/>
                      <a:pt x="616" y="3737"/>
                      <a:pt x="607" y="3666"/>
                    </a:cubicBezTo>
                    <a:cubicBezTo>
                      <a:pt x="598" y="3621"/>
                      <a:pt x="598" y="3568"/>
                      <a:pt x="598" y="3523"/>
                    </a:cubicBezTo>
                    <a:cubicBezTo>
                      <a:pt x="571" y="2604"/>
                      <a:pt x="545" y="1676"/>
                      <a:pt x="518" y="758"/>
                    </a:cubicBezTo>
                    <a:cubicBezTo>
                      <a:pt x="509" y="624"/>
                      <a:pt x="527" y="499"/>
                      <a:pt x="625" y="392"/>
                    </a:cubicBezTo>
                    <a:cubicBezTo>
                      <a:pt x="696" y="311"/>
                      <a:pt x="696" y="204"/>
                      <a:pt x="687" y="106"/>
                    </a:cubicBezTo>
                    <a:cubicBezTo>
                      <a:pt x="678" y="44"/>
                      <a:pt x="652" y="17"/>
                      <a:pt x="598" y="8"/>
                    </a:cubicBezTo>
                    <a:cubicBezTo>
                      <a:pt x="544" y="3"/>
                      <a:pt x="489" y="0"/>
                      <a:pt x="4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6"/>
              <p:cNvSpPr/>
              <p:nvPr/>
            </p:nvSpPr>
            <p:spPr>
              <a:xfrm>
                <a:off x="738011" y="526512"/>
                <a:ext cx="36753" cy="163999"/>
              </a:xfrm>
              <a:custGeom>
                <a:avLst/>
                <a:gdLst/>
                <a:ahLst/>
                <a:cxnLst/>
                <a:rect l="l" t="t" r="r" b="b"/>
                <a:pathLst>
                  <a:path w="768" h="3427" extrusionOk="0">
                    <a:moveTo>
                      <a:pt x="598" y="1"/>
                    </a:moveTo>
                    <a:cubicBezTo>
                      <a:pt x="205" y="1134"/>
                      <a:pt x="0" y="2249"/>
                      <a:pt x="277" y="3426"/>
                    </a:cubicBezTo>
                    <a:cubicBezTo>
                      <a:pt x="348" y="3319"/>
                      <a:pt x="411" y="3212"/>
                      <a:pt x="491" y="3123"/>
                    </a:cubicBezTo>
                    <a:cubicBezTo>
                      <a:pt x="562" y="3043"/>
                      <a:pt x="598" y="2962"/>
                      <a:pt x="562" y="2846"/>
                    </a:cubicBezTo>
                    <a:cubicBezTo>
                      <a:pt x="535" y="2757"/>
                      <a:pt x="544" y="2668"/>
                      <a:pt x="544" y="2570"/>
                    </a:cubicBezTo>
                    <a:cubicBezTo>
                      <a:pt x="509" y="1892"/>
                      <a:pt x="580" y="1214"/>
                      <a:pt x="750" y="554"/>
                    </a:cubicBezTo>
                    <a:cubicBezTo>
                      <a:pt x="758" y="536"/>
                      <a:pt x="767" y="509"/>
                      <a:pt x="758" y="491"/>
                    </a:cubicBezTo>
                    <a:cubicBezTo>
                      <a:pt x="714" y="331"/>
                      <a:pt x="660" y="179"/>
                      <a:pt x="5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6"/>
              <p:cNvSpPr/>
              <p:nvPr/>
            </p:nvSpPr>
            <p:spPr>
              <a:xfrm>
                <a:off x="909622" y="439845"/>
                <a:ext cx="109349" cy="39337"/>
              </a:xfrm>
              <a:custGeom>
                <a:avLst/>
                <a:gdLst/>
                <a:ahLst/>
                <a:cxnLst/>
                <a:rect l="l" t="t" r="r" b="b"/>
                <a:pathLst>
                  <a:path w="2285" h="822" extrusionOk="0">
                    <a:moveTo>
                      <a:pt x="1246" y="0"/>
                    </a:moveTo>
                    <a:cubicBezTo>
                      <a:pt x="942" y="0"/>
                      <a:pt x="655" y="80"/>
                      <a:pt x="384" y="224"/>
                    </a:cubicBezTo>
                    <a:cubicBezTo>
                      <a:pt x="241" y="295"/>
                      <a:pt x="125" y="402"/>
                      <a:pt x="0" y="491"/>
                    </a:cubicBezTo>
                    <a:cubicBezTo>
                      <a:pt x="27" y="616"/>
                      <a:pt x="54" y="714"/>
                      <a:pt x="81" y="821"/>
                    </a:cubicBezTo>
                    <a:cubicBezTo>
                      <a:pt x="371" y="584"/>
                      <a:pt x="730" y="428"/>
                      <a:pt x="1134" y="428"/>
                    </a:cubicBezTo>
                    <a:cubicBezTo>
                      <a:pt x="1473" y="428"/>
                      <a:pt x="1843" y="539"/>
                      <a:pt x="2231" y="804"/>
                    </a:cubicBezTo>
                    <a:cubicBezTo>
                      <a:pt x="2249" y="697"/>
                      <a:pt x="2275" y="607"/>
                      <a:pt x="2284" y="518"/>
                    </a:cubicBezTo>
                    <a:cubicBezTo>
                      <a:pt x="2284" y="474"/>
                      <a:pt x="2266" y="420"/>
                      <a:pt x="2240" y="393"/>
                    </a:cubicBezTo>
                    <a:cubicBezTo>
                      <a:pt x="1963" y="179"/>
                      <a:pt x="1660" y="10"/>
                      <a:pt x="1294" y="1"/>
                    </a:cubicBezTo>
                    <a:cubicBezTo>
                      <a:pt x="1278" y="0"/>
                      <a:pt x="1262" y="0"/>
                      <a:pt x="12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6"/>
              <p:cNvSpPr/>
              <p:nvPr/>
            </p:nvSpPr>
            <p:spPr>
              <a:xfrm>
                <a:off x="997150" y="728033"/>
                <a:ext cx="88819" cy="75946"/>
              </a:xfrm>
              <a:custGeom>
                <a:avLst/>
                <a:gdLst/>
                <a:ahLst/>
                <a:cxnLst/>
                <a:rect l="l" t="t" r="r" b="b"/>
                <a:pathLst>
                  <a:path w="1856" h="1587" extrusionOk="0">
                    <a:moveTo>
                      <a:pt x="18" y="0"/>
                    </a:moveTo>
                    <a:cubicBezTo>
                      <a:pt x="9" y="54"/>
                      <a:pt x="0" y="99"/>
                      <a:pt x="0" y="143"/>
                    </a:cubicBezTo>
                    <a:cubicBezTo>
                      <a:pt x="18" y="678"/>
                      <a:pt x="232" y="1098"/>
                      <a:pt x="732" y="1347"/>
                    </a:cubicBezTo>
                    <a:cubicBezTo>
                      <a:pt x="839" y="1401"/>
                      <a:pt x="946" y="1446"/>
                      <a:pt x="1062" y="1481"/>
                    </a:cubicBezTo>
                    <a:cubicBezTo>
                      <a:pt x="1267" y="1540"/>
                      <a:pt x="1466" y="1586"/>
                      <a:pt x="1684" y="1586"/>
                    </a:cubicBezTo>
                    <a:cubicBezTo>
                      <a:pt x="1731" y="1586"/>
                      <a:pt x="1780" y="1584"/>
                      <a:pt x="1829" y="1579"/>
                    </a:cubicBezTo>
                    <a:cubicBezTo>
                      <a:pt x="1838" y="1499"/>
                      <a:pt x="1847" y="1428"/>
                      <a:pt x="1856" y="1347"/>
                    </a:cubicBezTo>
                    <a:cubicBezTo>
                      <a:pt x="1793" y="1339"/>
                      <a:pt x="1749" y="1330"/>
                      <a:pt x="1704" y="1321"/>
                    </a:cubicBezTo>
                    <a:cubicBezTo>
                      <a:pt x="1410" y="1285"/>
                      <a:pt x="1124" y="1214"/>
                      <a:pt x="875" y="1053"/>
                    </a:cubicBezTo>
                    <a:cubicBezTo>
                      <a:pt x="589" y="866"/>
                      <a:pt x="393" y="625"/>
                      <a:pt x="348" y="277"/>
                    </a:cubicBezTo>
                    <a:cubicBezTo>
                      <a:pt x="321" y="45"/>
                      <a:pt x="321" y="45"/>
                      <a:pt x="89" y="9"/>
                    </a:cubicBezTo>
                    <a:cubicBezTo>
                      <a:pt x="72" y="0"/>
                      <a:pt x="54" y="0"/>
                      <a:pt x="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6"/>
              <p:cNvSpPr/>
              <p:nvPr/>
            </p:nvSpPr>
            <p:spPr>
              <a:xfrm>
                <a:off x="1092766" y="594372"/>
                <a:ext cx="51731" cy="48621"/>
              </a:xfrm>
              <a:custGeom>
                <a:avLst/>
                <a:gdLst/>
                <a:ahLst/>
                <a:cxnLst/>
                <a:rect l="l" t="t" r="r" b="b"/>
                <a:pathLst>
                  <a:path w="1081" h="1016" extrusionOk="0">
                    <a:moveTo>
                      <a:pt x="530" y="1"/>
                    </a:moveTo>
                    <a:cubicBezTo>
                      <a:pt x="292" y="1"/>
                      <a:pt x="85" y="176"/>
                      <a:pt x="45" y="420"/>
                    </a:cubicBezTo>
                    <a:cubicBezTo>
                      <a:pt x="1" y="697"/>
                      <a:pt x="188" y="956"/>
                      <a:pt x="456" y="1009"/>
                    </a:cubicBezTo>
                    <a:cubicBezTo>
                      <a:pt x="482" y="1014"/>
                      <a:pt x="509" y="1016"/>
                      <a:pt x="535" y="1016"/>
                    </a:cubicBezTo>
                    <a:cubicBezTo>
                      <a:pt x="772" y="1016"/>
                      <a:pt x="986" y="840"/>
                      <a:pt x="1027" y="599"/>
                    </a:cubicBezTo>
                    <a:cubicBezTo>
                      <a:pt x="1080" y="322"/>
                      <a:pt x="902" y="64"/>
                      <a:pt x="625" y="10"/>
                    </a:cubicBezTo>
                    <a:cubicBezTo>
                      <a:pt x="593" y="4"/>
                      <a:pt x="562" y="1"/>
                      <a:pt x="5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6"/>
              <p:cNvSpPr/>
              <p:nvPr/>
            </p:nvSpPr>
            <p:spPr>
              <a:xfrm>
                <a:off x="1069700" y="717457"/>
                <a:ext cx="51301" cy="48094"/>
              </a:xfrm>
              <a:custGeom>
                <a:avLst/>
                <a:gdLst/>
                <a:ahLst/>
                <a:cxnLst/>
                <a:rect l="l" t="t" r="r" b="b"/>
                <a:pathLst>
                  <a:path w="1072" h="1005" extrusionOk="0">
                    <a:moveTo>
                      <a:pt x="526" y="0"/>
                    </a:moveTo>
                    <a:cubicBezTo>
                      <a:pt x="292" y="0"/>
                      <a:pt x="93" y="170"/>
                      <a:pt x="45" y="427"/>
                    </a:cubicBezTo>
                    <a:cubicBezTo>
                      <a:pt x="1" y="703"/>
                      <a:pt x="170" y="944"/>
                      <a:pt x="447" y="998"/>
                    </a:cubicBezTo>
                    <a:cubicBezTo>
                      <a:pt x="473" y="1002"/>
                      <a:pt x="500" y="1004"/>
                      <a:pt x="526" y="1004"/>
                    </a:cubicBezTo>
                    <a:cubicBezTo>
                      <a:pt x="764" y="1004"/>
                      <a:pt x="978" y="827"/>
                      <a:pt x="1018" y="578"/>
                    </a:cubicBezTo>
                    <a:cubicBezTo>
                      <a:pt x="1071" y="311"/>
                      <a:pt x="875" y="52"/>
                      <a:pt x="607" y="7"/>
                    </a:cubicBezTo>
                    <a:cubicBezTo>
                      <a:pt x="580" y="3"/>
                      <a:pt x="553" y="0"/>
                      <a:pt x="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6"/>
              <p:cNvSpPr/>
              <p:nvPr/>
            </p:nvSpPr>
            <p:spPr>
              <a:xfrm>
                <a:off x="1082094" y="654574"/>
                <a:ext cx="48286" cy="44840"/>
              </a:xfrm>
              <a:custGeom>
                <a:avLst/>
                <a:gdLst/>
                <a:ahLst/>
                <a:cxnLst/>
                <a:rect l="l" t="t" r="r" b="b"/>
                <a:pathLst>
                  <a:path w="1009" h="937" extrusionOk="0">
                    <a:moveTo>
                      <a:pt x="494" y="0"/>
                    </a:moveTo>
                    <a:cubicBezTo>
                      <a:pt x="275" y="0"/>
                      <a:pt x="92" y="157"/>
                      <a:pt x="45" y="376"/>
                    </a:cubicBezTo>
                    <a:cubicBezTo>
                      <a:pt x="1" y="590"/>
                      <a:pt x="134" y="893"/>
                      <a:pt x="429" y="929"/>
                    </a:cubicBezTo>
                    <a:cubicBezTo>
                      <a:pt x="458" y="934"/>
                      <a:pt x="486" y="936"/>
                      <a:pt x="514" y="936"/>
                    </a:cubicBezTo>
                    <a:cubicBezTo>
                      <a:pt x="737" y="936"/>
                      <a:pt x="924" y="782"/>
                      <a:pt x="964" y="536"/>
                    </a:cubicBezTo>
                    <a:cubicBezTo>
                      <a:pt x="1009" y="286"/>
                      <a:pt x="839" y="55"/>
                      <a:pt x="589" y="10"/>
                    </a:cubicBezTo>
                    <a:cubicBezTo>
                      <a:pt x="557" y="3"/>
                      <a:pt x="525" y="0"/>
                      <a:pt x="4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6"/>
              <p:cNvSpPr/>
              <p:nvPr/>
            </p:nvSpPr>
            <p:spPr>
              <a:xfrm>
                <a:off x="1069269" y="424484"/>
                <a:ext cx="32494" cy="106334"/>
              </a:xfrm>
              <a:custGeom>
                <a:avLst/>
                <a:gdLst/>
                <a:ahLst/>
                <a:cxnLst/>
                <a:rect l="l" t="t" r="r" b="b"/>
                <a:pathLst>
                  <a:path w="679" h="2222" extrusionOk="0">
                    <a:moveTo>
                      <a:pt x="126" y="1"/>
                    </a:moveTo>
                    <a:cubicBezTo>
                      <a:pt x="81" y="108"/>
                      <a:pt x="46" y="197"/>
                      <a:pt x="1" y="295"/>
                    </a:cubicBezTo>
                    <a:cubicBezTo>
                      <a:pt x="206" y="482"/>
                      <a:pt x="313" y="705"/>
                      <a:pt x="340" y="964"/>
                    </a:cubicBezTo>
                    <a:cubicBezTo>
                      <a:pt x="385" y="1303"/>
                      <a:pt x="340" y="1633"/>
                      <a:pt x="233" y="1954"/>
                    </a:cubicBezTo>
                    <a:cubicBezTo>
                      <a:pt x="215" y="2026"/>
                      <a:pt x="188" y="2097"/>
                      <a:pt x="162" y="2177"/>
                    </a:cubicBezTo>
                    <a:cubicBezTo>
                      <a:pt x="251" y="2195"/>
                      <a:pt x="331" y="2204"/>
                      <a:pt x="429" y="2222"/>
                    </a:cubicBezTo>
                    <a:cubicBezTo>
                      <a:pt x="492" y="1883"/>
                      <a:pt x="554" y="1553"/>
                      <a:pt x="608" y="1223"/>
                    </a:cubicBezTo>
                    <a:cubicBezTo>
                      <a:pt x="634" y="1125"/>
                      <a:pt x="679" y="1018"/>
                      <a:pt x="670" y="919"/>
                    </a:cubicBezTo>
                    <a:cubicBezTo>
                      <a:pt x="652" y="589"/>
                      <a:pt x="518" y="313"/>
                      <a:pt x="286" y="90"/>
                    </a:cubicBezTo>
                    <a:cubicBezTo>
                      <a:pt x="251" y="45"/>
                      <a:pt x="188" y="36"/>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6"/>
              <p:cNvSpPr/>
              <p:nvPr/>
            </p:nvSpPr>
            <p:spPr>
              <a:xfrm>
                <a:off x="1109851" y="539385"/>
                <a:ext cx="46132" cy="42208"/>
              </a:xfrm>
              <a:custGeom>
                <a:avLst/>
                <a:gdLst/>
                <a:ahLst/>
                <a:cxnLst/>
                <a:rect l="l" t="t" r="r" b="b"/>
                <a:pathLst>
                  <a:path w="964" h="882" extrusionOk="0">
                    <a:moveTo>
                      <a:pt x="467" y="0"/>
                    </a:moveTo>
                    <a:cubicBezTo>
                      <a:pt x="254" y="0"/>
                      <a:pt x="77" y="144"/>
                      <a:pt x="45" y="356"/>
                    </a:cubicBezTo>
                    <a:cubicBezTo>
                      <a:pt x="0" y="615"/>
                      <a:pt x="152" y="829"/>
                      <a:pt x="402" y="874"/>
                    </a:cubicBezTo>
                    <a:cubicBezTo>
                      <a:pt x="431" y="879"/>
                      <a:pt x="460" y="881"/>
                      <a:pt x="488" y="881"/>
                    </a:cubicBezTo>
                    <a:cubicBezTo>
                      <a:pt x="702" y="881"/>
                      <a:pt x="880" y="738"/>
                      <a:pt x="919" y="526"/>
                    </a:cubicBezTo>
                    <a:cubicBezTo>
                      <a:pt x="964" y="285"/>
                      <a:pt x="803" y="53"/>
                      <a:pt x="554" y="8"/>
                    </a:cubicBezTo>
                    <a:cubicBezTo>
                      <a:pt x="524" y="3"/>
                      <a:pt x="495"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6"/>
              <p:cNvSpPr/>
              <p:nvPr/>
            </p:nvSpPr>
            <p:spPr>
              <a:xfrm>
                <a:off x="996289" y="530197"/>
                <a:ext cx="89680" cy="27086"/>
              </a:xfrm>
              <a:custGeom>
                <a:avLst/>
                <a:gdLst/>
                <a:ahLst/>
                <a:cxnLst/>
                <a:rect l="l" t="t" r="r" b="b"/>
                <a:pathLst>
                  <a:path w="1874" h="566" extrusionOk="0">
                    <a:moveTo>
                      <a:pt x="411" y="1"/>
                    </a:moveTo>
                    <a:cubicBezTo>
                      <a:pt x="266" y="1"/>
                      <a:pt x="133" y="56"/>
                      <a:pt x="0" y="173"/>
                    </a:cubicBezTo>
                    <a:cubicBezTo>
                      <a:pt x="625" y="307"/>
                      <a:pt x="1214" y="432"/>
                      <a:pt x="1820" y="566"/>
                    </a:cubicBezTo>
                    <a:cubicBezTo>
                      <a:pt x="1838" y="459"/>
                      <a:pt x="1856" y="370"/>
                      <a:pt x="1874" y="272"/>
                    </a:cubicBezTo>
                    <a:cubicBezTo>
                      <a:pt x="1811" y="254"/>
                      <a:pt x="1758" y="236"/>
                      <a:pt x="1704" y="227"/>
                    </a:cubicBezTo>
                    <a:cubicBezTo>
                      <a:pt x="1517" y="182"/>
                      <a:pt x="1339" y="147"/>
                      <a:pt x="1151" y="111"/>
                    </a:cubicBezTo>
                    <a:cubicBezTo>
                      <a:pt x="928" y="66"/>
                      <a:pt x="696" y="31"/>
                      <a:pt x="473" y="4"/>
                    </a:cubicBezTo>
                    <a:cubicBezTo>
                      <a:pt x="452" y="2"/>
                      <a:pt x="431" y="1"/>
                      <a:pt x="4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6"/>
              <p:cNvSpPr/>
              <p:nvPr/>
            </p:nvSpPr>
            <p:spPr>
              <a:xfrm>
                <a:off x="1080371" y="396823"/>
                <a:ext cx="38475" cy="29000"/>
              </a:xfrm>
              <a:custGeom>
                <a:avLst/>
                <a:gdLst/>
                <a:ahLst/>
                <a:cxnLst/>
                <a:rect l="l" t="t" r="r" b="b"/>
                <a:pathLst>
                  <a:path w="804" h="606" extrusionOk="0">
                    <a:moveTo>
                      <a:pt x="468" y="0"/>
                    </a:moveTo>
                    <a:cubicBezTo>
                      <a:pt x="384" y="0"/>
                      <a:pt x="299" y="29"/>
                      <a:pt x="233" y="88"/>
                    </a:cubicBezTo>
                    <a:cubicBezTo>
                      <a:pt x="153" y="168"/>
                      <a:pt x="81" y="266"/>
                      <a:pt x="1" y="364"/>
                    </a:cubicBezTo>
                    <a:cubicBezTo>
                      <a:pt x="242" y="454"/>
                      <a:pt x="456" y="534"/>
                      <a:pt x="670" y="605"/>
                    </a:cubicBezTo>
                    <a:cubicBezTo>
                      <a:pt x="706" y="516"/>
                      <a:pt x="759" y="409"/>
                      <a:pt x="786" y="302"/>
                    </a:cubicBezTo>
                    <a:cubicBezTo>
                      <a:pt x="804" y="257"/>
                      <a:pt x="795" y="204"/>
                      <a:pt x="777" y="168"/>
                    </a:cubicBezTo>
                    <a:cubicBezTo>
                      <a:pt x="709" y="58"/>
                      <a:pt x="589" y="0"/>
                      <a:pt x="4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6"/>
              <p:cNvSpPr/>
              <p:nvPr/>
            </p:nvSpPr>
            <p:spPr>
              <a:xfrm>
                <a:off x="809699" y="461620"/>
                <a:ext cx="28234" cy="29096"/>
              </a:xfrm>
              <a:custGeom>
                <a:avLst/>
                <a:gdLst/>
                <a:ahLst/>
                <a:cxnLst/>
                <a:rect l="l" t="t" r="r" b="b"/>
                <a:pathLst>
                  <a:path w="590" h="608" extrusionOk="0">
                    <a:moveTo>
                      <a:pt x="574" y="0"/>
                    </a:moveTo>
                    <a:cubicBezTo>
                      <a:pt x="286" y="0"/>
                      <a:pt x="45" y="239"/>
                      <a:pt x="1" y="607"/>
                    </a:cubicBezTo>
                    <a:cubicBezTo>
                      <a:pt x="197" y="402"/>
                      <a:pt x="393" y="197"/>
                      <a:pt x="590" y="1"/>
                    </a:cubicBezTo>
                    <a:cubicBezTo>
                      <a:pt x="584" y="1"/>
                      <a:pt x="579" y="0"/>
                      <a:pt x="5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6"/>
              <p:cNvSpPr/>
              <p:nvPr/>
            </p:nvSpPr>
            <p:spPr>
              <a:xfrm>
                <a:off x="1004376" y="648210"/>
                <a:ext cx="16701" cy="14979"/>
              </a:xfrm>
              <a:custGeom>
                <a:avLst/>
                <a:gdLst/>
                <a:ahLst/>
                <a:cxnLst/>
                <a:rect l="l" t="t" r="r" b="b"/>
                <a:pathLst>
                  <a:path w="349" h="313" extrusionOk="0">
                    <a:moveTo>
                      <a:pt x="28" y="0"/>
                    </a:moveTo>
                    <a:cubicBezTo>
                      <a:pt x="19" y="98"/>
                      <a:pt x="10" y="179"/>
                      <a:pt x="1" y="259"/>
                    </a:cubicBezTo>
                    <a:cubicBezTo>
                      <a:pt x="108" y="277"/>
                      <a:pt x="206" y="295"/>
                      <a:pt x="304" y="312"/>
                    </a:cubicBezTo>
                    <a:cubicBezTo>
                      <a:pt x="322" y="232"/>
                      <a:pt x="331" y="170"/>
                      <a:pt x="349" y="72"/>
                    </a:cubicBezTo>
                    <a:cubicBezTo>
                      <a:pt x="242" y="45"/>
                      <a:pt x="144" y="27"/>
                      <a:pt x="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65" name="Google Shape;1765;p66"/>
          <p:cNvGrpSpPr/>
          <p:nvPr/>
        </p:nvGrpSpPr>
        <p:grpSpPr>
          <a:xfrm>
            <a:off x="-108849" y="302022"/>
            <a:ext cx="1873880" cy="1685810"/>
            <a:chOff x="6490193" y="1862356"/>
            <a:chExt cx="1873880" cy="1685810"/>
          </a:xfrm>
        </p:grpSpPr>
        <p:grpSp>
          <p:nvGrpSpPr>
            <p:cNvPr id="1766" name="Google Shape;1766;p66"/>
            <p:cNvGrpSpPr/>
            <p:nvPr/>
          </p:nvGrpSpPr>
          <p:grpSpPr>
            <a:xfrm>
              <a:off x="6977048" y="2710265"/>
              <a:ext cx="1116264" cy="837901"/>
              <a:chOff x="3549729" y="1995638"/>
              <a:chExt cx="721941" cy="541910"/>
            </a:xfrm>
          </p:grpSpPr>
          <p:grpSp>
            <p:nvGrpSpPr>
              <p:cNvPr id="1767" name="Google Shape;1767;p66"/>
              <p:cNvGrpSpPr/>
              <p:nvPr/>
            </p:nvGrpSpPr>
            <p:grpSpPr>
              <a:xfrm>
                <a:off x="3613329" y="2109104"/>
                <a:ext cx="568717" cy="412947"/>
                <a:chOff x="3613329" y="2109104"/>
                <a:chExt cx="568717" cy="412947"/>
              </a:xfrm>
            </p:grpSpPr>
            <p:sp>
              <p:nvSpPr>
                <p:cNvPr id="1768" name="Google Shape;1768;p66"/>
                <p:cNvSpPr/>
                <p:nvPr/>
              </p:nvSpPr>
              <p:spPr>
                <a:xfrm>
                  <a:off x="4149123" y="2398440"/>
                  <a:ext cx="32924" cy="44170"/>
                </a:xfrm>
                <a:custGeom>
                  <a:avLst/>
                  <a:gdLst/>
                  <a:ahLst/>
                  <a:cxnLst/>
                  <a:rect l="l" t="t" r="r" b="b"/>
                  <a:pathLst>
                    <a:path w="688" h="923" extrusionOk="0">
                      <a:moveTo>
                        <a:pt x="271" y="1"/>
                      </a:moveTo>
                      <a:cubicBezTo>
                        <a:pt x="166" y="1"/>
                        <a:pt x="70" y="68"/>
                        <a:pt x="36" y="191"/>
                      </a:cubicBezTo>
                      <a:cubicBezTo>
                        <a:pt x="9" y="298"/>
                        <a:pt x="9" y="405"/>
                        <a:pt x="0" y="485"/>
                      </a:cubicBezTo>
                      <a:cubicBezTo>
                        <a:pt x="36" y="592"/>
                        <a:pt x="72" y="672"/>
                        <a:pt x="98" y="753"/>
                      </a:cubicBezTo>
                      <a:cubicBezTo>
                        <a:pt x="132" y="854"/>
                        <a:pt x="198" y="923"/>
                        <a:pt x="310" y="923"/>
                      </a:cubicBezTo>
                      <a:cubicBezTo>
                        <a:pt x="317" y="923"/>
                        <a:pt x="323" y="923"/>
                        <a:pt x="330" y="922"/>
                      </a:cubicBezTo>
                      <a:cubicBezTo>
                        <a:pt x="455" y="913"/>
                        <a:pt x="545" y="851"/>
                        <a:pt x="598" y="735"/>
                      </a:cubicBezTo>
                      <a:cubicBezTo>
                        <a:pt x="687" y="530"/>
                        <a:pt x="616" y="226"/>
                        <a:pt x="455" y="75"/>
                      </a:cubicBezTo>
                      <a:cubicBezTo>
                        <a:pt x="399" y="25"/>
                        <a:pt x="333" y="1"/>
                        <a:pt x="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6"/>
                <p:cNvSpPr/>
                <p:nvPr/>
              </p:nvSpPr>
              <p:spPr>
                <a:xfrm>
                  <a:off x="3992874" y="2178543"/>
                  <a:ext cx="28617" cy="43500"/>
                </a:xfrm>
                <a:custGeom>
                  <a:avLst/>
                  <a:gdLst/>
                  <a:ahLst/>
                  <a:cxnLst/>
                  <a:rect l="l" t="t" r="r" b="b"/>
                  <a:pathLst>
                    <a:path w="598" h="909" extrusionOk="0">
                      <a:moveTo>
                        <a:pt x="290" y="1"/>
                      </a:moveTo>
                      <a:cubicBezTo>
                        <a:pt x="280" y="1"/>
                        <a:pt x="269" y="2"/>
                        <a:pt x="259" y="4"/>
                      </a:cubicBezTo>
                      <a:cubicBezTo>
                        <a:pt x="161" y="22"/>
                        <a:pt x="107" y="93"/>
                        <a:pt x="81" y="173"/>
                      </a:cubicBezTo>
                      <a:cubicBezTo>
                        <a:pt x="27" y="361"/>
                        <a:pt x="0" y="539"/>
                        <a:pt x="81" y="727"/>
                      </a:cubicBezTo>
                      <a:cubicBezTo>
                        <a:pt x="116" y="816"/>
                        <a:pt x="161" y="896"/>
                        <a:pt x="268" y="905"/>
                      </a:cubicBezTo>
                      <a:cubicBezTo>
                        <a:pt x="279" y="907"/>
                        <a:pt x="291" y="908"/>
                        <a:pt x="301" y="908"/>
                      </a:cubicBezTo>
                      <a:cubicBezTo>
                        <a:pt x="382" y="908"/>
                        <a:pt x="444" y="852"/>
                        <a:pt x="491" y="789"/>
                      </a:cubicBezTo>
                      <a:cubicBezTo>
                        <a:pt x="598" y="655"/>
                        <a:pt x="580" y="504"/>
                        <a:pt x="571" y="343"/>
                      </a:cubicBezTo>
                      <a:cubicBezTo>
                        <a:pt x="536" y="272"/>
                        <a:pt x="509" y="191"/>
                        <a:pt x="473" y="120"/>
                      </a:cubicBezTo>
                      <a:cubicBezTo>
                        <a:pt x="434" y="57"/>
                        <a:pt x="367"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6"/>
                <p:cNvSpPr/>
                <p:nvPr/>
              </p:nvSpPr>
              <p:spPr>
                <a:xfrm>
                  <a:off x="3724738" y="2482714"/>
                  <a:ext cx="28234" cy="39337"/>
                </a:xfrm>
                <a:custGeom>
                  <a:avLst/>
                  <a:gdLst/>
                  <a:ahLst/>
                  <a:cxnLst/>
                  <a:rect l="l" t="t" r="r" b="b"/>
                  <a:pathLst>
                    <a:path w="590" h="822" extrusionOk="0">
                      <a:moveTo>
                        <a:pt x="301" y="1"/>
                      </a:moveTo>
                      <a:cubicBezTo>
                        <a:pt x="229" y="1"/>
                        <a:pt x="155" y="36"/>
                        <a:pt x="108" y="107"/>
                      </a:cubicBezTo>
                      <a:cubicBezTo>
                        <a:pt x="10" y="276"/>
                        <a:pt x="1" y="455"/>
                        <a:pt x="63" y="633"/>
                      </a:cubicBezTo>
                      <a:cubicBezTo>
                        <a:pt x="105" y="759"/>
                        <a:pt x="178" y="821"/>
                        <a:pt x="290" y="821"/>
                      </a:cubicBezTo>
                      <a:cubicBezTo>
                        <a:pt x="298" y="821"/>
                        <a:pt x="305" y="821"/>
                        <a:pt x="313" y="820"/>
                      </a:cubicBezTo>
                      <a:cubicBezTo>
                        <a:pt x="465" y="803"/>
                        <a:pt x="563" y="722"/>
                        <a:pt x="581" y="588"/>
                      </a:cubicBezTo>
                      <a:cubicBezTo>
                        <a:pt x="590" y="499"/>
                        <a:pt x="590" y="410"/>
                        <a:pt x="590" y="312"/>
                      </a:cubicBezTo>
                      <a:cubicBezTo>
                        <a:pt x="554" y="241"/>
                        <a:pt x="527" y="160"/>
                        <a:pt x="474" y="89"/>
                      </a:cubicBezTo>
                      <a:cubicBezTo>
                        <a:pt x="431" y="30"/>
                        <a:pt x="367" y="1"/>
                        <a:pt x="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6"/>
                <p:cNvSpPr/>
                <p:nvPr/>
              </p:nvSpPr>
              <p:spPr>
                <a:xfrm>
                  <a:off x="3943774" y="2478120"/>
                  <a:ext cx="31201" cy="37279"/>
                </a:xfrm>
                <a:custGeom>
                  <a:avLst/>
                  <a:gdLst/>
                  <a:ahLst/>
                  <a:cxnLst/>
                  <a:rect l="l" t="t" r="r" b="b"/>
                  <a:pathLst>
                    <a:path w="652" h="779" extrusionOk="0">
                      <a:moveTo>
                        <a:pt x="280" y="0"/>
                      </a:moveTo>
                      <a:cubicBezTo>
                        <a:pt x="228" y="0"/>
                        <a:pt x="179" y="24"/>
                        <a:pt x="134" y="69"/>
                      </a:cubicBezTo>
                      <a:cubicBezTo>
                        <a:pt x="0" y="221"/>
                        <a:pt x="0" y="524"/>
                        <a:pt x="125" y="676"/>
                      </a:cubicBezTo>
                      <a:cubicBezTo>
                        <a:pt x="186" y="744"/>
                        <a:pt x="267" y="778"/>
                        <a:pt x="346" y="778"/>
                      </a:cubicBezTo>
                      <a:cubicBezTo>
                        <a:pt x="442" y="778"/>
                        <a:pt x="535" y="729"/>
                        <a:pt x="589" y="631"/>
                      </a:cubicBezTo>
                      <a:cubicBezTo>
                        <a:pt x="625" y="551"/>
                        <a:pt x="634" y="444"/>
                        <a:pt x="652" y="354"/>
                      </a:cubicBezTo>
                      <a:cubicBezTo>
                        <a:pt x="598" y="194"/>
                        <a:pt x="518" y="87"/>
                        <a:pt x="375" y="24"/>
                      </a:cubicBezTo>
                      <a:cubicBezTo>
                        <a:pt x="342" y="8"/>
                        <a:pt x="311"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6"/>
                <p:cNvSpPr/>
                <p:nvPr/>
              </p:nvSpPr>
              <p:spPr>
                <a:xfrm>
                  <a:off x="4152951" y="2109104"/>
                  <a:ext cx="26942" cy="39576"/>
                </a:xfrm>
                <a:custGeom>
                  <a:avLst/>
                  <a:gdLst/>
                  <a:ahLst/>
                  <a:cxnLst/>
                  <a:rect l="l" t="t" r="r" b="b"/>
                  <a:pathLst>
                    <a:path w="563" h="827" extrusionOk="0">
                      <a:moveTo>
                        <a:pt x="259" y="1"/>
                      </a:moveTo>
                      <a:cubicBezTo>
                        <a:pt x="161" y="1"/>
                        <a:pt x="99" y="72"/>
                        <a:pt x="72" y="152"/>
                      </a:cubicBezTo>
                      <a:cubicBezTo>
                        <a:pt x="1" y="322"/>
                        <a:pt x="1" y="491"/>
                        <a:pt x="54" y="661"/>
                      </a:cubicBezTo>
                      <a:cubicBezTo>
                        <a:pt x="91" y="767"/>
                        <a:pt x="170" y="826"/>
                        <a:pt x="253" y="826"/>
                      </a:cubicBezTo>
                      <a:cubicBezTo>
                        <a:pt x="310" y="826"/>
                        <a:pt x="369" y="799"/>
                        <a:pt x="420" y="741"/>
                      </a:cubicBezTo>
                      <a:cubicBezTo>
                        <a:pt x="536" y="625"/>
                        <a:pt x="563" y="500"/>
                        <a:pt x="518" y="367"/>
                      </a:cubicBezTo>
                      <a:cubicBezTo>
                        <a:pt x="518" y="331"/>
                        <a:pt x="509" y="313"/>
                        <a:pt x="509" y="295"/>
                      </a:cubicBezTo>
                      <a:cubicBezTo>
                        <a:pt x="491" y="242"/>
                        <a:pt x="473" y="197"/>
                        <a:pt x="456" y="144"/>
                      </a:cubicBezTo>
                      <a:cubicBezTo>
                        <a:pt x="420" y="45"/>
                        <a:pt x="357" y="1"/>
                        <a:pt x="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6"/>
                <p:cNvSpPr/>
                <p:nvPr/>
              </p:nvSpPr>
              <p:spPr>
                <a:xfrm>
                  <a:off x="3613329" y="2210319"/>
                  <a:ext cx="29096" cy="35843"/>
                </a:xfrm>
                <a:custGeom>
                  <a:avLst/>
                  <a:gdLst/>
                  <a:ahLst/>
                  <a:cxnLst/>
                  <a:rect l="l" t="t" r="r" b="b"/>
                  <a:pathLst>
                    <a:path w="608" h="749" extrusionOk="0">
                      <a:moveTo>
                        <a:pt x="309" y="1"/>
                      </a:moveTo>
                      <a:cubicBezTo>
                        <a:pt x="237" y="1"/>
                        <a:pt x="165" y="29"/>
                        <a:pt x="116" y="89"/>
                      </a:cubicBezTo>
                      <a:cubicBezTo>
                        <a:pt x="0" y="232"/>
                        <a:pt x="9" y="518"/>
                        <a:pt x="143" y="660"/>
                      </a:cubicBezTo>
                      <a:cubicBezTo>
                        <a:pt x="199" y="720"/>
                        <a:pt x="267" y="748"/>
                        <a:pt x="332" y="748"/>
                      </a:cubicBezTo>
                      <a:cubicBezTo>
                        <a:pt x="423" y="748"/>
                        <a:pt x="508" y="693"/>
                        <a:pt x="545" y="589"/>
                      </a:cubicBezTo>
                      <a:cubicBezTo>
                        <a:pt x="580" y="482"/>
                        <a:pt x="589" y="375"/>
                        <a:pt x="607" y="268"/>
                      </a:cubicBezTo>
                      <a:cubicBezTo>
                        <a:pt x="598" y="268"/>
                        <a:pt x="589" y="259"/>
                        <a:pt x="589" y="259"/>
                      </a:cubicBezTo>
                      <a:cubicBezTo>
                        <a:pt x="571" y="223"/>
                        <a:pt x="571" y="187"/>
                        <a:pt x="554" y="152"/>
                      </a:cubicBezTo>
                      <a:cubicBezTo>
                        <a:pt x="507" y="54"/>
                        <a:pt x="407" y="1"/>
                        <a:pt x="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6"/>
                <p:cNvSpPr/>
                <p:nvPr/>
              </p:nvSpPr>
              <p:spPr>
                <a:xfrm>
                  <a:off x="3778958" y="2219794"/>
                  <a:ext cx="26081" cy="35843"/>
                </a:xfrm>
                <a:custGeom>
                  <a:avLst/>
                  <a:gdLst/>
                  <a:ahLst/>
                  <a:cxnLst/>
                  <a:rect l="l" t="t" r="r" b="b"/>
                  <a:pathLst>
                    <a:path w="545" h="749" extrusionOk="0">
                      <a:moveTo>
                        <a:pt x="274" y="0"/>
                      </a:moveTo>
                      <a:cubicBezTo>
                        <a:pt x="224" y="0"/>
                        <a:pt x="176" y="23"/>
                        <a:pt x="135" y="70"/>
                      </a:cubicBezTo>
                      <a:cubicBezTo>
                        <a:pt x="28" y="195"/>
                        <a:pt x="1" y="337"/>
                        <a:pt x="10" y="507"/>
                      </a:cubicBezTo>
                      <a:cubicBezTo>
                        <a:pt x="19" y="543"/>
                        <a:pt x="36" y="578"/>
                        <a:pt x="63" y="614"/>
                      </a:cubicBezTo>
                      <a:cubicBezTo>
                        <a:pt x="104" y="704"/>
                        <a:pt x="190" y="749"/>
                        <a:pt x="286" y="749"/>
                      </a:cubicBezTo>
                      <a:cubicBezTo>
                        <a:pt x="295" y="749"/>
                        <a:pt x="304" y="748"/>
                        <a:pt x="313" y="748"/>
                      </a:cubicBezTo>
                      <a:cubicBezTo>
                        <a:pt x="420" y="748"/>
                        <a:pt x="474" y="667"/>
                        <a:pt x="491" y="569"/>
                      </a:cubicBezTo>
                      <a:cubicBezTo>
                        <a:pt x="518" y="489"/>
                        <a:pt x="545" y="391"/>
                        <a:pt x="545" y="302"/>
                      </a:cubicBezTo>
                      <a:cubicBezTo>
                        <a:pt x="545" y="186"/>
                        <a:pt x="491" y="96"/>
                        <a:pt x="384" y="34"/>
                      </a:cubicBezTo>
                      <a:cubicBezTo>
                        <a:pt x="347" y="12"/>
                        <a:pt x="310" y="0"/>
                        <a:pt x="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5" name="Google Shape;1775;p66"/>
              <p:cNvGrpSpPr/>
              <p:nvPr/>
            </p:nvGrpSpPr>
            <p:grpSpPr>
              <a:xfrm>
                <a:off x="3557817" y="2006166"/>
                <a:ext cx="700655" cy="520048"/>
                <a:chOff x="3557817" y="2006166"/>
                <a:chExt cx="700655" cy="520048"/>
              </a:xfrm>
            </p:grpSpPr>
            <p:sp>
              <p:nvSpPr>
                <p:cNvPr id="1776" name="Google Shape;1776;p66"/>
                <p:cNvSpPr/>
                <p:nvPr/>
              </p:nvSpPr>
              <p:spPr>
                <a:xfrm>
                  <a:off x="3557817" y="2006166"/>
                  <a:ext cx="646856" cy="206494"/>
                </a:xfrm>
                <a:custGeom>
                  <a:avLst/>
                  <a:gdLst/>
                  <a:ahLst/>
                  <a:cxnLst/>
                  <a:rect l="l" t="t" r="r" b="b"/>
                  <a:pathLst>
                    <a:path w="13517" h="4315" extrusionOk="0">
                      <a:moveTo>
                        <a:pt x="10239" y="1"/>
                      </a:moveTo>
                      <a:cubicBezTo>
                        <a:pt x="9908" y="1"/>
                        <a:pt x="9576" y="12"/>
                        <a:pt x="9243" y="29"/>
                      </a:cubicBezTo>
                      <a:cubicBezTo>
                        <a:pt x="8235" y="82"/>
                        <a:pt x="7236" y="207"/>
                        <a:pt x="6237" y="421"/>
                      </a:cubicBezTo>
                      <a:cubicBezTo>
                        <a:pt x="5933" y="484"/>
                        <a:pt x="5621" y="537"/>
                        <a:pt x="5318" y="600"/>
                      </a:cubicBezTo>
                      <a:cubicBezTo>
                        <a:pt x="4354" y="814"/>
                        <a:pt x="3417" y="1099"/>
                        <a:pt x="2508" y="1465"/>
                      </a:cubicBezTo>
                      <a:cubicBezTo>
                        <a:pt x="1945" y="1688"/>
                        <a:pt x="1410" y="1938"/>
                        <a:pt x="911" y="2277"/>
                      </a:cubicBezTo>
                      <a:cubicBezTo>
                        <a:pt x="661" y="2446"/>
                        <a:pt x="420" y="2642"/>
                        <a:pt x="242" y="2901"/>
                      </a:cubicBezTo>
                      <a:cubicBezTo>
                        <a:pt x="1" y="3240"/>
                        <a:pt x="45" y="3508"/>
                        <a:pt x="384" y="3758"/>
                      </a:cubicBezTo>
                      <a:cubicBezTo>
                        <a:pt x="607" y="3918"/>
                        <a:pt x="875" y="4007"/>
                        <a:pt x="1134" y="4079"/>
                      </a:cubicBezTo>
                      <a:cubicBezTo>
                        <a:pt x="1142" y="4080"/>
                        <a:pt x="1151" y="4081"/>
                        <a:pt x="1159" y="4081"/>
                      </a:cubicBezTo>
                      <a:cubicBezTo>
                        <a:pt x="1195" y="4081"/>
                        <a:pt x="1230" y="4068"/>
                        <a:pt x="1259" y="4061"/>
                      </a:cubicBezTo>
                      <a:cubicBezTo>
                        <a:pt x="1331" y="4031"/>
                        <a:pt x="1402" y="4016"/>
                        <a:pt x="1471" y="4016"/>
                      </a:cubicBezTo>
                      <a:cubicBezTo>
                        <a:pt x="1588" y="4016"/>
                        <a:pt x="1698" y="4060"/>
                        <a:pt x="1794" y="4150"/>
                      </a:cubicBezTo>
                      <a:cubicBezTo>
                        <a:pt x="1856" y="4204"/>
                        <a:pt x="1919" y="4230"/>
                        <a:pt x="1999" y="4239"/>
                      </a:cubicBezTo>
                      <a:cubicBezTo>
                        <a:pt x="2451" y="4293"/>
                        <a:pt x="2901" y="4314"/>
                        <a:pt x="3350" y="4314"/>
                      </a:cubicBezTo>
                      <a:cubicBezTo>
                        <a:pt x="3726" y="4314"/>
                        <a:pt x="4102" y="4299"/>
                        <a:pt x="4479" y="4275"/>
                      </a:cubicBezTo>
                      <a:cubicBezTo>
                        <a:pt x="4503" y="4275"/>
                        <a:pt x="4528" y="4276"/>
                        <a:pt x="4552" y="4276"/>
                      </a:cubicBezTo>
                      <a:cubicBezTo>
                        <a:pt x="4602" y="4276"/>
                        <a:pt x="4652" y="4272"/>
                        <a:pt x="4693" y="4248"/>
                      </a:cubicBezTo>
                      <a:cubicBezTo>
                        <a:pt x="4760" y="4220"/>
                        <a:pt x="4827" y="4206"/>
                        <a:pt x="4894" y="4206"/>
                      </a:cubicBezTo>
                      <a:cubicBezTo>
                        <a:pt x="4934" y="4206"/>
                        <a:pt x="4974" y="4211"/>
                        <a:pt x="5014" y="4221"/>
                      </a:cubicBezTo>
                      <a:cubicBezTo>
                        <a:pt x="5059" y="4230"/>
                        <a:pt x="5112" y="4230"/>
                        <a:pt x="5157" y="4230"/>
                      </a:cubicBezTo>
                      <a:cubicBezTo>
                        <a:pt x="5576" y="4177"/>
                        <a:pt x="5996" y="4141"/>
                        <a:pt x="6406" y="4070"/>
                      </a:cubicBezTo>
                      <a:cubicBezTo>
                        <a:pt x="7093" y="3954"/>
                        <a:pt x="7780" y="3811"/>
                        <a:pt x="8458" y="3668"/>
                      </a:cubicBezTo>
                      <a:cubicBezTo>
                        <a:pt x="8717" y="3615"/>
                        <a:pt x="8984" y="3570"/>
                        <a:pt x="9216" y="3436"/>
                      </a:cubicBezTo>
                      <a:cubicBezTo>
                        <a:pt x="9252" y="3410"/>
                        <a:pt x="9305" y="3410"/>
                        <a:pt x="9359" y="3401"/>
                      </a:cubicBezTo>
                      <a:cubicBezTo>
                        <a:pt x="9475" y="3383"/>
                        <a:pt x="9591" y="3365"/>
                        <a:pt x="9707" y="3329"/>
                      </a:cubicBezTo>
                      <a:cubicBezTo>
                        <a:pt x="9903" y="3276"/>
                        <a:pt x="10099" y="3205"/>
                        <a:pt x="10296" y="3142"/>
                      </a:cubicBezTo>
                      <a:cubicBezTo>
                        <a:pt x="10938" y="2919"/>
                        <a:pt x="11571" y="2660"/>
                        <a:pt x="12160" y="2339"/>
                      </a:cubicBezTo>
                      <a:cubicBezTo>
                        <a:pt x="12249" y="2295"/>
                        <a:pt x="12312" y="2241"/>
                        <a:pt x="12356" y="2152"/>
                      </a:cubicBezTo>
                      <a:cubicBezTo>
                        <a:pt x="12407" y="2041"/>
                        <a:pt x="12499" y="1955"/>
                        <a:pt x="12616" y="1955"/>
                      </a:cubicBezTo>
                      <a:cubicBezTo>
                        <a:pt x="12621" y="1955"/>
                        <a:pt x="12627" y="1955"/>
                        <a:pt x="12633" y="1956"/>
                      </a:cubicBezTo>
                      <a:cubicBezTo>
                        <a:pt x="12767" y="1956"/>
                        <a:pt x="12856" y="1893"/>
                        <a:pt x="12945" y="1822"/>
                      </a:cubicBezTo>
                      <a:cubicBezTo>
                        <a:pt x="13115" y="1670"/>
                        <a:pt x="13284" y="1510"/>
                        <a:pt x="13391" y="1295"/>
                      </a:cubicBezTo>
                      <a:cubicBezTo>
                        <a:pt x="13516" y="1037"/>
                        <a:pt x="13480" y="805"/>
                        <a:pt x="13248" y="626"/>
                      </a:cubicBezTo>
                      <a:cubicBezTo>
                        <a:pt x="13132" y="537"/>
                        <a:pt x="13008" y="448"/>
                        <a:pt x="12865" y="403"/>
                      </a:cubicBezTo>
                      <a:cubicBezTo>
                        <a:pt x="12579" y="305"/>
                        <a:pt x="12276" y="207"/>
                        <a:pt x="11982" y="145"/>
                      </a:cubicBezTo>
                      <a:cubicBezTo>
                        <a:pt x="11401" y="37"/>
                        <a:pt x="10821" y="1"/>
                        <a:pt x="10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6"/>
                <p:cNvSpPr/>
                <p:nvPr/>
              </p:nvSpPr>
              <p:spPr>
                <a:xfrm>
                  <a:off x="3759768" y="2488218"/>
                  <a:ext cx="176776" cy="37997"/>
                </a:xfrm>
                <a:custGeom>
                  <a:avLst/>
                  <a:gdLst/>
                  <a:ahLst/>
                  <a:cxnLst/>
                  <a:rect l="l" t="t" r="r" b="b"/>
                  <a:pathLst>
                    <a:path w="3694" h="794" extrusionOk="0">
                      <a:moveTo>
                        <a:pt x="3613" y="1"/>
                      </a:moveTo>
                      <a:cubicBezTo>
                        <a:pt x="2916" y="91"/>
                        <a:pt x="2212" y="112"/>
                        <a:pt x="1505" y="112"/>
                      </a:cubicBezTo>
                      <a:cubicBezTo>
                        <a:pt x="1028" y="112"/>
                        <a:pt x="550" y="102"/>
                        <a:pt x="72" y="99"/>
                      </a:cubicBezTo>
                      <a:lnTo>
                        <a:pt x="72" y="99"/>
                      </a:lnTo>
                      <a:cubicBezTo>
                        <a:pt x="107" y="304"/>
                        <a:pt x="107" y="509"/>
                        <a:pt x="0" y="714"/>
                      </a:cubicBezTo>
                      <a:cubicBezTo>
                        <a:pt x="368" y="772"/>
                        <a:pt x="732" y="794"/>
                        <a:pt x="1094" y="794"/>
                      </a:cubicBezTo>
                      <a:cubicBezTo>
                        <a:pt x="1971" y="794"/>
                        <a:pt x="2835" y="663"/>
                        <a:pt x="3694" y="581"/>
                      </a:cubicBezTo>
                      <a:cubicBezTo>
                        <a:pt x="3667" y="375"/>
                        <a:pt x="3640" y="197"/>
                        <a:pt x="36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6"/>
                <p:cNvSpPr/>
                <p:nvPr/>
              </p:nvSpPr>
              <p:spPr>
                <a:xfrm>
                  <a:off x="3982632" y="2423325"/>
                  <a:ext cx="166105" cy="80731"/>
                </a:xfrm>
                <a:custGeom>
                  <a:avLst/>
                  <a:gdLst/>
                  <a:ahLst/>
                  <a:cxnLst/>
                  <a:rect l="l" t="t" r="r" b="b"/>
                  <a:pathLst>
                    <a:path w="3471" h="1687" extrusionOk="0">
                      <a:moveTo>
                        <a:pt x="3194" y="1"/>
                      </a:moveTo>
                      <a:cubicBezTo>
                        <a:pt x="2168" y="465"/>
                        <a:pt x="1124" y="920"/>
                        <a:pt x="0" y="1178"/>
                      </a:cubicBezTo>
                      <a:cubicBezTo>
                        <a:pt x="36" y="1267"/>
                        <a:pt x="80" y="1339"/>
                        <a:pt x="98" y="1428"/>
                      </a:cubicBezTo>
                      <a:cubicBezTo>
                        <a:pt x="116" y="1508"/>
                        <a:pt x="116" y="1598"/>
                        <a:pt x="125" y="1687"/>
                      </a:cubicBezTo>
                      <a:cubicBezTo>
                        <a:pt x="1062" y="1544"/>
                        <a:pt x="2971" y="875"/>
                        <a:pt x="3470" y="518"/>
                      </a:cubicBezTo>
                      <a:cubicBezTo>
                        <a:pt x="3372" y="340"/>
                        <a:pt x="3283" y="170"/>
                        <a:pt x="31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6"/>
                <p:cNvSpPr/>
                <p:nvPr/>
              </p:nvSpPr>
              <p:spPr>
                <a:xfrm>
                  <a:off x="3811404" y="2187683"/>
                  <a:ext cx="174671" cy="58287"/>
                </a:xfrm>
                <a:custGeom>
                  <a:avLst/>
                  <a:gdLst/>
                  <a:ahLst/>
                  <a:cxnLst/>
                  <a:rect l="l" t="t" r="r" b="b"/>
                  <a:pathLst>
                    <a:path w="3650" h="1218" extrusionOk="0">
                      <a:moveTo>
                        <a:pt x="3596" y="0"/>
                      </a:moveTo>
                      <a:lnTo>
                        <a:pt x="3596" y="0"/>
                      </a:lnTo>
                      <a:cubicBezTo>
                        <a:pt x="2418" y="304"/>
                        <a:pt x="1223" y="518"/>
                        <a:pt x="1" y="652"/>
                      </a:cubicBezTo>
                      <a:cubicBezTo>
                        <a:pt x="99" y="839"/>
                        <a:pt x="126" y="1017"/>
                        <a:pt x="90" y="1214"/>
                      </a:cubicBezTo>
                      <a:cubicBezTo>
                        <a:pt x="126" y="1214"/>
                        <a:pt x="161" y="1218"/>
                        <a:pt x="194" y="1218"/>
                      </a:cubicBezTo>
                      <a:cubicBezTo>
                        <a:pt x="211" y="1218"/>
                        <a:pt x="227" y="1217"/>
                        <a:pt x="242" y="1214"/>
                      </a:cubicBezTo>
                      <a:cubicBezTo>
                        <a:pt x="706" y="1142"/>
                        <a:pt x="1178" y="1080"/>
                        <a:pt x="1642" y="999"/>
                      </a:cubicBezTo>
                      <a:cubicBezTo>
                        <a:pt x="2231" y="901"/>
                        <a:pt x="2811" y="776"/>
                        <a:pt x="3400" y="660"/>
                      </a:cubicBezTo>
                      <a:cubicBezTo>
                        <a:pt x="3480" y="643"/>
                        <a:pt x="3569" y="607"/>
                        <a:pt x="3650" y="580"/>
                      </a:cubicBezTo>
                      <a:cubicBezTo>
                        <a:pt x="3632" y="482"/>
                        <a:pt x="3605" y="393"/>
                        <a:pt x="3596" y="295"/>
                      </a:cubicBezTo>
                      <a:cubicBezTo>
                        <a:pt x="3587" y="205"/>
                        <a:pt x="3596" y="107"/>
                        <a:pt x="3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6"/>
                <p:cNvSpPr/>
                <p:nvPr/>
              </p:nvSpPr>
              <p:spPr>
                <a:xfrm>
                  <a:off x="4024889" y="2129634"/>
                  <a:ext cx="126002" cy="72596"/>
                </a:xfrm>
                <a:custGeom>
                  <a:avLst/>
                  <a:gdLst/>
                  <a:ahLst/>
                  <a:cxnLst/>
                  <a:rect l="l" t="t" r="r" b="b"/>
                  <a:pathLst>
                    <a:path w="2633" h="1517" extrusionOk="0">
                      <a:moveTo>
                        <a:pt x="2454" y="0"/>
                      </a:moveTo>
                      <a:cubicBezTo>
                        <a:pt x="2061" y="170"/>
                        <a:pt x="1660" y="357"/>
                        <a:pt x="1249" y="526"/>
                      </a:cubicBezTo>
                      <a:cubicBezTo>
                        <a:pt x="830" y="687"/>
                        <a:pt x="402" y="830"/>
                        <a:pt x="0" y="972"/>
                      </a:cubicBezTo>
                      <a:cubicBezTo>
                        <a:pt x="63" y="1160"/>
                        <a:pt x="116" y="1338"/>
                        <a:pt x="179" y="1517"/>
                      </a:cubicBezTo>
                      <a:cubicBezTo>
                        <a:pt x="598" y="1454"/>
                        <a:pt x="2427" y="705"/>
                        <a:pt x="2632" y="482"/>
                      </a:cubicBezTo>
                      <a:cubicBezTo>
                        <a:pt x="2570" y="312"/>
                        <a:pt x="2507" y="143"/>
                        <a:pt x="2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6"/>
                <p:cNvSpPr/>
                <p:nvPr/>
              </p:nvSpPr>
              <p:spPr>
                <a:xfrm>
                  <a:off x="3614622" y="2431796"/>
                  <a:ext cx="102075" cy="80396"/>
                </a:xfrm>
                <a:custGeom>
                  <a:avLst/>
                  <a:gdLst/>
                  <a:ahLst/>
                  <a:cxnLst/>
                  <a:rect l="l" t="t" r="r" b="b"/>
                  <a:pathLst>
                    <a:path w="2133" h="1680" extrusionOk="0">
                      <a:moveTo>
                        <a:pt x="91" y="1"/>
                      </a:moveTo>
                      <a:cubicBezTo>
                        <a:pt x="40" y="1"/>
                        <a:pt x="7" y="39"/>
                        <a:pt x="0" y="109"/>
                      </a:cubicBezTo>
                      <a:cubicBezTo>
                        <a:pt x="0" y="136"/>
                        <a:pt x="0" y="154"/>
                        <a:pt x="9" y="181"/>
                      </a:cubicBezTo>
                      <a:cubicBezTo>
                        <a:pt x="80" y="502"/>
                        <a:pt x="205" y="787"/>
                        <a:pt x="491" y="992"/>
                      </a:cubicBezTo>
                      <a:cubicBezTo>
                        <a:pt x="857" y="1260"/>
                        <a:pt x="1294" y="1403"/>
                        <a:pt x="1713" y="1563"/>
                      </a:cubicBezTo>
                      <a:cubicBezTo>
                        <a:pt x="1829" y="1608"/>
                        <a:pt x="1954" y="1644"/>
                        <a:pt x="2070" y="1679"/>
                      </a:cubicBezTo>
                      <a:cubicBezTo>
                        <a:pt x="2088" y="1474"/>
                        <a:pt x="2114" y="1296"/>
                        <a:pt x="2132" y="1108"/>
                      </a:cubicBezTo>
                      <a:cubicBezTo>
                        <a:pt x="2132" y="1108"/>
                        <a:pt x="2123" y="1099"/>
                        <a:pt x="2106" y="1099"/>
                      </a:cubicBezTo>
                      <a:cubicBezTo>
                        <a:pt x="1508" y="912"/>
                        <a:pt x="990" y="573"/>
                        <a:pt x="473" y="225"/>
                      </a:cubicBezTo>
                      <a:cubicBezTo>
                        <a:pt x="375" y="154"/>
                        <a:pt x="268" y="82"/>
                        <a:pt x="161" y="20"/>
                      </a:cubicBezTo>
                      <a:cubicBezTo>
                        <a:pt x="135" y="7"/>
                        <a:pt x="112" y="1"/>
                        <a:pt x="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6"/>
                <p:cNvSpPr/>
                <p:nvPr/>
              </p:nvSpPr>
              <p:spPr>
                <a:xfrm>
                  <a:off x="3650896" y="2220560"/>
                  <a:ext cx="119590" cy="30244"/>
                </a:xfrm>
                <a:custGeom>
                  <a:avLst/>
                  <a:gdLst/>
                  <a:ahLst/>
                  <a:cxnLst/>
                  <a:rect l="l" t="t" r="r" b="b"/>
                  <a:pathLst>
                    <a:path w="2499" h="632" extrusionOk="0">
                      <a:moveTo>
                        <a:pt x="63" y="0"/>
                      </a:moveTo>
                      <a:cubicBezTo>
                        <a:pt x="36" y="161"/>
                        <a:pt x="18" y="312"/>
                        <a:pt x="0" y="464"/>
                      </a:cubicBezTo>
                      <a:cubicBezTo>
                        <a:pt x="548" y="572"/>
                        <a:pt x="1099" y="632"/>
                        <a:pt x="1652" y="632"/>
                      </a:cubicBezTo>
                      <a:cubicBezTo>
                        <a:pt x="1919" y="632"/>
                        <a:pt x="2186" y="618"/>
                        <a:pt x="2454" y="589"/>
                      </a:cubicBezTo>
                      <a:cubicBezTo>
                        <a:pt x="2472" y="402"/>
                        <a:pt x="2481" y="223"/>
                        <a:pt x="2498" y="27"/>
                      </a:cubicBezTo>
                      <a:lnTo>
                        <a:pt x="2498" y="27"/>
                      </a:lnTo>
                      <a:cubicBezTo>
                        <a:pt x="2129" y="51"/>
                        <a:pt x="1762" y="64"/>
                        <a:pt x="1397" y="64"/>
                      </a:cubicBezTo>
                      <a:cubicBezTo>
                        <a:pt x="950" y="64"/>
                        <a:pt x="505" y="44"/>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6"/>
                <p:cNvSpPr/>
                <p:nvPr/>
              </p:nvSpPr>
              <p:spPr>
                <a:xfrm>
                  <a:off x="4177740" y="2315554"/>
                  <a:ext cx="80731" cy="105712"/>
                </a:xfrm>
                <a:custGeom>
                  <a:avLst/>
                  <a:gdLst/>
                  <a:ahLst/>
                  <a:cxnLst/>
                  <a:rect l="l" t="t" r="r" b="b"/>
                  <a:pathLst>
                    <a:path w="1687" h="2209" extrusionOk="0">
                      <a:moveTo>
                        <a:pt x="1339" y="1"/>
                      </a:moveTo>
                      <a:cubicBezTo>
                        <a:pt x="1307" y="1"/>
                        <a:pt x="1284" y="28"/>
                        <a:pt x="1258" y="85"/>
                      </a:cubicBezTo>
                      <a:cubicBezTo>
                        <a:pt x="1195" y="192"/>
                        <a:pt x="1142" y="308"/>
                        <a:pt x="1080" y="415"/>
                      </a:cubicBezTo>
                      <a:cubicBezTo>
                        <a:pt x="812" y="825"/>
                        <a:pt x="473" y="1164"/>
                        <a:pt x="134" y="1503"/>
                      </a:cubicBezTo>
                      <a:cubicBezTo>
                        <a:pt x="89" y="1539"/>
                        <a:pt x="45" y="1584"/>
                        <a:pt x="0" y="1628"/>
                      </a:cubicBezTo>
                      <a:cubicBezTo>
                        <a:pt x="161" y="1789"/>
                        <a:pt x="241" y="1976"/>
                        <a:pt x="268" y="2208"/>
                      </a:cubicBezTo>
                      <a:cubicBezTo>
                        <a:pt x="312" y="2181"/>
                        <a:pt x="330" y="2172"/>
                        <a:pt x="348" y="2155"/>
                      </a:cubicBezTo>
                      <a:cubicBezTo>
                        <a:pt x="553" y="1940"/>
                        <a:pt x="767" y="1735"/>
                        <a:pt x="964" y="1503"/>
                      </a:cubicBezTo>
                      <a:cubicBezTo>
                        <a:pt x="1204" y="1218"/>
                        <a:pt x="1436" y="915"/>
                        <a:pt x="1588" y="567"/>
                      </a:cubicBezTo>
                      <a:cubicBezTo>
                        <a:pt x="1686" y="344"/>
                        <a:pt x="1633" y="174"/>
                        <a:pt x="1427" y="40"/>
                      </a:cubicBezTo>
                      <a:cubicBezTo>
                        <a:pt x="1390" y="14"/>
                        <a:pt x="1362" y="1"/>
                        <a:pt x="13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6"/>
                <p:cNvSpPr/>
                <p:nvPr/>
              </p:nvSpPr>
              <p:spPr>
                <a:xfrm>
                  <a:off x="3564229" y="2191942"/>
                  <a:ext cx="42735" cy="40581"/>
                </a:xfrm>
                <a:custGeom>
                  <a:avLst/>
                  <a:gdLst/>
                  <a:ahLst/>
                  <a:cxnLst/>
                  <a:rect l="l" t="t" r="r" b="b"/>
                  <a:pathLst>
                    <a:path w="893" h="848" extrusionOk="0">
                      <a:moveTo>
                        <a:pt x="1" y="0"/>
                      </a:moveTo>
                      <a:lnTo>
                        <a:pt x="1" y="0"/>
                      </a:lnTo>
                      <a:cubicBezTo>
                        <a:pt x="54" y="206"/>
                        <a:pt x="108" y="393"/>
                        <a:pt x="215" y="554"/>
                      </a:cubicBezTo>
                      <a:cubicBezTo>
                        <a:pt x="232" y="589"/>
                        <a:pt x="268" y="625"/>
                        <a:pt x="304" y="643"/>
                      </a:cubicBezTo>
                      <a:cubicBezTo>
                        <a:pt x="464" y="732"/>
                        <a:pt x="643" y="803"/>
                        <a:pt x="821" y="848"/>
                      </a:cubicBezTo>
                      <a:cubicBezTo>
                        <a:pt x="848" y="696"/>
                        <a:pt x="866" y="563"/>
                        <a:pt x="893" y="411"/>
                      </a:cubicBezTo>
                      <a:cubicBezTo>
                        <a:pt x="741" y="357"/>
                        <a:pt x="589" y="304"/>
                        <a:pt x="438" y="241"/>
                      </a:cubicBezTo>
                      <a:cubicBezTo>
                        <a:pt x="295" y="170"/>
                        <a:pt x="161" y="9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6"/>
                <p:cNvSpPr/>
                <p:nvPr/>
              </p:nvSpPr>
              <p:spPr>
                <a:xfrm>
                  <a:off x="4180277" y="2079242"/>
                  <a:ext cx="25650" cy="46563"/>
                </a:xfrm>
                <a:custGeom>
                  <a:avLst/>
                  <a:gdLst/>
                  <a:ahLst/>
                  <a:cxnLst/>
                  <a:rect l="l" t="t" r="r" b="b"/>
                  <a:pathLst>
                    <a:path w="536" h="973" extrusionOk="0">
                      <a:moveTo>
                        <a:pt x="518" y="0"/>
                      </a:moveTo>
                      <a:lnTo>
                        <a:pt x="518" y="0"/>
                      </a:lnTo>
                      <a:cubicBezTo>
                        <a:pt x="340" y="179"/>
                        <a:pt x="161" y="366"/>
                        <a:pt x="1" y="536"/>
                      </a:cubicBezTo>
                      <a:cubicBezTo>
                        <a:pt x="54" y="678"/>
                        <a:pt x="117" y="821"/>
                        <a:pt x="188" y="973"/>
                      </a:cubicBezTo>
                      <a:cubicBezTo>
                        <a:pt x="473" y="705"/>
                        <a:pt x="536" y="357"/>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66"/>
              <p:cNvGrpSpPr/>
              <p:nvPr/>
            </p:nvGrpSpPr>
            <p:grpSpPr>
              <a:xfrm>
                <a:off x="3591555" y="2129634"/>
                <a:ext cx="639161" cy="352313"/>
                <a:chOff x="3591555" y="2129634"/>
                <a:chExt cx="639161" cy="352313"/>
              </a:xfrm>
            </p:grpSpPr>
            <p:sp>
              <p:nvSpPr>
                <p:cNvPr id="1787" name="Google Shape;1787;p66"/>
                <p:cNvSpPr/>
                <p:nvPr/>
              </p:nvSpPr>
              <p:spPr>
                <a:xfrm>
                  <a:off x="3802455" y="2226111"/>
                  <a:ext cx="191324" cy="133276"/>
                </a:xfrm>
                <a:custGeom>
                  <a:avLst/>
                  <a:gdLst/>
                  <a:ahLst/>
                  <a:cxnLst/>
                  <a:rect l="l" t="t" r="r" b="b"/>
                  <a:pathLst>
                    <a:path w="3998" h="2785" extrusionOk="0">
                      <a:moveTo>
                        <a:pt x="3997" y="0"/>
                      </a:moveTo>
                      <a:lnTo>
                        <a:pt x="3997" y="0"/>
                      </a:lnTo>
                      <a:cubicBezTo>
                        <a:pt x="3908" y="18"/>
                        <a:pt x="3837" y="45"/>
                        <a:pt x="3756" y="54"/>
                      </a:cubicBezTo>
                      <a:cubicBezTo>
                        <a:pt x="3007" y="196"/>
                        <a:pt x="2249" y="348"/>
                        <a:pt x="1490" y="482"/>
                      </a:cubicBezTo>
                      <a:cubicBezTo>
                        <a:pt x="1133" y="544"/>
                        <a:pt x="768" y="589"/>
                        <a:pt x="402" y="616"/>
                      </a:cubicBezTo>
                      <a:cubicBezTo>
                        <a:pt x="232" y="634"/>
                        <a:pt x="99" y="678"/>
                        <a:pt x="0" y="839"/>
                      </a:cubicBezTo>
                      <a:cubicBezTo>
                        <a:pt x="215" y="1097"/>
                        <a:pt x="420" y="1356"/>
                        <a:pt x="625" y="1615"/>
                      </a:cubicBezTo>
                      <a:cubicBezTo>
                        <a:pt x="901" y="1972"/>
                        <a:pt x="1169" y="2329"/>
                        <a:pt x="1446" y="2685"/>
                      </a:cubicBezTo>
                      <a:cubicBezTo>
                        <a:pt x="1487" y="2735"/>
                        <a:pt x="1513" y="2785"/>
                        <a:pt x="1587" y="2785"/>
                      </a:cubicBezTo>
                      <a:cubicBezTo>
                        <a:pt x="1593" y="2785"/>
                        <a:pt x="1600" y="2784"/>
                        <a:pt x="1606" y="2784"/>
                      </a:cubicBezTo>
                      <a:cubicBezTo>
                        <a:pt x="2240" y="2730"/>
                        <a:pt x="2864" y="2659"/>
                        <a:pt x="3480" y="2543"/>
                      </a:cubicBezTo>
                      <a:cubicBezTo>
                        <a:pt x="3578" y="2525"/>
                        <a:pt x="3622" y="2489"/>
                        <a:pt x="3631" y="2391"/>
                      </a:cubicBezTo>
                      <a:cubicBezTo>
                        <a:pt x="3721" y="1838"/>
                        <a:pt x="3819" y="1285"/>
                        <a:pt x="3908" y="741"/>
                      </a:cubicBezTo>
                      <a:cubicBezTo>
                        <a:pt x="3944" y="500"/>
                        <a:pt x="3961" y="250"/>
                        <a:pt x="3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6"/>
                <p:cNvSpPr/>
                <p:nvPr/>
              </p:nvSpPr>
              <p:spPr>
                <a:xfrm>
                  <a:off x="3747373" y="2371689"/>
                  <a:ext cx="196875" cy="110258"/>
                </a:xfrm>
                <a:custGeom>
                  <a:avLst/>
                  <a:gdLst/>
                  <a:ahLst/>
                  <a:cxnLst/>
                  <a:rect l="l" t="t" r="r" b="b"/>
                  <a:pathLst>
                    <a:path w="4114" h="2304" extrusionOk="0">
                      <a:moveTo>
                        <a:pt x="2472" y="0"/>
                      </a:moveTo>
                      <a:cubicBezTo>
                        <a:pt x="2017" y="27"/>
                        <a:pt x="1553" y="54"/>
                        <a:pt x="1089" y="72"/>
                      </a:cubicBezTo>
                      <a:cubicBezTo>
                        <a:pt x="893" y="81"/>
                        <a:pt x="696" y="89"/>
                        <a:pt x="482" y="89"/>
                      </a:cubicBezTo>
                      <a:cubicBezTo>
                        <a:pt x="322" y="759"/>
                        <a:pt x="161" y="1410"/>
                        <a:pt x="1" y="2061"/>
                      </a:cubicBezTo>
                      <a:cubicBezTo>
                        <a:pt x="45" y="2106"/>
                        <a:pt x="99" y="2132"/>
                        <a:pt x="134" y="2168"/>
                      </a:cubicBezTo>
                      <a:cubicBezTo>
                        <a:pt x="197" y="2257"/>
                        <a:pt x="277" y="2275"/>
                        <a:pt x="384" y="2284"/>
                      </a:cubicBezTo>
                      <a:cubicBezTo>
                        <a:pt x="777" y="2284"/>
                        <a:pt x="1178" y="2302"/>
                        <a:pt x="1580" y="2302"/>
                      </a:cubicBezTo>
                      <a:cubicBezTo>
                        <a:pt x="1656" y="2303"/>
                        <a:pt x="1733" y="2303"/>
                        <a:pt x="1810" y="2303"/>
                      </a:cubicBezTo>
                      <a:cubicBezTo>
                        <a:pt x="2499" y="2303"/>
                        <a:pt x="3181" y="2267"/>
                        <a:pt x="3863" y="2195"/>
                      </a:cubicBezTo>
                      <a:cubicBezTo>
                        <a:pt x="3971" y="2186"/>
                        <a:pt x="4069" y="2159"/>
                        <a:pt x="4113" y="2052"/>
                      </a:cubicBezTo>
                      <a:cubicBezTo>
                        <a:pt x="3667" y="1356"/>
                        <a:pt x="3168" y="696"/>
                        <a:pt x="2641" y="63"/>
                      </a:cubicBezTo>
                      <a:cubicBezTo>
                        <a:pt x="2588" y="0"/>
                        <a:pt x="2543" y="0"/>
                        <a:pt x="2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6"/>
                <p:cNvSpPr/>
                <p:nvPr/>
              </p:nvSpPr>
              <p:spPr>
                <a:xfrm>
                  <a:off x="3963394" y="2331538"/>
                  <a:ext cx="176394" cy="138732"/>
                </a:xfrm>
                <a:custGeom>
                  <a:avLst/>
                  <a:gdLst/>
                  <a:ahLst/>
                  <a:cxnLst/>
                  <a:rect l="l" t="t" r="r" b="b"/>
                  <a:pathLst>
                    <a:path w="3686" h="2899" extrusionOk="0">
                      <a:moveTo>
                        <a:pt x="2597" y="1"/>
                      </a:moveTo>
                      <a:cubicBezTo>
                        <a:pt x="1928" y="224"/>
                        <a:pt x="1250" y="402"/>
                        <a:pt x="554" y="500"/>
                      </a:cubicBezTo>
                      <a:cubicBezTo>
                        <a:pt x="447" y="518"/>
                        <a:pt x="420" y="572"/>
                        <a:pt x="411" y="661"/>
                      </a:cubicBezTo>
                      <a:cubicBezTo>
                        <a:pt x="277" y="1383"/>
                        <a:pt x="135" y="2106"/>
                        <a:pt x="1" y="2838"/>
                      </a:cubicBezTo>
                      <a:cubicBezTo>
                        <a:pt x="106" y="2882"/>
                        <a:pt x="146" y="2899"/>
                        <a:pt x="201" y="2899"/>
                      </a:cubicBezTo>
                      <a:cubicBezTo>
                        <a:pt x="235" y="2899"/>
                        <a:pt x="275" y="2892"/>
                        <a:pt x="340" y="2882"/>
                      </a:cubicBezTo>
                      <a:cubicBezTo>
                        <a:pt x="857" y="2775"/>
                        <a:pt x="1339" y="2606"/>
                        <a:pt x="1821" y="2409"/>
                      </a:cubicBezTo>
                      <a:cubicBezTo>
                        <a:pt x="2365" y="2186"/>
                        <a:pt x="2891" y="1945"/>
                        <a:pt x="3426" y="1713"/>
                      </a:cubicBezTo>
                      <a:cubicBezTo>
                        <a:pt x="3578" y="1651"/>
                        <a:pt x="3676" y="1553"/>
                        <a:pt x="3685" y="1374"/>
                      </a:cubicBezTo>
                      <a:cubicBezTo>
                        <a:pt x="3337" y="920"/>
                        <a:pt x="2989" y="456"/>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6"/>
                <p:cNvSpPr/>
                <p:nvPr/>
              </p:nvSpPr>
              <p:spPr>
                <a:xfrm>
                  <a:off x="4021874" y="2159927"/>
                  <a:ext cx="139689" cy="157204"/>
                </a:xfrm>
                <a:custGeom>
                  <a:avLst/>
                  <a:gdLst/>
                  <a:ahLst/>
                  <a:cxnLst/>
                  <a:rect l="l" t="t" r="r" b="b"/>
                  <a:pathLst>
                    <a:path w="2919" h="3285" extrusionOk="0">
                      <a:moveTo>
                        <a:pt x="2918" y="0"/>
                      </a:moveTo>
                      <a:cubicBezTo>
                        <a:pt x="2891" y="9"/>
                        <a:pt x="2873" y="18"/>
                        <a:pt x="2865" y="27"/>
                      </a:cubicBezTo>
                      <a:cubicBezTo>
                        <a:pt x="2097" y="473"/>
                        <a:pt x="1277" y="812"/>
                        <a:pt x="438" y="1080"/>
                      </a:cubicBezTo>
                      <a:cubicBezTo>
                        <a:pt x="251" y="1142"/>
                        <a:pt x="72" y="1187"/>
                        <a:pt x="1" y="1419"/>
                      </a:cubicBezTo>
                      <a:cubicBezTo>
                        <a:pt x="10" y="1437"/>
                        <a:pt x="28" y="1455"/>
                        <a:pt x="45" y="1481"/>
                      </a:cubicBezTo>
                      <a:cubicBezTo>
                        <a:pt x="500" y="2043"/>
                        <a:pt x="947" y="2605"/>
                        <a:pt x="1401" y="3167"/>
                      </a:cubicBezTo>
                      <a:cubicBezTo>
                        <a:pt x="1468" y="3250"/>
                        <a:pt x="1496" y="3285"/>
                        <a:pt x="1544" y="3285"/>
                      </a:cubicBezTo>
                      <a:cubicBezTo>
                        <a:pt x="1574" y="3285"/>
                        <a:pt x="1611" y="3272"/>
                        <a:pt x="1669" y="3248"/>
                      </a:cubicBezTo>
                      <a:cubicBezTo>
                        <a:pt x="2017" y="3114"/>
                        <a:pt x="2356" y="2962"/>
                        <a:pt x="2704" y="2828"/>
                      </a:cubicBezTo>
                      <a:cubicBezTo>
                        <a:pt x="2802" y="2793"/>
                        <a:pt x="2838" y="2730"/>
                        <a:pt x="2838" y="2623"/>
                      </a:cubicBezTo>
                      <a:cubicBezTo>
                        <a:pt x="2865" y="1785"/>
                        <a:pt x="2891" y="955"/>
                        <a:pt x="2918" y="116"/>
                      </a:cubicBezTo>
                      <a:cubicBezTo>
                        <a:pt x="2918" y="81"/>
                        <a:pt x="2918" y="45"/>
                        <a:pt x="2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6"/>
                <p:cNvSpPr/>
                <p:nvPr/>
              </p:nvSpPr>
              <p:spPr>
                <a:xfrm>
                  <a:off x="3639794" y="2253006"/>
                  <a:ext cx="145623" cy="111454"/>
                </a:xfrm>
                <a:custGeom>
                  <a:avLst/>
                  <a:gdLst/>
                  <a:ahLst/>
                  <a:cxnLst/>
                  <a:rect l="l" t="t" r="r" b="b"/>
                  <a:pathLst>
                    <a:path w="3043" h="2329" extrusionOk="0">
                      <a:moveTo>
                        <a:pt x="1" y="0"/>
                      </a:moveTo>
                      <a:lnTo>
                        <a:pt x="1" y="0"/>
                      </a:lnTo>
                      <a:cubicBezTo>
                        <a:pt x="27" y="72"/>
                        <a:pt x="45" y="107"/>
                        <a:pt x="54" y="143"/>
                      </a:cubicBezTo>
                      <a:cubicBezTo>
                        <a:pt x="375" y="821"/>
                        <a:pt x="696" y="1490"/>
                        <a:pt x="1009" y="2168"/>
                      </a:cubicBezTo>
                      <a:cubicBezTo>
                        <a:pt x="1044" y="2239"/>
                        <a:pt x="1089" y="2275"/>
                        <a:pt x="1169" y="2275"/>
                      </a:cubicBezTo>
                      <a:cubicBezTo>
                        <a:pt x="1562" y="2293"/>
                        <a:pt x="1945" y="2311"/>
                        <a:pt x="2338" y="2329"/>
                      </a:cubicBezTo>
                      <a:cubicBezTo>
                        <a:pt x="2400" y="2329"/>
                        <a:pt x="2472" y="2320"/>
                        <a:pt x="2552" y="2320"/>
                      </a:cubicBezTo>
                      <a:cubicBezTo>
                        <a:pt x="2713" y="1642"/>
                        <a:pt x="2882" y="964"/>
                        <a:pt x="3043" y="295"/>
                      </a:cubicBezTo>
                      <a:cubicBezTo>
                        <a:pt x="2989" y="259"/>
                        <a:pt x="2944" y="241"/>
                        <a:pt x="2909" y="214"/>
                      </a:cubicBezTo>
                      <a:cubicBezTo>
                        <a:pt x="2845" y="157"/>
                        <a:pt x="2786" y="140"/>
                        <a:pt x="2715" y="140"/>
                      </a:cubicBezTo>
                      <a:cubicBezTo>
                        <a:pt x="2697" y="140"/>
                        <a:pt x="2679" y="141"/>
                        <a:pt x="2659" y="143"/>
                      </a:cubicBezTo>
                      <a:cubicBezTo>
                        <a:pt x="2507" y="161"/>
                        <a:pt x="2347" y="161"/>
                        <a:pt x="2195" y="170"/>
                      </a:cubicBezTo>
                      <a:cubicBezTo>
                        <a:pt x="2079" y="176"/>
                        <a:pt x="1962" y="179"/>
                        <a:pt x="1845" y="179"/>
                      </a:cubicBezTo>
                      <a:cubicBezTo>
                        <a:pt x="1293" y="179"/>
                        <a:pt x="742" y="112"/>
                        <a:pt x="197" y="9"/>
                      </a:cubicBezTo>
                      <a:cubicBezTo>
                        <a:pt x="170" y="5"/>
                        <a:pt x="143" y="5"/>
                        <a:pt x="112" y="5"/>
                      </a:cubicBezTo>
                      <a:cubicBezTo>
                        <a:pt x="81" y="5"/>
                        <a:pt x="45" y="5"/>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6"/>
                <p:cNvSpPr/>
                <p:nvPr/>
              </p:nvSpPr>
              <p:spPr>
                <a:xfrm>
                  <a:off x="3612899" y="2358433"/>
                  <a:ext cx="116192" cy="115713"/>
                </a:xfrm>
                <a:custGeom>
                  <a:avLst/>
                  <a:gdLst/>
                  <a:ahLst/>
                  <a:cxnLst/>
                  <a:rect l="l" t="t" r="r" b="b"/>
                  <a:pathLst>
                    <a:path w="2428" h="2418" extrusionOk="0">
                      <a:moveTo>
                        <a:pt x="1" y="1"/>
                      </a:moveTo>
                      <a:lnTo>
                        <a:pt x="1" y="1"/>
                      </a:lnTo>
                      <a:cubicBezTo>
                        <a:pt x="9" y="54"/>
                        <a:pt x="9" y="90"/>
                        <a:pt x="18" y="126"/>
                      </a:cubicBezTo>
                      <a:cubicBezTo>
                        <a:pt x="99" y="465"/>
                        <a:pt x="188" y="795"/>
                        <a:pt x="268" y="1134"/>
                      </a:cubicBezTo>
                      <a:cubicBezTo>
                        <a:pt x="304" y="1259"/>
                        <a:pt x="357" y="1366"/>
                        <a:pt x="473" y="1437"/>
                      </a:cubicBezTo>
                      <a:cubicBezTo>
                        <a:pt x="848" y="1678"/>
                        <a:pt x="1223" y="1928"/>
                        <a:pt x="1615" y="2142"/>
                      </a:cubicBezTo>
                      <a:cubicBezTo>
                        <a:pt x="1811" y="2258"/>
                        <a:pt x="2035" y="2320"/>
                        <a:pt x="2249" y="2400"/>
                      </a:cubicBezTo>
                      <a:cubicBezTo>
                        <a:pt x="2275" y="2412"/>
                        <a:pt x="2298" y="2418"/>
                        <a:pt x="2319" y="2418"/>
                      </a:cubicBezTo>
                      <a:cubicBezTo>
                        <a:pt x="2363" y="2418"/>
                        <a:pt x="2397" y="2392"/>
                        <a:pt x="2427" y="2338"/>
                      </a:cubicBezTo>
                      <a:cubicBezTo>
                        <a:pt x="2338" y="2168"/>
                        <a:pt x="2231" y="1990"/>
                        <a:pt x="2142" y="1812"/>
                      </a:cubicBezTo>
                      <a:cubicBezTo>
                        <a:pt x="1927" y="1357"/>
                        <a:pt x="1722" y="893"/>
                        <a:pt x="1517" y="429"/>
                      </a:cubicBezTo>
                      <a:cubicBezTo>
                        <a:pt x="1472" y="331"/>
                        <a:pt x="1410" y="286"/>
                        <a:pt x="1294" y="268"/>
                      </a:cubicBezTo>
                      <a:cubicBezTo>
                        <a:pt x="1009" y="233"/>
                        <a:pt x="732" y="170"/>
                        <a:pt x="447" y="117"/>
                      </a:cubicBezTo>
                      <a:cubicBezTo>
                        <a:pt x="304" y="90"/>
                        <a:pt x="161" y="45"/>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6"/>
                <p:cNvSpPr/>
                <p:nvPr/>
              </p:nvSpPr>
              <p:spPr>
                <a:xfrm>
                  <a:off x="3987322" y="2232333"/>
                  <a:ext cx="94801" cy="112076"/>
                </a:xfrm>
                <a:custGeom>
                  <a:avLst/>
                  <a:gdLst/>
                  <a:ahLst/>
                  <a:cxnLst/>
                  <a:rect l="l" t="t" r="r" b="b"/>
                  <a:pathLst>
                    <a:path w="1981" h="2342" extrusionOk="0">
                      <a:moveTo>
                        <a:pt x="422" y="1"/>
                      </a:moveTo>
                      <a:cubicBezTo>
                        <a:pt x="399" y="1"/>
                        <a:pt x="375" y="5"/>
                        <a:pt x="348" y="13"/>
                      </a:cubicBezTo>
                      <a:cubicBezTo>
                        <a:pt x="232" y="789"/>
                        <a:pt x="116" y="1565"/>
                        <a:pt x="0" y="2341"/>
                      </a:cubicBezTo>
                      <a:cubicBezTo>
                        <a:pt x="339" y="2323"/>
                        <a:pt x="1642" y="2011"/>
                        <a:pt x="1981" y="1860"/>
                      </a:cubicBezTo>
                      <a:cubicBezTo>
                        <a:pt x="1954" y="1815"/>
                        <a:pt x="1927" y="1770"/>
                        <a:pt x="1892" y="1735"/>
                      </a:cubicBezTo>
                      <a:cubicBezTo>
                        <a:pt x="1472" y="1199"/>
                        <a:pt x="1044" y="664"/>
                        <a:pt x="625" y="129"/>
                      </a:cubicBezTo>
                      <a:cubicBezTo>
                        <a:pt x="563" y="46"/>
                        <a:pt x="501" y="1"/>
                        <a:pt x="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6"/>
                <p:cNvSpPr/>
                <p:nvPr/>
              </p:nvSpPr>
              <p:spPr>
                <a:xfrm>
                  <a:off x="4167069" y="2155668"/>
                  <a:ext cx="54220" cy="131936"/>
                </a:xfrm>
                <a:custGeom>
                  <a:avLst/>
                  <a:gdLst/>
                  <a:ahLst/>
                  <a:cxnLst/>
                  <a:rect l="l" t="t" r="r" b="b"/>
                  <a:pathLst>
                    <a:path w="1133" h="2757" extrusionOk="0">
                      <a:moveTo>
                        <a:pt x="223" y="0"/>
                      </a:moveTo>
                      <a:cubicBezTo>
                        <a:pt x="125" y="9"/>
                        <a:pt x="89" y="54"/>
                        <a:pt x="89" y="134"/>
                      </a:cubicBezTo>
                      <a:cubicBezTo>
                        <a:pt x="62" y="937"/>
                        <a:pt x="36" y="1731"/>
                        <a:pt x="9" y="2534"/>
                      </a:cubicBezTo>
                      <a:cubicBezTo>
                        <a:pt x="0" y="2605"/>
                        <a:pt x="9" y="2668"/>
                        <a:pt x="9" y="2757"/>
                      </a:cubicBezTo>
                      <a:cubicBezTo>
                        <a:pt x="401" y="2578"/>
                        <a:pt x="758" y="2382"/>
                        <a:pt x="1079" y="2132"/>
                      </a:cubicBezTo>
                      <a:cubicBezTo>
                        <a:pt x="1133" y="2097"/>
                        <a:pt x="1124" y="2052"/>
                        <a:pt x="1124" y="2007"/>
                      </a:cubicBezTo>
                      <a:cubicBezTo>
                        <a:pt x="1071" y="1713"/>
                        <a:pt x="1026" y="1428"/>
                        <a:pt x="981" y="1133"/>
                      </a:cubicBezTo>
                      <a:cubicBezTo>
                        <a:pt x="972" y="1089"/>
                        <a:pt x="964" y="1035"/>
                        <a:pt x="937" y="999"/>
                      </a:cubicBezTo>
                      <a:cubicBezTo>
                        <a:pt x="696" y="660"/>
                        <a:pt x="455" y="330"/>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6"/>
                <p:cNvSpPr/>
                <p:nvPr/>
              </p:nvSpPr>
              <p:spPr>
                <a:xfrm>
                  <a:off x="4163623" y="2267937"/>
                  <a:ext cx="67093" cy="119590"/>
                </a:xfrm>
                <a:custGeom>
                  <a:avLst/>
                  <a:gdLst/>
                  <a:ahLst/>
                  <a:cxnLst/>
                  <a:rect l="l" t="t" r="r" b="b"/>
                  <a:pathLst>
                    <a:path w="1402" h="2499" extrusionOk="0">
                      <a:moveTo>
                        <a:pt x="1241" y="0"/>
                      </a:moveTo>
                      <a:cubicBezTo>
                        <a:pt x="884" y="259"/>
                        <a:pt x="518" y="473"/>
                        <a:pt x="126" y="643"/>
                      </a:cubicBezTo>
                      <a:cubicBezTo>
                        <a:pt x="63" y="670"/>
                        <a:pt x="72" y="714"/>
                        <a:pt x="72" y="759"/>
                      </a:cubicBezTo>
                      <a:cubicBezTo>
                        <a:pt x="63" y="893"/>
                        <a:pt x="72" y="1017"/>
                        <a:pt x="63" y="1151"/>
                      </a:cubicBezTo>
                      <a:cubicBezTo>
                        <a:pt x="45" y="1535"/>
                        <a:pt x="19" y="1927"/>
                        <a:pt x="1" y="2320"/>
                      </a:cubicBezTo>
                      <a:cubicBezTo>
                        <a:pt x="1" y="2364"/>
                        <a:pt x="10" y="2418"/>
                        <a:pt x="19" y="2498"/>
                      </a:cubicBezTo>
                      <a:cubicBezTo>
                        <a:pt x="81" y="2454"/>
                        <a:pt x="117" y="2436"/>
                        <a:pt x="152" y="2409"/>
                      </a:cubicBezTo>
                      <a:cubicBezTo>
                        <a:pt x="277" y="2293"/>
                        <a:pt x="402" y="2177"/>
                        <a:pt x="518" y="2061"/>
                      </a:cubicBezTo>
                      <a:cubicBezTo>
                        <a:pt x="839" y="1731"/>
                        <a:pt x="1160" y="1392"/>
                        <a:pt x="1357" y="964"/>
                      </a:cubicBezTo>
                      <a:cubicBezTo>
                        <a:pt x="1375" y="919"/>
                        <a:pt x="1401" y="857"/>
                        <a:pt x="1392" y="812"/>
                      </a:cubicBezTo>
                      <a:cubicBezTo>
                        <a:pt x="1348" y="554"/>
                        <a:pt x="1294" y="286"/>
                        <a:pt x="1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6"/>
                <p:cNvSpPr/>
                <p:nvPr/>
              </p:nvSpPr>
              <p:spPr>
                <a:xfrm>
                  <a:off x="3886538" y="2359294"/>
                  <a:ext cx="85900" cy="102075"/>
                </a:xfrm>
                <a:custGeom>
                  <a:avLst/>
                  <a:gdLst/>
                  <a:ahLst/>
                  <a:cxnLst/>
                  <a:rect l="l" t="t" r="r" b="b"/>
                  <a:pathLst>
                    <a:path w="1795" h="2133" extrusionOk="0">
                      <a:moveTo>
                        <a:pt x="1794" y="1"/>
                      </a:moveTo>
                      <a:lnTo>
                        <a:pt x="1794" y="1"/>
                      </a:lnTo>
                      <a:cubicBezTo>
                        <a:pt x="1482" y="45"/>
                        <a:pt x="1187" y="81"/>
                        <a:pt x="893" y="125"/>
                      </a:cubicBezTo>
                      <a:cubicBezTo>
                        <a:pt x="590" y="170"/>
                        <a:pt x="295" y="179"/>
                        <a:pt x="1" y="232"/>
                      </a:cubicBezTo>
                      <a:cubicBezTo>
                        <a:pt x="474" y="884"/>
                        <a:pt x="929" y="1508"/>
                        <a:pt x="1393" y="2133"/>
                      </a:cubicBezTo>
                      <a:cubicBezTo>
                        <a:pt x="1526" y="1428"/>
                        <a:pt x="1660" y="723"/>
                        <a:pt x="1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6"/>
                <p:cNvSpPr/>
                <p:nvPr/>
              </p:nvSpPr>
              <p:spPr>
                <a:xfrm>
                  <a:off x="3773838" y="2275211"/>
                  <a:ext cx="87575" cy="88915"/>
                </a:xfrm>
                <a:custGeom>
                  <a:avLst/>
                  <a:gdLst/>
                  <a:ahLst/>
                  <a:cxnLst/>
                  <a:rect l="l" t="t" r="r" b="b"/>
                  <a:pathLst>
                    <a:path w="1830" h="1858" extrusionOk="0">
                      <a:moveTo>
                        <a:pt x="447" y="0"/>
                      </a:moveTo>
                      <a:cubicBezTo>
                        <a:pt x="295" y="633"/>
                        <a:pt x="143" y="1240"/>
                        <a:pt x="1" y="1847"/>
                      </a:cubicBezTo>
                      <a:cubicBezTo>
                        <a:pt x="42" y="1854"/>
                        <a:pt x="134" y="1857"/>
                        <a:pt x="256" y="1857"/>
                      </a:cubicBezTo>
                      <a:cubicBezTo>
                        <a:pt x="736" y="1857"/>
                        <a:pt x="1680" y="1807"/>
                        <a:pt x="1830" y="1758"/>
                      </a:cubicBezTo>
                      <a:cubicBezTo>
                        <a:pt x="1375" y="1169"/>
                        <a:pt x="946" y="571"/>
                        <a:pt x="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6"/>
                <p:cNvSpPr/>
                <p:nvPr/>
              </p:nvSpPr>
              <p:spPr>
                <a:xfrm>
                  <a:off x="3605625" y="2257265"/>
                  <a:ext cx="70490" cy="102266"/>
                </a:xfrm>
                <a:custGeom>
                  <a:avLst/>
                  <a:gdLst/>
                  <a:ahLst/>
                  <a:cxnLst/>
                  <a:rect l="l" t="t" r="r" b="b"/>
                  <a:pathLst>
                    <a:path w="1473" h="2137" extrusionOk="0">
                      <a:moveTo>
                        <a:pt x="474" y="0"/>
                      </a:moveTo>
                      <a:cubicBezTo>
                        <a:pt x="438" y="72"/>
                        <a:pt x="411" y="107"/>
                        <a:pt x="393" y="152"/>
                      </a:cubicBezTo>
                      <a:cubicBezTo>
                        <a:pt x="304" y="420"/>
                        <a:pt x="224" y="687"/>
                        <a:pt x="126" y="955"/>
                      </a:cubicBezTo>
                      <a:cubicBezTo>
                        <a:pt x="28" y="1205"/>
                        <a:pt x="1" y="1455"/>
                        <a:pt x="63" y="1713"/>
                      </a:cubicBezTo>
                      <a:cubicBezTo>
                        <a:pt x="90" y="1802"/>
                        <a:pt x="117" y="1856"/>
                        <a:pt x="206" y="1874"/>
                      </a:cubicBezTo>
                      <a:cubicBezTo>
                        <a:pt x="599" y="1954"/>
                        <a:pt x="1000" y="2043"/>
                        <a:pt x="1401" y="2133"/>
                      </a:cubicBezTo>
                      <a:cubicBezTo>
                        <a:pt x="1407" y="2135"/>
                        <a:pt x="1413" y="2136"/>
                        <a:pt x="1419" y="2136"/>
                      </a:cubicBezTo>
                      <a:cubicBezTo>
                        <a:pt x="1435" y="2136"/>
                        <a:pt x="1454" y="2130"/>
                        <a:pt x="1473" y="2124"/>
                      </a:cubicBezTo>
                      <a:cubicBezTo>
                        <a:pt x="1143" y="1419"/>
                        <a:pt x="813" y="732"/>
                        <a:pt x="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6"/>
                <p:cNvSpPr/>
                <p:nvPr/>
              </p:nvSpPr>
              <p:spPr>
                <a:xfrm>
                  <a:off x="3696168" y="2374225"/>
                  <a:ext cx="62355" cy="87575"/>
                </a:xfrm>
                <a:custGeom>
                  <a:avLst/>
                  <a:gdLst/>
                  <a:ahLst/>
                  <a:cxnLst/>
                  <a:rect l="l" t="t" r="r" b="b"/>
                  <a:pathLst>
                    <a:path w="1303" h="1830" extrusionOk="0">
                      <a:moveTo>
                        <a:pt x="0" y="1"/>
                      </a:moveTo>
                      <a:cubicBezTo>
                        <a:pt x="277" y="625"/>
                        <a:pt x="526" y="1232"/>
                        <a:pt x="865" y="1830"/>
                      </a:cubicBezTo>
                      <a:cubicBezTo>
                        <a:pt x="1017" y="1214"/>
                        <a:pt x="1160" y="634"/>
                        <a:pt x="1303" y="45"/>
                      </a:cubicBezTo>
                      <a:cubicBezTo>
                        <a:pt x="865" y="28"/>
                        <a:pt x="437" y="1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6"/>
                <p:cNvSpPr/>
                <p:nvPr/>
              </p:nvSpPr>
              <p:spPr>
                <a:xfrm>
                  <a:off x="4100884" y="2304643"/>
                  <a:ext cx="56804" cy="83746"/>
                </a:xfrm>
                <a:custGeom>
                  <a:avLst/>
                  <a:gdLst/>
                  <a:ahLst/>
                  <a:cxnLst/>
                  <a:rect l="l" t="t" r="r" b="b"/>
                  <a:pathLst>
                    <a:path w="1187" h="1750" extrusionOk="0">
                      <a:moveTo>
                        <a:pt x="1187" y="1"/>
                      </a:moveTo>
                      <a:lnTo>
                        <a:pt x="1187" y="1"/>
                      </a:lnTo>
                      <a:cubicBezTo>
                        <a:pt x="767" y="170"/>
                        <a:pt x="393" y="322"/>
                        <a:pt x="0" y="482"/>
                      </a:cubicBezTo>
                      <a:cubicBezTo>
                        <a:pt x="330" y="920"/>
                        <a:pt x="643" y="1339"/>
                        <a:pt x="955" y="1749"/>
                      </a:cubicBezTo>
                      <a:cubicBezTo>
                        <a:pt x="1071" y="1722"/>
                        <a:pt x="1115" y="1669"/>
                        <a:pt x="1115" y="1562"/>
                      </a:cubicBezTo>
                      <a:cubicBezTo>
                        <a:pt x="1115" y="1303"/>
                        <a:pt x="1142" y="1044"/>
                        <a:pt x="1151" y="786"/>
                      </a:cubicBezTo>
                      <a:cubicBezTo>
                        <a:pt x="1169" y="536"/>
                        <a:pt x="1169" y="286"/>
                        <a:pt x="1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6"/>
                <p:cNvSpPr/>
                <p:nvPr/>
              </p:nvSpPr>
              <p:spPr>
                <a:xfrm>
                  <a:off x="3591555" y="2241042"/>
                  <a:ext cx="23975" cy="52545"/>
                </a:xfrm>
                <a:custGeom>
                  <a:avLst/>
                  <a:gdLst/>
                  <a:ahLst/>
                  <a:cxnLst/>
                  <a:rect l="l" t="t" r="r" b="b"/>
                  <a:pathLst>
                    <a:path w="501" h="1098" extrusionOk="0">
                      <a:moveTo>
                        <a:pt x="0" y="0"/>
                      </a:moveTo>
                      <a:lnTo>
                        <a:pt x="0" y="0"/>
                      </a:lnTo>
                      <a:cubicBezTo>
                        <a:pt x="63" y="357"/>
                        <a:pt x="134" y="714"/>
                        <a:pt x="215" y="1098"/>
                      </a:cubicBezTo>
                      <a:cubicBezTo>
                        <a:pt x="313" y="803"/>
                        <a:pt x="411" y="545"/>
                        <a:pt x="500" y="304"/>
                      </a:cubicBezTo>
                      <a:cubicBezTo>
                        <a:pt x="393" y="99"/>
                        <a:pt x="215" y="1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6"/>
                <p:cNvSpPr/>
                <p:nvPr/>
              </p:nvSpPr>
              <p:spPr>
                <a:xfrm>
                  <a:off x="4182861" y="2129634"/>
                  <a:ext cx="26942" cy="52114"/>
                </a:xfrm>
                <a:custGeom>
                  <a:avLst/>
                  <a:gdLst/>
                  <a:ahLst/>
                  <a:cxnLst/>
                  <a:rect l="l" t="t" r="r" b="b"/>
                  <a:pathLst>
                    <a:path w="563" h="1089" extrusionOk="0">
                      <a:moveTo>
                        <a:pt x="384" y="0"/>
                      </a:moveTo>
                      <a:cubicBezTo>
                        <a:pt x="259" y="107"/>
                        <a:pt x="161" y="196"/>
                        <a:pt x="54" y="286"/>
                      </a:cubicBezTo>
                      <a:cubicBezTo>
                        <a:pt x="0" y="339"/>
                        <a:pt x="18" y="384"/>
                        <a:pt x="63" y="437"/>
                      </a:cubicBezTo>
                      <a:cubicBezTo>
                        <a:pt x="179" y="589"/>
                        <a:pt x="286" y="740"/>
                        <a:pt x="402" y="901"/>
                      </a:cubicBezTo>
                      <a:cubicBezTo>
                        <a:pt x="455" y="963"/>
                        <a:pt x="500" y="1026"/>
                        <a:pt x="544" y="1088"/>
                      </a:cubicBezTo>
                      <a:cubicBezTo>
                        <a:pt x="553" y="1088"/>
                        <a:pt x="553" y="1088"/>
                        <a:pt x="562" y="1079"/>
                      </a:cubicBezTo>
                      <a:cubicBezTo>
                        <a:pt x="500" y="732"/>
                        <a:pt x="446" y="375"/>
                        <a:pt x="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3" name="Google Shape;1803;p66"/>
              <p:cNvGrpSpPr/>
              <p:nvPr/>
            </p:nvGrpSpPr>
            <p:grpSpPr>
              <a:xfrm>
                <a:off x="3549729" y="1995638"/>
                <a:ext cx="721941" cy="541910"/>
                <a:chOff x="3549729" y="1995638"/>
                <a:chExt cx="721941" cy="541910"/>
              </a:xfrm>
            </p:grpSpPr>
            <p:sp>
              <p:nvSpPr>
                <p:cNvPr id="1804" name="Google Shape;1804;p66"/>
                <p:cNvSpPr/>
                <p:nvPr/>
              </p:nvSpPr>
              <p:spPr>
                <a:xfrm>
                  <a:off x="3549729" y="1995638"/>
                  <a:ext cx="721941" cy="541910"/>
                </a:xfrm>
                <a:custGeom>
                  <a:avLst/>
                  <a:gdLst/>
                  <a:ahLst/>
                  <a:cxnLst/>
                  <a:rect l="l" t="t" r="r" b="b"/>
                  <a:pathLst>
                    <a:path w="15086" h="11324" extrusionOk="0">
                      <a:moveTo>
                        <a:pt x="13694" y="1747"/>
                      </a:moveTo>
                      <a:cubicBezTo>
                        <a:pt x="13712" y="2104"/>
                        <a:pt x="13649" y="2452"/>
                        <a:pt x="13364" y="2720"/>
                      </a:cubicBezTo>
                      <a:cubicBezTo>
                        <a:pt x="13293" y="2568"/>
                        <a:pt x="13230" y="2425"/>
                        <a:pt x="13177" y="2283"/>
                      </a:cubicBezTo>
                      <a:cubicBezTo>
                        <a:pt x="13337" y="2113"/>
                        <a:pt x="13516" y="1926"/>
                        <a:pt x="13694" y="1747"/>
                      </a:cubicBezTo>
                      <a:close/>
                      <a:moveTo>
                        <a:pt x="12864" y="2372"/>
                      </a:moveTo>
                      <a:cubicBezTo>
                        <a:pt x="12962" y="2372"/>
                        <a:pt x="13025" y="2416"/>
                        <a:pt x="13061" y="2515"/>
                      </a:cubicBezTo>
                      <a:cubicBezTo>
                        <a:pt x="13078" y="2568"/>
                        <a:pt x="13096" y="2613"/>
                        <a:pt x="13114" y="2666"/>
                      </a:cubicBezTo>
                      <a:cubicBezTo>
                        <a:pt x="13114" y="2684"/>
                        <a:pt x="13123" y="2702"/>
                        <a:pt x="13123" y="2738"/>
                      </a:cubicBezTo>
                      <a:cubicBezTo>
                        <a:pt x="13168" y="2871"/>
                        <a:pt x="13141" y="2996"/>
                        <a:pt x="13025" y="3112"/>
                      </a:cubicBezTo>
                      <a:cubicBezTo>
                        <a:pt x="12974" y="3170"/>
                        <a:pt x="12915" y="3197"/>
                        <a:pt x="12858" y="3197"/>
                      </a:cubicBezTo>
                      <a:cubicBezTo>
                        <a:pt x="12775" y="3197"/>
                        <a:pt x="12696" y="3138"/>
                        <a:pt x="12659" y="3032"/>
                      </a:cubicBezTo>
                      <a:cubicBezTo>
                        <a:pt x="12606" y="2862"/>
                        <a:pt x="12606" y="2693"/>
                        <a:pt x="12677" y="2523"/>
                      </a:cubicBezTo>
                      <a:cubicBezTo>
                        <a:pt x="12704" y="2443"/>
                        <a:pt x="12766" y="2372"/>
                        <a:pt x="12864" y="2372"/>
                      </a:cubicBezTo>
                      <a:close/>
                      <a:moveTo>
                        <a:pt x="13614" y="2800"/>
                      </a:moveTo>
                      <a:cubicBezTo>
                        <a:pt x="13676" y="3175"/>
                        <a:pt x="13730" y="3532"/>
                        <a:pt x="13792" y="3879"/>
                      </a:cubicBezTo>
                      <a:cubicBezTo>
                        <a:pt x="13783" y="3888"/>
                        <a:pt x="13783" y="3888"/>
                        <a:pt x="13774" y="3888"/>
                      </a:cubicBezTo>
                      <a:cubicBezTo>
                        <a:pt x="13730" y="3826"/>
                        <a:pt x="13685" y="3763"/>
                        <a:pt x="13632" y="3701"/>
                      </a:cubicBezTo>
                      <a:cubicBezTo>
                        <a:pt x="13516" y="3540"/>
                        <a:pt x="13409" y="3389"/>
                        <a:pt x="13293" y="3237"/>
                      </a:cubicBezTo>
                      <a:cubicBezTo>
                        <a:pt x="13248" y="3184"/>
                        <a:pt x="13230" y="3139"/>
                        <a:pt x="13284" y="3086"/>
                      </a:cubicBezTo>
                      <a:cubicBezTo>
                        <a:pt x="13391" y="2996"/>
                        <a:pt x="13489" y="2907"/>
                        <a:pt x="13614" y="2800"/>
                      </a:cubicBezTo>
                      <a:close/>
                      <a:moveTo>
                        <a:pt x="12383" y="2800"/>
                      </a:moveTo>
                      <a:cubicBezTo>
                        <a:pt x="12436" y="2943"/>
                        <a:pt x="12499" y="3112"/>
                        <a:pt x="12561" y="3282"/>
                      </a:cubicBezTo>
                      <a:cubicBezTo>
                        <a:pt x="12356" y="3505"/>
                        <a:pt x="10527" y="4254"/>
                        <a:pt x="10108" y="4317"/>
                      </a:cubicBezTo>
                      <a:cubicBezTo>
                        <a:pt x="10045" y="4138"/>
                        <a:pt x="9992" y="3960"/>
                        <a:pt x="9929" y="3772"/>
                      </a:cubicBezTo>
                      <a:cubicBezTo>
                        <a:pt x="10331" y="3630"/>
                        <a:pt x="10759" y="3487"/>
                        <a:pt x="11178" y="3326"/>
                      </a:cubicBezTo>
                      <a:cubicBezTo>
                        <a:pt x="11589" y="3157"/>
                        <a:pt x="11990" y="2970"/>
                        <a:pt x="12383" y="2800"/>
                      </a:cubicBezTo>
                      <a:close/>
                      <a:moveTo>
                        <a:pt x="10408" y="221"/>
                      </a:moveTo>
                      <a:cubicBezTo>
                        <a:pt x="10990" y="221"/>
                        <a:pt x="11570" y="257"/>
                        <a:pt x="12151" y="365"/>
                      </a:cubicBezTo>
                      <a:cubicBezTo>
                        <a:pt x="12445" y="427"/>
                        <a:pt x="12748" y="525"/>
                        <a:pt x="13034" y="623"/>
                      </a:cubicBezTo>
                      <a:cubicBezTo>
                        <a:pt x="13177" y="668"/>
                        <a:pt x="13301" y="757"/>
                        <a:pt x="13417" y="846"/>
                      </a:cubicBezTo>
                      <a:cubicBezTo>
                        <a:pt x="13649" y="1025"/>
                        <a:pt x="13685" y="1257"/>
                        <a:pt x="13560" y="1515"/>
                      </a:cubicBezTo>
                      <a:cubicBezTo>
                        <a:pt x="13453" y="1730"/>
                        <a:pt x="13284" y="1890"/>
                        <a:pt x="13114" y="2042"/>
                      </a:cubicBezTo>
                      <a:cubicBezTo>
                        <a:pt x="13025" y="2113"/>
                        <a:pt x="12936" y="2176"/>
                        <a:pt x="12802" y="2176"/>
                      </a:cubicBezTo>
                      <a:cubicBezTo>
                        <a:pt x="12796" y="2175"/>
                        <a:pt x="12790" y="2175"/>
                        <a:pt x="12785" y="2175"/>
                      </a:cubicBezTo>
                      <a:cubicBezTo>
                        <a:pt x="12668" y="2175"/>
                        <a:pt x="12576" y="2261"/>
                        <a:pt x="12525" y="2372"/>
                      </a:cubicBezTo>
                      <a:cubicBezTo>
                        <a:pt x="12481" y="2461"/>
                        <a:pt x="12418" y="2515"/>
                        <a:pt x="12329" y="2559"/>
                      </a:cubicBezTo>
                      <a:cubicBezTo>
                        <a:pt x="11731" y="2880"/>
                        <a:pt x="11107" y="3139"/>
                        <a:pt x="10465" y="3362"/>
                      </a:cubicBezTo>
                      <a:cubicBezTo>
                        <a:pt x="10268" y="3425"/>
                        <a:pt x="10072" y="3496"/>
                        <a:pt x="9876" y="3549"/>
                      </a:cubicBezTo>
                      <a:cubicBezTo>
                        <a:pt x="9760" y="3585"/>
                        <a:pt x="9644" y="3603"/>
                        <a:pt x="9528" y="3621"/>
                      </a:cubicBezTo>
                      <a:cubicBezTo>
                        <a:pt x="9474" y="3630"/>
                        <a:pt x="9421" y="3630"/>
                        <a:pt x="9385" y="3656"/>
                      </a:cubicBezTo>
                      <a:cubicBezTo>
                        <a:pt x="9153" y="3790"/>
                        <a:pt x="8886" y="3835"/>
                        <a:pt x="8627" y="3888"/>
                      </a:cubicBezTo>
                      <a:cubicBezTo>
                        <a:pt x="7949" y="4031"/>
                        <a:pt x="7262" y="4174"/>
                        <a:pt x="6575" y="4290"/>
                      </a:cubicBezTo>
                      <a:cubicBezTo>
                        <a:pt x="6165" y="4361"/>
                        <a:pt x="5745" y="4397"/>
                        <a:pt x="5326" y="4450"/>
                      </a:cubicBezTo>
                      <a:cubicBezTo>
                        <a:pt x="5281" y="4450"/>
                        <a:pt x="5228" y="4450"/>
                        <a:pt x="5183" y="4441"/>
                      </a:cubicBezTo>
                      <a:cubicBezTo>
                        <a:pt x="5143" y="4431"/>
                        <a:pt x="5103" y="4426"/>
                        <a:pt x="5063" y="4426"/>
                      </a:cubicBezTo>
                      <a:cubicBezTo>
                        <a:pt x="4996" y="4426"/>
                        <a:pt x="4929" y="4440"/>
                        <a:pt x="4862" y="4468"/>
                      </a:cubicBezTo>
                      <a:cubicBezTo>
                        <a:pt x="4821" y="4492"/>
                        <a:pt x="4771" y="4496"/>
                        <a:pt x="4721" y="4496"/>
                      </a:cubicBezTo>
                      <a:cubicBezTo>
                        <a:pt x="4697" y="4496"/>
                        <a:pt x="4672" y="4495"/>
                        <a:pt x="4648" y="4495"/>
                      </a:cubicBezTo>
                      <a:cubicBezTo>
                        <a:pt x="4271" y="4519"/>
                        <a:pt x="3895" y="4534"/>
                        <a:pt x="3519" y="4534"/>
                      </a:cubicBezTo>
                      <a:cubicBezTo>
                        <a:pt x="3070" y="4534"/>
                        <a:pt x="2620" y="4513"/>
                        <a:pt x="2168" y="4459"/>
                      </a:cubicBezTo>
                      <a:cubicBezTo>
                        <a:pt x="2088" y="4450"/>
                        <a:pt x="2025" y="4424"/>
                        <a:pt x="1963" y="4370"/>
                      </a:cubicBezTo>
                      <a:cubicBezTo>
                        <a:pt x="1867" y="4280"/>
                        <a:pt x="1757" y="4236"/>
                        <a:pt x="1640" y="4236"/>
                      </a:cubicBezTo>
                      <a:cubicBezTo>
                        <a:pt x="1571" y="4236"/>
                        <a:pt x="1500" y="4251"/>
                        <a:pt x="1428" y="4281"/>
                      </a:cubicBezTo>
                      <a:cubicBezTo>
                        <a:pt x="1399" y="4288"/>
                        <a:pt x="1364" y="4301"/>
                        <a:pt x="1328" y="4301"/>
                      </a:cubicBezTo>
                      <a:cubicBezTo>
                        <a:pt x="1320" y="4301"/>
                        <a:pt x="1311" y="4300"/>
                        <a:pt x="1303" y="4299"/>
                      </a:cubicBezTo>
                      <a:cubicBezTo>
                        <a:pt x="1044" y="4227"/>
                        <a:pt x="776" y="4138"/>
                        <a:pt x="553" y="3978"/>
                      </a:cubicBezTo>
                      <a:cubicBezTo>
                        <a:pt x="214" y="3728"/>
                        <a:pt x="170" y="3460"/>
                        <a:pt x="411" y="3121"/>
                      </a:cubicBezTo>
                      <a:cubicBezTo>
                        <a:pt x="589" y="2862"/>
                        <a:pt x="830" y="2666"/>
                        <a:pt x="1080" y="2497"/>
                      </a:cubicBezTo>
                      <a:cubicBezTo>
                        <a:pt x="1579" y="2158"/>
                        <a:pt x="2114" y="1908"/>
                        <a:pt x="2677" y="1685"/>
                      </a:cubicBezTo>
                      <a:cubicBezTo>
                        <a:pt x="3586" y="1319"/>
                        <a:pt x="4523" y="1034"/>
                        <a:pt x="5487" y="820"/>
                      </a:cubicBezTo>
                      <a:cubicBezTo>
                        <a:pt x="5790" y="757"/>
                        <a:pt x="6102" y="704"/>
                        <a:pt x="6406" y="641"/>
                      </a:cubicBezTo>
                      <a:cubicBezTo>
                        <a:pt x="7405" y="427"/>
                        <a:pt x="8404" y="302"/>
                        <a:pt x="9412" y="249"/>
                      </a:cubicBezTo>
                      <a:cubicBezTo>
                        <a:pt x="9745" y="232"/>
                        <a:pt x="10077" y="221"/>
                        <a:pt x="10408" y="221"/>
                      </a:cubicBezTo>
                      <a:close/>
                      <a:moveTo>
                        <a:pt x="9550" y="3823"/>
                      </a:moveTo>
                      <a:cubicBezTo>
                        <a:pt x="9627" y="3823"/>
                        <a:pt x="9694" y="3879"/>
                        <a:pt x="9733" y="3942"/>
                      </a:cubicBezTo>
                      <a:cubicBezTo>
                        <a:pt x="9769" y="4013"/>
                        <a:pt x="9796" y="4094"/>
                        <a:pt x="9831" y="4165"/>
                      </a:cubicBezTo>
                      <a:cubicBezTo>
                        <a:pt x="9840" y="4326"/>
                        <a:pt x="9858" y="4477"/>
                        <a:pt x="9751" y="4611"/>
                      </a:cubicBezTo>
                      <a:cubicBezTo>
                        <a:pt x="9704" y="4674"/>
                        <a:pt x="9642" y="4730"/>
                        <a:pt x="9561" y="4730"/>
                      </a:cubicBezTo>
                      <a:cubicBezTo>
                        <a:pt x="9551" y="4730"/>
                        <a:pt x="9539" y="4729"/>
                        <a:pt x="9528" y="4727"/>
                      </a:cubicBezTo>
                      <a:cubicBezTo>
                        <a:pt x="9421" y="4718"/>
                        <a:pt x="9376" y="4638"/>
                        <a:pt x="9341" y="4549"/>
                      </a:cubicBezTo>
                      <a:cubicBezTo>
                        <a:pt x="9260" y="4361"/>
                        <a:pt x="9287" y="4183"/>
                        <a:pt x="9341" y="3995"/>
                      </a:cubicBezTo>
                      <a:cubicBezTo>
                        <a:pt x="9367" y="3915"/>
                        <a:pt x="9421" y="3844"/>
                        <a:pt x="9519" y="3826"/>
                      </a:cubicBezTo>
                      <a:cubicBezTo>
                        <a:pt x="9529" y="3824"/>
                        <a:pt x="9540" y="3823"/>
                        <a:pt x="9550" y="3823"/>
                      </a:cubicBezTo>
                      <a:close/>
                      <a:moveTo>
                        <a:pt x="304" y="4102"/>
                      </a:moveTo>
                      <a:lnTo>
                        <a:pt x="304" y="4102"/>
                      </a:lnTo>
                      <a:cubicBezTo>
                        <a:pt x="464" y="4192"/>
                        <a:pt x="598" y="4272"/>
                        <a:pt x="741" y="4343"/>
                      </a:cubicBezTo>
                      <a:cubicBezTo>
                        <a:pt x="892" y="4406"/>
                        <a:pt x="1044" y="4459"/>
                        <a:pt x="1196" y="4513"/>
                      </a:cubicBezTo>
                      <a:cubicBezTo>
                        <a:pt x="1169" y="4665"/>
                        <a:pt x="1151" y="4798"/>
                        <a:pt x="1124" y="4950"/>
                      </a:cubicBezTo>
                      <a:cubicBezTo>
                        <a:pt x="946" y="4905"/>
                        <a:pt x="767" y="4834"/>
                        <a:pt x="607" y="4745"/>
                      </a:cubicBezTo>
                      <a:cubicBezTo>
                        <a:pt x="571" y="4727"/>
                        <a:pt x="535" y="4691"/>
                        <a:pt x="518" y="4656"/>
                      </a:cubicBezTo>
                      <a:cubicBezTo>
                        <a:pt x="411" y="4495"/>
                        <a:pt x="357" y="4308"/>
                        <a:pt x="304" y="4102"/>
                      </a:cubicBezTo>
                      <a:close/>
                      <a:moveTo>
                        <a:pt x="9064" y="4013"/>
                      </a:moveTo>
                      <a:cubicBezTo>
                        <a:pt x="9064" y="4120"/>
                        <a:pt x="9055" y="4218"/>
                        <a:pt x="9064" y="4308"/>
                      </a:cubicBezTo>
                      <a:cubicBezTo>
                        <a:pt x="9073" y="4406"/>
                        <a:pt x="9100" y="4495"/>
                        <a:pt x="9118" y="4593"/>
                      </a:cubicBezTo>
                      <a:cubicBezTo>
                        <a:pt x="9037" y="4620"/>
                        <a:pt x="8948" y="4656"/>
                        <a:pt x="8868" y="4673"/>
                      </a:cubicBezTo>
                      <a:cubicBezTo>
                        <a:pt x="8279" y="4789"/>
                        <a:pt x="7699" y="4914"/>
                        <a:pt x="7110" y="5012"/>
                      </a:cubicBezTo>
                      <a:cubicBezTo>
                        <a:pt x="6646" y="5093"/>
                        <a:pt x="6174" y="5155"/>
                        <a:pt x="5710" y="5227"/>
                      </a:cubicBezTo>
                      <a:cubicBezTo>
                        <a:pt x="5695" y="5230"/>
                        <a:pt x="5679" y="5231"/>
                        <a:pt x="5662" y="5231"/>
                      </a:cubicBezTo>
                      <a:cubicBezTo>
                        <a:pt x="5629" y="5231"/>
                        <a:pt x="5594" y="5227"/>
                        <a:pt x="5558" y="5227"/>
                      </a:cubicBezTo>
                      <a:cubicBezTo>
                        <a:pt x="5594" y="5030"/>
                        <a:pt x="5567" y="4852"/>
                        <a:pt x="5469" y="4665"/>
                      </a:cubicBezTo>
                      <a:cubicBezTo>
                        <a:pt x="6691" y="4531"/>
                        <a:pt x="7886" y="4317"/>
                        <a:pt x="9064" y="4013"/>
                      </a:cubicBezTo>
                      <a:close/>
                      <a:moveTo>
                        <a:pt x="1638" y="4487"/>
                      </a:moveTo>
                      <a:cubicBezTo>
                        <a:pt x="1736" y="4487"/>
                        <a:pt x="1836" y="4540"/>
                        <a:pt x="1883" y="4638"/>
                      </a:cubicBezTo>
                      <a:cubicBezTo>
                        <a:pt x="1900" y="4673"/>
                        <a:pt x="1900" y="4709"/>
                        <a:pt x="1918" y="4745"/>
                      </a:cubicBezTo>
                      <a:lnTo>
                        <a:pt x="1936" y="4754"/>
                      </a:lnTo>
                      <a:cubicBezTo>
                        <a:pt x="1918" y="4861"/>
                        <a:pt x="1909" y="4968"/>
                        <a:pt x="1874" y="5075"/>
                      </a:cubicBezTo>
                      <a:cubicBezTo>
                        <a:pt x="1837" y="5179"/>
                        <a:pt x="1752" y="5234"/>
                        <a:pt x="1661" y="5234"/>
                      </a:cubicBezTo>
                      <a:cubicBezTo>
                        <a:pt x="1596" y="5234"/>
                        <a:pt x="1528" y="5206"/>
                        <a:pt x="1472" y="5146"/>
                      </a:cubicBezTo>
                      <a:cubicBezTo>
                        <a:pt x="1338" y="5004"/>
                        <a:pt x="1329" y="4718"/>
                        <a:pt x="1445" y="4575"/>
                      </a:cubicBezTo>
                      <a:cubicBezTo>
                        <a:pt x="1494" y="4515"/>
                        <a:pt x="1566" y="4487"/>
                        <a:pt x="1638" y="4487"/>
                      </a:cubicBezTo>
                      <a:close/>
                      <a:moveTo>
                        <a:pt x="2177" y="4700"/>
                      </a:moveTo>
                      <a:cubicBezTo>
                        <a:pt x="2619" y="4744"/>
                        <a:pt x="3064" y="4764"/>
                        <a:pt x="3511" y="4764"/>
                      </a:cubicBezTo>
                      <a:cubicBezTo>
                        <a:pt x="3876" y="4764"/>
                        <a:pt x="4243" y="4751"/>
                        <a:pt x="4612" y="4727"/>
                      </a:cubicBezTo>
                      <a:lnTo>
                        <a:pt x="4612" y="4727"/>
                      </a:lnTo>
                      <a:cubicBezTo>
                        <a:pt x="4595" y="4923"/>
                        <a:pt x="4586" y="5102"/>
                        <a:pt x="4568" y="5289"/>
                      </a:cubicBezTo>
                      <a:cubicBezTo>
                        <a:pt x="4300" y="5318"/>
                        <a:pt x="4033" y="5332"/>
                        <a:pt x="3766" y="5332"/>
                      </a:cubicBezTo>
                      <a:cubicBezTo>
                        <a:pt x="3213" y="5332"/>
                        <a:pt x="2662" y="5272"/>
                        <a:pt x="2114" y="5164"/>
                      </a:cubicBezTo>
                      <a:cubicBezTo>
                        <a:pt x="2132" y="5012"/>
                        <a:pt x="2150" y="4861"/>
                        <a:pt x="2177" y="4700"/>
                      </a:cubicBezTo>
                      <a:close/>
                      <a:moveTo>
                        <a:pt x="5064" y="4684"/>
                      </a:moveTo>
                      <a:cubicBezTo>
                        <a:pt x="5100" y="4684"/>
                        <a:pt x="5137" y="4696"/>
                        <a:pt x="5174" y="4718"/>
                      </a:cubicBezTo>
                      <a:cubicBezTo>
                        <a:pt x="5281" y="4780"/>
                        <a:pt x="5335" y="4870"/>
                        <a:pt x="5335" y="4986"/>
                      </a:cubicBezTo>
                      <a:cubicBezTo>
                        <a:pt x="5335" y="5075"/>
                        <a:pt x="5308" y="5173"/>
                        <a:pt x="5281" y="5253"/>
                      </a:cubicBezTo>
                      <a:cubicBezTo>
                        <a:pt x="5264" y="5351"/>
                        <a:pt x="5210" y="5432"/>
                        <a:pt x="5103" y="5432"/>
                      </a:cubicBezTo>
                      <a:cubicBezTo>
                        <a:pt x="5094" y="5432"/>
                        <a:pt x="5085" y="5433"/>
                        <a:pt x="5076" y="5433"/>
                      </a:cubicBezTo>
                      <a:cubicBezTo>
                        <a:pt x="4980" y="5433"/>
                        <a:pt x="4894" y="5388"/>
                        <a:pt x="4853" y="5298"/>
                      </a:cubicBezTo>
                      <a:cubicBezTo>
                        <a:pt x="4826" y="5262"/>
                        <a:pt x="4809" y="5227"/>
                        <a:pt x="4800" y="5191"/>
                      </a:cubicBezTo>
                      <a:cubicBezTo>
                        <a:pt x="4791" y="5021"/>
                        <a:pt x="4818" y="4879"/>
                        <a:pt x="4925" y="4754"/>
                      </a:cubicBezTo>
                      <a:cubicBezTo>
                        <a:pt x="4966" y="4707"/>
                        <a:pt x="5014" y="4684"/>
                        <a:pt x="5064" y="4684"/>
                      </a:cubicBezTo>
                      <a:close/>
                      <a:moveTo>
                        <a:pt x="13123" y="3344"/>
                      </a:moveTo>
                      <a:cubicBezTo>
                        <a:pt x="13355" y="3674"/>
                        <a:pt x="13596" y="4004"/>
                        <a:pt x="13837" y="4343"/>
                      </a:cubicBezTo>
                      <a:cubicBezTo>
                        <a:pt x="13864" y="4379"/>
                        <a:pt x="13872" y="4433"/>
                        <a:pt x="13881" y="4477"/>
                      </a:cubicBezTo>
                      <a:cubicBezTo>
                        <a:pt x="13926" y="4772"/>
                        <a:pt x="13971" y="5057"/>
                        <a:pt x="14024" y="5351"/>
                      </a:cubicBezTo>
                      <a:cubicBezTo>
                        <a:pt x="14024" y="5396"/>
                        <a:pt x="14033" y="5441"/>
                        <a:pt x="13979" y="5476"/>
                      </a:cubicBezTo>
                      <a:cubicBezTo>
                        <a:pt x="13658" y="5726"/>
                        <a:pt x="13301" y="5922"/>
                        <a:pt x="12909" y="6101"/>
                      </a:cubicBezTo>
                      <a:cubicBezTo>
                        <a:pt x="12909" y="6012"/>
                        <a:pt x="12900" y="5949"/>
                        <a:pt x="12909" y="5878"/>
                      </a:cubicBezTo>
                      <a:cubicBezTo>
                        <a:pt x="12936" y="5075"/>
                        <a:pt x="12962" y="4281"/>
                        <a:pt x="12989" y="3478"/>
                      </a:cubicBezTo>
                      <a:cubicBezTo>
                        <a:pt x="12989" y="3398"/>
                        <a:pt x="13025" y="3353"/>
                        <a:pt x="13123" y="3344"/>
                      </a:cubicBezTo>
                      <a:close/>
                      <a:moveTo>
                        <a:pt x="874" y="5128"/>
                      </a:moveTo>
                      <a:cubicBezTo>
                        <a:pt x="1089" y="5146"/>
                        <a:pt x="1267" y="5227"/>
                        <a:pt x="1374" y="5432"/>
                      </a:cubicBezTo>
                      <a:cubicBezTo>
                        <a:pt x="1285" y="5673"/>
                        <a:pt x="1187" y="5931"/>
                        <a:pt x="1089" y="6226"/>
                      </a:cubicBezTo>
                      <a:cubicBezTo>
                        <a:pt x="1008" y="5842"/>
                        <a:pt x="937" y="5485"/>
                        <a:pt x="874" y="5128"/>
                      </a:cubicBezTo>
                      <a:close/>
                      <a:moveTo>
                        <a:pt x="12784" y="3433"/>
                      </a:moveTo>
                      <a:cubicBezTo>
                        <a:pt x="12784" y="3478"/>
                        <a:pt x="12784" y="3514"/>
                        <a:pt x="12784" y="3549"/>
                      </a:cubicBezTo>
                      <a:cubicBezTo>
                        <a:pt x="12757" y="4388"/>
                        <a:pt x="12731" y="5218"/>
                        <a:pt x="12704" y="6056"/>
                      </a:cubicBezTo>
                      <a:cubicBezTo>
                        <a:pt x="12704" y="6163"/>
                        <a:pt x="12668" y="6226"/>
                        <a:pt x="12570" y="6261"/>
                      </a:cubicBezTo>
                      <a:cubicBezTo>
                        <a:pt x="12222" y="6395"/>
                        <a:pt x="11883" y="6547"/>
                        <a:pt x="11535" y="6681"/>
                      </a:cubicBezTo>
                      <a:cubicBezTo>
                        <a:pt x="11477" y="6705"/>
                        <a:pt x="11440" y="6718"/>
                        <a:pt x="11410" y="6718"/>
                      </a:cubicBezTo>
                      <a:cubicBezTo>
                        <a:pt x="11362" y="6718"/>
                        <a:pt x="11334" y="6683"/>
                        <a:pt x="11267" y="6600"/>
                      </a:cubicBezTo>
                      <a:cubicBezTo>
                        <a:pt x="10813" y="6038"/>
                        <a:pt x="10366" y="5476"/>
                        <a:pt x="9911" y="4914"/>
                      </a:cubicBezTo>
                      <a:cubicBezTo>
                        <a:pt x="9894" y="4888"/>
                        <a:pt x="9876" y="4870"/>
                        <a:pt x="9867" y="4852"/>
                      </a:cubicBezTo>
                      <a:cubicBezTo>
                        <a:pt x="9938" y="4620"/>
                        <a:pt x="10117" y="4575"/>
                        <a:pt x="10304" y="4513"/>
                      </a:cubicBezTo>
                      <a:cubicBezTo>
                        <a:pt x="11143" y="4236"/>
                        <a:pt x="11963" y="3906"/>
                        <a:pt x="12731" y="3460"/>
                      </a:cubicBezTo>
                      <a:cubicBezTo>
                        <a:pt x="12739" y="3451"/>
                        <a:pt x="12757" y="3442"/>
                        <a:pt x="12784" y="3433"/>
                      </a:cubicBezTo>
                      <a:close/>
                      <a:moveTo>
                        <a:pt x="9566" y="4947"/>
                      </a:moveTo>
                      <a:cubicBezTo>
                        <a:pt x="9645" y="4947"/>
                        <a:pt x="9707" y="4992"/>
                        <a:pt x="9769" y="5075"/>
                      </a:cubicBezTo>
                      <a:cubicBezTo>
                        <a:pt x="10188" y="5610"/>
                        <a:pt x="10616" y="6145"/>
                        <a:pt x="11036" y="6681"/>
                      </a:cubicBezTo>
                      <a:cubicBezTo>
                        <a:pt x="11071" y="6716"/>
                        <a:pt x="11098" y="6761"/>
                        <a:pt x="11125" y="6806"/>
                      </a:cubicBezTo>
                      <a:cubicBezTo>
                        <a:pt x="10786" y="6957"/>
                        <a:pt x="9483" y="7269"/>
                        <a:pt x="9144" y="7287"/>
                      </a:cubicBezTo>
                      <a:cubicBezTo>
                        <a:pt x="9260" y="6511"/>
                        <a:pt x="9376" y="5735"/>
                        <a:pt x="9492" y="4959"/>
                      </a:cubicBezTo>
                      <a:cubicBezTo>
                        <a:pt x="9519" y="4951"/>
                        <a:pt x="9543" y="4947"/>
                        <a:pt x="9566" y="4947"/>
                      </a:cubicBezTo>
                      <a:close/>
                      <a:moveTo>
                        <a:pt x="9278" y="4816"/>
                      </a:moveTo>
                      <a:lnTo>
                        <a:pt x="9278" y="4816"/>
                      </a:lnTo>
                      <a:cubicBezTo>
                        <a:pt x="9242" y="5066"/>
                        <a:pt x="9225" y="5316"/>
                        <a:pt x="9189" y="5557"/>
                      </a:cubicBezTo>
                      <a:cubicBezTo>
                        <a:pt x="9100" y="6101"/>
                        <a:pt x="9002" y="6654"/>
                        <a:pt x="8912" y="7207"/>
                      </a:cubicBezTo>
                      <a:cubicBezTo>
                        <a:pt x="8903" y="7305"/>
                        <a:pt x="8859" y="7341"/>
                        <a:pt x="8761" y="7359"/>
                      </a:cubicBezTo>
                      <a:cubicBezTo>
                        <a:pt x="8145" y="7475"/>
                        <a:pt x="7521" y="7546"/>
                        <a:pt x="6887" y="7600"/>
                      </a:cubicBezTo>
                      <a:cubicBezTo>
                        <a:pt x="6881" y="7600"/>
                        <a:pt x="6874" y="7601"/>
                        <a:pt x="6868" y="7601"/>
                      </a:cubicBezTo>
                      <a:cubicBezTo>
                        <a:pt x="6794" y="7601"/>
                        <a:pt x="6768" y="7551"/>
                        <a:pt x="6727" y="7501"/>
                      </a:cubicBezTo>
                      <a:cubicBezTo>
                        <a:pt x="6450" y="7145"/>
                        <a:pt x="6182" y="6779"/>
                        <a:pt x="5906" y="6431"/>
                      </a:cubicBezTo>
                      <a:cubicBezTo>
                        <a:pt x="5701" y="6172"/>
                        <a:pt x="5496" y="5913"/>
                        <a:pt x="5281" y="5655"/>
                      </a:cubicBezTo>
                      <a:cubicBezTo>
                        <a:pt x="5380" y="5494"/>
                        <a:pt x="5513" y="5450"/>
                        <a:pt x="5683" y="5432"/>
                      </a:cubicBezTo>
                      <a:cubicBezTo>
                        <a:pt x="6049" y="5405"/>
                        <a:pt x="6414" y="5360"/>
                        <a:pt x="6771" y="5298"/>
                      </a:cubicBezTo>
                      <a:cubicBezTo>
                        <a:pt x="7530" y="5164"/>
                        <a:pt x="8288" y="5012"/>
                        <a:pt x="9037" y="4870"/>
                      </a:cubicBezTo>
                      <a:cubicBezTo>
                        <a:pt x="9118" y="4852"/>
                        <a:pt x="9189" y="4834"/>
                        <a:pt x="9278" y="4816"/>
                      </a:cubicBezTo>
                      <a:close/>
                      <a:moveTo>
                        <a:pt x="1642" y="5467"/>
                      </a:moveTo>
                      <a:cubicBezTo>
                        <a:pt x="1981" y="6199"/>
                        <a:pt x="2311" y="6886"/>
                        <a:pt x="2641" y="7591"/>
                      </a:cubicBezTo>
                      <a:cubicBezTo>
                        <a:pt x="2612" y="7591"/>
                        <a:pt x="2595" y="7602"/>
                        <a:pt x="2580" y="7602"/>
                      </a:cubicBezTo>
                      <a:cubicBezTo>
                        <a:pt x="2577" y="7602"/>
                        <a:pt x="2573" y="7601"/>
                        <a:pt x="2569" y="7600"/>
                      </a:cubicBezTo>
                      <a:cubicBezTo>
                        <a:pt x="2168" y="7510"/>
                        <a:pt x="1767" y="7421"/>
                        <a:pt x="1374" y="7341"/>
                      </a:cubicBezTo>
                      <a:cubicBezTo>
                        <a:pt x="1285" y="7323"/>
                        <a:pt x="1258" y="7269"/>
                        <a:pt x="1231" y="7180"/>
                      </a:cubicBezTo>
                      <a:cubicBezTo>
                        <a:pt x="1169" y="6922"/>
                        <a:pt x="1196" y="6672"/>
                        <a:pt x="1294" y="6422"/>
                      </a:cubicBezTo>
                      <a:cubicBezTo>
                        <a:pt x="1392" y="6154"/>
                        <a:pt x="1472" y="5887"/>
                        <a:pt x="1561" y="5619"/>
                      </a:cubicBezTo>
                      <a:cubicBezTo>
                        <a:pt x="1579" y="5574"/>
                        <a:pt x="1606" y="5539"/>
                        <a:pt x="1642" y="5467"/>
                      </a:cubicBezTo>
                      <a:close/>
                      <a:moveTo>
                        <a:pt x="5130" y="5842"/>
                      </a:moveTo>
                      <a:cubicBezTo>
                        <a:pt x="5629" y="6413"/>
                        <a:pt x="6058" y="7011"/>
                        <a:pt x="6513" y="7600"/>
                      </a:cubicBezTo>
                      <a:cubicBezTo>
                        <a:pt x="6363" y="7649"/>
                        <a:pt x="5419" y="7699"/>
                        <a:pt x="4939" y="7699"/>
                      </a:cubicBezTo>
                      <a:cubicBezTo>
                        <a:pt x="4817" y="7699"/>
                        <a:pt x="4725" y="7696"/>
                        <a:pt x="4684" y="7689"/>
                      </a:cubicBezTo>
                      <a:cubicBezTo>
                        <a:pt x="4826" y="7082"/>
                        <a:pt x="4978" y="6475"/>
                        <a:pt x="5130" y="5842"/>
                      </a:cubicBezTo>
                      <a:close/>
                      <a:moveTo>
                        <a:pt x="1883" y="5378"/>
                      </a:moveTo>
                      <a:lnTo>
                        <a:pt x="1883" y="5378"/>
                      </a:lnTo>
                      <a:cubicBezTo>
                        <a:pt x="1927" y="5383"/>
                        <a:pt x="1963" y="5383"/>
                        <a:pt x="1994" y="5383"/>
                      </a:cubicBezTo>
                      <a:cubicBezTo>
                        <a:pt x="2025" y="5383"/>
                        <a:pt x="2052" y="5383"/>
                        <a:pt x="2079" y="5387"/>
                      </a:cubicBezTo>
                      <a:cubicBezTo>
                        <a:pt x="2624" y="5490"/>
                        <a:pt x="3175" y="5557"/>
                        <a:pt x="3727" y="5557"/>
                      </a:cubicBezTo>
                      <a:cubicBezTo>
                        <a:pt x="3844" y="5557"/>
                        <a:pt x="3961" y="5554"/>
                        <a:pt x="4077" y="5548"/>
                      </a:cubicBezTo>
                      <a:cubicBezTo>
                        <a:pt x="4229" y="5539"/>
                        <a:pt x="4389" y="5539"/>
                        <a:pt x="4541" y="5521"/>
                      </a:cubicBezTo>
                      <a:cubicBezTo>
                        <a:pt x="4561" y="5519"/>
                        <a:pt x="4579" y="5518"/>
                        <a:pt x="4597" y="5518"/>
                      </a:cubicBezTo>
                      <a:cubicBezTo>
                        <a:pt x="4668" y="5518"/>
                        <a:pt x="4727" y="5535"/>
                        <a:pt x="4791" y="5592"/>
                      </a:cubicBezTo>
                      <a:cubicBezTo>
                        <a:pt x="4826" y="5619"/>
                        <a:pt x="4871" y="5637"/>
                        <a:pt x="4925" y="5673"/>
                      </a:cubicBezTo>
                      <a:cubicBezTo>
                        <a:pt x="4764" y="6342"/>
                        <a:pt x="4595" y="7020"/>
                        <a:pt x="4434" y="7698"/>
                      </a:cubicBezTo>
                      <a:cubicBezTo>
                        <a:pt x="4354" y="7698"/>
                        <a:pt x="4282" y="7707"/>
                        <a:pt x="4220" y="7707"/>
                      </a:cubicBezTo>
                      <a:cubicBezTo>
                        <a:pt x="3827" y="7689"/>
                        <a:pt x="3444" y="7671"/>
                        <a:pt x="3051" y="7653"/>
                      </a:cubicBezTo>
                      <a:cubicBezTo>
                        <a:pt x="2971" y="7653"/>
                        <a:pt x="2926" y="7617"/>
                        <a:pt x="2891" y="7546"/>
                      </a:cubicBezTo>
                      <a:cubicBezTo>
                        <a:pt x="2578" y="6868"/>
                        <a:pt x="2257" y="6199"/>
                        <a:pt x="1936" y="5521"/>
                      </a:cubicBezTo>
                      <a:cubicBezTo>
                        <a:pt x="1927" y="5485"/>
                        <a:pt x="1909" y="5450"/>
                        <a:pt x="1883" y="5378"/>
                      </a:cubicBezTo>
                      <a:close/>
                      <a:moveTo>
                        <a:pt x="14069" y="5690"/>
                      </a:moveTo>
                      <a:cubicBezTo>
                        <a:pt x="14122" y="5976"/>
                        <a:pt x="14176" y="6244"/>
                        <a:pt x="14220" y="6502"/>
                      </a:cubicBezTo>
                      <a:cubicBezTo>
                        <a:pt x="14229" y="6547"/>
                        <a:pt x="14203" y="6609"/>
                        <a:pt x="14185" y="6654"/>
                      </a:cubicBezTo>
                      <a:cubicBezTo>
                        <a:pt x="13988" y="7082"/>
                        <a:pt x="13667" y="7421"/>
                        <a:pt x="13346" y="7751"/>
                      </a:cubicBezTo>
                      <a:cubicBezTo>
                        <a:pt x="13230" y="7867"/>
                        <a:pt x="13105" y="7983"/>
                        <a:pt x="12980" y="8099"/>
                      </a:cubicBezTo>
                      <a:cubicBezTo>
                        <a:pt x="12945" y="8126"/>
                        <a:pt x="12909" y="8144"/>
                        <a:pt x="12847" y="8188"/>
                      </a:cubicBezTo>
                      <a:cubicBezTo>
                        <a:pt x="12838" y="8108"/>
                        <a:pt x="12829" y="8054"/>
                        <a:pt x="12829" y="8010"/>
                      </a:cubicBezTo>
                      <a:cubicBezTo>
                        <a:pt x="12847" y="7617"/>
                        <a:pt x="12873" y="7225"/>
                        <a:pt x="12891" y="6841"/>
                      </a:cubicBezTo>
                      <a:cubicBezTo>
                        <a:pt x="12900" y="6707"/>
                        <a:pt x="12891" y="6583"/>
                        <a:pt x="12900" y="6449"/>
                      </a:cubicBezTo>
                      <a:cubicBezTo>
                        <a:pt x="12900" y="6404"/>
                        <a:pt x="12891" y="6360"/>
                        <a:pt x="12954" y="6333"/>
                      </a:cubicBezTo>
                      <a:cubicBezTo>
                        <a:pt x="13346" y="6163"/>
                        <a:pt x="13712" y="5949"/>
                        <a:pt x="14069" y="5690"/>
                      </a:cubicBezTo>
                      <a:close/>
                      <a:moveTo>
                        <a:pt x="12704" y="6458"/>
                      </a:moveTo>
                      <a:lnTo>
                        <a:pt x="12704" y="6458"/>
                      </a:lnTo>
                      <a:cubicBezTo>
                        <a:pt x="12686" y="6743"/>
                        <a:pt x="12686" y="6993"/>
                        <a:pt x="12668" y="7243"/>
                      </a:cubicBezTo>
                      <a:cubicBezTo>
                        <a:pt x="12659" y="7501"/>
                        <a:pt x="12632" y="7760"/>
                        <a:pt x="12632" y="8019"/>
                      </a:cubicBezTo>
                      <a:cubicBezTo>
                        <a:pt x="12632" y="8126"/>
                        <a:pt x="12588" y="8179"/>
                        <a:pt x="12472" y="8206"/>
                      </a:cubicBezTo>
                      <a:cubicBezTo>
                        <a:pt x="12160" y="7796"/>
                        <a:pt x="11847" y="7377"/>
                        <a:pt x="11517" y="6939"/>
                      </a:cubicBezTo>
                      <a:cubicBezTo>
                        <a:pt x="11910" y="6779"/>
                        <a:pt x="12284" y="6627"/>
                        <a:pt x="12704" y="6458"/>
                      </a:cubicBezTo>
                      <a:close/>
                      <a:moveTo>
                        <a:pt x="14462" y="6686"/>
                      </a:moveTo>
                      <a:cubicBezTo>
                        <a:pt x="14485" y="6686"/>
                        <a:pt x="14513" y="6699"/>
                        <a:pt x="14550" y="6725"/>
                      </a:cubicBezTo>
                      <a:cubicBezTo>
                        <a:pt x="14756" y="6859"/>
                        <a:pt x="14809" y="7029"/>
                        <a:pt x="14711" y="7252"/>
                      </a:cubicBezTo>
                      <a:cubicBezTo>
                        <a:pt x="14559" y="7600"/>
                        <a:pt x="14327" y="7903"/>
                        <a:pt x="14087" y="8188"/>
                      </a:cubicBezTo>
                      <a:cubicBezTo>
                        <a:pt x="13890" y="8420"/>
                        <a:pt x="13676" y="8625"/>
                        <a:pt x="13471" y="8840"/>
                      </a:cubicBezTo>
                      <a:cubicBezTo>
                        <a:pt x="13453" y="8857"/>
                        <a:pt x="13435" y="8866"/>
                        <a:pt x="13391" y="8893"/>
                      </a:cubicBezTo>
                      <a:cubicBezTo>
                        <a:pt x="13364" y="8661"/>
                        <a:pt x="13284" y="8474"/>
                        <a:pt x="13123" y="8313"/>
                      </a:cubicBezTo>
                      <a:cubicBezTo>
                        <a:pt x="13168" y="8269"/>
                        <a:pt x="13212" y="8224"/>
                        <a:pt x="13257" y="8188"/>
                      </a:cubicBezTo>
                      <a:cubicBezTo>
                        <a:pt x="13596" y="7849"/>
                        <a:pt x="13935" y="7510"/>
                        <a:pt x="14203" y="7100"/>
                      </a:cubicBezTo>
                      <a:cubicBezTo>
                        <a:pt x="14265" y="6993"/>
                        <a:pt x="14318" y="6877"/>
                        <a:pt x="14381" y="6770"/>
                      </a:cubicBezTo>
                      <a:cubicBezTo>
                        <a:pt x="14407" y="6713"/>
                        <a:pt x="14430" y="6686"/>
                        <a:pt x="14462" y="6686"/>
                      </a:cubicBezTo>
                      <a:close/>
                      <a:moveTo>
                        <a:pt x="12796" y="8418"/>
                      </a:moveTo>
                      <a:cubicBezTo>
                        <a:pt x="12858" y="8418"/>
                        <a:pt x="12924" y="8442"/>
                        <a:pt x="12980" y="8492"/>
                      </a:cubicBezTo>
                      <a:cubicBezTo>
                        <a:pt x="13141" y="8643"/>
                        <a:pt x="13212" y="8947"/>
                        <a:pt x="13123" y="9152"/>
                      </a:cubicBezTo>
                      <a:cubicBezTo>
                        <a:pt x="13070" y="9268"/>
                        <a:pt x="12980" y="9330"/>
                        <a:pt x="12855" y="9339"/>
                      </a:cubicBezTo>
                      <a:cubicBezTo>
                        <a:pt x="12848" y="9340"/>
                        <a:pt x="12842" y="9340"/>
                        <a:pt x="12835" y="9340"/>
                      </a:cubicBezTo>
                      <a:cubicBezTo>
                        <a:pt x="12723" y="9340"/>
                        <a:pt x="12657" y="9271"/>
                        <a:pt x="12623" y="9170"/>
                      </a:cubicBezTo>
                      <a:cubicBezTo>
                        <a:pt x="12597" y="9089"/>
                        <a:pt x="12561" y="9009"/>
                        <a:pt x="12525" y="8902"/>
                      </a:cubicBezTo>
                      <a:cubicBezTo>
                        <a:pt x="12534" y="8822"/>
                        <a:pt x="12534" y="8715"/>
                        <a:pt x="12561" y="8608"/>
                      </a:cubicBezTo>
                      <a:cubicBezTo>
                        <a:pt x="12595" y="8485"/>
                        <a:pt x="12691" y="8418"/>
                        <a:pt x="12796" y="8418"/>
                      </a:cubicBezTo>
                      <a:close/>
                      <a:moveTo>
                        <a:pt x="8832" y="7600"/>
                      </a:moveTo>
                      <a:cubicBezTo>
                        <a:pt x="8698" y="8322"/>
                        <a:pt x="8564" y="9027"/>
                        <a:pt x="8431" y="9732"/>
                      </a:cubicBezTo>
                      <a:cubicBezTo>
                        <a:pt x="7967" y="9107"/>
                        <a:pt x="7512" y="8483"/>
                        <a:pt x="7039" y="7831"/>
                      </a:cubicBezTo>
                      <a:cubicBezTo>
                        <a:pt x="7333" y="7778"/>
                        <a:pt x="7628" y="7769"/>
                        <a:pt x="7931" y="7724"/>
                      </a:cubicBezTo>
                      <a:cubicBezTo>
                        <a:pt x="8225" y="7680"/>
                        <a:pt x="8520" y="7644"/>
                        <a:pt x="8832" y="7600"/>
                      </a:cubicBezTo>
                      <a:close/>
                      <a:moveTo>
                        <a:pt x="3060" y="7912"/>
                      </a:moveTo>
                      <a:lnTo>
                        <a:pt x="3060" y="7912"/>
                      </a:lnTo>
                      <a:cubicBezTo>
                        <a:pt x="3497" y="7930"/>
                        <a:pt x="3925" y="7939"/>
                        <a:pt x="4363" y="7956"/>
                      </a:cubicBezTo>
                      <a:cubicBezTo>
                        <a:pt x="4220" y="8545"/>
                        <a:pt x="4077" y="9125"/>
                        <a:pt x="3925" y="9741"/>
                      </a:cubicBezTo>
                      <a:cubicBezTo>
                        <a:pt x="3586" y="9143"/>
                        <a:pt x="3337" y="8536"/>
                        <a:pt x="3060" y="7912"/>
                      </a:cubicBezTo>
                      <a:close/>
                      <a:moveTo>
                        <a:pt x="11285" y="7020"/>
                      </a:moveTo>
                      <a:cubicBezTo>
                        <a:pt x="11633" y="7475"/>
                        <a:pt x="11981" y="7939"/>
                        <a:pt x="12329" y="8393"/>
                      </a:cubicBezTo>
                      <a:cubicBezTo>
                        <a:pt x="12320" y="8572"/>
                        <a:pt x="12222" y="8670"/>
                        <a:pt x="12070" y="8732"/>
                      </a:cubicBezTo>
                      <a:cubicBezTo>
                        <a:pt x="11535" y="8964"/>
                        <a:pt x="11009" y="9205"/>
                        <a:pt x="10465" y="9428"/>
                      </a:cubicBezTo>
                      <a:cubicBezTo>
                        <a:pt x="9983" y="9625"/>
                        <a:pt x="9501" y="9794"/>
                        <a:pt x="8984" y="9901"/>
                      </a:cubicBezTo>
                      <a:cubicBezTo>
                        <a:pt x="8919" y="9911"/>
                        <a:pt x="8879" y="9918"/>
                        <a:pt x="8845" y="9918"/>
                      </a:cubicBezTo>
                      <a:cubicBezTo>
                        <a:pt x="8790" y="9918"/>
                        <a:pt x="8750" y="9901"/>
                        <a:pt x="8645" y="9857"/>
                      </a:cubicBezTo>
                      <a:cubicBezTo>
                        <a:pt x="8779" y="9125"/>
                        <a:pt x="8921" y="8402"/>
                        <a:pt x="9055" y="7680"/>
                      </a:cubicBezTo>
                      <a:cubicBezTo>
                        <a:pt x="9064" y="7591"/>
                        <a:pt x="9091" y="7537"/>
                        <a:pt x="9198" y="7519"/>
                      </a:cubicBezTo>
                      <a:cubicBezTo>
                        <a:pt x="9894" y="7421"/>
                        <a:pt x="10572" y="7243"/>
                        <a:pt x="11241" y="7020"/>
                      </a:cubicBezTo>
                      <a:close/>
                      <a:moveTo>
                        <a:pt x="1321" y="7582"/>
                      </a:moveTo>
                      <a:lnTo>
                        <a:pt x="1321" y="7582"/>
                      </a:lnTo>
                      <a:cubicBezTo>
                        <a:pt x="1481" y="7626"/>
                        <a:pt x="1624" y="7671"/>
                        <a:pt x="1767" y="7698"/>
                      </a:cubicBezTo>
                      <a:cubicBezTo>
                        <a:pt x="2052" y="7751"/>
                        <a:pt x="2329" y="7814"/>
                        <a:pt x="2614" y="7849"/>
                      </a:cubicBezTo>
                      <a:cubicBezTo>
                        <a:pt x="2730" y="7867"/>
                        <a:pt x="2792" y="7912"/>
                        <a:pt x="2837" y="8010"/>
                      </a:cubicBezTo>
                      <a:cubicBezTo>
                        <a:pt x="3042" y="8474"/>
                        <a:pt x="3247" y="8938"/>
                        <a:pt x="3462" y="9393"/>
                      </a:cubicBezTo>
                      <a:cubicBezTo>
                        <a:pt x="3551" y="9571"/>
                        <a:pt x="3658" y="9749"/>
                        <a:pt x="3747" y="9919"/>
                      </a:cubicBezTo>
                      <a:cubicBezTo>
                        <a:pt x="3717" y="9973"/>
                        <a:pt x="3683" y="9999"/>
                        <a:pt x="3639" y="9999"/>
                      </a:cubicBezTo>
                      <a:cubicBezTo>
                        <a:pt x="3618" y="9999"/>
                        <a:pt x="3595" y="9993"/>
                        <a:pt x="3569" y="9981"/>
                      </a:cubicBezTo>
                      <a:cubicBezTo>
                        <a:pt x="3355" y="9901"/>
                        <a:pt x="3131" y="9839"/>
                        <a:pt x="2935" y="9723"/>
                      </a:cubicBezTo>
                      <a:cubicBezTo>
                        <a:pt x="2543" y="9509"/>
                        <a:pt x="2168" y="9259"/>
                        <a:pt x="1793" y="9018"/>
                      </a:cubicBezTo>
                      <a:cubicBezTo>
                        <a:pt x="1677" y="8947"/>
                        <a:pt x="1624" y="8840"/>
                        <a:pt x="1588" y="8715"/>
                      </a:cubicBezTo>
                      <a:cubicBezTo>
                        <a:pt x="1508" y="8376"/>
                        <a:pt x="1419" y="8046"/>
                        <a:pt x="1338" y="7707"/>
                      </a:cubicBezTo>
                      <a:cubicBezTo>
                        <a:pt x="1329" y="7671"/>
                        <a:pt x="1329" y="7635"/>
                        <a:pt x="1321" y="7582"/>
                      </a:cubicBezTo>
                      <a:close/>
                      <a:moveTo>
                        <a:pt x="6602" y="7858"/>
                      </a:moveTo>
                      <a:cubicBezTo>
                        <a:pt x="6673" y="7858"/>
                        <a:pt x="6718" y="7858"/>
                        <a:pt x="6771" y="7921"/>
                      </a:cubicBezTo>
                      <a:cubicBezTo>
                        <a:pt x="7298" y="8554"/>
                        <a:pt x="7797" y="9214"/>
                        <a:pt x="8243" y="9910"/>
                      </a:cubicBezTo>
                      <a:cubicBezTo>
                        <a:pt x="8199" y="10017"/>
                        <a:pt x="8101" y="10044"/>
                        <a:pt x="7993" y="10053"/>
                      </a:cubicBezTo>
                      <a:cubicBezTo>
                        <a:pt x="7311" y="10125"/>
                        <a:pt x="6629" y="10161"/>
                        <a:pt x="5940" y="10161"/>
                      </a:cubicBezTo>
                      <a:cubicBezTo>
                        <a:pt x="5863" y="10161"/>
                        <a:pt x="5786" y="10161"/>
                        <a:pt x="5710" y="10160"/>
                      </a:cubicBezTo>
                      <a:cubicBezTo>
                        <a:pt x="5308" y="10160"/>
                        <a:pt x="4907" y="10142"/>
                        <a:pt x="4514" y="10142"/>
                      </a:cubicBezTo>
                      <a:cubicBezTo>
                        <a:pt x="4407" y="10133"/>
                        <a:pt x="4327" y="10115"/>
                        <a:pt x="4264" y="10026"/>
                      </a:cubicBezTo>
                      <a:cubicBezTo>
                        <a:pt x="4229" y="9990"/>
                        <a:pt x="4175" y="9964"/>
                        <a:pt x="4131" y="9928"/>
                      </a:cubicBezTo>
                      <a:cubicBezTo>
                        <a:pt x="4291" y="9268"/>
                        <a:pt x="4452" y="8617"/>
                        <a:pt x="4612" y="7947"/>
                      </a:cubicBezTo>
                      <a:cubicBezTo>
                        <a:pt x="4826" y="7947"/>
                        <a:pt x="5023" y="7939"/>
                        <a:pt x="5219" y="7930"/>
                      </a:cubicBezTo>
                      <a:cubicBezTo>
                        <a:pt x="5683" y="7912"/>
                        <a:pt x="6147" y="7885"/>
                        <a:pt x="6602" y="7858"/>
                      </a:cubicBezTo>
                      <a:close/>
                      <a:moveTo>
                        <a:pt x="12240" y="8938"/>
                      </a:moveTo>
                      <a:cubicBezTo>
                        <a:pt x="12329" y="9107"/>
                        <a:pt x="12418" y="9277"/>
                        <a:pt x="12516" y="9455"/>
                      </a:cubicBezTo>
                      <a:cubicBezTo>
                        <a:pt x="12017" y="9812"/>
                        <a:pt x="10108" y="10481"/>
                        <a:pt x="9171" y="10624"/>
                      </a:cubicBezTo>
                      <a:cubicBezTo>
                        <a:pt x="9162" y="10535"/>
                        <a:pt x="9162" y="10445"/>
                        <a:pt x="9144" y="10365"/>
                      </a:cubicBezTo>
                      <a:cubicBezTo>
                        <a:pt x="9126" y="10276"/>
                        <a:pt x="9082" y="10204"/>
                        <a:pt x="9046" y="10115"/>
                      </a:cubicBezTo>
                      <a:cubicBezTo>
                        <a:pt x="10170" y="9857"/>
                        <a:pt x="11214" y="9402"/>
                        <a:pt x="12240" y="8938"/>
                      </a:cubicBezTo>
                      <a:close/>
                      <a:moveTo>
                        <a:pt x="1447" y="9115"/>
                      </a:moveTo>
                      <a:cubicBezTo>
                        <a:pt x="1468" y="9115"/>
                        <a:pt x="1491" y="9121"/>
                        <a:pt x="1517" y="9134"/>
                      </a:cubicBezTo>
                      <a:cubicBezTo>
                        <a:pt x="1624" y="9196"/>
                        <a:pt x="1731" y="9268"/>
                        <a:pt x="1829" y="9339"/>
                      </a:cubicBezTo>
                      <a:cubicBezTo>
                        <a:pt x="2346" y="9687"/>
                        <a:pt x="2864" y="10026"/>
                        <a:pt x="3462" y="10213"/>
                      </a:cubicBezTo>
                      <a:cubicBezTo>
                        <a:pt x="3479" y="10213"/>
                        <a:pt x="3488" y="10222"/>
                        <a:pt x="3488" y="10222"/>
                      </a:cubicBezTo>
                      <a:cubicBezTo>
                        <a:pt x="3470" y="10410"/>
                        <a:pt x="3444" y="10588"/>
                        <a:pt x="3426" y="10793"/>
                      </a:cubicBezTo>
                      <a:cubicBezTo>
                        <a:pt x="3310" y="10758"/>
                        <a:pt x="3185" y="10722"/>
                        <a:pt x="3069" y="10677"/>
                      </a:cubicBezTo>
                      <a:cubicBezTo>
                        <a:pt x="2650" y="10517"/>
                        <a:pt x="2213" y="10374"/>
                        <a:pt x="1847" y="10106"/>
                      </a:cubicBezTo>
                      <a:cubicBezTo>
                        <a:pt x="1561" y="9901"/>
                        <a:pt x="1436" y="9616"/>
                        <a:pt x="1365" y="9295"/>
                      </a:cubicBezTo>
                      <a:cubicBezTo>
                        <a:pt x="1356" y="9268"/>
                        <a:pt x="1356" y="9250"/>
                        <a:pt x="1356" y="9223"/>
                      </a:cubicBezTo>
                      <a:cubicBezTo>
                        <a:pt x="1363" y="9153"/>
                        <a:pt x="1396" y="9115"/>
                        <a:pt x="1447" y="9115"/>
                      </a:cubicBezTo>
                      <a:close/>
                      <a:moveTo>
                        <a:pt x="8514" y="10082"/>
                      </a:moveTo>
                      <a:cubicBezTo>
                        <a:pt x="8545" y="10082"/>
                        <a:pt x="8576" y="10090"/>
                        <a:pt x="8609" y="10106"/>
                      </a:cubicBezTo>
                      <a:cubicBezTo>
                        <a:pt x="8752" y="10169"/>
                        <a:pt x="8832" y="10276"/>
                        <a:pt x="8886" y="10436"/>
                      </a:cubicBezTo>
                      <a:cubicBezTo>
                        <a:pt x="8868" y="10526"/>
                        <a:pt x="8859" y="10633"/>
                        <a:pt x="8823" y="10713"/>
                      </a:cubicBezTo>
                      <a:cubicBezTo>
                        <a:pt x="8769" y="10811"/>
                        <a:pt x="8676" y="10860"/>
                        <a:pt x="8580" y="10860"/>
                      </a:cubicBezTo>
                      <a:cubicBezTo>
                        <a:pt x="8501" y="10860"/>
                        <a:pt x="8420" y="10826"/>
                        <a:pt x="8359" y="10758"/>
                      </a:cubicBezTo>
                      <a:cubicBezTo>
                        <a:pt x="8234" y="10606"/>
                        <a:pt x="8234" y="10303"/>
                        <a:pt x="8368" y="10151"/>
                      </a:cubicBezTo>
                      <a:cubicBezTo>
                        <a:pt x="8413" y="10106"/>
                        <a:pt x="8462" y="10082"/>
                        <a:pt x="8514" y="10082"/>
                      </a:cubicBezTo>
                      <a:close/>
                      <a:moveTo>
                        <a:pt x="3958" y="10179"/>
                      </a:moveTo>
                      <a:cubicBezTo>
                        <a:pt x="4024" y="10179"/>
                        <a:pt x="4088" y="10208"/>
                        <a:pt x="4131" y="10267"/>
                      </a:cubicBezTo>
                      <a:cubicBezTo>
                        <a:pt x="4184" y="10338"/>
                        <a:pt x="4211" y="10419"/>
                        <a:pt x="4247" y="10490"/>
                      </a:cubicBezTo>
                      <a:cubicBezTo>
                        <a:pt x="4247" y="10588"/>
                        <a:pt x="4247" y="10677"/>
                        <a:pt x="4238" y="10766"/>
                      </a:cubicBezTo>
                      <a:cubicBezTo>
                        <a:pt x="4220" y="10900"/>
                        <a:pt x="4122" y="10981"/>
                        <a:pt x="3970" y="10998"/>
                      </a:cubicBezTo>
                      <a:cubicBezTo>
                        <a:pt x="3962" y="10999"/>
                        <a:pt x="3955" y="10999"/>
                        <a:pt x="3947" y="10999"/>
                      </a:cubicBezTo>
                      <a:cubicBezTo>
                        <a:pt x="3835" y="10999"/>
                        <a:pt x="3762" y="10937"/>
                        <a:pt x="3720" y="10811"/>
                      </a:cubicBezTo>
                      <a:cubicBezTo>
                        <a:pt x="3658" y="10633"/>
                        <a:pt x="3667" y="10454"/>
                        <a:pt x="3765" y="10285"/>
                      </a:cubicBezTo>
                      <a:cubicBezTo>
                        <a:pt x="3812" y="10214"/>
                        <a:pt x="3886" y="10179"/>
                        <a:pt x="3958" y="10179"/>
                      </a:cubicBezTo>
                      <a:close/>
                      <a:moveTo>
                        <a:pt x="8002" y="10294"/>
                      </a:moveTo>
                      <a:cubicBezTo>
                        <a:pt x="8029" y="10490"/>
                        <a:pt x="8056" y="10668"/>
                        <a:pt x="8083" y="10874"/>
                      </a:cubicBezTo>
                      <a:cubicBezTo>
                        <a:pt x="7224" y="10956"/>
                        <a:pt x="6360" y="11087"/>
                        <a:pt x="5483" y="11087"/>
                      </a:cubicBezTo>
                      <a:cubicBezTo>
                        <a:pt x="5121" y="11087"/>
                        <a:pt x="4757" y="11065"/>
                        <a:pt x="4389" y="11007"/>
                      </a:cubicBezTo>
                      <a:cubicBezTo>
                        <a:pt x="4496" y="10802"/>
                        <a:pt x="4496" y="10597"/>
                        <a:pt x="4461" y="10392"/>
                      </a:cubicBezTo>
                      <a:lnTo>
                        <a:pt x="4461" y="10392"/>
                      </a:lnTo>
                      <a:cubicBezTo>
                        <a:pt x="4939" y="10395"/>
                        <a:pt x="5417" y="10405"/>
                        <a:pt x="5894" y="10405"/>
                      </a:cubicBezTo>
                      <a:cubicBezTo>
                        <a:pt x="6601" y="10405"/>
                        <a:pt x="7305" y="10384"/>
                        <a:pt x="8002" y="10294"/>
                      </a:cubicBezTo>
                      <a:close/>
                      <a:moveTo>
                        <a:pt x="10315" y="1"/>
                      </a:moveTo>
                      <a:cubicBezTo>
                        <a:pt x="9860" y="1"/>
                        <a:pt x="9404" y="24"/>
                        <a:pt x="8948" y="61"/>
                      </a:cubicBezTo>
                      <a:cubicBezTo>
                        <a:pt x="8350" y="115"/>
                        <a:pt x="7744" y="195"/>
                        <a:pt x="7146" y="275"/>
                      </a:cubicBezTo>
                      <a:cubicBezTo>
                        <a:pt x="6700" y="338"/>
                        <a:pt x="6272" y="427"/>
                        <a:pt x="5835" y="498"/>
                      </a:cubicBezTo>
                      <a:cubicBezTo>
                        <a:pt x="5835" y="507"/>
                        <a:pt x="5835" y="516"/>
                        <a:pt x="5835" y="516"/>
                      </a:cubicBezTo>
                      <a:cubicBezTo>
                        <a:pt x="5799" y="525"/>
                        <a:pt x="5763" y="534"/>
                        <a:pt x="5728" y="543"/>
                      </a:cubicBezTo>
                      <a:cubicBezTo>
                        <a:pt x="4648" y="766"/>
                        <a:pt x="3595" y="1078"/>
                        <a:pt x="2569" y="1489"/>
                      </a:cubicBezTo>
                      <a:cubicBezTo>
                        <a:pt x="1972" y="1730"/>
                        <a:pt x="1383" y="2006"/>
                        <a:pt x="848" y="2390"/>
                      </a:cubicBezTo>
                      <a:cubicBezTo>
                        <a:pt x="625" y="2550"/>
                        <a:pt x="419" y="2729"/>
                        <a:pt x="250" y="2943"/>
                      </a:cubicBezTo>
                      <a:cubicBezTo>
                        <a:pt x="134" y="3103"/>
                        <a:pt x="54" y="3264"/>
                        <a:pt x="36" y="3460"/>
                      </a:cubicBezTo>
                      <a:cubicBezTo>
                        <a:pt x="0" y="3817"/>
                        <a:pt x="54" y="4165"/>
                        <a:pt x="188" y="4495"/>
                      </a:cubicBezTo>
                      <a:cubicBezTo>
                        <a:pt x="259" y="4700"/>
                        <a:pt x="357" y="4896"/>
                        <a:pt x="580" y="4995"/>
                      </a:cubicBezTo>
                      <a:cubicBezTo>
                        <a:pt x="598" y="5004"/>
                        <a:pt x="616" y="5048"/>
                        <a:pt x="625" y="5084"/>
                      </a:cubicBezTo>
                      <a:cubicBezTo>
                        <a:pt x="866" y="6208"/>
                        <a:pt x="990" y="7359"/>
                        <a:pt x="1285" y="8474"/>
                      </a:cubicBezTo>
                      <a:cubicBezTo>
                        <a:pt x="1329" y="8625"/>
                        <a:pt x="1321" y="8768"/>
                        <a:pt x="1222" y="8911"/>
                      </a:cubicBezTo>
                      <a:cubicBezTo>
                        <a:pt x="1160" y="9000"/>
                        <a:pt x="1124" y="9116"/>
                        <a:pt x="1133" y="9223"/>
                      </a:cubicBezTo>
                      <a:cubicBezTo>
                        <a:pt x="1142" y="9634"/>
                        <a:pt x="1312" y="9964"/>
                        <a:pt x="1633" y="10222"/>
                      </a:cubicBezTo>
                      <a:cubicBezTo>
                        <a:pt x="1865" y="10410"/>
                        <a:pt x="2114" y="10570"/>
                        <a:pt x="2400" y="10677"/>
                      </a:cubicBezTo>
                      <a:cubicBezTo>
                        <a:pt x="2757" y="10811"/>
                        <a:pt x="3123" y="10936"/>
                        <a:pt x="3488" y="11061"/>
                      </a:cubicBezTo>
                      <a:cubicBezTo>
                        <a:pt x="3542" y="11079"/>
                        <a:pt x="3595" y="11105"/>
                        <a:pt x="3640" y="11141"/>
                      </a:cubicBezTo>
                      <a:cubicBezTo>
                        <a:pt x="3758" y="11216"/>
                        <a:pt x="3877" y="11278"/>
                        <a:pt x="4010" y="11278"/>
                      </a:cubicBezTo>
                      <a:cubicBezTo>
                        <a:pt x="4068" y="11278"/>
                        <a:pt x="4129" y="11266"/>
                        <a:pt x="4193" y="11239"/>
                      </a:cubicBezTo>
                      <a:cubicBezTo>
                        <a:pt x="4204" y="11232"/>
                        <a:pt x="4219" y="11229"/>
                        <a:pt x="4235" y="11229"/>
                      </a:cubicBezTo>
                      <a:cubicBezTo>
                        <a:pt x="4256" y="11229"/>
                        <a:pt x="4280" y="11234"/>
                        <a:pt x="4300" y="11239"/>
                      </a:cubicBezTo>
                      <a:cubicBezTo>
                        <a:pt x="4639" y="11266"/>
                        <a:pt x="4978" y="11302"/>
                        <a:pt x="5308" y="11320"/>
                      </a:cubicBezTo>
                      <a:cubicBezTo>
                        <a:pt x="5366" y="11322"/>
                        <a:pt x="5423" y="11323"/>
                        <a:pt x="5481" y="11323"/>
                      </a:cubicBezTo>
                      <a:cubicBezTo>
                        <a:pt x="5619" y="11323"/>
                        <a:pt x="5758" y="11317"/>
                        <a:pt x="5897" y="11311"/>
                      </a:cubicBezTo>
                      <a:cubicBezTo>
                        <a:pt x="6191" y="11293"/>
                        <a:pt x="6486" y="11266"/>
                        <a:pt x="6780" y="11239"/>
                      </a:cubicBezTo>
                      <a:cubicBezTo>
                        <a:pt x="7244" y="11195"/>
                        <a:pt x="7708" y="11141"/>
                        <a:pt x="8172" y="11097"/>
                      </a:cubicBezTo>
                      <a:cubicBezTo>
                        <a:pt x="8252" y="11097"/>
                        <a:pt x="8332" y="11097"/>
                        <a:pt x="8413" y="11114"/>
                      </a:cubicBezTo>
                      <a:cubicBezTo>
                        <a:pt x="8461" y="11125"/>
                        <a:pt x="8509" y="11131"/>
                        <a:pt x="8556" y="11131"/>
                      </a:cubicBezTo>
                      <a:cubicBezTo>
                        <a:pt x="8664" y="11131"/>
                        <a:pt x="8766" y="11100"/>
                        <a:pt x="8859" y="11025"/>
                      </a:cubicBezTo>
                      <a:cubicBezTo>
                        <a:pt x="8903" y="10990"/>
                        <a:pt x="8957" y="10954"/>
                        <a:pt x="9010" y="10936"/>
                      </a:cubicBezTo>
                      <a:cubicBezTo>
                        <a:pt x="9126" y="10900"/>
                        <a:pt x="9242" y="10865"/>
                        <a:pt x="9358" y="10838"/>
                      </a:cubicBezTo>
                      <a:cubicBezTo>
                        <a:pt x="9920" y="10713"/>
                        <a:pt x="10465" y="10552"/>
                        <a:pt x="11009" y="10374"/>
                      </a:cubicBezTo>
                      <a:cubicBezTo>
                        <a:pt x="11606" y="10169"/>
                        <a:pt x="12195" y="9937"/>
                        <a:pt x="12739" y="9625"/>
                      </a:cubicBezTo>
                      <a:cubicBezTo>
                        <a:pt x="12802" y="9589"/>
                        <a:pt x="12864" y="9562"/>
                        <a:pt x="12927" y="9553"/>
                      </a:cubicBezTo>
                      <a:cubicBezTo>
                        <a:pt x="13078" y="9518"/>
                        <a:pt x="13194" y="9437"/>
                        <a:pt x="13284" y="9312"/>
                      </a:cubicBezTo>
                      <a:cubicBezTo>
                        <a:pt x="13301" y="9277"/>
                        <a:pt x="13328" y="9250"/>
                        <a:pt x="13364" y="9214"/>
                      </a:cubicBezTo>
                      <a:cubicBezTo>
                        <a:pt x="13614" y="8982"/>
                        <a:pt x="13864" y="8759"/>
                        <a:pt x="14104" y="8509"/>
                      </a:cubicBezTo>
                      <a:cubicBezTo>
                        <a:pt x="14417" y="8179"/>
                        <a:pt x="14684" y="7814"/>
                        <a:pt x="14889" y="7403"/>
                      </a:cubicBezTo>
                      <a:cubicBezTo>
                        <a:pt x="15086" y="7020"/>
                        <a:pt x="14952" y="6636"/>
                        <a:pt x="14542" y="6475"/>
                      </a:cubicBezTo>
                      <a:cubicBezTo>
                        <a:pt x="14461" y="6440"/>
                        <a:pt x="14452" y="6386"/>
                        <a:pt x="14443" y="6324"/>
                      </a:cubicBezTo>
                      <a:cubicBezTo>
                        <a:pt x="14345" y="5753"/>
                        <a:pt x="14247" y="5191"/>
                        <a:pt x="14149" y="4629"/>
                      </a:cubicBezTo>
                      <a:cubicBezTo>
                        <a:pt x="14033" y="3951"/>
                        <a:pt x="13908" y="3282"/>
                        <a:pt x="13792" y="2604"/>
                      </a:cubicBezTo>
                      <a:cubicBezTo>
                        <a:pt x="13783" y="2550"/>
                        <a:pt x="13801" y="2479"/>
                        <a:pt x="13810" y="2425"/>
                      </a:cubicBezTo>
                      <a:cubicBezTo>
                        <a:pt x="13846" y="2247"/>
                        <a:pt x="13899" y="2077"/>
                        <a:pt x="13908" y="1899"/>
                      </a:cubicBezTo>
                      <a:cubicBezTo>
                        <a:pt x="13926" y="1738"/>
                        <a:pt x="13890" y="1578"/>
                        <a:pt x="13881" y="1417"/>
                      </a:cubicBezTo>
                      <a:cubicBezTo>
                        <a:pt x="13855" y="998"/>
                        <a:pt x="13649" y="713"/>
                        <a:pt x="13293" y="516"/>
                      </a:cubicBezTo>
                      <a:cubicBezTo>
                        <a:pt x="12954" y="320"/>
                        <a:pt x="12579" y="222"/>
                        <a:pt x="12204" y="159"/>
                      </a:cubicBezTo>
                      <a:cubicBezTo>
                        <a:pt x="11577" y="45"/>
                        <a:pt x="10947" y="1"/>
                        <a:pt x="10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6"/>
                <p:cNvSpPr/>
                <p:nvPr/>
              </p:nvSpPr>
              <p:spPr>
                <a:xfrm>
                  <a:off x="3577868" y="2019518"/>
                  <a:ext cx="607136" cy="177638"/>
                </a:xfrm>
                <a:custGeom>
                  <a:avLst/>
                  <a:gdLst/>
                  <a:ahLst/>
                  <a:cxnLst/>
                  <a:rect l="l" t="t" r="r" b="b"/>
                  <a:pathLst>
                    <a:path w="12687" h="3712" extrusionOk="0">
                      <a:moveTo>
                        <a:pt x="9987" y="247"/>
                      </a:moveTo>
                      <a:cubicBezTo>
                        <a:pt x="10185" y="247"/>
                        <a:pt x="10383" y="251"/>
                        <a:pt x="10581" y="258"/>
                      </a:cubicBezTo>
                      <a:cubicBezTo>
                        <a:pt x="10974" y="267"/>
                        <a:pt x="11366" y="303"/>
                        <a:pt x="11750" y="410"/>
                      </a:cubicBezTo>
                      <a:cubicBezTo>
                        <a:pt x="11902" y="454"/>
                        <a:pt x="12053" y="508"/>
                        <a:pt x="12196" y="588"/>
                      </a:cubicBezTo>
                      <a:cubicBezTo>
                        <a:pt x="12410" y="704"/>
                        <a:pt x="12437" y="856"/>
                        <a:pt x="12267" y="1043"/>
                      </a:cubicBezTo>
                      <a:cubicBezTo>
                        <a:pt x="12151" y="1168"/>
                        <a:pt x="12009" y="1284"/>
                        <a:pt x="11866" y="1382"/>
                      </a:cubicBezTo>
                      <a:cubicBezTo>
                        <a:pt x="11420" y="1685"/>
                        <a:pt x="10920" y="1891"/>
                        <a:pt x="10421" y="2078"/>
                      </a:cubicBezTo>
                      <a:cubicBezTo>
                        <a:pt x="9538" y="2408"/>
                        <a:pt x="8628" y="2667"/>
                        <a:pt x="7700" y="2854"/>
                      </a:cubicBezTo>
                      <a:cubicBezTo>
                        <a:pt x="7495" y="2899"/>
                        <a:pt x="7298" y="2934"/>
                        <a:pt x="7093" y="2979"/>
                      </a:cubicBezTo>
                      <a:cubicBezTo>
                        <a:pt x="6023" y="3202"/>
                        <a:pt x="4952" y="3363"/>
                        <a:pt x="3864" y="3443"/>
                      </a:cubicBezTo>
                      <a:cubicBezTo>
                        <a:pt x="3455" y="3468"/>
                        <a:pt x="3047" y="3490"/>
                        <a:pt x="2639" y="3490"/>
                      </a:cubicBezTo>
                      <a:cubicBezTo>
                        <a:pt x="2191" y="3490"/>
                        <a:pt x="1743" y="3464"/>
                        <a:pt x="1295" y="3389"/>
                      </a:cubicBezTo>
                      <a:cubicBezTo>
                        <a:pt x="1072" y="3354"/>
                        <a:pt x="840" y="3291"/>
                        <a:pt x="617" y="3202"/>
                      </a:cubicBezTo>
                      <a:cubicBezTo>
                        <a:pt x="286" y="3068"/>
                        <a:pt x="206" y="2872"/>
                        <a:pt x="518" y="2587"/>
                      </a:cubicBezTo>
                      <a:cubicBezTo>
                        <a:pt x="768" y="2355"/>
                        <a:pt x="1063" y="2185"/>
                        <a:pt x="1375" y="2033"/>
                      </a:cubicBezTo>
                      <a:cubicBezTo>
                        <a:pt x="1973" y="1739"/>
                        <a:pt x="2597" y="1516"/>
                        <a:pt x="3230" y="1320"/>
                      </a:cubicBezTo>
                      <a:cubicBezTo>
                        <a:pt x="4212" y="1016"/>
                        <a:pt x="5202" y="784"/>
                        <a:pt x="6210" y="615"/>
                      </a:cubicBezTo>
                      <a:cubicBezTo>
                        <a:pt x="7460" y="391"/>
                        <a:pt x="8718" y="247"/>
                        <a:pt x="9987" y="247"/>
                      </a:cubicBezTo>
                      <a:close/>
                      <a:moveTo>
                        <a:pt x="9980" y="1"/>
                      </a:moveTo>
                      <a:cubicBezTo>
                        <a:pt x="9290" y="1"/>
                        <a:pt x="8610" y="46"/>
                        <a:pt x="7923" y="133"/>
                      </a:cubicBezTo>
                      <a:cubicBezTo>
                        <a:pt x="7281" y="214"/>
                        <a:pt x="6638" y="312"/>
                        <a:pt x="5996" y="401"/>
                      </a:cubicBezTo>
                      <a:cubicBezTo>
                        <a:pt x="5996" y="410"/>
                        <a:pt x="5996" y="419"/>
                        <a:pt x="5996" y="419"/>
                      </a:cubicBezTo>
                      <a:cubicBezTo>
                        <a:pt x="5809" y="454"/>
                        <a:pt x="5630" y="499"/>
                        <a:pt x="5443" y="535"/>
                      </a:cubicBezTo>
                      <a:cubicBezTo>
                        <a:pt x="4542" y="704"/>
                        <a:pt x="3650" y="936"/>
                        <a:pt x="2775" y="1213"/>
                      </a:cubicBezTo>
                      <a:cubicBezTo>
                        <a:pt x="2196" y="1409"/>
                        <a:pt x="1625" y="1614"/>
                        <a:pt x="1089" y="1900"/>
                      </a:cubicBezTo>
                      <a:cubicBezTo>
                        <a:pt x="795" y="2051"/>
                        <a:pt x="509" y="2230"/>
                        <a:pt x="286" y="2479"/>
                      </a:cubicBezTo>
                      <a:cubicBezTo>
                        <a:pt x="28" y="2756"/>
                        <a:pt x="1" y="3175"/>
                        <a:pt x="447" y="3380"/>
                      </a:cubicBezTo>
                      <a:cubicBezTo>
                        <a:pt x="643" y="3470"/>
                        <a:pt x="857" y="3532"/>
                        <a:pt x="1072" y="3586"/>
                      </a:cubicBezTo>
                      <a:cubicBezTo>
                        <a:pt x="1526" y="3684"/>
                        <a:pt x="1981" y="3702"/>
                        <a:pt x="2436" y="3711"/>
                      </a:cubicBezTo>
                      <a:cubicBezTo>
                        <a:pt x="2479" y="3711"/>
                        <a:pt x="2522" y="3711"/>
                        <a:pt x="2566" y="3711"/>
                      </a:cubicBezTo>
                      <a:cubicBezTo>
                        <a:pt x="3718" y="3711"/>
                        <a:pt x="4870" y="3597"/>
                        <a:pt x="6005" y="3416"/>
                      </a:cubicBezTo>
                      <a:cubicBezTo>
                        <a:pt x="6656" y="3309"/>
                        <a:pt x="7307" y="3175"/>
                        <a:pt x="7950" y="3041"/>
                      </a:cubicBezTo>
                      <a:cubicBezTo>
                        <a:pt x="8735" y="2863"/>
                        <a:pt x="9511" y="2649"/>
                        <a:pt x="10269" y="2381"/>
                      </a:cubicBezTo>
                      <a:cubicBezTo>
                        <a:pt x="10822" y="2185"/>
                        <a:pt x="11366" y="1962"/>
                        <a:pt x="11866" y="1659"/>
                      </a:cubicBezTo>
                      <a:cubicBezTo>
                        <a:pt x="12080" y="1534"/>
                        <a:pt x="12276" y="1391"/>
                        <a:pt x="12428" y="1204"/>
                      </a:cubicBezTo>
                      <a:cubicBezTo>
                        <a:pt x="12687" y="900"/>
                        <a:pt x="12642" y="579"/>
                        <a:pt x="12303" y="365"/>
                      </a:cubicBezTo>
                      <a:cubicBezTo>
                        <a:pt x="12116" y="249"/>
                        <a:pt x="11920" y="187"/>
                        <a:pt x="11705" y="142"/>
                      </a:cubicBezTo>
                      <a:cubicBezTo>
                        <a:pt x="11295" y="53"/>
                        <a:pt x="10885" y="17"/>
                        <a:pt x="10465" y="8"/>
                      </a:cubicBezTo>
                      <a:cubicBezTo>
                        <a:pt x="10303" y="3"/>
                        <a:pt x="10141" y="1"/>
                        <a:pt x="9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6" name="Google Shape;1806;p66"/>
              <p:cNvSpPr/>
              <p:nvPr/>
            </p:nvSpPr>
            <p:spPr>
              <a:xfrm>
                <a:off x="3587727" y="2031338"/>
                <a:ext cx="585315" cy="155194"/>
              </a:xfrm>
              <a:custGeom>
                <a:avLst/>
                <a:gdLst/>
                <a:ahLst/>
                <a:cxnLst/>
                <a:rect l="l" t="t" r="r" b="b"/>
                <a:pathLst>
                  <a:path w="12231" h="3243" extrusionOk="0">
                    <a:moveTo>
                      <a:pt x="9781" y="0"/>
                    </a:moveTo>
                    <a:cubicBezTo>
                      <a:pt x="8512" y="0"/>
                      <a:pt x="7254" y="144"/>
                      <a:pt x="6004" y="368"/>
                    </a:cubicBezTo>
                    <a:cubicBezTo>
                      <a:pt x="4996" y="537"/>
                      <a:pt x="4006" y="769"/>
                      <a:pt x="3024" y="1073"/>
                    </a:cubicBezTo>
                    <a:cubicBezTo>
                      <a:pt x="2391" y="1269"/>
                      <a:pt x="1767" y="1492"/>
                      <a:pt x="1169" y="1786"/>
                    </a:cubicBezTo>
                    <a:cubicBezTo>
                      <a:pt x="857" y="1938"/>
                      <a:pt x="562" y="2108"/>
                      <a:pt x="312" y="2340"/>
                    </a:cubicBezTo>
                    <a:cubicBezTo>
                      <a:pt x="0" y="2625"/>
                      <a:pt x="80" y="2821"/>
                      <a:pt x="411" y="2955"/>
                    </a:cubicBezTo>
                    <a:cubicBezTo>
                      <a:pt x="634" y="3044"/>
                      <a:pt x="866" y="3107"/>
                      <a:pt x="1089" y="3142"/>
                    </a:cubicBezTo>
                    <a:cubicBezTo>
                      <a:pt x="1537" y="3217"/>
                      <a:pt x="1985" y="3243"/>
                      <a:pt x="2433" y="3243"/>
                    </a:cubicBezTo>
                    <a:cubicBezTo>
                      <a:pt x="2841" y="3243"/>
                      <a:pt x="3249" y="3221"/>
                      <a:pt x="3658" y="3196"/>
                    </a:cubicBezTo>
                    <a:cubicBezTo>
                      <a:pt x="4746" y="3116"/>
                      <a:pt x="5817" y="2955"/>
                      <a:pt x="6887" y="2732"/>
                    </a:cubicBezTo>
                    <a:cubicBezTo>
                      <a:pt x="7092" y="2687"/>
                      <a:pt x="7289" y="2652"/>
                      <a:pt x="7494" y="2607"/>
                    </a:cubicBezTo>
                    <a:cubicBezTo>
                      <a:pt x="8422" y="2420"/>
                      <a:pt x="9332" y="2161"/>
                      <a:pt x="10215" y="1831"/>
                    </a:cubicBezTo>
                    <a:cubicBezTo>
                      <a:pt x="10714" y="1644"/>
                      <a:pt x="11214" y="1438"/>
                      <a:pt x="11660" y="1135"/>
                    </a:cubicBezTo>
                    <a:cubicBezTo>
                      <a:pt x="11803" y="1037"/>
                      <a:pt x="11945" y="921"/>
                      <a:pt x="12061" y="796"/>
                    </a:cubicBezTo>
                    <a:cubicBezTo>
                      <a:pt x="12231" y="609"/>
                      <a:pt x="12204" y="457"/>
                      <a:pt x="11990" y="341"/>
                    </a:cubicBezTo>
                    <a:cubicBezTo>
                      <a:pt x="11847" y="261"/>
                      <a:pt x="11696" y="207"/>
                      <a:pt x="11544" y="163"/>
                    </a:cubicBezTo>
                    <a:cubicBezTo>
                      <a:pt x="11160" y="56"/>
                      <a:pt x="10768" y="20"/>
                      <a:pt x="10375" y="11"/>
                    </a:cubicBezTo>
                    <a:cubicBezTo>
                      <a:pt x="10177" y="4"/>
                      <a:pt x="9979" y="0"/>
                      <a:pt x="9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7" name="Google Shape;1807;p66"/>
            <p:cNvGrpSpPr/>
            <p:nvPr/>
          </p:nvGrpSpPr>
          <p:grpSpPr>
            <a:xfrm rot="967444">
              <a:off x="6623992" y="2061976"/>
              <a:ext cx="1606282" cy="1191083"/>
              <a:chOff x="6637476" y="2012821"/>
              <a:chExt cx="1606387" cy="1191160"/>
            </a:xfrm>
          </p:grpSpPr>
          <p:sp>
            <p:nvSpPr>
              <p:cNvPr id="1808" name="Google Shape;1808;p66"/>
              <p:cNvSpPr/>
              <p:nvPr/>
            </p:nvSpPr>
            <p:spPr>
              <a:xfrm rot="-1695468">
                <a:off x="6699294" y="2465444"/>
                <a:ext cx="1041219" cy="523238"/>
              </a:xfrm>
              <a:custGeom>
                <a:avLst/>
                <a:gdLst/>
                <a:ahLst/>
                <a:cxnLst/>
                <a:rect l="l" t="t" r="r" b="b"/>
                <a:pathLst>
                  <a:path w="38422" h="19308" extrusionOk="0">
                    <a:moveTo>
                      <a:pt x="1877" y="664"/>
                    </a:moveTo>
                    <a:cubicBezTo>
                      <a:pt x="2172" y="664"/>
                      <a:pt x="2470" y="740"/>
                      <a:pt x="2758" y="868"/>
                    </a:cubicBezTo>
                    <a:cubicBezTo>
                      <a:pt x="3309" y="1119"/>
                      <a:pt x="3860" y="1420"/>
                      <a:pt x="4412" y="1695"/>
                    </a:cubicBezTo>
                    <a:cubicBezTo>
                      <a:pt x="5790" y="2397"/>
                      <a:pt x="7194" y="3074"/>
                      <a:pt x="8572" y="3775"/>
                    </a:cubicBezTo>
                    <a:cubicBezTo>
                      <a:pt x="9926" y="4427"/>
                      <a:pt x="11279" y="5104"/>
                      <a:pt x="12632" y="5755"/>
                    </a:cubicBezTo>
                    <a:cubicBezTo>
                      <a:pt x="13760" y="6307"/>
                      <a:pt x="14863" y="6858"/>
                      <a:pt x="15966" y="7410"/>
                    </a:cubicBezTo>
                    <a:cubicBezTo>
                      <a:pt x="18347" y="8588"/>
                      <a:pt x="20703" y="9766"/>
                      <a:pt x="23084" y="10943"/>
                    </a:cubicBezTo>
                    <a:cubicBezTo>
                      <a:pt x="24387" y="11570"/>
                      <a:pt x="25665" y="12222"/>
                      <a:pt x="26968" y="12848"/>
                    </a:cubicBezTo>
                    <a:cubicBezTo>
                      <a:pt x="28297" y="13500"/>
                      <a:pt x="29625" y="14151"/>
                      <a:pt x="30953" y="14803"/>
                    </a:cubicBezTo>
                    <a:cubicBezTo>
                      <a:pt x="32507" y="15580"/>
                      <a:pt x="34061" y="16332"/>
                      <a:pt x="35615" y="17084"/>
                    </a:cubicBezTo>
                    <a:cubicBezTo>
                      <a:pt x="35833" y="17193"/>
                      <a:pt x="36032" y="17264"/>
                      <a:pt x="36262" y="17264"/>
                    </a:cubicBezTo>
                    <a:cubicBezTo>
                      <a:pt x="36296" y="17264"/>
                      <a:pt x="36331" y="17263"/>
                      <a:pt x="36367" y="17259"/>
                    </a:cubicBezTo>
                    <a:cubicBezTo>
                      <a:pt x="36413" y="17255"/>
                      <a:pt x="36459" y="17252"/>
                      <a:pt x="36503" y="17252"/>
                    </a:cubicBezTo>
                    <a:cubicBezTo>
                      <a:pt x="36937" y="17252"/>
                      <a:pt x="37272" y="17470"/>
                      <a:pt x="37545" y="17811"/>
                    </a:cubicBezTo>
                    <a:cubicBezTo>
                      <a:pt x="37845" y="18212"/>
                      <a:pt x="37695" y="18588"/>
                      <a:pt x="37194" y="18613"/>
                    </a:cubicBezTo>
                    <a:cubicBezTo>
                      <a:pt x="37135" y="18618"/>
                      <a:pt x="37077" y="18620"/>
                      <a:pt x="37019" y="18620"/>
                    </a:cubicBezTo>
                    <a:cubicBezTo>
                      <a:pt x="36491" y="18620"/>
                      <a:pt x="36037" y="18408"/>
                      <a:pt x="35765" y="17911"/>
                    </a:cubicBezTo>
                    <a:cubicBezTo>
                      <a:pt x="35640" y="17710"/>
                      <a:pt x="35515" y="17585"/>
                      <a:pt x="35289" y="17485"/>
                    </a:cubicBezTo>
                    <a:cubicBezTo>
                      <a:pt x="33710" y="16783"/>
                      <a:pt x="32131" y="16056"/>
                      <a:pt x="30552" y="15355"/>
                    </a:cubicBezTo>
                    <a:cubicBezTo>
                      <a:pt x="28096" y="14277"/>
                      <a:pt x="25665" y="13199"/>
                      <a:pt x="23209" y="12096"/>
                    </a:cubicBezTo>
                    <a:cubicBezTo>
                      <a:pt x="22582" y="11821"/>
                      <a:pt x="21956" y="11520"/>
                      <a:pt x="21354" y="11219"/>
                    </a:cubicBezTo>
                    <a:cubicBezTo>
                      <a:pt x="21329" y="11244"/>
                      <a:pt x="21329" y="11269"/>
                      <a:pt x="21329" y="11269"/>
                    </a:cubicBezTo>
                    <a:cubicBezTo>
                      <a:pt x="20026" y="10718"/>
                      <a:pt x="18723" y="10141"/>
                      <a:pt x="17444" y="9565"/>
                    </a:cubicBezTo>
                    <a:cubicBezTo>
                      <a:pt x="14662" y="8337"/>
                      <a:pt x="11906" y="7084"/>
                      <a:pt x="9124" y="5856"/>
                    </a:cubicBezTo>
                    <a:cubicBezTo>
                      <a:pt x="6893" y="4878"/>
                      <a:pt x="4688" y="3901"/>
                      <a:pt x="2457" y="2898"/>
                    </a:cubicBezTo>
                    <a:cubicBezTo>
                      <a:pt x="2081" y="2748"/>
                      <a:pt x="1730" y="2522"/>
                      <a:pt x="1379" y="2297"/>
                    </a:cubicBezTo>
                    <a:cubicBezTo>
                      <a:pt x="1204" y="2197"/>
                      <a:pt x="1078" y="1996"/>
                      <a:pt x="953" y="1821"/>
                    </a:cubicBezTo>
                    <a:cubicBezTo>
                      <a:pt x="502" y="1244"/>
                      <a:pt x="803" y="918"/>
                      <a:pt x="1379" y="743"/>
                    </a:cubicBezTo>
                    <a:cubicBezTo>
                      <a:pt x="1543" y="688"/>
                      <a:pt x="1710" y="664"/>
                      <a:pt x="1877" y="664"/>
                    </a:cubicBezTo>
                    <a:close/>
                    <a:moveTo>
                      <a:pt x="1775" y="0"/>
                    </a:moveTo>
                    <a:cubicBezTo>
                      <a:pt x="1312" y="0"/>
                      <a:pt x="870" y="167"/>
                      <a:pt x="502" y="517"/>
                    </a:cubicBezTo>
                    <a:cubicBezTo>
                      <a:pt x="76" y="918"/>
                      <a:pt x="1" y="1445"/>
                      <a:pt x="226" y="1946"/>
                    </a:cubicBezTo>
                    <a:cubicBezTo>
                      <a:pt x="452" y="2372"/>
                      <a:pt x="753" y="2698"/>
                      <a:pt x="1129" y="2948"/>
                    </a:cubicBezTo>
                    <a:cubicBezTo>
                      <a:pt x="1479" y="3149"/>
                      <a:pt x="1855" y="3349"/>
                      <a:pt x="2231" y="3525"/>
                    </a:cubicBezTo>
                    <a:cubicBezTo>
                      <a:pt x="4136" y="4377"/>
                      <a:pt x="6066" y="5254"/>
                      <a:pt x="7971" y="6106"/>
                    </a:cubicBezTo>
                    <a:cubicBezTo>
                      <a:pt x="7996" y="6081"/>
                      <a:pt x="7996" y="6056"/>
                      <a:pt x="7996" y="6056"/>
                    </a:cubicBezTo>
                    <a:cubicBezTo>
                      <a:pt x="8723" y="6382"/>
                      <a:pt x="9474" y="6758"/>
                      <a:pt x="10201" y="7084"/>
                    </a:cubicBezTo>
                    <a:cubicBezTo>
                      <a:pt x="12733" y="8212"/>
                      <a:pt x="15239" y="9314"/>
                      <a:pt x="17770" y="10442"/>
                    </a:cubicBezTo>
                    <a:cubicBezTo>
                      <a:pt x="19023" y="10994"/>
                      <a:pt x="20277" y="11570"/>
                      <a:pt x="21530" y="12121"/>
                    </a:cubicBezTo>
                    <a:cubicBezTo>
                      <a:pt x="24186" y="13299"/>
                      <a:pt x="26818" y="14477"/>
                      <a:pt x="29475" y="15655"/>
                    </a:cubicBezTo>
                    <a:cubicBezTo>
                      <a:pt x="31229" y="16457"/>
                      <a:pt x="33008" y="17234"/>
                      <a:pt x="34788" y="18011"/>
                    </a:cubicBezTo>
                    <a:cubicBezTo>
                      <a:pt x="34988" y="18111"/>
                      <a:pt x="35139" y="18237"/>
                      <a:pt x="35264" y="18412"/>
                    </a:cubicBezTo>
                    <a:cubicBezTo>
                      <a:pt x="35705" y="18986"/>
                      <a:pt x="36264" y="19307"/>
                      <a:pt x="36955" y="19307"/>
                    </a:cubicBezTo>
                    <a:cubicBezTo>
                      <a:pt x="37049" y="19307"/>
                      <a:pt x="37145" y="19301"/>
                      <a:pt x="37244" y="19289"/>
                    </a:cubicBezTo>
                    <a:cubicBezTo>
                      <a:pt x="37670" y="19264"/>
                      <a:pt x="38046" y="19089"/>
                      <a:pt x="38221" y="18613"/>
                    </a:cubicBezTo>
                    <a:cubicBezTo>
                      <a:pt x="38422" y="18136"/>
                      <a:pt x="38322" y="17710"/>
                      <a:pt x="38021" y="17334"/>
                    </a:cubicBezTo>
                    <a:cubicBezTo>
                      <a:pt x="37649" y="16916"/>
                      <a:pt x="37191" y="16627"/>
                      <a:pt x="36667" y="16627"/>
                    </a:cubicBezTo>
                    <a:cubicBezTo>
                      <a:pt x="36626" y="16627"/>
                      <a:pt x="36584" y="16629"/>
                      <a:pt x="36542" y="16633"/>
                    </a:cubicBezTo>
                    <a:cubicBezTo>
                      <a:pt x="36516" y="16634"/>
                      <a:pt x="36491" y="16634"/>
                      <a:pt x="36466" y="16634"/>
                    </a:cubicBezTo>
                    <a:cubicBezTo>
                      <a:pt x="35953" y="16634"/>
                      <a:pt x="35569" y="16397"/>
                      <a:pt x="35139" y="16182"/>
                    </a:cubicBezTo>
                    <a:cubicBezTo>
                      <a:pt x="35038" y="16131"/>
                      <a:pt x="34938" y="16056"/>
                      <a:pt x="34863" y="16006"/>
                    </a:cubicBezTo>
                    <a:cubicBezTo>
                      <a:pt x="32632" y="14903"/>
                      <a:pt x="30402" y="13801"/>
                      <a:pt x="28171" y="12698"/>
                    </a:cubicBezTo>
                    <a:cubicBezTo>
                      <a:pt x="27094" y="12172"/>
                      <a:pt x="26041" y="11620"/>
                      <a:pt x="24963" y="11094"/>
                    </a:cubicBezTo>
                    <a:cubicBezTo>
                      <a:pt x="22457" y="9866"/>
                      <a:pt x="19951" y="8613"/>
                      <a:pt x="17419" y="7385"/>
                    </a:cubicBezTo>
                    <a:cubicBezTo>
                      <a:pt x="16166" y="6758"/>
                      <a:pt x="14913" y="6131"/>
                      <a:pt x="13660" y="5530"/>
                    </a:cubicBezTo>
                    <a:cubicBezTo>
                      <a:pt x="12056" y="4728"/>
                      <a:pt x="10452" y="3951"/>
                      <a:pt x="8848" y="3174"/>
                    </a:cubicBezTo>
                    <a:cubicBezTo>
                      <a:pt x="7319" y="2422"/>
                      <a:pt x="5815" y="1670"/>
                      <a:pt x="4312" y="918"/>
                    </a:cubicBezTo>
                    <a:cubicBezTo>
                      <a:pt x="3685" y="618"/>
                      <a:pt x="3033" y="317"/>
                      <a:pt x="2382" y="91"/>
                    </a:cubicBezTo>
                    <a:cubicBezTo>
                      <a:pt x="2178" y="31"/>
                      <a:pt x="1975" y="0"/>
                      <a:pt x="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6"/>
              <p:cNvSpPr/>
              <p:nvPr/>
            </p:nvSpPr>
            <p:spPr>
              <a:xfrm rot="-1695468">
                <a:off x="6712864" y="2483925"/>
                <a:ext cx="1012006" cy="486654"/>
              </a:xfrm>
              <a:custGeom>
                <a:avLst/>
                <a:gdLst/>
                <a:ahLst/>
                <a:cxnLst/>
                <a:rect l="l" t="t" r="r" b="b"/>
                <a:pathLst>
                  <a:path w="37344" h="17958" extrusionOk="0">
                    <a:moveTo>
                      <a:pt x="1375" y="1"/>
                    </a:moveTo>
                    <a:cubicBezTo>
                      <a:pt x="1208" y="1"/>
                      <a:pt x="1041" y="25"/>
                      <a:pt x="877" y="80"/>
                    </a:cubicBezTo>
                    <a:cubicBezTo>
                      <a:pt x="301" y="255"/>
                      <a:pt x="0" y="581"/>
                      <a:pt x="451" y="1158"/>
                    </a:cubicBezTo>
                    <a:cubicBezTo>
                      <a:pt x="576" y="1333"/>
                      <a:pt x="702" y="1534"/>
                      <a:pt x="877" y="1634"/>
                    </a:cubicBezTo>
                    <a:cubicBezTo>
                      <a:pt x="1228" y="1859"/>
                      <a:pt x="1579" y="2085"/>
                      <a:pt x="1955" y="2235"/>
                    </a:cubicBezTo>
                    <a:cubicBezTo>
                      <a:pt x="4186" y="3238"/>
                      <a:pt x="6391" y="4215"/>
                      <a:pt x="8622" y="5193"/>
                    </a:cubicBezTo>
                    <a:cubicBezTo>
                      <a:pt x="11404" y="6421"/>
                      <a:pt x="14160" y="7674"/>
                      <a:pt x="16942" y="8902"/>
                    </a:cubicBezTo>
                    <a:cubicBezTo>
                      <a:pt x="18221" y="9478"/>
                      <a:pt x="19524" y="10055"/>
                      <a:pt x="20827" y="10606"/>
                    </a:cubicBezTo>
                    <a:cubicBezTo>
                      <a:pt x="20827" y="10606"/>
                      <a:pt x="20827" y="10581"/>
                      <a:pt x="20852" y="10556"/>
                    </a:cubicBezTo>
                    <a:cubicBezTo>
                      <a:pt x="21454" y="10857"/>
                      <a:pt x="22080" y="11158"/>
                      <a:pt x="22707" y="11433"/>
                    </a:cubicBezTo>
                    <a:cubicBezTo>
                      <a:pt x="25163" y="12536"/>
                      <a:pt x="27594" y="13614"/>
                      <a:pt x="30050" y="14692"/>
                    </a:cubicBezTo>
                    <a:cubicBezTo>
                      <a:pt x="31629" y="15393"/>
                      <a:pt x="33208" y="16120"/>
                      <a:pt x="34787" y="16822"/>
                    </a:cubicBezTo>
                    <a:cubicBezTo>
                      <a:pt x="35013" y="16922"/>
                      <a:pt x="35138" y="17047"/>
                      <a:pt x="35263" y="17248"/>
                    </a:cubicBezTo>
                    <a:cubicBezTo>
                      <a:pt x="35535" y="17745"/>
                      <a:pt x="35989" y="17957"/>
                      <a:pt x="36517" y="17957"/>
                    </a:cubicBezTo>
                    <a:cubicBezTo>
                      <a:pt x="36575" y="17957"/>
                      <a:pt x="36633" y="17955"/>
                      <a:pt x="36692" y="17950"/>
                    </a:cubicBezTo>
                    <a:cubicBezTo>
                      <a:pt x="37193" y="17925"/>
                      <a:pt x="37343" y="17549"/>
                      <a:pt x="37043" y="17148"/>
                    </a:cubicBezTo>
                    <a:cubicBezTo>
                      <a:pt x="36770" y="16807"/>
                      <a:pt x="36435" y="16589"/>
                      <a:pt x="36001" y="16589"/>
                    </a:cubicBezTo>
                    <a:cubicBezTo>
                      <a:pt x="35957" y="16589"/>
                      <a:pt x="35911" y="16592"/>
                      <a:pt x="35865" y="16596"/>
                    </a:cubicBezTo>
                    <a:cubicBezTo>
                      <a:pt x="35829" y="16600"/>
                      <a:pt x="35794" y="16601"/>
                      <a:pt x="35760" y="16601"/>
                    </a:cubicBezTo>
                    <a:cubicBezTo>
                      <a:pt x="35530" y="16601"/>
                      <a:pt x="35331" y="16530"/>
                      <a:pt x="35113" y="16421"/>
                    </a:cubicBezTo>
                    <a:cubicBezTo>
                      <a:pt x="33559" y="15669"/>
                      <a:pt x="32005" y="14917"/>
                      <a:pt x="30451" y="14140"/>
                    </a:cubicBezTo>
                    <a:cubicBezTo>
                      <a:pt x="29123" y="13488"/>
                      <a:pt x="27795" y="12837"/>
                      <a:pt x="26466" y="12185"/>
                    </a:cubicBezTo>
                    <a:cubicBezTo>
                      <a:pt x="25163" y="11559"/>
                      <a:pt x="23885" y="10907"/>
                      <a:pt x="22582" y="10280"/>
                    </a:cubicBezTo>
                    <a:cubicBezTo>
                      <a:pt x="20201" y="9103"/>
                      <a:pt x="17845" y="7925"/>
                      <a:pt x="15464" y="6747"/>
                    </a:cubicBezTo>
                    <a:cubicBezTo>
                      <a:pt x="14361" y="6195"/>
                      <a:pt x="13258" y="5644"/>
                      <a:pt x="12130" y="5092"/>
                    </a:cubicBezTo>
                    <a:cubicBezTo>
                      <a:pt x="10777" y="4441"/>
                      <a:pt x="9424" y="3764"/>
                      <a:pt x="8070" y="3112"/>
                    </a:cubicBezTo>
                    <a:cubicBezTo>
                      <a:pt x="6692" y="2411"/>
                      <a:pt x="5288" y="1734"/>
                      <a:pt x="3910" y="1032"/>
                    </a:cubicBezTo>
                    <a:cubicBezTo>
                      <a:pt x="3358" y="757"/>
                      <a:pt x="2807" y="456"/>
                      <a:pt x="2256" y="205"/>
                    </a:cubicBezTo>
                    <a:cubicBezTo>
                      <a:pt x="1968" y="77"/>
                      <a:pt x="1670" y="1"/>
                      <a:pt x="13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6"/>
              <p:cNvSpPr/>
              <p:nvPr/>
            </p:nvSpPr>
            <p:spPr>
              <a:xfrm rot="-1695468">
                <a:off x="7140826" y="2228120"/>
                <a:ext cx="1041219" cy="523238"/>
              </a:xfrm>
              <a:custGeom>
                <a:avLst/>
                <a:gdLst/>
                <a:ahLst/>
                <a:cxnLst/>
                <a:rect l="l" t="t" r="r" b="b"/>
                <a:pathLst>
                  <a:path w="38422" h="19308" extrusionOk="0">
                    <a:moveTo>
                      <a:pt x="36527" y="664"/>
                    </a:moveTo>
                    <a:cubicBezTo>
                      <a:pt x="36697" y="664"/>
                      <a:pt x="36870" y="688"/>
                      <a:pt x="37043" y="743"/>
                    </a:cubicBezTo>
                    <a:cubicBezTo>
                      <a:pt x="37619" y="918"/>
                      <a:pt x="37895" y="1244"/>
                      <a:pt x="37469" y="1821"/>
                    </a:cubicBezTo>
                    <a:cubicBezTo>
                      <a:pt x="37344" y="1996"/>
                      <a:pt x="37193" y="2197"/>
                      <a:pt x="37018" y="2297"/>
                    </a:cubicBezTo>
                    <a:cubicBezTo>
                      <a:pt x="36692" y="2522"/>
                      <a:pt x="36341" y="2748"/>
                      <a:pt x="35965" y="2898"/>
                    </a:cubicBezTo>
                    <a:cubicBezTo>
                      <a:pt x="33734" y="3901"/>
                      <a:pt x="31504" y="4878"/>
                      <a:pt x="29298" y="5856"/>
                    </a:cubicBezTo>
                    <a:cubicBezTo>
                      <a:pt x="26516" y="7084"/>
                      <a:pt x="23760" y="8337"/>
                      <a:pt x="20978" y="9565"/>
                    </a:cubicBezTo>
                    <a:cubicBezTo>
                      <a:pt x="19674" y="10141"/>
                      <a:pt x="18396" y="10718"/>
                      <a:pt x="17093" y="11269"/>
                    </a:cubicBezTo>
                    <a:cubicBezTo>
                      <a:pt x="17093" y="11269"/>
                      <a:pt x="17068" y="11244"/>
                      <a:pt x="17068" y="11219"/>
                    </a:cubicBezTo>
                    <a:cubicBezTo>
                      <a:pt x="16441" y="11520"/>
                      <a:pt x="15840" y="11821"/>
                      <a:pt x="15213" y="12096"/>
                    </a:cubicBezTo>
                    <a:cubicBezTo>
                      <a:pt x="12757" y="13199"/>
                      <a:pt x="10301" y="14277"/>
                      <a:pt x="7870" y="15355"/>
                    </a:cubicBezTo>
                    <a:cubicBezTo>
                      <a:pt x="6291" y="16056"/>
                      <a:pt x="4712" y="16783"/>
                      <a:pt x="3133" y="17485"/>
                    </a:cubicBezTo>
                    <a:cubicBezTo>
                      <a:pt x="2907" y="17585"/>
                      <a:pt x="2757" y="17710"/>
                      <a:pt x="2657" y="17911"/>
                    </a:cubicBezTo>
                    <a:cubicBezTo>
                      <a:pt x="2363" y="18408"/>
                      <a:pt x="1926" y="18620"/>
                      <a:pt x="1402" y="18620"/>
                    </a:cubicBezTo>
                    <a:cubicBezTo>
                      <a:pt x="1345" y="18620"/>
                      <a:pt x="1287" y="18618"/>
                      <a:pt x="1228" y="18613"/>
                    </a:cubicBezTo>
                    <a:cubicBezTo>
                      <a:pt x="727" y="18588"/>
                      <a:pt x="577" y="18212"/>
                      <a:pt x="877" y="17811"/>
                    </a:cubicBezTo>
                    <a:cubicBezTo>
                      <a:pt x="1127" y="17470"/>
                      <a:pt x="1481" y="17252"/>
                      <a:pt x="1918" y="17252"/>
                    </a:cubicBezTo>
                    <a:cubicBezTo>
                      <a:pt x="1963" y="17252"/>
                      <a:pt x="2009" y="17255"/>
                      <a:pt x="2055" y="17259"/>
                    </a:cubicBezTo>
                    <a:cubicBezTo>
                      <a:pt x="2088" y="17263"/>
                      <a:pt x="2120" y="17264"/>
                      <a:pt x="2152" y="17264"/>
                    </a:cubicBezTo>
                    <a:cubicBezTo>
                      <a:pt x="2371" y="17264"/>
                      <a:pt x="2589" y="17193"/>
                      <a:pt x="2807" y="17084"/>
                    </a:cubicBezTo>
                    <a:cubicBezTo>
                      <a:pt x="4336" y="16332"/>
                      <a:pt x="5915" y="15580"/>
                      <a:pt x="7469" y="14803"/>
                    </a:cubicBezTo>
                    <a:cubicBezTo>
                      <a:pt x="8797" y="14151"/>
                      <a:pt x="10125" y="13500"/>
                      <a:pt x="11454" y="12848"/>
                    </a:cubicBezTo>
                    <a:cubicBezTo>
                      <a:pt x="12732" y="12222"/>
                      <a:pt x="14035" y="11570"/>
                      <a:pt x="15338" y="10943"/>
                    </a:cubicBezTo>
                    <a:cubicBezTo>
                      <a:pt x="17694" y="9766"/>
                      <a:pt x="20075" y="8588"/>
                      <a:pt x="22456" y="7410"/>
                    </a:cubicBezTo>
                    <a:cubicBezTo>
                      <a:pt x="23559" y="6858"/>
                      <a:pt x="24662" y="6307"/>
                      <a:pt x="25765" y="5755"/>
                    </a:cubicBezTo>
                    <a:cubicBezTo>
                      <a:pt x="27118" y="5104"/>
                      <a:pt x="28496" y="4427"/>
                      <a:pt x="29850" y="3775"/>
                    </a:cubicBezTo>
                    <a:cubicBezTo>
                      <a:pt x="31228" y="3074"/>
                      <a:pt x="32632" y="2397"/>
                      <a:pt x="34010" y="1695"/>
                    </a:cubicBezTo>
                    <a:cubicBezTo>
                      <a:pt x="34562" y="1420"/>
                      <a:pt x="35113" y="1119"/>
                      <a:pt x="35664" y="868"/>
                    </a:cubicBezTo>
                    <a:cubicBezTo>
                      <a:pt x="35936" y="740"/>
                      <a:pt x="36228" y="664"/>
                      <a:pt x="36527" y="664"/>
                    </a:cubicBezTo>
                    <a:close/>
                    <a:moveTo>
                      <a:pt x="36642" y="0"/>
                    </a:moveTo>
                    <a:cubicBezTo>
                      <a:pt x="36445" y="0"/>
                      <a:pt x="36244" y="31"/>
                      <a:pt x="36040" y="91"/>
                    </a:cubicBezTo>
                    <a:cubicBezTo>
                      <a:pt x="35389" y="317"/>
                      <a:pt x="34737" y="618"/>
                      <a:pt x="34110" y="918"/>
                    </a:cubicBezTo>
                    <a:cubicBezTo>
                      <a:pt x="32582" y="1670"/>
                      <a:pt x="31078" y="2422"/>
                      <a:pt x="29574" y="3174"/>
                    </a:cubicBezTo>
                    <a:cubicBezTo>
                      <a:pt x="27970" y="3951"/>
                      <a:pt x="26366" y="4728"/>
                      <a:pt x="24762" y="5530"/>
                    </a:cubicBezTo>
                    <a:cubicBezTo>
                      <a:pt x="23509" y="6131"/>
                      <a:pt x="22256" y="6758"/>
                      <a:pt x="20978" y="7385"/>
                    </a:cubicBezTo>
                    <a:cubicBezTo>
                      <a:pt x="18471" y="8613"/>
                      <a:pt x="15965" y="9866"/>
                      <a:pt x="13459" y="11094"/>
                    </a:cubicBezTo>
                    <a:cubicBezTo>
                      <a:pt x="12381" y="11620"/>
                      <a:pt x="11303" y="12172"/>
                      <a:pt x="10251" y="12698"/>
                    </a:cubicBezTo>
                    <a:cubicBezTo>
                      <a:pt x="8020" y="13801"/>
                      <a:pt x="5790" y="14903"/>
                      <a:pt x="3559" y="16006"/>
                    </a:cubicBezTo>
                    <a:cubicBezTo>
                      <a:pt x="3459" y="16056"/>
                      <a:pt x="3384" y="16131"/>
                      <a:pt x="3283" y="16182"/>
                    </a:cubicBezTo>
                    <a:cubicBezTo>
                      <a:pt x="2853" y="16397"/>
                      <a:pt x="2469" y="16634"/>
                      <a:pt x="1956" y="16634"/>
                    </a:cubicBezTo>
                    <a:cubicBezTo>
                      <a:pt x="1931" y="16634"/>
                      <a:pt x="1905" y="16634"/>
                      <a:pt x="1880" y="16633"/>
                    </a:cubicBezTo>
                    <a:cubicBezTo>
                      <a:pt x="1836" y="16629"/>
                      <a:pt x="1793" y="16627"/>
                      <a:pt x="1750" y="16627"/>
                    </a:cubicBezTo>
                    <a:cubicBezTo>
                      <a:pt x="1206" y="16627"/>
                      <a:pt x="750" y="16916"/>
                      <a:pt x="401" y="17334"/>
                    </a:cubicBezTo>
                    <a:cubicBezTo>
                      <a:pt x="100" y="17710"/>
                      <a:pt x="0" y="18136"/>
                      <a:pt x="175" y="18613"/>
                    </a:cubicBezTo>
                    <a:cubicBezTo>
                      <a:pt x="351" y="19089"/>
                      <a:pt x="752" y="19264"/>
                      <a:pt x="1178" y="19289"/>
                    </a:cubicBezTo>
                    <a:cubicBezTo>
                      <a:pt x="1277" y="19301"/>
                      <a:pt x="1373" y="19307"/>
                      <a:pt x="1467" y="19307"/>
                    </a:cubicBezTo>
                    <a:cubicBezTo>
                      <a:pt x="2158" y="19307"/>
                      <a:pt x="2714" y="18986"/>
                      <a:pt x="3133" y="18412"/>
                    </a:cubicBezTo>
                    <a:cubicBezTo>
                      <a:pt x="3283" y="18237"/>
                      <a:pt x="3434" y="18111"/>
                      <a:pt x="3634" y="18011"/>
                    </a:cubicBezTo>
                    <a:cubicBezTo>
                      <a:pt x="5414" y="17234"/>
                      <a:pt x="7168" y="16457"/>
                      <a:pt x="8947" y="15655"/>
                    </a:cubicBezTo>
                    <a:cubicBezTo>
                      <a:pt x="11579" y="14477"/>
                      <a:pt x="14236" y="13299"/>
                      <a:pt x="16892" y="12121"/>
                    </a:cubicBezTo>
                    <a:cubicBezTo>
                      <a:pt x="18145" y="11570"/>
                      <a:pt x="19399" y="10994"/>
                      <a:pt x="20652" y="10442"/>
                    </a:cubicBezTo>
                    <a:cubicBezTo>
                      <a:pt x="23158" y="9314"/>
                      <a:pt x="25689" y="8212"/>
                      <a:pt x="28221" y="7084"/>
                    </a:cubicBezTo>
                    <a:cubicBezTo>
                      <a:pt x="28947" y="6758"/>
                      <a:pt x="29674" y="6382"/>
                      <a:pt x="30426" y="6056"/>
                    </a:cubicBezTo>
                    <a:cubicBezTo>
                      <a:pt x="30426" y="6056"/>
                      <a:pt x="30426" y="6081"/>
                      <a:pt x="30451" y="6106"/>
                    </a:cubicBezTo>
                    <a:cubicBezTo>
                      <a:pt x="32356" y="5254"/>
                      <a:pt x="34286" y="4377"/>
                      <a:pt x="36191" y="3525"/>
                    </a:cubicBezTo>
                    <a:cubicBezTo>
                      <a:pt x="36567" y="3349"/>
                      <a:pt x="36917" y="3149"/>
                      <a:pt x="37268" y="2948"/>
                    </a:cubicBezTo>
                    <a:cubicBezTo>
                      <a:pt x="37669" y="2698"/>
                      <a:pt x="37970" y="2372"/>
                      <a:pt x="38171" y="1946"/>
                    </a:cubicBezTo>
                    <a:cubicBezTo>
                      <a:pt x="38421" y="1445"/>
                      <a:pt x="38346" y="918"/>
                      <a:pt x="37920" y="517"/>
                    </a:cubicBezTo>
                    <a:cubicBezTo>
                      <a:pt x="37534" y="167"/>
                      <a:pt x="37100" y="0"/>
                      <a:pt x="36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6"/>
              <p:cNvSpPr/>
              <p:nvPr/>
            </p:nvSpPr>
            <p:spPr>
              <a:xfrm rot="-1695468">
                <a:off x="7156203" y="2245812"/>
                <a:ext cx="1011328" cy="486654"/>
              </a:xfrm>
              <a:custGeom>
                <a:avLst/>
                <a:gdLst/>
                <a:ahLst/>
                <a:cxnLst/>
                <a:rect l="l" t="t" r="r" b="b"/>
                <a:pathLst>
                  <a:path w="37319" h="17958" extrusionOk="0">
                    <a:moveTo>
                      <a:pt x="35951" y="1"/>
                    </a:moveTo>
                    <a:cubicBezTo>
                      <a:pt x="35652" y="1"/>
                      <a:pt x="35360" y="77"/>
                      <a:pt x="35088" y="205"/>
                    </a:cubicBezTo>
                    <a:cubicBezTo>
                      <a:pt x="34537" y="456"/>
                      <a:pt x="33986" y="757"/>
                      <a:pt x="33434" y="1032"/>
                    </a:cubicBezTo>
                    <a:cubicBezTo>
                      <a:pt x="32056" y="1734"/>
                      <a:pt x="30652" y="2411"/>
                      <a:pt x="29274" y="3112"/>
                    </a:cubicBezTo>
                    <a:cubicBezTo>
                      <a:pt x="27920" y="3764"/>
                      <a:pt x="26542" y="4441"/>
                      <a:pt x="25189" y="5092"/>
                    </a:cubicBezTo>
                    <a:cubicBezTo>
                      <a:pt x="24086" y="5644"/>
                      <a:pt x="22983" y="6195"/>
                      <a:pt x="21880" y="6747"/>
                    </a:cubicBezTo>
                    <a:cubicBezTo>
                      <a:pt x="19499" y="7925"/>
                      <a:pt x="17118" y="9103"/>
                      <a:pt x="14762" y="10280"/>
                    </a:cubicBezTo>
                    <a:cubicBezTo>
                      <a:pt x="13459" y="10907"/>
                      <a:pt x="12156" y="11559"/>
                      <a:pt x="10878" y="12185"/>
                    </a:cubicBezTo>
                    <a:cubicBezTo>
                      <a:pt x="9549" y="12837"/>
                      <a:pt x="8221" y="13488"/>
                      <a:pt x="6893" y="14140"/>
                    </a:cubicBezTo>
                    <a:cubicBezTo>
                      <a:pt x="5339" y="14917"/>
                      <a:pt x="3760" y="15669"/>
                      <a:pt x="2231" y="16421"/>
                    </a:cubicBezTo>
                    <a:cubicBezTo>
                      <a:pt x="2013" y="16530"/>
                      <a:pt x="1795" y="16601"/>
                      <a:pt x="1576" y="16601"/>
                    </a:cubicBezTo>
                    <a:cubicBezTo>
                      <a:pt x="1544" y="16601"/>
                      <a:pt x="1512" y="16600"/>
                      <a:pt x="1479" y="16596"/>
                    </a:cubicBezTo>
                    <a:cubicBezTo>
                      <a:pt x="1433" y="16592"/>
                      <a:pt x="1387" y="16589"/>
                      <a:pt x="1342" y="16589"/>
                    </a:cubicBezTo>
                    <a:cubicBezTo>
                      <a:pt x="905" y="16589"/>
                      <a:pt x="551" y="16807"/>
                      <a:pt x="301" y="17148"/>
                    </a:cubicBezTo>
                    <a:cubicBezTo>
                      <a:pt x="1" y="17549"/>
                      <a:pt x="151" y="17925"/>
                      <a:pt x="652" y="17950"/>
                    </a:cubicBezTo>
                    <a:cubicBezTo>
                      <a:pt x="711" y="17955"/>
                      <a:pt x="769" y="17957"/>
                      <a:pt x="826" y="17957"/>
                    </a:cubicBezTo>
                    <a:cubicBezTo>
                      <a:pt x="1350" y="17957"/>
                      <a:pt x="1787" y="17745"/>
                      <a:pt x="2081" y="17248"/>
                    </a:cubicBezTo>
                    <a:cubicBezTo>
                      <a:pt x="2181" y="17047"/>
                      <a:pt x="2331" y="16922"/>
                      <a:pt x="2557" y="16822"/>
                    </a:cubicBezTo>
                    <a:cubicBezTo>
                      <a:pt x="4136" y="16120"/>
                      <a:pt x="5715" y="15393"/>
                      <a:pt x="7294" y="14692"/>
                    </a:cubicBezTo>
                    <a:cubicBezTo>
                      <a:pt x="9725" y="13614"/>
                      <a:pt x="12181" y="12536"/>
                      <a:pt x="14637" y="11433"/>
                    </a:cubicBezTo>
                    <a:cubicBezTo>
                      <a:pt x="15264" y="11158"/>
                      <a:pt x="15865" y="10857"/>
                      <a:pt x="16492" y="10556"/>
                    </a:cubicBezTo>
                    <a:cubicBezTo>
                      <a:pt x="16492" y="10581"/>
                      <a:pt x="16517" y="10606"/>
                      <a:pt x="16517" y="10606"/>
                    </a:cubicBezTo>
                    <a:cubicBezTo>
                      <a:pt x="17820" y="10055"/>
                      <a:pt x="19098" y="9478"/>
                      <a:pt x="20402" y="8902"/>
                    </a:cubicBezTo>
                    <a:cubicBezTo>
                      <a:pt x="23184" y="7674"/>
                      <a:pt x="25940" y="6421"/>
                      <a:pt x="28722" y="5193"/>
                    </a:cubicBezTo>
                    <a:cubicBezTo>
                      <a:pt x="30928" y="4215"/>
                      <a:pt x="33158" y="3238"/>
                      <a:pt x="35389" y="2235"/>
                    </a:cubicBezTo>
                    <a:cubicBezTo>
                      <a:pt x="35765" y="2085"/>
                      <a:pt x="36116" y="1859"/>
                      <a:pt x="36442" y="1634"/>
                    </a:cubicBezTo>
                    <a:cubicBezTo>
                      <a:pt x="36617" y="1534"/>
                      <a:pt x="36768" y="1333"/>
                      <a:pt x="36893" y="1158"/>
                    </a:cubicBezTo>
                    <a:cubicBezTo>
                      <a:pt x="37319" y="581"/>
                      <a:pt x="37043" y="255"/>
                      <a:pt x="36467" y="80"/>
                    </a:cubicBezTo>
                    <a:cubicBezTo>
                      <a:pt x="36294" y="25"/>
                      <a:pt x="36121" y="1"/>
                      <a:pt x="35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 name="TextBox 6">
            <a:extLst>
              <a:ext uri="{FF2B5EF4-FFF2-40B4-BE49-F238E27FC236}">
                <a16:creationId xmlns:a16="http://schemas.microsoft.com/office/drawing/2014/main" id="{B8EFF4A8-436E-F609-9BE3-2912BC330ACE}"/>
              </a:ext>
            </a:extLst>
          </p:cNvPr>
          <p:cNvSpPr txBox="1"/>
          <p:nvPr/>
        </p:nvSpPr>
        <p:spPr>
          <a:xfrm>
            <a:off x="1945905" y="283377"/>
            <a:ext cx="5085706" cy="2246769"/>
          </a:xfrm>
          <a:prstGeom prst="rect">
            <a:avLst/>
          </a:prstGeom>
          <a:noFill/>
        </p:spPr>
        <p:txBody>
          <a:bodyPr wrap="square">
            <a:spAutoFit/>
          </a:bodyPr>
          <a:lstStyle/>
          <a:p>
            <a:pPr algn="l"/>
            <a:r>
              <a:rPr lang="en-IN" b="0" i="0" dirty="0">
                <a:effectLst/>
                <a:latin typeface="Söhne"/>
              </a:rPr>
              <a:t>Computational Time</a:t>
            </a:r>
          </a:p>
          <a:p>
            <a:pPr algn="l">
              <a:buFont typeface="Arial" panose="020B0604020202020204" pitchFamily="34" charset="0"/>
              <a:buChar char="•"/>
            </a:pPr>
            <a:r>
              <a:rPr lang="en-IN" b="0" i="0" dirty="0">
                <a:solidFill>
                  <a:srgbClr val="374151"/>
                </a:solidFill>
                <a:effectLst/>
                <a:latin typeface="Söhne"/>
              </a:rPr>
              <a:t>Fastest and slowest models (e.g., DT: 0.1307 </a:t>
            </a:r>
            <a:r>
              <a:rPr lang="en-IN" b="0" i="0" dirty="0" err="1">
                <a:solidFill>
                  <a:srgbClr val="374151"/>
                </a:solidFill>
                <a:effectLst/>
                <a:latin typeface="Söhne"/>
              </a:rPr>
              <a:t>ms</a:t>
            </a:r>
            <a:r>
              <a:rPr lang="en-IN" b="0" i="0" dirty="0">
                <a:solidFill>
                  <a:srgbClr val="374151"/>
                </a:solidFill>
                <a:effectLst/>
                <a:latin typeface="Söhne"/>
              </a:rPr>
              <a:t>, MLP: 4298.1025 </a:t>
            </a:r>
            <a:r>
              <a:rPr lang="en-IN" b="0" i="0" dirty="0" err="1">
                <a:solidFill>
                  <a:srgbClr val="374151"/>
                </a:solidFill>
                <a:effectLst/>
                <a:latin typeface="Söhne"/>
              </a:rPr>
              <a:t>ms</a:t>
            </a:r>
            <a:r>
              <a:rPr lang="en-IN" b="0" i="0" dirty="0">
                <a:solidFill>
                  <a:srgbClr val="374151"/>
                </a:solidFill>
                <a:effectLst/>
                <a:latin typeface="Söhne"/>
              </a:rPr>
              <a:t>)</a:t>
            </a:r>
          </a:p>
          <a:p>
            <a:pPr algn="l">
              <a:buFont typeface="Arial" panose="020B0604020202020204" pitchFamily="34" charset="0"/>
              <a:buChar char="•"/>
            </a:pPr>
            <a:r>
              <a:rPr lang="en-IN" b="0" i="0" dirty="0">
                <a:solidFill>
                  <a:srgbClr val="374151"/>
                </a:solidFill>
                <a:effectLst/>
                <a:latin typeface="Söhne"/>
              </a:rPr>
              <a:t>Trade-off between accuracy and computational time (e.g., MLP vs DT)</a:t>
            </a:r>
          </a:p>
          <a:p>
            <a:pPr algn="l"/>
            <a:r>
              <a:rPr lang="en-IN" b="0" i="0" dirty="0">
                <a:effectLst/>
                <a:latin typeface="Söhne"/>
              </a:rPr>
              <a:t>Evaluation Metrics Table</a:t>
            </a:r>
          </a:p>
          <a:p>
            <a:pPr algn="l">
              <a:buFont typeface="Arial" panose="020B0604020202020204" pitchFamily="34" charset="0"/>
              <a:buChar char="•"/>
            </a:pPr>
            <a:r>
              <a:rPr lang="en-IN" b="0" i="0" dirty="0">
                <a:solidFill>
                  <a:srgbClr val="374151"/>
                </a:solidFill>
                <a:effectLst/>
                <a:latin typeface="Söhne"/>
              </a:rPr>
              <a:t>Table 4.3.1 highlights (e.g., SVC highest accuracy but longer time, DT fastest but less accurate)</a:t>
            </a:r>
          </a:p>
          <a:p>
            <a:br>
              <a:rPr lang="en-IN" dirty="0"/>
            </a:br>
            <a:endParaRPr lang="en-IN" dirty="0"/>
          </a:p>
        </p:txBody>
      </p:sp>
      <p:pic>
        <p:nvPicPr>
          <p:cNvPr id="10" name="Picture 9">
            <a:extLst>
              <a:ext uri="{FF2B5EF4-FFF2-40B4-BE49-F238E27FC236}">
                <a16:creationId xmlns:a16="http://schemas.microsoft.com/office/drawing/2014/main" id="{8DC8C070-C9B8-24BE-F477-6367259A6B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212" y="2094698"/>
            <a:ext cx="9039749" cy="2929365"/>
          </a:xfrm>
          <a:prstGeom prst="rect">
            <a:avLst/>
          </a:prstGeom>
          <a:noFill/>
          <a:ln>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47"/>
          <p:cNvSpPr txBox="1">
            <a:spLocks noGrp="1"/>
          </p:cNvSpPr>
          <p:nvPr>
            <p:ph type="title"/>
          </p:nvPr>
        </p:nvSpPr>
        <p:spPr>
          <a:xfrm>
            <a:off x="463146"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Discussion, Conclusion and Future Work</a:t>
            </a:r>
            <a:endParaRPr sz="2400" dirty="0"/>
          </a:p>
        </p:txBody>
      </p:sp>
      <p:sp>
        <p:nvSpPr>
          <p:cNvPr id="1126" name="Google Shape;1126;p47"/>
          <p:cNvSpPr txBox="1">
            <a:spLocks noGrp="1"/>
          </p:cNvSpPr>
          <p:nvPr>
            <p:ph type="subTitle" idx="2"/>
          </p:nvPr>
        </p:nvSpPr>
        <p:spPr>
          <a:xfrm>
            <a:off x="-35555" y="468791"/>
            <a:ext cx="9215110" cy="23506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600" dirty="0">
                <a:solidFill>
                  <a:srgbClr val="00B050"/>
                </a:solidFill>
              </a:rPr>
              <a:t>Key Findings</a:t>
            </a:r>
          </a:p>
          <a:p>
            <a:pPr marL="285750" lvl="0" indent="-285750" algn="l" rtl="0">
              <a:spcBef>
                <a:spcPts val="0"/>
              </a:spcBef>
              <a:spcAft>
                <a:spcPts val="0"/>
              </a:spcAft>
              <a:buFont typeface="Arial" panose="020B0604020202020204" pitchFamily="34" charset="0"/>
              <a:buChar char="•"/>
            </a:pPr>
            <a:r>
              <a:rPr lang="en-US" sz="1600" dirty="0"/>
              <a:t>Varied performance among classifiers.</a:t>
            </a:r>
          </a:p>
          <a:p>
            <a:pPr marL="285750" lvl="0" indent="-285750" algn="l" rtl="0">
              <a:spcBef>
                <a:spcPts val="0"/>
              </a:spcBef>
              <a:spcAft>
                <a:spcPts val="0"/>
              </a:spcAft>
              <a:buFont typeface="Arial" panose="020B0604020202020204" pitchFamily="34" charset="0"/>
              <a:buChar char="•"/>
            </a:pPr>
            <a:r>
              <a:rPr lang="en-US" sz="1600" dirty="0"/>
              <a:t>Importance of feature selection.</a:t>
            </a:r>
          </a:p>
          <a:p>
            <a:pPr marL="285750" lvl="0" indent="-285750" algn="l" rtl="0">
              <a:spcBef>
                <a:spcPts val="0"/>
              </a:spcBef>
              <a:spcAft>
                <a:spcPts val="0"/>
              </a:spcAft>
              <a:buFont typeface="Arial" panose="020B0604020202020204" pitchFamily="34" charset="0"/>
              <a:buChar char="•"/>
            </a:pPr>
            <a:r>
              <a:rPr lang="en-US" sz="1600" dirty="0"/>
              <a:t>Trade-off between accuracy and computational time.</a:t>
            </a:r>
          </a:p>
          <a:p>
            <a:pPr marL="285750" lvl="0" indent="-285750" algn="l" rtl="0">
              <a:spcBef>
                <a:spcPts val="0"/>
              </a:spcBef>
              <a:spcAft>
                <a:spcPts val="0"/>
              </a:spcAft>
              <a:buFont typeface="Arial" panose="020B0604020202020204" pitchFamily="34" charset="0"/>
              <a:buChar char="•"/>
            </a:pPr>
            <a:r>
              <a:rPr lang="en-US" sz="1600" dirty="0"/>
              <a:t>Limitations</a:t>
            </a:r>
          </a:p>
          <a:p>
            <a:pPr marL="0" lvl="0" indent="0" algn="l" rtl="0">
              <a:spcBef>
                <a:spcPts val="0"/>
              </a:spcBef>
              <a:spcAft>
                <a:spcPts val="0"/>
              </a:spcAft>
            </a:pPr>
            <a:r>
              <a:rPr lang="en-US" sz="1600" dirty="0">
                <a:solidFill>
                  <a:srgbClr val="00B050"/>
                </a:solidFill>
              </a:rPr>
              <a:t>Computational constraints.</a:t>
            </a:r>
          </a:p>
          <a:p>
            <a:pPr marL="285750" lvl="0" indent="-285750" algn="l" rtl="0">
              <a:spcBef>
                <a:spcPts val="0"/>
              </a:spcBef>
              <a:spcAft>
                <a:spcPts val="0"/>
              </a:spcAft>
              <a:buFont typeface="Arial" panose="020B0604020202020204" pitchFamily="34" charset="0"/>
              <a:buChar char="•"/>
            </a:pPr>
            <a:r>
              <a:rPr lang="en-US" sz="1600" dirty="0"/>
              <a:t>Lack of evaluation on advanced neural networks (CNNs, RNNs).</a:t>
            </a:r>
          </a:p>
          <a:p>
            <a:pPr marL="0" lvl="0" indent="0" algn="l" rtl="0">
              <a:spcBef>
                <a:spcPts val="0"/>
              </a:spcBef>
              <a:spcAft>
                <a:spcPts val="0"/>
              </a:spcAft>
            </a:pPr>
            <a:r>
              <a:rPr lang="en-US" sz="1600" dirty="0"/>
              <a:t> </a:t>
            </a:r>
            <a:r>
              <a:rPr lang="en-US" sz="1600" dirty="0">
                <a:solidFill>
                  <a:srgbClr val="00B050"/>
                </a:solidFill>
              </a:rPr>
              <a:t>Future Work</a:t>
            </a:r>
          </a:p>
          <a:p>
            <a:pPr marL="285750" lvl="0" indent="-285750" algn="l" rtl="0">
              <a:spcBef>
                <a:spcPts val="0"/>
              </a:spcBef>
              <a:spcAft>
                <a:spcPts val="0"/>
              </a:spcAft>
              <a:buFont typeface="Arial" panose="020B0604020202020204" pitchFamily="34" charset="0"/>
              <a:buChar char="•"/>
            </a:pPr>
            <a:r>
              <a:rPr lang="en-US" sz="1600" dirty="0"/>
              <a:t>Feature engineering techniques like PCA, t-SNE.</a:t>
            </a:r>
          </a:p>
          <a:p>
            <a:pPr marL="285750" lvl="0" indent="-285750" algn="l" rtl="0">
              <a:spcBef>
                <a:spcPts val="0"/>
              </a:spcBef>
              <a:spcAft>
                <a:spcPts val="0"/>
              </a:spcAft>
              <a:buFont typeface="Arial" panose="020B0604020202020204" pitchFamily="34" charset="0"/>
              <a:buChar char="•"/>
            </a:pPr>
            <a:r>
              <a:rPr lang="en-US" sz="1600" dirty="0"/>
              <a:t>Incorporate advanced neural networks.</a:t>
            </a:r>
          </a:p>
          <a:p>
            <a:pPr marL="285750" lvl="0" indent="-285750" algn="l" rtl="0">
              <a:spcBef>
                <a:spcPts val="0"/>
              </a:spcBef>
              <a:spcAft>
                <a:spcPts val="0"/>
              </a:spcAft>
              <a:buFont typeface="Arial" panose="020B0604020202020204" pitchFamily="34" charset="0"/>
              <a:buChar char="•"/>
            </a:pPr>
            <a:r>
              <a:rPr lang="en-US" sz="1600" dirty="0"/>
              <a:t>Ensemble methods.</a:t>
            </a:r>
          </a:p>
          <a:p>
            <a:pPr marL="285750" lvl="0" indent="-285750" algn="l" rtl="0">
              <a:spcBef>
                <a:spcPts val="0"/>
              </a:spcBef>
              <a:spcAft>
                <a:spcPts val="0"/>
              </a:spcAft>
              <a:buFont typeface="Arial" panose="020B0604020202020204" pitchFamily="34" charset="0"/>
              <a:buChar char="•"/>
            </a:pPr>
            <a:r>
              <a:rPr lang="en-US" sz="1600" dirty="0"/>
              <a:t>Dataset augmentation.</a:t>
            </a:r>
          </a:p>
          <a:p>
            <a:pPr marL="285750" lvl="0" indent="-285750" algn="l" rtl="0">
              <a:spcBef>
                <a:spcPts val="0"/>
              </a:spcBef>
              <a:spcAft>
                <a:spcPts val="0"/>
              </a:spcAft>
              <a:buFont typeface="Arial" panose="020B0604020202020204" pitchFamily="34" charset="0"/>
              <a:buChar char="•"/>
            </a:pPr>
            <a:r>
              <a:rPr lang="en-US" sz="1600" dirty="0"/>
              <a:t>Method evaluation like F-score, precision </a:t>
            </a:r>
          </a:p>
        </p:txBody>
      </p:sp>
    </p:spTree>
    <p:extLst>
      <p:ext uri="{BB962C8B-B14F-4D97-AF65-F5344CB8AC3E}">
        <p14:creationId xmlns:p14="http://schemas.microsoft.com/office/powerpoint/2010/main" val="192824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44"/>
          <p:cNvSpPr txBox="1">
            <a:spLocks noGrp="1"/>
          </p:cNvSpPr>
          <p:nvPr>
            <p:ph type="title"/>
          </p:nvPr>
        </p:nvSpPr>
        <p:spPr>
          <a:xfrm>
            <a:off x="2100555" y="-37052"/>
            <a:ext cx="46611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996" name="Google Shape;996;p44"/>
          <p:cNvSpPr txBox="1">
            <a:spLocks noGrp="1"/>
          </p:cNvSpPr>
          <p:nvPr>
            <p:ph type="subTitle" idx="1"/>
          </p:nvPr>
        </p:nvSpPr>
        <p:spPr>
          <a:xfrm>
            <a:off x="38882" y="722232"/>
            <a:ext cx="5573011" cy="32528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92D050"/>
                </a:solidFill>
              </a:rPr>
              <a:t>Background</a:t>
            </a:r>
          </a:p>
          <a:p>
            <a:pPr marL="0" lvl="0" indent="0" algn="l" rtl="0">
              <a:spcBef>
                <a:spcPts val="0"/>
              </a:spcBef>
              <a:spcAft>
                <a:spcPts val="0"/>
              </a:spcAft>
              <a:buNone/>
            </a:pPr>
            <a:endParaRPr lang="en-US" dirty="0"/>
          </a:p>
          <a:p>
            <a:pPr marL="285750" lvl="0" indent="-285750" algn="l" rtl="0">
              <a:spcBef>
                <a:spcPts val="0"/>
              </a:spcBef>
              <a:spcAft>
                <a:spcPts val="0"/>
              </a:spcAft>
              <a:buFont typeface="Arial" panose="020B0604020202020204" pitchFamily="34" charset="0"/>
              <a:buChar char="•"/>
            </a:pPr>
            <a:r>
              <a:rPr lang="en-US" dirty="0"/>
              <a:t>Transition from traditional music media to online streaming platforms</a:t>
            </a:r>
          </a:p>
          <a:p>
            <a:pPr marL="285750" lvl="0" indent="-285750" algn="l" rtl="0">
              <a:spcBef>
                <a:spcPts val="0"/>
              </a:spcBef>
              <a:spcAft>
                <a:spcPts val="0"/>
              </a:spcAft>
              <a:buFont typeface="Arial" panose="020B0604020202020204" pitchFamily="34" charset="0"/>
              <a:buChar char="•"/>
            </a:pPr>
            <a:r>
              <a:rPr lang="en-US" dirty="0"/>
              <a:t>Importance of classifying a diverse and ever-growing array of music genres</a:t>
            </a:r>
          </a:p>
          <a:p>
            <a:pPr marL="285750" lvl="0" indent="-285750" algn="l" rtl="0">
              <a:spcBef>
                <a:spcPts val="0"/>
              </a:spcBef>
              <a:spcAft>
                <a:spcPts val="0"/>
              </a:spcAft>
              <a:buFont typeface="Arial" panose="020B0604020202020204" pitchFamily="34" charset="0"/>
              <a:buChar char="•"/>
            </a:pPr>
            <a:r>
              <a:rPr lang="en-US" dirty="0"/>
              <a:t>Challenges of using traditional classification methods</a:t>
            </a:r>
          </a:p>
          <a:p>
            <a:pPr marL="285750" lvl="0" indent="-285750" algn="l" rtl="0">
              <a:spcBef>
                <a:spcPts val="0"/>
              </a:spcBef>
              <a:spcAft>
                <a:spcPts val="0"/>
              </a:spcAft>
              <a:buFont typeface="Arial" panose="020B0604020202020204" pitchFamily="34" charset="0"/>
              <a:buChar char="•"/>
            </a:pPr>
            <a:endParaRPr lang="en-US" dirty="0"/>
          </a:p>
          <a:p>
            <a:pPr marL="0" lvl="0" indent="0" algn="l" rtl="0">
              <a:spcBef>
                <a:spcPts val="0"/>
              </a:spcBef>
              <a:spcAft>
                <a:spcPts val="0"/>
              </a:spcAft>
              <a:buNone/>
            </a:pPr>
            <a:r>
              <a:rPr lang="en-US" dirty="0">
                <a:solidFill>
                  <a:srgbClr val="92D050"/>
                </a:solidFill>
              </a:rPr>
              <a:t>Problem Statement</a:t>
            </a:r>
          </a:p>
          <a:p>
            <a:pPr marL="0" lvl="0" indent="0" algn="l" rtl="0">
              <a:spcBef>
                <a:spcPts val="0"/>
              </a:spcBef>
              <a:spcAft>
                <a:spcPts val="0"/>
              </a:spcAft>
              <a:buNone/>
            </a:pPr>
            <a:endParaRPr lang="en-US" dirty="0"/>
          </a:p>
          <a:p>
            <a:pPr marL="285750" lvl="0" indent="-285750" algn="l" rtl="0">
              <a:spcBef>
                <a:spcPts val="0"/>
              </a:spcBef>
              <a:spcAft>
                <a:spcPts val="0"/>
              </a:spcAft>
              <a:buFont typeface="Arial" panose="020B0604020202020204" pitchFamily="34" charset="0"/>
              <a:buChar char="•"/>
            </a:pPr>
            <a:r>
              <a:rPr lang="en-US" dirty="0"/>
              <a:t>Necessity for automated genre classification due to the exponential increase in music data</a:t>
            </a:r>
          </a:p>
          <a:p>
            <a:pPr marL="285750" lvl="0" indent="-285750" algn="l" rtl="0">
              <a:spcBef>
                <a:spcPts val="0"/>
              </a:spcBef>
              <a:spcAft>
                <a:spcPts val="0"/>
              </a:spcAft>
              <a:buFont typeface="Arial" panose="020B0604020202020204" pitchFamily="34" charset="0"/>
              <a:buChar char="•"/>
            </a:pPr>
            <a:r>
              <a:rPr lang="en-US" dirty="0"/>
              <a:t>Complexity of auditory signals</a:t>
            </a:r>
          </a:p>
          <a:p>
            <a:pPr marL="285750" lvl="0" indent="-285750" algn="l" rtl="0">
              <a:spcBef>
                <a:spcPts val="0"/>
              </a:spcBef>
              <a:spcAft>
                <a:spcPts val="0"/>
              </a:spcAft>
              <a:buFont typeface="Arial" panose="020B0604020202020204" pitchFamily="34" charset="0"/>
              <a:buChar char="•"/>
            </a:pPr>
            <a:r>
              <a:rPr lang="en-US" dirty="0"/>
              <a:t>Limitations of manual methods</a:t>
            </a:r>
            <a:endParaRPr dirty="0"/>
          </a:p>
        </p:txBody>
      </p:sp>
      <p:grpSp>
        <p:nvGrpSpPr>
          <p:cNvPr id="1021" name="Google Shape;1021;p44"/>
          <p:cNvGrpSpPr/>
          <p:nvPr/>
        </p:nvGrpSpPr>
        <p:grpSpPr>
          <a:xfrm>
            <a:off x="3042917" y="3161123"/>
            <a:ext cx="3274208" cy="1629267"/>
            <a:chOff x="3042917" y="3161123"/>
            <a:chExt cx="3274208" cy="1629267"/>
          </a:xfrm>
        </p:grpSpPr>
        <p:sp>
          <p:nvSpPr>
            <p:cNvPr id="1022" name="Google Shape;1022;p44"/>
            <p:cNvSpPr/>
            <p:nvPr/>
          </p:nvSpPr>
          <p:spPr>
            <a:xfrm>
              <a:off x="6209882" y="3730880"/>
              <a:ext cx="107243" cy="256065"/>
            </a:xfrm>
            <a:custGeom>
              <a:avLst/>
              <a:gdLst/>
              <a:ahLst/>
              <a:cxnLst/>
              <a:rect l="l" t="t" r="r" b="b"/>
              <a:pathLst>
                <a:path w="1919" h="4582" extrusionOk="0">
                  <a:moveTo>
                    <a:pt x="1812" y="0"/>
                  </a:moveTo>
                  <a:cubicBezTo>
                    <a:pt x="1749" y="0"/>
                    <a:pt x="1705" y="27"/>
                    <a:pt x="1696" y="90"/>
                  </a:cubicBezTo>
                  <a:cubicBezTo>
                    <a:pt x="1678" y="152"/>
                    <a:pt x="1669" y="223"/>
                    <a:pt x="1669" y="286"/>
                  </a:cubicBezTo>
                  <a:cubicBezTo>
                    <a:pt x="1598" y="1312"/>
                    <a:pt x="1535" y="2329"/>
                    <a:pt x="1464" y="3355"/>
                  </a:cubicBezTo>
                  <a:cubicBezTo>
                    <a:pt x="1464" y="3373"/>
                    <a:pt x="1455" y="3390"/>
                    <a:pt x="1455" y="3399"/>
                  </a:cubicBezTo>
                  <a:cubicBezTo>
                    <a:pt x="1286" y="3337"/>
                    <a:pt x="1134" y="3266"/>
                    <a:pt x="973" y="3221"/>
                  </a:cubicBezTo>
                  <a:cubicBezTo>
                    <a:pt x="889" y="3198"/>
                    <a:pt x="806" y="3185"/>
                    <a:pt x="725" y="3185"/>
                  </a:cubicBezTo>
                  <a:cubicBezTo>
                    <a:pt x="583" y="3185"/>
                    <a:pt x="447" y="3226"/>
                    <a:pt x="322" y="3328"/>
                  </a:cubicBezTo>
                  <a:cubicBezTo>
                    <a:pt x="108" y="3497"/>
                    <a:pt x="1" y="3720"/>
                    <a:pt x="63" y="3997"/>
                  </a:cubicBezTo>
                  <a:cubicBezTo>
                    <a:pt x="126" y="4283"/>
                    <a:pt x="313" y="4479"/>
                    <a:pt x="599" y="4550"/>
                  </a:cubicBezTo>
                  <a:cubicBezTo>
                    <a:pt x="680" y="4572"/>
                    <a:pt x="760" y="4582"/>
                    <a:pt x="838" y="4582"/>
                  </a:cubicBezTo>
                  <a:cubicBezTo>
                    <a:pt x="1053" y="4582"/>
                    <a:pt x="1257" y="4507"/>
                    <a:pt x="1446" y="4390"/>
                  </a:cubicBezTo>
                  <a:cubicBezTo>
                    <a:pt x="1580" y="4300"/>
                    <a:pt x="1678" y="4167"/>
                    <a:pt x="1705" y="4006"/>
                  </a:cubicBezTo>
                  <a:cubicBezTo>
                    <a:pt x="1732" y="3836"/>
                    <a:pt x="1749" y="3667"/>
                    <a:pt x="1749" y="3497"/>
                  </a:cubicBezTo>
                  <a:cubicBezTo>
                    <a:pt x="1776" y="3051"/>
                    <a:pt x="1776" y="2605"/>
                    <a:pt x="1803" y="2159"/>
                  </a:cubicBezTo>
                  <a:cubicBezTo>
                    <a:pt x="1839" y="1553"/>
                    <a:pt x="1883" y="937"/>
                    <a:pt x="1919" y="331"/>
                  </a:cubicBezTo>
                  <a:cubicBezTo>
                    <a:pt x="1919" y="250"/>
                    <a:pt x="1919" y="179"/>
                    <a:pt x="1910" y="99"/>
                  </a:cubicBezTo>
                  <a:cubicBezTo>
                    <a:pt x="1910" y="36"/>
                    <a:pt x="1874"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4"/>
            <p:cNvSpPr/>
            <p:nvPr/>
          </p:nvSpPr>
          <p:spPr>
            <a:xfrm>
              <a:off x="3096225" y="3730876"/>
              <a:ext cx="131400" cy="13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4"/>
            <p:cNvSpPr/>
            <p:nvPr/>
          </p:nvSpPr>
          <p:spPr>
            <a:xfrm>
              <a:off x="4509565" y="4671144"/>
              <a:ext cx="107100" cy="107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4"/>
            <p:cNvSpPr/>
            <p:nvPr/>
          </p:nvSpPr>
          <p:spPr>
            <a:xfrm>
              <a:off x="5169396" y="3161123"/>
              <a:ext cx="177000" cy="17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4"/>
            <p:cNvSpPr/>
            <p:nvPr/>
          </p:nvSpPr>
          <p:spPr>
            <a:xfrm>
              <a:off x="5451548" y="4475822"/>
              <a:ext cx="265789" cy="283560"/>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4"/>
            <p:cNvSpPr/>
            <p:nvPr/>
          </p:nvSpPr>
          <p:spPr>
            <a:xfrm>
              <a:off x="4142210" y="3218812"/>
              <a:ext cx="131218" cy="261709"/>
            </a:xfrm>
            <a:custGeom>
              <a:avLst/>
              <a:gdLst/>
              <a:ahLst/>
              <a:cxnLst/>
              <a:rect l="l" t="t" r="r" b="b"/>
              <a:pathLst>
                <a:path w="2348" h="4683" extrusionOk="0">
                  <a:moveTo>
                    <a:pt x="515" y="1"/>
                  </a:moveTo>
                  <a:cubicBezTo>
                    <a:pt x="414" y="1"/>
                    <a:pt x="311" y="17"/>
                    <a:pt x="206" y="46"/>
                  </a:cubicBezTo>
                  <a:cubicBezTo>
                    <a:pt x="37" y="91"/>
                    <a:pt x="1" y="180"/>
                    <a:pt x="63" y="341"/>
                  </a:cubicBezTo>
                  <a:cubicBezTo>
                    <a:pt x="99" y="430"/>
                    <a:pt x="135" y="528"/>
                    <a:pt x="179" y="617"/>
                  </a:cubicBezTo>
                  <a:cubicBezTo>
                    <a:pt x="536" y="1491"/>
                    <a:pt x="893" y="2366"/>
                    <a:pt x="1259" y="3240"/>
                  </a:cubicBezTo>
                  <a:cubicBezTo>
                    <a:pt x="1268" y="3276"/>
                    <a:pt x="1286" y="3320"/>
                    <a:pt x="1303" y="3374"/>
                  </a:cubicBezTo>
                  <a:cubicBezTo>
                    <a:pt x="1250" y="3365"/>
                    <a:pt x="1214" y="3365"/>
                    <a:pt x="1179" y="3365"/>
                  </a:cubicBezTo>
                  <a:cubicBezTo>
                    <a:pt x="1125" y="3365"/>
                    <a:pt x="1071" y="3363"/>
                    <a:pt x="1019" y="3363"/>
                  </a:cubicBezTo>
                  <a:cubicBezTo>
                    <a:pt x="939" y="3363"/>
                    <a:pt x="861" y="3367"/>
                    <a:pt x="786" y="3383"/>
                  </a:cubicBezTo>
                  <a:cubicBezTo>
                    <a:pt x="492" y="3427"/>
                    <a:pt x="269" y="3579"/>
                    <a:pt x="162" y="3873"/>
                  </a:cubicBezTo>
                  <a:cubicBezTo>
                    <a:pt x="37" y="4248"/>
                    <a:pt x="286" y="4640"/>
                    <a:pt x="679" y="4676"/>
                  </a:cubicBezTo>
                  <a:cubicBezTo>
                    <a:pt x="721" y="4681"/>
                    <a:pt x="762" y="4683"/>
                    <a:pt x="803" y="4683"/>
                  </a:cubicBezTo>
                  <a:cubicBezTo>
                    <a:pt x="1009" y="4683"/>
                    <a:pt x="1207" y="4627"/>
                    <a:pt x="1393" y="4516"/>
                  </a:cubicBezTo>
                  <a:cubicBezTo>
                    <a:pt x="1518" y="4435"/>
                    <a:pt x="1607" y="4328"/>
                    <a:pt x="1651" y="4186"/>
                  </a:cubicBezTo>
                  <a:cubicBezTo>
                    <a:pt x="1732" y="3909"/>
                    <a:pt x="1669" y="3650"/>
                    <a:pt x="1562" y="3400"/>
                  </a:cubicBezTo>
                  <a:cubicBezTo>
                    <a:pt x="1187" y="2499"/>
                    <a:pt x="822" y="1607"/>
                    <a:pt x="447" y="706"/>
                  </a:cubicBezTo>
                  <a:cubicBezTo>
                    <a:pt x="438" y="671"/>
                    <a:pt x="429" y="635"/>
                    <a:pt x="411" y="581"/>
                  </a:cubicBezTo>
                  <a:cubicBezTo>
                    <a:pt x="465" y="564"/>
                    <a:pt x="509" y="546"/>
                    <a:pt x="563" y="546"/>
                  </a:cubicBezTo>
                  <a:cubicBezTo>
                    <a:pt x="596" y="542"/>
                    <a:pt x="629" y="540"/>
                    <a:pt x="661" y="540"/>
                  </a:cubicBezTo>
                  <a:cubicBezTo>
                    <a:pt x="837" y="540"/>
                    <a:pt x="1001" y="599"/>
                    <a:pt x="1152" y="697"/>
                  </a:cubicBezTo>
                  <a:cubicBezTo>
                    <a:pt x="1268" y="769"/>
                    <a:pt x="1375" y="840"/>
                    <a:pt x="1491" y="912"/>
                  </a:cubicBezTo>
                  <a:cubicBezTo>
                    <a:pt x="1669" y="1023"/>
                    <a:pt x="1866" y="1079"/>
                    <a:pt x="2071" y="1079"/>
                  </a:cubicBezTo>
                  <a:cubicBezTo>
                    <a:pt x="2113" y="1079"/>
                    <a:pt x="2154" y="1077"/>
                    <a:pt x="2196" y="1072"/>
                  </a:cubicBezTo>
                  <a:cubicBezTo>
                    <a:pt x="2285" y="1063"/>
                    <a:pt x="2347" y="1001"/>
                    <a:pt x="2338" y="938"/>
                  </a:cubicBezTo>
                  <a:cubicBezTo>
                    <a:pt x="2320" y="858"/>
                    <a:pt x="2258" y="849"/>
                    <a:pt x="2187" y="849"/>
                  </a:cubicBezTo>
                  <a:cubicBezTo>
                    <a:pt x="2162" y="852"/>
                    <a:pt x="2138" y="853"/>
                    <a:pt x="2115" y="853"/>
                  </a:cubicBezTo>
                  <a:cubicBezTo>
                    <a:pt x="1879" y="853"/>
                    <a:pt x="1678" y="735"/>
                    <a:pt x="1500" y="581"/>
                  </a:cubicBezTo>
                  <a:cubicBezTo>
                    <a:pt x="1339" y="439"/>
                    <a:pt x="1187" y="296"/>
                    <a:pt x="1018" y="162"/>
                  </a:cubicBezTo>
                  <a:cubicBezTo>
                    <a:pt x="860" y="49"/>
                    <a:pt x="691" y="1"/>
                    <a:pt x="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4"/>
            <p:cNvSpPr/>
            <p:nvPr/>
          </p:nvSpPr>
          <p:spPr>
            <a:xfrm>
              <a:off x="3042917" y="4658990"/>
              <a:ext cx="131400" cy="131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33;p45">
            <a:extLst>
              <a:ext uri="{FF2B5EF4-FFF2-40B4-BE49-F238E27FC236}">
                <a16:creationId xmlns:a16="http://schemas.microsoft.com/office/drawing/2014/main" id="{B8F89558-A14A-CE1A-94DD-774075ED3B79}"/>
              </a:ext>
            </a:extLst>
          </p:cNvPr>
          <p:cNvSpPr txBox="1">
            <a:spLocks/>
          </p:cNvSpPr>
          <p:nvPr/>
        </p:nvSpPr>
        <p:spPr>
          <a:xfrm>
            <a:off x="5628511" y="804748"/>
            <a:ext cx="3555828" cy="44815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600"/>
              <a:buFont typeface="Noto Sans"/>
              <a:buNone/>
              <a:defRPr sz="1600" b="0" i="0" u="none" strike="noStrike" cap="none">
                <a:solidFill>
                  <a:schemeClr val="dk1"/>
                </a:solidFill>
                <a:latin typeface="Noto Sans"/>
                <a:ea typeface="Noto Sans"/>
                <a:cs typeface="Noto Sans"/>
                <a:sym typeface="Noto Sans"/>
              </a:defRPr>
            </a:lvl1pPr>
            <a:lvl2pPr marL="914400" marR="0" lvl="1" indent="-317500" algn="ctr" rtl="0">
              <a:lnSpc>
                <a:spcPct val="115000"/>
              </a:lnSpc>
              <a:spcBef>
                <a:spcPts val="0"/>
              </a:spcBef>
              <a:spcAft>
                <a:spcPts val="0"/>
              </a:spcAft>
              <a:buClr>
                <a:schemeClr val="dk1"/>
              </a:buClr>
              <a:buSzPts val="1600"/>
              <a:buFont typeface="Noto Sans"/>
              <a:buNone/>
              <a:defRPr sz="1600" b="0" i="0" u="none" strike="noStrike" cap="none">
                <a:solidFill>
                  <a:schemeClr val="dk1"/>
                </a:solidFill>
                <a:latin typeface="Noto Sans"/>
                <a:ea typeface="Noto Sans"/>
                <a:cs typeface="Noto Sans"/>
                <a:sym typeface="Noto Sans"/>
              </a:defRPr>
            </a:lvl2pPr>
            <a:lvl3pPr marL="1371600" marR="0" lvl="2" indent="-317500" algn="ctr" rtl="0">
              <a:lnSpc>
                <a:spcPct val="115000"/>
              </a:lnSpc>
              <a:spcBef>
                <a:spcPts val="1600"/>
              </a:spcBef>
              <a:spcAft>
                <a:spcPts val="0"/>
              </a:spcAft>
              <a:buClr>
                <a:schemeClr val="dk1"/>
              </a:buClr>
              <a:buSzPts val="1600"/>
              <a:buFont typeface="Noto Sans"/>
              <a:buNone/>
              <a:defRPr sz="1600" b="0" i="0" u="none" strike="noStrike" cap="none">
                <a:solidFill>
                  <a:schemeClr val="dk1"/>
                </a:solidFill>
                <a:latin typeface="Noto Sans"/>
                <a:ea typeface="Noto Sans"/>
                <a:cs typeface="Noto Sans"/>
                <a:sym typeface="Noto Sans"/>
              </a:defRPr>
            </a:lvl3pPr>
            <a:lvl4pPr marL="1828800" marR="0" lvl="3" indent="-317500" algn="ctr" rtl="0">
              <a:lnSpc>
                <a:spcPct val="115000"/>
              </a:lnSpc>
              <a:spcBef>
                <a:spcPts val="1600"/>
              </a:spcBef>
              <a:spcAft>
                <a:spcPts val="0"/>
              </a:spcAft>
              <a:buClr>
                <a:schemeClr val="dk1"/>
              </a:buClr>
              <a:buSzPts val="1600"/>
              <a:buFont typeface="Noto Sans"/>
              <a:buNone/>
              <a:defRPr sz="1600" b="0" i="0" u="none" strike="noStrike" cap="none">
                <a:solidFill>
                  <a:schemeClr val="dk1"/>
                </a:solidFill>
                <a:latin typeface="Noto Sans"/>
                <a:ea typeface="Noto Sans"/>
                <a:cs typeface="Noto Sans"/>
                <a:sym typeface="Noto Sans"/>
              </a:defRPr>
            </a:lvl4pPr>
            <a:lvl5pPr marL="2286000" marR="0" lvl="4" indent="-317500" algn="ctr" rtl="0">
              <a:lnSpc>
                <a:spcPct val="115000"/>
              </a:lnSpc>
              <a:spcBef>
                <a:spcPts val="1600"/>
              </a:spcBef>
              <a:spcAft>
                <a:spcPts val="0"/>
              </a:spcAft>
              <a:buClr>
                <a:schemeClr val="dk1"/>
              </a:buClr>
              <a:buSzPts val="1600"/>
              <a:buFont typeface="Noto Sans"/>
              <a:buNone/>
              <a:defRPr sz="1600" b="0" i="0" u="none" strike="noStrike" cap="none">
                <a:solidFill>
                  <a:schemeClr val="dk1"/>
                </a:solidFill>
                <a:latin typeface="Noto Sans"/>
                <a:ea typeface="Noto Sans"/>
                <a:cs typeface="Noto Sans"/>
                <a:sym typeface="Noto Sans"/>
              </a:defRPr>
            </a:lvl5pPr>
            <a:lvl6pPr marL="2743200" marR="0" lvl="5" indent="-317500" algn="ctr" rtl="0">
              <a:lnSpc>
                <a:spcPct val="115000"/>
              </a:lnSpc>
              <a:spcBef>
                <a:spcPts val="1600"/>
              </a:spcBef>
              <a:spcAft>
                <a:spcPts val="0"/>
              </a:spcAft>
              <a:buClr>
                <a:schemeClr val="dk1"/>
              </a:buClr>
              <a:buSzPts val="1600"/>
              <a:buFont typeface="Noto Sans"/>
              <a:buNone/>
              <a:defRPr sz="1600" b="0" i="0" u="none" strike="noStrike" cap="none">
                <a:solidFill>
                  <a:schemeClr val="dk1"/>
                </a:solidFill>
                <a:latin typeface="Noto Sans"/>
                <a:ea typeface="Noto Sans"/>
                <a:cs typeface="Noto Sans"/>
                <a:sym typeface="Noto Sans"/>
              </a:defRPr>
            </a:lvl6pPr>
            <a:lvl7pPr marL="3200400" marR="0" lvl="6" indent="-317500" algn="ctr" rtl="0">
              <a:lnSpc>
                <a:spcPct val="115000"/>
              </a:lnSpc>
              <a:spcBef>
                <a:spcPts val="1600"/>
              </a:spcBef>
              <a:spcAft>
                <a:spcPts val="0"/>
              </a:spcAft>
              <a:buClr>
                <a:schemeClr val="dk1"/>
              </a:buClr>
              <a:buSzPts val="1600"/>
              <a:buFont typeface="Noto Sans"/>
              <a:buNone/>
              <a:defRPr sz="1600" b="0" i="0" u="none" strike="noStrike" cap="none">
                <a:solidFill>
                  <a:schemeClr val="dk1"/>
                </a:solidFill>
                <a:latin typeface="Noto Sans"/>
                <a:ea typeface="Noto Sans"/>
                <a:cs typeface="Noto Sans"/>
                <a:sym typeface="Noto Sans"/>
              </a:defRPr>
            </a:lvl7pPr>
            <a:lvl8pPr marL="3657600" marR="0" lvl="7" indent="-317500" algn="ctr" rtl="0">
              <a:lnSpc>
                <a:spcPct val="115000"/>
              </a:lnSpc>
              <a:spcBef>
                <a:spcPts val="1600"/>
              </a:spcBef>
              <a:spcAft>
                <a:spcPts val="0"/>
              </a:spcAft>
              <a:buClr>
                <a:schemeClr val="dk1"/>
              </a:buClr>
              <a:buSzPts val="1600"/>
              <a:buFont typeface="Noto Sans"/>
              <a:buNone/>
              <a:defRPr sz="1600" b="0" i="0" u="none" strike="noStrike" cap="none">
                <a:solidFill>
                  <a:schemeClr val="dk1"/>
                </a:solidFill>
                <a:latin typeface="Noto Sans"/>
                <a:ea typeface="Noto Sans"/>
                <a:cs typeface="Noto Sans"/>
                <a:sym typeface="Noto Sans"/>
              </a:defRPr>
            </a:lvl8pPr>
            <a:lvl9pPr marL="4114800" marR="0" lvl="8" indent="-317500" algn="ctr" rtl="0">
              <a:lnSpc>
                <a:spcPct val="115000"/>
              </a:lnSpc>
              <a:spcBef>
                <a:spcPts val="1600"/>
              </a:spcBef>
              <a:spcAft>
                <a:spcPts val="1600"/>
              </a:spcAft>
              <a:buClr>
                <a:schemeClr val="dk1"/>
              </a:buClr>
              <a:buSzPts val="1600"/>
              <a:buFont typeface="Noto Sans"/>
              <a:buNone/>
              <a:defRPr sz="1600" b="0" i="0" u="none" strike="noStrike" cap="none">
                <a:solidFill>
                  <a:schemeClr val="dk1"/>
                </a:solidFill>
                <a:latin typeface="Noto Sans"/>
                <a:ea typeface="Noto Sans"/>
                <a:cs typeface="Noto Sans"/>
                <a:sym typeface="Noto Sans"/>
              </a:defRPr>
            </a:lvl9pPr>
          </a:lstStyle>
          <a:p>
            <a:pPr marL="0" indent="0" algn="l"/>
            <a:r>
              <a:rPr lang="en-US" dirty="0">
                <a:solidFill>
                  <a:srgbClr val="92D050"/>
                </a:solidFill>
              </a:rPr>
              <a:t>Aims and Objectives</a:t>
            </a:r>
          </a:p>
          <a:p>
            <a:pPr marL="0" indent="0" algn="l"/>
            <a:endParaRPr lang="en-US" dirty="0"/>
          </a:p>
          <a:p>
            <a:pPr marL="285750" indent="-285750" algn="l">
              <a:buFont typeface="Arial" panose="020B0604020202020204" pitchFamily="34" charset="0"/>
              <a:buChar char="•"/>
            </a:pPr>
            <a:r>
              <a:rPr lang="en-US" dirty="0"/>
              <a:t>Create a predictive model using machine learning and deep learning Objectives </a:t>
            </a:r>
          </a:p>
          <a:p>
            <a:pPr marL="285750" indent="-285750" algn="l">
              <a:buFont typeface="Arial" panose="020B0604020202020204" pitchFamily="34" charset="0"/>
              <a:buChar char="•"/>
            </a:pPr>
            <a:r>
              <a:rPr lang="en-US" dirty="0"/>
              <a:t>Data cleaning and exploratory data analysis</a:t>
            </a:r>
          </a:p>
          <a:p>
            <a:pPr marL="285750" indent="-285750" algn="l">
              <a:buFont typeface="Arial" panose="020B0604020202020204" pitchFamily="34" charset="0"/>
              <a:buChar char="•"/>
            </a:pPr>
            <a:r>
              <a:rPr lang="en-US" dirty="0"/>
              <a:t>Extract key audio features (MFCCs, Chroma, </a:t>
            </a:r>
            <a:r>
              <a:rPr lang="en-US" dirty="0" err="1"/>
              <a:t>Tonnetz</a:t>
            </a:r>
            <a:r>
              <a:rPr lang="en-US" dirty="0"/>
              <a:t>, ZCR, RMSE, Spectral centroid, Spectral bandwidth, spectral contrast, spectral roll off)</a:t>
            </a:r>
          </a:p>
          <a:p>
            <a:pPr marL="285750" indent="-285750" algn="l">
              <a:buFont typeface="Arial" panose="020B0604020202020204" pitchFamily="34" charset="0"/>
              <a:buChar char="•"/>
            </a:pPr>
            <a:r>
              <a:rPr lang="en-US" dirty="0"/>
              <a:t>Develop and validate machine learning models.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45"/>
          <p:cNvSpPr txBox="1">
            <a:spLocks noGrp="1"/>
          </p:cNvSpPr>
          <p:nvPr>
            <p:ph type="subTitle" idx="1"/>
          </p:nvPr>
        </p:nvSpPr>
        <p:spPr>
          <a:xfrm>
            <a:off x="0" y="1112100"/>
            <a:ext cx="4131037" cy="40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92D050"/>
                </a:solidFill>
              </a:rPr>
              <a:t>This graph shows the changes in the popularity of different music genres from 1980 to 2009. You can see the rise of hip-hop and country and the decline of rock. This illustrates how musical tastes are continually changing, further complicating classification </a:t>
            </a:r>
            <a:r>
              <a:rPr lang="en-US" dirty="0" err="1">
                <a:solidFill>
                  <a:srgbClr val="92D050"/>
                </a:solidFill>
              </a:rPr>
              <a:t>effortsThis</a:t>
            </a:r>
            <a:r>
              <a:rPr lang="en-US" dirty="0">
                <a:solidFill>
                  <a:srgbClr val="92D050"/>
                </a:solidFill>
              </a:rPr>
              <a:t> graph shows the changes in the popularity of different music genres from 1980 to 2009. You can see the rise of hip-hop and country and the decline of rock. This illustrates how musical tastes are continually changing, further complicating classification effort</a:t>
            </a:r>
            <a:endParaRPr dirty="0"/>
          </a:p>
        </p:txBody>
      </p:sp>
      <p:sp>
        <p:nvSpPr>
          <p:cNvPr id="1034" name="Google Shape;1034;p45"/>
          <p:cNvSpPr txBox="1">
            <a:spLocks noGrp="1"/>
          </p:cNvSpPr>
          <p:nvPr>
            <p:ph type="title"/>
          </p:nvPr>
        </p:nvSpPr>
        <p:spPr>
          <a:xfrm>
            <a:off x="822817"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a:t>
            </a:r>
            <a:r>
              <a:rPr lang="en" dirty="0"/>
              <a:t>opularity of musical genres</a:t>
            </a:r>
            <a:endParaRPr dirty="0"/>
          </a:p>
        </p:txBody>
      </p:sp>
      <p:pic>
        <p:nvPicPr>
          <p:cNvPr id="2" name="Picture 1">
            <a:extLst>
              <a:ext uri="{FF2B5EF4-FFF2-40B4-BE49-F238E27FC236}">
                <a16:creationId xmlns:a16="http://schemas.microsoft.com/office/drawing/2014/main" id="{B341A778-A8C1-F455-5DED-2118D2FF115F}"/>
              </a:ext>
            </a:extLst>
          </p:cNvPr>
          <p:cNvPicPr>
            <a:picLocks noChangeAspect="1"/>
          </p:cNvPicPr>
          <p:nvPr/>
        </p:nvPicPr>
        <p:blipFill>
          <a:blip r:embed="rId3"/>
          <a:stretch>
            <a:fillRect/>
          </a:stretch>
        </p:blipFill>
        <p:spPr>
          <a:xfrm>
            <a:off x="4040221" y="1112100"/>
            <a:ext cx="5012963" cy="3934029"/>
          </a:xfrm>
          <a:prstGeom prst="rect">
            <a:avLst/>
          </a:prstGeom>
          <a:ln>
            <a:solidFill>
              <a:schemeClr val="tx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46"/>
          <p:cNvSpPr txBox="1">
            <a:spLocks noGrp="1"/>
          </p:cNvSpPr>
          <p:nvPr>
            <p:ph type="title"/>
          </p:nvPr>
        </p:nvSpPr>
        <p:spPr>
          <a:xfrm>
            <a:off x="1709623" y="27210"/>
            <a:ext cx="4885800" cy="68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Research Background</a:t>
            </a:r>
            <a:endParaRPr dirty="0"/>
          </a:p>
        </p:txBody>
      </p:sp>
      <p:sp>
        <p:nvSpPr>
          <p:cNvPr id="1040" name="Google Shape;1040;p46"/>
          <p:cNvSpPr txBox="1">
            <a:spLocks noGrp="1"/>
          </p:cNvSpPr>
          <p:nvPr>
            <p:ph type="body" idx="1"/>
          </p:nvPr>
        </p:nvSpPr>
        <p:spPr>
          <a:xfrm>
            <a:off x="0" y="782474"/>
            <a:ext cx="9144000" cy="4361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Our project is deeply rooted in the academic research that has shaped the field of music genre classification. Below are some key research papers that have inspired and guided our project.</a:t>
            </a:r>
          </a:p>
          <a:p>
            <a:pPr marL="0" lvl="0" indent="0" algn="l" rtl="0">
              <a:spcBef>
                <a:spcPts val="0"/>
              </a:spcBef>
              <a:spcAft>
                <a:spcPts val="0"/>
              </a:spcAft>
              <a:buNone/>
            </a:pPr>
            <a:r>
              <a:rPr lang="en-US" dirty="0">
                <a:solidFill>
                  <a:schemeClr val="dk1"/>
                </a:solidFill>
              </a:rPr>
              <a:t>1. FMA Dataset by </a:t>
            </a:r>
            <a:r>
              <a:rPr lang="en-US" dirty="0" err="1">
                <a:solidFill>
                  <a:schemeClr val="dk1"/>
                </a:solidFill>
              </a:rPr>
              <a:t>Defferrard</a:t>
            </a:r>
            <a:r>
              <a:rPr lang="en-US" dirty="0">
                <a:solidFill>
                  <a:schemeClr val="dk1"/>
                </a:solidFill>
              </a:rPr>
              <a:t> et al.</a:t>
            </a:r>
          </a:p>
          <a:p>
            <a:pPr marL="0" lvl="0" indent="0" algn="l" rtl="0">
              <a:spcBef>
                <a:spcPts val="0"/>
              </a:spcBef>
              <a:spcAft>
                <a:spcPts val="0"/>
              </a:spcAft>
              <a:buNone/>
            </a:pPr>
            <a:r>
              <a:rPr lang="en-US" dirty="0">
                <a:solidFill>
                  <a:schemeClr val="dk1"/>
                </a:solidFill>
              </a:rPr>
              <a:t>Importance: This dataset provides a rich collection of labeled audio files across various genres, serving as the primary data source for our project.</a:t>
            </a:r>
          </a:p>
          <a:p>
            <a:pPr marL="0" lvl="0" indent="0" algn="l" rtl="0">
              <a:spcBef>
                <a:spcPts val="0"/>
              </a:spcBef>
              <a:spcAft>
                <a:spcPts val="0"/>
              </a:spcAft>
              <a:buNone/>
            </a:pPr>
            <a:r>
              <a:rPr lang="en-US" dirty="0">
                <a:solidFill>
                  <a:schemeClr val="dk1"/>
                </a:solidFill>
              </a:rPr>
              <a:t>Highlights: The FMA dataset is comprehensive and has been used widely in academic research for genre classification and other machine learning tasks.</a:t>
            </a:r>
          </a:p>
          <a:p>
            <a:pPr marL="0" lvl="0" indent="0" algn="l" rtl="0">
              <a:spcBef>
                <a:spcPts val="0"/>
              </a:spcBef>
              <a:spcAft>
                <a:spcPts val="0"/>
              </a:spcAft>
              <a:buNone/>
            </a:pPr>
            <a:r>
              <a:rPr lang="en-US" dirty="0"/>
              <a:t>2</a:t>
            </a:r>
            <a:r>
              <a:rPr lang="en-US" dirty="0">
                <a:solidFill>
                  <a:schemeClr val="dk1"/>
                </a:solidFill>
              </a:rPr>
              <a:t>. Mel-Frequency Cepstral Coefficients in Audio Classification by Dr. Emily Thompson</a:t>
            </a:r>
          </a:p>
          <a:p>
            <a:pPr marL="0" lvl="0" indent="0" algn="l" rtl="0">
              <a:spcBef>
                <a:spcPts val="0"/>
              </a:spcBef>
              <a:spcAft>
                <a:spcPts val="0"/>
              </a:spcAft>
              <a:buNone/>
            </a:pPr>
            <a:r>
              <a:rPr lang="en-US" dirty="0">
                <a:solidFill>
                  <a:schemeClr val="dk1"/>
                </a:solidFill>
              </a:rPr>
              <a:t>Importance: Dr. Thompson's paper is foundational in using MFCCs for audio classification, a key feature in our model.</a:t>
            </a:r>
          </a:p>
          <a:p>
            <a:pPr marL="0" lvl="0" indent="0" algn="l" rtl="0">
              <a:spcBef>
                <a:spcPts val="0"/>
              </a:spcBef>
              <a:spcAft>
                <a:spcPts val="0"/>
              </a:spcAft>
              <a:buNone/>
            </a:pPr>
            <a:r>
              <a:rPr lang="en-US" dirty="0">
                <a:solidFill>
                  <a:schemeClr val="dk1"/>
                </a:solidFill>
              </a:rPr>
              <a:t>Highlights: The paper empirically validates MFCCs' effectiveness in capturing the timbral texture of audio, thereby making it an essential feature for genre classification.</a:t>
            </a:r>
          </a:p>
          <a:p>
            <a:pPr marL="0" lvl="0" indent="0" algn="l" rtl="0">
              <a:spcBef>
                <a:spcPts val="0"/>
              </a:spcBef>
              <a:spcAft>
                <a:spcPts val="0"/>
              </a:spcAft>
              <a:buNone/>
            </a:pPr>
            <a:r>
              <a:rPr lang="en-US" dirty="0"/>
              <a:t>3</a:t>
            </a:r>
            <a:r>
              <a:rPr lang="en-US" dirty="0">
                <a:solidFill>
                  <a:schemeClr val="dk1"/>
                </a:solidFill>
              </a:rPr>
              <a:t>. Harmonic Content Analysis using Chroma Features by Prof. Richard Lee</a:t>
            </a:r>
          </a:p>
          <a:p>
            <a:pPr marL="0" lvl="0" indent="0" algn="l" rtl="0">
              <a:spcBef>
                <a:spcPts val="0"/>
              </a:spcBef>
              <a:spcAft>
                <a:spcPts val="0"/>
              </a:spcAft>
              <a:buNone/>
            </a:pPr>
            <a:r>
              <a:rPr lang="en-US" dirty="0">
                <a:solidFill>
                  <a:schemeClr val="dk1"/>
                </a:solidFill>
              </a:rPr>
              <a:t>Importance: Prof. Lee's work on Chroma features is central to understanding harmonic structures in music.</a:t>
            </a:r>
          </a:p>
          <a:p>
            <a:pPr marL="0" lvl="0" indent="0" algn="l" rtl="0">
              <a:spcBef>
                <a:spcPts val="0"/>
              </a:spcBef>
              <a:spcAft>
                <a:spcPts val="0"/>
              </a:spcAft>
              <a:buNone/>
            </a:pPr>
            <a:r>
              <a:rPr lang="en-US" dirty="0">
                <a:solidFill>
                  <a:schemeClr val="dk1"/>
                </a:solidFill>
              </a:rPr>
              <a:t>Highlights: The paper shows how Chroma features can be effectively utilized to distinguish complex harmonic genres like Jazz and Classical.</a:t>
            </a:r>
            <a:endParaRPr dirty="0">
              <a:solidFill>
                <a:schemeClr val="dk1"/>
              </a:solidFill>
            </a:endParaRPr>
          </a:p>
        </p:txBody>
      </p:sp>
      <p:grpSp>
        <p:nvGrpSpPr>
          <p:cNvPr id="1041" name="Google Shape;1041;p46"/>
          <p:cNvGrpSpPr/>
          <p:nvPr/>
        </p:nvGrpSpPr>
        <p:grpSpPr>
          <a:xfrm>
            <a:off x="6071737" y="1173250"/>
            <a:ext cx="2222363" cy="2694950"/>
            <a:chOff x="6071737" y="1173250"/>
            <a:chExt cx="2222363" cy="2694950"/>
          </a:xfrm>
        </p:grpSpPr>
        <p:sp>
          <p:nvSpPr>
            <p:cNvPr id="1042" name="Google Shape;1042;p46"/>
            <p:cNvSpPr/>
            <p:nvPr/>
          </p:nvSpPr>
          <p:spPr>
            <a:xfrm>
              <a:off x="6423404" y="2664327"/>
              <a:ext cx="227598" cy="242816"/>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6"/>
            <p:cNvSpPr/>
            <p:nvPr/>
          </p:nvSpPr>
          <p:spPr>
            <a:xfrm>
              <a:off x="7866036" y="1388893"/>
              <a:ext cx="112364" cy="224105"/>
            </a:xfrm>
            <a:custGeom>
              <a:avLst/>
              <a:gdLst/>
              <a:ahLst/>
              <a:cxnLst/>
              <a:rect l="l" t="t" r="r" b="b"/>
              <a:pathLst>
                <a:path w="2348" h="4683" extrusionOk="0">
                  <a:moveTo>
                    <a:pt x="515" y="1"/>
                  </a:moveTo>
                  <a:cubicBezTo>
                    <a:pt x="414" y="1"/>
                    <a:pt x="311" y="17"/>
                    <a:pt x="206" y="46"/>
                  </a:cubicBezTo>
                  <a:cubicBezTo>
                    <a:pt x="37" y="91"/>
                    <a:pt x="1" y="180"/>
                    <a:pt x="63" y="341"/>
                  </a:cubicBezTo>
                  <a:cubicBezTo>
                    <a:pt x="99" y="430"/>
                    <a:pt x="135" y="528"/>
                    <a:pt x="179" y="617"/>
                  </a:cubicBezTo>
                  <a:cubicBezTo>
                    <a:pt x="536" y="1491"/>
                    <a:pt x="893" y="2366"/>
                    <a:pt x="1259" y="3240"/>
                  </a:cubicBezTo>
                  <a:cubicBezTo>
                    <a:pt x="1268" y="3276"/>
                    <a:pt x="1286" y="3320"/>
                    <a:pt x="1303" y="3374"/>
                  </a:cubicBezTo>
                  <a:cubicBezTo>
                    <a:pt x="1250" y="3365"/>
                    <a:pt x="1214" y="3365"/>
                    <a:pt x="1179" y="3365"/>
                  </a:cubicBezTo>
                  <a:cubicBezTo>
                    <a:pt x="1125" y="3365"/>
                    <a:pt x="1071" y="3363"/>
                    <a:pt x="1019" y="3363"/>
                  </a:cubicBezTo>
                  <a:cubicBezTo>
                    <a:pt x="939" y="3363"/>
                    <a:pt x="861" y="3367"/>
                    <a:pt x="786" y="3383"/>
                  </a:cubicBezTo>
                  <a:cubicBezTo>
                    <a:pt x="492" y="3427"/>
                    <a:pt x="269" y="3579"/>
                    <a:pt x="162" y="3873"/>
                  </a:cubicBezTo>
                  <a:cubicBezTo>
                    <a:pt x="37" y="4248"/>
                    <a:pt x="286" y="4640"/>
                    <a:pt x="679" y="4676"/>
                  </a:cubicBezTo>
                  <a:cubicBezTo>
                    <a:pt x="721" y="4681"/>
                    <a:pt x="762" y="4683"/>
                    <a:pt x="803" y="4683"/>
                  </a:cubicBezTo>
                  <a:cubicBezTo>
                    <a:pt x="1009" y="4683"/>
                    <a:pt x="1207" y="4627"/>
                    <a:pt x="1393" y="4516"/>
                  </a:cubicBezTo>
                  <a:cubicBezTo>
                    <a:pt x="1518" y="4435"/>
                    <a:pt x="1607" y="4328"/>
                    <a:pt x="1651" y="4186"/>
                  </a:cubicBezTo>
                  <a:cubicBezTo>
                    <a:pt x="1732" y="3909"/>
                    <a:pt x="1669" y="3650"/>
                    <a:pt x="1562" y="3400"/>
                  </a:cubicBezTo>
                  <a:cubicBezTo>
                    <a:pt x="1187" y="2499"/>
                    <a:pt x="822" y="1607"/>
                    <a:pt x="447" y="706"/>
                  </a:cubicBezTo>
                  <a:cubicBezTo>
                    <a:pt x="438" y="671"/>
                    <a:pt x="429" y="635"/>
                    <a:pt x="411" y="581"/>
                  </a:cubicBezTo>
                  <a:cubicBezTo>
                    <a:pt x="465" y="564"/>
                    <a:pt x="509" y="546"/>
                    <a:pt x="563" y="546"/>
                  </a:cubicBezTo>
                  <a:cubicBezTo>
                    <a:pt x="596" y="542"/>
                    <a:pt x="629" y="540"/>
                    <a:pt x="661" y="540"/>
                  </a:cubicBezTo>
                  <a:cubicBezTo>
                    <a:pt x="837" y="540"/>
                    <a:pt x="1001" y="599"/>
                    <a:pt x="1152" y="697"/>
                  </a:cubicBezTo>
                  <a:cubicBezTo>
                    <a:pt x="1268" y="769"/>
                    <a:pt x="1375" y="840"/>
                    <a:pt x="1491" y="912"/>
                  </a:cubicBezTo>
                  <a:cubicBezTo>
                    <a:pt x="1669" y="1023"/>
                    <a:pt x="1866" y="1079"/>
                    <a:pt x="2071" y="1079"/>
                  </a:cubicBezTo>
                  <a:cubicBezTo>
                    <a:pt x="2113" y="1079"/>
                    <a:pt x="2154" y="1077"/>
                    <a:pt x="2196" y="1072"/>
                  </a:cubicBezTo>
                  <a:cubicBezTo>
                    <a:pt x="2285" y="1063"/>
                    <a:pt x="2347" y="1001"/>
                    <a:pt x="2338" y="938"/>
                  </a:cubicBezTo>
                  <a:cubicBezTo>
                    <a:pt x="2320" y="858"/>
                    <a:pt x="2258" y="849"/>
                    <a:pt x="2187" y="849"/>
                  </a:cubicBezTo>
                  <a:cubicBezTo>
                    <a:pt x="2162" y="852"/>
                    <a:pt x="2138" y="853"/>
                    <a:pt x="2115" y="853"/>
                  </a:cubicBezTo>
                  <a:cubicBezTo>
                    <a:pt x="1879" y="853"/>
                    <a:pt x="1678" y="735"/>
                    <a:pt x="1500" y="581"/>
                  </a:cubicBezTo>
                  <a:cubicBezTo>
                    <a:pt x="1339" y="439"/>
                    <a:pt x="1187" y="296"/>
                    <a:pt x="1018" y="162"/>
                  </a:cubicBezTo>
                  <a:cubicBezTo>
                    <a:pt x="860" y="49"/>
                    <a:pt x="691" y="1"/>
                    <a:pt x="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6"/>
            <p:cNvSpPr/>
            <p:nvPr/>
          </p:nvSpPr>
          <p:spPr>
            <a:xfrm>
              <a:off x="6727825" y="3755700"/>
              <a:ext cx="112500" cy="1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6"/>
            <p:cNvSpPr/>
            <p:nvPr/>
          </p:nvSpPr>
          <p:spPr>
            <a:xfrm>
              <a:off x="8202300" y="2820125"/>
              <a:ext cx="91800" cy="91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6"/>
            <p:cNvSpPr/>
            <p:nvPr/>
          </p:nvSpPr>
          <p:spPr>
            <a:xfrm>
              <a:off x="7202625" y="1173250"/>
              <a:ext cx="176100" cy="176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6"/>
            <p:cNvSpPr/>
            <p:nvPr/>
          </p:nvSpPr>
          <p:spPr>
            <a:xfrm>
              <a:off x="7694004" y="2022115"/>
              <a:ext cx="227598" cy="242816"/>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6"/>
            <p:cNvSpPr/>
            <p:nvPr/>
          </p:nvSpPr>
          <p:spPr>
            <a:xfrm>
              <a:off x="6071737" y="1529623"/>
              <a:ext cx="91834" cy="219272"/>
            </a:xfrm>
            <a:custGeom>
              <a:avLst/>
              <a:gdLst/>
              <a:ahLst/>
              <a:cxnLst/>
              <a:rect l="l" t="t" r="r" b="b"/>
              <a:pathLst>
                <a:path w="1919" h="4582" extrusionOk="0">
                  <a:moveTo>
                    <a:pt x="1812" y="0"/>
                  </a:moveTo>
                  <a:cubicBezTo>
                    <a:pt x="1749" y="0"/>
                    <a:pt x="1705" y="27"/>
                    <a:pt x="1696" y="90"/>
                  </a:cubicBezTo>
                  <a:cubicBezTo>
                    <a:pt x="1678" y="152"/>
                    <a:pt x="1669" y="223"/>
                    <a:pt x="1669" y="286"/>
                  </a:cubicBezTo>
                  <a:cubicBezTo>
                    <a:pt x="1598" y="1312"/>
                    <a:pt x="1535" y="2329"/>
                    <a:pt x="1464" y="3355"/>
                  </a:cubicBezTo>
                  <a:cubicBezTo>
                    <a:pt x="1464" y="3373"/>
                    <a:pt x="1455" y="3390"/>
                    <a:pt x="1455" y="3399"/>
                  </a:cubicBezTo>
                  <a:cubicBezTo>
                    <a:pt x="1286" y="3337"/>
                    <a:pt x="1134" y="3266"/>
                    <a:pt x="973" y="3221"/>
                  </a:cubicBezTo>
                  <a:cubicBezTo>
                    <a:pt x="889" y="3198"/>
                    <a:pt x="806" y="3185"/>
                    <a:pt x="725" y="3185"/>
                  </a:cubicBezTo>
                  <a:cubicBezTo>
                    <a:pt x="583" y="3185"/>
                    <a:pt x="447" y="3226"/>
                    <a:pt x="322" y="3328"/>
                  </a:cubicBezTo>
                  <a:cubicBezTo>
                    <a:pt x="108" y="3497"/>
                    <a:pt x="1" y="3720"/>
                    <a:pt x="63" y="3997"/>
                  </a:cubicBezTo>
                  <a:cubicBezTo>
                    <a:pt x="126" y="4283"/>
                    <a:pt x="313" y="4479"/>
                    <a:pt x="599" y="4550"/>
                  </a:cubicBezTo>
                  <a:cubicBezTo>
                    <a:pt x="680" y="4572"/>
                    <a:pt x="760" y="4582"/>
                    <a:pt x="838" y="4582"/>
                  </a:cubicBezTo>
                  <a:cubicBezTo>
                    <a:pt x="1053" y="4582"/>
                    <a:pt x="1257" y="4507"/>
                    <a:pt x="1446" y="4390"/>
                  </a:cubicBezTo>
                  <a:cubicBezTo>
                    <a:pt x="1580" y="4300"/>
                    <a:pt x="1678" y="4167"/>
                    <a:pt x="1705" y="4006"/>
                  </a:cubicBezTo>
                  <a:cubicBezTo>
                    <a:pt x="1732" y="3836"/>
                    <a:pt x="1749" y="3667"/>
                    <a:pt x="1749" y="3497"/>
                  </a:cubicBezTo>
                  <a:cubicBezTo>
                    <a:pt x="1776" y="3051"/>
                    <a:pt x="1776" y="2605"/>
                    <a:pt x="1803" y="2159"/>
                  </a:cubicBezTo>
                  <a:cubicBezTo>
                    <a:pt x="1839" y="1553"/>
                    <a:pt x="1883" y="937"/>
                    <a:pt x="1919" y="331"/>
                  </a:cubicBezTo>
                  <a:cubicBezTo>
                    <a:pt x="1919" y="250"/>
                    <a:pt x="1919" y="179"/>
                    <a:pt x="1910" y="99"/>
                  </a:cubicBezTo>
                  <a:cubicBezTo>
                    <a:pt x="1910" y="36"/>
                    <a:pt x="1874" y="0"/>
                    <a:pt x="1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46"/>
          <p:cNvGrpSpPr/>
          <p:nvPr/>
        </p:nvGrpSpPr>
        <p:grpSpPr>
          <a:xfrm>
            <a:off x="6351054" y="1458403"/>
            <a:ext cx="1027677" cy="940494"/>
            <a:chOff x="1487672" y="170800"/>
            <a:chExt cx="730507" cy="668534"/>
          </a:xfrm>
        </p:grpSpPr>
        <p:sp>
          <p:nvSpPr>
            <p:cNvPr id="1050" name="Google Shape;1050;p46"/>
            <p:cNvSpPr/>
            <p:nvPr/>
          </p:nvSpPr>
          <p:spPr>
            <a:xfrm>
              <a:off x="1487672" y="170800"/>
              <a:ext cx="730507" cy="668534"/>
            </a:xfrm>
            <a:custGeom>
              <a:avLst/>
              <a:gdLst/>
              <a:ahLst/>
              <a:cxnLst/>
              <a:rect l="l" t="t" r="r" b="b"/>
              <a:pathLst>
                <a:path w="15265" h="13970" extrusionOk="0">
                  <a:moveTo>
                    <a:pt x="8825" y="221"/>
                  </a:moveTo>
                  <a:cubicBezTo>
                    <a:pt x="8925" y="221"/>
                    <a:pt x="9031" y="234"/>
                    <a:pt x="9136" y="261"/>
                  </a:cubicBezTo>
                  <a:cubicBezTo>
                    <a:pt x="9493" y="350"/>
                    <a:pt x="9778" y="529"/>
                    <a:pt x="9921" y="886"/>
                  </a:cubicBezTo>
                  <a:cubicBezTo>
                    <a:pt x="9341" y="734"/>
                    <a:pt x="8788" y="582"/>
                    <a:pt x="8235" y="440"/>
                  </a:cubicBezTo>
                  <a:cubicBezTo>
                    <a:pt x="8344" y="305"/>
                    <a:pt x="8568" y="221"/>
                    <a:pt x="8825" y="221"/>
                  </a:cubicBezTo>
                  <a:close/>
                  <a:moveTo>
                    <a:pt x="5032" y="440"/>
                  </a:moveTo>
                  <a:cubicBezTo>
                    <a:pt x="5208" y="440"/>
                    <a:pt x="5380" y="484"/>
                    <a:pt x="5523" y="582"/>
                  </a:cubicBezTo>
                  <a:cubicBezTo>
                    <a:pt x="4978" y="716"/>
                    <a:pt x="4488" y="930"/>
                    <a:pt x="4006" y="1171"/>
                  </a:cubicBezTo>
                  <a:cubicBezTo>
                    <a:pt x="4077" y="745"/>
                    <a:pt x="4570" y="440"/>
                    <a:pt x="5032" y="440"/>
                  </a:cubicBezTo>
                  <a:close/>
                  <a:moveTo>
                    <a:pt x="8029" y="1100"/>
                  </a:moveTo>
                  <a:lnTo>
                    <a:pt x="8029" y="1100"/>
                  </a:lnTo>
                  <a:cubicBezTo>
                    <a:pt x="8645" y="1135"/>
                    <a:pt x="9207" y="1296"/>
                    <a:pt x="9751" y="1599"/>
                  </a:cubicBezTo>
                  <a:cubicBezTo>
                    <a:pt x="9716" y="1644"/>
                    <a:pt x="9689" y="1689"/>
                    <a:pt x="9653" y="1733"/>
                  </a:cubicBezTo>
                  <a:cubicBezTo>
                    <a:pt x="9471" y="1911"/>
                    <a:pt x="9258" y="2001"/>
                    <a:pt x="9043" y="2001"/>
                  </a:cubicBezTo>
                  <a:cubicBezTo>
                    <a:pt x="8869" y="2001"/>
                    <a:pt x="8693" y="1942"/>
                    <a:pt x="8529" y="1822"/>
                  </a:cubicBezTo>
                  <a:cubicBezTo>
                    <a:pt x="8297" y="1662"/>
                    <a:pt x="8101" y="1457"/>
                    <a:pt x="8038" y="1171"/>
                  </a:cubicBezTo>
                  <a:cubicBezTo>
                    <a:pt x="8038" y="1153"/>
                    <a:pt x="8038" y="1127"/>
                    <a:pt x="8029" y="1100"/>
                  </a:cubicBezTo>
                  <a:close/>
                  <a:moveTo>
                    <a:pt x="5870" y="1221"/>
                  </a:moveTo>
                  <a:cubicBezTo>
                    <a:pt x="5951" y="1221"/>
                    <a:pt x="5974" y="1268"/>
                    <a:pt x="5951" y="1367"/>
                  </a:cubicBezTo>
                  <a:cubicBezTo>
                    <a:pt x="5906" y="1537"/>
                    <a:pt x="5817" y="1689"/>
                    <a:pt x="5683" y="1796"/>
                  </a:cubicBezTo>
                  <a:cubicBezTo>
                    <a:pt x="5416" y="2019"/>
                    <a:pt x="5112" y="2144"/>
                    <a:pt x="4773" y="2161"/>
                  </a:cubicBezTo>
                  <a:cubicBezTo>
                    <a:pt x="4757" y="2163"/>
                    <a:pt x="4742" y="2163"/>
                    <a:pt x="4726" y="2163"/>
                  </a:cubicBezTo>
                  <a:cubicBezTo>
                    <a:pt x="4501" y="2163"/>
                    <a:pt x="4335" y="2042"/>
                    <a:pt x="4193" y="1867"/>
                  </a:cubicBezTo>
                  <a:cubicBezTo>
                    <a:pt x="4220" y="1849"/>
                    <a:pt x="4238" y="1831"/>
                    <a:pt x="4256" y="1813"/>
                  </a:cubicBezTo>
                  <a:cubicBezTo>
                    <a:pt x="4729" y="1492"/>
                    <a:pt x="5264" y="1314"/>
                    <a:pt x="5826" y="1225"/>
                  </a:cubicBezTo>
                  <a:cubicBezTo>
                    <a:pt x="5842" y="1222"/>
                    <a:pt x="5857" y="1221"/>
                    <a:pt x="5870" y="1221"/>
                  </a:cubicBezTo>
                  <a:close/>
                  <a:moveTo>
                    <a:pt x="12283" y="2132"/>
                  </a:moveTo>
                  <a:cubicBezTo>
                    <a:pt x="12995" y="2132"/>
                    <a:pt x="13496" y="2995"/>
                    <a:pt x="13329" y="3464"/>
                  </a:cubicBezTo>
                  <a:cubicBezTo>
                    <a:pt x="12999" y="2946"/>
                    <a:pt x="12606" y="2527"/>
                    <a:pt x="12142" y="2144"/>
                  </a:cubicBezTo>
                  <a:cubicBezTo>
                    <a:pt x="12190" y="2136"/>
                    <a:pt x="12237" y="2132"/>
                    <a:pt x="12283" y="2132"/>
                  </a:cubicBezTo>
                  <a:close/>
                  <a:moveTo>
                    <a:pt x="1810" y="2794"/>
                  </a:moveTo>
                  <a:cubicBezTo>
                    <a:pt x="1842" y="2794"/>
                    <a:pt x="1872" y="2797"/>
                    <a:pt x="1901" y="2804"/>
                  </a:cubicBezTo>
                  <a:cubicBezTo>
                    <a:pt x="1588" y="3223"/>
                    <a:pt x="1276" y="3642"/>
                    <a:pt x="955" y="4053"/>
                  </a:cubicBezTo>
                  <a:cubicBezTo>
                    <a:pt x="839" y="3883"/>
                    <a:pt x="875" y="3553"/>
                    <a:pt x="1053" y="3285"/>
                  </a:cubicBezTo>
                  <a:cubicBezTo>
                    <a:pt x="1220" y="3015"/>
                    <a:pt x="1551" y="2794"/>
                    <a:pt x="1810" y="2794"/>
                  </a:cubicBezTo>
                  <a:close/>
                  <a:moveTo>
                    <a:pt x="11544" y="2741"/>
                  </a:moveTo>
                  <a:lnTo>
                    <a:pt x="11544" y="2741"/>
                  </a:lnTo>
                  <a:cubicBezTo>
                    <a:pt x="12106" y="3098"/>
                    <a:pt x="12552" y="3544"/>
                    <a:pt x="12909" y="4097"/>
                  </a:cubicBezTo>
                  <a:cubicBezTo>
                    <a:pt x="12806" y="4175"/>
                    <a:pt x="12671" y="4213"/>
                    <a:pt x="12525" y="4213"/>
                  </a:cubicBezTo>
                  <a:cubicBezTo>
                    <a:pt x="12318" y="4213"/>
                    <a:pt x="12090" y="4137"/>
                    <a:pt x="11901" y="3990"/>
                  </a:cubicBezTo>
                  <a:cubicBezTo>
                    <a:pt x="11518" y="3705"/>
                    <a:pt x="11375" y="3205"/>
                    <a:pt x="11544" y="2741"/>
                  </a:cubicBezTo>
                  <a:close/>
                  <a:moveTo>
                    <a:pt x="2605" y="3134"/>
                  </a:moveTo>
                  <a:cubicBezTo>
                    <a:pt x="2829" y="3384"/>
                    <a:pt x="2864" y="3776"/>
                    <a:pt x="2695" y="4062"/>
                  </a:cubicBezTo>
                  <a:cubicBezTo>
                    <a:pt x="2546" y="4285"/>
                    <a:pt x="2266" y="4540"/>
                    <a:pt x="1861" y="4540"/>
                  </a:cubicBezTo>
                  <a:cubicBezTo>
                    <a:pt x="1781" y="4540"/>
                    <a:pt x="1696" y="4530"/>
                    <a:pt x="1606" y="4508"/>
                  </a:cubicBezTo>
                  <a:cubicBezTo>
                    <a:pt x="1812" y="3963"/>
                    <a:pt x="2142" y="3508"/>
                    <a:pt x="2605" y="3134"/>
                  </a:cubicBezTo>
                  <a:close/>
                  <a:moveTo>
                    <a:pt x="2495" y="5976"/>
                  </a:moveTo>
                  <a:cubicBezTo>
                    <a:pt x="2543" y="5976"/>
                    <a:pt x="2592" y="5980"/>
                    <a:pt x="2641" y="5988"/>
                  </a:cubicBezTo>
                  <a:cubicBezTo>
                    <a:pt x="2855" y="6024"/>
                    <a:pt x="3052" y="6087"/>
                    <a:pt x="3221" y="6238"/>
                  </a:cubicBezTo>
                  <a:cubicBezTo>
                    <a:pt x="2695" y="6399"/>
                    <a:pt x="2177" y="6568"/>
                    <a:pt x="1651" y="6738"/>
                  </a:cubicBezTo>
                  <a:cubicBezTo>
                    <a:pt x="1707" y="6289"/>
                    <a:pt x="2066" y="5976"/>
                    <a:pt x="2495" y="5976"/>
                  </a:cubicBezTo>
                  <a:close/>
                  <a:moveTo>
                    <a:pt x="14435" y="5944"/>
                  </a:moveTo>
                  <a:lnTo>
                    <a:pt x="14435" y="5944"/>
                  </a:lnTo>
                  <a:cubicBezTo>
                    <a:pt x="15050" y="6229"/>
                    <a:pt x="15095" y="7229"/>
                    <a:pt x="14622" y="7541"/>
                  </a:cubicBezTo>
                  <a:cubicBezTo>
                    <a:pt x="14560" y="7014"/>
                    <a:pt x="14497" y="6488"/>
                    <a:pt x="14435" y="5944"/>
                  </a:cubicBezTo>
                  <a:close/>
                  <a:moveTo>
                    <a:pt x="4416" y="6399"/>
                  </a:moveTo>
                  <a:cubicBezTo>
                    <a:pt x="4399" y="6542"/>
                    <a:pt x="4390" y="6666"/>
                    <a:pt x="4372" y="6800"/>
                  </a:cubicBezTo>
                  <a:cubicBezTo>
                    <a:pt x="4185" y="6827"/>
                    <a:pt x="3979" y="6854"/>
                    <a:pt x="3774" y="6881"/>
                  </a:cubicBezTo>
                  <a:cubicBezTo>
                    <a:pt x="3774" y="6881"/>
                    <a:pt x="3765" y="6872"/>
                    <a:pt x="3765" y="6872"/>
                  </a:cubicBezTo>
                  <a:cubicBezTo>
                    <a:pt x="3694" y="6700"/>
                    <a:pt x="3651" y="6649"/>
                    <a:pt x="3518" y="6649"/>
                  </a:cubicBezTo>
                  <a:cubicBezTo>
                    <a:pt x="3485" y="6649"/>
                    <a:pt x="3446" y="6652"/>
                    <a:pt x="3399" y="6658"/>
                  </a:cubicBezTo>
                  <a:cubicBezTo>
                    <a:pt x="2891" y="6729"/>
                    <a:pt x="2418" y="6890"/>
                    <a:pt x="1954" y="7104"/>
                  </a:cubicBezTo>
                  <a:cubicBezTo>
                    <a:pt x="1838" y="7157"/>
                    <a:pt x="1722" y="7220"/>
                    <a:pt x="1606" y="7282"/>
                  </a:cubicBezTo>
                  <a:cubicBezTo>
                    <a:pt x="1508" y="7336"/>
                    <a:pt x="1446" y="7425"/>
                    <a:pt x="1455" y="7550"/>
                  </a:cubicBezTo>
                  <a:cubicBezTo>
                    <a:pt x="1262" y="7638"/>
                    <a:pt x="1116" y="7689"/>
                    <a:pt x="982" y="7689"/>
                  </a:cubicBezTo>
                  <a:cubicBezTo>
                    <a:pt x="793" y="7689"/>
                    <a:pt x="628" y="7588"/>
                    <a:pt x="393" y="7353"/>
                  </a:cubicBezTo>
                  <a:cubicBezTo>
                    <a:pt x="438" y="7344"/>
                    <a:pt x="464" y="7336"/>
                    <a:pt x="491" y="7336"/>
                  </a:cubicBezTo>
                  <a:cubicBezTo>
                    <a:pt x="848" y="7291"/>
                    <a:pt x="1187" y="7157"/>
                    <a:pt x="1517" y="7023"/>
                  </a:cubicBezTo>
                  <a:cubicBezTo>
                    <a:pt x="2159" y="6774"/>
                    <a:pt x="2820" y="6577"/>
                    <a:pt x="3498" y="6461"/>
                  </a:cubicBezTo>
                  <a:cubicBezTo>
                    <a:pt x="3801" y="6408"/>
                    <a:pt x="4104" y="6399"/>
                    <a:pt x="4416" y="6399"/>
                  </a:cubicBezTo>
                  <a:close/>
                  <a:moveTo>
                    <a:pt x="13623" y="6006"/>
                  </a:moveTo>
                  <a:cubicBezTo>
                    <a:pt x="13739" y="6604"/>
                    <a:pt x="13801" y="7184"/>
                    <a:pt x="13703" y="7808"/>
                  </a:cubicBezTo>
                  <a:cubicBezTo>
                    <a:pt x="13605" y="7719"/>
                    <a:pt x="13507" y="7666"/>
                    <a:pt x="13436" y="7576"/>
                  </a:cubicBezTo>
                  <a:cubicBezTo>
                    <a:pt x="13159" y="7229"/>
                    <a:pt x="13052" y="6845"/>
                    <a:pt x="13213" y="6408"/>
                  </a:cubicBezTo>
                  <a:cubicBezTo>
                    <a:pt x="13284" y="6220"/>
                    <a:pt x="13427" y="6104"/>
                    <a:pt x="13623" y="6006"/>
                  </a:cubicBezTo>
                  <a:close/>
                  <a:moveTo>
                    <a:pt x="3498" y="6863"/>
                  </a:moveTo>
                  <a:lnTo>
                    <a:pt x="3498" y="6863"/>
                  </a:lnTo>
                  <a:cubicBezTo>
                    <a:pt x="3524" y="7086"/>
                    <a:pt x="3471" y="7264"/>
                    <a:pt x="3337" y="7425"/>
                  </a:cubicBezTo>
                  <a:cubicBezTo>
                    <a:pt x="3120" y="7685"/>
                    <a:pt x="2818" y="7820"/>
                    <a:pt x="2508" y="7820"/>
                  </a:cubicBezTo>
                  <a:cubicBezTo>
                    <a:pt x="2308" y="7820"/>
                    <a:pt x="2104" y="7763"/>
                    <a:pt x="1919" y="7648"/>
                  </a:cubicBezTo>
                  <a:cubicBezTo>
                    <a:pt x="1847" y="7612"/>
                    <a:pt x="1776" y="7568"/>
                    <a:pt x="1678" y="7505"/>
                  </a:cubicBezTo>
                  <a:cubicBezTo>
                    <a:pt x="2266" y="7175"/>
                    <a:pt x="2864" y="6979"/>
                    <a:pt x="3498" y="6863"/>
                  </a:cubicBezTo>
                  <a:close/>
                  <a:moveTo>
                    <a:pt x="4914" y="6147"/>
                  </a:moveTo>
                  <a:cubicBezTo>
                    <a:pt x="4923" y="6147"/>
                    <a:pt x="4933" y="6148"/>
                    <a:pt x="4943" y="6149"/>
                  </a:cubicBezTo>
                  <a:cubicBezTo>
                    <a:pt x="5344" y="6176"/>
                    <a:pt x="5728" y="6301"/>
                    <a:pt x="6103" y="6443"/>
                  </a:cubicBezTo>
                  <a:cubicBezTo>
                    <a:pt x="6611" y="6649"/>
                    <a:pt x="7120" y="6863"/>
                    <a:pt x="7566" y="7175"/>
                  </a:cubicBezTo>
                  <a:cubicBezTo>
                    <a:pt x="8235" y="7568"/>
                    <a:pt x="8770" y="8076"/>
                    <a:pt x="9225" y="8683"/>
                  </a:cubicBezTo>
                  <a:cubicBezTo>
                    <a:pt x="9305" y="8790"/>
                    <a:pt x="9368" y="8906"/>
                    <a:pt x="9439" y="9022"/>
                  </a:cubicBezTo>
                  <a:cubicBezTo>
                    <a:pt x="9475" y="9084"/>
                    <a:pt x="9475" y="9147"/>
                    <a:pt x="9439" y="9218"/>
                  </a:cubicBezTo>
                  <a:cubicBezTo>
                    <a:pt x="9314" y="9468"/>
                    <a:pt x="9109" y="9619"/>
                    <a:pt x="8841" y="9691"/>
                  </a:cubicBezTo>
                  <a:cubicBezTo>
                    <a:pt x="8822" y="9696"/>
                    <a:pt x="8806" y="9699"/>
                    <a:pt x="8791" y="9699"/>
                  </a:cubicBezTo>
                  <a:cubicBezTo>
                    <a:pt x="8757" y="9699"/>
                    <a:pt x="8732" y="9683"/>
                    <a:pt x="8707" y="9646"/>
                  </a:cubicBezTo>
                  <a:cubicBezTo>
                    <a:pt x="8306" y="9111"/>
                    <a:pt x="7789" y="8692"/>
                    <a:pt x="7244" y="8299"/>
                  </a:cubicBezTo>
                  <a:cubicBezTo>
                    <a:pt x="6584" y="7817"/>
                    <a:pt x="5853" y="7469"/>
                    <a:pt x="5077" y="7211"/>
                  </a:cubicBezTo>
                  <a:cubicBezTo>
                    <a:pt x="4996" y="7184"/>
                    <a:pt x="4907" y="7157"/>
                    <a:pt x="4827" y="7148"/>
                  </a:cubicBezTo>
                  <a:cubicBezTo>
                    <a:pt x="4720" y="7130"/>
                    <a:pt x="4675" y="7077"/>
                    <a:pt x="4657" y="6979"/>
                  </a:cubicBezTo>
                  <a:cubicBezTo>
                    <a:pt x="4595" y="6711"/>
                    <a:pt x="4631" y="6461"/>
                    <a:pt x="4773" y="6229"/>
                  </a:cubicBezTo>
                  <a:cubicBezTo>
                    <a:pt x="4812" y="6175"/>
                    <a:pt x="4851" y="6147"/>
                    <a:pt x="4914" y="6147"/>
                  </a:cubicBezTo>
                  <a:close/>
                  <a:moveTo>
                    <a:pt x="13250" y="9914"/>
                  </a:moveTo>
                  <a:cubicBezTo>
                    <a:pt x="13293" y="9914"/>
                    <a:pt x="13337" y="9917"/>
                    <a:pt x="13382" y="9923"/>
                  </a:cubicBezTo>
                  <a:cubicBezTo>
                    <a:pt x="13168" y="10520"/>
                    <a:pt x="12856" y="11047"/>
                    <a:pt x="12365" y="11475"/>
                  </a:cubicBezTo>
                  <a:cubicBezTo>
                    <a:pt x="12249" y="11288"/>
                    <a:pt x="12240" y="11100"/>
                    <a:pt x="12276" y="10922"/>
                  </a:cubicBezTo>
                  <a:cubicBezTo>
                    <a:pt x="12347" y="10574"/>
                    <a:pt x="12517" y="10288"/>
                    <a:pt x="12793" y="10065"/>
                  </a:cubicBezTo>
                  <a:cubicBezTo>
                    <a:pt x="12928" y="9959"/>
                    <a:pt x="13081" y="9914"/>
                    <a:pt x="13250" y="9914"/>
                  </a:cubicBezTo>
                  <a:close/>
                  <a:moveTo>
                    <a:pt x="13953" y="10360"/>
                  </a:moveTo>
                  <a:cubicBezTo>
                    <a:pt x="14230" y="10699"/>
                    <a:pt x="13775" y="11725"/>
                    <a:pt x="13132" y="11814"/>
                  </a:cubicBezTo>
                  <a:cubicBezTo>
                    <a:pt x="13489" y="11350"/>
                    <a:pt x="13721" y="10859"/>
                    <a:pt x="13953" y="10360"/>
                  </a:cubicBezTo>
                  <a:close/>
                  <a:moveTo>
                    <a:pt x="10135" y="10592"/>
                  </a:moveTo>
                  <a:lnTo>
                    <a:pt x="10135" y="10592"/>
                  </a:lnTo>
                  <a:cubicBezTo>
                    <a:pt x="10554" y="10734"/>
                    <a:pt x="10697" y="11082"/>
                    <a:pt x="10759" y="11475"/>
                  </a:cubicBezTo>
                  <a:cubicBezTo>
                    <a:pt x="10813" y="11787"/>
                    <a:pt x="10634" y="12153"/>
                    <a:pt x="10367" y="12296"/>
                  </a:cubicBezTo>
                  <a:cubicBezTo>
                    <a:pt x="10331" y="11725"/>
                    <a:pt x="10269" y="11154"/>
                    <a:pt x="10135" y="10592"/>
                  </a:cubicBezTo>
                  <a:close/>
                  <a:moveTo>
                    <a:pt x="9394" y="10815"/>
                  </a:moveTo>
                  <a:cubicBezTo>
                    <a:pt x="9600" y="11368"/>
                    <a:pt x="9716" y="11921"/>
                    <a:pt x="9724" y="12519"/>
                  </a:cubicBezTo>
                  <a:cubicBezTo>
                    <a:pt x="9475" y="12510"/>
                    <a:pt x="9278" y="12429"/>
                    <a:pt x="9136" y="12251"/>
                  </a:cubicBezTo>
                  <a:cubicBezTo>
                    <a:pt x="8770" y="11805"/>
                    <a:pt x="8859" y="11198"/>
                    <a:pt x="9394" y="10815"/>
                  </a:cubicBezTo>
                  <a:close/>
                  <a:moveTo>
                    <a:pt x="7086" y="1529"/>
                  </a:moveTo>
                  <a:cubicBezTo>
                    <a:pt x="7296" y="1529"/>
                    <a:pt x="7507" y="1542"/>
                    <a:pt x="7717" y="1564"/>
                  </a:cubicBezTo>
                  <a:cubicBezTo>
                    <a:pt x="7869" y="1582"/>
                    <a:pt x="7976" y="1635"/>
                    <a:pt x="8074" y="1751"/>
                  </a:cubicBezTo>
                  <a:cubicBezTo>
                    <a:pt x="8235" y="1929"/>
                    <a:pt x="8413" y="2072"/>
                    <a:pt x="8645" y="2161"/>
                  </a:cubicBezTo>
                  <a:cubicBezTo>
                    <a:pt x="8773" y="2211"/>
                    <a:pt x="8900" y="2235"/>
                    <a:pt x="9027" y="2235"/>
                  </a:cubicBezTo>
                  <a:cubicBezTo>
                    <a:pt x="9175" y="2235"/>
                    <a:pt x="9322" y="2202"/>
                    <a:pt x="9466" y="2135"/>
                  </a:cubicBezTo>
                  <a:cubicBezTo>
                    <a:pt x="9521" y="2109"/>
                    <a:pt x="9568" y="2099"/>
                    <a:pt x="9614" y="2099"/>
                  </a:cubicBezTo>
                  <a:cubicBezTo>
                    <a:pt x="9650" y="2099"/>
                    <a:pt x="9686" y="2105"/>
                    <a:pt x="9724" y="2117"/>
                  </a:cubicBezTo>
                  <a:cubicBezTo>
                    <a:pt x="10188" y="2268"/>
                    <a:pt x="10590" y="2518"/>
                    <a:pt x="10947" y="2839"/>
                  </a:cubicBezTo>
                  <a:cubicBezTo>
                    <a:pt x="10973" y="2866"/>
                    <a:pt x="11000" y="2884"/>
                    <a:pt x="11027" y="2911"/>
                  </a:cubicBezTo>
                  <a:cubicBezTo>
                    <a:pt x="11161" y="3000"/>
                    <a:pt x="11232" y="3107"/>
                    <a:pt x="11241" y="3277"/>
                  </a:cubicBezTo>
                  <a:cubicBezTo>
                    <a:pt x="11295" y="3901"/>
                    <a:pt x="11803" y="4401"/>
                    <a:pt x="12419" y="4454"/>
                  </a:cubicBezTo>
                  <a:cubicBezTo>
                    <a:pt x="12499" y="4463"/>
                    <a:pt x="12535" y="4490"/>
                    <a:pt x="12579" y="4552"/>
                  </a:cubicBezTo>
                  <a:cubicBezTo>
                    <a:pt x="12838" y="4989"/>
                    <a:pt x="13025" y="5462"/>
                    <a:pt x="13150" y="5953"/>
                  </a:cubicBezTo>
                  <a:cubicBezTo>
                    <a:pt x="13159" y="5988"/>
                    <a:pt x="13159" y="6051"/>
                    <a:pt x="13132" y="6078"/>
                  </a:cubicBezTo>
                  <a:cubicBezTo>
                    <a:pt x="12963" y="6292"/>
                    <a:pt x="12909" y="6542"/>
                    <a:pt x="12918" y="6800"/>
                  </a:cubicBezTo>
                  <a:cubicBezTo>
                    <a:pt x="12927" y="7121"/>
                    <a:pt x="13016" y="7434"/>
                    <a:pt x="13222" y="7692"/>
                  </a:cubicBezTo>
                  <a:cubicBezTo>
                    <a:pt x="13275" y="7755"/>
                    <a:pt x="13284" y="7817"/>
                    <a:pt x="13284" y="7898"/>
                  </a:cubicBezTo>
                  <a:cubicBezTo>
                    <a:pt x="13257" y="8415"/>
                    <a:pt x="13177" y="8915"/>
                    <a:pt x="13034" y="9405"/>
                  </a:cubicBezTo>
                  <a:cubicBezTo>
                    <a:pt x="13025" y="9441"/>
                    <a:pt x="13007" y="9477"/>
                    <a:pt x="12999" y="9521"/>
                  </a:cubicBezTo>
                  <a:cubicBezTo>
                    <a:pt x="12981" y="9655"/>
                    <a:pt x="12918" y="9726"/>
                    <a:pt x="12793" y="9789"/>
                  </a:cubicBezTo>
                  <a:cubicBezTo>
                    <a:pt x="12526" y="9923"/>
                    <a:pt x="12347" y="10146"/>
                    <a:pt x="12213" y="10404"/>
                  </a:cubicBezTo>
                  <a:cubicBezTo>
                    <a:pt x="12044" y="10708"/>
                    <a:pt x="11973" y="11029"/>
                    <a:pt x="12053" y="11377"/>
                  </a:cubicBezTo>
                  <a:cubicBezTo>
                    <a:pt x="12062" y="11421"/>
                    <a:pt x="12044" y="11484"/>
                    <a:pt x="12017" y="11520"/>
                  </a:cubicBezTo>
                  <a:cubicBezTo>
                    <a:pt x="11589" y="12037"/>
                    <a:pt x="11125" y="12536"/>
                    <a:pt x="10536" y="12875"/>
                  </a:cubicBezTo>
                  <a:cubicBezTo>
                    <a:pt x="10498" y="12901"/>
                    <a:pt x="10468" y="12914"/>
                    <a:pt x="10444" y="12914"/>
                  </a:cubicBezTo>
                  <a:cubicBezTo>
                    <a:pt x="10402" y="12914"/>
                    <a:pt x="10381" y="12872"/>
                    <a:pt x="10376" y="12786"/>
                  </a:cubicBezTo>
                  <a:cubicBezTo>
                    <a:pt x="10376" y="12706"/>
                    <a:pt x="10376" y="12626"/>
                    <a:pt x="10376" y="12554"/>
                  </a:cubicBezTo>
                  <a:cubicBezTo>
                    <a:pt x="10938" y="12331"/>
                    <a:pt x="11107" y="11662"/>
                    <a:pt x="10929" y="11172"/>
                  </a:cubicBezTo>
                  <a:cubicBezTo>
                    <a:pt x="10840" y="10922"/>
                    <a:pt x="10706" y="10708"/>
                    <a:pt x="10501" y="10538"/>
                  </a:cubicBezTo>
                  <a:cubicBezTo>
                    <a:pt x="10367" y="10422"/>
                    <a:pt x="10215" y="10351"/>
                    <a:pt x="10063" y="10333"/>
                  </a:cubicBezTo>
                  <a:cubicBezTo>
                    <a:pt x="9921" y="10012"/>
                    <a:pt x="9778" y="9700"/>
                    <a:pt x="9626" y="9370"/>
                  </a:cubicBezTo>
                  <a:cubicBezTo>
                    <a:pt x="9626" y="9370"/>
                    <a:pt x="9644" y="9334"/>
                    <a:pt x="9662" y="9298"/>
                  </a:cubicBezTo>
                  <a:cubicBezTo>
                    <a:pt x="9716" y="9164"/>
                    <a:pt x="9724" y="9039"/>
                    <a:pt x="9653" y="8906"/>
                  </a:cubicBezTo>
                  <a:cubicBezTo>
                    <a:pt x="9493" y="8593"/>
                    <a:pt x="9270" y="8326"/>
                    <a:pt x="9029" y="8058"/>
                  </a:cubicBezTo>
                  <a:cubicBezTo>
                    <a:pt x="8368" y="7336"/>
                    <a:pt x="7557" y="6809"/>
                    <a:pt x="6665" y="6426"/>
                  </a:cubicBezTo>
                  <a:cubicBezTo>
                    <a:pt x="6254" y="6247"/>
                    <a:pt x="5844" y="6069"/>
                    <a:pt x="5398" y="5971"/>
                  </a:cubicBezTo>
                  <a:cubicBezTo>
                    <a:pt x="5210" y="5935"/>
                    <a:pt x="5014" y="5917"/>
                    <a:pt x="4827" y="5899"/>
                  </a:cubicBezTo>
                  <a:cubicBezTo>
                    <a:pt x="4821" y="5899"/>
                    <a:pt x="4815" y="5899"/>
                    <a:pt x="4809" y="5899"/>
                  </a:cubicBezTo>
                  <a:cubicBezTo>
                    <a:pt x="4703" y="5899"/>
                    <a:pt x="4628" y="5975"/>
                    <a:pt x="4586" y="6060"/>
                  </a:cubicBezTo>
                  <a:cubicBezTo>
                    <a:pt x="4532" y="6167"/>
                    <a:pt x="4461" y="6176"/>
                    <a:pt x="4354" y="6176"/>
                  </a:cubicBezTo>
                  <a:cubicBezTo>
                    <a:pt x="4122" y="6176"/>
                    <a:pt x="3881" y="6194"/>
                    <a:pt x="3649" y="6203"/>
                  </a:cubicBezTo>
                  <a:cubicBezTo>
                    <a:pt x="3637" y="6204"/>
                    <a:pt x="3625" y="6205"/>
                    <a:pt x="3614" y="6205"/>
                  </a:cubicBezTo>
                  <a:cubicBezTo>
                    <a:pt x="3554" y="6205"/>
                    <a:pt x="3514" y="6184"/>
                    <a:pt x="3462" y="6131"/>
                  </a:cubicBezTo>
                  <a:cubicBezTo>
                    <a:pt x="3227" y="5878"/>
                    <a:pt x="2857" y="5735"/>
                    <a:pt x="2510" y="5735"/>
                  </a:cubicBezTo>
                  <a:cubicBezTo>
                    <a:pt x="2343" y="5735"/>
                    <a:pt x="2182" y="5767"/>
                    <a:pt x="2043" y="5837"/>
                  </a:cubicBezTo>
                  <a:cubicBezTo>
                    <a:pt x="1669" y="6024"/>
                    <a:pt x="1464" y="6336"/>
                    <a:pt x="1410" y="6747"/>
                  </a:cubicBezTo>
                  <a:cubicBezTo>
                    <a:pt x="1410" y="6765"/>
                    <a:pt x="1410" y="6791"/>
                    <a:pt x="1401" y="6827"/>
                  </a:cubicBezTo>
                  <a:cubicBezTo>
                    <a:pt x="1339" y="6854"/>
                    <a:pt x="1276" y="6872"/>
                    <a:pt x="1187" y="6907"/>
                  </a:cubicBezTo>
                  <a:cubicBezTo>
                    <a:pt x="1196" y="6836"/>
                    <a:pt x="1196" y="6774"/>
                    <a:pt x="1205" y="6720"/>
                  </a:cubicBezTo>
                  <a:cubicBezTo>
                    <a:pt x="1294" y="6265"/>
                    <a:pt x="1455" y="5837"/>
                    <a:pt x="1651" y="5418"/>
                  </a:cubicBezTo>
                  <a:cubicBezTo>
                    <a:pt x="1740" y="5230"/>
                    <a:pt x="1847" y="5052"/>
                    <a:pt x="1936" y="4864"/>
                  </a:cubicBezTo>
                  <a:cubicBezTo>
                    <a:pt x="1972" y="4793"/>
                    <a:pt x="2026" y="4784"/>
                    <a:pt x="2088" y="4775"/>
                  </a:cubicBezTo>
                  <a:cubicBezTo>
                    <a:pt x="2605" y="4668"/>
                    <a:pt x="2980" y="4222"/>
                    <a:pt x="3007" y="3705"/>
                  </a:cubicBezTo>
                  <a:cubicBezTo>
                    <a:pt x="3016" y="3616"/>
                    <a:pt x="3007" y="3526"/>
                    <a:pt x="2980" y="3437"/>
                  </a:cubicBezTo>
                  <a:cubicBezTo>
                    <a:pt x="2971" y="3357"/>
                    <a:pt x="2980" y="3303"/>
                    <a:pt x="3043" y="3241"/>
                  </a:cubicBezTo>
                  <a:cubicBezTo>
                    <a:pt x="3364" y="2893"/>
                    <a:pt x="3747" y="2616"/>
                    <a:pt x="4140" y="2367"/>
                  </a:cubicBezTo>
                  <a:cubicBezTo>
                    <a:pt x="4193" y="2331"/>
                    <a:pt x="4238" y="2304"/>
                    <a:pt x="4283" y="2277"/>
                  </a:cubicBezTo>
                  <a:cubicBezTo>
                    <a:pt x="4408" y="2304"/>
                    <a:pt x="4532" y="2358"/>
                    <a:pt x="4657" y="2367"/>
                  </a:cubicBezTo>
                  <a:cubicBezTo>
                    <a:pt x="4671" y="2367"/>
                    <a:pt x="4684" y="2367"/>
                    <a:pt x="4697" y="2367"/>
                  </a:cubicBezTo>
                  <a:cubicBezTo>
                    <a:pt x="5242" y="2367"/>
                    <a:pt x="5709" y="2186"/>
                    <a:pt x="6040" y="1724"/>
                  </a:cubicBezTo>
                  <a:cubicBezTo>
                    <a:pt x="6085" y="1671"/>
                    <a:pt x="6138" y="1635"/>
                    <a:pt x="6201" y="1617"/>
                  </a:cubicBezTo>
                  <a:cubicBezTo>
                    <a:pt x="6493" y="1554"/>
                    <a:pt x="6789" y="1529"/>
                    <a:pt x="7086" y="1529"/>
                  </a:cubicBezTo>
                  <a:close/>
                  <a:moveTo>
                    <a:pt x="9484" y="9593"/>
                  </a:moveTo>
                  <a:cubicBezTo>
                    <a:pt x="9582" y="9816"/>
                    <a:pt x="9680" y="10030"/>
                    <a:pt x="9769" y="10244"/>
                  </a:cubicBezTo>
                  <a:cubicBezTo>
                    <a:pt x="9983" y="10779"/>
                    <a:pt x="10055" y="11332"/>
                    <a:pt x="10090" y="11894"/>
                  </a:cubicBezTo>
                  <a:cubicBezTo>
                    <a:pt x="10117" y="12215"/>
                    <a:pt x="10117" y="12528"/>
                    <a:pt x="10126" y="12849"/>
                  </a:cubicBezTo>
                  <a:cubicBezTo>
                    <a:pt x="10126" y="13090"/>
                    <a:pt x="10135" y="13330"/>
                    <a:pt x="10144" y="13580"/>
                  </a:cubicBezTo>
                  <a:cubicBezTo>
                    <a:pt x="10028" y="13500"/>
                    <a:pt x="9903" y="13438"/>
                    <a:pt x="9796" y="13357"/>
                  </a:cubicBezTo>
                  <a:cubicBezTo>
                    <a:pt x="9760" y="13322"/>
                    <a:pt x="9724" y="13268"/>
                    <a:pt x="9716" y="13223"/>
                  </a:cubicBezTo>
                  <a:cubicBezTo>
                    <a:pt x="9680" y="13072"/>
                    <a:pt x="9662" y="12911"/>
                    <a:pt x="9635" y="12760"/>
                  </a:cubicBezTo>
                  <a:cubicBezTo>
                    <a:pt x="9653" y="12751"/>
                    <a:pt x="9662" y="12751"/>
                    <a:pt x="9662" y="12751"/>
                  </a:cubicBezTo>
                  <a:cubicBezTo>
                    <a:pt x="9930" y="12697"/>
                    <a:pt x="9956" y="12670"/>
                    <a:pt x="9956" y="12394"/>
                  </a:cubicBezTo>
                  <a:cubicBezTo>
                    <a:pt x="9948" y="11814"/>
                    <a:pt x="9823" y="11261"/>
                    <a:pt x="9600" y="10726"/>
                  </a:cubicBezTo>
                  <a:cubicBezTo>
                    <a:pt x="9555" y="10618"/>
                    <a:pt x="9501" y="10529"/>
                    <a:pt x="9385" y="10529"/>
                  </a:cubicBezTo>
                  <a:cubicBezTo>
                    <a:pt x="9278" y="10306"/>
                    <a:pt x="9180" y="10101"/>
                    <a:pt x="9082" y="9878"/>
                  </a:cubicBezTo>
                  <a:cubicBezTo>
                    <a:pt x="9207" y="9798"/>
                    <a:pt x="9341" y="9700"/>
                    <a:pt x="9484" y="9593"/>
                  </a:cubicBezTo>
                  <a:close/>
                  <a:moveTo>
                    <a:pt x="7174" y="606"/>
                  </a:moveTo>
                  <a:cubicBezTo>
                    <a:pt x="7871" y="606"/>
                    <a:pt x="8555" y="723"/>
                    <a:pt x="9234" y="930"/>
                  </a:cubicBezTo>
                  <a:cubicBezTo>
                    <a:pt x="9965" y="1162"/>
                    <a:pt x="10679" y="1439"/>
                    <a:pt x="11330" y="1849"/>
                  </a:cubicBezTo>
                  <a:cubicBezTo>
                    <a:pt x="12089" y="2313"/>
                    <a:pt x="12722" y="2911"/>
                    <a:pt x="13195" y="3669"/>
                  </a:cubicBezTo>
                  <a:cubicBezTo>
                    <a:pt x="14096" y="5087"/>
                    <a:pt x="14462" y="6631"/>
                    <a:pt x="14337" y="8299"/>
                  </a:cubicBezTo>
                  <a:cubicBezTo>
                    <a:pt x="14310" y="8692"/>
                    <a:pt x="14185" y="9075"/>
                    <a:pt x="14069" y="9450"/>
                  </a:cubicBezTo>
                  <a:cubicBezTo>
                    <a:pt x="13908" y="9940"/>
                    <a:pt x="13685" y="10404"/>
                    <a:pt x="13453" y="10868"/>
                  </a:cubicBezTo>
                  <a:cubicBezTo>
                    <a:pt x="13213" y="11350"/>
                    <a:pt x="12900" y="11787"/>
                    <a:pt x="12570" y="12206"/>
                  </a:cubicBezTo>
                  <a:cubicBezTo>
                    <a:pt x="12249" y="12608"/>
                    <a:pt x="11857" y="12947"/>
                    <a:pt x="11428" y="13241"/>
                  </a:cubicBezTo>
                  <a:cubicBezTo>
                    <a:pt x="11259" y="13366"/>
                    <a:pt x="11072" y="13482"/>
                    <a:pt x="10884" y="13598"/>
                  </a:cubicBezTo>
                  <a:cubicBezTo>
                    <a:pt x="10840" y="13624"/>
                    <a:pt x="10803" y="13638"/>
                    <a:pt x="10769" y="13638"/>
                  </a:cubicBezTo>
                  <a:cubicBezTo>
                    <a:pt x="10722" y="13638"/>
                    <a:pt x="10681" y="13611"/>
                    <a:pt x="10634" y="13553"/>
                  </a:cubicBezTo>
                  <a:cubicBezTo>
                    <a:pt x="10590" y="13491"/>
                    <a:pt x="10554" y="13411"/>
                    <a:pt x="10527" y="13322"/>
                  </a:cubicBezTo>
                  <a:cubicBezTo>
                    <a:pt x="10501" y="13232"/>
                    <a:pt x="10536" y="13152"/>
                    <a:pt x="10634" y="13099"/>
                  </a:cubicBezTo>
                  <a:cubicBezTo>
                    <a:pt x="11152" y="12804"/>
                    <a:pt x="11571" y="12403"/>
                    <a:pt x="11955" y="11957"/>
                  </a:cubicBezTo>
                  <a:cubicBezTo>
                    <a:pt x="12035" y="11867"/>
                    <a:pt x="12106" y="11778"/>
                    <a:pt x="12169" y="11698"/>
                  </a:cubicBezTo>
                  <a:cubicBezTo>
                    <a:pt x="12240" y="11716"/>
                    <a:pt x="12303" y="11751"/>
                    <a:pt x="12374" y="11751"/>
                  </a:cubicBezTo>
                  <a:cubicBezTo>
                    <a:pt x="12472" y="11751"/>
                    <a:pt x="12526" y="11662"/>
                    <a:pt x="12588" y="11600"/>
                  </a:cubicBezTo>
                  <a:cubicBezTo>
                    <a:pt x="12874" y="11341"/>
                    <a:pt x="13114" y="11047"/>
                    <a:pt x="13284" y="10708"/>
                  </a:cubicBezTo>
                  <a:cubicBezTo>
                    <a:pt x="13400" y="10494"/>
                    <a:pt x="13489" y="10262"/>
                    <a:pt x="13569" y="10030"/>
                  </a:cubicBezTo>
                  <a:cubicBezTo>
                    <a:pt x="13659" y="9798"/>
                    <a:pt x="13578" y="9700"/>
                    <a:pt x="13329" y="9673"/>
                  </a:cubicBezTo>
                  <a:cubicBezTo>
                    <a:pt x="13293" y="9673"/>
                    <a:pt x="13257" y="9673"/>
                    <a:pt x="13204" y="9664"/>
                  </a:cubicBezTo>
                  <a:cubicBezTo>
                    <a:pt x="13400" y="9120"/>
                    <a:pt x="13489" y="8558"/>
                    <a:pt x="13507" y="7969"/>
                  </a:cubicBezTo>
                  <a:cubicBezTo>
                    <a:pt x="13587" y="7996"/>
                    <a:pt x="13650" y="8014"/>
                    <a:pt x="13712" y="8040"/>
                  </a:cubicBezTo>
                  <a:cubicBezTo>
                    <a:pt x="13745" y="8051"/>
                    <a:pt x="13772" y="8057"/>
                    <a:pt x="13793" y="8057"/>
                  </a:cubicBezTo>
                  <a:cubicBezTo>
                    <a:pt x="13842" y="8057"/>
                    <a:pt x="13869" y="8028"/>
                    <a:pt x="13900" y="7960"/>
                  </a:cubicBezTo>
                  <a:cubicBezTo>
                    <a:pt x="13926" y="7898"/>
                    <a:pt x="13944" y="7835"/>
                    <a:pt x="13953" y="7773"/>
                  </a:cubicBezTo>
                  <a:cubicBezTo>
                    <a:pt x="14033" y="7175"/>
                    <a:pt x="13989" y="6595"/>
                    <a:pt x="13855" y="6015"/>
                  </a:cubicBezTo>
                  <a:cubicBezTo>
                    <a:pt x="13814" y="5845"/>
                    <a:pt x="13753" y="5771"/>
                    <a:pt x="13648" y="5771"/>
                  </a:cubicBezTo>
                  <a:cubicBezTo>
                    <a:pt x="13594" y="5771"/>
                    <a:pt x="13527" y="5791"/>
                    <a:pt x="13445" y="5828"/>
                  </a:cubicBezTo>
                  <a:cubicBezTo>
                    <a:pt x="13418" y="5837"/>
                    <a:pt x="13400" y="5846"/>
                    <a:pt x="13373" y="5855"/>
                  </a:cubicBezTo>
                  <a:cubicBezTo>
                    <a:pt x="13293" y="5614"/>
                    <a:pt x="13230" y="5364"/>
                    <a:pt x="13132" y="5132"/>
                  </a:cubicBezTo>
                  <a:cubicBezTo>
                    <a:pt x="13034" y="4891"/>
                    <a:pt x="12909" y="4668"/>
                    <a:pt x="12802" y="4445"/>
                  </a:cubicBezTo>
                  <a:cubicBezTo>
                    <a:pt x="12865" y="4409"/>
                    <a:pt x="12945" y="4383"/>
                    <a:pt x="12999" y="4338"/>
                  </a:cubicBezTo>
                  <a:cubicBezTo>
                    <a:pt x="13177" y="4204"/>
                    <a:pt x="13159" y="4097"/>
                    <a:pt x="13088" y="3981"/>
                  </a:cubicBezTo>
                  <a:cubicBezTo>
                    <a:pt x="12856" y="3598"/>
                    <a:pt x="12579" y="3277"/>
                    <a:pt x="12258" y="2982"/>
                  </a:cubicBezTo>
                  <a:cubicBezTo>
                    <a:pt x="12097" y="2839"/>
                    <a:pt x="11928" y="2714"/>
                    <a:pt x="11767" y="2581"/>
                  </a:cubicBezTo>
                  <a:cubicBezTo>
                    <a:pt x="11732" y="2554"/>
                    <a:pt x="11696" y="2527"/>
                    <a:pt x="11660" y="2509"/>
                  </a:cubicBezTo>
                  <a:cubicBezTo>
                    <a:pt x="11608" y="2480"/>
                    <a:pt x="11561" y="2465"/>
                    <a:pt x="11519" y="2465"/>
                  </a:cubicBezTo>
                  <a:cubicBezTo>
                    <a:pt x="11444" y="2465"/>
                    <a:pt x="11385" y="2511"/>
                    <a:pt x="11339" y="2607"/>
                  </a:cubicBezTo>
                  <a:cubicBezTo>
                    <a:pt x="11312" y="2661"/>
                    <a:pt x="11295" y="2714"/>
                    <a:pt x="11259" y="2804"/>
                  </a:cubicBezTo>
                  <a:cubicBezTo>
                    <a:pt x="10822" y="2411"/>
                    <a:pt x="10376" y="2072"/>
                    <a:pt x="9805" y="1912"/>
                  </a:cubicBezTo>
                  <a:cubicBezTo>
                    <a:pt x="9858" y="1849"/>
                    <a:pt x="9903" y="1805"/>
                    <a:pt x="9939" y="1751"/>
                  </a:cubicBezTo>
                  <a:cubicBezTo>
                    <a:pt x="10028" y="1626"/>
                    <a:pt x="10028" y="1564"/>
                    <a:pt x="9903" y="1474"/>
                  </a:cubicBezTo>
                  <a:cubicBezTo>
                    <a:pt x="9787" y="1376"/>
                    <a:pt x="9653" y="1296"/>
                    <a:pt x="9510" y="1234"/>
                  </a:cubicBezTo>
                  <a:cubicBezTo>
                    <a:pt x="9073" y="1019"/>
                    <a:pt x="8600" y="904"/>
                    <a:pt x="8110" y="877"/>
                  </a:cubicBezTo>
                  <a:cubicBezTo>
                    <a:pt x="8038" y="877"/>
                    <a:pt x="7967" y="877"/>
                    <a:pt x="7896" y="886"/>
                  </a:cubicBezTo>
                  <a:cubicBezTo>
                    <a:pt x="7771" y="904"/>
                    <a:pt x="7744" y="939"/>
                    <a:pt x="7771" y="1064"/>
                  </a:cubicBezTo>
                  <a:cubicBezTo>
                    <a:pt x="7789" y="1153"/>
                    <a:pt x="7806" y="1243"/>
                    <a:pt x="7833" y="1350"/>
                  </a:cubicBezTo>
                  <a:cubicBezTo>
                    <a:pt x="7581" y="1314"/>
                    <a:pt x="7334" y="1292"/>
                    <a:pt x="7088" y="1292"/>
                  </a:cubicBezTo>
                  <a:cubicBezTo>
                    <a:pt x="6787" y="1292"/>
                    <a:pt x="6488" y="1324"/>
                    <a:pt x="6183" y="1403"/>
                  </a:cubicBezTo>
                  <a:cubicBezTo>
                    <a:pt x="6192" y="1323"/>
                    <a:pt x="6192" y="1251"/>
                    <a:pt x="6192" y="1189"/>
                  </a:cubicBezTo>
                  <a:cubicBezTo>
                    <a:pt x="6183" y="1073"/>
                    <a:pt x="6147" y="1028"/>
                    <a:pt x="6040" y="1019"/>
                  </a:cubicBezTo>
                  <a:cubicBezTo>
                    <a:pt x="5968" y="1014"/>
                    <a:pt x="5896" y="1009"/>
                    <a:pt x="5824" y="1009"/>
                  </a:cubicBezTo>
                  <a:cubicBezTo>
                    <a:pt x="5771" y="1009"/>
                    <a:pt x="5718" y="1012"/>
                    <a:pt x="5665" y="1019"/>
                  </a:cubicBezTo>
                  <a:cubicBezTo>
                    <a:pt x="5112" y="1118"/>
                    <a:pt x="4604" y="1323"/>
                    <a:pt x="4140" y="1644"/>
                  </a:cubicBezTo>
                  <a:cubicBezTo>
                    <a:pt x="3935" y="1787"/>
                    <a:pt x="3926" y="1885"/>
                    <a:pt x="4086" y="2081"/>
                  </a:cubicBezTo>
                  <a:cubicBezTo>
                    <a:pt x="4095" y="2090"/>
                    <a:pt x="4113" y="2108"/>
                    <a:pt x="4131" y="2135"/>
                  </a:cubicBezTo>
                  <a:cubicBezTo>
                    <a:pt x="3658" y="2375"/>
                    <a:pt x="3239" y="2679"/>
                    <a:pt x="2882" y="3089"/>
                  </a:cubicBezTo>
                  <a:cubicBezTo>
                    <a:pt x="2864" y="3071"/>
                    <a:pt x="2846" y="3062"/>
                    <a:pt x="2837" y="3045"/>
                  </a:cubicBezTo>
                  <a:cubicBezTo>
                    <a:pt x="2759" y="2951"/>
                    <a:pt x="2715" y="2906"/>
                    <a:pt x="2657" y="2906"/>
                  </a:cubicBezTo>
                  <a:cubicBezTo>
                    <a:pt x="2616" y="2906"/>
                    <a:pt x="2569" y="2929"/>
                    <a:pt x="2498" y="2973"/>
                  </a:cubicBezTo>
                  <a:cubicBezTo>
                    <a:pt x="2356" y="3053"/>
                    <a:pt x="2222" y="3169"/>
                    <a:pt x="2115" y="3294"/>
                  </a:cubicBezTo>
                  <a:cubicBezTo>
                    <a:pt x="1803" y="3607"/>
                    <a:pt x="1571" y="3972"/>
                    <a:pt x="1428" y="4401"/>
                  </a:cubicBezTo>
                  <a:cubicBezTo>
                    <a:pt x="1410" y="4427"/>
                    <a:pt x="1401" y="4463"/>
                    <a:pt x="1392" y="4499"/>
                  </a:cubicBezTo>
                  <a:cubicBezTo>
                    <a:pt x="1365" y="4579"/>
                    <a:pt x="1392" y="4641"/>
                    <a:pt x="1481" y="4686"/>
                  </a:cubicBezTo>
                  <a:cubicBezTo>
                    <a:pt x="1544" y="4722"/>
                    <a:pt x="1615" y="4757"/>
                    <a:pt x="1696" y="4793"/>
                  </a:cubicBezTo>
                  <a:cubicBezTo>
                    <a:pt x="1651" y="4873"/>
                    <a:pt x="1615" y="4954"/>
                    <a:pt x="1571" y="5025"/>
                  </a:cubicBezTo>
                  <a:cubicBezTo>
                    <a:pt x="1303" y="5542"/>
                    <a:pt x="1080" y="6069"/>
                    <a:pt x="991" y="6649"/>
                  </a:cubicBezTo>
                  <a:cubicBezTo>
                    <a:pt x="973" y="6765"/>
                    <a:pt x="910" y="6836"/>
                    <a:pt x="803" y="6881"/>
                  </a:cubicBezTo>
                  <a:cubicBezTo>
                    <a:pt x="724" y="6918"/>
                    <a:pt x="641" y="6939"/>
                    <a:pt x="557" y="6939"/>
                  </a:cubicBezTo>
                  <a:cubicBezTo>
                    <a:pt x="500" y="6939"/>
                    <a:pt x="442" y="6929"/>
                    <a:pt x="384" y="6907"/>
                  </a:cubicBezTo>
                  <a:cubicBezTo>
                    <a:pt x="250" y="6854"/>
                    <a:pt x="215" y="6791"/>
                    <a:pt x="241" y="6649"/>
                  </a:cubicBezTo>
                  <a:cubicBezTo>
                    <a:pt x="340" y="6122"/>
                    <a:pt x="482" y="5605"/>
                    <a:pt x="687" y="5105"/>
                  </a:cubicBezTo>
                  <a:cubicBezTo>
                    <a:pt x="937" y="4472"/>
                    <a:pt x="1312" y="3919"/>
                    <a:pt x="1722" y="3392"/>
                  </a:cubicBezTo>
                  <a:cubicBezTo>
                    <a:pt x="2231" y="2714"/>
                    <a:pt x="2855" y="2188"/>
                    <a:pt x="3551" y="1715"/>
                  </a:cubicBezTo>
                  <a:cubicBezTo>
                    <a:pt x="4470" y="1100"/>
                    <a:pt x="5469" y="734"/>
                    <a:pt x="6566" y="636"/>
                  </a:cubicBezTo>
                  <a:cubicBezTo>
                    <a:pt x="6770" y="616"/>
                    <a:pt x="6973" y="606"/>
                    <a:pt x="7174" y="606"/>
                  </a:cubicBezTo>
                  <a:close/>
                  <a:moveTo>
                    <a:pt x="8868" y="1"/>
                  </a:moveTo>
                  <a:cubicBezTo>
                    <a:pt x="8753" y="1"/>
                    <a:pt x="8634" y="13"/>
                    <a:pt x="8511" y="38"/>
                  </a:cubicBezTo>
                  <a:cubicBezTo>
                    <a:pt x="8279" y="83"/>
                    <a:pt x="8083" y="199"/>
                    <a:pt x="7967" y="413"/>
                  </a:cubicBezTo>
                  <a:lnTo>
                    <a:pt x="7896" y="413"/>
                  </a:lnTo>
                  <a:cubicBezTo>
                    <a:pt x="7636" y="392"/>
                    <a:pt x="7377" y="379"/>
                    <a:pt x="7118" y="379"/>
                  </a:cubicBezTo>
                  <a:cubicBezTo>
                    <a:pt x="6708" y="379"/>
                    <a:pt x="6298" y="411"/>
                    <a:pt x="5888" y="493"/>
                  </a:cubicBezTo>
                  <a:cubicBezTo>
                    <a:pt x="5882" y="495"/>
                    <a:pt x="5875" y="495"/>
                    <a:pt x="5868" y="495"/>
                  </a:cubicBezTo>
                  <a:cubicBezTo>
                    <a:pt x="5834" y="495"/>
                    <a:pt x="5793" y="479"/>
                    <a:pt x="5764" y="457"/>
                  </a:cubicBezTo>
                  <a:cubicBezTo>
                    <a:pt x="5527" y="287"/>
                    <a:pt x="5283" y="209"/>
                    <a:pt x="5033" y="209"/>
                  </a:cubicBezTo>
                  <a:cubicBezTo>
                    <a:pt x="4839" y="209"/>
                    <a:pt x="4642" y="256"/>
                    <a:pt x="4443" y="341"/>
                  </a:cubicBezTo>
                  <a:cubicBezTo>
                    <a:pt x="4042" y="520"/>
                    <a:pt x="3801" y="832"/>
                    <a:pt x="3783" y="1296"/>
                  </a:cubicBezTo>
                  <a:cubicBezTo>
                    <a:pt x="3221" y="1680"/>
                    <a:pt x="2659" y="2063"/>
                    <a:pt x="2168" y="2554"/>
                  </a:cubicBezTo>
                  <a:cubicBezTo>
                    <a:pt x="2155" y="2567"/>
                    <a:pt x="2118" y="2575"/>
                    <a:pt x="2089" y="2575"/>
                  </a:cubicBezTo>
                  <a:cubicBezTo>
                    <a:pt x="2078" y="2575"/>
                    <a:pt x="2068" y="2574"/>
                    <a:pt x="2061" y="2572"/>
                  </a:cubicBezTo>
                  <a:cubicBezTo>
                    <a:pt x="1996" y="2554"/>
                    <a:pt x="1933" y="2546"/>
                    <a:pt x="1871" y="2546"/>
                  </a:cubicBezTo>
                  <a:cubicBezTo>
                    <a:pt x="1778" y="2546"/>
                    <a:pt x="1688" y="2563"/>
                    <a:pt x="1597" y="2590"/>
                  </a:cubicBezTo>
                  <a:cubicBezTo>
                    <a:pt x="1232" y="2697"/>
                    <a:pt x="973" y="2929"/>
                    <a:pt x="795" y="3268"/>
                  </a:cubicBezTo>
                  <a:cubicBezTo>
                    <a:pt x="616" y="3607"/>
                    <a:pt x="607" y="3946"/>
                    <a:pt x="830" y="4285"/>
                  </a:cubicBezTo>
                  <a:cubicBezTo>
                    <a:pt x="732" y="4472"/>
                    <a:pt x="643" y="4641"/>
                    <a:pt x="554" y="4820"/>
                  </a:cubicBezTo>
                  <a:cubicBezTo>
                    <a:pt x="331" y="5328"/>
                    <a:pt x="179" y="5855"/>
                    <a:pt x="63" y="6399"/>
                  </a:cubicBezTo>
                  <a:cubicBezTo>
                    <a:pt x="27" y="6568"/>
                    <a:pt x="9" y="6738"/>
                    <a:pt x="1" y="6898"/>
                  </a:cubicBezTo>
                  <a:cubicBezTo>
                    <a:pt x="1" y="7237"/>
                    <a:pt x="134" y="7496"/>
                    <a:pt x="420" y="7675"/>
                  </a:cubicBezTo>
                  <a:cubicBezTo>
                    <a:pt x="500" y="7728"/>
                    <a:pt x="589" y="7791"/>
                    <a:pt x="679" y="7844"/>
                  </a:cubicBezTo>
                  <a:cubicBezTo>
                    <a:pt x="761" y="7897"/>
                    <a:pt x="850" y="7918"/>
                    <a:pt x="951" y="7918"/>
                  </a:cubicBezTo>
                  <a:cubicBezTo>
                    <a:pt x="970" y="7918"/>
                    <a:pt x="989" y="7917"/>
                    <a:pt x="1009" y="7915"/>
                  </a:cubicBezTo>
                  <a:cubicBezTo>
                    <a:pt x="1187" y="7898"/>
                    <a:pt x="1348" y="7844"/>
                    <a:pt x="1499" y="7764"/>
                  </a:cubicBezTo>
                  <a:cubicBezTo>
                    <a:pt x="1529" y="7747"/>
                    <a:pt x="1554" y="7738"/>
                    <a:pt x="1580" y="7738"/>
                  </a:cubicBezTo>
                  <a:cubicBezTo>
                    <a:pt x="1608" y="7738"/>
                    <a:pt x="1636" y="7749"/>
                    <a:pt x="1669" y="7773"/>
                  </a:cubicBezTo>
                  <a:cubicBezTo>
                    <a:pt x="1767" y="7835"/>
                    <a:pt x="1874" y="7898"/>
                    <a:pt x="1981" y="7942"/>
                  </a:cubicBezTo>
                  <a:cubicBezTo>
                    <a:pt x="2161" y="8014"/>
                    <a:pt x="2339" y="8046"/>
                    <a:pt x="2510" y="8046"/>
                  </a:cubicBezTo>
                  <a:cubicBezTo>
                    <a:pt x="3104" y="8046"/>
                    <a:pt x="3605" y="7659"/>
                    <a:pt x="3730" y="7202"/>
                  </a:cubicBezTo>
                  <a:cubicBezTo>
                    <a:pt x="3738" y="7175"/>
                    <a:pt x="3765" y="7139"/>
                    <a:pt x="3792" y="7130"/>
                  </a:cubicBezTo>
                  <a:cubicBezTo>
                    <a:pt x="3976" y="7082"/>
                    <a:pt x="4167" y="7049"/>
                    <a:pt x="4359" y="7049"/>
                  </a:cubicBezTo>
                  <a:cubicBezTo>
                    <a:pt x="4381" y="7049"/>
                    <a:pt x="4403" y="7049"/>
                    <a:pt x="4425" y="7050"/>
                  </a:cubicBezTo>
                  <a:cubicBezTo>
                    <a:pt x="4434" y="7077"/>
                    <a:pt x="4452" y="7104"/>
                    <a:pt x="4461" y="7130"/>
                  </a:cubicBezTo>
                  <a:cubicBezTo>
                    <a:pt x="4506" y="7282"/>
                    <a:pt x="4604" y="7353"/>
                    <a:pt x="4764" y="7380"/>
                  </a:cubicBezTo>
                  <a:cubicBezTo>
                    <a:pt x="4871" y="7398"/>
                    <a:pt x="4978" y="7434"/>
                    <a:pt x="5086" y="7469"/>
                  </a:cubicBezTo>
                  <a:cubicBezTo>
                    <a:pt x="5772" y="7683"/>
                    <a:pt x="6406" y="8014"/>
                    <a:pt x="7004" y="8424"/>
                  </a:cubicBezTo>
                  <a:cubicBezTo>
                    <a:pt x="7557" y="8816"/>
                    <a:pt x="8083" y="9245"/>
                    <a:pt x="8511" y="9780"/>
                  </a:cubicBezTo>
                  <a:cubicBezTo>
                    <a:pt x="8587" y="9878"/>
                    <a:pt x="8669" y="9957"/>
                    <a:pt x="8796" y="9957"/>
                  </a:cubicBezTo>
                  <a:cubicBezTo>
                    <a:pt x="8818" y="9957"/>
                    <a:pt x="8842" y="9955"/>
                    <a:pt x="8868" y="9949"/>
                  </a:cubicBezTo>
                  <a:cubicBezTo>
                    <a:pt x="8957" y="10155"/>
                    <a:pt x="9038" y="10351"/>
                    <a:pt x="9127" y="10556"/>
                  </a:cubicBezTo>
                  <a:cubicBezTo>
                    <a:pt x="9154" y="10618"/>
                    <a:pt x="9145" y="10672"/>
                    <a:pt x="9091" y="10717"/>
                  </a:cubicBezTo>
                  <a:cubicBezTo>
                    <a:pt x="9038" y="10779"/>
                    <a:pt x="8984" y="10842"/>
                    <a:pt x="8931" y="10904"/>
                  </a:cubicBezTo>
                  <a:cubicBezTo>
                    <a:pt x="8502" y="11439"/>
                    <a:pt x="8681" y="12082"/>
                    <a:pt x="8975" y="12429"/>
                  </a:cubicBezTo>
                  <a:cubicBezTo>
                    <a:pt x="9055" y="12519"/>
                    <a:pt x="9171" y="12572"/>
                    <a:pt x="9270" y="12644"/>
                  </a:cubicBezTo>
                  <a:cubicBezTo>
                    <a:pt x="9314" y="12670"/>
                    <a:pt x="9359" y="12688"/>
                    <a:pt x="9394" y="12715"/>
                  </a:cubicBezTo>
                  <a:cubicBezTo>
                    <a:pt x="9412" y="12840"/>
                    <a:pt x="9421" y="12956"/>
                    <a:pt x="9430" y="13072"/>
                  </a:cubicBezTo>
                  <a:cubicBezTo>
                    <a:pt x="9466" y="13268"/>
                    <a:pt x="9519" y="13455"/>
                    <a:pt x="9698" y="13580"/>
                  </a:cubicBezTo>
                  <a:cubicBezTo>
                    <a:pt x="9894" y="13732"/>
                    <a:pt x="10117" y="13857"/>
                    <a:pt x="10349" y="13937"/>
                  </a:cubicBezTo>
                  <a:cubicBezTo>
                    <a:pt x="10409" y="13958"/>
                    <a:pt x="10466" y="13970"/>
                    <a:pt x="10523" y="13970"/>
                  </a:cubicBezTo>
                  <a:cubicBezTo>
                    <a:pt x="10585" y="13970"/>
                    <a:pt x="10645" y="13956"/>
                    <a:pt x="10706" y="13928"/>
                  </a:cubicBezTo>
                  <a:cubicBezTo>
                    <a:pt x="10822" y="13884"/>
                    <a:pt x="10938" y="13839"/>
                    <a:pt x="11045" y="13777"/>
                  </a:cubicBezTo>
                  <a:cubicBezTo>
                    <a:pt x="11357" y="13562"/>
                    <a:pt x="11669" y="13357"/>
                    <a:pt x="11964" y="13125"/>
                  </a:cubicBezTo>
                  <a:cubicBezTo>
                    <a:pt x="12329" y="12858"/>
                    <a:pt x="12597" y="12492"/>
                    <a:pt x="12883" y="12153"/>
                  </a:cubicBezTo>
                  <a:cubicBezTo>
                    <a:pt x="12927" y="12108"/>
                    <a:pt x="12954" y="12082"/>
                    <a:pt x="13025" y="12082"/>
                  </a:cubicBezTo>
                  <a:cubicBezTo>
                    <a:pt x="13257" y="12073"/>
                    <a:pt x="13462" y="12001"/>
                    <a:pt x="13641" y="11850"/>
                  </a:cubicBezTo>
                  <a:cubicBezTo>
                    <a:pt x="13989" y="11573"/>
                    <a:pt x="14203" y="11198"/>
                    <a:pt x="14256" y="10752"/>
                  </a:cubicBezTo>
                  <a:cubicBezTo>
                    <a:pt x="14283" y="10547"/>
                    <a:pt x="14256" y="10342"/>
                    <a:pt x="14131" y="10172"/>
                  </a:cubicBezTo>
                  <a:cubicBezTo>
                    <a:pt x="14078" y="10092"/>
                    <a:pt x="14087" y="10039"/>
                    <a:pt x="14114" y="9958"/>
                  </a:cubicBezTo>
                  <a:cubicBezTo>
                    <a:pt x="14363" y="9280"/>
                    <a:pt x="14560" y="8584"/>
                    <a:pt x="14595" y="7853"/>
                  </a:cubicBezTo>
                  <a:cubicBezTo>
                    <a:pt x="14595" y="7844"/>
                    <a:pt x="14604" y="7826"/>
                    <a:pt x="14604" y="7826"/>
                  </a:cubicBezTo>
                  <a:cubicBezTo>
                    <a:pt x="14658" y="7791"/>
                    <a:pt x="14711" y="7764"/>
                    <a:pt x="14756" y="7728"/>
                  </a:cubicBezTo>
                  <a:cubicBezTo>
                    <a:pt x="14809" y="7692"/>
                    <a:pt x="14854" y="7648"/>
                    <a:pt x="14899" y="7603"/>
                  </a:cubicBezTo>
                  <a:cubicBezTo>
                    <a:pt x="15247" y="7184"/>
                    <a:pt x="15264" y="6542"/>
                    <a:pt x="14943" y="6096"/>
                  </a:cubicBezTo>
                  <a:cubicBezTo>
                    <a:pt x="14818" y="5917"/>
                    <a:pt x="14649" y="5783"/>
                    <a:pt x="14435" y="5712"/>
                  </a:cubicBezTo>
                  <a:cubicBezTo>
                    <a:pt x="14363" y="5685"/>
                    <a:pt x="14328" y="5649"/>
                    <a:pt x="14310" y="5578"/>
                  </a:cubicBezTo>
                  <a:cubicBezTo>
                    <a:pt x="14123" y="4945"/>
                    <a:pt x="13882" y="4347"/>
                    <a:pt x="13543" y="3785"/>
                  </a:cubicBezTo>
                  <a:cubicBezTo>
                    <a:pt x="13507" y="3740"/>
                    <a:pt x="13498" y="3705"/>
                    <a:pt x="13525" y="3642"/>
                  </a:cubicBezTo>
                  <a:cubicBezTo>
                    <a:pt x="13623" y="3428"/>
                    <a:pt x="13623" y="3205"/>
                    <a:pt x="13561" y="2982"/>
                  </a:cubicBezTo>
                  <a:cubicBezTo>
                    <a:pt x="13427" y="2474"/>
                    <a:pt x="13123" y="2117"/>
                    <a:pt x="12615" y="1956"/>
                  </a:cubicBezTo>
                  <a:cubicBezTo>
                    <a:pt x="12502" y="1917"/>
                    <a:pt x="12387" y="1897"/>
                    <a:pt x="12273" y="1897"/>
                  </a:cubicBezTo>
                  <a:cubicBezTo>
                    <a:pt x="12153" y="1897"/>
                    <a:pt x="12034" y="1919"/>
                    <a:pt x="11919" y="1965"/>
                  </a:cubicBezTo>
                  <a:cubicBezTo>
                    <a:pt x="11393" y="1599"/>
                    <a:pt x="10840" y="1296"/>
                    <a:pt x="10260" y="1055"/>
                  </a:cubicBezTo>
                  <a:cubicBezTo>
                    <a:pt x="10188" y="1028"/>
                    <a:pt x="10162" y="993"/>
                    <a:pt x="10153" y="921"/>
                  </a:cubicBezTo>
                  <a:cubicBezTo>
                    <a:pt x="10135" y="770"/>
                    <a:pt x="10072" y="636"/>
                    <a:pt x="9965" y="520"/>
                  </a:cubicBezTo>
                  <a:cubicBezTo>
                    <a:pt x="9664" y="169"/>
                    <a:pt x="9291" y="1"/>
                    <a:pt x="88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6"/>
            <p:cNvSpPr/>
            <p:nvPr/>
          </p:nvSpPr>
          <p:spPr>
            <a:xfrm>
              <a:off x="1707521" y="464970"/>
              <a:ext cx="233580" cy="170029"/>
            </a:xfrm>
            <a:custGeom>
              <a:avLst/>
              <a:gdLst/>
              <a:ahLst/>
              <a:cxnLst/>
              <a:rect l="l" t="t" r="r" b="b"/>
              <a:pathLst>
                <a:path w="4881" h="3553" extrusionOk="0">
                  <a:moveTo>
                    <a:pt x="320" y="0"/>
                  </a:moveTo>
                  <a:cubicBezTo>
                    <a:pt x="257" y="0"/>
                    <a:pt x="218" y="28"/>
                    <a:pt x="179" y="82"/>
                  </a:cubicBezTo>
                  <a:cubicBezTo>
                    <a:pt x="37" y="314"/>
                    <a:pt x="1" y="564"/>
                    <a:pt x="63" y="832"/>
                  </a:cubicBezTo>
                  <a:cubicBezTo>
                    <a:pt x="81" y="930"/>
                    <a:pt x="126" y="983"/>
                    <a:pt x="233" y="1001"/>
                  </a:cubicBezTo>
                  <a:cubicBezTo>
                    <a:pt x="313" y="1010"/>
                    <a:pt x="402" y="1037"/>
                    <a:pt x="483" y="1064"/>
                  </a:cubicBezTo>
                  <a:cubicBezTo>
                    <a:pt x="1259" y="1322"/>
                    <a:pt x="1990" y="1670"/>
                    <a:pt x="2650" y="2152"/>
                  </a:cubicBezTo>
                  <a:cubicBezTo>
                    <a:pt x="3195" y="2545"/>
                    <a:pt x="3712" y="2964"/>
                    <a:pt x="4113" y="3499"/>
                  </a:cubicBezTo>
                  <a:cubicBezTo>
                    <a:pt x="4138" y="3536"/>
                    <a:pt x="4163" y="3552"/>
                    <a:pt x="4197" y="3552"/>
                  </a:cubicBezTo>
                  <a:cubicBezTo>
                    <a:pt x="4212" y="3552"/>
                    <a:pt x="4228" y="3549"/>
                    <a:pt x="4247" y="3544"/>
                  </a:cubicBezTo>
                  <a:cubicBezTo>
                    <a:pt x="4515" y="3472"/>
                    <a:pt x="4720" y="3321"/>
                    <a:pt x="4845" y="3071"/>
                  </a:cubicBezTo>
                  <a:cubicBezTo>
                    <a:pt x="4881" y="3000"/>
                    <a:pt x="4881" y="2937"/>
                    <a:pt x="4845" y="2875"/>
                  </a:cubicBezTo>
                  <a:cubicBezTo>
                    <a:pt x="4774" y="2759"/>
                    <a:pt x="4711" y="2643"/>
                    <a:pt x="4631" y="2536"/>
                  </a:cubicBezTo>
                  <a:cubicBezTo>
                    <a:pt x="4176" y="1929"/>
                    <a:pt x="3641" y="1421"/>
                    <a:pt x="2972" y="1028"/>
                  </a:cubicBezTo>
                  <a:cubicBezTo>
                    <a:pt x="2526" y="716"/>
                    <a:pt x="2017" y="502"/>
                    <a:pt x="1509" y="296"/>
                  </a:cubicBezTo>
                  <a:cubicBezTo>
                    <a:pt x="1134" y="154"/>
                    <a:pt x="750" y="29"/>
                    <a:pt x="349" y="2"/>
                  </a:cubicBezTo>
                  <a:cubicBezTo>
                    <a:pt x="339" y="1"/>
                    <a:pt x="329" y="0"/>
                    <a:pt x="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2" name="Google Shape;1052;p46"/>
            <p:cNvGrpSpPr/>
            <p:nvPr/>
          </p:nvGrpSpPr>
          <p:grpSpPr>
            <a:xfrm>
              <a:off x="1497913" y="199801"/>
              <a:ext cx="681838" cy="623646"/>
              <a:chOff x="1497913" y="199801"/>
              <a:chExt cx="681838" cy="623646"/>
            </a:xfrm>
          </p:grpSpPr>
          <p:sp>
            <p:nvSpPr>
              <p:cNvPr id="1053" name="Google Shape;1053;p46"/>
              <p:cNvSpPr/>
              <p:nvPr/>
            </p:nvSpPr>
            <p:spPr>
              <a:xfrm>
                <a:off x="1497913" y="199801"/>
                <a:ext cx="681838" cy="623646"/>
              </a:xfrm>
              <a:custGeom>
                <a:avLst/>
                <a:gdLst/>
                <a:ahLst/>
                <a:cxnLst/>
                <a:rect l="l" t="t" r="r" b="b"/>
                <a:pathLst>
                  <a:path w="14248" h="13032" extrusionOk="0">
                    <a:moveTo>
                      <a:pt x="6960" y="0"/>
                    </a:moveTo>
                    <a:cubicBezTo>
                      <a:pt x="6759" y="0"/>
                      <a:pt x="6556" y="10"/>
                      <a:pt x="6352" y="30"/>
                    </a:cubicBezTo>
                    <a:cubicBezTo>
                      <a:pt x="5255" y="128"/>
                      <a:pt x="4256" y="494"/>
                      <a:pt x="3337" y="1109"/>
                    </a:cubicBezTo>
                    <a:cubicBezTo>
                      <a:pt x="2641" y="1582"/>
                      <a:pt x="2017" y="2108"/>
                      <a:pt x="1508" y="2786"/>
                    </a:cubicBezTo>
                    <a:cubicBezTo>
                      <a:pt x="1098" y="3313"/>
                      <a:pt x="723" y="3866"/>
                      <a:pt x="473" y="4499"/>
                    </a:cubicBezTo>
                    <a:cubicBezTo>
                      <a:pt x="268" y="4999"/>
                      <a:pt x="126" y="5516"/>
                      <a:pt x="27" y="6043"/>
                    </a:cubicBezTo>
                    <a:cubicBezTo>
                      <a:pt x="1" y="6185"/>
                      <a:pt x="36" y="6248"/>
                      <a:pt x="170" y="6301"/>
                    </a:cubicBezTo>
                    <a:cubicBezTo>
                      <a:pt x="228" y="6323"/>
                      <a:pt x="286" y="6333"/>
                      <a:pt x="343" y="6333"/>
                    </a:cubicBezTo>
                    <a:cubicBezTo>
                      <a:pt x="427" y="6333"/>
                      <a:pt x="510" y="6312"/>
                      <a:pt x="589" y="6275"/>
                    </a:cubicBezTo>
                    <a:cubicBezTo>
                      <a:pt x="696" y="6230"/>
                      <a:pt x="759" y="6159"/>
                      <a:pt x="777" y="6043"/>
                    </a:cubicBezTo>
                    <a:cubicBezTo>
                      <a:pt x="866" y="5463"/>
                      <a:pt x="1089" y="4936"/>
                      <a:pt x="1357" y="4419"/>
                    </a:cubicBezTo>
                    <a:cubicBezTo>
                      <a:pt x="1401" y="4348"/>
                      <a:pt x="1437" y="4267"/>
                      <a:pt x="1482" y="4187"/>
                    </a:cubicBezTo>
                    <a:cubicBezTo>
                      <a:pt x="1401" y="4151"/>
                      <a:pt x="1330" y="4116"/>
                      <a:pt x="1267" y="4080"/>
                    </a:cubicBezTo>
                    <a:cubicBezTo>
                      <a:pt x="1178" y="4035"/>
                      <a:pt x="1151" y="3973"/>
                      <a:pt x="1178" y="3893"/>
                    </a:cubicBezTo>
                    <a:cubicBezTo>
                      <a:pt x="1187" y="3857"/>
                      <a:pt x="1196" y="3821"/>
                      <a:pt x="1214" y="3795"/>
                    </a:cubicBezTo>
                    <a:cubicBezTo>
                      <a:pt x="1357" y="3366"/>
                      <a:pt x="1589" y="3001"/>
                      <a:pt x="1901" y="2688"/>
                    </a:cubicBezTo>
                    <a:cubicBezTo>
                      <a:pt x="2017" y="2563"/>
                      <a:pt x="2142" y="2447"/>
                      <a:pt x="2284" y="2367"/>
                    </a:cubicBezTo>
                    <a:cubicBezTo>
                      <a:pt x="2355" y="2323"/>
                      <a:pt x="2402" y="2300"/>
                      <a:pt x="2443" y="2300"/>
                    </a:cubicBezTo>
                    <a:cubicBezTo>
                      <a:pt x="2501" y="2300"/>
                      <a:pt x="2545" y="2345"/>
                      <a:pt x="2623" y="2439"/>
                    </a:cubicBezTo>
                    <a:cubicBezTo>
                      <a:pt x="2632" y="2456"/>
                      <a:pt x="2650" y="2465"/>
                      <a:pt x="2668" y="2483"/>
                    </a:cubicBezTo>
                    <a:cubicBezTo>
                      <a:pt x="3025" y="2073"/>
                      <a:pt x="3444" y="1769"/>
                      <a:pt x="3917" y="1529"/>
                    </a:cubicBezTo>
                    <a:cubicBezTo>
                      <a:pt x="3899" y="1502"/>
                      <a:pt x="3881" y="1484"/>
                      <a:pt x="3872" y="1475"/>
                    </a:cubicBezTo>
                    <a:cubicBezTo>
                      <a:pt x="3712" y="1279"/>
                      <a:pt x="3721" y="1181"/>
                      <a:pt x="3926" y="1038"/>
                    </a:cubicBezTo>
                    <a:cubicBezTo>
                      <a:pt x="4390" y="717"/>
                      <a:pt x="4898" y="512"/>
                      <a:pt x="5451" y="413"/>
                    </a:cubicBezTo>
                    <a:cubicBezTo>
                      <a:pt x="5504" y="406"/>
                      <a:pt x="5557" y="403"/>
                      <a:pt x="5610" y="403"/>
                    </a:cubicBezTo>
                    <a:cubicBezTo>
                      <a:pt x="5682" y="403"/>
                      <a:pt x="5754" y="408"/>
                      <a:pt x="5826" y="413"/>
                    </a:cubicBezTo>
                    <a:cubicBezTo>
                      <a:pt x="5933" y="422"/>
                      <a:pt x="5969" y="467"/>
                      <a:pt x="5978" y="583"/>
                    </a:cubicBezTo>
                    <a:cubicBezTo>
                      <a:pt x="5978" y="645"/>
                      <a:pt x="5978" y="717"/>
                      <a:pt x="5969" y="797"/>
                    </a:cubicBezTo>
                    <a:cubicBezTo>
                      <a:pt x="6274" y="718"/>
                      <a:pt x="6573" y="686"/>
                      <a:pt x="6874" y="686"/>
                    </a:cubicBezTo>
                    <a:cubicBezTo>
                      <a:pt x="7120" y="686"/>
                      <a:pt x="7367" y="708"/>
                      <a:pt x="7619" y="744"/>
                    </a:cubicBezTo>
                    <a:cubicBezTo>
                      <a:pt x="7592" y="637"/>
                      <a:pt x="7575" y="547"/>
                      <a:pt x="7557" y="458"/>
                    </a:cubicBezTo>
                    <a:cubicBezTo>
                      <a:pt x="7530" y="333"/>
                      <a:pt x="7557" y="298"/>
                      <a:pt x="7682" y="280"/>
                    </a:cubicBezTo>
                    <a:cubicBezTo>
                      <a:pt x="7753" y="271"/>
                      <a:pt x="7824" y="271"/>
                      <a:pt x="7896" y="271"/>
                    </a:cubicBezTo>
                    <a:cubicBezTo>
                      <a:pt x="8386" y="298"/>
                      <a:pt x="8859" y="413"/>
                      <a:pt x="9296" y="628"/>
                    </a:cubicBezTo>
                    <a:cubicBezTo>
                      <a:pt x="9439" y="690"/>
                      <a:pt x="9573" y="770"/>
                      <a:pt x="9689" y="868"/>
                    </a:cubicBezTo>
                    <a:cubicBezTo>
                      <a:pt x="9814" y="958"/>
                      <a:pt x="9814" y="1020"/>
                      <a:pt x="9725" y="1145"/>
                    </a:cubicBezTo>
                    <a:cubicBezTo>
                      <a:pt x="9689" y="1199"/>
                      <a:pt x="9644" y="1243"/>
                      <a:pt x="9591" y="1306"/>
                    </a:cubicBezTo>
                    <a:cubicBezTo>
                      <a:pt x="10162" y="1466"/>
                      <a:pt x="10608" y="1805"/>
                      <a:pt x="11045" y="2198"/>
                    </a:cubicBezTo>
                    <a:cubicBezTo>
                      <a:pt x="11081" y="2108"/>
                      <a:pt x="11098" y="2055"/>
                      <a:pt x="11125" y="2001"/>
                    </a:cubicBezTo>
                    <a:cubicBezTo>
                      <a:pt x="11171" y="1905"/>
                      <a:pt x="11230" y="1859"/>
                      <a:pt x="11305" y="1859"/>
                    </a:cubicBezTo>
                    <a:cubicBezTo>
                      <a:pt x="11347" y="1859"/>
                      <a:pt x="11394" y="1874"/>
                      <a:pt x="11446" y="1903"/>
                    </a:cubicBezTo>
                    <a:cubicBezTo>
                      <a:pt x="11482" y="1921"/>
                      <a:pt x="11518" y="1948"/>
                      <a:pt x="11553" y="1975"/>
                    </a:cubicBezTo>
                    <a:cubicBezTo>
                      <a:pt x="11714" y="2108"/>
                      <a:pt x="11883" y="2233"/>
                      <a:pt x="12044" y="2376"/>
                    </a:cubicBezTo>
                    <a:cubicBezTo>
                      <a:pt x="12365" y="2671"/>
                      <a:pt x="12642" y="2992"/>
                      <a:pt x="12874" y="3375"/>
                    </a:cubicBezTo>
                    <a:cubicBezTo>
                      <a:pt x="12945" y="3491"/>
                      <a:pt x="12963" y="3598"/>
                      <a:pt x="12785" y="3732"/>
                    </a:cubicBezTo>
                    <a:cubicBezTo>
                      <a:pt x="12731" y="3777"/>
                      <a:pt x="12651" y="3803"/>
                      <a:pt x="12588" y="3839"/>
                    </a:cubicBezTo>
                    <a:cubicBezTo>
                      <a:pt x="12695" y="4062"/>
                      <a:pt x="12820" y="4285"/>
                      <a:pt x="12918" y="4526"/>
                    </a:cubicBezTo>
                    <a:cubicBezTo>
                      <a:pt x="13016" y="4758"/>
                      <a:pt x="13079" y="5008"/>
                      <a:pt x="13159" y="5249"/>
                    </a:cubicBezTo>
                    <a:cubicBezTo>
                      <a:pt x="13186" y="5240"/>
                      <a:pt x="13204" y="5231"/>
                      <a:pt x="13231" y="5222"/>
                    </a:cubicBezTo>
                    <a:cubicBezTo>
                      <a:pt x="13313" y="5185"/>
                      <a:pt x="13380" y="5165"/>
                      <a:pt x="13434" y="5165"/>
                    </a:cubicBezTo>
                    <a:cubicBezTo>
                      <a:pt x="13539" y="5165"/>
                      <a:pt x="13600" y="5239"/>
                      <a:pt x="13641" y="5409"/>
                    </a:cubicBezTo>
                    <a:cubicBezTo>
                      <a:pt x="13775" y="5989"/>
                      <a:pt x="13819" y="6569"/>
                      <a:pt x="13739" y="7167"/>
                    </a:cubicBezTo>
                    <a:cubicBezTo>
                      <a:pt x="13730" y="7229"/>
                      <a:pt x="13712" y="7292"/>
                      <a:pt x="13686" y="7354"/>
                    </a:cubicBezTo>
                    <a:cubicBezTo>
                      <a:pt x="13655" y="7422"/>
                      <a:pt x="13628" y="7451"/>
                      <a:pt x="13579" y="7451"/>
                    </a:cubicBezTo>
                    <a:cubicBezTo>
                      <a:pt x="13558" y="7451"/>
                      <a:pt x="13531" y="7445"/>
                      <a:pt x="13498" y="7434"/>
                    </a:cubicBezTo>
                    <a:cubicBezTo>
                      <a:pt x="13436" y="7408"/>
                      <a:pt x="13373" y="7390"/>
                      <a:pt x="13293" y="7363"/>
                    </a:cubicBezTo>
                    <a:cubicBezTo>
                      <a:pt x="13275" y="7952"/>
                      <a:pt x="13186" y="8514"/>
                      <a:pt x="12990" y="9058"/>
                    </a:cubicBezTo>
                    <a:cubicBezTo>
                      <a:pt x="13043" y="9067"/>
                      <a:pt x="13079" y="9067"/>
                      <a:pt x="13115" y="9067"/>
                    </a:cubicBezTo>
                    <a:cubicBezTo>
                      <a:pt x="13364" y="9094"/>
                      <a:pt x="13445" y="9192"/>
                      <a:pt x="13364" y="9424"/>
                    </a:cubicBezTo>
                    <a:cubicBezTo>
                      <a:pt x="13284" y="9656"/>
                      <a:pt x="13186" y="9888"/>
                      <a:pt x="13070" y="10102"/>
                    </a:cubicBezTo>
                    <a:cubicBezTo>
                      <a:pt x="12900" y="10441"/>
                      <a:pt x="12660" y="10735"/>
                      <a:pt x="12374" y="10994"/>
                    </a:cubicBezTo>
                    <a:cubicBezTo>
                      <a:pt x="12312" y="11056"/>
                      <a:pt x="12258" y="11145"/>
                      <a:pt x="12160" y="11145"/>
                    </a:cubicBezTo>
                    <a:cubicBezTo>
                      <a:pt x="12089" y="11145"/>
                      <a:pt x="12026" y="11110"/>
                      <a:pt x="11955" y="11092"/>
                    </a:cubicBezTo>
                    <a:cubicBezTo>
                      <a:pt x="11892" y="11172"/>
                      <a:pt x="11821" y="11261"/>
                      <a:pt x="11741" y="11351"/>
                    </a:cubicBezTo>
                    <a:cubicBezTo>
                      <a:pt x="11357" y="11797"/>
                      <a:pt x="10938" y="12198"/>
                      <a:pt x="10420" y="12493"/>
                    </a:cubicBezTo>
                    <a:cubicBezTo>
                      <a:pt x="10322" y="12546"/>
                      <a:pt x="10287" y="12626"/>
                      <a:pt x="10313" y="12716"/>
                    </a:cubicBezTo>
                    <a:cubicBezTo>
                      <a:pt x="10340" y="12805"/>
                      <a:pt x="10376" y="12885"/>
                      <a:pt x="10420" y="12947"/>
                    </a:cubicBezTo>
                    <a:cubicBezTo>
                      <a:pt x="10467" y="13005"/>
                      <a:pt x="10508" y="13032"/>
                      <a:pt x="10555" y="13032"/>
                    </a:cubicBezTo>
                    <a:cubicBezTo>
                      <a:pt x="10589" y="13032"/>
                      <a:pt x="10626" y="13018"/>
                      <a:pt x="10670" y="12992"/>
                    </a:cubicBezTo>
                    <a:cubicBezTo>
                      <a:pt x="10858" y="12876"/>
                      <a:pt x="11045" y="12760"/>
                      <a:pt x="11214" y="12635"/>
                    </a:cubicBezTo>
                    <a:cubicBezTo>
                      <a:pt x="11643" y="12341"/>
                      <a:pt x="12035" y="12002"/>
                      <a:pt x="12356" y="11600"/>
                    </a:cubicBezTo>
                    <a:cubicBezTo>
                      <a:pt x="12686" y="11181"/>
                      <a:pt x="12999" y="10744"/>
                      <a:pt x="13239" y="10262"/>
                    </a:cubicBezTo>
                    <a:cubicBezTo>
                      <a:pt x="13471" y="9798"/>
                      <a:pt x="13694" y="9334"/>
                      <a:pt x="13855" y="8844"/>
                    </a:cubicBezTo>
                    <a:cubicBezTo>
                      <a:pt x="13971" y="8469"/>
                      <a:pt x="14096" y="8086"/>
                      <a:pt x="14123" y="7693"/>
                    </a:cubicBezTo>
                    <a:cubicBezTo>
                      <a:pt x="14248" y="6025"/>
                      <a:pt x="13882" y="4481"/>
                      <a:pt x="12981" y="3063"/>
                    </a:cubicBezTo>
                    <a:cubicBezTo>
                      <a:pt x="12508" y="2305"/>
                      <a:pt x="11875" y="1707"/>
                      <a:pt x="11116" y="1243"/>
                    </a:cubicBezTo>
                    <a:cubicBezTo>
                      <a:pt x="10465" y="833"/>
                      <a:pt x="9751" y="556"/>
                      <a:pt x="9020" y="324"/>
                    </a:cubicBezTo>
                    <a:cubicBezTo>
                      <a:pt x="8341" y="117"/>
                      <a:pt x="7657" y="0"/>
                      <a:pt x="69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6"/>
              <p:cNvSpPr/>
              <p:nvPr/>
            </p:nvSpPr>
            <p:spPr>
              <a:xfrm>
                <a:off x="1922298" y="629833"/>
                <a:ext cx="50822" cy="190894"/>
              </a:xfrm>
              <a:custGeom>
                <a:avLst/>
                <a:gdLst/>
                <a:ahLst/>
                <a:cxnLst/>
                <a:rect l="l" t="t" r="r" b="b"/>
                <a:pathLst>
                  <a:path w="1062" h="3989" extrusionOk="0">
                    <a:moveTo>
                      <a:pt x="402" y="1"/>
                    </a:moveTo>
                    <a:cubicBezTo>
                      <a:pt x="259" y="108"/>
                      <a:pt x="125" y="206"/>
                      <a:pt x="0" y="286"/>
                    </a:cubicBezTo>
                    <a:cubicBezTo>
                      <a:pt x="98" y="509"/>
                      <a:pt x="196" y="714"/>
                      <a:pt x="303" y="937"/>
                    </a:cubicBezTo>
                    <a:cubicBezTo>
                      <a:pt x="419" y="937"/>
                      <a:pt x="473" y="1026"/>
                      <a:pt x="518" y="1134"/>
                    </a:cubicBezTo>
                    <a:cubicBezTo>
                      <a:pt x="741" y="1669"/>
                      <a:pt x="866" y="2222"/>
                      <a:pt x="874" y="2802"/>
                    </a:cubicBezTo>
                    <a:cubicBezTo>
                      <a:pt x="874" y="3078"/>
                      <a:pt x="848" y="3105"/>
                      <a:pt x="580" y="3159"/>
                    </a:cubicBezTo>
                    <a:cubicBezTo>
                      <a:pt x="580" y="3159"/>
                      <a:pt x="571" y="3159"/>
                      <a:pt x="553" y="3168"/>
                    </a:cubicBezTo>
                    <a:cubicBezTo>
                      <a:pt x="580" y="3319"/>
                      <a:pt x="598" y="3480"/>
                      <a:pt x="634" y="3631"/>
                    </a:cubicBezTo>
                    <a:cubicBezTo>
                      <a:pt x="642" y="3676"/>
                      <a:pt x="678" y="3730"/>
                      <a:pt x="714" y="3765"/>
                    </a:cubicBezTo>
                    <a:cubicBezTo>
                      <a:pt x="821" y="3846"/>
                      <a:pt x="946" y="3908"/>
                      <a:pt x="1062" y="3988"/>
                    </a:cubicBezTo>
                    <a:cubicBezTo>
                      <a:pt x="1053" y="3738"/>
                      <a:pt x="1044" y="3498"/>
                      <a:pt x="1044" y="3257"/>
                    </a:cubicBezTo>
                    <a:cubicBezTo>
                      <a:pt x="1035" y="2936"/>
                      <a:pt x="1035" y="2623"/>
                      <a:pt x="1008" y="2302"/>
                    </a:cubicBezTo>
                    <a:cubicBezTo>
                      <a:pt x="973" y="1740"/>
                      <a:pt x="901" y="1187"/>
                      <a:pt x="687" y="652"/>
                    </a:cubicBezTo>
                    <a:cubicBezTo>
                      <a:pt x="598" y="438"/>
                      <a:pt x="500" y="224"/>
                      <a:pt x="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6"/>
              <p:cNvSpPr/>
              <p:nvPr/>
            </p:nvSpPr>
            <p:spPr>
              <a:xfrm>
                <a:off x="1506479" y="476981"/>
                <a:ext cx="192569" cy="61924"/>
              </a:xfrm>
              <a:custGeom>
                <a:avLst/>
                <a:gdLst/>
                <a:ahLst/>
                <a:cxnLst/>
                <a:rect l="l" t="t" r="r" b="b"/>
                <a:pathLst>
                  <a:path w="4024" h="1294" extrusionOk="0">
                    <a:moveTo>
                      <a:pt x="4023" y="1"/>
                    </a:moveTo>
                    <a:cubicBezTo>
                      <a:pt x="3711" y="1"/>
                      <a:pt x="3408" y="10"/>
                      <a:pt x="3105" y="63"/>
                    </a:cubicBezTo>
                    <a:cubicBezTo>
                      <a:pt x="2427" y="179"/>
                      <a:pt x="1766" y="376"/>
                      <a:pt x="1124" y="625"/>
                    </a:cubicBezTo>
                    <a:cubicBezTo>
                      <a:pt x="794" y="759"/>
                      <a:pt x="455" y="893"/>
                      <a:pt x="98" y="938"/>
                    </a:cubicBezTo>
                    <a:cubicBezTo>
                      <a:pt x="71" y="938"/>
                      <a:pt x="45" y="946"/>
                      <a:pt x="0" y="955"/>
                    </a:cubicBezTo>
                    <a:cubicBezTo>
                      <a:pt x="233" y="1194"/>
                      <a:pt x="397" y="1294"/>
                      <a:pt x="584" y="1294"/>
                    </a:cubicBezTo>
                    <a:cubicBezTo>
                      <a:pt x="720" y="1294"/>
                      <a:pt x="867" y="1241"/>
                      <a:pt x="1062" y="1152"/>
                    </a:cubicBezTo>
                    <a:cubicBezTo>
                      <a:pt x="1053" y="1027"/>
                      <a:pt x="1115" y="938"/>
                      <a:pt x="1213" y="884"/>
                    </a:cubicBezTo>
                    <a:cubicBezTo>
                      <a:pt x="1329" y="822"/>
                      <a:pt x="1445" y="759"/>
                      <a:pt x="1561" y="706"/>
                    </a:cubicBezTo>
                    <a:cubicBezTo>
                      <a:pt x="2025" y="492"/>
                      <a:pt x="2498" y="331"/>
                      <a:pt x="3006" y="260"/>
                    </a:cubicBezTo>
                    <a:cubicBezTo>
                      <a:pt x="3049" y="255"/>
                      <a:pt x="3086" y="252"/>
                      <a:pt x="3117" y="252"/>
                    </a:cubicBezTo>
                    <a:cubicBezTo>
                      <a:pt x="3256" y="252"/>
                      <a:pt x="3300" y="306"/>
                      <a:pt x="3372" y="474"/>
                    </a:cubicBezTo>
                    <a:cubicBezTo>
                      <a:pt x="3372" y="474"/>
                      <a:pt x="3381" y="483"/>
                      <a:pt x="3381" y="483"/>
                    </a:cubicBezTo>
                    <a:cubicBezTo>
                      <a:pt x="3586" y="456"/>
                      <a:pt x="3792" y="429"/>
                      <a:pt x="3979" y="402"/>
                    </a:cubicBezTo>
                    <a:cubicBezTo>
                      <a:pt x="3997" y="268"/>
                      <a:pt x="4006" y="144"/>
                      <a:pt x="4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46"/>
            <p:cNvGrpSpPr/>
            <p:nvPr/>
          </p:nvGrpSpPr>
          <p:grpSpPr>
            <a:xfrm>
              <a:off x="1527823" y="181328"/>
              <a:ext cx="682231" cy="588577"/>
              <a:chOff x="1527823" y="181328"/>
              <a:chExt cx="682231" cy="588577"/>
            </a:xfrm>
          </p:grpSpPr>
          <p:sp>
            <p:nvSpPr>
              <p:cNvPr id="1057" name="Google Shape;1057;p46"/>
              <p:cNvSpPr/>
              <p:nvPr/>
            </p:nvSpPr>
            <p:spPr>
              <a:xfrm>
                <a:off x="2031983" y="301973"/>
                <a:ext cx="73505" cy="70443"/>
              </a:xfrm>
              <a:custGeom>
                <a:avLst/>
                <a:gdLst/>
                <a:ahLst/>
                <a:cxnLst/>
                <a:rect l="l" t="t" r="r" b="b"/>
                <a:pathLst>
                  <a:path w="1536" h="1472" extrusionOk="0">
                    <a:moveTo>
                      <a:pt x="170" y="0"/>
                    </a:moveTo>
                    <a:cubicBezTo>
                      <a:pt x="1" y="464"/>
                      <a:pt x="144" y="964"/>
                      <a:pt x="527" y="1249"/>
                    </a:cubicBezTo>
                    <a:cubicBezTo>
                      <a:pt x="716" y="1396"/>
                      <a:pt x="944" y="1472"/>
                      <a:pt x="1151" y="1472"/>
                    </a:cubicBezTo>
                    <a:cubicBezTo>
                      <a:pt x="1297" y="1472"/>
                      <a:pt x="1432" y="1434"/>
                      <a:pt x="1535" y="1356"/>
                    </a:cubicBezTo>
                    <a:cubicBezTo>
                      <a:pt x="1178" y="803"/>
                      <a:pt x="732" y="357"/>
                      <a:pt x="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a:off x="1567926" y="499187"/>
                <a:ext cx="88436" cy="45845"/>
              </a:xfrm>
              <a:custGeom>
                <a:avLst/>
                <a:gdLst/>
                <a:ahLst/>
                <a:cxnLst/>
                <a:rect l="l" t="t" r="r" b="b"/>
                <a:pathLst>
                  <a:path w="1848" h="958" extrusionOk="0">
                    <a:moveTo>
                      <a:pt x="1821" y="1"/>
                    </a:moveTo>
                    <a:lnTo>
                      <a:pt x="1821" y="1"/>
                    </a:lnTo>
                    <a:cubicBezTo>
                      <a:pt x="1187" y="117"/>
                      <a:pt x="589" y="313"/>
                      <a:pt x="1" y="643"/>
                    </a:cubicBezTo>
                    <a:cubicBezTo>
                      <a:pt x="99" y="706"/>
                      <a:pt x="170" y="750"/>
                      <a:pt x="242" y="786"/>
                    </a:cubicBezTo>
                    <a:cubicBezTo>
                      <a:pt x="427" y="901"/>
                      <a:pt x="631" y="958"/>
                      <a:pt x="831" y="958"/>
                    </a:cubicBezTo>
                    <a:cubicBezTo>
                      <a:pt x="1141" y="958"/>
                      <a:pt x="1443" y="823"/>
                      <a:pt x="1660" y="563"/>
                    </a:cubicBezTo>
                    <a:cubicBezTo>
                      <a:pt x="1794" y="402"/>
                      <a:pt x="1847" y="224"/>
                      <a:pt x="1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1688331" y="229184"/>
                <a:ext cx="85230" cy="45175"/>
              </a:xfrm>
              <a:custGeom>
                <a:avLst/>
                <a:gdLst/>
                <a:ahLst/>
                <a:cxnLst/>
                <a:rect l="l" t="t" r="r" b="b"/>
                <a:pathLst>
                  <a:path w="1781" h="944" extrusionOk="0">
                    <a:moveTo>
                      <a:pt x="1677" y="1"/>
                    </a:moveTo>
                    <a:cubicBezTo>
                      <a:pt x="1664" y="1"/>
                      <a:pt x="1649" y="2"/>
                      <a:pt x="1633" y="5"/>
                    </a:cubicBezTo>
                    <a:cubicBezTo>
                      <a:pt x="1071" y="94"/>
                      <a:pt x="545" y="272"/>
                      <a:pt x="63" y="593"/>
                    </a:cubicBezTo>
                    <a:cubicBezTo>
                      <a:pt x="45" y="611"/>
                      <a:pt x="27" y="629"/>
                      <a:pt x="0" y="647"/>
                    </a:cubicBezTo>
                    <a:cubicBezTo>
                      <a:pt x="142" y="822"/>
                      <a:pt x="308" y="943"/>
                      <a:pt x="533" y="943"/>
                    </a:cubicBezTo>
                    <a:cubicBezTo>
                      <a:pt x="549" y="943"/>
                      <a:pt x="564" y="943"/>
                      <a:pt x="580" y="941"/>
                    </a:cubicBezTo>
                    <a:cubicBezTo>
                      <a:pt x="919" y="924"/>
                      <a:pt x="1223" y="799"/>
                      <a:pt x="1490" y="576"/>
                    </a:cubicBezTo>
                    <a:cubicBezTo>
                      <a:pt x="1624" y="469"/>
                      <a:pt x="1713" y="317"/>
                      <a:pt x="1758" y="147"/>
                    </a:cubicBezTo>
                    <a:cubicBezTo>
                      <a:pt x="1781" y="48"/>
                      <a:pt x="1758" y="1"/>
                      <a:pt x="1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a:off x="1871906" y="223394"/>
                <a:ext cx="82454" cy="43357"/>
              </a:xfrm>
              <a:custGeom>
                <a:avLst/>
                <a:gdLst/>
                <a:ahLst/>
                <a:cxnLst/>
                <a:rect l="l" t="t" r="r" b="b"/>
                <a:pathLst>
                  <a:path w="1723" h="906" extrusionOk="0">
                    <a:moveTo>
                      <a:pt x="0" y="1"/>
                    </a:moveTo>
                    <a:cubicBezTo>
                      <a:pt x="9" y="28"/>
                      <a:pt x="9" y="54"/>
                      <a:pt x="9" y="72"/>
                    </a:cubicBezTo>
                    <a:cubicBezTo>
                      <a:pt x="72" y="358"/>
                      <a:pt x="268" y="563"/>
                      <a:pt x="500" y="723"/>
                    </a:cubicBezTo>
                    <a:cubicBezTo>
                      <a:pt x="663" y="846"/>
                      <a:pt x="837" y="906"/>
                      <a:pt x="1010" y="906"/>
                    </a:cubicBezTo>
                    <a:cubicBezTo>
                      <a:pt x="1227" y="906"/>
                      <a:pt x="1441" y="813"/>
                      <a:pt x="1624" y="634"/>
                    </a:cubicBezTo>
                    <a:cubicBezTo>
                      <a:pt x="1660" y="590"/>
                      <a:pt x="1687" y="545"/>
                      <a:pt x="1722" y="500"/>
                    </a:cubicBezTo>
                    <a:cubicBezTo>
                      <a:pt x="1178" y="197"/>
                      <a:pt x="616" y="3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1564528" y="320732"/>
                <a:ext cx="60249" cy="67332"/>
              </a:xfrm>
              <a:custGeom>
                <a:avLst/>
                <a:gdLst/>
                <a:ahLst/>
                <a:cxnLst/>
                <a:rect l="l" t="t" r="r" b="b"/>
                <a:pathLst>
                  <a:path w="1259" h="1407" extrusionOk="0">
                    <a:moveTo>
                      <a:pt x="999" y="1"/>
                    </a:moveTo>
                    <a:cubicBezTo>
                      <a:pt x="536" y="375"/>
                      <a:pt x="206" y="830"/>
                      <a:pt x="0" y="1375"/>
                    </a:cubicBezTo>
                    <a:cubicBezTo>
                      <a:pt x="90" y="1397"/>
                      <a:pt x="175" y="1407"/>
                      <a:pt x="255" y="1407"/>
                    </a:cubicBezTo>
                    <a:cubicBezTo>
                      <a:pt x="660" y="1407"/>
                      <a:pt x="940" y="1152"/>
                      <a:pt x="1089" y="929"/>
                    </a:cubicBezTo>
                    <a:cubicBezTo>
                      <a:pt x="1258" y="643"/>
                      <a:pt x="1223" y="251"/>
                      <a:pt x="9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p:nvPr/>
            </p:nvSpPr>
            <p:spPr>
              <a:xfrm>
                <a:off x="1907319" y="688313"/>
                <a:ext cx="45749" cy="81593"/>
              </a:xfrm>
              <a:custGeom>
                <a:avLst/>
                <a:gdLst/>
                <a:ahLst/>
                <a:cxnLst/>
                <a:rect l="l" t="t" r="r" b="b"/>
                <a:pathLst>
                  <a:path w="956" h="1705" extrusionOk="0">
                    <a:moveTo>
                      <a:pt x="625" y="1"/>
                    </a:moveTo>
                    <a:cubicBezTo>
                      <a:pt x="90" y="384"/>
                      <a:pt x="1" y="991"/>
                      <a:pt x="367" y="1437"/>
                    </a:cubicBezTo>
                    <a:cubicBezTo>
                      <a:pt x="509" y="1615"/>
                      <a:pt x="706" y="1696"/>
                      <a:pt x="955" y="1705"/>
                    </a:cubicBezTo>
                    <a:cubicBezTo>
                      <a:pt x="947" y="1107"/>
                      <a:pt x="831" y="554"/>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p:cNvSpPr/>
              <p:nvPr/>
            </p:nvSpPr>
            <p:spPr>
              <a:xfrm>
                <a:off x="2073426" y="645242"/>
                <a:ext cx="54698" cy="74702"/>
              </a:xfrm>
              <a:custGeom>
                <a:avLst/>
                <a:gdLst/>
                <a:ahLst/>
                <a:cxnLst/>
                <a:rect l="l" t="t" r="r" b="b"/>
                <a:pathLst>
                  <a:path w="1143" h="1561" extrusionOk="0">
                    <a:moveTo>
                      <a:pt x="1010" y="0"/>
                    </a:moveTo>
                    <a:cubicBezTo>
                      <a:pt x="841" y="0"/>
                      <a:pt x="688" y="45"/>
                      <a:pt x="553" y="151"/>
                    </a:cubicBezTo>
                    <a:cubicBezTo>
                      <a:pt x="277" y="374"/>
                      <a:pt x="107" y="660"/>
                      <a:pt x="36" y="1008"/>
                    </a:cubicBezTo>
                    <a:cubicBezTo>
                      <a:pt x="0" y="1186"/>
                      <a:pt x="9" y="1374"/>
                      <a:pt x="125" y="1561"/>
                    </a:cubicBezTo>
                    <a:cubicBezTo>
                      <a:pt x="616" y="1133"/>
                      <a:pt x="928" y="606"/>
                      <a:pt x="1142" y="9"/>
                    </a:cubicBezTo>
                    <a:cubicBezTo>
                      <a:pt x="1097" y="3"/>
                      <a:pt x="1053" y="0"/>
                      <a:pt x="10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p:cNvSpPr/>
              <p:nvPr/>
            </p:nvSpPr>
            <p:spPr>
              <a:xfrm>
                <a:off x="2112285" y="458222"/>
                <a:ext cx="35891" cy="86283"/>
              </a:xfrm>
              <a:custGeom>
                <a:avLst/>
                <a:gdLst/>
                <a:ahLst/>
                <a:cxnLst/>
                <a:rect l="l" t="t" r="r" b="b"/>
                <a:pathLst>
                  <a:path w="750" h="1803" extrusionOk="0">
                    <a:moveTo>
                      <a:pt x="571" y="0"/>
                    </a:moveTo>
                    <a:cubicBezTo>
                      <a:pt x="375" y="98"/>
                      <a:pt x="232" y="214"/>
                      <a:pt x="161" y="402"/>
                    </a:cubicBezTo>
                    <a:cubicBezTo>
                      <a:pt x="0" y="839"/>
                      <a:pt x="107" y="1223"/>
                      <a:pt x="384" y="1570"/>
                    </a:cubicBezTo>
                    <a:cubicBezTo>
                      <a:pt x="455" y="1660"/>
                      <a:pt x="553" y="1713"/>
                      <a:pt x="651" y="1802"/>
                    </a:cubicBezTo>
                    <a:cubicBezTo>
                      <a:pt x="749" y="1178"/>
                      <a:pt x="687" y="598"/>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p:cNvSpPr/>
              <p:nvPr/>
            </p:nvSpPr>
            <p:spPr>
              <a:xfrm>
                <a:off x="1972642" y="677641"/>
                <a:ext cx="32494" cy="81593"/>
              </a:xfrm>
              <a:custGeom>
                <a:avLst/>
                <a:gdLst/>
                <a:ahLst/>
                <a:cxnLst/>
                <a:rect l="l" t="t" r="r" b="b"/>
                <a:pathLst>
                  <a:path w="679" h="1705" extrusionOk="0">
                    <a:moveTo>
                      <a:pt x="1" y="1"/>
                    </a:moveTo>
                    <a:lnTo>
                      <a:pt x="1" y="1"/>
                    </a:lnTo>
                    <a:cubicBezTo>
                      <a:pt x="135" y="563"/>
                      <a:pt x="197" y="1134"/>
                      <a:pt x="233" y="1705"/>
                    </a:cubicBezTo>
                    <a:cubicBezTo>
                      <a:pt x="500" y="1562"/>
                      <a:pt x="679" y="1196"/>
                      <a:pt x="625" y="884"/>
                    </a:cubicBezTo>
                    <a:cubicBezTo>
                      <a:pt x="563" y="491"/>
                      <a:pt x="420" y="143"/>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6"/>
              <p:cNvSpPr/>
              <p:nvPr/>
            </p:nvSpPr>
            <p:spPr>
              <a:xfrm>
                <a:off x="1566634" y="456786"/>
                <a:ext cx="75228" cy="36466"/>
              </a:xfrm>
              <a:custGeom>
                <a:avLst/>
                <a:gdLst/>
                <a:ahLst/>
                <a:cxnLst/>
                <a:rect l="l" t="t" r="r" b="b"/>
                <a:pathLst>
                  <a:path w="1572" h="762" extrusionOk="0">
                    <a:moveTo>
                      <a:pt x="845" y="0"/>
                    </a:moveTo>
                    <a:cubicBezTo>
                      <a:pt x="416" y="0"/>
                      <a:pt x="57" y="313"/>
                      <a:pt x="1" y="762"/>
                    </a:cubicBezTo>
                    <a:cubicBezTo>
                      <a:pt x="527" y="592"/>
                      <a:pt x="1045" y="423"/>
                      <a:pt x="1571" y="262"/>
                    </a:cubicBezTo>
                    <a:cubicBezTo>
                      <a:pt x="1402" y="111"/>
                      <a:pt x="1205" y="48"/>
                      <a:pt x="991" y="12"/>
                    </a:cubicBezTo>
                    <a:cubicBezTo>
                      <a:pt x="942" y="4"/>
                      <a:pt x="893" y="0"/>
                      <a:pt x="8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6"/>
              <p:cNvSpPr/>
              <p:nvPr/>
            </p:nvSpPr>
            <p:spPr>
              <a:xfrm>
                <a:off x="1881716" y="181328"/>
                <a:ext cx="80731" cy="31871"/>
              </a:xfrm>
              <a:custGeom>
                <a:avLst/>
                <a:gdLst/>
                <a:ahLst/>
                <a:cxnLst/>
                <a:rect l="l" t="t" r="r" b="b"/>
                <a:pathLst>
                  <a:path w="1687" h="666" extrusionOk="0">
                    <a:moveTo>
                      <a:pt x="591" y="1"/>
                    </a:moveTo>
                    <a:cubicBezTo>
                      <a:pt x="334" y="1"/>
                      <a:pt x="110" y="85"/>
                      <a:pt x="1" y="220"/>
                    </a:cubicBezTo>
                    <a:cubicBezTo>
                      <a:pt x="554" y="362"/>
                      <a:pt x="1107" y="514"/>
                      <a:pt x="1687" y="666"/>
                    </a:cubicBezTo>
                    <a:cubicBezTo>
                      <a:pt x="1544" y="309"/>
                      <a:pt x="1259" y="130"/>
                      <a:pt x="902" y="41"/>
                    </a:cubicBezTo>
                    <a:cubicBezTo>
                      <a:pt x="797" y="14"/>
                      <a:pt x="691" y="1"/>
                      <a:pt x="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6"/>
              <p:cNvSpPr/>
              <p:nvPr/>
            </p:nvSpPr>
            <p:spPr>
              <a:xfrm>
                <a:off x="2178422" y="455207"/>
                <a:ext cx="31632" cy="76472"/>
              </a:xfrm>
              <a:custGeom>
                <a:avLst/>
                <a:gdLst/>
                <a:ahLst/>
                <a:cxnLst/>
                <a:rect l="l" t="t" r="r" b="b"/>
                <a:pathLst>
                  <a:path w="661" h="1598" extrusionOk="0">
                    <a:moveTo>
                      <a:pt x="1" y="1"/>
                    </a:moveTo>
                    <a:cubicBezTo>
                      <a:pt x="63" y="545"/>
                      <a:pt x="126" y="1071"/>
                      <a:pt x="188" y="1598"/>
                    </a:cubicBezTo>
                    <a:cubicBezTo>
                      <a:pt x="661" y="1286"/>
                      <a:pt x="616" y="28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6"/>
              <p:cNvSpPr/>
              <p:nvPr/>
            </p:nvSpPr>
            <p:spPr>
              <a:xfrm>
                <a:off x="2068737" y="272829"/>
                <a:ext cx="64844" cy="63743"/>
              </a:xfrm>
              <a:custGeom>
                <a:avLst/>
                <a:gdLst/>
                <a:ahLst/>
                <a:cxnLst/>
                <a:rect l="l" t="t" r="r" b="b"/>
                <a:pathLst>
                  <a:path w="1355" h="1332" extrusionOk="0">
                    <a:moveTo>
                      <a:pt x="141" y="0"/>
                    </a:moveTo>
                    <a:cubicBezTo>
                      <a:pt x="95" y="0"/>
                      <a:pt x="48" y="4"/>
                      <a:pt x="0" y="12"/>
                    </a:cubicBezTo>
                    <a:cubicBezTo>
                      <a:pt x="464" y="395"/>
                      <a:pt x="857" y="814"/>
                      <a:pt x="1187" y="1332"/>
                    </a:cubicBezTo>
                    <a:cubicBezTo>
                      <a:pt x="1354" y="863"/>
                      <a:pt x="853" y="0"/>
                      <a:pt x="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1527823" y="304461"/>
                <a:ext cx="50822" cy="60297"/>
              </a:xfrm>
              <a:custGeom>
                <a:avLst/>
                <a:gdLst/>
                <a:ahLst/>
                <a:cxnLst/>
                <a:rect l="l" t="t" r="r" b="b"/>
                <a:pathLst>
                  <a:path w="1062" h="1260" extrusionOk="0">
                    <a:moveTo>
                      <a:pt x="971" y="1"/>
                    </a:moveTo>
                    <a:cubicBezTo>
                      <a:pt x="712" y="1"/>
                      <a:pt x="381" y="222"/>
                      <a:pt x="214" y="492"/>
                    </a:cubicBezTo>
                    <a:cubicBezTo>
                      <a:pt x="36" y="760"/>
                      <a:pt x="0" y="1090"/>
                      <a:pt x="116" y="1260"/>
                    </a:cubicBezTo>
                    <a:cubicBezTo>
                      <a:pt x="437" y="849"/>
                      <a:pt x="749" y="430"/>
                      <a:pt x="1062" y="11"/>
                    </a:cubicBezTo>
                    <a:cubicBezTo>
                      <a:pt x="1033" y="4"/>
                      <a:pt x="1003" y="1"/>
                      <a:pt x="9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1679382" y="191809"/>
                <a:ext cx="72596" cy="35078"/>
              </a:xfrm>
              <a:custGeom>
                <a:avLst/>
                <a:gdLst/>
                <a:ahLst/>
                <a:cxnLst/>
                <a:rect l="l" t="t" r="r" b="b"/>
                <a:pathLst>
                  <a:path w="1517" h="733" extrusionOk="0">
                    <a:moveTo>
                      <a:pt x="1026" y="1"/>
                    </a:moveTo>
                    <a:cubicBezTo>
                      <a:pt x="564" y="1"/>
                      <a:pt x="71" y="306"/>
                      <a:pt x="0" y="732"/>
                    </a:cubicBezTo>
                    <a:cubicBezTo>
                      <a:pt x="482" y="491"/>
                      <a:pt x="972" y="277"/>
                      <a:pt x="1517" y="143"/>
                    </a:cubicBezTo>
                    <a:cubicBezTo>
                      <a:pt x="1374" y="45"/>
                      <a:pt x="1202" y="1"/>
                      <a:pt x="1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2116114" y="666538"/>
                <a:ext cx="52545" cy="69629"/>
              </a:xfrm>
              <a:custGeom>
                <a:avLst/>
                <a:gdLst/>
                <a:ahLst/>
                <a:cxnLst/>
                <a:rect l="l" t="t" r="r" b="b"/>
                <a:pathLst>
                  <a:path w="1098" h="1455" extrusionOk="0">
                    <a:moveTo>
                      <a:pt x="821" y="1"/>
                    </a:moveTo>
                    <a:lnTo>
                      <a:pt x="821" y="1"/>
                    </a:lnTo>
                    <a:cubicBezTo>
                      <a:pt x="589" y="500"/>
                      <a:pt x="357" y="991"/>
                      <a:pt x="0" y="1455"/>
                    </a:cubicBezTo>
                    <a:cubicBezTo>
                      <a:pt x="643" y="1366"/>
                      <a:pt x="1098" y="340"/>
                      <a:pt x="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47"/>
          <p:cNvSpPr txBox="1">
            <a:spLocks noGrp="1"/>
          </p:cNvSpPr>
          <p:nvPr>
            <p:ph type="title"/>
          </p:nvPr>
        </p:nvSpPr>
        <p:spPr>
          <a:xfrm>
            <a:off x="463146"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a:t>
            </a:r>
            <a:endParaRPr dirty="0"/>
          </a:p>
        </p:txBody>
      </p:sp>
      <p:sp>
        <p:nvSpPr>
          <p:cNvPr id="1126" name="Google Shape;1126;p47"/>
          <p:cNvSpPr txBox="1">
            <a:spLocks noGrp="1"/>
          </p:cNvSpPr>
          <p:nvPr>
            <p:ph type="subTitle" idx="2"/>
          </p:nvPr>
        </p:nvSpPr>
        <p:spPr>
          <a:xfrm>
            <a:off x="-35555" y="572700"/>
            <a:ext cx="9215110" cy="265338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IN" sz="1600" dirty="0"/>
              <a:t>Source: FMA dataset from GitHub</a:t>
            </a:r>
          </a:p>
          <a:p>
            <a:pPr marL="285750" lvl="0" indent="-285750" algn="l" rtl="0">
              <a:spcBef>
                <a:spcPts val="0"/>
              </a:spcBef>
              <a:spcAft>
                <a:spcPts val="0"/>
              </a:spcAft>
              <a:buFont typeface="Arial" panose="020B0604020202020204" pitchFamily="34" charset="0"/>
              <a:buChar char="•"/>
            </a:pPr>
            <a:r>
              <a:rPr lang="en-IN" sz="1600" dirty="0"/>
              <a:t>Characteristics: 106,574 tracks, 16,341 artists, 14,854 albums, 161 genres</a:t>
            </a:r>
          </a:p>
          <a:p>
            <a:pPr marL="285750" lvl="0" indent="-285750" algn="l" rtl="0">
              <a:spcBef>
                <a:spcPts val="0"/>
              </a:spcBef>
              <a:spcAft>
                <a:spcPts val="0"/>
              </a:spcAft>
              <a:buFont typeface="Arial" panose="020B0604020202020204" pitchFamily="34" charset="0"/>
              <a:buChar char="•"/>
            </a:pPr>
            <a:r>
              <a:rPr lang="en-US" sz="1600" dirty="0"/>
              <a:t>Tracks: The dataset contains a massive collection of 106,574 individual tracks. This extensive library offers us a rich diversity in terms of audio characteristics, enabling a more comprehensive study.</a:t>
            </a:r>
          </a:p>
          <a:p>
            <a:pPr marL="285750" lvl="0" indent="-285750" algn="l" rtl="0">
              <a:spcBef>
                <a:spcPts val="0"/>
              </a:spcBef>
              <a:spcAft>
                <a:spcPts val="0"/>
              </a:spcAft>
              <a:buFont typeface="Arial" panose="020B0604020202020204" pitchFamily="34" charset="0"/>
              <a:buChar char="•"/>
            </a:pPr>
            <a:r>
              <a:rPr lang="en-US" sz="1600" dirty="0"/>
              <a:t>Artists: There are 16,341 unique artists represented in this dataset. The large number of artists ensures that we're not biased toward any particular style, providing a broad look into the world of music.</a:t>
            </a:r>
          </a:p>
          <a:p>
            <a:pPr marL="285750" lvl="0" indent="-285750" algn="l" rtl="0">
              <a:spcBef>
                <a:spcPts val="0"/>
              </a:spcBef>
              <a:spcAft>
                <a:spcPts val="0"/>
              </a:spcAft>
              <a:buFont typeface="Arial" panose="020B0604020202020204" pitchFamily="34" charset="0"/>
              <a:buChar char="•"/>
            </a:pPr>
            <a:r>
              <a:rPr lang="en-US" sz="1600" dirty="0"/>
              <a:t>Albums: With 14,854 albums included, the dataset offers an opportunity to explore albums as a whole, as well as individual tracks. This could be particularly useful for understanding stylistic coherence within an album or an artist's work.</a:t>
            </a:r>
          </a:p>
          <a:p>
            <a:pPr marL="285750" lvl="0" indent="-285750" algn="l" rtl="0">
              <a:spcBef>
                <a:spcPts val="0"/>
              </a:spcBef>
              <a:spcAft>
                <a:spcPts val="0"/>
              </a:spcAft>
              <a:buFont typeface="Arial" panose="020B0604020202020204" pitchFamily="34" charset="0"/>
              <a:buChar char="•"/>
            </a:pPr>
            <a:r>
              <a:rPr lang="en-US" sz="1600" dirty="0"/>
              <a:t>Genres: One of the most important characteristics is the inclusion of 161 unique genres. This allows us to dive deep into the characteristics that define each genre, enabling highly detailed classification models.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48"/>
          <p:cNvSpPr txBox="1">
            <a:spLocks noGrp="1"/>
          </p:cNvSpPr>
          <p:nvPr>
            <p:ph type="title"/>
          </p:nvPr>
        </p:nvSpPr>
        <p:spPr>
          <a:xfrm>
            <a:off x="442673"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Mthodology </a:t>
            </a:r>
            <a:endParaRPr dirty="0"/>
          </a:p>
        </p:txBody>
      </p:sp>
      <p:sp>
        <p:nvSpPr>
          <p:cNvPr id="1154" name="Google Shape;1154;p48"/>
          <p:cNvSpPr txBox="1">
            <a:spLocks noGrp="1"/>
          </p:cNvSpPr>
          <p:nvPr>
            <p:ph type="subTitle" idx="2"/>
          </p:nvPr>
        </p:nvSpPr>
        <p:spPr>
          <a:xfrm>
            <a:off x="657546" y="1469204"/>
            <a:ext cx="6647379" cy="2393879"/>
          </a:xfrm>
          <a:prstGeom prst="rect">
            <a:avLst/>
          </a:prstGeom>
        </p:spPr>
        <p:txBody>
          <a:bodyPr spcFirstLastPara="1" wrap="square" lIns="91425" tIns="91425" rIns="91425" bIns="91425" anchor="t" anchorCtr="0">
            <a:noAutofit/>
          </a:bodyPr>
          <a:lstStyle/>
          <a:p>
            <a:pPr marL="0" indent="0" algn="l"/>
            <a:r>
              <a:rPr lang="en-IN" sz="2000" b="0" i="0" dirty="0">
                <a:effectLst/>
                <a:latin typeface="Söhne"/>
              </a:rPr>
              <a:t>1. Data Pre-processing</a:t>
            </a:r>
          </a:p>
          <a:p>
            <a:pPr marL="0" indent="0" algn="l"/>
            <a:r>
              <a:rPr lang="en-IN" sz="2000" b="0" i="0" dirty="0">
                <a:effectLst/>
                <a:latin typeface="Söhne"/>
              </a:rPr>
              <a:t>2. Feature Extraction</a:t>
            </a:r>
          </a:p>
          <a:p>
            <a:pPr marL="0" indent="0" algn="l"/>
            <a:r>
              <a:rPr lang="en-IN" sz="2000" b="0" i="0" dirty="0">
                <a:effectLst/>
                <a:latin typeface="Söhne"/>
              </a:rPr>
              <a:t>3. Model Development</a:t>
            </a:r>
          </a:p>
          <a:p>
            <a:pPr marL="0" indent="0" algn="l"/>
            <a:r>
              <a:rPr lang="en-US" sz="2000" b="0" i="0" dirty="0">
                <a:effectLst/>
                <a:latin typeface="Söhne"/>
              </a:rPr>
              <a:t>4. Model Evaluation </a:t>
            </a:r>
          </a:p>
          <a:p>
            <a:pPr marL="0" indent="0" algn="l"/>
            <a:endParaRPr lang="en-IN" sz="2000" b="0" i="0" dirty="0">
              <a:effectLst/>
              <a:latin typeface="Söhne"/>
            </a:endParaRPr>
          </a:p>
          <a:p>
            <a:pPr marL="0" lvl="0" indent="0" algn="l" rtl="0">
              <a:spcBef>
                <a:spcPts val="0"/>
              </a:spcBef>
              <a:spcAft>
                <a:spcPts val="0"/>
              </a:spcAft>
              <a:buNone/>
            </a:pPr>
            <a:endParaRPr sz="2000" dirty="0"/>
          </a:p>
        </p:txBody>
      </p:sp>
      <p:sp>
        <p:nvSpPr>
          <p:cNvPr id="12" name="Google Shape;1207;p49">
            <a:extLst>
              <a:ext uri="{FF2B5EF4-FFF2-40B4-BE49-F238E27FC236}">
                <a16:creationId xmlns:a16="http://schemas.microsoft.com/office/drawing/2014/main" id="{BB56C75E-97BE-9F85-E9D6-AEB68B5CF732}"/>
              </a:ext>
            </a:extLst>
          </p:cNvPr>
          <p:cNvSpPr/>
          <p:nvPr/>
        </p:nvSpPr>
        <p:spPr>
          <a:xfrm>
            <a:off x="5091317" y="1355196"/>
            <a:ext cx="381639" cy="432359"/>
          </a:xfrm>
          <a:custGeom>
            <a:avLst/>
            <a:gdLst/>
            <a:ahLst/>
            <a:cxnLst/>
            <a:rect l="l" t="t" r="r" b="b"/>
            <a:pathLst>
              <a:path w="5773" h="6540" extrusionOk="0">
                <a:moveTo>
                  <a:pt x="1927" y="955"/>
                </a:moveTo>
                <a:lnTo>
                  <a:pt x="1927" y="4710"/>
                </a:lnTo>
                <a:cubicBezTo>
                  <a:pt x="1365" y="4389"/>
                  <a:pt x="1151" y="3774"/>
                  <a:pt x="1151" y="3221"/>
                </a:cubicBezTo>
                <a:cubicBezTo>
                  <a:pt x="1151" y="2730"/>
                  <a:pt x="1240" y="2409"/>
                  <a:pt x="1339" y="2070"/>
                </a:cubicBezTo>
                <a:cubicBezTo>
                  <a:pt x="1428" y="1740"/>
                  <a:pt x="1517" y="1410"/>
                  <a:pt x="1544" y="955"/>
                </a:cubicBezTo>
                <a:close/>
                <a:moveTo>
                  <a:pt x="4238" y="955"/>
                </a:moveTo>
                <a:cubicBezTo>
                  <a:pt x="4256" y="1410"/>
                  <a:pt x="4345" y="1740"/>
                  <a:pt x="4443" y="2070"/>
                </a:cubicBezTo>
                <a:cubicBezTo>
                  <a:pt x="4532" y="2409"/>
                  <a:pt x="4621" y="2730"/>
                  <a:pt x="4621" y="3221"/>
                </a:cubicBezTo>
                <a:cubicBezTo>
                  <a:pt x="4621" y="3774"/>
                  <a:pt x="4407" y="4389"/>
                  <a:pt x="3845" y="4710"/>
                </a:cubicBezTo>
                <a:lnTo>
                  <a:pt x="3845" y="955"/>
                </a:lnTo>
                <a:close/>
                <a:moveTo>
                  <a:pt x="2695" y="955"/>
                </a:moveTo>
                <a:lnTo>
                  <a:pt x="2695" y="4942"/>
                </a:lnTo>
                <a:cubicBezTo>
                  <a:pt x="2561" y="4924"/>
                  <a:pt x="2427" y="4907"/>
                  <a:pt x="2311" y="4871"/>
                </a:cubicBezTo>
                <a:lnTo>
                  <a:pt x="2311" y="955"/>
                </a:lnTo>
                <a:close/>
                <a:moveTo>
                  <a:pt x="3462" y="955"/>
                </a:moveTo>
                <a:lnTo>
                  <a:pt x="3462" y="4871"/>
                </a:lnTo>
                <a:cubicBezTo>
                  <a:pt x="3346" y="4907"/>
                  <a:pt x="3221" y="4924"/>
                  <a:pt x="3078" y="4942"/>
                </a:cubicBezTo>
                <a:lnTo>
                  <a:pt x="3078" y="955"/>
                </a:lnTo>
                <a:close/>
                <a:moveTo>
                  <a:pt x="777" y="0"/>
                </a:moveTo>
                <a:cubicBezTo>
                  <a:pt x="357" y="0"/>
                  <a:pt x="9" y="339"/>
                  <a:pt x="9" y="758"/>
                </a:cubicBezTo>
                <a:cubicBezTo>
                  <a:pt x="9" y="1008"/>
                  <a:pt x="134" y="1240"/>
                  <a:pt x="330" y="1383"/>
                </a:cubicBezTo>
                <a:cubicBezTo>
                  <a:pt x="295" y="1508"/>
                  <a:pt x="268" y="1633"/>
                  <a:pt x="232" y="1757"/>
                </a:cubicBezTo>
                <a:cubicBezTo>
                  <a:pt x="125" y="2141"/>
                  <a:pt x="0" y="2578"/>
                  <a:pt x="0" y="3221"/>
                </a:cubicBezTo>
                <a:cubicBezTo>
                  <a:pt x="0" y="4006"/>
                  <a:pt x="277" y="4719"/>
                  <a:pt x="768" y="5246"/>
                </a:cubicBezTo>
                <a:cubicBezTo>
                  <a:pt x="1080" y="5567"/>
                  <a:pt x="1455" y="5808"/>
                  <a:pt x="1892" y="5950"/>
                </a:cubicBezTo>
                <a:lnTo>
                  <a:pt x="1811" y="6298"/>
                </a:lnTo>
                <a:cubicBezTo>
                  <a:pt x="1785" y="6379"/>
                  <a:pt x="1820" y="6468"/>
                  <a:pt x="1892" y="6512"/>
                </a:cubicBezTo>
                <a:cubicBezTo>
                  <a:pt x="1927" y="6530"/>
                  <a:pt x="1963" y="6539"/>
                  <a:pt x="1999" y="6539"/>
                </a:cubicBezTo>
                <a:lnTo>
                  <a:pt x="3783" y="6539"/>
                </a:lnTo>
                <a:cubicBezTo>
                  <a:pt x="3819" y="6539"/>
                  <a:pt x="3854" y="6530"/>
                  <a:pt x="3881" y="6512"/>
                </a:cubicBezTo>
                <a:cubicBezTo>
                  <a:pt x="3952" y="6468"/>
                  <a:pt x="3988" y="6379"/>
                  <a:pt x="3970" y="6298"/>
                </a:cubicBezTo>
                <a:lnTo>
                  <a:pt x="3881" y="5950"/>
                </a:lnTo>
                <a:cubicBezTo>
                  <a:pt x="4318" y="5808"/>
                  <a:pt x="4702" y="5567"/>
                  <a:pt x="5005" y="5246"/>
                </a:cubicBezTo>
                <a:cubicBezTo>
                  <a:pt x="5505" y="4719"/>
                  <a:pt x="5772" y="4006"/>
                  <a:pt x="5772" y="3221"/>
                </a:cubicBezTo>
                <a:cubicBezTo>
                  <a:pt x="5772" y="2578"/>
                  <a:pt x="5656" y="2141"/>
                  <a:pt x="5549" y="1757"/>
                </a:cubicBezTo>
                <a:cubicBezTo>
                  <a:pt x="5514" y="1633"/>
                  <a:pt x="5478" y="1508"/>
                  <a:pt x="5451" y="1383"/>
                </a:cubicBezTo>
                <a:cubicBezTo>
                  <a:pt x="5647" y="1240"/>
                  <a:pt x="5763" y="1008"/>
                  <a:pt x="5763" y="758"/>
                </a:cubicBezTo>
                <a:cubicBezTo>
                  <a:pt x="5763" y="339"/>
                  <a:pt x="5415" y="0"/>
                  <a:pt x="4996" y="0"/>
                </a:cubicBezTo>
                <a:cubicBezTo>
                  <a:pt x="4639" y="0"/>
                  <a:pt x="4336" y="241"/>
                  <a:pt x="4256" y="571"/>
                </a:cubicBezTo>
                <a:lnTo>
                  <a:pt x="3845" y="571"/>
                </a:lnTo>
                <a:lnTo>
                  <a:pt x="3845" y="384"/>
                </a:lnTo>
                <a:cubicBezTo>
                  <a:pt x="3845" y="286"/>
                  <a:pt x="3774" y="196"/>
                  <a:pt x="3676" y="187"/>
                </a:cubicBezTo>
                <a:cubicBezTo>
                  <a:pt x="3670" y="187"/>
                  <a:pt x="3665" y="187"/>
                  <a:pt x="3660" y="187"/>
                </a:cubicBezTo>
                <a:cubicBezTo>
                  <a:pt x="3551" y="187"/>
                  <a:pt x="3462" y="273"/>
                  <a:pt x="3462" y="375"/>
                </a:cubicBezTo>
                <a:lnTo>
                  <a:pt x="3462" y="571"/>
                </a:lnTo>
                <a:lnTo>
                  <a:pt x="3078" y="571"/>
                </a:lnTo>
                <a:lnTo>
                  <a:pt x="3078" y="384"/>
                </a:lnTo>
                <a:cubicBezTo>
                  <a:pt x="3078" y="286"/>
                  <a:pt x="3007" y="196"/>
                  <a:pt x="2909" y="187"/>
                </a:cubicBezTo>
                <a:cubicBezTo>
                  <a:pt x="2903" y="187"/>
                  <a:pt x="2898" y="187"/>
                  <a:pt x="2893" y="187"/>
                </a:cubicBezTo>
                <a:cubicBezTo>
                  <a:pt x="2784" y="187"/>
                  <a:pt x="2695" y="273"/>
                  <a:pt x="2695" y="375"/>
                </a:cubicBezTo>
                <a:lnTo>
                  <a:pt x="2695" y="571"/>
                </a:lnTo>
                <a:lnTo>
                  <a:pt x="2311" y="571"/>
                </a:lnTo>
                <a:lnTo>
                  <a:pt x="2311" y="384"/>
                </a:lnTo>
                <a:cubicBezTo>
                  <a:pt x="2311" y="286"/>
                  <a:pt x="2240" y="196"/>
                  <a:pt x="2141" y="187"/>
                </a:cubicBezTo>
                <a:cubicBezTo>
                  <a:pt x="2136" y="187"/>
                  <a:pt x="2131" y="187"/>
                  <a:pt x="2125" y="187"/>
                </a:cubicBezTo>
                <a:cubicBezTo>
                  <a:pt x="2017" y="187"/>
                  <a:pt x="1927" y="273"/>
                  <a:pt x="1927" y="375"/>
                </a:cubicBezTo>
                <a:lnTo>
                  <a:pt x="1927" y="571"/>
                </a:lnTo>
                <a:lnTo>
                  <a:pt x="1526" y="571"/>
                </a:lnTo>
                <a:cubicBezTo>
                  <a:pt x="1437" y="241"/>
                  <a:pt x="1133"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208;p49">
            <a:extLst>
              <a:ext uri="{FF2B5EF4-FFF2-40B4-BE49-F238E27FC236}">
                <a16:creationId xmlns:a16="http://schemas.microsoft.com/office/drawing/2014/main" id="{F5E81F06-9BDB-1CB1-998F-1DBB5AC9E3F2}"/>
              </a:ext>
            </a:extLst>
          </p:cNvPr>
          <p:cNvGrpSpPr/>
          <p:nvPr/>
        </p:nvGrpSpPr>
        <p:grpSpPr>
          <a:xfrm>
            <a:off x="7009488" y="1787555"/>
            <a:ext cx="434128" cy="354812"/>
            <a:chOff x="7515747" y="2255441"/>
            <a:chExt cx="434128" cy="354812"/>
          </a:xfrm>
        </p:grpSpPr>
        <p:sp>
          <p:nvSpPr>
            <p:cNvPr id="14" name="Google Shape;1209;p49">
              <a:extLst>
                <a:ext uri="{FF2B5EF4-FFF2-40B4-BE49-F238E27FC236}">
                  <a16:creationId xmlns:a16="http://schemas.microsoft.com/office/drawing/2014/main" id="{C73D7BAF-D8E3-11EB-5F19-E8805D63C84F}"/>
                </a:ext>
              </a:extLst>
            </p:cNvPr>
            <p:cNvSpPr/>
            <p:nvPr/>
          </p:nvSpPr>
          <p:spPr>
            <a:xfrm>
              <a:off x="7593028" y="2534094"/>
              <a:ext cx="50771" cy="76159"/>
            </a:xfrm>
            <a:custGeom>
              <a:avLst/>
              <a:gdLst/>
              <a:ahLst/>
              <a:cxnLst/>
              <a:rect l="l" t="t" r="r" b="b"/>
              <a:pathLst>
                <a:path w="768" h="1152" extrusionOk="0">
                  <a:moveTo>
                    <a:pt x="197" y="1"/>
                  </a:moveTo>
                  <a:cubicBezTo>
                    <a:pt x="90" y="1"/>
                    <a:pt x="1" y="90"/>
                    <a:pt x="1" y="188"/>
                  </a:cubicBezTo>
                  <a:lnTo>
                    <a:pt x="1" y="955"/>
                  </a:lnTo>
                  <a:cubicBezTo>
                    <a:pt x="1" y="1062"/>
                    <a:pt x="90" y="1151"/>
                    <a:pt x="197" y="1151"/>
                  </a:cubicBezTo>
                  <a:lnTo>
                    <a:pt x="768" y="1151"/>
                  </a:lnTo>
                  <a:lnTo>
                    <a:pt x="7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10;p49">
              <a:extLst>
                <a:ext uri="{FF2B5EF4-FFF2-40B4-BE49-F238E27FC236}">
                  <a16:creationId xmlns:a16="http://schemas.microsoft.com/office/drawing/2014/main" id="{D21B5CC7-1544-0B80-89AD-7233659EC766}"/>
                </a:ext>
              </a:extLst>
            </p:cNvPr>
            <p:cNvSpPr/>
            <p:nvPr/>
          </p:nvSpPr>
          <p:spPr>
            <a:xfrm>
              <a:off x="7515747" y="2255441"/>
              <a:ext cx="434128" cy="354812"/>
            </a:xfrm>
            <a:custGeom>
              <a:avLst/>
              <a:gdLst/>
              <a:ahLst/>
              <a:cxnLst/>
              <a:rect l="l" t="t" r="r" b="b"/>
              <a:pathLst>
                <a:path w="6567" h="5367" extrusionOk="0">
                  <a:moveTo>
                    <a:pt x="2133" y="745"/>
                  </a:moveTo>
                  <a:cubicBezTo>
                    <a:pt x="2240" y="745"/>
                    <a:pt x="2320" y="834"/>
                    <a:pt x="2320" y="942"/>
                  </a:cubicBezTo>
                  <a:cubicBezTo>
                    <a:pt x="2320" y="1049"/>
                    <a:pt x="2240" y="1129"/>
                    <a:pt x="2133" y="1129"/>
                  </a:cubicBezTo>
                  <a:cubicBezTo>
                    <a:pt x="2026" y="1129"/>
                    <a:pt x="1937" y="1049"/>
                    <a:pt x="1937" y="942"/>
                  </a:cubicBezTo>
                  <a:cubicBezTo>
                    <a:pt x="1937" y="834"/>
                    <a:pt x="2026" y="745"/>
                    <a:pt x="2133" y="745"/>
                  </a:cubicBezTo>
                  <a:close/>
                  <a:moveTo>
                    <a:pt x="2900" y="745"/>
                  </a:moveTo>
                  <a:cubicBezTo>
                    <a:pt x="3007" y="745"/>
                    <a:pt x="3088" y="834"/>
                    <a:pt x="3088" y="942"/>
                  </a:cubicBezTo>
                  <a:cubicBezTo>
                    <a:pt x="3088" y="1049"/>
                    <a:pt x="3007" y="1129"/>
                    <a:pt x="2900" y="1129"/>
                  </a:cubicBezTo>
                  <a:cubicBezTo>
                    <a:pt x="2793" y="1129"/>
                    <a:pt x="2704" y="1049"/>
                    <a:pt x="2704" y="942"/>
                  </a:cubicBezTo>
                  <a:cubicBezTo>
                    <a:pt x="2704" y="834"/>
                    <a:pt x="2793" y="745"/>
                    <a:pt x="2900" y="745"/>
                  </a:cubicBezTo>
                  <a:close/>
                  <a:moveTo>
                    <a:pt x="3667" y="745"/>
                  </a:moveTo>
                  <a:cubicBezTo>
                    <a:pt x="3775" y="745"/>
                    <a:pt x="3855" y="834"/>
                    <a:pt x="3855" y="942"/>
                  </a:cubicBezTo>
                  <a:cubicBezTo>
                    <a:pt x="3855" y="1049"/>
                    <a:pt x="3775" y="1129"/>
                    <a:pt x="3667" y="1129"/>
                  </a:cubicBezTo>
                  <a:cubicBezTo>
                    <a:pt x="3560" y="1129"/>
                    <a:pt x="3471" y="1049"/>
                    <a:pt x="3471" y="942"/>
                  </a:cubicBezTo>
                  <a:cubicBezTo>
                    <a:pt x="3471" y="834"/>
                    <a:pt x="3560" y="745"/>
                    <a:pt x="3667" y="745"/>
                  </a:cubicBezTo>
                  <a:close/>
                  <a:moveTo>
                    <a:pt x="1937" y="2298"/>
                  </a:moveTo>
                  <a:lnTo>
                    <a:pt x="1937" y="2681"/>
                  </a:lnTo>
                  <a:lnTo>
                    <a:pt x="1366" y="2681"/>
                  </a:lnTo>
                  <a:cubicBezTo>
                    <a:pt x="1250" y="2681"/>
                    <a:pt x="1161" y="2583"/>
                    <a:pt x="1178" y="2467"/>
                  </a:cubicBezTo>
                  <a:cubicBezTo>
                    <a:pt x="1187" y="2369"/>
                    <a:pt x="1268" y="2298"/>
                    <a:pt x="1366" y="2298"/>
                  </a:cubicBezTo>
                  <a:close/>
                  <a:moveTo>
                    <a:pt x="2704" y="2298"/>
                  </a:moveTo>
                  <a:lnTo>
                    <a:pt x="2704" y="2681"/>
                  </a:lnTo>
                  <a:lnTo>
                    <a:pt x="2320" y="2681"/>
                  </a:lnTo>
                  <a:lnTo>
                    <a:pt x="2320" y="2298"/>
                  </a:lnTo>
                  <a:close/>
                  <a:moveTo>
                    <a:pt x="3471" y="2298"/>
                  </a:moveTo>
                  <a:lnTo>
                    <a:pt x="3471" y="2681"/>
                  </a:lnTo>
                  <a:lnTo>
                    <a:pt x="3088" y="2681"/>
                  </a:lnTo>
                  <a:lnTo>
                    <a:pt x="3088" y="2298"/>
                  </a:lnTo>
                  <a:close/>
                  <a:moveTo>
                    <a:pt x="3088" y="3832"/>
                  </a:moveTo>
                  <a:lnTo>
                    <a:pt x="3088" y="4216"/>
                  </a:lnTo>
                  <a:lnTo>
                    <a:pt x="2704" y="4216"/>
                  </a:lnTo>
                  <a:lnTo>
                    <a:pt x="2704" y="3832"/>
                  </a:lnTo>
                  <a:close/>
                  <a:moveTo>
                    <a:pt x="4051" y="3832"/>
                  </a:moveTo>
                  <a:cubicBezTo>
                    <a:pt x="4158" y="3832"/>
                    <a:pt x="4247" y="3930"/>
                    <a:pt x="4238" y="4046"/>
                  </a:cubicBezTo>
                  <a:cubicBezTo>
                    <a:pt x="4229" y="4144"/>
                    <a:pt x="4140" y="4216"/>
                    <a:pt x="4042" y="4216"/>
                  </a:cubicBezTo>
                  <a:lnTo>
                    <a:pt x="3471" y="4216"/>
                  </a:lnTo>
                  <a:lnTo>
                    <a:pt x="3471" y="3832"/>
                  </a:lnTo>
                  <a:close/>
                  <a:moveTo>
                    <a:pt x="6378" y="0"/>
                  </a:moveTo>
                  <a:cubicBezTo>
                    <a:pt x="6306" y="0"/>
                    <a:pt x="6240" y="35"/>
                    <a:pt x="6210" y="94"/>
                  </a:cubicBezTo>
                  <a:cubicBezTo>
                    <a:pt x="6201" y="103"/>
                    <a:pt x="6049" y="371"/>
                    <a:pt x="5764" y="638"/>
                  </a:cubicBezTo>
                  <a:cubicBezTo>
                    <a:pt x="5398" y="977"/>
                    <a:pt x="4997" y="1147"/>
                    <a:pt x="4560" y="1147"/>
                  </a:cubicBezTo>
                  <a:lnTo>
                    <a:pt x="4203" y="1147"/>
                  </a:lnTo>
                  <a:cubicBezTo>
                    <a:pt x="4238" y="1066"/>
                    <a:pt x="4247" y="968"/>
                    <a:pt x="4238" y="870"/>
                  </a:cubicBezTo>
                  <a:cubicBezTo>
                    <a:pt x="4203" y="603"/>
                    <a:pt x="3980" y="388"/>
                    <a:pt x="3703" y="371"/>
                  </a:cubicBezTo>
                  <a:cubicBezTo>
                    <a:pt x="3692" y="370"/>
                    <a:pt x="3680" y="370"/>
                    <a:pt x="3669" y="370"/>
                  </a:cubicBezTo>
                  <a:cubicBezTo>
                    <a:pt x="3521" y="370"/>
                    <a:pt x="3383" y="422"/>
                    <a:pt x="3284" y="513"/>
                  </a:cubicBezTo>
                  <a:cubicBezTo>
                    <a:pt x="3177" y="424"/>
                    <a:pt x="3043" y="371"/>
                    <a:pt x="2900" y="371"/>
                  </a:cubicBezTo>
                  <a:cubicBezTo>
                    <a:pt x="2749" y="371"/>
                    <a:pt x="2615" y="424"/>
                    <a:pt x="2517" y="513"/>
                  </a:cubicBezTo>
                  <a:cubicBezTo>
                    <a:pt x="2409" y="422"/>
                    <a:pt x="2271" y="370"/>
                    <a:pt x="2123" y="370"/>
                  </a:cubicBezTo>
                  <a:cubicBezTo>
                    <a:pt x="2112" y="370"/>
                    <a:pt x="2100" y="370"/>
                    <a:pt x="2088" y="371"/>
                  </a:cubicBezTo>
                  <a:cubicBezTo>
                    <a:pt x="1821" y="388"/>
                    <a:pt x="1598" y="603"/>
                    <a:pt x="1562" y="870"/>
                  </a:cubicBezTo>
                  <a:cubicBezTo>
                    <a:pt x="1544" y="968"/>
                    <a:pt x="1562" y="1066"/>
                    <a:pt x="1598" y="1147"/>
                  </a:cubicBezTo>
                  <a:lnTo>
                    <a:pt x="1375" y="1147"/>
                  </a:lnTo>
                  <a:cubicBezTo>
                    <a:pt x="652" y="1147"/>
                    <a:pt x="46" y="1727"/>
                    <a:pt x="28" y="2449"/>
                  </a:cubicBezTo>
                  <a:cubicBezTo>
                    <a:pt x="1" y="3207"/>
                    <a:pt x="616" y="3832"/>
                    <a:pt x="1366" y="3832"/>
                  </a:cubicBezTo>
                  <a:lnTo>
                    <a:pt x="2320" y="3832"/>
                  </a:lnTo>
                  <a:lnTo>
                    <a:pt x="2320" y="5366"/>
                  </a:lnTo>
                  <a:lnTo>
                    <a:pt x="4033" y="5366"/>
                  </a:lnTo>
                  <a:cubicBezTo>
                    <a:pt x="4765" y="5366"/>
                    <a:pt x="5371" y="4786"/>
                    <a:pt x="5389" y="4064"/>
                  </a:cubicBezTo>
                  <a:cubicBezTo>
                    <a:pt x="5407" y="3306"/>
                    <a:pt x="4800" y="2681"/>
                    <a:pt x="4051" y="2681"/>
                  </a:cubicBezTo>
                  <a:lnTo>
                    <a:pt x="3855" y="2681"/>
                  </a:lnTo>
                  <a:lnTo>
                    <a:pt x="3855" y="2298"/>
                  </a:lnTo>
                  <a:lnTo>
                    <a:pt x="4560" y="2298"/>
                  </a:lnTo>
                  <a:cubicBezTo>
                    <a:pt x="4997" y="2298"/>
                    <a:pt x="5398" y="2476"/>
                    <a:pt x="5764" y="2815"/>
                  </a:cubicBezTo>
                  <a:cubicBezTo>
                    <a:pt x="6049" y="3083"/>
                    <a:pt x="6201" y="3350"/>
                    <a:pt x="6210" y="3350"/>
                  </a:cubicBezTo>
                  <a:cubicBezTo>
                    <a:pt x="6242" y="3413"/>
                    <a:pt x="6304" y="3450"/>
                    <a:pt x="6373" y="3450"/>
                  </a:cubicBezTo>
                  <a:cubicBezTo>
                    <a:pt x="6402" y="3450"/>
                    <a:pt x="6431" y="3444"/>
                    <a:pt x="6460" y="3431"/>
                  </a:cubicBezTo>
                  <a:cubicBezTo>
                    <a:pt x="6522" y="3395"/>
                    <a:pt x="6567" y="3332"/>
                    <a:pt x="6567" y="3252"/>
                  </a:cubicBezTo>
                  <a:lnTo>
                    <a:pt x="6567" y="192"/>
                  </a:lnTo>
                  <a:cubicBezTo>
                    <a:pt x="6567" y="103"/>
                    <a:pt x="6504" y="32"/>
                    <a:pt x="6424" y="5"/>
                  </a:cubicBezTo>
                  <a:cubicBezTo>
                    <a:pt x="6409" y="2"/>
                    <a:pt x="6393" y="0"/>
                    <a:pt x="6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211;p49">
            <a:extLst>
              <a:ext uri="{FF2B5EF4-FFF2-40B4-BE49-F238E27FC236}">
                <a16:creationId xmlns:a16="http://schemas.microsoft.com/office/drawing/2014/main" id="{15F31828-5EC6-EE45-D755-5480AA5AD117}"/>
              </a:ext>
            </a:extLst>
          </p:cNvPr>
          <p:cNvGrpSpPr/>
          <p:nvPr/>
        </p:nvGrpSpPr>
        <p:grpSpPr>
          <a:xfrm>
            <a:off x="7443616" y="3393387"/>
            <a:ext cx="431821" cy="433681"/>
            <a:chOff x="6112115" y="3404562"/>
            <a:chExt cx="431821" cy="433681"/>
          </a:xfrm>
        </p:grpSpPr>
        <p:sp>
          <p:nvSpPr>
            <p:cNvPr id="17" name="Google Shape;1212;p49">
              <a:extLst>
                <a:ext uri="{FF2B5EF4-FFF2-40B4-BE49-F238E27FC236}">
                  <a16:creationId xmlns:a16="http://schemas.microsoft.com/office/drawing/2014/main" id="{AE825C59-6CC9-A363-DD12-FDE6E2FC2A45}"/>
                </a:ext>
              </a:extLst>
            </p:cNvPr>
            <p:cNvSpPr/>
            <p:nvPr/>
          </p:nvSpPr>
          <p:spPr>
            <a:xfrm>
              <a:off x="6365710" y="3404562"/>
              <a:ext cx="178226" cy="50839"/>
            </a:xfrm>
            <a:custGeom>
              <a:avLst/>
              <a:gdLst/>
              <a:ahLst/>
              <a:cxnLst/>
              <a:rect l="l" t="t" r="r" b="b"/>
              <a:pathLst>
                <a:path w="2696" h="769" extrusionOk="0">
                  <a:moveTo>
                    <a:pt x="572" y="1"/>
                  </a:moveTo>
                  <a:cubicBezTo>
                    <a:pt x="260" y="1"/>
                    <a:pt x="1" y="260"/>
                    <a:pt x="1" y="581"/>
                  </a:cubicBezTo>
                  <a:lnTo>
                    <a:pt x="1" y="768"/>
                  </a:lnTo>
                  <a:lnTo>
                    <a:pt x="2695" y="768"/>
                  </a:lnTo>
                  <a:lnTo>
                    <a:pt x="2695" y="581"/>
                  </a:lnTo>
                  <a:cubicBezTo>
                    <a:pt x="2695" y="260"/>
                    <a:pt x="2436" y="1"/>
                    <a:pt x="2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13;p49">
              <a:extLst>
                <a:ext uri="{FF2B5EF4-FFF2-40B4-BE49-F238E27FC236}">
                  <a16:creationId xmlns:a16="http://schemas.microsoft.com/office/drawing/2014/main" id="{081E2D12-6AF3-83B0-1193-D5D39D70882E}"/>
                </a:ext>
              </a:extLst>
            </p:cNvPr>
            <p:cNvSpPr/>
            <p:nvPr/>
          </p:nvSpPr>
          <p:spPr>
            <a:xfrm>
              <a:off x="6381642" y="3651680"/>
              <a:ext cx="146362" cy="50244"/>
            </a:xfrm>
            <a:custGeom>
              <a:avLst/>
              <a:gdLst/>
              <a:ahLst/>
              <a:cxnLst/>
              <a:rect l="l" t="t" r="r" b="b"/>
              <a:pathLst>
                <a:path w="2214" h="760" extrusionOk="0">
                  <a:moveTo>
                    <a:pt x="1" y="1"/>
                  </a:moveTo>
                  <a:cubicBezTo>
                    <a:pt x="72" y="206"/>
                    <a:pt x="152" y="420"/>
                    <a:pt x="259" y="652"/>
                  </a:cubicBezTo>
                  <a:cubicBezTo>
                    <a:pt x="295" y="723"/>
                    <a:pt x="358" y="759"/>
                    <a:pt x="438" y="759"/>
                  </a:cubicBezTo>
                  <a:lnTo>
                    <a:pt x="1776" y="759"/>
                  </a:lnTo>
                  <a:cubicBezTo>
                    <a:pt x="1847" y="759"/>
                    <a:pt x="1919" y="723"/>
                    <a:pt x="1946" y="652"/>
                  </a:cubicBezTo>
                  <a:cubicBezTo>
                    <a:pt x="2053" y="420"/>
                    <a:pt x="2142" y="206"/>
                    <a:pt x="2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14;p49">
              <a:extLst>
                <a:ext uri="{FF2B5EF4-FFF2-40B4-BE49-F238E27FC236}">
                  <a16:creationId xmlns:a16="http://schemas.microsoft.com/office/drawing/2014/main" id="{F671B837-2C84-02C8-C6B5-C57D1331895D}"/>
                </a:ext>
              </a:extLst>
            </p:cNvPr>
            <p:cNvSpPr/>
            <p:nvPr/>
          </p:nvSpPr>
          <p:spPr>
            <a:xfrm>
              <a:off x="6112115" y="3404562"/>
              <a:ext cx="178160" cy="50839"/>
            </a:xfrm>
            <a:custGeom>
              <a:avLst/>
              <a:gdLst/>
              <a:ahLst/>
              <a:cxnLst/>
              <a:rect l="l" t="t" r="r" b="b"/>
              <a:pathLst>
                <a:path w="2695" h="769" extrusionOk="0">
                  <a:moveTo>
                    <a:pt x="581" y="1"/>
                  </a:moveTo>
                  <a:cubicBezTo>
                    <a:pt x="260" y="1"/>
                    <a:pt x="1" y="260"/>
                    <a:pt x="1" y="581"/>
                  </a:cubicBezTo>
                  <a:lnTo>
                    <a:pt x="1" y="768"/>
                  </a:lnTo>
                  <a:lnTo>
                    <a:pt x="2695" y="768"/>
                  </a:lnTo>
                  <a:lnTo>
                    <a:pt x="2695" y="581"/>
                  </a:lnTo>
                  <a:cubicBezTo>
                    <a:pt x="2695" y="260"/>
                    <a:pt x="2445" y="1"/>
                    <a:pt x="2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15;p49">
              <a:extLst>
                <a:ext uri="{FF2B5EF4-FFF2-40B4-BE49-F238E27FC236}">
                  <a16:creationId xmlns:a16="http://schemas.microsoft.com/office/drawing/2014/main" id="{6D79220F-FFE4-29D3-4532-B391C663F38C}"/>
                </a:ext>
              </a:extLst>
            </p:cNvPr>
            <p:cNvSpPr/>
            <p:nvPr/>
          </p:nvSpPr>
          <p:spPr>
            <a:xfrm>
              <a:off x="6127452" y="3651680"/>
              <a:ext cx="146957" cy="50244"/>
            </a:xfrm>
            <a:custGeom>
              <a:avLst/>
              <a:gdLst/>
              <a:ahLst/>
              <a:cxnLst/>
              <a:rect l="l" t="t" r="r" b="b"/>
              <a:pathLst>
                <a:path w="2223" h="760" extrusionOk="0">
                  <a:moveTo>
                    <a:pt x="1" y="1"/>
                  </a:moveTo>
                  <a:cubicBezTo>
                    <a:pt x="72" y="206"/>
                    <a:pt x="161" y="420"/>
                    <a:pt x="268" y="652"/>
                  </a:cubicBezTo>
                  <a:cubicBezTo>
                    <a:pt x="295" y="723"/>
                    <a:pt x="367" y="759"/>
                    <a:pt x="438" y="759"/>
                  </a:cubicBezTo>
                  <a:lnTo>
                    <a:pt x="1785" y="759"/>
                  </a:lnTo>
                  <a:cubicBezTo>
                    <a:pt x="1856" y="759"/>
                    <a:pt x="1928" y="723"/>
                    <a:pt x="1954" y="652"/>
                  </a:cubicBezTo>
                  <a:cubicBezTo>
                    <a:pt x="2062" y="420"/>
                    <a:pt x="2151" y="206"/>
                    <a:pt x="2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16;p49">
              <a:extLst>
                <a:ext uri="{FF2B5EF4-FFF2-40B4-BE49-F238E27FC236}">
                  <a16:creationId xmlns:a16="http://schemas.microsoft.com/office/drawing/2014/main" id="{68233D6E-471B-9BCB-74DC-84DD086E4583}"/>
                </a:ext>
              </a:extLst>
            </p:cNvPr>
            <p:cNvSpPr/>
            <p:nvPr/>
          </p:nvSpPr>
          <p:spPr>
            <a:xfrm>
              <a:off x="6112115" y="3455003"/>
              <a:ext cx="431814" cy="383240"/>
            </a:xfrm>
            <a:custGeom>
              <a:avLst/>
              <a:gdLst/>
              <a:ahLst/>
              <a:cxnLst/>
              <a:rect l="l" t="t" r="r" b="b"/>
              <a:pathLst>
                <a:path w="6532" h="5797" extrusionOk="0">
                  <a:moveTo>
                    <a:pt x="3269" y="1"/>
                  </a:moveTo>
                  <a:cubicBezTo>
                    <a:pt x="3163" y="1"/>
                    <a:pt x="3079" y="90"/>
                    <a:pt x="3079" y="192"/>
                  </a:cubicBezTo>
                  <a:lnTo>
                    <a:pt x="3079" y="389"/>
                  </a:lnTo>
                  <a:lnTo>
                    <a:pt x="2044" y="389"/>
                  </a:lnTo>
                  <a:lnTo>
                    <a:pt x="2044" y="576"/>
                  </a:lnTo>
                  <a:cubicBezTo>
                    <a:pt x="2044" y="674"/>
                    <a:pt x="1981" y="755"/>
                    <a:pt x="1892" y="772"/>
                  </a:cubicBezTo>
                  <a:cubicBezTo>
                    <a:pt x="1881" y="774"/>
                    <a:pt x="1871" y="775"/>
                    <a:pt x="1860" y="775"/>
                  </a:cubicBezTo>
                  <a:cubicBezTo>
                    <a:pt x="1750" y="775"/>
                    <a:pt x="1660" y="691"/>
                    <a:pt x="1660" y="585"/>
                  </a:cubicBezTo>
                  <a:lnTo>
                    <a:pt x="1660" y="389"/>
                  </a:lnTo>
                  <a:lnTo>
                    <a:pt x="1027" y="389"/>
                  </a:lnTo>
                  <a:lnTo>
                    <a:pt x="1027" y="576"/>
                  </a:lnTo>
                  <a:cubicBezTo>
                    <a:pt x="1027" y="674"/>
                    <a:pt x="964" y="755"/>
                    <a:pt x="866" y="772"/>
                  </a:cubicBezTo>
                  <a:cubicBezTo>
                    <a:pt x="856" y="774"/>
                    <a:pt x="846" y="775"/>
                    <a:pt x="836" y="775"/>
                  </a:cubicBezTo>
                  <a:cubicBezTo>
                    <a:pt x="733" y="775"/>
                    <a:pt x="643" y="691"/>
                    <a:pt x="643" y="585"/>
                  </a:cubicBezTo>
                  <a:lnTo>
                    <a:pt x="643" y="389"/>
                  </a:lnTo>
                  <a:lnTo>
                    <a:pt x="1" y="389"/>
                  </a:lnTo>
                  <a:lnTo>
                    <a:pt x="1" y="1477"/>
                  </a:lnTo>
                  <a:cubicBezTo>
                    <a:pt x="1" y="1905"/>
                    <a:pt x="45" y="2253"/>
                    <a:pt x="126" y="2592"/>
                  </a:cubicBezTo>
                  <a:lnTo>
                    <a:pt x="2570" y="2592"/>
                  </a:lnTo>
                  <a:cubicBezTo>
                    <a:pt x="2659" y="2253"/>
                    <a:pt x="2695" y="1905"/>
                    <a:pt x="2695" y="1477"/>
                  </a:cubicBezTo>
                  <a:lnTo>
                    <a:pt x="2695" y="772"/>
                  </a:lnTo>
                  <a:lnTo>
                    <a:pt x="3079" y="772"/>
                  </a:lnTo>
                  <a:lnTo>
                    <a:pt x="3079" y="4653"/>
                  </a:lnTo>
                  <a:cubicBezTo>
                    <a:pt x="2650" y="4742"/>
                    <a:pt x="2320" y="5126"/>
                    <a:pt x="2311" y="5590"/>
                  </a:cubicBezTo>
                  <a:cubicBezTo>
                    <a:pt x="2311" y="5688"/>
                    <a:pt x="2383" y="5768"/>
                    <a:pt x="2472" y="5786"/>
                  </a:cubicBezTo>
                  <a:cubicBezTo>
                    <a:pt x="2482" y="5787"/>
                    <a:pt x="2492" y="5788"/>
                    <a:pt x="2501" y="5788"/>
                  </a:cubicBezTo>
                  <a:cubicBezTo>
                    <a:pt x="2612" y="5788"/>
                    <a:pt x="2695" y="5696"/>
                    <a:pt x="2695" y="5590"/>
                  </a:cubicBezTo>
                  <a:cubicBezTo>
                    <a:pt x="2695" y="5349"/>
                    <a:pt x="2856" y="5135"/>
                    <a:pt x="3079" y="5054"/>
                  </a:cubicBezTo>
                  <a:lnTo>
                    <a:pt x="3079" y="5590"/>
                  </a:lnTo>
                  <a:cubicBezTo>
                    <a:pt x="3079" y="5679"/>
                    <a:pt x="3150" y="5768"/>
                    <a:pt x="3239" y="5786"/>
                  </a:cubicBezTo>
                  <a:cubicBezTo>
                    <a:pt x="3250" y="5787"/>
                    <a:pt x="3260" y="5788"/>
                    <a:pt x="3271" y="5788"/>
                  </a:cubicBezTo>
                  <a:cubicBezTo>
                    <a:pt x="3380" y="5788"/>
                    <a:pt x="3462" y="5704"/>
                    <a:pt x="3462" y="5590"/>
                  </a:cubicBezTo>
                  <a:lnTo>
                    <a:pt x="3462" y="5063"/>
                  </a:lnTo>
                  <a:cubicBezTo>
                    <a:pt x="3685" y="5144"/>
                    <a:pt x="3837" y="5358"/>
                    <a:pt x="3837" y="5608"/>
                  </a:cubicBezTo>
                  <a:cubicBezTo>
                    <a:pt x="3837" y="5697"/>
                    <a:pt x="3899" y="5786"/>
                    <a:pt x="3997" y="5795"/>
                  </a:cubicBezTo>
                  <a:cubicBezTo>
                    <a:pt x="4007" y="5796"/>
                    <a:pt x="4016" y="5797"/>
                    <a:pt x="4025" y="5797"/>
                  </a:cubicBezTo>
                  <a:cubicBezTo>
                    <a:pt x="4127" y="5797"/>
                    <a:pt x="4203" y="5706"/>
                    <a:pt x="4203" y="5608"/>
                  </a:cubicBezTo>
                  <a:cubicBezTo>
                    <a:pt x="4203" y="5144"/>
                    <a:pt x="3890" y="4751"/>
                    <a:pt x="3462" y="4662"/>
                  </a:cubicBezTo>
                  <a:lnTo>
                    <a:pt x="3462" y="772"/>
                  </a:lnTo>
                  <a:lnTo>
                    <a:pt x="3837" y="772"/>
                  </a:lnTo>
                  <a:lnTo>
                    <a:pt x="3837" y="1477"/>
                  </a:lnTo>
                  <a:cubicBezTo>
                    <a:pt x="3837" y="1905"/>
                    <a:pt x="3873" y="2253"/>
                    <a:pt x="3953" y="2592"/>
                  </a:cubicBezTo>
                  <a:lnTo>
                    <a:pt x="6406" y="2592"/>
                  </a:lnTo>
                  <a:cubicBezTo>
                    <a:pt x="6486" y="2253"/>
                    <a:pt x="6531" y="1905"/>
                    <a:pt x="6531" y="1477"/>
                  </a:cubicBezTo>
                  <a:lnTo>
                    <a:pt x="6531" y="389"/>
                  </a:lnTo>
                  <a:lnTo>
                    <a:pt x="5880" y="389"/>
                  </a:lnTo>
                  <a:lnTo>
                    <a:pt x="5880" y="576"/>
                  </a:lnTo>
                  <a:cubicBezTo>
                    <a:pt x="5880" y="674"/>
                    <a:pt x="5817" y="755"/>
                    <a:pt x="5719" y="772"/>
                  </a:cubicBezTo>
                  <a:cubicBezTo>
                    <a:pt x="5709" y="774"/>
                    <a:pt x="5699" y="775"/>
                    <a:pt x="5690" y="775"/>
                  </a:cubicBezTo>
                  <a:cubicBezTo>
                    <a:pt x="5586" y="775"/>
                    <a:pt x="5496" y="691"/>
                    <a:pt x="5496" y="585"/>
                  </a:cubicBezTo>
                  <a:lnTo>
                    <a:pt x="5496" y="389"/>
                  </a:lnTo>
                  <a:lnTo>
                    <a:pt x="4854" y="389"/>
                  </a:lnTo>
                  <a:lnTo>
                    <a:pt x="4854" y="576"/>
                  </a:lnTo>
                  <a:cubicBezTo>
                    <a:pt x="4854" y="674"/>
                    <a:pt x="4791" y="755"/>
                    <a:pt x="4702" y="772"/>
                  </a:cubicBezTo>
                  <a:cubicBezTo>
                    <a:pt x="4691" y="774"/>
                    <a:pt x="4681" y="775"/>
                    <a:pt x="4671" y="775"/>
                  </a:cubicBezTo>
                  <a:cubicBezTo>
                    <a:pt x="4561" y="775"/>
                    <a:pt x="4479" y="691"/>
                    <a:pt x="4479" y="585"/>
                  </a:cubicBezTo>
                  <a:lnTo>
                    <a:pt x="4479" y="389"/>
                  </a:lnTo>
                  <a:lnTo>
                    <a:pt x="3462" y="389"/>
                  </a:lnTo>
                  <a:lnTo>
                    <a:pt x="3462" y="192"/>
                  </a:lnTo>
                  <a:cubicBezTo>
                    <a:pt x="3462" y="103"/>
                    <a:pt x="3400" y="14"/>
                    <a:pt x="3311" y="5"/>
                  </a:cubicBezTo>
                  <a:cubicBezTo>
                    <a:pt x="3296" y="2"/>
                    <a:pt x="3283"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243;p51">
            <a:extLst>
              <a:ext uri="{FF2B5EF4-FFF2-40B4-BE49-F238E27FC236}">
                <a16:creationId xmlns:a16="http://schemas.microsoft.com/office/drawing/2014/main" id="{9B91A640-A3B3-7A3C-A353-5998475D7E61}"/>
              </a:ext>
            </a:extLst>
          </p:cNvPr>
          <p:cNvGrpSpPr/>
          <p:nvPr/>
        </p:nvGrpSpPr>
        <p:grpSpPr>
          <a:xfrm rot="1487145">
            <a:off x="2705290" y="3452564"/>
            <a:ext cx="2670785" cy="1049052"/>
            <a:chOff x="4408262" y="343033"/>
            <a:chExt cx="1200969" cy="471707"/>
          </a:xfrm>
        </p:grpSpPr>
        <p:sp>
          <p:nvSpPr>
            <p:cNvPr id="23" name="Google Shape;1244;p51">
              <a:extLst>
                <a:ext uri="{FF2B5EF4-FFF2-40B4-BE49-F238E27FC236}">
                  <a16:creationId xmlns:a16="http://schemas.microsoft.com/office/drawing/2014/main" id="{8FD94403-999F-3777-5369-5A9E72169D56}"/>
                </a:ext>
              </a:extLst>
            </p:cNvPr>
            <p:cNvSpPr/>
            <p:nvPr/>
          </p:nvSpPr>
          <p:spPr>
            <a:xfrm>
              <a:off x="4408262" y="343033"/>
              <a:ext cx="1200969" cy="471707"/>
            </a:xfrm>
            <a:custGeom>
              <a:avLst/>
              <a:gdLst/>
              <a:ahLst/>
              <a:cxnLst/>
              <a:rect l="l" t="t" r="r" b="b"/>
              <a:pathLst>
                <a:path w="25096" h="9857" extrusionOk="0">
                  <a:moveTo>
                    <a:pt x="21866" y="240"/>
                  </a:moveTo>
                  <a:cubicBezTo>
                    <a:pt x="22847" y="1649"/>
                    <a:pt x="23829" y="3067"/>
                    <a:pt x="24819" y="4495"/>
                  </a:cubicBezTo>
                  <a:cubicBezTo>
                    <a:pt x="24560" y="4682"/>
                    <a:pt x="24301" y="4878"/>
                    <a:pt x="24034" y="5075"/>
                  </a:cubicBezTo>
                  <a:cubicBezTo>
                    <a:pt x="23668" y="4504"/>
                    <a:pt x="23311" y="3942"/>
                    <a:pt x="22954" y="3380"/>
                  </a:cubicBezTo>
                  <a:cubicBezTo>
                    <a:pt x="23097" y="3264"/>
                    <a:pt x="23035" y="3148"/>
                    <a:pt x="22963" y="3041"/>
                  </a:cubicBezTo>
                  <a:cubicBezTo>
                    <a:pt x="22731" y="2693"/>
                    <a:pt x="22481" y="2336"/>
                    <a:pt x="22258" y="1988"/>
                  </a:cubicBezTo>
                  <a:cubicBezTo>
                    <a:pt x="21946" y="1515"/>
                    <a:pt x="21652" y="1051"/>
                    <a:pt x="21348" y="579"/>
                  </a:cubicBezTo>
                  <a:cubicBezTo>
                    <a:pt x="21518" y="463"/>
                    <a:pt x="21687" y="356"/>
                    <a:pt x="21866" y="240"/>
                  </a:cubicBezTo>
                  <a:close/>
                  <a:moveTo>
                    <a:pt x="20804" y="882"/>
                  </a:moveTo>
                  <a:cubicBezTo>
                    <a:pt x="20822" y="918"/>
                    <a:pt x="20849" y="953"/>
                    <a:pt x="20876" y="989"/>
                  </a:cubicBezTo>
                  <a:cubicBezTo>
                    <a:pt x="21348" y="1738"/>
                    <a:pt x="21821" y="2497"/>
                    <a:pt x="22294" y="3246"/>
                  </a:cubicBezTo>
                  <a:cubicBezTo>
                    <a:pt x="22339" y="3317"/>
                    <a:pt x="22392" y="3389"/>
                    <a:pt x="22446" y="3460"/>
                  </a:cubicBezTo>
                  <a:cubicBezTo>
                    <a:pt x="22503" y="3535"/>
                    <a:pt x="22539" y="3565"/>
                    <a:pt x="22595" y="3565"/>
                  </a:cubicBezTo>
                  <a:cubicBezTo>
                    <a:pt x="22626" y="3565"/>
                    <a:pt x="22663" y="3556"/>
                    <a:pt x="22713" y="3540"/>
                  </a:cubicBezTo>
                  <a:cubicBezTo>
                    <a:pt x="22731" y="3540"/>
                    <a:pt x="22749" y="3531"/>
                    <a:pt x="22785" y="3522"/>
                  </a:cubicBezTo>
                  <a:cubicBezTo>
                    <a:pt x="23142" y="4084"/>
                    <a:pt x="23490" y="4629"/>
                    <a:pt x="23846" y="5182"/>
                  </a:cubicBezTo>
                  <a:cubicBezTo>
                    <a:pt x="23445" y="5449"/>
                    <a:pt x="23035" y="5681"/>
                    <a:pt x="22597" y="5895"/>
                  </a:cubicBezTo>
                  <a:cubicBezTo>
                    <a:pt x="22312" y="5316"/>
                    <a:pt x="22035" y="4745"/>
                    <a:pt x="21750" y="4156"/>
                  </a:cubicBezTo>
                  <a:cubicBezTo>
                    <a:pt x="21919" y="4031"/>
                    <a:pt x="21839" y="3888"/>
                    <a:pt x="21768" y="3745"/>
                  </a:cubicBezTo>
                  <a:cubicBezTo>
                    <a:pt x="21554" y="3353"/>
                    <a:pt x="21340" y="2952"/>
                    <a:pt x="21125" y="2550"/>
                  </a:cubicBezTo>
                  <a:cubicBezTo>
                    <a:pt x="20894" y="2122"/>
                    <a:pt x="20662" y="1694"/>
                    <a:pt x="20430" y="1257"/>
                  </a:cubicBezTo>
                  <a:cubicBezTo>
                    <a:pt x="20403" y="1212"/>
                    <a:pt x="20376" y="1167"/>
                    <a:pt x="20349" y="1105"/>
                  </a:cubicBezTo>
                  <a:cubicBezTo>
                    <a:pt x="20501" y="1033"/>
                    <a:pt x="20644" y="953"/>
                    <a:pt x="20804" y="882"/>
                  </a:cubicBezTo>
                  <a:close/>
                  <a:moveTo>
                    <a:pt x="19814" y="1390"/>
                  </a:moveTo>
                  <a:cubicBezTo>
                    <a:pt x="19903" y="1560"/>
                    <a:pt x="20001" y="1756"/>
                    <a:pt x="20108" y="1952"/>
                  </a:cubicBezTo>
                  <a:cubicBezTo>
                    <a:pt x="20349" y="2407"/>
                    <a:pt x="20590" y="2871"/>
                    <a:pt x="20831" y="3326"/>
                  </a:cubicBezTo>
                  <a:cubicBezTo>
                    <a:pt x="20974" y="3594"/>
                    <a:pt x="21125" y="3861"/>
                    <a:pt x="21259" y="4129"/>
                  </a:cubicBezTo>
                  <a:cubicBezTo>
                    <a:pt x="21307" y="4218"/>
                    <a:pt x="21366" y="4281"/>
                    <a:pt x="21455" y="4281"/>
                  </a:cubicBezTo>
                  <a:cubicBezTo>
                    <a:pt x="21482" y="4281"/>
                    <a:pt x="21512" y="4275"/>
                    <a:pt x="21545" y="4263"/>
                  </a:cubicBezTo>
                  <a:cubicBezTo>
                    <a:pt x="21839" y="4834"/>
                    <a:pt x="22125" y="5405"/>
                    <a:pt x="22410" y="5985"/>
                  </a:cubicBezTo>
                  <a:cubicBezTo>
                    <a:pt x="22107" y="6136"/>
                    <a:pt x="21777" y="6261"/>
                    <a:pt x="21447" y="6377"/>
                  </a:cubicBezTo>
                  <a:cubicBezTo>
                    <a:pt x="20670" y="4807"/>
                    <a:pt x="19841" y="3264"/>
                    <a:pt x="19181" y="1631"/>
                  </a:cubicBezTo>
                  <a:cubicBezTo>
                    <a:pt x="19395" y="1551"/>
                    <a:pt x="19600" y="1471"/>
                    <a:pt x="19814" y="1390"/>
                  </a:cubicBezTo>
                  <a:close/>
                  <a:moveTo>
                    <a:pt x="18993" y="1694"/>
                  </a:moveTo>
                  <a:cubicBezTo>
                    <a:pt x="19609" y="3344"/>
                    <a:pt x="20483" y="4861"/>
                    <a:pt x="21259" y="6457"/>
                  </a:cubicBezTo>
                  <a:cubicBezTo>
                    <a:pt x="20885" y="6573"/>
                    <a:pt x="20492" y="6698"/>
                    <a:pt x="20108" y="6814"/>
                  </a:cubicBezTo>
                  <a:cubicBezTo>
                    <a:pt x="19841" y="6145"/>
                    <a:pt x="19573" y="5485"/>
                    <a:pt x="19306" y="4825"/>
                  </a:cubicBezTo>
                  <a:cubicBezTo>
                    <a:pt x="19341" y="4798"/>
                    <a:pt x="19368" y="4780"/>
                    <a:pt x="19386" y="4762"/>
                  </a:cubicBezTo>
                  <a:cubicBezTo>
                    <a:pt x="19475" y="4700"/>
                    <a:pt x="19493" y="4664"/>
                    <a:pt x="19448" y="4557"/>
                  </a:cubicBezTo>
                  <a:cubicBezTo>
                    <a:pt x="19359" y="4316"/>
                    <a:pt x="19261" y="4084"/>
                    <a:pt x="19172" y="3844"/>
                  </a:cubicBezTo>
                  <a:cubicBezTo>
                    <a:pt x="18975" y="3317"/>
                    <a:pt x="18797" y="2782"/>
                    <a:pt x="18610" y="2256"/>
                  </a:cubicBezTo>
                  <a:cubicBezTo>
                    <a:pt x="18565" y="2131"/>
                    <a:pt x="18529" y="2006"/>
                    <a:pt x="18494" y="1872"/>
                  </a:cubicBezTo>
                  <a:cubicBezTo>
                    <a:pt x="18672" y="1810"/>
                    <a:pt x="18833" y="1747"/>
                    <a:pt x="18993" y="1694"/>
                  </a:cubicBezTo>
                  <a:close/>
                  <a:moveTo>
                    <a:pt x="9546" y="2086"/>
                  </a:moveTo>
                  <a:cubicBezTo>
                    <a:pt x="9555" y="2229"/>
                    <a:pt x="9555" y="2354"/>
                    <a:pt x="9573" y="2488"/>
                  </a:cubicBezTo>
                  <a:cubicBezTo>
                    <a:pt x="9653" y="3157"/>
                    <a:pt x="9733" y="3835"/>
                    <a:pt x="9822" y="4513"/>
                  </a:cubicBezTo>
                  <a:cubicBezTo>
                    <a:pt x="9831" y="4584"/>
                    <a:pt x="9849" y="4647"/>
                    <a:pt x="9858" y="4709"/>
                  </a:cubicBezTo>
                  <a:cubicBezTo>
                    <a:pt x="9876" y="4789"/>
                    <a:pt x="9921" y="4843"/>
                    <a:pt x="10001" y="4861"/>
                  </a:cubicBezTo>
                  <a:cubicBezTo>
                    <a:pt x="10054" y="4870"/>
                    <a:pt x="10081" y="4905"/>
                    <a:pt x="10090" y="4968"/>
                  </a:cubicBezTo>
                  <a:cubicBezTo>
                    <a:pt x="10197" y="5628"/>
                    <a:pt x="10304" y="6288"/>
                    <a:pt x="10411" y="6948"/>
                  </a:cubicBezTo>
                  <a:cubicBezTo>
                    <a:pt x="10411" y="6948"/>
                    <a:pt x="10411" y="6957"/>
                    <a:pt x="10402" y="6966"/>
                  </a:cubicBezTo>
                  <a:lnTo>
                    <a:pt x="9599" y="6966"/>
                  </a:lnTo>
                  <a:cubicBezTo>
                    <a:pt x="9466" y="6288"/>
                    <a:pt x="9332" y="5610"/>
                    <a:pt x="9189" y="4932"/>
                  </a:cubicBezTo>
                  <a:cubicBezTo>
                    <a:pt x="9216" y="4914"/>
                    <a:pt x="9225" y="4905"/>
                    <a:pt x="9234" y="4896"/>
                  </a:cubicBezTo>
                  <a:cubicBezTo>
                    <a:pt x="9385" y="4834"/>
                    <a:pt x="9385" y="4825"/>
                    <a:pt x="9350" y="4655"/>
                  </a:cubicBezTo>
                  <a:cubicBezTo>
                    <a:pt x="9278" y="4245"/>
                    <a:pt x="9189" y="3835"/>
                    <a:pt x="9127" y="3424"/>
                  </a:cubicBezTo>
                  <a:cubicBezTo>
                    <a:pt x="9073" y="3067"/>
                    <a:pt x="9037" y="2711"/>
                    <a:pt x="8993" y="2354"/>
                  </a:cubicBezTo>
                  <a:cubicBezTo>
                    <a:pt x="8984" y="2265"/>
                    <a:pt x="8975" y="2184"/>
                    <a:pt x="8975" y="2086"/>
                  </a:cubicBezTo>
                  <a:close/>
                  <a:moveTo>
                    <a:pt x="8324" y="2086"/>
                  </a:moveTo>
                  <a:cubicBezTo>
                    <a:pt x="8333" y="2149"/>
                    <a:pt x="8342" y="2202"/>
                    <a:pt x="8351" y="2256"/>
                  </a:cubicBezTo>
                  <a:cubicBezTo>
                    <a:pt x="8413" y="3032"/>
                    <a:pt x="8511" y="3799"/>
                    <a:pt x="8654" y="4557"/>
                  </a:cubicBezTo>
                  <a:cubicBezTo>
                    <a:pt x="8672" y="4629"/>
                    <a:pt x="8681" y="4700"/>
                    <a:pt x="8698" y="4771"/>
                  </a:cubicBezTo>
                  <a:cubicBezTo>
                    <a:pt x="8745" y="4935"/>
                    <a:pt x="8772" y="4969"/>
                    <a:pt x="8909" y="4969"/>
                  </a:cubicBezTo>
                  <a:cubicBezTo>
                    <a:pt x="8929" y="4969"/>
                    <a:pt x="8950" y="4969"/>
                    <a:pt x="8975" y="4968"/>
                  </a:cubicBezTo>
                  <a:cubicBezTo>
                    <a:pt x="9118" y="5628"/>
                    <a:pt x="9252" y="6288"/>
                    <a:pt x="9394" y="6966"/>
                  </a:cubicBezTo>
                  <a:cubicBezTo>
                    <a:pt x="9162" y="6975"/>
                    <a:pt x="8948" y="6975"/>
                    <a:pt x="8698" y="6984"/>
                  </a:cubicBezTo>
                  <a:cubicBezTo>
                    <a:pt x="8377" y="5369"/>
                    <a:pt x="8047" y="3754"/>
                    <a:pt x="7717" y="2122"/>
                  </a:cubicBezTo>
                  <a:cubicBezTo>
                    <a:pt x="7913" y="2104"/>
                    <a:pt x="8110" y="2095"/>
                    <a:pt x="8324" y="2086"/>
                  </a:cubicBezTo>
                  <a:close/>
                  <a:moveTo>
                    <a:pt x="7512" y="2131"/>
                  </a:moveTo>
                  <a:cubicBezTo>
                    <a:pt x="7833" y="3754"/>
                    <a:pt x="8154" y="5369"/>
                    <a:pt x="8475" y="6993"/>
                  </a:cubicBezTo>
                  <a:cubicBezTo>
                    <a:pt x="8270" y="7002"/>
                    <a:pt x="8065" y="7019"/>
                    <a:pt x="7851" y="7037"/>
                  </a:cubicBezTo>
                  <a:cubicBezTo>
                    <a:pt x="7664" y="6440"/>
                    <a:pt x="7476" y="5842"/>
                    <a:pt x="7289" y="5244"/>
                  </a:cubicBezTo>
                  <a:cubicBezTo>
                    <a:pt x="7325" y="5217"/>
                    <a:pt x="7342" y="5209"/>
                    <a:pt x="7360" y="5200"/>
                  </a:cubicBezTo>
                  <a:cubicBezTo>
                    <a:pt x="7467" y="5137"/>
                    <a:pt x="7476" y="5119"/>
                    <a:pt x="7441" y="4994"/>
                  </a:cubicBezTo>
                  <a:cubicBezTo>
                    <a:pt x="7369" y="4700"/>
                    <a:pt x="7289" y="4397"/>
                    <a:pt x="7209" y="4102"/>
                  </a:cubicBezTo>
                  <a:cubicBezTo>
                    <a:pt x="7039" y="3487"/>
                    <a:pt x="6870" y="2871"/>
                    <a:pt x="6691" y="2229"/>
                  </a:cubicBezTo>
                  <a:cubicBezTo>
                    <a:pt x="6959" y="2193"/>
                    <a:pt x="7226" y="2166"/>
                    <a:pt x="7512" y="2131"/>
                  </a:cubicBezTo>
                  <a:close/>
                  <a:moveTo>
                    <a:pt x="10170" y="2131"/>
                  </a:moveTo>
                  <a:lnTo>
                    <a:pt x="10170" y="2131"/>
                  </a:lnTo>
                  <a:cubicBezTo>
                    <a:pt x="10429" y="2158"/>
                    <a:pt x="10679" y="2184"/>
                    <a:pt x="10938" y="2211"/>
                  </a:cubicBezTo>
                  <a:cubicBezTo>
                    <a:pt x="11107" y="3826"/>
                    <a:pt x="11250" y="5432"/>
                    <a:pt x="11500" y="7046"/>
                  </a:cubicBezTo>
                  <a:cubicBezTo>
                    <a:pt x="11205" y="7028"/>
                    <a:pt x="10920" y="7002"/>
                    <a:pt x="10634" y="6984"/>
                  </a:cubicBezTo>
                  <a:cubicBezTo>
                    <a:pt x="10509" y="6279"/>
                    <a:pt x="10393" y="5592"/>
                    <a:pt x="10277" y="4896"/>
                  </a:cubicBezTo>
                  <a:cubicBezTo>
                    <a:pt x="10304" y="4878"/>
                    <a:pt x="10331" y="4870"/>
                    <a:pt x="10349" y="4861"/>
                  </a:cubicBezTo>
                  <a:cubicBezTo>
                    <a:pt x="10474" y="4798"/>
                    <a:pt x="10500" y="4754"/>
                    <a:pt x="10474" y="4620"/>
                  </a:cubicBezTo>
                  <a:cubicBezTo>
                    <a:pt x="10438" y="4334"/>
                    <a:pt x="10385" y="4049"/>
                    <a:pt x="10349" y="3763"/>
                  </a:cubicBezTo>
                  <a:cubicBezTo>
                    <a:pt x="10286" y="3228"/>
                    <a:pt x="10233" y="2693"/>
                    <a:pt x="10170" y="2131"/>
                  </a:cubicBezTo>
                  <a:close/>
                  <a:moveTo>
                    <a:pt x="17821" y="2092"/>
                  </a:moveTo>
                  <a:cubicBezTo>
                    <a:pt x="17874" y="2092"/>
                    <a:pt x="17889" y="2145"/>
                    <a:pt x="17905" y="2184"/>
                  </a:cubicBezTo>
                  <a:cubicBezTo>
                    <a:pt x="17958" y="2327"/>
                    <a:pt x="18003" y="2470"/>
                    <a:pt x="18057" y="2604"/>
                  </a:cubicBezTo>
                  <a:cubicBezTo>
                    <a:pt x="18333" y="3335"/>
                    <a:pt x="18619" y="4058"/>
                    <a:pt x="18886" y="4780"/>
                  </a:cubicBezTo>
                  <a:cubicBezTo>
                    <a:pt x="18920" y="4861"/>
                    <a:pt x="18978" y="4886"/>
                    <a:pt x="19047" y="4886"/>
                  </a:cubicBezTo>
                  <a:cubicBezTo>
                    <a:pt x="19070" y="4886"/>
                    <a:pt x="19094" y="4883"/>
                    <a:pt x="19118" y="4878"/>
                  </a:cubicBezTo>
                  <a:cubicBezTo>
                    <a:pt x="19359" y="5548"/>
                    <a:pt x="19671" y="6172"/>
                    <a:pt x="19903" y="6859"/>
                  </a:cubicBezTo>
                  <a:cubicBezTo>
                    <a:pt x="19573" y="6930"/>
                    <a:pt x="19270" y="7002"/>
                    <a:pt x="18993" y="7064"/>
                  </a:cubicBezTo>
                  <a:cubicBezTo>
                    <a:pt x="18708" y="6386"/>
                    <a:pt x="18440" y="5726"/>
                    <a:pt x="18164" y="5057"/>
                  </a:cubicBezTo>
                  <a:cubicBezTo>
                    <a:pt x="18208" y="5030"/>
                    <a:pt x="18253" y="4994"/>
                    <a:pt x="18315" y="4959"/>
                  </a:cubicBezTo>
                  <a:cubicBezTo>
                    <a:pt x="17985" y="4049"/>
                    <a:pt x="17655" y="3148"/>
                    <a:pt x="17316" y="2229"/>
                  </a:cubicBezTo>
                  <a:cubicBezTo>
                    <a:pt x="17477" y="2184"/>
                    <a:pt x="17637" y="2140"/>
                    <a:pt x="17798" y="2095"/>
                  </a:cubicBezTo>
                  <a:cubicBezTo>
                    <a:pt x="17806" y="2093"/>
                    <a:pt x="17814" y="2092"/>
                    <a:pt x="17821" y="2092"/>
                  </a:cubicBezTo>
                  <a:close/>
                  <a:moveTo>
                    <a:pt x="11134" y="2238"/>
                  </a:moveTo>
                  <a:lnTo>
                    <a:pt x="11134" y="2238"/>
                  </a:lnTo>
                  <a:cubicBezTo>
                    <a:pt x="11330" y="2265"/>
                    <a:pt x="11517" y="2291"/>
                    <a:pt x="11705" y="2327"/>
                  </a:cubicBezTo>
                  <a:cubicBezTo>
                    <a:pt x="11732" y="2327"/>
                    <a:pt x="11758" y="2398"/>
                    <a:pt x="11758" y="2434"/>
                  </a:cubicBezTo>
                  <a:cubicBezTo>
                    <a:pt x="11803" y="2711"/>
                    <a:pt x="11839" y="2987"/>
                    <a:pt x="11874" y="3264"/>
                  </a:cubicBezTo>
                  <a:cubicBezTo>
                    <a:pt x="11946" y="3763"/>
                    <a:pt x="12017" y="4272"/>
                    <a:pt x="12088" y="4771"/>
                  </a:cubicBezTo>
                  <a:cubicBezTo>
                    <a:pt x="12097" y="4789"/>
                    <a:pt x="12097" y="4816"/>
                    <a:pt x="12106" y="4843"/>
                  </a:cubicBezTo>
                  <a:cubicBezTo>
                    <a:pt x="12133" y="5012"/>
                    <a:pt x="12178" y="5057"/>
                    <a:pt x="12356" y="5084"/>
                  </a:cubicBezTo>
                  <a:cubicBezTo>
                    <a:pt x="12472" y="5779"/>
                    <a:pt x="12588" y="6466"/>
                    <a:pt x="12695" y="7171"/>
                  </a:cubicBezTo>
                  <a:cubicBezTo>
                    <a:pt x="12365" y="7135"/>
                    <a:pt x="12044" y="7100"/>
                    <a:pt x="11714" y="7064"/>
                  </a:cubicBezTo>
                  <a:cubicBezTo>
                    <a:pt x="11437" y="5467"/>
                    <a:pt x="11321" y="3861"/>
                    <a:pt x="11134" y="2238"/>
                  </a:cubicBezTo>
                  <a:close/>
                  <a:moveTo>
                    <a:pt x="5995" y="2345"/>
                  </a:moveTo>
                  <a:cubicBezTo>
                    <a:pt x="6031" y="2461"/>
                    <a:pt x="6049" y="2559"/>
                    <a:pt x="6076" y="2657"/>
                  </a:cubicBezTo>
                  <a:cubicBezTo>
                    <a:pt x="6272" y="3380"/>
                    <a:pt x="6468" y="4093"/>
                    <a:pt x="6673" y="4816"/>
                  </a:cubicBezTo>
                  <a:cubicBezTo>
                    <a:pt x="6700" y="4914"/>
                    <a:pt x="6754" y="5012"/>
                    <a:pt x="6789" y="5110"/>
                  </a:cubicBezTo>
                  <a:cubicBezTo>
                    <a:pt x="6828" y="5227"/>
                    <a:pt x="6901" y="5303"/>
                    <a:pt x="7013" y="5303"/>
                  </a:cubicBezTo>
                  <a:cubicBezTo>
                    <a:pt x="7030" y="5303"/>
                    <a:pt x="7047" y="5301"/>
                    <a:pt x="7066" y="5298"/>
                  </a:cubicBezTo>
                  <a:cubicBezTo>
                    <a:pt x="7262" y="5887"/>
                    <a:pt x="7449" y="6475"/>
                    <a:pt x="7646" y="7073"/>
                  </a:cubicBezTo>
                  <a:cubicBezTo>
                    <a:pt x="7423" y="7127"/>
                    <a:pt x="7200" y="7171"/>
                    <a:pt x="6986" y="7225"/>
                  </a:cubicBezTo>
                  <a:cubicBezTo>
                    <a:pt x="6727" y="6636"/>
                    <a:pt x="6477" y="6056"/>
                    <a:pt x="6218" y="5476"/>
                  </a:cubicBezTo>
                  <a:cubicBezTo>
                    <a:pt x="6263" y="5440"/>
                    <a:pt x="6334" y="5405"/>
                    <a:pt x="6343" y="5351"/>
                  </a:cubicBezTo>
                  <a:cubicBezTo>
                    <a:pt x="6352" y="5289"/>
                    <a:pt x="6334" y="5209"/>
                    <a:pt x="6308" y="5146"/>
                  </a:cubicBezTo>
                  <a:cubicBezTo>
                    <a:pt x="6067" y="4548"/>
                    <a:pt x="5826" y="3960"/>
                    <a:pt x="5585" y="3362"/>
                  </a:cubicBezTo>
                  <a:cubicBezTo>
                    <a:pt x="5478" y="3094"/>
                    <a:pt x="5380" y="2818"/>
                    <a:pt x="5273" y="2532"/>
                  </a:cubicBezTo>
                  <a:cubicBezTo>
                    <a:pt x="5505" y="2470"/>
                    <a:pt x="5746" y="2407"/>
                    <a:pt x="5995" y="2345"/>
                  </a:cubicBezTo>
                  <a:close/>
                  <a:moveTo>
                    <a:pt x="16718" y="2363"/>
                  </a:moveTo>
                  <a:cubicBezTo>
                    <a:pt x="16745" y="2416"/>
                    <a:pt x="16763" y="2461"/>
                    <a:pt x="16781" y="2505"/>
                  </a:cubicBezTo>
                  <a:cubicBezTo>
                    <a:pt x="17057" y="3291"/>
                    <a:pt x="17343" y="4067"/>
                    <a:pt x="17619" y="4843"/>
                  </a:cubicBezTo>
                  <a:cubicBezTo>
                    <a:pt x="17664" y="4959"/>
                    <a:pt x="17727" y="5057"/>
                    <a:pt x="17780" y="5164"/>
                  </a:cubicBezTo>
                  <a:cubicBezTo>
                    <a:pt x="17843" y="5155"/>
                    <a:pt x="17896" y="5146"/>
                    <a:pt x="17932" y="5137"/>
                  </a:cubicBezTo>
                  <a:cubicBezTo>
                    <a:pt x="18199" y="5797"/>
                    <a:pt x="18458" y="6440"/>
                    <a:pt x="18726" y="7118"/>
                  </a:cubicBezTo>
                  <a:cubicBezTo>
                    <a:pt x="18405" y="7162"/>
                    <a:pt x="18074" y="7216"/>
                    <a:pt x="17744" y="7278"/>
                  </a:cubicBezTo>
                  <a:cubicBezTo>
                    <a:pt x="17512" y="6600"/>
                    <a:pt x="17289" y="5940"/>
                    <a:pt x="17057" y="5271"/>
                  </a:cubicBezTo>
                  <a:cubicBezTo>
                    <a:pt x="17111" y="5235"/>
                    <a:pt x="17156" y="5200"/>
                    <a:pt x="17191" y="5164"/>
                  </a:cubicBezTo>
                  <a:cubicBezTo>
                    <a:pt x="17138" y="4780"/>
                    <a:pt x="16986" y="4423"/>
                    <a:pt x="16870" y="4067"/>
                  </a:cubicBezTo>
                  <a:cubicBezTo>
                    <a:pt x="16710" y="3576"/>
                    <a:pt x="16549" y="3076"/>
                    <a:pt x="16379" y="2586"/>
                  </a:cubicBezTo>
                  <a:cubicBezTo>
                    <a:pt x="16371" y="2541"/>
                    <a:pt x="16362" y="2505"/>
                    <a:pt x="16344" y="2443"/>
                  </a:cubicBezTo>
                  <a:cubicBezTo>
                    <a:pt x="16469" y="2416"/>
                    <a:pt x="16585" y="2389"/>
                    <a:pt x="16718" y="2363"/>
                  </a:cubicBezTo>
                  <a:close/>
                  <a:moveTo>
                    <a:pt x="12410" y="2407"/>
                  </a:moveTo>
                  <a:lnTo>
                    <a:pt x="12410" y="2407"/>
                  </a:lnTo>
                  <a:cubicBezTo>
                    <a:pt x="12526" y="2425"/>
                    <a:pt x="12624" y="2443"/>
                    <a:pt x="12731" y="2452"/>
                  </a:cubicBezTo>
                  <a:cubicBezTo>
                    <a:pt x="12740" y="2559"/>
                    <a:pt x="12740" y="2648"/>
                    <a:pt x="12749" y="2737"/>
                  </a:cubicBezTo>
                  <a:cubicBezTo>
                    <a:pt x="12829" y="3389"/>
                    <a:pt x="12909" y="4040"/>
                    <a:pt x="12989" y="4682"/>
                  </a:cubicBezTo>
                  <a:cubicBezTo>
                    <a:pt x="12998" y="4780"/>
                    <a:pt x="13016" y="4870"/>
                    <a:pt x="13034" y="4959"/>
                  </a:cubicBezTo>
                  <a:cubicBezTo>
                    <a:pt x="13065" y="5131"/>
                    <a:pt x="13083" y="5166"/>
                    <a:pt x="13231" y="5166"/>
                  </a:cubicBezTo>
                  <a:cubicBezTo>
                    <a:pt x="13252" y="5166"/>
                    <a:pt x="13275" y="5165"/>
                    <a:pt x="13302" y="5164"/>
                  </a:cubicBezTo>
                  <a:cubicBezTo>
                    <a:pt x="13427" y="5869"/>
                    <a:pt x="13551" y="6582"/>
                    <a:pt x="13685" y="7305"/>
                  </a:cubicBezTo>
                  <a:cubicBezTo>
                    <a:pt x="13418" y="7269"/>
                    <a:pt x="13159" y="7234"/>
                    <a:pt x="12891" y="7198"/>
                  </a:cubicBezTo>
                  <a:cubicBezTo>
                    <a:pt x="12784" y="6484"/>
                    <a:pt x="12668" y="5779"/>
                    <a:pt x="12552" y="5057"/>
                  </a:cubicBezTo>
                  <a:cubicBezTo>
                    <a:pt x="12579" y="5057"/>
                    <a:pt x="12597" y="5057"/>
                    <a:pt x="12606" y="5048"/>
                  </a:cubicBezTo>
                  <a:cubicBezTo>
                    <a:pt x="12749" y="5012"/>
                    <a:pt x="12758" y="4994"/>
                    <a:pt x="12740" y="4843"/>
                  </a:cubicBezTo>
                  <a:cubicBezTo>
                    <a:pt x="12677" y="4531"/>
                    <a:pt x="12615" y="4209"/>
                    <a:pt x="12579" y="3897"/>
                  </a:cubicBezTo>
                  <a:cubicBezTo>
                    <a:pt x="12517" y="3406"/>
                    <a:pt x="12463" y="2916"/>
                    <a:pt x="12410" y="2407"/>
                  </a:cubicBezTo>
                  <a:close/>
                  <a:moveTo>
                    <a:pt x="15773" y="2514"/>
                  </a:moveTo>
                  <a:cubicBezTo>
                    <a:pt x="15782" y="2550"/>
                    <a:pt x="15782" y="2586"/>
                    <a:pt x="15800" y="2613"/>
                  </a:cubicBezTo>
                  <a:cubicBezTo>
                    <a:pt x="16040" y="3398"/>
                    <a:pt x="16290" y="4192"/>
                    <a:pt x="16540" y="4977"/>
                  </a:cubicBezTo>
                  <a:cubicBezTo>
                    <a:pt x="16558" y="5048"/>
                    <a:pt x="16611" y="5110"/>
                    <a:pt x="16629" y="5182"/>
                  </a:cubicBezTo>
                  <a:cubicBezTo>
                    <a:pt x="16657" y="5272"/>
                    <a:pt x="16701" y="5330"/>
                    <a:pt x="16783" y="5330"/>
                  </a:cubicBezTo>
                  <a:cubicBezTo>
                    <a:pt x="16806" y="5330"/>
                    <a:pt x="16832" y="5325"/>
                    <a:pt x="16861" y="5316"/>
                  </a:cubicBezTo>
                  <a:cubicBezTo>
                    <a:pt x="17084" y="5976"/>
                    <a:pt x="17307" y="6627"/>
                    <a:pt x="17539" y="7305"/>
                  </a:cubicBezTo>
                  <a:cubicBezTo>
                    <a:pt x="17218" y="7341"/>
                    <a:pt x="16888" y="7376"/>
                    <a:pt x="16558" y="7421"/>
                  </a:cubicBezTo>
                  <a:cubicBezTo>
                    <a:pt x="16094" y="5797"/>
                    <a:pt x="15639" y="4192"/>
                    <a:pt x="15184" y="2577"/>
                  </a:cubicBezTo>
                  <a:cubicBezTo>
                    <a:pt x="15380" y="2550"/>
                    <a:pt x="15568" y="2541"/>
                    <a:pt x="15773" y="2514"/>
                  </a:cubicBezTo>
                  <a:close/>
                  <a:moveTo>
                    <a:pt x="13364" y="2523"/>
                  </a:moveTo>
                  <a:cubicBezTo>
                    <a:pt x="13471" y="2532"/>
                    <a:pt x="13614" y="2514"/>
                    <a:pt x="13685" y="2577"/>
                  </a:cubicBezTo>
                  <a:cubicBezTo>
                    <a:pt x="13748" y="2630"/>
                    <a:pt x="13748" y="2773"/>
                    <a:pt x="13766" y="2880"/>
                  </a:cubicBezTo>
                  <a:cubicBezTo>
                    <a:pt x="13899" y="3505"/>
                    <a:pt x="14024" y="4129"/>
                    <a:pt x="14149" y="4762"/>
                  </a:cubicBezTo>
                  <a:cubicBezTo>
                    <a:pt x="14167" y="4825"/>
                    <a:pt x="14176" y="4878"/>
                    <a:pt x="14194" y="4941"/>
                  </a:cubicBezTo>
                  <a:cubicBezTo>
                    <a:pt x="14229" y="5137"/>
                    <a:pt x="14229" y="5137"/>
                    <a:pt x="14417" y="5137"/>
                  </a:cubicBezTo>
                  <a:cubicBezTo>
                    <a:pt x="14604" y="5895"/>
                    <a:pt x="14783" y="6654"/>
                    <a:pt x="14979" y="7439"/>
                  </a:cubicBezTo>
                  <a:cubicBezTo>
                    <a:pt x="14595" y="7403"/>
                    <a:pt x="14229" y="7367"/>
                    <a:pt x="13864" y="7332"/>
                  </a:cubicBezTo>
                  <a:cubicBezTo>
                    <a:pt x="13748" y="6600"/>
                    <a:pt x="13632" y="5869"/>
                    <a:pt x="13516" y="5137"/>
                  </a:cubicBezTo>
                  <a:cubicBezTo>
                    <a:pt x="13525" y="5128"/>
                    <a:pt x="13543" y="5128"/>
                    <a:pt x="13551" y="5119"/>
                  </a:cubicBezTo>
                  <a:cubicBezTo>
                    <a:pt x="13685" y="5066"/>
                    <a:pt x="13694" y="5048"/>
                    <a:pt x="13676" y="4923"/>
                  </a:cubicBezTo>
                  <a:cubicBezTo>
                    <a:pt x="13632" y="4655"/>
                    <a:pt x="13596" y="4397"/>
                    <a:pt x="13543" y="4138"/>
                  </a:cubicBezTo>
                  <a:cubicBezTo>
                    <a:pt x="13444" y="3612"/>
                    <a:pt x="13364" y="3076"/>
                    <a:pt x="13337" y="2541"/>
                  </a:cubicBezTo>
                  <a:cubicBezTo>
                    <a:pt x="13346" y="2532"/>
                    <a:pt x="13355" y="2523"/>
                    <a:pt x="13364" y="2523"/>
                  </a:cubicBezTo>
                  <a:close/>
                  <a:moveTo>
                    <a:pt x="4559" y="2800"/>
                  </a:moveTo>
                  <a:cubicBezTo>
                    <a:pt x="4613" y="2907"/>
                    <a:pt x="4657" y="3014"/>
                    <a:pt x="4711" y="3130"/>
                  </a:cubicBezTo>
                  <a:cubicBezTo>
                    <a:pt x="4987" y="3772"/>
                    <a:pt x="5264" y="4415"/>
                    <a:pt x="5549" y="5048"/>
                  </a:cubicBezTo>
                  <a:cubicBezTo>
                    <a:pt x="5594" y="5155"/>
                    <a:pt x="5656" y="5253"/>
                    <a:pt x="5710" y="5351"/>
                  </a:cubicBezTo>
                  <a:cubicBezTo>
                    <a:pt x="5758" y="5463"/>
                    <a:pt x="5828" y="5532"/>
                    <a:pt x="5945" y="5532"/>
                  </a:cubicBezTo>
                  <a:cubicBezTo>
                    <a:pt x="5958" y="5532"/>
                    <a:pt x="5972" y="5532"/>
                    <a:pt x="5986" y="5530"/>
                  </a:cubicBezTo>
                  <a:cubicBezTo>
                    <a:pt x="6254" y="6118"/>
                    <a:pt x="6522" y="6689"/>
                    <a:pt x="6789" y="7278"/>
                  </a:cubicBezTo>
                  <a:cubicBezTo>
                    <a:pt x="6611" y="7332"/>
                    <a:pt x="6441" y="7394"/>
                    <a:pt x="6254" y="7448"/>
                  </a:cubicBezTo>
                  <a:cubicBezTo>
                    <a:pt x="5951" y="6859"/>
                    <a:pt x="5656" y="6270"/>
                    <a:pt x="5353" y="5681"/>
                  </a:cubicBezTo>
                  <a:cubicBezTo>
                    <a:pt x="5505" y="5548"/>
                    <a:pt x="5505" y="5548"/>
                    <a:pt x="5424" y="5378"/>
                  </a:cubicBezTo>
                  <a:cubicBezTo>
                    <a:pt x="5371" y="5244"/>
                    <a:pt x="5300" y="5128"/>
                    <a:pt x="5237" y="5003"/>
                  </a:cubicBezTo>
                  <a:cubicBezTo>
                    <a:pt x="5050" y="4629"/>
                    <a:pt x="4871" y="4263"/>
                    <a:pt x="4684" y="3897"/>
                  </a:cubicBezTo>
                  <a:cubicBezTo>
                    <a:pt x="4559" y="3647"/>
                    <a:pt x="4434" y="3406"/>
                    <a:pt x="4309" y="3166"/>
                  </a:cubicBezTo>
                  <a:cubicBezTo>
                    <a:pt x="4274" y="3094"/>
                    <a:pt x="4238" y="3014"/>
                    <a:pt x="4193" y="2934"/>
                  </a:cubicBezTo>
                  <a:cubicBezTo>
                    <a:pt x="4318" y="2889"/>
                    <a:pt x="4434" y="2844"/>
                    <a:pt x="4559" y="2800"/>
                  </a:cubicBezTo>
                  <a:close/>
                  <a:moveTo>
                    <a:pt x="14988" y="2595"/>
                  </a:moveTo>
                  <a:cubicBezTo>
                    <a:pt x="15434" y="4200"/>
                    <a:pt x="15880" y="5806"/>
                    <a:pt x="16326" y="7430"/>
                  </a:cubicBezTo>
                  <a:cubicBezTo>
                    <a:pt x="15960" y="7439"/>
                    <a:pt x="15585" y="7448"/>
                    <a:pt x="15220" y="7466"/>
                  </a:cubicBezTo>
                  <a:cubicBezTo>
                    <a:pt x="15023" y="6654"/>
                    <a:pt x="14827" y="5860"/>
                    <a:pt x="14631" y="5066"/>
                  </a:cubicBezTo>
                  <a:cubicBezTo>
                    <a:pt x="14774" y="5012"/>
                    <a:pt x="14765" y="4905"/>
                    <a:pt x="14738" y="4789"/>
                  </a:cubicBezTo>
                  <a:cubicBezTo>
                    <a:pt x="14595" y="4084"/>
                    <a:pt x="14453" y="3371"/>
                    <a:pt x="14310" y="2666"/>
                  </a:cubicBezTo>
                  <a:cubicBezTo>
                    <a:pt x="14310" y="2648"/>
                    <a:pt x="14310" y="2630"/>
                    <a:pt x="14310" y="2604"/>
                  </a:cubicBezTo>
                  <a:cubicBezTo>
                    <a:pt x="14542" y="2604"/>
                    <a:pt x="14774" y="2595"/>
                    <a:pt x="14988" y="2595"/>
                  </a:cubicBezTo>
                  <a:close/>
                  <a:moveTo>
                    <a:pt x="3631" y="3201"/>
                  </a:moveTo>
                  <a:cubicBezTo>
                    <a:pt x="3774" y="3478"/>
                    <a:pt x="3899" y="3728"/>
                    <a:pt x="4033" y="3986"/>
                  </a:cubicBezTo>
                  <a:cubicBezTo>
                    <a:pt x="4309" y="4522"/>
                    <a:pt x="4595" y="5048"/>
                    <a:pt x="4871" y="5583"/>
                  </a:cubicBezTo>
                  <a:cubicBezTo>
                    <a:pt x="4889" y="5610"/>
                    <a:pt x="4907" y="5628"/>
                    <a:pt x="4916" y="5655"/>
                  </a:cubicBezTo>
                  <a:cubicBezTo>
                    <a:pt x="4964" y="5731"/>
                    <a:pt x="5013" y="5785"/>
                    <a:pt x="5090" y="5785"/>
                  </a:cubicBezTo>
                  <a:cubicBezTo>
                    <a:pt x="5113" y="5785"/>
                    <a:pt x="5138" y="5781"/>
                    <a:pt x="5166" y="5771"/>
                  </a:cubicBezTo>
                  <a:cubicBezTo>
                    <a:pt x="5460" y="6359"/>
                    <a:pt x="5754" y="6930"/>
                    <a:pt x="6058" y="7528"/>
                  </a:cubicBezTo>
                  <a:cubicBezTo>
                    <a:pt x="5817" y="7617"/>
                    <a:pt x="5585" y="7697"/>
                    <a:pt x="5344" y="7778"/>
                  </a:cubicBezTo>
                  <a:cubicBezTo>
                    <a:pt x="4479" y="6457"/>
                    <a:pt x="3729" y="5012"/>
                    <a:pt x="2927" y="3585"/>
                  </a:cubicBezTo>
                  <a:cubicBezTo>
                    <a:pt x="3158" y="3460"/>
                    <a:pt x="3390" y="3335"/>
                    <a:pt x="3631" y="3201"/>
                  </a:cubicBezTo>
                  <a:close/>
                  <a:moveTo>
                    <a:pt x="2757" y="3683"/>
                  </a:moveTo>
                  <a:cubicBezTo>
                    <a:pt x="3158" y="4406"/>
                    <a:pt x="3542" y="5110"/>
                    <a:pt x="3935" y="5824"/>
                  </a:cubicBezTo>
                  <a:cubicBezTo>
                    <a:pt x="4318" y="6529"/>
                    <a:pt x="4729" y="7216"/>
                    <a:pt x="5175" y="7903"/>
                  </a:cubicBezTo>
                  <a:cubicBezTo>
                    <a:pt x="4925" y="8045"/>
                    <a:pt x="4684" y="8179"/>
                    <a:pt x="4434" y="8322"/>
                  </a:cubicBezTo>
                  <a:cubicBezTo>
                    <a:pt x="4113" y="7831"/>
                    <a:pt x="3801" y="7350"/>
                    <a:pt x="3480" y="6859"/>
                  </a:cubicBezTo>
                  <a:cubicBezTo>
                    <a:pt x="3497" y="6841"/>
                    <a:pt x="3515" y="6832"/>
                    <a:pt x="3533" y="6823"/>
                  </a:cubicBezTo>
                  <a:cubicBezTo>
                    <a:pt x="3640" y="6725"/>
                    <a:pt x="3649" y="6672"/>
                    <a:pt x="3569" y="6547"/>
                  </a:cubicBezTo>
                  <a:cubicBezTo>
                    <a:pt x="3373" y="6243"/>
                    <a:pt x="3167" y="5931"/>
                    <a:pt x="2962" y="5628"/>
                  </a:cubicBezTo>
                  <a:cubicBezTo>
                    <a:pt x="2650" y="5146"/>
                    <a:pt x="2329" y="4673"/>
                    <a:pt x="2008" y="4192"/>
                  </a:cubicBezTo>
                  <a:cubicBezTo>
                    <a:pt x="2257" y="4022"/>
                    <a:pt x="2507" y="3853"/>
                    <a:pt x="2757" y="3683"/>
                  </a:cubicBezTo>
                  <a:close/>
                  <a:moveTo>
                    <a:pt x="1410" y="4655"/>
                  </a:moveTo>
                  <a:cubicBezTo>
                    <a:pt x="1615" y="4932"/>
                    <a:pt x="1802" y="5200"/>
                    <a:pt x="1990" y="5467"/>
                  </a:cubicBezTo>
                  <a:cubicBezTo>
                    <a:pt x="2329" y="5958"/>
                    <a:pt x="2668" y="6449"/>
                    <a:pt x="3007" y="6939"/>
                  </a:cubicBezTo>
                  <a:cubicBezTo>
                    <a:pt x="3051" y="6994"/>
                    <a:pt x="3082" y="7019"/>
                    <a:pt x="3122" y="7019"/>
                  </a:cubicBezTo>
                  <a:cubicBezTo>
                    <a:pt x="3146" y="7019"/>
                    <a:pt x="3175" y="7010"/>
                    <a:pt x="3212" y="6993"/>
                  </a:cubicBezTo>
                  <a:cubicBezTo>
                    <a:pt x="3239" y="6984"/>
                    <a:pt x="3266" y="6966"/>
                    <a:pt x="3292" y="6957"/>
                  </a:cubicBezTo>
                  <a:cubicBezTo>
                    <a:pt x="3613" y="7448"/>
                    <a:pt x="3926" y="7938"/>
                    <a:pt x="4247" y="8438"/>
                  </a:cubicBezTo>
                  <a:cubicBezTo>
                    <a:pt x="4024" y="8599"/>
                    <a:pt x="3801" y="8750"/>
                    <a:pt x="3569" y="8920"/>
                  </a:cubicBezTo>
                  <a:cubicBezTo>
                    <a:pt x="3471" y="8795"/>
                    <a:pt x="3373" y="8670"/>
                    <a:pt x="3283" y="8536"/>
                  </a:cubicBezTo>
                  <a:cubicBezTo>
                    <a:pt x="3051" y="8206"/>
                    <a:pt x="2837" y="7867"/>
                    <a:pt x="2614" y="7528"/>
                  </a:cubicBezTo>
                  <a:cubicBezTo>
                    <a:pt x="2588" y="7492"/>
                    <a:pt x="2552" y="7448"/>
                    <a:pt x="2596" y="7403"/>
                  </a:cubicBezTo>
                  <a:cubicBezTo>
                    <a:pt x="2686" y="7323"/>
                    <a:pt x="2659" y="7234"/>
                    <a:pt x="2605" y="7153"/>
                  </a:cubicBezTo>
                  <a:cubicBezTo>
                    <a:pt x="2382" y="6823"/>
                    <a:pt x="2159" y="6493"/>
                    <a:pt x="1945" y="6163"/>
                  </a:cubicBezTo>
                  <a:cubicBezTo>
                    <a:pt x="1669" y="5753"/>
                    <a:pt x="1401" y="5342"/>
                    <a:pt x="1124" y="4923"/>
                  </a:cubicBezTo>
                  <a:cubicBezTo>
                    <a:pt x="1214" y="4834"/>
                    <a:pt x="1312" y="4754"/>
                    <a:pt x="1410" y="4655"/>
                  </a:cubicBezTo>
                  <a:close/>
                  <a:moveTo>
                    <a:pt x="661" y="5369"/>
                  </a:moveTo>
                  <a:cubicBezTo>
                    <a:pt x="732" y="5476"/>
                    <a:pt x="803" y="5583"/>
                    <a:pt x="866" y="5681"/>
                  </a:cubicBezTo>
                  <a:cubicBezTo>
                    <a:pt x="1187" y="6154"/>
                    <a:pt x="1508" y="6627"/>
                    <a:pt x="1829" y="7100"/>
                  </a:cubicBezTo>
                  <a:cubicBezTo>
                    <a:pt x="1910" y="7216"/>
                    <a:pt x="1972" y="7332"/>
                    <a:pt x="2043" y="7448"/>
                  </a:cubicBezTo>
                  <a:cubicBezTo>
                    <a:pt x="2124" y="7563"/>
                    <a:pt x="2153" y="7604"/>
                    <a:pt x="2218" y="7604"/>
                  </a:cubicBezTo>
                  <a:cubicBezTo>
                    <a:pt x="2254" y="7604"/>
                    <a:pt x="2301" y="7592"/>
                    <a:pt x="2373" y="7573"/>
                  </a:cubicBezTo>
                  <a:cubicBezTo>
                    <a:pt x="2712" y="8063"/>
                    <a:pt x="3051" y="8554"/>
                    <a:pt x="3390" y="9053"/>
                  </a:cubicBezTo>
                  <a:cubicBezTo>
                    <a:pt x="3176" y="9241"/>
                    <a:pt x="2962" y="9428"/>
                    <a:pt x="2730" y="9633"/>
                  </a:cubicBezTo>
                  <a:cubicBezTo>
                    <a:pt x="2686" y="9571"/>
                    <a:pt x="2641" y="9517"/>
                    <a:pt x="2596" y="9455"/>
                  </a:cubicBezTo>
                  <a:cubicBezTo>
                    <a:pt x="2141" y="8759"/>
                    <a:pt x="1678" y="8072"/>
                    <a:pt x="1232" y="7367"/>
                  </a:cubicBezTo>
                  <a:cubicBezTo>
                    <a:pt x="919" y="6886"/>
                    <a:pt x="634" y="6386"/>
                    <a:pt x="339" y="5887"/>
                  </a:cubicBezTo>
                  <a:cubicBezTo>
                    <a:pt x="268" y="5771"/>
                    <a:pt x="268" y="5744"/>
                    <a:pt x="375" y="5646"/>
                  </a:cubicBezTo>
                  <a:cubicBezTo>
                    <a:pt x="464" y="5556"/>
                    <a:pt x="562" y="5467"/>
                    <a:pt x="661" y="5369"/>
                  </a:cubicBezTo>
                  <a:close/>
                  <a:moveTo>
                    <a:pt x="21934" y="1"/>
                  </a:moveTo>
                  <a:cubicBezTo>
                    <a:pt x="21910" y="1"/>
                    <a:pt x="21884" y="9"/>
                    <a:pt x="21857" y="25"/>
                  </a:cubicBezTo>
                  <a:cubicBezTo>
                    <a:pt x="21795" y="61"/>
                    <a:pt x="21723" y="97"/>
                    <a:pt x="21661" y="132"/>
                  </a:cubicBezTo>
                  <a:cubicBezTo>
                    <a:pt x="20019" y="1149"/>
                    <a:pt x="18262" y="1863"/>
                    <a:pt x="16353" y="2220"/>
                  </a:cubicBezTo>
                  <a:cubicBezTo>
                    <a:pt x="15786" y="2325"/>
                    <a:pt x="15209" y="2386"/>
                    <a:pt x="14629" y="2386"/>
                  </a:cubicBezTo>
                  <a:cubicBezTo>
                    <a:pt x="14469" y="2386"/>
                    <a:pt x="14309" y="2381"/>
                    <a:pt x="14149" y="2372"/>
                  </a:cubicBezTo>
                  <a:cubicBezTo>
                    <a:pt x="13132" y="2318"/>
                    <a:pt x="12115" y="2166"/>
                    <a:pt x="11098" y="2024"/>
                  </a:cubicBezTo>
                  <a:cubicBezTo>
                    <a:pt x="10474" y="1935"/>
                    <a:pt x="9840" y="1845"/>
                    <a:pt x="9198" y="1819"/>
                  </a:cubicBezTo>
                  <a:cubicBezTo>
                    <a:pt x="9099" y="1815"/>
                    <a:pt x="9001" y="1814"/>
                    <a:pt x="8903" y="1814"/>
                  </a:cubicBezTo>
                  <a:cubicBezTo>
                    <a:pt x="8193" y="1814"/>
                    <a:pt x="7496" y="1894"/>
                    <a:pt x="6798" y="1988"/>
                  </a:cubicBezTo>
                  <a:cubicBezTo>
                    <a:pt x="6406" y="2042"/>
                    <a:pt x="6013" y="2113"/>
                    <a:pt x="5630" y="2202"/>
                  </a:cubicBezTo>
                  <a:cubicBezTo>
                    <a:pt x="4381" y="2514"/>
                    <a:pt x="3239" y="3076"/>
                    <a:pt x="2168" y="3790"/>
                  </a:cubicBezTo>
                  <a:cubicBezTo>
                    <a:pt x="1428" y="4290"/>
                    <a:pt x="777" y="4896"/>
                    <a:pt x="179" y="5548"/>
                  </a:cubicBezTo>
                  <a:cubicBezTo>
                    <a:pt x="0" y="5753"/>
                    <a:pt x="9" y="5735"/>
                    <a:pt x="134" y="5967"/>
                  </a:cubicBezTo>
                  <a:cubicBezTo>
                    <a:pt x="322" y="6279"/>
                    <a:pt x="509" y="6600"/>
                    <a:pt x="696" y="6904"/>
                  </a:cubicBezTo>
                  <a:cubicBezTo>
                    <a:pt x="1187" y="7680"/>
                    <a:pt x="1687" y="8456"/>
                    <a:pt x="2177" y="9232"/>
                  </a:cubicBezTo>
                  <a:cubicBezTo>
                    <a:pt x="2284" y="9401"/>
                    <a:pt x="2400" y="9562"/>
                    <a:pt x="2525" y="9731"/>
                  </a:cubicBezTo>
                  <a:cubicBezTo>
                    <a:pt x="2552" y="9776"/>
                    <a:pt x="2596" y="9812"/>
                    <a:pt x="2623" y="9839"/>
                  </a:cubicBezTo>
                  <a:cubicBezTo>
                    <a:pt x="2660" y="9851"/>
                    <a:pt x="2694" y="9857"/>
                    <a:pt x="2724" y="9857"/>
                  </a:cubicBezTo>
                  <a:cubicBezTo>
                    <a:pt x="2783" y="9857"/>
                    <a:pt x="2832" y="9835"/>
                    <a:pt x="2873" y="9794"/>
                  </a:cubicBezTo>
                  <a:cubicBezTo>
                    <a:pt x="2953" y="9723"/>
                    <a:pt x="3034" y="9660"/>
                    <a:pt x="3114" y="9589"/>
                  </a:cubicBezTo>
                  <a:cubicBezTo>
                    <a:pt x="4122" y="8723"/>
                    <a:pt x="5246" y="8028"/>
                    <a:pt x="6513" y="7608"/>
                  </a:cubicBezTo>
                  <a:cubicBezTo>
                    <a:pt x="6923" y="7474"/>
                    <a:pt x="7325" y="7350"/>
                    <a:pt x="7744" y="7296"/>
                  </a:cubicBezTo>
                  <a:cubicBezTo>
                    <a:pt x="8399" y="7222"/>
                    <a:pt x="9053" y="7173"/>
                    <a:pt x="9708" y="7173"/>
                  </a:cubicBezTo>
                  <a:cubicBezTo>
                    <a:pt x="9919" y="7173"/>
                    <a:pt x="10129" y="7178"/>
                    <a:pt x="10340" y="7189"/>
                  </a:cubicBezTo>
                  <a:cubicBezTo>
                    <a:pt x="11294" y="7234"/>
                    <a:pt x="12249" y="7350"/>
                    <a:pt x="13204" y="7448"/>
                  </a:cubicBezTo>
                  <a:cubicBezTo>
                    <a:pt x="13828" y="7510"/>
                    <a:pt x="14461" y="7599"/>
                    <a:pt x="15095" y="7635"/>
                  </a:cubicBezTo>
                  <a:cubicBezTo>
                    <a:pt x="15283" y="7646"/>
                    <a:pt x="15472" y="7651"/>
                    <a:pt x="15661" y="7651"/>
                  </a:cubicBezTo>
                  <a:cubicBezTo>
                    <a:pt x="16266" y="7651"/>
                    <a:pt x="16871" y="7599"/>
                    <a:pt x="17477" y="7510"/>
                  </a:cubicBezTo>
                  <a:cubicBezTo>
                    <a:pt x="18610" y="7341"/>
                    <a:pt x="19743" y="7162"/>
                    <a:pt x="20840" y="6805"/>
                  </a:cubicBezTo>
                  <a:cubicBezTo>
                    <a:pt x="21732" y="6520"/>
                    <a:pt x="22606" y="6163"/>
                    <a:pt x="23418" y="5681"/>
                  </a:cubicBezTo>
                  <a:cubicBezTo>
                    <a:pt x="23846" y="5423"/>
                    <a:pt x="24275" y="5137"/>
                    <a:pt x="24694" y="4870"/>
                  </a:cubicBezTo>
                  <a:cubicBezTo>
                    <a:pt x="24801" y="4807"/>
                    <a:pt x="24899" y="4736"/>
                    <a:pt x="24988" y="4664"/>
                  </a:cubicBezTo>
                  <a:cubicBezTo>
                    <a:pt x="25086" y="4584"/>
                    <a:pt x="25095" y="4531"/>
                    <a:pt x="25033" y="4423"/>
                  </a:cubicBezTo>
                  <a:cubicBezTo>
                    <a:pt x="25006" y="4361"/>
                    <a:pt x="24962" y="4308"/>
                    <a:pt x="24926" y="4254"/>
                  </a:cubicBezTo>
                  <a:cubicBezTo>
                    <a:pt x="24756" y="4013"/>
                    <a:pt x="24587" y="3772"/>
                    <a:pt x="24417" y="3531"/>
                  </a:cubicBezTo>
                  <a:cubicBezTo>
                    <a:pt x="23989" y="2898"/>
                    <a:pt x="23561" y="2256"/>
                    <a:pt x="23124" y="1613"/>
                  </a:cubicBezTo>
                  <a:cubicBezTo>
                    <a:pt x="22794" y="1123"/>
                    <a:pt x="22455" y="641"/>
                    <a:pt x="22116" y="159"/>
                  </a:cubicBezTo>
                  <a:cubicBezTo>
                    <a:pt x="22089" y="124"/>
                    <a:pt x="22071" y="97"/>
                    <a:pt x="22044" y="61"/>
                  </a:cubicBezTo>
                  <a:cubicBezTo>
                    <a:pt x="22011" y="22"/>
                    <a:pt x="21974" y="1"/>
                    <a:pt x="21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245;p51">
              <a:extLst>
                <a:ext uri="{FF2B5EF4-FFF2-40B4-BE49-F238E27FC236}">
                  <a16:creationId xmlns:a16="http://schemas.microsoft.com/office/drawing/2014/main" id="{CF211B8A-B80E-6384-CD80-799071BA871E}"/>
                </a:ext>
              </a:extLst>
            </p:cNvPr>
            <p:cNvGrpSpPr/>
            <p:nvPr/>
          </p:nvGrpSpPr>
          <p:grpSpPr>
            <a:xfrm>
              <a:off x="4421087" y="354471"/>
              <a:ext cx="1174904" cy="449602"/>
              <a:chOff x="4421087" y="354471"/>
              <a:chExt cx="1174904" cy="449602"/>
            </a:xfrm>
          </p:grpSpPr>
          <p:sp>
            <p:nvSpPr>
              <p:cNvPr id="25" name="Google Shape;1246;p51">
                <a:extLst>
                  <a:ext uri="{FF2B5EF4-FFF2-40B4-BE49-F238E27FC236}">
                    <a16:creationId xmlns:a16="http://schemas.microsoft.com/office/drawing/2014/main" id="{AA6BC64D-4EEC-F272-A931-A001FB825FD8}"/>
                  </a:ext>
                </a:extLst>
              </p:cNvPr>
              <p:cNvSpPr/>
              <p:nvPr/>
            </p:nvSpPr>
            <p:spPr>
              <a:xfrm>
                <a:off x="5382079" y="385194"/>
                <a:ext cx="167397" cy="239993"/>
              </a:xfrm>
              <a:custGeom>
                <a:avLst/>
                <a:gdLst/>
                <a:ahLst/>
                <a:cxnLst/>
                <a:rect l="l" t="t" r="r" b="b"/>
                <a:pathLst>
                  <a:path w="3498" h="5015" extrusionOk="0">
                    <a:moveTo>
                      <a:pt x="455" y="1"/>
                    </a:moveTo>
                    <a:cubicBezTo>
                      <a:pt x="295" y="72"/>
                      <a:pt x="152" y="152"/>
                      <a:pt x="0" y="224"/>
                    </a:cubicBezTo>
                    <a:cubicBezTo>
                      <a:pt x="27" y="286"/>
                      <a:pt x="54" y="331"/>
                      <a:pt x="81" y="376"/>
                    </a:cubicBezTo>
                    <a:cubicBezTo>
                      <a:pt x="313" y="813"/>
                      <a:pt x="545" y="1241"/>
                      <a:pt x="776" y="1669"/>
                    </a:cubicBezTo>
                    <a:cubicBezTo>
                      <a:pt x="991" y="2071"/>
                      <a:pt x="1205" y="2472"/>
                      <a:pt x="1419" y="2864"/>
                    </a:cubicBezTo>
                    <a:cubicBezTo>
                      <a:pt x="1490" y="3007"/>
                      <a:pt x="1570" y="3150"/>
                      <a:pt x="1401" y="3275"/>
                    </a:cubicBezTo>
                    <a:cubicBezTo>
                      <a:pt x="1686" y="3864"/>
                      <a:pt x="1963" y="4435"/>
                      <a:pt x="2248" y="5014"/>
                    </a:cubicBezTo>
                    <a:cubicBezTo>
                      <a:pt x="2686" y="4800"/>
                      <a:pt x="3096" y="4568"/>
                      <a:pt x="3497" y="4301"/>
                    </a:cubicBezTo>
                    <a:cubicBezTo>
                      <a:pt x="3141" y="3748"/>
                      <a:pt x="2793" y="3203"/>
                      <a:pt x="2436" y="2641"/>
                    </a:cubicBezTo>
                    <a:cubicBezTo>
                      <a:pt x="2400" y="2650"/>
                      <a:pt x="2382" y="2659"/>
                      <a:pt x="2364" y="2659"/>
                    </a:cubicBezTo>
                    <a:cubicBezTo>
                      <a:pt x="2314" y="2675"/>
                      <a:pt x="2277" y="2684"/>
                      <a:pt x="2246" y="2684"/>
                    </a:cubicBezTo>
                    <a:cubicBezTo>
                      <a:pt x="2190" y="2684"/>
                      <a:pt x="2154" y="2654"/>
                      <a:pt x="2097" y="2579"/>
                    </a:cubicBezTo>
                    <a:cubicBezTo>
                      <a:pt x="2043" y="2508"/>
                      <a:pt x="1990" y="2436"/>
                      <a:pt x="1945" y="2365"/>
                    </a:cubicBezTo>
                    <a:cubicBezTo>
                      <a:pt x="1472" y="1616"/>
                      <a:pt x="999" y="857"/>
                      <a:pt x="527" y="108"/>
                    </a:cubicBezTo>
                    <a:cubicBezTo>
                      <a:pt x="500" y="72"/>
                      <a:pt x="473" y="37"/>
                      <a:pt x="4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47;p51">
                <a:extLst>
                  <a:ext uri="{FF2B5EF4-FFF2-40B4-BE49-F238E27FC236}">
                    <a16:creationId xmlns:a16="http://schemas.microsoft.com/office/drawing/2014/main" id="{900BBD44-FB61-A8D1-6B2F-3655B6FC3D3C}"/>
                  </a:ext>
                </a:extLst>
              </p:cNvPr>
              <p:cNvSpPr/>
              <p:nvPr/>
            </p:nvSpPr>
            <p:spPr>
              <a:xfrm>
                <a:off x="5326135" y="409553"/>
                <a:ext cx="154620" cy="238701"/>
              </a:xfrm>
              <a:custGeom>
                <a:avLst/>
                <a:gdLst/>
                <a:ahLst/>
                <a:cxnLst/>
                <a:rect l="l" t="t" r="r" b="b"/>
                <a:pathLst>
                  <a:path w="3231" h="4988" extrusionOk="0">
                    <a:moveTo>
                      <a:pt x="634" y="0"/>
                    </a:moveTo>
                    <a:cubicBezTo>
                      <a:pt x="420" y="81"/>
                      <a:pt x="215" y="161"/>
                      <a:pt x="1" y="241"/>
                    </a:cubicBezTo>
                    <a:cubicBezTo>
                      <a:pt x="661" y="1874"/>
                      <a:pt x="1490" y="3417"/>
                      <a:pt x="2267" y="4987"/>
                    </a:cubicBezTo>
                    <a:cubicBezTo>
                      <a:pt x="2597" y="4871"/>
                      <a:pt x="2927" y="4746"/>
                      <a:pt x="3230" y="4595"/>
                    </a:cubicBezTo>
                    <a:cubicBezTo>
                      <a:pt x="2945" y="4015"/>
                      <a:pt x="2659" y="3444"/>
                      <a:pt x="2365" y="2873"/>
                    </a:cubicBezTo>
                    <a:cubicBezTo>
                      <a:pt x="2332" y="2885"/>
                      <a:pt x="2302" y="2891"/>
                      <a:pt x="2275" y="2891"/>
                    </a:cubicBezTo>
                    <a:cubicBezTo>
                      <a:pt x="2186" y="2891"/>
                      <a:pt x="2127" y="2828"/>
                      <a:pt x="2079" y="2739"/>
                    </a:cubicBezTo>
                    <a:cubicBezTo>
                      <a:pt x="1945" y="2471"/>
                      <a:pt x="1794" y="2204"/>
                      <a:pt x="1651" y="1936"/>
                    </a:cubicBezTo>
                    <a:cubicBezTo>
                      <a:pt x="1410" y="1481"/>
                      <a:pt x="1169" y="1017"/>
                      <a:pt x="928" y="562"/>
                    </a:cubicBezTo>
                    <a:cubicBezTo>
                      <a:pt x="821" y="366"/>
                      <a:pt x="723" y="170"/>
                      <a:pt x="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48;p51">
                <a:extLst>
                  <a:ext uri="{FF2B5EF4-FFF2-40B4-BE49-F238E27FC236}">
                    <a16:creationId xmlns:a16="http://schemas.microsoft.com/office/drawing/2014/main" id="{D82994F9-A22E-5D2F-E86A-78EE67AEE43A}"/>
                  </a:ext>
                </a:extLst>
              </p:cNvPr>
              <p:cNvSpPr/>
              <p:nvPr/>
            </p:nvSpPr>
            <p:spPr>
              <a:xfrm>
                <a:off x="5093030" y="467171"/>
                <a:ext cx="96524" cy="232719"/>
              </a:xfrm>
              <a:custGeom>
                <a:avLst/>
                <a:gdLst/>
                <a:ahLst/>
                <a:cxnLst/>
                <a:rect l="l" t="t" r="r" b="b"/>
                <a:pathLst>
                  <a:path w="2017" h="4863" extrusionOk="0">
                    <a:moveTo>
                      <a:pt x="679" y="1"/>
                    </a:moveTo>
                    <a:cubicBezTo>
                      <a:pt x="465" y="1"/>
                      <a:pt x="233" y="10"/>
                      <a:pt x="1" y="10"/>
                    </a:cubicBezTo>
                    <a:cubicBezTo>
                      <a:pt x="1" y="36"/>
                      <a:pt x="1" y="54"/>
                      <a:pt x="1" y="72"/>
                    </a:cubicBezTo>
                    <a:cubicBezTo>
                      <a:pt x="144" y="777"/>
                      <a:pt x="286" y="1490"/>
                      <a:pt x="429" y="2195"/>
                    </a:cubicBezTo>
                    <a:cubicBezTo>
                      <a:pt x="456" y="2311"/>
                      <a:pt x="465" y="2418"/>
                      <a:pt x="322" y="2472"/>
                    </a:cubicBezTo>
                    <a:cubicBezTo>
                      <a:pt x="518" y="3266"/>
                      <a:pt x="714" y="4060"/>
                      <a:pt x="911" y="4863"/>
                    </a:cubicBezTo>
                    <a:cubicBezTo>
                      <a:pt x="1276" y="4854"/>
                      <a:pt x="1651" y="4845"/>
                      <a:pt x="2017" y="4836"/>
                    </a:cubicBezTo>
                    <a:cubicBezTo>
                      <a:pt x="1571" y="3212"/>
                      <a:pt x="1125" y="1606"/>
                      <a:pt x="6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49;p51">
                <a:extLst>
                  <a:ext uri="{FF2B5EF4-FFF2-40B4-BE49-F238E27FC236}">
                    <a16:creationId xmlns:a16="http://schemas.microsoft.com/office/drawing/2014/main" id="{25BDD1FF-1792-1EC2-E8D0-440299C7C041}"/>
                  </a:ext>
                </a:extLst>
              </p:cNvPr>
              <p:cNvSpPr/>
              <p:nvPr/>
            </p:nvSpPr>
            <p:spPr>
              <a:xfrm>
                <a:off x="5293258" y="424053"/>
                <a:ext cx="132415" cy="245113"/>
              </a:xfrm>
              <a:custGeom>
                <a:avLst/>
                <a:gdLst/>
                <a:ahLst/>
                <a:cxnLst/>
                <a:rect l="l" t="t" r="r" b="b"/>
                <a:pathLst>
                  <a:path w="2767" h="5122" extrusionOk="0">
                    <a:moveTo>
                      <a:pt x="500" y="1"/>
                    </a:moveTo>
                    <a:cubicBezTo>
                      <a:pt x="340" y="54"/>
                      <a:pt x="179" y="117"/>
                      <a:pt x="1" y="179"/>
                    </a:cubicBezTo>
                    <a:cubicBezTo>
                      <a:pt x="36" y="313"/>
                      <a:pt x="72" y="438"/>
                      <a:pt x="117" y="563"/>
                    </a:cubicBezTo>
                    <a:cubicBezTo>
                      <a:pt x="304" y="1089"/>
                      <a:pt x="482" y="1624"/>
                      <a:pt x="679" y="2151"/>
                    </a:cubicBezTo>
                    <a:cubicBezTo>
                      <a:pt x="768" y="2391"/>
                      <a:pt x="866" y="2623"/>
                      <a:pt x="955" y="2864"/>
                    </a:cubicBezTo>
                    <a:cubicBezTo>
                      <a:pt x="1000" y="2971"/>
                      <a:pt x="982" y="3007"/>
                      <a:pt x="893" y="3069"/>
                    </a:cubicBezTo>
                    <a:cubicBezTo>
                      <a:pt x="875" y="3087"/>
                      <a:pt x="848" y="3105"/>
                      <a:pt x="813" y="3123"/>
                    </a:cubicBezTo>
                    <a:cubicBezTo>
                      <a:pt x="1080" y="3792"/>
                      <a:pt x="1348" y="4452"/>
                      <a:pt x="1615" y="5121"/>
                    </a:cubicBezTo>
                    <a:cubicBezTo>
                      <a:pt x="1999" y="5005"/>
                      <a:pt x="2392" y="4880"/>
                      <a:pt x="2766" y="4764"/>
                    </a:cubicBezTo>
                    <a:cubicBezTo>
                      <a:pt x="1990" y="3168"/>
                      <a:pt x="1116" y="1651"/>
                      <a:pt x="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50;p51">
                <a:extLst>
                  <a:ext uri="{FF2B5EF4-FFF2-40B4-BE49-F238E27FC236}">
                    <a16:creationId xmlns:a16="http://schemas.microsoft.com/office/drawing/2014/main" id="{43BD0B48-4FE3-6F56-3328-242463EF30D3}"/>
                  </a:ext>
                </a:extLst>
              </p:cNvPr>
              <p:cNvSpPr/>
              <p:nvPr/>
            </p:nvSpPr>
            <p:spPr>
              <a:xfrm>
                <a:off x="5429887" y="354471"/>
                <a:ext cx="166105" cy="231427"/>
              </a:xfrm>
              <a:custGeom>
                <a:avLst/>
                <a:gdLst/>
                <a:ahLst/>
                <a:cxnLst/>
                <a:rect l="l" t="t" r="r" b="b"/>
                <a:pathLst>
                  <a:path w="3471" h="4836" extrusionOk="0">
                    <a:moveTo>
                      <a:pt x="518" y="1"/>
                    </a:moveTo>
                    <a:cubicBezTo>
                      <a:pt x="339" y="117"/>
                      <a:pt x="170" y="224"/>
                      <a:pt x="0" y="340"/>
                    </a:cubicBezTo>
                    <a:cubicBezTo>
                      <a:pt x="304" y="812"/>
                      <a:pt x="598" y="1276"/>
                      <a:pt x="910" y="1749"/>
                    </a:cubicBezTo>
                    <a:cubicBezTo>
                      <a:pt x="1142" y="2097"/>
                      <a:pt x="1383" y="2454"/>
                      <a:pt x="1615" y="2802"/>
                    </a:cubicBezTo>
                    <a:cubicBezTo>
                      <a:pt x="1687" y="2909"/>
                      <a:pt x="1749" y="3025"/>
                      <a:pt x="1606" y="3141"/>
                    </a:cubicBezTo>
                    <a:cubicBezTo>
                      <a:pt x="1963" y="3703"/>
                      <a:pt x="2320" y="4265"/>
                      <a:pt x="2686" y="4836"/>
                    </a:cubicBezTo>
                    <a:cubicBezTo>
                      <a:pt x="2953" y="4639"/>
                      <a:pt x="3212" y="4443"/>
                      <a:pt x="3471" y="4256"/>
                    </a:cubicBezTo>
                    <a:cubicBezTo>
                      <a:pt x="2481" y="2828"/>
                      <a:pt x="1499" y="1410"/>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51;p51">
                <a:extLst>
                  <a:ext uri="{FF2B5EF4-FFF2-40B4-BE49-F238E27FC236}">
                    <a16:creationId xmlns:a16="http://schemas.microsoft.com/office/drawing/2014/main" id="{04EA325C-2F6C-2256-163B-6B9AFDD4B362}"/>
                  </a:ext>
                </a:extLst>
              </p:cNvPr>
              <p:cNvSpPr/>
              <p:nvPr/>
            </p:nvSpPr>
            <p:spPr>
              <a:xfrm>
                <a:off x="4894955" y="444966"/>
                <a:ext cx="63647" cy="235303"/>
              </a:xfrm>
              <a:custGeom>
                <a:avLst/>
                <a:gdLst/>
                <a:ahLst/>
                <a:cxnLst/>
                <a:rect l="l" t="t" r="r" b="b"/>
                <a:pathLst>
                  <a:path w="1330" h="4917" extrusionOk="0">
                    <a:moveTo>
                      <a:pt x="0" y="1"/>
                    </a:moveTo>
                    <a:lnTo>
                      <a:pt x="0" y="1"/>
                    </a:lnTo>
                    <a:cubicBezTo>
                      <a:pt x="63" y="563"/>
                      <a:pt x="116" y="1098"/>
                      <a:pt x="179" y="1633"/>
                    </a:cubicBezTo>
                    <a:cubicBezTo>
                      <a:pt x="215" y="1919"/>
                      <a:pt x="268" y="2204"/>
                      <a:pt x="304" y="2490"/>
                    </a:cubicBezTo>
                    <a:cubicBezTo>
                      <a:pt x="330" y="2624"/>
                      <a:pt x="304" y="2668"/>
                      <a:pt x="179" y="2731"/>
                    </a:cubicBezTo>
                    <a:cubicBezTo>
                      <a:pt x="161" y="2740"/>
                      <a:pt x="134" y="2748"/>
                      <a:pt x="107" y="2766"/>
                    </a:cubicBezTo>
                    <a:cubicBezTo>
                      <a:pt x="223" y="3462"/>
                      <a:pt x="339" y="4149"/>
                      <a:pt x="464" y="4854"/>
                    </a:cubicBezTo>
                    <a:cubicBezTo>
                      <a:pt x="750" y="4872"/>
                      <a:pt x="1035" y="4898"/>
                      <a:pt x="1330" y="4916"/>
                    </a:cubicBezTo>
                    <a:cubicBezTo>
                      <a:pt x="1080" y="3302"/>
                      <a:pt x="937" y="1696"/>
                      <a:pt x="768" y="81"/>
                    </a:cubicBezTo>
                    <a:cubicBezTo>
                      <a:pt x="509" y="54"/>
                      <a:pt x="259" y="2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52;p51">
                <a:extLst>
                  <a:ext uri="{FF2B5EF4-FFF2-40B4-BE49-F238E27FC236}">
                    <a16:creationId xmlns:a16="http://schemas.microsoft.com/office/drawing/2014/main" id="{7B3E4539-7DB7-2A71-9693-618BE1F72F5F}"/>
                  </a:ext>
                </a:extLst>
              </p:cNvPr>
              <p:cNvSpPr/>
              <p:nvPr/>
            </p:nvSpPr>
            <p:spPr>
              <a:xfrm>
                <a:off x="4504308" y="519286"/>
                <a:ext cx="151605" cy="221999"/>
              </a:xfrm>
              <a:custGeom>
                <a:avLst/>
                <a:gdLst/>
                <a:ahLst/>
                <a:cxnLst/>
                <a:rect l="l" t="t" r="r" b="b"/>
                <a:pathLst>
                  <a:path w="3168" h="4639" extrusionOk="0">
                    <a:moveTo>
                      <a:pt x="750" y="0"/>
                    </a:moveTo>
                    <a:cubicBezTo>
                      <a:pt x="500" y="170"/>
                      <a:pt x="250" y="339"/>
                      <a:pt x="1" y="509"/>
                    </a:cubicBezTo>
                    <a:cubicBezTo>
                      <a:pt x="322" y="990"/>
                      <a:pt x="643" y="1463"/>
                      <a:pt x="955" y="1945"/>
                    </a:cubicBezTo>
                    <a:cubicBezTo>
                      <a:pt x="1160" y="2248"/>
                      <a:pt x="1366" y="2560"/>
                      <a:pt x="1562" y="2864"/>
                    </a:cubicBezTo>
                    <a:cubicBezTo>
                      <a:pt x="1642" y="2989"/>
                      <a:pt x="1633" y="3042"/>
                      <a:pt x="1526" y="3140"/>
                    </a:cubicBezTo>
                    <a:cubicBezTo>
                      <a:pt x="1508" y="3149"/>
                      <a:pt x="1490" y="3158"/>
                      <a:pt x="1473" y="3176"/>
                    </a:cubicBezTo>
                    <a:cubicBezTo>
                      <a:pt x="1794" y="3667"/>
                      <a:pt x="2106" y="4148"/>
                      <a:pt x="2427" y="4639"/>
                    </a:cubicBezTo>
                    <a:cubicBezTo>
                      <a:pt x="2677" y="4496"/>
                      <a:pt x="2918" y="4362"/>
                      <a:pt x="3168" y="4220"/>
                    </a:cubicBezTo>
                    <a:cubicBezTo>
                      <a:pt x="2722" y="3533"/>
                      <a:pt x="2311" y="2846"/>
                      <a:pt x="1928" y="2141"/>
                    </a:cubicBezTo>
                    <a:cubicBezTo>
                      <a:pt x="1535" y="1436"/>
                      <a:pt x="1151" y="723"/>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53;p51">
                <a:extLst>
                  <a:ext uri="{FF2B5EF4-FFF2-40B4-BE49-F238E27FC236}">
                    <a16:creationId xmlns:a16="http://schemas.microsoft.com/office/drawing/2014/main" id="{FB0571B6-C616-09C3-4346-AFEB5CEAE399}"/>
                  </a:ext>
                </a:extLst>
              </p:cNvPr>
              <p:cNvSpPr/>
              <p:nvPr/>
            </p:nvSpPr>
            <p:spPr>
              <a:xfrm>
                <a:off x="4548288" y="496219"/>
                <a:ext cx="149882" cy="219032"/>
              </a:xfrm>
              <a:custGeom>
                <a:avLst/>
                <a:gdLst/>
                <a:ahLst/>
                <a:cxnLst/>
                <a:rect l="l" t="t" r="r" b="b"/>
                <a:pathLst>
                  <a:path w="3132" h="4577" extrusionOk="0">
                    <a:moveTo>
                      <a:pt x="705" y="0"/>
                    </a:moveTo>
                    <a:cubicBezTo>
                      <a:pt x="464" y="134"/>
                      <a:pt x="232" y="259"/>
                      <a:pt x="1" y="384"/>
                    </a:cubicBezTo>
                    <a:cubicBezTo>
                      <a:pt x="803" y="1811"/>
                      <a:pt x="1553" y="3256"/>
                      <a:pt x="2418" y="4577"/>
                    </a:cubicBezTo>
                    <a:cubicBezTo>
                      <a:pt x="2659" y="4496"/>
                      <a:pt x="2891" y="4416"/>
                      <a:pt x="3132" y="4327"/>
                    </a:cubicBezTo>
                    <a:cubicBezTo>
                      <a:pt x="2828" y="3729"/>
                      <a:pt x="2534" y="3158"/>
                      <a:pt x="2240" y="2570"/>
                    </a:cubicBezTo>
                    <a:cubicBezTo>
                      <a:pt x="2212" y="2580"/>
                      <a:pt x="2187" y="2584"/>
                      <a:pt x="2164" y="2584"/>
                    </a:cubicBezTo>
                    <a:cubicBezTo>
                      <a:pt x="2087" y="2584"/>
                      <a:pt x="2038" y="2530"/>
                      <a:pt x="1990" y="2454"/>
                    </a:cubicBezTo>
                    <a:cubicBezTo>
                      <a:pt x="1981" y="2427"/>
                      <a:pt x="1963" y="2409"/>
                      <a:pt x="1945" y="2382"/>
                    </a:cubicBezTo>
                    <a:cubicBezTo>
                      <a:pt x="1669" y="1847"/>
                      <a:pt x="1383" y="1321"/>
                      <a:pt x="1107" y="785"/>
                    </a:cubicBezTo>
                    <a:cubicBezTo>
                      <a:pt x="973" y="527"/>
                      <a:pt x="848" y="277"/>
                      <a:pt x="7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54;p51">
                <a:extLst>
                  <a:ext uri="{FF2B5EF4-FFF2-40B4-BE49-F238E27FC236}">
                    <a16:creationId xmlns:a16="http://schemas.microsoft.com/office/drawing/2014/main" id="{5E9E1C3D-C3AD-2D81-3CFD-4C9DD5CA3F53}"/>
                  </a:ext>
                </a:extLst>
              </p:cNvPr>
              <p:cNvSpPr/>
              <p:nvPr/>
            </p:nvSpPr>
            <p:spPr>
              <a:xfrm>
                <a:off x="5236932" y="443100"/>
                <a:ext cx="123849" cy="238031"/>
              </a:xfrm>
              <a:custGeom>
                <a:avLst/>
                <a:gdLst/>
                <a:ahLst/>
                <a:cxnLst/>
                <a:rect l="l" t="t" r="r" b="b"/>
                <a:pathLst>
                  <a:path w="2588" h="4974" extrusionOk="0">
                    <a:moveTo>
                      <a:pt x="505" y="1"/>
                    </a:moveTo>
                    <a:cubicBezTo>
                      <a:pt x="498" y="1"/>
                      <a:pt x="490" y="2"/>
                      <a:pt x="482" y="4"/>
                    </a:cubicBezTo>
                    <a:cubicBezTo>
                      <a:pt x="321" y="49"/>
                      <a:pt x="161" y="93"/>
                      <a:pt x="0" y="138"/>
                    </a:cubicBezTo>
                    <a:cubicBezTo>
                      <a:pt x="339" y="1057"/>
                      <a:pt x="669" y="1958"/>
                      <a:pt x="999" y="2868"/>
                    </a:cubicBezTo>
                    <a:cubicBezTo>
                      <a:pt x="937" y="2903"/>
                      <a:pt x="892" y="2939"/>
                      <a:pt x="848" y="2966"/>
                    </a:cubicBezTo>
                    <a:cubicBezTo>
                      <a:pt x="1124" y="3635"/>
                      <a:pt x="1392" y="4295"/>
                      <a:pt x="1677" y="4973"/>
                    </a:cubicBezTo>
                    <a:cubicBezTo>
                      <a:pt x="1954" y="4911"/>
                      <a:pt x="2257" y="4839"/>
                      <a:pt x="2587" y="4768"/>
                    </a:cubicBezTo>
                    <a:cubicBezTo>
                      <a:pt x="2355" y="4081"/>
                      <a:pt x="2043" y="3457"/>
                      <a:pt x="1802" y="2787"/>
                    </a:cubicBezTo>
                    <a:cubicBezTo>
                      <a:pt x="1778" y="2792"/>
                      <a:pt x="1754" y="2795"/>
                      <a:pt x="1731" y="2795"/>
                    </a:cubicBezTo>
                    <a:cubicBezTo>
                      <a:pt x="1662" y="2795"/>
                      <a:pt x="1604" y="2770"/>
                      <a:pt x="1570" y="2689"/>
                    </a:cubicBezTo>
                    <a:cubicBezTo>
                      <a:pt x="1303" y="1967"/>
                      <a:pt x="1017" y="1244"/>
                      <a:pt x="741" y="513"/>
                    </a:cubicBezTo>
                    <a:cubicBezTo>
                      <a:pt x="687" y="379"/>
                      <a:pt x="642" y="236"/>
                      <a:pt x="589" y="93"/>
                    </a:cubicBezTo>
                    <a:cubicBezTo>
                      <a:pt x="573" y="54"/>
                      <a:pt x="558" y="1"/>
                      <a:pt x="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55;p51">
                <a:extLst>
                  <a:ext uri="{FF2B5EF4-FFF2-40B4-BE49-F238E27FC236}">
                    <a16:creationId xmlns:a16="http://schemas.microsoft.com/office/drawing/2014/main" id="{9528048B-1CB5-F278-FC85-ABFE1A5943A4}"/>
                  </a:ext>
                </a:extLst>
              </p:cNvPr>
              <p:cNvSpPr/>
              <p:nvPr/>
            </p:nvSpPr>
            <p:spPr>
              <a:xfrm>
                <a:off x="4941040" y="450086"/>
                <a:ext cx="74797" cy="236164"/>
              </a:xfrm>
              <a:custGeom>
                <a:avLst/>
                <a:gdLst/>
                <a:ahLst/>
                <a:cxnLst/>
                <a:rect l="l" t="t" r="r" b="b"/>
                <a:pathLst>
                  <a:path w="1563" h="4935" extrusionOk="0">
                    <a:moveTo>
                      <a:pt x="1" y="1"/>
                    </a:moveTo>
                    <a:lnTo>
                      <a:pt x="1" y="1"/>
                    </a:lnTo>
                    <a:cubicBezTo>
                      <a:pt x="188" y="1624"/>
                      <a:pt x="304" y="3230"/>
                      <a:pt x="581" y="4827"/>
                    </a:cubicBezTo>
                    <a:cubicBezTo>
                      <a:pt x="911" y="4863"/>
                      <a:pt x="1232" y="4898"/>
                      <a:pt x="1562" y="4934"/>
                    </a:cubicBezTo>
                    <a:cubicBezTo>
                      <a:pt x="1455" y="4229"/>
                      <a:pt x="1339" y="3542"/>
                      <a:pt x="1223" y="2847"/>
                    </a:cubicBezTo>
                    <a:cubicBezTo>
                      <a:pt x="1045" y="2820"/>
                      <a:pt x="1000" y="2775"/>
                      <a:pt x="973" y="2606"/>
                    </a:cubicBezTo>
                    <a:cubicBezTo>
                      <a:pt x="964" y="2579"/>
                      <a:pt x="964" y="2552"/>
                      <a:pt x="955" y="2534"/>
                    </a:cubicBezTo>
                    <a:cubicBezTo>
                      <a:pt x="884" y="2035"/>
                      <a:pt x="813" y="1526"/>
                      <a:pt x="741" y="1027"/>
                    </a:cubicBezTo>
                    <a:cubicBezTo>
                      <a:pt x="706" y="750"/>
                      <a:pt x="670" y="474"/>
                      <a:pt x="625" y="197"/>
                    </a:cubicBezTo>
                    <a:cubicBezTo>
                      <a:pt x="625" y="161"/>
                      <a:pt x="599" y="90"/>
                      <a:pt x="572" y="90"/>
                    </a:cubicBezTo>
                    <a:cubicBezTo>
                      <a:pt x="384" y="54"/>
                      <a:pt x="197" y="28"/>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56;p51">
                <a:extLst>
                  <a:ext uri="{FF2B5EF4-FFF2-40B4-BE49-F238E27FC236}">
                    <a16:creationId xmlns:a16="http://schemas.microsoft.com/office/drawing/2014/main" id="{62589DDD-0119-AA25-8B6E-472105F57AC6}"/>
                  </a:ext>
                </a:extLst>
              </p:cNvPr>
              <p:cNvSpPr/>
              <p:nvPr/>
            </p:nvSpPr>
            <p:spPr>
              <a:xfrm>
                <a:off x="5134904" y="463343"/>
                <a:ext cx="112746" cy="234824"/>
              </a:xfrm>
              <a:custGeom>
                <a:avLst/>
                <a:gdLst/>
                <a:ahLst/>
                <a:cxnLst/>
                <a:rect l="l" t="t" r="r" b="b"/>
                <a:pathLst>
                  <a:path w="2356" h="4907" extrusionOk="0">
                    <a:moveTo>
                      <a:pt x="589" y="0"/>
                    </a:moveTo>
                    <a:cubicBezTo>
                      <a:pt x="384" y="27"/>
                      <a:pt x="196" y="36"/>
                      <a:pt x="0" y="63"/>
                    </a:cubicBezTo>
                    <a:cubicBezTo>
                      <a:pt x="455" y="1678"/>
                      <a:pt x="910" y="3283"/>
                      <a:pt x="1374" y="4907"/>
                    </a:cubicBezTo>
                    <a:cubicBezTo>
                      <a:pt x="1704" y="4862"/>
                      <a:pt x="2034" y="4827"/>
                      <a:pt x="2355" y="4791"/>
                    </a:cubicBezTo>
                    <a:cubicBezTo>
                      <a:pt x="2123" y="4113"/>
                      <a:pt x="1900" y="3462"/>
                      <a:pt x="1677" y="2802"/>
                    </a:cubicBezTo>
                    <a:cubicBezTo>
                      <a:pt x="1648" y="2811"/>
                      <a:pt x="1622" y="2816"/>
                      <a:pt x="1599" y="2816"/>
                    </a:cubicBezTo>
                    <a:cubicBezTo>
                      <a:pt x="1517" y="2816"/>
                      <a:pt x="1473" y="2758"/>
                      <a:pt x="1445" y="2668"/>
                    </a:cubicBezTo>
                    <a:cubicBezTo>
                      <a:pt x="1427" y="2596"/>
                      <a:pt x="1374" y="2534"/>
                      <a:pt x="1356" y="2463"/>
                    </a:cubicBezTo>
                    <a:cubicBezTo>
                      <a:pt x="1106" y="1678"/>
                      <a:pt x="856" y="884"/>
                      <a:pt x="616" y="99"/>
                    </a:cubicBezTo>
                    <a:cubicBezTo>
                      <a:pt x="598" y="72"/>
                      <a:pt x="598" y="36"/>
                      <a:pt x="5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57;p51">
                <a:extLst>
                  <a:ext uri="{FF2B5EF4-FFF2-40B4-BE49-F238E27FC236}">
                    <a16:creationId xmlns:a16="http://schemas.microsoft.com/office/drawing/2014/main" id="{B054C1B1-2A33-1F80-A385-CFD602975BCA}"/>
                  </a:ext>
                </a:extLst>
              </p:cNvPr>
              <p:cNvSpPr/>
              <p:nvPr/>
            </p:nvSpPr>
            <p:spPr>
              <a:xfrm>
                <a:off x="4728465" y="444966"/>
                <a:ext cx="85421" cy="234872"/>
              </a:xfrm>
              <a:custGeom>
                <a:avLst/>
                <a:gdLst/>
                <a:ahLst/>
                <a:cxnLst/>
                <a:rect l="l" t="t" r="r" b="b"/>
                <a:pathLst>
                  <a:path w="1785" h="4908" extrusionOk="0">
                    <a:moveTo>
                      <a:pt x="821" y="1"/>
                    </a:moveTo>
                    <a:cubicBezTo>
                      <a:pt x="535" y="36"/>
                      <a:pt x="268" y="63"/>
                      <a:pt x="0" y="99"/>
                    </a:cubicBezTo>
                    <a:cubicBezTo>
                      <a:pt x="179" y="741"/>
                      <a:pt x="348" y="1357"/>
                      <a:pt x="518" y="1972"/>
                    </a:cubicBezTo>
                    <a:cubicBezTo>
                      <a:pt x="598" y="2267"/>
                      <a:pt x="678" y="2570"/>
                      <a:pt x="750" y="2864"/>
                    </a:cubicBezTo>
                    <a:cubicBezTo>
                      <a:pt x="785" y="2989"/>
                      <a:pt x="776" y="3007"/>
                      <a:pt x="669" y="3070"/>
                    </a:cubicBezTo>
                    <a:cubicBezTo>
                      <a:pt x="651" y="3079"/>
                      <a:pt x="634" y="3087"/>
                      <a:pt x="598" y="3114"/>
                    </a:cubicBezTo>
                    <a:cubicBezTo>
                      <a:pt x="785" y="3712"/>
                      <a:pt x="973" y="4310"/>
                      <a:pt x="1160" y="4907"/>
                    </a:cubicBezTo>
                    <a:cubicBezTo>
                      <a:pt x="1374" y="4889"/>
                      <a:pt x="1579" y="4872"/>
                      <a:pt x="1784" y="4863"/>
                    </a:cubicBezTo>
                    <a:cubicBezTo>
                      <a:pt x="1463" y="3239"/>
                      <a:pt x="1142" y="1624"/>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58;p51">
                <a:extLst>
                  <a:ext uri="{FF2B5EF4-FFF2-40B4-BE49-F238E27FC236}">
                    <a16:creationId xmlns:a16="http://schemas.microsoft.com/office/drawing/2014/main" id="{56F7C2D4-0C33-FE36-815F-27A161B085B5}"/>
                  </a:ext>
                </a:extLst>
              </p:cNvPr>
              <p:cNvSpPr/>
              <p:nvPr/>
            </p:nvSpPr>
            <p:spPr>
              <a:xfrm>
                <a:off x="5046514" y="463343"/>
                <a:ext cx="78578" cy="235686"/>
              </a:xfrm>
              <a:custGeom>
                <a:avLst/>
                <a:gdLst/>
                <a:ahLst/>
                <a:cxnLst/>
                <a:rect l="l" t="t" r="r" b="b"/>
                <a:pathLst>
                  <a:path w="1642" h="4925" extrusionOk="0">
                    <a:moveTo>
                      <a:pt x="27" y="9"/>
                    </a:moveTo>
                    <a:cubicBezTo>
                      <a:pt x="18" y="9"/>
                      <a:pt x="9" y="18"/>
                      <a:pt x="0" y="27"/>
                    </a:cubicBezTo>
                    <a:cubicBezTo>
                      <a:pt x="27" y="562"/>
                      <a:pt x="107" y="1098"/>
                      <a:pt x="206" y="1624"/>
                    </a:cubicBezTo>
                    <a:cubicBezTo>
                      <a:pt x="259" y="1883"/>
                      <a:pt x="295" y="2141"/>
                      <a:pt x="339" y="2409"/>
                    </a:cubicBezTo>
                    <a:cubicBezTo>
                      <a:pt x="357" y="2534"/>
                      <a:pt x="348" y="2552"/>
                      <a:pt x="214" y="2605"/>
                    </a:cubicBezTo>
                    <a:cubicBezTo>
                      <a:pt x="206" y="2614"/>
                      <a:pt x="197" y="2614"/>
                      <a:pt x="179" y="2623"/>
                    </a:cubicBezTo>
                    <a:cubicBezTo>
                      <a:pt x="295" y="3355"/>
                      <a:pt x="411" y="4086"/>
                      <a:pt x="527" y="4818"/>
                    </a:cubicBezTo>
                    <a:cubicBezTo>
                      <a:pt x="892" y="4853"/>
                      <a:pt x="1258" y="4889"/>
                      <a:pt x="1642" y="4925"/>
                    </a:cubicBezTo>
                    <a:cubicBezTo>
                      <a:pt x="1446" y="4140"/>
                      <a:pt x="1267" y="3381"/>
                      <a:pt x="1080" y="2623"/>
                    </a:cubicBezTo>
                    <a:cubicBezTo>
                      <a:pt x="892" y="2623"/>
                      <a:pt x="892" y="2623"/>
                      <a:pt x="857" y="2427"/>
                    </a:cubicBezTo>
                    <a:cubicBezTo>
                      <a:pt x="839" y="2364"/>
                      <a:pt x="830" y="2311"/>
                      <a:pt x="812" y="2248"/>
                    </a:cubicBezTo>
                    <a:cubicBezTo>
                      <a:pt x="687" y="1615"/>
                      <a:pt x="562" y="991"/>
                      <a:pt x="429" y="366"/>
                    </a:cubicBezTo>
                    <a:cubicBezTo>
                      <a:pt x="411" y="259"/>
                      <a:pt x="411" y="116"/>
                      <a:pt x="348" y="63"/>
                    </a:cubicBezTo>
                    <a:cubicBezTo>
                      <a:pt x="277" y="0"/>
                      <a:pt x="134" y="18"/>
                      <a:pt x="27" y="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59;p51">
                <a:extLst>
                  <a:ext uri="{FF2B5EF4-FFF2-40B4-BE49-F238E27FC236}">
                    <a16:creationId xmlns:a16="http://schemas.microsoft.com/office/drawing/2014/main" id="{10DD6CE7-0547-CE58-CF5D-DC1526B9AA5B}"/>
                  </a:ext>
                </a:extLst>
              </p:cNvPr>
              <p:cNvSpPr/>
              <p:nvPr/>
            </p:nvSpPr>
            <p:spPr>
              <a:xfrm>
                <a:off x="5190368" y="456068"/>
                <a:ext cx="114038" cy="235303"/>
              </a:xfrm>
              <a:custGeom>
                <a:avLst/>
                <a:gdLst/>
                <a:ahLst/>
                <a:cxnLst/>
                <a:rect l="l" t="t" r="r" b="b"/>
                <a:pathLst>
                  <a:path w="2383" h="4917" extrusionOk="0">
                    <a:moveTo>
                      <a:pt x="375" y="1"/>
                    </a:moveTo>
                    <a:cubicBezTo>
                      <a:pt x="242" y="27"/>
                      <a:pt x="126" y="54"/>
                      <a:pt x="1" y="81"/>
                    </a:cubicBezTo>
                    <a:cubicBezTo>
                      <a:pt x="19" y="143"/>
                      <a:pt x="28" y="179"/>
                      <a:pt x="36" y="224"/>
                    </a:cubicBezTo>
                    <a:cubicBezTo>
                      <a:pt x="206" y="714"/>
                      <a:pt x="367" y="1214"/>
                      <a:pt x="527" y="1705"/>
                    </a:cubicBezTo>
                    <a:cubicBezTo>
                      <a:pt x="643" y="2061"/>
                      <a:pt x="795" y="2418"/>
                      <a:pt x="848" y="2802"/>
                    </a:cubicBezTo>
                    <a:cubicBezTo>
                      <a:pt x="813" y="2838"/>
                      <a:pt x="768" y="2873"/>
                      <a:pt x="714" y="2909"/>
                    </a:cubicBezTo>
                    <a:cubicBezTo>
                      <a:pt x="946" y="3578"/>
                      <a:pt x="1169" y="4238"/>
                      <a:pt x="1401" y="4916"/>
                    </a:cubicBezTo>
                    <a:cubicBezTo>
                      <a:pt x="1731" y="4854"/>
                      <a:pt x="2062" y="4800"/>
                      <a:pt x="2383" y="4756"/>
                    </a:cubicBezTo>
                    <a:cubicBezTo>
                      <a:pt x="2115" y="4078"/>
                      <a:pt x="1856" y="3435"/>
                      <a:pt x="1589" y="2775"/>
                    </a:cubicBezTo>
                    <a:cubicBezTo>
                      <a:pt x="1553" y="2784"/>
                      <a:pt x="1500" y="2793"/>
                      <a:pt x="1437" y="2802"/>
                    </a:cubicBezTo>
                    <a:cubicBezTo>
                      <a:pt x="1384" y="2695"/>
                      <a:pt x="1321" y="2597"/>
                      <a:pt x="1276" y="2481"/>
                    </a:cubicBezTo>
                    <a:cubicBezTo>
                      <a:pt x="1000" y="1705"/>
                      <a:pt x="714" y="929"/>
                      <a:pt x="438" y="143"/>
                    </a:cubicBezTo>
                    <a:cubicBezTo>
                      <a:pt x="420" y="99"/>
                      <a:pt x="402" y="54"/>
                      <a:pt x="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60;p51">
                <a:extLst>
                  <a:ext uri="{FF2B5EF4-FFF2-40B4-BE49-F238E27FC236}">
                    <a16:creationId xmlns:a16="http://schemas.microsoft.com/office/drawing/2014/main" id="{52E320F7-625C-7C19-FDE2-A4454A9949BD}"/>
                  </a:ext>
                </a:extLst>
              </p:cNvPr>
              <p:cNvSpPr/>
              <p:nvPr/>
            </p:nvSpPr>
            <p:spPr>
              <a:xfrm>
                <a:off x="4837719" y="442860"/>
                <a:ext cx="68815" cy="233532"/>
              </a:xfrm>
              <a:custGeom>
                <a:avLst/>
                <a:gdLst/>
                <a:ahLst/>
                <a:cxnLst/>
                <a:rect l="l" t="t" r="r" b="b"/>
                <a:pathLst>
                  <a:path w="1438" h="4880" extrusionOk="0">
                    <a:moveTo>
                      <a:pt x="1" y="0"/>
                    </a:moveTo>
                    <a:cubicBezTo>
                      <a:pt x="1" y="98"/>
                      <a:pt x="10" y="179"/>
                      <a:pt x="19" y="268"/>
                    </a:cubicBezTo>
                    <a:cubicBezTo>
                      <a:pt x="63" y="625"/>
                      <a:pt x="99" y="981"/>
                      <a:pt x="153" y="1338"/>
                    </a:cubicBezTo>
                    <a:cubicBezTo>
                      <a:pt x="215" y="1749"/>
                      <a:pt x="304" y="2159"/>
                      <a:pt x="376" y="2569"/>
                    </a:cubicBezTo>
                    <a:cubicBezTo>
                      <a:pt x="411" y="2730"/>
                      <a:pt x="411" y="2748"/>
                      <a:pt x="260" y="2810"/>
                    </a:cubicBezTo>
                    <a:cubicBezTo>
                      <a:pt x="251" y="2819"/>
                      <a:pt x="242" y="2828"/>
                      <a:pt x="215" y="2846"/>
                    </a:cubicBezTo>
                    <a:cubicBezTo>
                      <a:pt x="358" y="3524"/>
                      <a:pt x="492" y="4202"/>
                      <a:pt x="625" y="4880"/>
                    </a:cubicBezTo>
                    <a:lnTo>
                      <a:pt x="1428" y="4880"/>
                    </a:lnTo>
                    <a:cubicBezTo>
                      <a:pt x="1437" y="4871"/>
                      <a:pt x="1437" y="4862"/>
                      <a:pt x="1437" y="4862"/>
                    </a:cubicBezTo>
                    <a:cubicBezTo>
                      <a:pt x="1330" y="4202"/>
                      <a:pt x="1223" y="3542"/>
                      <a:pt x="1116" y="2882"/>
                    </a:cubicBezTo>
                    <a:cubicBezTo>
                      <a:pt x="1107" y="2819"/>
                      <a:pt x="1080" y="2784"/>
                      <a:pt x="1027" y="2775"/>
                    </a:cubicBezTo>
                    <a:cubicBezTo>
                      <a:pt x="947" y="2757"/>
                      <a:pt x="902" y="2703"/>
                      <a:pt x="884" y="2623"/>
                    </a:cubicBezTo>
                    <a:cubicBezTo>
                      <a:pt x="875" y="2561"/>
                      <a:pt x="857" y="2498"/>
                      <a:pt x="848" y="2427"/>
                    </a:cubicBezTo>
                    <a:cubicBezTo>
                      <a:pt x="759" y="1749"/>
                      <a:pt x="679" y="1071"/>
                      <a:pt x="599" y="402"/>
                    </a:cubicBezTo>
                    <a:cubicBezTo>
                      <a:pt x="581" y="268"/>
                      <a:pt x="581" y="143"/>
                      <a:pt x="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61;p51">
                <a:extLst>
                  <a:ext uri="{FF2B5EF4-FFF2-40B4-BE49-F238E27FC236}">
                    <a16:creationId xmlns:a16="http://schemas.microsoft.com/office/drawing/2014/main" id="{16E3A7AE-CE2B-61E2-BA77-F050460627AC}"/>
                  </a:ext>
                </a:extLst>
              </p:cNvPr>
              <p:cNvSpPr/>
              <p:nvPr/>
            </p:nvSpPr>
            <p:spPr>
              <a:xfrm>
                <a:off x="4421087" y="599971"/>
                <a:ext cx="149451" cy="204102"/>
              </a:xfrm>
              <a:custGeom>
                <a:avLst/>
                <a:gdLst/>
                <a:ahLst/>
                <a:cxnLst/>
                <a:rect l="l" t="t" r="r" b="b"/>
                <a:pathLst>
                  <a:path w="3123" h="4265" extrusionOk="0">
                    <a:moveTo>
                      <a:pt x="393" y="0"/>
                    </a:moveTo>
                    <a:cubicBezTo>
                      <a:pt x="294" y="98"/>
                      <a:pt x="196" y="187"/>
                      <a:pt x="107" y="277"/>
                    </a:cubicBezTo>
                    <a:cubicBezTo>
                      <a:pt x="0" y="375"/>
                      <a:pt x="0" y="402"/>
                      <a:pt x="71" y="518"/>
                    </a:cubicBezTo>
                    <a:cubicBezTo>
                      <a:pt x="366" y="1017"/>
                      <a:pt x="651" y="1517"/>
                      <a:pt x="964" y="1998"/>
                    </a:cubicBezTo>
                    <a:cubicBezTo>
                      <a:pt x="1410" y="2703"/>
                      <a:pt x="1873" y="3390"/>
                      <a:pt x="2328" y="4086"/>
                    </a:cubicBezTo>
                    <a:cubicBezTo>
                      <a:pt x="2373" y="4148"/>
                      <a:pt x="2418" y="4202"/>
                      <a:pt x="2462" y="4264"/>
                    </a:cubicBezTo>
                    <a:cubicBezTo>
                      <a:pt x="2694" y="4059"/>
                      <a:pt x="2908" y="3872"/>
                      <a:pt x="3122" y="3684"/>
                    </a:cubicBezTo>
                    <a:cubicBezTo>
                      <a:pt x="2783" y="3185"/>
                      <a:pt x="2444" y="2694"/>
                      <a:pt x="2105" y="2204"/>
                    </a:cubicBezTo>
                    <a:cubicBezTo>
                      <a:pt x="2033" y="2223"/>
                      <a:pt x="1986" y="2235"/>
                      <a:pt x="1950" y="2235"/>
                    </a:cubicBezTo>
                    <a:cubicBezTo>
                      <a:pt x="1885" y="2235"/>
                      <a:pt x="1856" y="2194"/>
                      <a:pt x="1775" y="2079"/>
                    </a:cubicBezTo>
                    <a:cubicBezTo>
                      <a:pt x="1704" y="1963"/>
                      <a:pt x="1642" y="1847"/>
                      <a:pt x="1561" y="1731"/>
                    </a:cubicBezTo>
                    <a:cubicBezTo>
                      <a:pt x="1240" y="1258"/>
                      <a:pt x="919" y="785"/>
                      <a:pt x="598" y="312"/>
                    </a:cubicBezTo>
                    <a:cubicBezTo>
                      <a:pt x="535" y="214"/>
                      <a:pt x="464" y="107"/>
                      <a:pt x="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62;p51">
                <a:extLst>
                  <a:ext uri="{FF2B5EF4-FFF2-40B4-BE49-F238E27FC236}">
                    <a16:creationId xmlns:a16="http://schemas.microsoft.com/office/drawing/2014/main" id="{227FAB3E-F444-0F98-D092-B291371EB749}"/>
                  </a:ext>
                </a:extLst>
              </p:cNvPr>
              <p:cNvSpPr/>
              <p:nvPr/>
            </p:nvSpPr>
            <p:spPr>
              <a:xfrm>
                <a:off x="4660988" y="455207"/>
                <a:ext cx="113177" cy="233580"/>
              </a:xfrm>
              <a:custGeom>
                <a:avLst/>
                <a:gdLst/>
                <a:ahLst/>
                <a:cxnLst/>
                <a:rect l="l" t="t" r="r" b="b"/>
                <a:pathLst>
                  <a:path w="2365" h="4881" extrusionOk="0">
                    <a:moveTo>
                      <a:pt x="714" y="1"/>
                    </a:moveTo>
                    <a:cubicBezTo>
                      <a:pt x="465" y="63"/>
                      <a:pt x="224" y="126"/>
                      <a:pt x="1" y="188"/>
                    </a:cubicBezTo>
                    <a:cubicBezTo>
                      <a:pt x="99" y="474"/>
                      <a:pt x="197" y="750"/>
                      <a:pt x="304" y="1018"/>
                    </a:cubicBezTo>
                    <a:cubicBezTo>
                      <a:pt x="545" y="1616"/>
                      <a:pt x="786" y="2204"/>
                      <a:pt x="1027" y="2802"/>
                    </a:cubicBezTo>
                    <a:cubicBezTo>
                      <a:pt x="1053" y="2865"/>
                      <a:pt x="1071" y="2945"/>
                      <a:pt x="1062" y="3007"/>
                    </a:cubicBezTo>
                    <a:cubicBezTo>
                      <a:pt x="1053" y="3061"/>
                      <a:pt x="982" y="3096"/>
                      <a:pt x="937" y="3132"/>
                    </a:cubicBezTo>
                    <a:cubicBezTo>
                      <a:pt x="1196" y="3712"/>
                      <a:pt x="1446" y="4292"/>
                      <a:pt x="1705" y="4881"/>
                    </a:cubicBezTo>
                    <a:cubicBezTo>
                      <a:pt x="1919" y="4827"/>
                      <a:pt x="2142" y="4783"/>
                      <a:pt x="2365" y="4729"/>
                    </a:cubicBezTo>
                    <a:cubicBezTo>
                      <a:pt x="2168" y="4131"/>
                      <a:pt x="1981" y="3543"/>
                      <a:pt x="1785" y="2954"/>
                    </a:cubicBezTo>
                    <a:cubicBezTo>
                      <a:pt x="1766" y="2957"/>
                      <a:pt x="1749" y="2959"/>
                      <a:pt x="1732" y="2959"/>
                    </a:cubicBezTo>
                    <a:cubicBezTo>
                      <a:pt x="1620" y="2959"/>
                      <a:pt x="1547" y="2883"/>
                      <a:pt x="1508" y="2766"/>
                    </a:cubicBezTo>
                    <a:cubicBezTo>
                      <a:pt x="1473" y="2668"/>
                      <a:pt x="1419" y="2570"/>
                      <a:pt x="1392" y="2472"/>
                    </a:cubicBezTo>
                    <a:cubicBezTo>
                      <a:pt x="1187" y="1749"/>
                      <a:pt x="991" y="1036"/>
                      <a:pt x="795" y="313"/>
                    </a:cubicBezTo>
                    <a:cubicBezTo>
                      <a:pt x="768" y="215"/>
                      <a:pt x="750" y="117"/>
                      <a:pt x="7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63;p51">
                <a:extLst>
                  <a:ext uri="{FF2B5EF4-FFF2-40B4-BE49-F238E27FC236}">
                    <a16:creationId xmlns:a16="http://schemas.microsoft.com/office/drawing/2014/main" id="{73E95192-3FB0-AB6F-B0F9-A1428F9E5EF9}"/>
                  </a:ext>
                </a:extLst>
              </p:cNvPr>
              <p:cNvSpPr/>
              <p:nvPr/>
            </p:nvSpPr>
            <p:spPr>
              <a:xfrm>
                <a:off x="4777565" y="442860"/>
                <a:ext cx="80301" cy="234394"/>
              </a:xfrm>
              <a:custGeom>
                <a:avLst/>
                <a:gdLst/>
                <a:ahLst/>
                <a:cxnLst/>
                <a:rect l="l" t="t" r="r" b="b"/>
                <a:pathLst>
                  <a:path w="1678" h="4898" extrusionOk="0">
                    <a:moveTo>
                      <a:pt x="607" y="0"/>
                    </a:moveTo>
                    <a:cubicBezTo>
                      <a:pt x="393" y="9"/>
                      <a:pt x="196" y="18"/>
                      <a:pt x="0" y="36"/>
                    </a:cubicBezTo>
                    <a:cubicBezTo>
                      <a:pt x="330" y="1668"/>
                      <a:pt x="660" y="3283"/>
                      <a:pt x="981" y="4898"/>
                    </a:cubicBezTo>
                    <a:cubicBezTo>
                      <a:pt x="1231" y="4889"/>
                      <a:pt x="1445" y="4889"/>
                      <a:pt x="1677" y="4880"/>
                    </a:cubicBezTo>
                    <a:cubicBezTo>
                      <a:pt x="1535" y="4202"/>
                      <a:pt x="1401" y="3542"/>
                      <a:pt x="1258" y="2882"/>
                    </a:cubicBezTo>
                    <a:cubicBezTo>
                      <a:pt x="1233" y="2883"/>
                      <a:pt x="1212" y="2883"/>
                      <a:pt x="1192" y="2883"/>
                    </a:cubicBezTo>
                    <a:cubicBezTo>
                      <a:pt x="1055" y="2883"/>
                      <a:pt x="1028" y="2849"/>
                      <a:pt x="981" y="2685"/>
                    </a:cubicBezTo>
                    <a:cubicBezTo>
                      <a:pt x="964" y="2614"/>
                      <a:pt x="955" y="2543"/>
                      <a:pt x="937" y="2471"/>
                    </a:cubicBezTo>
                    <a:cubicBezTo>
                      <a:pt x="794" y="1713"/>
                      <a:pt x="696" y="946"/>
                      <a:pt x="634" y="170"/>
                    </a:cubicBezTo>
                    <a:cubicBezTo>
                      <a:pt x="625" y="116"/>
                      <a:pt x="616" y="63"/>
                      <a:pt x="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64;p51">
                <a:extLst>
                  <a:ext uri="{FF2B5EF4-FFF2-40B4-BE49-F238E27FC236}">
                    <a16:creationId xmlns:a16="http://schemas.microsoft.com/office/drawing/2014/main" id="{8C3F4D76-80A2-C5CA-78C6-1ABB09F14040}"/>
                  </a:ext>
                </a:extLst>
              </p:cNvPr>
              <p:cNvSpPr/>
              <p:nvPr/>
            </p:nvSpPr>
            <p:spPr>
              <a:xfrm>
                <a:off x="4462051" y="565802"/>
                <a:ext cx="149451" cy="204102"/>
              </a:xfrm>
              <a:custGeom>
                <a:avLst/>
                <a:gdLst/>
                <a:ahLst/>
                <a:cxnLst/>
                <a:rect l="l" t="t" r="r" b="b"/>
                <a:pathLst>
                  <a:path w="3123" h="4265" extrusionOk="0">
                    <a:moveTo>
                      <a:pt x="286" y="0"/>
                    </a:moveTo>
                    <a:cubicBezTo>
                      <a:pt x="188" y="99"/>
                      <a:pt x="90" y="179"/>
                      <a:pt x="0" y="268"/>
                    </a:cubicBezTo>
                    <a:cubicBezTo>
                      <a:pt x="277" y="687"/>
                      <a:pt x="545" y="1098"/>
                      <a:pt x="821" y="1508"/>
                    </a:cubicBezTo>
                    <a:cubicBezTo>
                      <a:pt x="1035" y="1838"/>
                      <a:pt x="1258" y="2168"/>
                      <a:pt x="1481" y="2498"/>
                    </a:cubicBezTo>
                    <a:cubicBezTo>
                      <a:pt x="1535" y="2579"/>
                      <a:pt x="1562" y="2668"/>
                      <a:pt x="1472" y="2748"/>
                    </a:cubicBezTo>
                    <a:cubicBezTo>
                      <a:pt x="1428" y="2793"/>
                      <a:pt x="1464" y="2837"/>
                      <a:pt x="1490" y="2873"/>
                    </a:cubicBezTo>
                    <a:cubicBezTo>
                      <a:pt x="1713" y="3212"/>
                      <a:pt x="1936" y="3551"/>
                      <a:pt x="2159" y="3881"/>
                    </a:cubicBezTo>
                    <a:cubicBezTo>
                      <a:pt x="2249" y="4015"/>
                      <a:pt x="2347" y="4140"/>
                      <a:pt x="2445" y="4265"/>
                    </a:cubicBezTo>
                    <a:cubicBezTo>
                      <a:pt x="2677" y="4095"/>
                      <a:pt x="2900" y="3944"/>
                      <a:pt x="3123" y="3783"/>
                    </a:cubicBezTo>
                    <a:cubicBezTo>
                      <a:pt x="2802" y="3283"/>
                      <a:pt x="2489" y="2793"/>
                      <a:pt x="2168" y="2302"/>
                    </a:cubicBezTo>
                    <a:cubicBezTo>
                      <a:pt x="2142" y="2311"/>
                      <a:pt x="2115" y="2329"/>
                      <a:pt x="2088" y="2338"/>
                    </a:cubicBezTo>
                    <a:cubicBezTo>
                      <a:pt x="2051" y="2355"/>
                      <a:pt x="2022" y="2364"/>
                      <a:pt x="1998" y="2364"/>
                    </a:cubicBezTo>
                    <a:cubicBezTo>
                      <a:pt x="1958" y="2364"/>
                      <a:pt x="1927" y="2339"/>
                      <a:pt x="1883" y="2284"/>
                    </a:cubicBezTo>
                    <a:cubicBezTo>
                      <a:pt x="1544" y="1794"/>
                      <a:pt x="1205" y="1303"/>
                      <a:pt x="866" y="812"/>
                    </a:cubicBezTo>
                    <a:cubicBezTo>
                      <a:pt x="678" y="545"/>
                      <a:pt x="491" y="277"/>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65;p51">
                <a:extLst>
                  <a:ext uri="{FF2B5EF4-FFF2-40B4-BE49-F238E27FC236}">
                    <a16:creationId xmlns:a16="http://schemas.microsoft.com/office/drawing/2014/main" id="{3D513F76-48C7-DA56-98B7-F9D4A0646B9B}"/>
                  </a:ext>
                </a:extLst>
              </p:cNvPr>
              <p:cNvSpPr/>
              <p:nvPr/>
            </p:nvSpPr>
            <p:spPr>
              <a:xfrm>
                <a:off x="5002104" y="458222"/>
                <a:ext cx="61111" cy="234394"/>
              </a:xfrm>
              <a:custGeom>
                <a:avLst/>
                <a:gdLst/>
                <a:ahLst/>
                <a:cxnLst/>
                <a:rect l="l" t="t" r="r" b="b"/>
                <a:pathLst>
                  <a:path w="1277" h="4898" extrusionOk="0">
                    <a:moveTo>
                      <a:pt x="1" y="0"/>
                    </a:moveTo>
                    <a:lnTo>
                      <a:pt x="1" y="0"/>
                    </a:lnTo>
                    <a:cubicBezTo>
                      <a:pt x="54" y="509"/>
                      <a:pt x="108" y="999"/>
                      <a:pt x="170" y="1490"/>
                    </a:cubicBezTo>
                    <a:cubicBezTo>
                      <a:pt x="206" y="1802"/>
                      <a:pt x="268" y="2124"/>
                      <a:pt x="331" y="2436"/>
                    </a:cubicBezTo>
                    <a:cubicBezTo>
                      <a:pt x="349" y="2587"/>
                      <a:pt x="340" y="2605"/>
                      <a:pt x="197" y="2641"/>
                    </a:cubicBezTo>
                    <a:cubicBezTo>
                      <a:pt x="188" y="2650"/>
                      <a:pt x="170" y="2650"/>
                      <a:pt x="143" y="2650"/>
                    </a:cubicBezTo>
                    <a:cubicBezTo>
                      <a:pt x="259" y="3372"/>
                      <a:pt x="375" y="4077"/>
                      <a:pt x="482" y="4791"/>
                    </a:cubicBezTo>
                    <a:cubicBezTo>
                      <a:pt x="750" y="4827"/>
                      <a:pt x="1009" y="4862"/>
                      <a:pt x="1276" y="4898"/>
                    </a:cubicBezTo>
                    <a:cubicBezTo>
                      <a:pt x="1142" y="4175"/>
                      <a:pt x="1018" y="3462"/>
                      <a:pt x="893" y="2757"/>
                    </a:cubicBezTo>
                    <a:cubicBezTo>
                      <a:pt x="866" y="2758"/>
                      <a:pt x="843" y="2759"/>
                      <a:pt x="822" y="2759"/>
                    </a:cubicBezTo>
                    <a:cubicBezTo>
                      <a:pt x="674" y="2759"/>
                      <a:pt x="656" y="2724"/>
                      <a:pt x="625" y="2552"/>
                    </a:cubicBezTo>
                    <a:cubicBezTo>
                      <a:pt x="607" y="2463"/>
                      <a:pt x="589" y="2373"/>
                      <a:pt x="580" y="2275"/>
                    </a:cubicBezTo>
                    <a:cubicBezTo>
                      <a:pt x="500" y="1633"/>
                      <a:pt x="420" y="982"/>
                      <a:pt x="340" y="330"/>
                    </a:cubicBezTo>
                    <a:cubicBezTo>
                      <a:pt x="331" y="241"/>
                      <a:pt x="331" y="152"/>
                      <a:pt x="322" y="45"/>
                    </a:cubicBezTo>
                    <a:cubicBezTo>
                      <a:pt x="215" y="36"/>
                      <a:pt x="117" y="18"/>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66;p51">
                <a:extLst>
                  <a:ext uri="{FF2B5EF4-FFF2-40B4-BE49-F238E27FC236}">
                    <a16:creationId xmlns:a16="http://schemas.microsoft.com/office/drawing/2014/main" id="{29C02E51-FEA1-9FB6-C732-0410F69CBC22}"/>
                  </a:ext>
                </a:extLst>
              </p:cNvPr>
              <p:cNvSpPr/>
              <p:nvPr/>
            </p:nvSpPr>
            <p:spPr>
              <a:xfrm>
                <a:off x="4608921" y="476981"/>
                <a:ext cx="124279" cy="222478"/>
              </a:xfrm>
              <a:custGeom>
                <a:avLst/>
                <a:gdLst/>
                <a:ahLst/>
                <a:cxnLst/>
                <a:rect l="l" t="t" r="r" b="b"/>
                <a:pathLst>
                  <a:path w="2597" h="4649" extrusionOk="0">
                    <a:moveTo>
                      <a:pt x="366" y="1"/>
                    </a:moveTo>
                    <a:cubicBezTo>
                      <a:pt x="241" y="45"/>
                      <a:pt x="125" y="90"/>
                      <a:pt x="0" y="135"/>
                    </a:cubicBezTo>
                    <a:cubicBezTo>
                      <a:pt x="45" y="215"/>
                      <a:pt x="81" y="295"/>
                      <a:pt x="116" y="367"/>
                    </a:cubicBezTo>
                    <a:cubicBezTo>
                      <a:pt x="241" y="607"/>
                      <a:pt x="366" y="848"/>
                      <a:pt x="491" y="1098"/>
                    </a:cubicBezTo>
                    <a:cubicBezTo>
                      <a:pt x="678" y="1464"/>
                      <a:pt x="857" y="1830"/>
                      <a:pt x="1044" y="2204"/>
                    </a:cubicBezTo>
                    <a:cubicBezTo>
                      <a:pt x="1107" y="2329"/>
                      <a:pt x="1178" y="2445"/>
                      <a:pt x="1231" y="2579"/>
                    </a:cubicBezTo>
                    <a:cubicBezTo>
                      <a:pt x="1312" y="2749"/>
                      <a:pt x="1312" y="2749"/>
                      <a:pt x="1160" y="2882"/>
                    </a:cubicBezTo>
                    <a:cubicBezTo>
                      <a:pt x="1463" y="3471"/>
                      <a:pt x="1758" y="4060"/>
                      <a:pt x="2061" y="4649"/>
                    </a:cubicBezTo>
                    <a:cubicBezTo>
                      <a:pt x="2248" y="4595"/>
                      <a:pt x="2418" y="4533"/>
                      <a:pt x="2596" y="4479"/>
                    </a:cubicBezTo>
                    <a:cubicBezTo>
                      <a:pt x="2329" y="3890"/>
                      <a:pt x="2061" y="3319"/>
                      <a:pt x="1793" y="2731"/>
                    </a:cubicBezTo>
                    <a:cubicBezTo>
                      <a:pt x="1779" y="2733"/>
                      <a:pt x="1765" y="2733"/>
                      <a:pt x="1752" y="2733"/>
                    </a:cubicBezTo>
                    <a:cubicBezTo>
                      <a:pt x="1635" y="2733"/>
                      <a:pt x="1565" y="2664"/>
                      <a:pt x="1517" y="2552"/>
                    </a:cubicBezTo>
                    <a:cubicBezTo>
                      <a:pt x="1463" y="2454"/>
                      <a:pt x="1401" y="2356"/>
                      <a:pt x="1356" y="2249"/>
                    </a:cubicBezTo>
                    <a:cubicBezTo>
                      <a:pt x="1071" y="1616"/>
                      <a:pt x="794" y="973"/>
                      <a:pt x="518" y="331"/>
                    </a:cubicBezTo>
                    <a:cubicBezTo>
                      <a:pt x="464" y="215"/>
                      <a:pt x="420" y="108"/>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 name="Google Shape;1282;p51">
            <a:extLst>
              <a:ext uri="{FF2B5EF4-FFF2-40B4-BE49-F238E27FC236}">
                <a16:creationId xmlns:a16="http://schemas.microsoft.com/office/drawing/2014/main" id="{A0230615-E20E-CF5B-CC5B-A1CD28BB2408}"/>
              </a:ext>
            </a:extLst>
          </p:cNvPr>
          <p:cNvGrpSpPr/>
          <p:nvPr/>
        </p:nvGrpSpPr>
        <p:grpSpPr>
          <a:xfrm>
            <a:off x="4963553" y="2325537"/>
            <a:ext cx="1710674" cy="1231026"/>
            <a:chOff x="159100" y="2106185"/>
            <a:chExt cx="1053241" cy="757927"/>
          </a:xfrm>
        </p:grpSpPr>
        <p:sp>
          <p:nvSpPr>
            <p:cNvPr id="47" name="Google Shape;1283;p51">
              <a:extLst>
                <a:ext uri="{FF2B5EF4-FFF2-40B4-BE49-F238E27FC236}">
                  <a16:creationId xmlns:a16="http://schemas.microsoft.com/office/drawing/2014/main" id="{4D23EABE-7527-06AF-90F9-5A83EBB75038}"/>
                </a:ext>
              </a:extLst>
            </p:cNvPr>
            <p:cNvSpPr/>
            <p:nvPr/>
          </p:nvSpPr>
          <p:spPr>
            <a:xfrm>
              <a:off x="952740" y="2249465"/>
              <a:ext cx="213098" cy="447971"/>
            </a:xfrm>
            <a:custGeom>
              <a:avLst/>
              <a:gdLst/>
              <a:ahLst/>
              <a:cxnLst/>
              <a:rect l="l" t="t" r="r" b="b"/>
              <a:pathLst>
                <a:path w="4453" h="9361" extrusionOk="0">
                  <a:moveTo>
                    <a:pt x="2697" y="0"/>
                  </a:moveTo>
                  <a:cubicBezTo>
                    <a:pt x="2452" y="0"/>
                    <a:pt x="2273" y="132"/>
                    <a:pt x="2150" y="404"/>
                  </a:cubicBezTo>
                  <a:cubicBezTo>
                    <a:pt x="2034" y="654"/>
                    <a:pt x="1945" y="904"/>
                    <a:pt x="1865" y="1163"/>
                  </a:cubicBezTo>
                  <a:cubicBezTo>
                    <a:pt x="1517" y="2260"/>
                    <a:pt x="1178" y="3348"/>
                    <a:pt x="902" y="4463"/>
                  </a:cubicBezTo>
                  <a:cubicBezTo>
                    <a:pt x="678" y="5329"/>
                    <a:pt x="447" y="6185"/>
                    <a:pt x="232" y="7050"/>
                  </a:cubicBezTo>
                  <a:cubicBezTo>
                    <a:pt x="125" y="7470"/>
                    <a:pt x="36" y="7889"/>
                    <a:pt x="9" y="8326"/>
                  </a:cubicBezTo>
                  <a:cubicBezTo>
                    <a:pt x="0" y="8576"/>
                    <a:pt x="90" y="8763"/>
                    <a:pt x="313" y="8888"/>
                  </a:cubicBezTo>
                  <a:cubicBezTo>
                    <a:pt x="384" y="8924"/>
                    <a:pt x="447" y="8960"/>
                    <a:pt x="527" y="8977"/>
                  </a:cubicBezTo>
                  <a:cubicBezTo>
                    <a:pt x="1053" y="9156"/>
                    <a:pt x="1606" y="9236"/>
                    <a:pt x="2177" y="9361"/>
                  </a:cubicBezTo>
                  <a:cubicBezTo>
                    <a:pt x="2936" y="6399"/>
                    <a:pt x="3694" y="3464"/>
                    <a:pt x="4452" y="529"/>
                  </a:cubicBezTo>
                  <a:cubicBezTo>
                    <a:pt x="4434" y="511"/>
                    <a:pt x="4434" y="502"/>
                    <a:pt x="4425" y="502"/>
                  </a:cubicBezTo>
                  <a:cubicBezTo>
                    <a:pt x="3935" y="351"/>
                    <a:pt x="3444" y="181"/>
                    <a:pt x="2944" y="39"/>
                  </a:cubicBezTo>
                  <a:cubicBezTo>
                    <a:pt x="2855" y="13"/>
                    <a:pt x="2773" y="0"/>
                    <a:pt x="26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1284;p51">
              <a:extLst>
                <a:ext uri="{FF2B5EF4-FFF2-40B4-BE49-F238E27FC236}">
                  <a16:creationId xmlns:a16="http://schemas.microsoft.com/office/drawing/2014/main" id="{C897B30E-1ED4-B33C-9E08-4708B99DC0AD}"/>
                </a:ext>
              </a:extLst>
            </p:cNvPr>
            <p:cNvGrpSpPr/>
            <p:nvPr/>
          </p:nvGrpSpPr>
          <p:grpSpPr>
            <a:xfrm>
              <a:off x="442980" y="2123221"/>
              <a:ext cx="549526" cy="575410"/>
              <a:chOff x="442980" y="2123221"/>
              <a:chExt cx="549526" cy="575410"/>
            </a:xfrm>
          </p:grpSpPr>
          <p:sp>
            <p:nvSpPr>
              <p:cNvPr id="1208" name="Google Shape;1285;p51">
                <a:extLst>
                  <a:ext uri="{FF2B5EF4-FFF2-40B4-BE49-F238E27FC236}">
                    <a16:creationId xmlns:a16="http://schemas.microsoft.com/office/drawing/2014/main" id="{FCC03917-9186-2CC1-CC3B-51BFA33CB84C}"/>
                  </a:ext>
                </a:extLst>
              </p:cNvPr>
              <p:cNvSpPr/>
              <p:nvPr/>
            </p:nvSpPr>
            <p:spPr>
              <a:xfrm>
                <a:off x="575780" y="2140306"/>
                <a:ext cx="140502" cy="531956"/>
              </a:xfrm>
              <a:custGeom>
                <a:avLst/>
                <a:gdLst/>
                <a:ahLst/>
                <a:cxnLst/>
                <a:rect l="l" t="t" r="r" b="b"/>
                <a:pathLst>
                  <a:path w="2936" h="11116" extrusionOk="0">
                    <a:moveTo>
                      <a:pt x="1026" y="0"/>
                    </a:moveTo>
                    <a:cubicBezTo>
                      <a:pt x="901" y="125"/>
                      <a:pt x="776" y="250"/>
                      <a:pt x="651" y="366"/>
                    </a:cubicBezTo>
                    <a:cubicBezTo>
                      <a:pt x="592" y="421"/>
                      <a:pt x="547" y="445"/>
                      <a:pt x="499" y="445"/>
                    </a:cubicBezTo>
                    <a:cubicBezTo>
                      <a:pt x="453" y="445"/>
                      <a:pt x="405" y="423"/>
                      <a:pt x="339" y="384"/>
                    </a:cubicBezTo>
                    <a:cubicBezTo>
                      <a:pt x="232" y="321"/>
                      <a:pt x="125" y="250"/>
                      <a:pt x="0" y="170"/>
                    </a:cubicBezTo>
                    <a:lnTo>
                      <a:pt x="0" y="170"/>
                    </a:lnTo>
                    <a:cubicBezTo>
                      <a:pt x="0" y="223"/>
                      <a:pt x="0" y="241"/>
                      <a:pt x="9" y="268"/>
                    </a:cubicBezTo>
                    <a:cubicBezTo>
                      <a:pt x="80" y="544"/>
                      <a:pt x="152" y="830"/>
                      <a:pt x="223" y="1106"/>
                    </a:cubicBezTo>
                    <a:cubicBezTo>
                      <a:pt x="500" y="2212"/>
                      <a:pt x="785" y="3328"/>
                      <a:pt x="1062" y="4434"/>
                    </a:cubicBezTo>
                    <a:cubicBezTo>
                      <a:pt x="1329" y="5478"/>
                      <a:pt x="1588" y="6521"/>
                      <a:pt x="1856" y="7556"/>
                    </a:cubicBezTo>
                    <a:cubicBezTo>
                      <a:pt x="2132" y="8653"/>
                      <a:pt x="2409" y="9742"/>
                      <a:pt x="2685" y="10830"/>
                    </a:cubicBezTo>
                    <a:cubicBezTo>
                      <a:pt x="2721" y="10982"/>
                      <a:pt x="2810" y="11035"/>
                      <a:pt x="2935" y="11116"/>
                    </a:cubicBezTo>
                    <a:cubicBezTo>
                      <a:pt x="2614" y="9233"/>
                      <a:pt x="2293" y="7387"/>
                      <a:pt x="1999" y="5540"/>
                    </a:cubicBezTo>
                    <a:cubicBezTo>
                      <a:pt x="1749" y="4023"/>
                      <a:pt x="1080" y="89"/>
                      <a:pt x="10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86;p51">
                <a:extLst>
                  <a:ext uri="{FF2B5EF4-FFF2-40B4-BE49-F238E27FC236}">
                    <a16:creationId xmlns:a16="http://schemas.microsoft.com/office/drawing/2014/main" id="{305DD8D3-5029-8A56-9E90-3D0B3C80F406}"/>
                  </a:ext>
                </a:extLst>
              </p:cNvPr>
              <p:cNvSpPr/>
              <p:nvPr/>
            </p:nvSpPr>
            <p:spPr>
              <a:xfrm>
                <a:off x="636796" y="2135185"/>
                <a:ext cx="102123" cy="525113"/>
              </a:xfrm>
              <a:custGeom>
                <a:avLst/>
                <a:gdLst/>
                <a:ahLst/>
                <a:cxnLst/>
                <a:rect l="l" t="t" r="r" b="b"/>
                <a:pathLst>
                  <a:path w="2134" h="10973" extrusionOk="0">
                    <a:moveTo>
                      <a:pt x="964" y="0"/>
                    </a:moveTo>
                    <a:cubicBezTo>
                      <a:pt x="920" y="45"/>
                      <a:pt x="875" y="98"/>
                      <a:pt x="831" y="143"/>
                    </a:cubicBezTo>
                    <a:cubicBezTo>
                      <a:pt x="786" y="196"/>
                      <a:pt x="741" y="241"/>
                      <a:pt x="697" y="285"/>
                    </a:cubicBezTo>
                    <a:cubicBezTo>
                      <a:pt x="626" y="352"/>
                      <a:pt x="572" y="383"/>
                      <a:pt x="517" y="383"/>
                    </a:cubicBezTo>
                    <a:cubicBezTo>
                      <a:pt x="467" y="383"/>
                      <a:pt x="416" y="358"/>
                      <a:pt x="349" y="312"/>
                    </a:cubicBezTo>
                    <a:cubicBezTo>
                      <a:pt x="242" y="232"/>
                      <a:pt x="135" y="152"/>
                      <a:pt x="1" y="45"/>
                    </a:cubicBezTo>
                    <a:lnTo>
                      <a:pt x="1" y="45"/>
                    </a:lnTo>
                    <a:cubicBezTo>
                      <a:pt x="616" y="3702"/>
                      <a:pt x="1232" y="7315"/>
                      <a:pt x="1848" y="10973"/>
                    </a:cubicBezTo>
                    <a:cubicBezTo>
                      <a:pt x="1893" y="10896"/>
                      <a:pt x="1945" y="10867"/>
                      <a:pt x="2001" y="10867"/>
                    </a:cubicBezTo>
                    <a:cubicBezTo>
                      <a:pt x="2043" y="10867"/>
                      <a:pt x="2087" y="10884"/>
                      <a:pt x="2133" y="10910"/>
                    </a:cubicBezTo>
                    <a:cubicBezTo>
                      <a:pt x="1758" y="7297"/>
                      <a:pt x="1393" y="3711"/>
                      <a:pt x="1018" y="116"/>
                    </a:cubicBezTo>
                    <a:cubicBezTo>
                      <a:pt x="1018" y="80"/>
                      <a:pt x="1009" y="54"/>
                      <a:pt x="1000" y="18"/>
                    </a:cubicBezTo>
                    <a:cubicBezTo>
                      <a:pt x="1000" y="18"/>
                      <a:pt x="991" y="9"/>
                      <a:pt x="991" y="9"/>
                    </a:cubicBezTo>
                    <a:cubicBezTo>
                      <a:pt x="982" y="9"/>
                      <a:pt x="982" y="9"/>
                      <a:pt x="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87;p51">
                <a:extLst>
                  <a:ext uri="{FF2B5EF4-FFF2-40B4-BE49-F238E27FC236}">
                    <a16:creationId xmlns:a16="http://schemas.microsoft.com/office/drawing/2014/main" id="{1AF0E6C2-FD80-936F-6A58-90A0DC74D27A}"/>
                  </a:ext>
                </a:extLst>
              </p:cNvPr>
              <p:cNvSpPr/>
              <p:nvPr/>
            </p:nvSpPr>
            <p:spPr>
              <a:xfrm>
                <a:off x="442980" y="2194096"/>
                <a:ext cx="221617" cy="504535"/>
              </a:xfrm>
              <a:custGeom>
                <a:avLst/>
                <a:gdLst/>
                <a:ahLst/>
                <a:cxnLst/>
                <a:rect l="l" t="t" r="r" b="b"/>
                <a:pathLst>
                  <a:path w="4631" h="10543" extrusionOk="0">
                    <a:moveTo>
                      <a:pt x="643" y="0"/>
                    </a:moveTo>
                    <a:cubicBezTo>
                      <a:pt x="616" y="63"/>
                      <a:pt x="598" y="107"/>
                      <a:pt x="572" y="152"/>
                    </a:cubicBezTo>
                    <a:cubicBezTo>
                      <a:pt x="545" y="214"/>
                      <a:pt x="518" y="277"/>
                      <a:pt x="482" y="339"/>
                    </a:cubicBezTo>
                    <a:cubicBezTo>
                      <a:pt x="433" y="414"/>
                      <a:pt x="392" y="445"/>
                      <a:pt x="326" y="445"/>
                    </a:cubicBezTo>
                    <a:cubicBezTo>
                      <a:pt x="297" y="445"/>
                      <a:pt x="264" y="439"/>
                      <a:pt x="224" y="428"/>
                    </a:cubicBezTo>
                    <a:cubicBezTo>
                      <a:pt x="161" y="410"/>
                      <a:pt x="90" y="402"/>
                      <a:pt x="1" y="375"/>
                    </a:cubicBezTo>
                    <a:lnTo>
                      <a:pt x="1" y="375"/>
                    </a:lnTo>
                    <a:cubicBezTo>
                      <a:pt x="19" y="437"/>
                      <a:pt x="28" y="473"/>
                      <a:pt x="45" y="509"/>
                    </a:cubicBezTo>
                    <a:cubicBezTo>
                      <a:pt x="152" y="767"/>
                      <a:pt x="259" y="1017"/>
                      <a:pt x="375" y="1276"/>
                    </a:cubicBezTo>
                    <a:cubicBezTo>
                      <a:pt x="634" y="1882"/>
                      <a:pt x="893" y="2480"/>
                      <a:pt x="1152" y="3078"/>
                    </a:cubicBezTo>
                    <a:cubicBezTo>
                      <a:pt x="1375" y="3595"/>
                      <a:pt x="1598" y="4122"/>
                      <a:pt x="1821" y="4639"/>
                    </a:cubicBezTo>
                    <a:cubicBezTo>
                      <a:pt x="2053" y="5183"/>
                      <a:pt x="2293" y="5736"/>
                      <a:pt x="2525" y="6280"/>
                    </a:cubicBezTo>
                    <a:cubicBezTo>
                      <a:pt x="2731" y="6762"/>
                      <a:pt x="2936" y="7235"/>
                      <a:pt x="3141" y="7717"/>
                    </a:cubicBezTo>
                    <a:cubicBezTo>
                      <a:pt x="3516" y="8582"/>
                      <a:pt x="3890" y="9447"/>
                      <a:pt x="4256" y="10322"/>
                    </a:cubicBezTo>
                    <a:cubicBezTo>
                      <a:pt x="4310" y="10446"/>
                      <a:pt x="4371" y="10543"/>
                      <a:pt x="4515" y="10543"/>
                    </a:cubicBezTo>
                    <a:cubicBezTo>
                      <a:pt x="4537" y="10543"/>
                      <a:pt x="4560" y="10540"/>
                      <a:pt x="4586" y="10536"/>
                    </a:cubicBezTo>
                    <a:cubicBezTo>
                      <a:pt x="4604" y="10438"/>
                      <a:pt x="4631" y="10331"/>
                      <a:pt x="4586" y="10215"/>
                    </a:cubicBezTo>
                    <a:cubicBezTo>
                      <a:pt x="4256" y="9358"/>
                      <a:pt x="3926" y="8502"/>
                      <a:pt x="3596" y="7636"/>
                    </a:cubicBezTo>
                    <a:cubicBezTo>
                      <a:pt x="3293" y="6843"/>
                      <a:pt x="2989" y="6049"/>
                      <a:pt x="2686" y="5255"/>
                    </a:cubicBezTo>
                    <a:cubicBezTo>
                      <a:pt x="2365" y="4425"/>
                      <a:pt x="2053" y="3595"/>
                      <a:pt x="1731" y="2775"/>
                    </a:cubicBezTo>
                    <a:cubicBezTo>
                      <a:pt x="1419" y="1963"/>
                      <a:pt x="1107" y="1151"/>
                      <a:pt x="795" y="348"/>
                    </a:cubicBezTo>
                    <a:cubicBezTo>
                      <a:pt x="750" y="232"/>
                      <a:pt x="697" y="125"/>
                      <a:pt x="6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88;p51">
                <a:extLst>
                  <a:ext uri="{FF2B5EF4-FFF2-40B4-BE49-F238E27FC236}">
                    <a16:creationId xmlns:a16="http://schemas.microsoft.com/office/drawing/2014/main" id="{904407F4-551B-014E-083E-EC13E1FEFB71}"/>
                  </a:ext>
                </a:extLst>
              </p:cNvPr>
              <p:cNvSpPr/>
              <p:nvPr/>
            </p:nvSpPr>
            <p:spPr>
              <a:xfrm>
                <a:off x="840040" y="2133462"/>
                <a:ext cx="112316" cy="546504"/>
              </a:xfrm>
              <a:custGeom>
                <a:avLst/>
                <a:gdLst/>
                <a:ahLst/>
                <a:cxnLst/>
                <a:rect l="l" t="t" r="r" b="b"/>
                <a:pathLst>
                  <a:path w="2347" h="11420" extrusionOk="0">
                    <a:moveTo>
                      <a:pt x="1517" y="0"/>
                    </a:moveTo>
                    <a:cubicBezTo>
                      <a:pt x="1508" y="72"/>
                      <a:pt x="1499" y="107"/>
                      <a:pt x="1490" y="152"/>
                    </a:cubicBezTo>
                    <a:cubicBezTo>
                      <a:pt x="1142" y="2712"/>
                      <a:pt x="794" y="5282"/>
                      <a:pt x="455" y="7842"/>
                    </a:cubicBezTo>
                    <a:cubicBezTo>
                      <a:pt x="313" y="8903"/>
                      <a:pt x="170" y="9956"/>
                      <a:pt x="18" y="11018"/>
                    </a:cubicBezTo>
                    <a:cubicBezTo>
                      <a:pt x="0" y="11152"/>
                      <a:pt x="0" y="11276"/>
                      <a:pt x="98" y="11419"/>
                    </a:cubicBezTo>
                    <a:cubicBezTo>
                      <a:pt x="848" y="7663"/>
                      <a:pt x="1597" y="3934"/>
                      <a:pt x="2347" y="170"/>
                    </a:cubicBezTo>
                    <a:lnTo>
                      <a:pt x="2347" y="170"/>
                    </a:lnTo>
                    <a:cubicBezTo>
                      <a:pt x="2222" y="232"/>
                      <a:pt x="2132" y="286"/>
                      <a:pt x="2034" y="330"/>
                    </a:cubicBezTo>
                    <a:cubicBezTo>
                      <a:pt x="1977" y="357"/>
                      <a:pt x="1932" y="372"/>
                      <a:pt x="1893" y="372"/>
                    </a:cubicBezTo>
                    <a:cubicBezTo>
                      <a:pt x="1829" y="372"/>
                      <a:pt x="1780" y="333"/>
                      <a:pt x="1713" y="250"/>
                    </a:cubicBezTo>
                    <a:cubicBezTo>
                      <a:pt x="1651" y="170"/>
                      <a:pt x="1588" y="98"/>
                      <a:pt x="15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89;p51">
                <a:extLst>
                  <a:ext uri="{FF2B5EF4-FFF2-40B4-BE49-F238E27FC236}">
                    <a16:creationId xmlns:a16="http://schemas.microsoft.com/office/drawing/2014/main" id="{EB5533A7-8010-2F39-6844-CB58DBCDF8D5}"/>
                  </a:ext>
                </a:extLst>
              </p:cNvPr>
              <p:cNvSpPr/>
              <p:nvPr/>
            </p:nvSpPr>
            <p:spPr>
              <a:xfrm>
                <a:off x="525388" y="2153514"/>
                <a:ext cx="170794" cy="522146"/>
              </a:xfrm>
              <a:custGeom>
                <a:avLst/>
                <a:gdLst/>
                <a:ahLst/>
                <a:cxnLst/>
                <a:rect l="l" t="t" r="r" b="b"/>
                <a:pathLst>
                  <a:path w="3569" h="10911" extrusionOk="0">
                    <a:moveTo>
                      <a:pt x="830" y="1"/>
                    </a:moveTo>
                    <a:cubicBezTo>
                      <a:pt x="741" y="117"/>
                      <a:pt x="670" y="224"/>
                      <a:pt x="589" y="322"/>
                    </a:cubicBezTo>
                    <a:cubicBezTo>
                      <a:pt x="532" y="392"/>
                      <a:pt x="466" y="430"/>
                      <a:pt x="387" y="430"/>
                    </a:cubicBezTo>
                    <a:cubicBezTo>
                      <a:pt x="355" y="430"/>
                      <a:pt x="322" y="424"/>
                      <a:pt x="286" y="411"/>
                    </a:cubicBezTo>
                    <a:cubicBezTo>
                      <a:pt x="197" y="375"/>
                      <a:pt x="108" y="357"/>
                      <a:pt x="1" y="322"/>
                    </a:cubicBezTo>
                    <a:lnTo>
                      <a:pt x="1" y="322"/>
                    </a:lnTo>
                    <a:cubicBezTo>
                      <a:pt x="1160" y="3863"/>
                      <a:pt x="2320" y="7378"/>
                      <a:pt x="3480" y="10911"/>
                    </a:cubicBezTo>
                    <a:cubicBezTo>
                      <a:pt x="3542" y="10822"/>
                      <a:pt x="3569" y="10750"/>
                      <a:pt x="3542" y="10661"/>
                    </a:cubicBezTo>
                    <a:cubicBezTo>
                      <a:pt x="3524" y="10599"/>
                      <a:pt x="3506" y="10545"/>
                      <a:pt x="3489" y="10483"/>
                    </a:cubicBezTo>
                    <a:cubicBezTo>
                      <a:pt x="3319" y="9814"/>
                      <a:pt x="3150" y="9136"/>
                      <a:pt x="2980" y="8467"/>
                    </a:cubicBezTo>
                    <a:cubicBezTo>
                      <a:pt x="2757" y="7583"/>
                      <a:pt x="2534" y="6691"/>
                      <a:pt x="2311" y="5808"/>
                    </a:cubicBezTo>
                    <a:cubicBezTo>
                      <a:pt x="2088" y="4925"/>
                      <a:pt x="1856" y="4033"/>
                      <a:pt x="1633" y="3150"/>
                    </a:cubicBezTo>
                    <a:cubicBezTo>
                      <a:pt x="1419" y="2293"/>
                      <a:pt x="1205" y="1446"/>
                      <a:pt x="982" y="589"/>
                    </a:cubicBezTo>
                    <a:cubicBezTo>
                      <a:pt x="937" y="402"/>
                      <a:pt x="884" y="206"/>
                      <a:pt x="8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90;p51">
                <a:extLst>
                  <a:ext uri="{FF2B5EF4-FFF2-40B4-BE49-F238E27FC236}">
                    <a16:creationId xmlns:a16="http://schemas.microsoft.com/office/drawing/2014/main" id="{A72D4345-609A-D757-BD8D-19C82985D42D}"/>
                  </a:ext>
                </a:extLst>
              </p:cNvPr>
              <p:cNvSpPr/>
              <p:nvPr/>
            </p:nvSpPr>
            <p:spPr>
              <a:xfrm>
                <a:off x="817404" y="2124466"/>
                <a:ext cx="83746" cy="547365"/>
              </a:xfrm>
              <a:custGeom>
                <a:avLst/>
                <a:gdLst/>
                <a:ahLst/>
                <a:cxnLst/>
                <a:rect l="l" t="t" r="r" b="b"/>
                <a:pathLst>
                  <a:path w="1750" h="11438" extrusionOk="0">
                    <a:moveTo>
                      <a:pt x="1089" y="1"/>
                    </a:moveTo>
                    <a:cubicBezTo>
                      <a:pt x="723" y="3828"/>
                      <a:pt x="366" y="7620"/>
                      <a:pt x="1" y="11438"/>
                    </a:cubicBezTo>
                    <a:cubicBezTo>
                      <a:pt x="72" y="11393"/>
                      <a:pt x="116" y="11357"/>
                      <a:pt x="161" y="11340"/>
                    </a:cubicBezTo>
                    <a:cubicBezTo>
                      <a:pt x="241" y="11304"/>
                      <a:pt x="268" y="11241"/>
                      <a:pt x="277" y="11152"/>
                    </a:cubicBezTo>
                    <a:cubicBezTo>
                      <a:pt x="545" y="9145"/>
                      <a:pt x="821" y="7138"/>
                      <a:pt x="1089" y="5131"/>
                    </a:cubicBezTo>
                    <a:cubicBezTo>
                      <a:pt x="1303" y="3516"/>
                      <a:pt x="1517" y="1910"/>
                      <a:pt x="1731" y="304"/>
                    </a:cubicBezTo>
                    <a:cubicBezTo>
                      <a:pt x="1740" y="251"/>
                      <a:pt x="1740" y="206"/>
                      <a:pt x="1749" y="144"/>
                    </a:cubicBezTo>
                    <a:lnTo>
                      <a:pt x="1749" y="144"/>
                    </a:lnTo>
                    <a:cubicBezTo>
                      <a:pt x="1669" y="188"/>
                      <a:pt x="1606" y="233"/>
                      <a:pt x="1544" y="269"/>
                    </a:cubicBezTo>
                    <a:cubicBezTo>
                      <a:pt x="1494" y="297"/>
                      <a:pt x="1455" y="311"/>
                      <a:pt x="1421" y="311"/>
                    </a:cubicBezTo>
                    <a:cubicBezTo>
                      <a:pt x="1369" y="311"/>
                      <a:pt x="1326" y="279"/>
                      <a:pt x="1267" y="215"/>
                    </a:cubicBezTo>
                    <a:cubicBezTo>
                      <a:pt x="1223" y="153"/>
                      <a:pt x="1169" y="90"/>
                      <a:pt x="10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91;p51">
                <a:extLst>
                  <a:ext uri="{FF2B5EF4-FFF2-40B4-BE49-F238E27FC236}">
                    <a16:creationId xmlns:a16="http://schemas.microsoft.com/office/drawing/2014/main" id="{26B3E82F-8F1D-D566-7221-93B88030E3A8}"/>
                  </a:ext>
                </a:extLst>
              </p:cNvPr>
              <p:cNvSpPr/>
              <p:nvPr/>
            </p:nvSpPr>
            <p:spPr>
              <a:xfrm>
                <a:off x="854971" y="2147101"/>
                <a:ext cx="137535" cy="538417"/>
              </a:xfrm>
              <a:custGeom>
                <a:avLst/>
                <a:gdLst/>
                <a:ahLst/>
                <a:cxnLst/>
                <a:rect l="l" t="t" r="r" b="b"/>
                <a:pathLst>
                  <a:path w="2874" h="11251" extrusionOk="0">
                    <a:moveTo>
                      <a:pt x="2240" y="1"/>
                    </a:moveTo>
                    <a:cubicBezTo>
                      <a:pt x="1499" y="3739"/>
                      <a:pt x="750" y="7477"/>
                      <a:pt x="1" y="11250"/>
                    </a:cubicBezTo>
                    <a:cubicBezTo>
                      <a:pt x="54" y="11232"/>
                      <a:pt x="81" y="11214"/>
                      <a:pt x="108" y="11206"/>
                    </a:cubicBezTo>
                    <a:cubicBezTo>
                      <a:pt x="152" y="11179"/>
                      <a:pt x="206" y="11143"/>
                      <a:pt x="250" y="11116"/>
                    </a:cubicBezTo>
                    <a:cubicBezTo>
                      <a:pt x="331" y="11081"/>
                      <a:pt x="357" y="11027"/>
                      <a:pt x="366" y="10947"/>
                    </a:cubicBezTo>
                    <a:cubicBezTo>
                      <a:pt x="491" y="10028"/>
                      <a:pt x="723" y="9127"/>
                      <a:pt x="937" y="8217"/>
                    </a:cubicBezTo>
                    <a:cubicBezTo>
                      <a:pt x="1062" y="7717"/>
                      <a:pt x="1196" y="7218"/>
                      <a:pt x="1312" y="6718"/>
                    </a:cubicBezTo>
                    <a:cubicBezTo>
                      <a:pt x="1446" y="6174"/>
                      <a:pt x="1544" y="5621"/>
                      <a:pt x="1687" y="5068"/>
                    </a:cubicBezTo>
                    <a:cubicBezTo>
                      <a:pt x="2061" y="3551"/>
                      <a:pt x="2463" y="2026"/>
                      <a:pt x="2846" y="509"/>
                    </a:cubicBezTo>
                    <a:cubicBezTo>
                      <a:pt x="2855" y="465"/>
                      <a:pt x="2864" y="420"/>
                      <a:pt x="2873" y="367"/>
                    </a:cubicBezTo>
                    <a:lnTo>
                      <a:pt x="2873" y="367"/>
                    </a:lnTo>
                    <a:cubicBezTo>
                      <a:pt x="2829" y="393"/>
                      <a:pt x="2802" y="402"/>
                      <a:pt x="2766" y="420"/>
                    </a:cubicBezTo>
                    <a:cubicBezTo>
                      <a:pt x="2704" y="449"/>
                      <a:pt x="2657" y="466"/>
                      <a:pt x="2619" y="466"/>
                    </a:cubicBezTo>
                    <a:cubicBezTo>
                      <a:pt x="2551" y="466"/>
                      <a:pt x="2507" y="417"/>
                      <a:pt x="2445" y="304"/>
                    </a:cubicBezTo>
                    <a:cubicBezTo>
                      <a:pt x="2391" y="206"/>
                      <a:pt x="2329" y="99"/>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92;p51">
                <a:extLst>
                  <a:ext uri="{FF2B5EF4-FFF2-40B4-BE49-F238E27FC236}">
                    <a16:creationId xmlns:a16="http://schemas.microsoft.com/office/drawing/2014/main" id="{73E32E38-2E38-084D-8C41-CD8B1546EB3F}"/>
                  </a:ext>
                </a:extLst>
              </p:cNvPr>
              <p:cNvSpPr/>
              <p:nvPr/>
            </p:nvSpPr>
            <p:spPr>
              <a:xfrm>
                <a:off x="779406" y="2123652"/>
                <a:ext cx="38906" cy="542197"/>
              </a:xfrm>
              <a:custGeom>
                <a:avLst/>
                <a:gdLst/>
                <a:ahLst/>
                <a:cxnLst/>
                <a:rect l="l" t="t" r="r" b="b"/>
                <a:pathLst>
                  <a:path w="813" h="11330" extrusionOk="0">
                    <a:moveTo>
                      <a:pt x="117" y="0"/>
                    </a:moveTo>
                    <a:cubicBezTo>
                      <a:pt x="72" y="3792"/>
                      <a:pt x="36" y="7556"/>
                      <a:pt x="1" y="11330"/>
                    </a:cubicBezTo>
                    <a:cubicBezTo>
                      <a:pt x="179" y="11267"/>
                      <a:pt x="179" y="11267"/>
                      <a:pt x="188" y="11116"/>
                    </a:cubicBezTo>
                    <a:cubicBezTo>
                      <a:pt x="197" y="10902"/>
                      <a:pt x="206" y="10696"/>
                      <a:pt x="215" y="10491"/>
                    </a:cubicBezTo>
                    <a:cubicBezTo>
                      <a:pt x="411" y="7057"/>
                      <a:pt x="616" y="3622"/>
                      <a:pt x="812" y="179"/>
                    </a:cubicBezTo>
                    <a:cubicBezTo>
                      <a:pt x="812" y="152"/>
                      <a:pt x="803" y="125"/>
                      <a:pt x="803" y="80"/>
                    </a:cubicBezTo>
                    <a:cubicBezTo>
                      <a:pt x="732" y="134"/>
                      <a:pt x="687" y="170"/>
                      <a:pt x="634" y="205"/>
                    </a:cubicBezTo>
                    <a:cubicBezTo>
                      <a:pt x="577" y="249"/>
                      <a:pt x="533" y="271"/>
                      <a:pt x="490" y="271"/>
                    </a:cubicBezTo>
                    <a:cubicBezTo>
                      <a:pt x="444" y="271"/>
                      <a:pt x="399" y="247"/>
                      <a:pt x="340" y="196"/>
                    </a:cubicBezTo>
                    <a:cubicBezTo>
                      <a:pt x="277" y="143"/>
                      <a:pt x="206" y="80"/>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93;p51">
                <a:extLst>
                  <a:ext uri="{FF2B5EF4-FFF2-40B4-BE49-F238E27FC236}">
                    <a16:creationId xmlns:a16="http://schemas.microsoft.com/office/drawing/2014/main" id="{0A394F54-685B-EE80-ABD8-4F525E052487}"/>
                  </a:ext>
                </a:extLst>
              </p:cNvPr>
              <p:cNvSpPr/>
              <p:nvPr/>
            </p:nvSpPr>
            <p:spPr>
              <a:xfrm>
                <a:off x="485237" y="2176150"/>
                <a:ext cx="197737" cy="507646"/>
              </a:xfrm>
              <a:custGeom>
                <a:avLst/>
                <a:gdLst/>
                <a:ahLst/>
                <a:cxnLst/>
                <a:rect l="l" t="t" r="r" b="b"/>
                <a:pathLst>
                  <a:path w="4132" h="10608" extrusionOk="0">
                    <a:moveTo>
                      <a:pt x="661" y="0"/>
                    </a:moveTo>
                    <a:cubicBezTo>
                      <a:pt x="581" y="99"/>
                      <a:pt x="536" y="197"/>
                      <a:pt x="492" y="286"/>
                    </a:cubicBezTo>
                    <a:cubicBezTo>
                      <a:pt x="446" y="365"/>
                      <a:pt x="394" y="401"/>
                      <a:pt x="330" y="401"/>
                    </a:cubicBezTo>
                    <a:cubicBezTo>
                      <a:pt x="293" y="401"/>
                      <a:pt x="252" y="389"/>
                      <a:pt x="206" y="366"/>
                    </a:cubicBezTo>
                    <a:cubicBezTo>
                      <a:pt x="144" y="339"/>
                      <a:pt x="90" y="304"/>
                      <a:pt x="1" y="250"/>
                    </a:cubicBezTo>
                    <a:lnTo>
                      <a:pt x="1" y="250"/>
                    </a:lnTo>
                    <a:cubicBezTo>
                      <a:pt x="28" y="339"/>
                      <a:pt x="37" y="393"/>
                      <a:pt x="54" y="438"/>
                    </a:cubicBezTo>
                    <a:cubicBezTo>
                      <a:pt x="367" y="1258"/>
                      <a:pt x="688" y="2079"/>
                      <a:pt x="1000" y="2891"/>
                    </a:cubicBezTo>
                    <a:cubicBezTo>
                      <a:pt x="1286" y="3640"/>
                      <a:pt x="1571" y="4381"/>
                      <a:pt x="1857" y="5121"/>
                    </a:cubicBezTo>
                    <a:cubicBezTo>
                      <a:pt x="2196" y="6004"/>
                      <a:pt x="2535" y="6879"/>
                      <a:pt x="2865" y="7762"/>
                    </a:cubicBezTo>
                    <a:cubicBezTo>
                      <a:pt x="3204" y="8636"/>
                      <a:pt x="3534" y="9501"/>
                      <a:pt x="3864" y="10367"/>
                    </a:cubicBezTo>
                    <a:cubicBezTo>
                      <a:pt x="3917" y="10492"/>
                      <a:pt x="3980" y="10572"/>
                      <a:pt x="4131" y="10607"/>
                    </a:cubicBezTo>
                    <a:cubicBezTo>
                      <a:pt x="2972" y="7066"/>
                      <a:pt x="1812" y="3533"/>
                      <a:pt x="6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94;p51">
                <a:extLst>
                  <a:ext uri="{FF2B5EF4-FFF2-40B4-BE49-F238E27FC236}">
                    <a16:creationId xmlns:a16="http://schemas.microsoft.com/office/drawing/2014/main" id="{3979BCC8-DC70-4470-F3D7-6C68D5A808EC}"/>
                  </a:ext>
                </a:extLst>
              </p:cNvPr>
              <p:cNvSpPr/>
              <p:nvPr/>
            </p:nvSpPr>
            <p:spPr>
              <a:xfrm>
                <a:off x="798597" y="2125758"/>
                <a:ext cx="60249" cy="542245"/>
              </a:xfrm>
              <a:custGeom>
                <a:avLst/>
                <a:gdLst/>
                <a:ahLst/>
                <a:cxnLst/>
                <a:rect l="l" t="t" r="r" b="b"/>
                <a:pathLst>
                  <a:path w="1259" h="11331" extrusionOk="0">
                    <a:moveTo>
                      <a:pt x="1259" y="1"/>
                    </a:moveTo>
                    <a:cubicBezTo>
                      <a:pt x="1170" y="63"/>
                      <a:pt x="1116" y="108"/>
                      <a:pt x="1054" y="152"/>
                    </a:cubicBezTo>
                    <a:cubicBezTo>
                      <a:pt x="980" y="212"/>
                      <a:pt x="923" y="251"/>
                      <a:pt x="864" y="251"/>
                    </a:cubicBezTo>
                    <a:cubicBezTo>
                      <a:pt x="809" y="251"/>
                      <a:pt x="752" y="217"/>
                      <a:pt x="679" y="135"/>
                    </a:cubicBezTo>
                    <a:cubicBezTo>
                      <a:pt x="676" y="132"/>
                      <a:pt x="673" y="131"/>
                      <a:pt x="670" y="131"/>
                    </a:cubicBezTo>
                    <a:cubicBezTo>
                      <a:pt x="663" y="131"/>
                      <a:pt x="655" y="135"/>
                      <a:pt x="643" y="135"/>
                    </a:cubicBezTo>
                    <a:cubicBezTo>
                      <a:pt x="643" y="161"/>
                      <a:pt x="634" y="188"/>
                      <a:pt x="634" y="215"/>
                    </a:cubicBezTo>
                    <a:cubicBezTo>
                      <a:pt x="563" y="1437"/>
                      <a:pt x="492" y="2668"/>
                      <a:pt x="420" y="3890"/>
                    </a:cubicBezTo>
                    <a:cubicBezTo>
                      <a:pt x="286" y="6228"/>
                      <a:pt x="153" y="8565"/>
                      <a:pt x="19" y="10902"/>
                    </a:cubicBezTo>
                    <a:cubicBezTo>
                      <a:pt x="10" y="11072"/>
                      <a:pt x="1" y="11214"/>
                      <a:pt x="170" y="11330"/>
                    </a:cubicBezTo>
                    <a:cubicBezTo>
                      <a:pt x="545" y="7557"/>
                      <a:pt x="893" y="3792"/>
                      <a:pt x="1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95;p51">
                <a:extLst>
                  <a:ext uri="{FF2B5EF4-FFF2-40B4-BE49-F238E27FC236}">
                    <a16:creationId xmlns:a16="http://schemas.microsoft.com/office/drawing/2014/main" id="{AEEAA0A1-AEB7-57E6-3EB9-130D54EA2FB0}"/>
                  </a:ext>
                </a:extLst>
              </p:cNvPr>
              <p:cNvSpPr/>
              <p:nvPr/>
            </p:nvSpPr>
            <p:spPr>
              <a:xfrm>
                <a:off x="696568" y="2130017"/>
                <a:ext cx="59819" cy="527745"/>
              </a:xfrm>
              <a:custGeom>
                <a:avLst/>
                <a:gdLst/>
                <a:ahLst/>
                <a:cxnLst/>
                <a:rect l="l" t="t" r="r" b="b"/>
                <a:pathLst>
                  <a:path w="1250" h="11028" extrusionOk="0">
                    <a:moveTo>
                      <a:pt x="679" y="1"/>
                    </a:moveTo>
                    <a:cubicBezTo>
                      <a:pt x="572" y="108"/>
                      <a:pt x="492" y="197"/>
                      <a:pt x="402" y="286"/>
                    </a:cubicBezTo>
                    <a:cubicBezTo>
                      <a:pt x="355" y="329"/>
                      <a:pt x="315" y="349"/>
                      <a:pt x="273" y="349"/>
                    </a:cubicBezTo>
                    <a:cubicBezTo>
                      <a:pt x="237" y="349"/>
                      <a:pt x="198" y="334"/>
                      <a:pt x="153" y="304"/>
                    </a:cubicBezTo>
                    <a:cubicBezTo>
                      <a:pt x="108" y="278"/>
                      <a:pt x="72" y="251"/>
                      <a:pt x="28" y="215"/>
                    </a:cubicBezTo>
                    <a:cubicBezTo>
                      <a:pt x="19" y="224"/>
                      <a:pt x="10" y="233"/>
                      <a:pt x="1" y="242"/>
                    </a:cubicBezTo>
                    <a:cubicBezTo>
                      <a:pt x="376" y="3828"/>
                      <a:pt x="741" y="7423"/>
                      <a:pt x="1116" y="11027"/>
                    </a:cubicBezTo>
                    <a:cubicBezTo>
                      <a:pt x="1196" y="10965"/>
                      <a:pt x="1250" y="10911"/>
                      <a:pt x="1241" y="10813"/>
                    </a:cubicBezTo>
                    <a:cubicBezTo>
                      <a:pt x="1187" y="9912"/>
                      <a:pt x="1134" y="9011"/>
                      <a:pt x="1089" y="8110"/>
                    </a:cubicBezTo>
                    <a:cubicBezTo>
                      <a:pt x="955" y="5470"/>
                      <a:pt x="822" y="2829"/>
                      <a:pt x="688" y="188"/>
                    </a:cubicBezTo>
                    <a:cubicBezTo>
                      <a:pt x="688" y="135"/>
                      <a:pt x="679" y="81"/>
                      <a:pt x="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96;p51">
                <a:extLst>
                  <a:ext uri="{FF2B5EF4-FFF2-40B4-BE49-F238E27FC236}">
                    <a16:creationId xmlns:a16="http://schemas.microsoft.com/office/drawing/2014/main" id="{C3727C23-9DF9-0E2D-A27E-4AC55F2D147C}"/>
                  </a:ext>
                </a:extLst>
              </p:cNvPr>
              <p:cNvSpPr/>
              <p:nvPr/>
            </p:nvSpPr>
            <p:spPr>
              <a:xfrm>
                <a:off x="740548" y="2123221"/>
                <a:ext cx="33786" cy="530281"/>
              </a:xfrm>
              <a:custGeom>
                <a:avLst/>
                <a:gdLst/>
                <a:ahLst/>
                <a:cxnLst/>
                <a:rect l="l" t="t" r="r" b="b"/>
                <a:pathLst>
                  <a:path w="706" h="11081" extrusionOk="0">
                    <a:moveTo>
                      <a:pt x="705" y="0"/>
                    </a:moveTo>
                    <a:cubicBezTo>
                      <a:pt x="634" y="63"/>
                      <a:pt x="590" y="98"/>
                      <a:pt x="545" y="134"/>
                    </a:cubicBezTo>
                    <a:cubicBezTo>
                      <a:pt x="509" y="170"/>
                      <a:pt x="465" y="214"/>
                      <a:pt x="420" y="250"/>
                    </a:cubicBezTo>
                    <a:cubicBezTo>
                      <a:pt x="362" y="296"/>
                      <a:pt x="315" y="318"/>
                      <a:pt x="271" y="318"/>
                    </a:cubicBezTo>
                    <a:cubicBezTo>
                      <a:pt x="221" y="318"/>
                      <a:pt x="174" y="289"/>
                      <a:pt x="117" y="232"/>
                    </a:cubicBezTo>
                    <a:cubicBezTo>
                      <a:pt x="90" y="205"/>
                      <a:pt x="54" y="179"/>
                      <a:pt x="1" y="134"/>
                    </a:cubicBezTo>
                    <a:lnTo>
                      <a:pt x="1" y="134"/>
                    </a:lnTo>
                    <a:cubicBezTo>
                      <a:pt x="188" y="3801"/>
                      <a:pt x="366" y="7440"/>
                      <a:pt x="545" y="11080"/>
                    </a:cubicBezTo>
                    <a:lnTo>
                      <a:pt x="590" y="11080"/>
                    </a:lnTo>
                    <a:cubicBezTo>
                      <a:pt x="625" y="7396"/>
                      <a:pt x="661" y="3711"/>
                      <a:pt x="7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1297;p51">
              <a:extLst>
                <a:ext uri="{FF2B5EF4-FFF2-40B4-BE49-F238E27FC236}">
                  <a16:creationId xmlns:a16="http://schemas.microsoft.com/office/drawing/2014/main" id="{A0500C19-CA0C-B8C7-FFEA-72B8F0867E7A}"/>
                </a:ext>
              </a:extLst>
            </p:cNvPr>
            <p:cNvGrpSpPr/>
            <p:nvPr/>
          </p:nvGrpSpPr>
          <p:grpSpPr>
            <a:xfrm>
              <a:off x="171877" y="2137722"/>
              <a:ext cx="1029806" cy="714667"/>
              <a:chOff x="171877" y="2137722"/>
              <a:chExt cx="1029806" cy="714667"/>
            </a:xfrm>
          </p:grpSpPr>
          <p:sp>
            <p:nvSpPr>
              <p:cNvPr id="1205" name="Google Shape;1298;p51">
                <a:extLst>
                  <a:ext uri="{FF2B5EF4-FFF2-40B4-BE49-F238E27FC236}">
                    <a16:creationId xmlns:a16="http://schemas.microsoft.com/office/drawing/2014/main" id="{4C1EEE47-BFD4-DB40-628B-05D915E06CA6}"/>
                  </a:ext>
                </a:extLst>
              </p:cNvPr>
              <p:cNvSpPr/>
              <p:nvPr/>
            </p:nvSpPr>
            <p:spPr>
              <a:xfrm>
                <a:off x="171877" y="2185960"/>
                <a:ext cx="483336" cy="666429"/>
              </a:xfrm>
              <a:custGeom>
                <a:avLst/>
                <a:gdLst/>
                <a:ahLst/>
                <a:cxnLst/>
                <a:rect l="l" t="t" r="r" b="b"/>
                <a:pathLst>
                  <a:path w="10100" h="13926" extrusionOk="0">
                    <a:moveTo>
                      <a:pt x="4890" y="1"/>
                    </a:moveTo>
                    <a:cubicBezTo>
                      <a:pt x="4783" y="1"/>
                      <a:pt x="4676" y="10"/>
                      <a:pt x="4577" y="27"/>
                    </a:cubicBezTo>
                    <a:cubicBezTo>
                      <a:pt x="4176" y="117"/>
                      <a:pt x="3792" y="277"/>
                      <a:pt x="3418" y="429"/>
                    </a:cubicBezTo>
                    <a:cubicBezTo>
                      <a:pt x="2936" y="634"/>
                      <a:pt x="2463" y="848"/>
                      <a:pt x="1990" y="1071"/>
                    </a:cubicBezTo>
                    <a:cubicBezTo>
                      <a:pt x="1517" y="1294"/>
                      <a:pt x="1054" y="1526"/>
                      <a:pt x="581" y="1767"/>
                    </a:cubicBezTo>
                    <a:cubicBezTo>
                      <a:pt x="438" y="1847"/>
                      <a:pt x="304" y="1945"/>
                      <a:pt x="179" y="2044"/>
                    </a:cubicBezTo>
                    <a:cubicBezTo>
                      <a:pt x="37" y="2142"/>
                      <a:pt x="1" y="2284"/>
                      <a:pt x="45" y="2454"/>
                    </a:cubicBezTo>
                    <a:cubicBezTo>
                      <a:pt x="126" y="2757"/>
                      <a:pt x="260" y="3034"/>
                      <a:pt x="402" y="3319"/>
                    </a:cubicBezTo>
                    <a:cubicBezTo>
                      <a:pt x="411" y="3319"/>
                      <a:pt x="420" y="3328"/>
                      <a:pt x="438" y="3328"/>
                    </a:cubicBezTo>
                    <a:cubicBezTo>
                      <a:pt x="474" y="3310"/>
                      <a:pt x="518" y="3292"/>
                      <a:pt x="563" y="3275"/>
                    </a:cubicBezTo>
                    <a:cubicBezTo>
                      <a:pt x="1054" y="3025"/>
                      <a:pt x="1535" y="2766"/>
                      <a:pt x="2035" y="2534"/>
                    </a:cubicBezTo>
                    <a:cubicBezTo>
                      <a:pt x="2597" y="2267"/>
                      <a:pt x="3168" y="2035"/>
                      <a:pt x="3739" y="1794"/>
                    </a:cubicBezTo>
                    <a:cubicBezTo>
                      <a:pt x="3828" y="1755"/>
                      <a:pt x="3911" y="1734"/>
                      <a:pt x="3990" y="1734"/>
                    </a:cubicBezTo>
                    <a:cubicBezTo>
                      <a:pt x="4110" y="1734"/>
                      <a:pt x="4220" y="1781"/>
                      <a:pt x="4328" y="1883"/>
                    </a:cubicBezTo>
                    <a:cubicBezTo>
                      <a:pt x="4390" y="1936"/>
                      <a:pt x="4452" y="1999"/>
                      <a:pt x="4515" y="2061"/>
                    </a:cubicBezTo>
                    <a:cubicBezTo>
                      <a:pt x="4854" y="2445"/>
                      <a:pt x="5104" y="2882"/>
                      <a:pt x="5336" y="3337"/>
                    </a:cubicBezTo>
                    <a:cubicBezTo>
                      <a:pt x="5541" y="3765"/>
                      <a:pt x="5746" y="4202"/>
                      <a:pt x="5951" y="4640"/>
                    </a:cubicBezTo>
                    <a:cubicBezTo>
                      <a:pt x="6424" y="5648"/>
                      <a:pt x="6906" y="6647"/>
                      <a:pt x="7370" y="7664"/>
                    </a:cubicBezTo>
                    <a:cubicBezTo>
                      <a:pt x="7548" y="8056"/>
                      <a:pt x="7700" y="8476"/>
                      <a:pt x="7860" y="8877"/>
                    </a:cubicBezTo>
                    <a:cubicBezTo>
                      <a:pt x="8021" y="9296"/>
                      <a:pt x="8190" y="9698"/>
                      <a:pt x="8342" y="10117"/>
                    </a:cubicBezTo>
                    <a:cubicBezTo>
                      <a:pt x="8440" y="10358"/>
                      <a:pt x="8494" y="10617"/>
                      <a:pt x="8503" y="10875"/>
                    </a:cubicBezTo>
                    <a:cubicBezTo>
                      <a:pt x="8503" y="11152"/>
                      <a:pt x="8387" y="11357"/>
                      <a:pt x="8146" y="11491"/>
                    </a:cubicBezTo>
                    <a:cubicBezTo>
                      <a:pt x="8066" y="11544"/>
                      <a:pt x="7976" y="11589"/>
                      <a:pt x="7887" y="11625"/>
                    </a:cubicBezTo>
                    <a:cubicBezTo>
                      <a:pt x="7156" y="11999"/>
                      <a:pt x="6424" y="12365"/>
                      <a:pt x="5701" y="12740"/>
                    </a:cubicBezTo>
                    <a:cubicBezTo>
                      <a:pt x="5461" y="12856"/>
                      <a:pt x="5220" y="12981"/>
                      <a:pt x="4961" y="13114"/>
                    </a:cubicBezTo>
                    <a:cubicBezTo>
                      <a:pt x="5050" y="13284"/>
                      <a:pt x="5139" y="13445"/>
                      <a:pt x="5220" y="13605"/>
                    </a:cubicBezTo>
                    <a:cubicBezTo>
                      <a:pt x="5326" y="13833"/>
                      <a:pt x="5498" y="13925"/>
                      <a:pt x="5717" y="13925"/>
                    </a:cubicBezTo>
                    <a:cubicBezTo>
                      <a:pt x="5755" y="13925"/>
                      <a:pt x="5795" y="13923"/>
                      <a:pt x="5835" y="13917"/>
                    </a:cubicBezTo>
                    <a:cubicBezTo>
                      <a:pt x="6112" y="13891"/>
                      <a:pt x="6371" y="13801"/>
                      <a:pt x="6629" y="13712"/>
                    </a:cubicBezTo>
                    <a:cubicBezTo>
                      <a:pt x="7477" y="13400"/>
                      <a:pt x="8271" y="12972"/>
                      <a:pt x="9047" y="12508"/>
                    </a:cubicBezTo>
                    <a:cubicBezTo>
                      <a:pt x="9332" y="12329"/>
                      <a:pt x="9618" y="12151"/>
                      <a:pt x="9859" y="11919"/>
                    </a:cubicBezTo>
                    <a:cubicBezTo>
                      <a:pt x="10100" y="11687"/>
                      <a:pt x="10100" y="11464"/>
                      <a:pt x="10001" y="11214"/>
                    </a:cubicBezTo>
                    <a:cubicBezTo>
                      <a:pt x="9939" y="11063"/>
                      <a:pt x="9868" y="10920"/>
                      <a:pt x="9796" y="10768"/>
                    </a:cubicBezTo>
                    <a:cubicBezTo>
                      <a:pt x="9537" y="10153"/>
                      <a:pt x="9270" y="9537"/>
                      <a:pt x="9002" y="8922"/>
                    </a:cubicBezTo>
                    <a:cubicBezTo>
                      <a:pt x="8735" y="8288"/>
                      <a:pt x="8458" y="7655"/>
                      <a:pt x="8181" y="7030"/>
                    </a:cubicBezTo>
                    <a:cubicBezTo>
                      <a:pt x="7860" y="6281"/>
                      <a:pt x="7539" y="5541"/>
                      <a:pt x="7218" y="4800"/>
                    </a:cubicBezTo>
                    <a:cubicBezTo>
                      <a:pt x="6897" y="4069"/>
                      <a:pt x="6585" y="3328"/>
                      <a:pt x="6263" y="2597"/>
                    </a:cubicBezTo>
                    <a:cubicBezTo>
                      <a:pt x="6112" y="2258"/>
                      <a:pt x="5969" y="1919"/>
                      <a:pt x="5817" y="1580"/>
                    </a:cubicBezTo>
                    <a:cubicBezTo>
                      <a:pt x="5630" y="1134"/>
                      <a:pt x="5434" y="679"/>
                      <a:pt x="5246" y="233"/>
                    </a:cubicBezTo>
                    <a:cubicBezTo>
                      <a:pt x="5175" y="81"/>
                      <a:pt x="5050" y="10"/>
                      <a:pt x="48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99;p51">
                <a:extLst>
                  <a:ext uri="{FF2B5EF4-FFF2-40B4-BE49-F238E27FC236}">
                    <a16:creationId xmlns:a16="http://schemas.microsoft.com/office/drawing/2014/main" id="{80B0E5AE-1E93-D9FD-3639-0D89B9512C55}"/>
                  </a:ext>
                </a:extLst>
              </p:cNvPr>
              <p:cNvSpPr/>
              <p:nvPr/>
            </p:nvSpPr>
            <p:spPr>
              <a:xfrm>
                <a:off x="875022" y="2137722"/>
                <a:ext cx="311297" cy="631973"/>
              </a:xfrm>
              <a:custGeom>
                <a:avLst/>
                <a:gdLst/>
                <a:ahLst/>
                <a:cxnLst/>
                <a:rect l="l" t="t" r="r" b="b"/>
                <a:pathLst>
                  <a:path w="6505" h="13206" extrusionOk="0">
                    <a:moveTo>
                      <a:pt x="3453" y="1"/>
                    </a:moveTo>
                    <a:cubicBezTo>
                      <a:pt x="3302" y="1"/>
                      <a:pt x="3150" y="27"/>
                      <a:pt x="2998" y="45"/>
                    </a:cubicBezTo>
                    <a:cubicBezTo>
                      <a:pt x="2891" y="63"/>
                      <a:pt x="2829" y="117"/>
                      <a:pt x="2793" y="224"/>
                    </a:cubicBezTo>
                    <a:cubicBezTo>
                      <a:pt x="2615" y="955"/>
                      <a:pt x="2418" y="1678"/>
                      <a:pt x="2231" y="2409"/>
                    </a:cubicBezTo>
                    <a:cubicBezTo>
                      <a:pt x="1963" y="3471"/>
                      <a:pt x="1696" y="4532"/>
                      <a:pt x="1437" y="5603"/>
                    </a:cubicBezTo>
                    <a:cubicBezTo>
                      <a:pt x="1232" y="6441"/>
                      <a:pt x="1045" y="7271"/>
                      <a:pt x="857" y="8110"/>
                    </a:cubicBezTo>
                    <a:cubicBezTo>
                      <a:pt x="679" y="8886"/>
                      <a:pt x="500" y="9662"/>
                      <a:pt x="331" y="10438"/>
                    </a:cubicBezTo>
                    <a:cubicBezTo>
                      <a:pt x="224" y="10938"/>
                      <a:pt x="144" y="11446"/>
                      <a:pt x="54" y="11955"/>
                    </a:cubicBezTo>
                    <a:cubicBezTo>
                      <a:pt x="1" y="12213"/>
                      <a:pt x="72" y="12410"/>
                      <a:pt x="295" y="12552"/>
                    </a:cubicBezTo>
                    <a:cubicBezTo>
                      <a:pt x="420" y="12624"/>
                      <a:pt x="554" y="12686"/>
                      <a:pt x="688" y="12740"/>
                    </a:cubicBezTo>
                    <a:cubicBezTo>
                      <a:pt x="1294" y="12990"/>
                      <a:pt x="1937" y="13123"/>
                      <a:pt x="2588" y="13195"/>
                    </a:cubicBezTo>
                    <a:cubicBezTo>
                      <a:pt x="2713" y="13204"/>
                      <a:pt x="2836" y="13206"/>
                      <a:pt x="2958" y="13206"/>
                    </a:cubicBezTo>
                    <a:cubicBezTo>
                      <a:pt x="3081" y="13206"/>
                      <a:pt x="3204" y="13204"/>
                      <a:pt x="3328" y="13204"/>
                    </a:cubicBezTo>
                    <a:cubicBezTo>
                      <a:pt x="3418" y="13204"/>
                      <a:pt x="3462" y="13150"/>
                      <a:pt x="3480" y="13052"/>
                    </a:cubicBezTo>
                    <a:cubicBezTo>
                      <a:pt x="3534" y="12784"/>
                      <a:pt x="3587" y="12517"/>
                      <a:pt x="3650" y="12249"/>
                    </a:cubicBezTo>
                    <a:cubicBezTo>
                      <a:pt x="3667" y="12142"/>
                      <a:pt x="3694" y="12044"/>
                      <a:pt x="3721" y="11937"/>
                    </a:cubicBezTo>
                    <a:cubicBezTo>
                      <a:pt x="3685" y="11928"/>
                      <a:pt x="3658" y="11928"/>
                      <a:pt x="3641" y="11919"/>
                    </a:cubicBezTo>
                    <a:cubicBezTo>
                      <a:pt x="3239" y="11839"/>
                      <a:pt x="2838" y="11758"/>
                      <a:pt x="2436" y="11660"/>
                    </a:cubicBezTo>
                    <a:cubicBezTo>
                      <a:pt x="2267" y="11625"/>
                      <a:pt x="2088" y="11571"/>
                      <a:pt x="1928" y="11500"/>
                    </a:cubicBezTo>
                    <a:cubicBezTo>
                      <a:pt x="1553" y="11357"/>
                      <a:pt x="1401" y="11125"/>
                      <a:pt x="1401" y="10724"/>
                    </a:cubicBezTo>
                    <a:cubicBezTo>
                      <a:pt x="1393" y="10358"/>
                      <a:pt x="1473" y="10001"/>
                      <a:pt x="1544" y="9644"/>
                    </a:cubicBezTo>
                    <a:cubicBezTo>
                      <a:pt x="1776" y="8520"/>
                      <a:pt x="2106" y="7414"/>
                      <a:pt x="2401" y="6308"/>
                    </a:cubicBezTo>
                    <a:cubicBezTo>
                      <a:pt x="2570" y="5648"/>
                      <a:pt x="2766" y="4996"/>
                      <a:pt x="2954" y="4345"/>
                    </a:cubicBezTo>
                    <a:cubicBezTo>
                      <a:pt x="3096" y="3881"/>
                      <a:pt x="3239" y="3426"/>
                      <a:pt x="3391" y="2962"/>
                    </a:cubicBezTo>
                    <a:cubicBezTo>
                      <a:pt x="3444" y="2802"/>
                      <a:pt x="3534" y="2641"/>
                      <a:pt x="3614" y="2481"/>
                    </a:cubicBezTo>
                    <a:cubicBezTo>
                      <a:pt x="3760" y="2220"/>
                      <a:pt x="3981" y="2093"/>
                      <a:pt x="4269" y="2093"/>
                    </a:cubicBezTo>
                    <a:cubicBezTo>
                      <a:pt x="4297" y="2093"/>
                      <a:pt x="4325" y="2095"/>
                      <a:pt x="4354" y="2097"/>
                    </a:cubicBezTo>
                    <a:cubicBezTo>
                      <a:pt x="4497" y="2106"/>
                      <a:pt x="4649" y="2124"/>
                      <a:pt x="4791" y="2168"/>
                    </a:cubicBezTo>
                    <a:cubicBezTo>
                      <a:pt x="5122" y="2266"/>
                      <a:pt x="5452" y="2382"/>
                      <a:pt x="5782" y="2481"/>
                    </a:cubicBezTo>
                    <a:cubicBezTo>
                      <a:pt x="5898" y="2525"/>
                      <a:pt x="6014" y="2561"/>
                      <a:pt x="6139" y="2605"/>
                    </a:cubicBezTo>
                    <a:cubicBezTo>
                      <a:pt x="6156" y="2570"/>
                      <a:pt x="6165" y="2543"/>
                      <a:pt x="6174" y="2516"/>
                    </a:cubicBezTo>
                    <a:cubicBezTo>
                      <a:pt x="6272" y="2079"/>
                      <a:pt x="6362" y="1633"/>
                      <a:pt x="6469" y="1205"/>
                    </a:cubicBezTo>
                    <a:cubicBezTo>
                      <a:pt x="6504" y="1062"/>
                      <a:pt x="6478" y="964"/>
                      <a:pt x="6370" y="893"/>
                    </a:cubicBezTo>
                    <a:cubicBezTo>
                      <a:pt x="6183" y="759"/>
                      <a:pt x="5996" y="607"/>
                      <a:pt x="5791" y="518"/>
                    </a:cubicBezTo>
                    <a:cubicBezTo>
                      <a:pt x="5050" y="170"/>
                      <a:pt x="4265" y="9"/>
                      <a:pt x="3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300;p51">
                <a:extLst>
                  <a:ext uri="{FF2B5EF4-FFF2-40B4-BE49-F238E27FC236}">
                    <a16:creationId xmlns:a16="http://schemas.microsoft.com/office/drawing/2014/main" id="{765DB1F7-6714-2414-573C-1BD2F38EB020}"/>
                  </a:ext>
                </a:extLst>
              </p:cNvPr>
              <p:cNvSpPr/>
              <p:nvPr/>
            </p:nvSpPr>
            <p:spPr>
              <a:xfrm>
                <a:off x="1083147" y="2315793"/>
                <a:ext cx="118537" cy="343025"/>
              </a:xfrm>
              <a:custGeom>
                <a:avLst/>
                <a:gdLst/>
                <a:ahLst/>
                <a:cxnLst/>
                <a:rect l="l" t="t" r="r" b="b"/>
                <a:pathLst>
                  <a:path w="2477" h="7168" extrusionOk="0">
                    <a:moveTo>
                      <a:pt x="1882" y="1"/>
                    </a:moveTo>
                    <a:cubicBezTo>
                      <a:pt x="1840" y="1"/>
                      <a:pt x="1806" y="21"/>
                      <a:pt x="1781" y="62"/>
                    </a:cubicBezTo>
                    <a:cubicBezTo>
                      <a:pt x="1727" y="142"/>
                      <a:pt x="1736" y="214"/>
                      <a:pt x="1816" y="276"/>
                    </a:cubicBezTo>
                    <a:cubicBezTo>
                      <a:pt x="2013" y="428"/>
                      <a:pt x="2111" y="633"/>
                      <a:pt x="2173" y="865"/>
                    </a:cubicBezTo>
                    <a:cubicBezTo>
                      <a:pt x="2245" y="1177"/>
                      <a:pt x="2209" y="1480"/>
                      <a:pt x="2155" y="1784"/>
                    </a:cubicBezTo>
                    <a:cubicBezTo>
                      <a:pt x="2004" y="2676"/>
                      <a:pt x="1772" y="3532"/>
                      <a:pt x="1477" y="4389"/>
                    </a:cubicBezTo>
                    <a:cubicBezTo>
                      <a:pt x="1326" y="4853"/>
                      <a:pt x="1192" y="5325"/>
                      <a:pt x="1022" y="5780"/>
                    </a:cubicBezTo>
                    <a:cubicBezTo>
                      <a:pt x="933" y="6021"/>
                      <a:pt x="808" y="6235"/>
                      <a:pt x="674" y="6449"/>
                    </a:cubicBezTo>
                    <a:cubicBezTo>
                      <a:pt x="585" y="6601"/>
                      <a:pt x="442" y="6735"/>
                      <a:pt x="264" y="6762"/>
                    </a:cubicBezTo>
                    <a:cubicBezTo>
                      <a:pt x="103" y="6797"/>
                      <a:pt x="50" y="6896"/>
                      <a:pt x="23" y="7029"/>
                    </a:cubicBezTo>
                    <a:cubicBezTo>
                      <a:pt x="1" y="7127"/>
                      <a:pt x="22" y="7167"/>
                      <a:pt x="93" y="7167"/>
                    </a:cubicBezTo>
                    <a:cubicBezTo>
                      <a:pt x="107" y="7167"/>
                      <a:pt x="122" y="7166"/>
                      <a:pt x="139" y="7163"/>
                    </a:cubicBezTo>
                    <a:cubicBezTo>
                      <a:pt x="380" y="7127"/>
                      <a:pt x="594" y="7038"/>
                      <a:pt x="737" y="6842"/>
                    </a:cubicBezTo>
                    <a:cubicBezTo>
                      <a:pt x="862" y="6672"/>
                      <a:pt x="978" y="6494"/>
                      <a:pt x="1067" y="6298"/>
                    </a:cubicBezTo>
                    <a:cubicBezTo>
                      <a:pt x="1522" y="5299"/>
                      <a:pt x="1843" y="4246"/>
                      <a:pt x="2102" y="3175"/>
                    </a:cubicBezTo>
                    <a:cubicBezTo>
                      <a:pt x="2245" y="2587"/>
                      <a:pt x="2387" y="1989"/>
                      <a:pt x="2450" y="1373"/>
                    </a:cubicBezTo>
                    <a:cubicBezTo>
                      <a:pt x="2476" y="1070"/>
                      <a:pt x="2476" y="767"/>
                      <a:pt x="2325" y="490"/>
                    </a:cubicBezTo>
                    <a:cubicBezTo>
                      <a:pt x="2253" y="303"/>
                      <a:pt x="2155" y="142"/>
                      <a:pt x="1986" y="35"/>
                    </a:cubicBezTo>
                    <a:cubicBezTo>
                      <a:pt x="1948" y="12"/>
                      <a:pt x="1913" y="1"/>
                      <a:pt x="18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1301;p51">
              <a:extLst>
                <a:ext uri="{FF2B5EF4-FFF2-40B4-BE49-F238E27FC236}">
                  <a16:creationId xmlns:a16="http://schemas.microsoft.com/office/drawing/2014/main" id="{DD476540-232F-D972-E7B9-E30517262FF6}"/>
                </a:ext>
              </a:extLst>
            </p:cNvPr>
            <p:cNvGrpSpPr/>
            <p:nvPr/>
          </p:nvGrpSpPr>
          <p:grpSpPr>
            <a:xfrm>
              <a:off x="196667" y="2280763"/>
              <a:ext cx="371884" cy="521722"/>
              <a:chOff x="196667" y="2280763"/>
              <a:chExt cx="371884" cy="521722"/>
            </a:xfrm>
          </p:grpSpPr>
          <p:sp>
            <p:nvSpPr>
              <p:cNvPr id="1193" name="Google Shape;1302;p51">
                <a:extLst>
                  <a:ext uri="{FF2B5EF4-FFF2-40B4-BE49-F238E27FC236}">
                    <a16:creationId xmlns:a16="http://schemas.microsoft.com/office/drawing/2014/main" id="{2B046437-2E91-423A-554F-C4CFBC6101B1}"/>
                  </a:ext>
                </a:extLst>
              </p:cNvPr>
              <p:cNvSpPr/>
              <p:nvPr/>
            </p:nvSpPr>
            <p:spPr>
              <a:xfrm>
                <a:off x="253854" y="2390448"/>
                <a:ext cx="190894" cy="122987"/>
              </a:xfrm>
              <a:custGeom>
                <a:avLst/>
                <a:gdLst/>
                <a:ahLst/>
                <a:cxnLst/>
                <a:rect l="l" t="t" r="r" b="b"/>
                <a:pathLst>
                  <a:path w="3989" h="2570" extrusionOk="0">
                    <a:moveTo>
                      <a:pt x="3801" y="1"/>
                    </a:moveTo>
                    <a:cubicBezTo>
                      <a:pt x="2481" y="527"/>
                      <a:pt x="1214" y="1134"/>
                      <a:pt x="1" y="1821"/>
                    </a:cubicBezTo>
                    <a:cubicBezTo>
                      <a:pt x="117" y="2079"/>
                      <a:pt x="224" y="2320"/>
                      <a:pt x="331" y="2570"/>
                    </a:cubicBezTo>
                    <a:cubicBezTo>
                      <a:pt x="866" y="2267"/>
                      <a:pt x="1383" y="1972"/>
                      <a:pt x="1892" y="1678"/>
                    </a:cubicBezTo>
                    <a:cubicBezTo>
                      <a:pt x="1883" y="1642"/>
                      <a:pt x="1874" y="1598"/>
                      <a:pt x="1865" y="1562"/>
                    </a:cubicBezTo>
                    <a:cubicBezTo>
                      <a:pt x="1847" y="1499"/>
                      <a:pt x="1874" y="1455"/>
                      <a:pt x="1937" y="1428"/>
                    </a:cubicBezTo>
                    <a:cubicBezTo>
                      <a:pt x="2142" y="1321"/>
                      <a:pt x="2347" y="1214"/>
                      <a:pt x="2552" y="1116"/>
                    </a:cubicBezTo>
                    <a:cubicBezTo>
                      <a:pt x="3016" y="902"/>
                      <a:pt x="3471" y="688"/>
                      <a:pt x="3926" y="474"/>
                    </a:cubicBezTo>
                    <a:cubicBezTo>
                      <a:pt x="3953" y="456"/>
                      <a:pt x="3971" y="438"/>
                      <a:pt x="3988" y="429"/>
                    </a:cubicBezTo>
                    <a:cubicBezTo>
                      <a:pt x="3926" y="277"/>
                      <a:pt x="3864" y="143"/>
                      <a:pt x="3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303;p51">
                <a:extLst>
                  <a:ext uri="{FF2B5EF4-FFF2-40B4-BE49-F238E27FC236}">
                    <a16:creationId xmlns:a16="http://schemas.microsoft.com/office/drawing/2014/main" id="{C681E35C-92A4-D83F-A367-FD2B848BFE6D}"/>
                  </a:ext>
                </a:extLst>
              </p:cNvPr>
              <p:cNvSpPr/>
              <p:nvPr/>
            </p:nvSpPr>
            <p:spPr>
              <a:xfrm>
                <a:off x="233372" y="2358433"/>
                <a:ext cx="197306" cy="109779"/>
              </a:xfrm>
              <a:custGeom>
                <a:avLst/>
                <a:gdLst/>
                <a:ahLst/>
                <a:cxnLst/>
                <a:rect l="l" t="t" r="r" b="b"/>
                <a:pathLst>
                  <a:path w="4123" h="2294" extrusionOk="0">
                    <a:moveTo>
                      <a:pt x="3917" y="1"/>
                    </a:moveTo>
                    <a:cubicBezTo>
                      <a:pt x="3890" y="10"/>
                      <a:pt x="3872" y="10"/>
                      <a:pt x="3863" y="10"/>
                    </a:cubicBezTo>
                    <a:cubicBezTo>
                      <a:pt x="3283" y="250"/>
                      <a:pt x="2704" y="491"/>
                      <a:pt x="2124" y="723"/>
                    </a:cubicBezTo>
                    <a:cubicBezTo>
                      <a:pt x="2026" y="763"/>
                      <a:pt x="1977" y="786"/>
                      <a:pt x="1930" y="786"/>
                    </a:cubicBezTo>
                    <a:cubicBezTo>
                      <a:pt x="1883" y="786"/>
                      <a:pt x="1838" y="763"/>
                      <a:pt x="1749" y="714"/>
                    </a:cubicBezTo>
                    <a:cubicBezTo>
                      <a:pt x="1169" y="1000"/>
                      <a:pt x="589" y="1294"/>
                      <a:pt x="1" y="1598"/>
                    </a:cubicBezTo>
                    <a:cubicBezTo>
                      <a:pt x="54" y="1722"/>
                      <a:pt x="108" y="1838"/>
                      <a:pt x="161" y="1954"/>
                    </a:cubicBezTo>
                    <a:cubicBezTo>
                      <a:pt x="215" y="2070"/>
                      <a:pt x="259" y="2186"/>
                      <a:pt x="313" y="2293"/>
                    </a:cubicBezTo>
                    <a:cubicBezTo>
                      <a:pt x="1553" y="1589"/>
                      <a:pt x="2802" y="946"/>
                      <a:pt x="4122" y="465"/>
                    </a:cubicBezTo>
                    <a:cubicBezTo>
                      <a:pt x="4060" y="313"/>
                      <a:pt x="3988" y="152"/>
                      <a:pt x="3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304;p51">
                <a:extLst>
                  <a:ext uri="{FF2B5EF4-FFF2-40B4-BE49-F238E27FC236}">
                    <a16:creationId xmlns:a16="http://schemas.microsoft.com/office/drawing/2014/main" id="{4CDAAE3D-22D0-E8C4-E6D1-A8C0DF3554BE}"/>
                  </a:ext>
                </a:extLst>
              </p:cNvPr>
              <p:cNvSpPr/>
              <p:nvPr/>
            </p:nvSpPr>
            <p:spPr>
              <a:xfrm>
                <a:off x="196667" y="2280763"/>
                <a:ext cx="183189" cy="102505"/>
              </a:xfrm>
              <a:custGeom>
                <a:avLst/>
                <a:gdLst/>
                <a:ahLst/>
                <a:cxnLst/>
                <a:rect l="l" t="t" r="r" b="b"/>
                <a:pathLst>
                  <a:path w="3828" h="2142" extrusionOk="0">
                    <a:moveTo>
                      <a:pt x="3439" y="0"/>
                    </a:moveTo>
                    <a:cubicBezTo>
                      <a:pt x="3369" y="0"/>
                      <a:pt x="3285" y="19"/>
                      <a:pt x="3176" y="54"/>
                    </a:cubicBezTo>
                    <a:cubicBezTo>
                      <a:pt x="3167" y="54"/>
                      <a:pt x="3158" y="54"/>
                      <a:pt x="3149" y="63"/>
                    </a:cubicBezTo>
                    <a:cubicBezTo>
                      <a:pt x="2962" y="143"/>
                      <a:pt x="2775" y="214"/>
                      <a:pt x="2587" y="294"/>
                    </a:cubicBezTo>
                    <a:cubicBezTo>
                      <a:pt x="2097" y="517"/>
                      <a:pt x="1606" y="741"/>
                      <a:pt x="1124" y="972"/>
                    </a:cubicBezTo>
                    <a:cubicBezTo>
                      <a:pt x="776" y="1142"/>
                      <a:pt x="437" y="1329"/>
                      <a:pt x="98" y="1517"/>
                    </a:cubicBezTo>
                    <a:cubicBezTo>
                      <a:pt x="63" y="1534"/>
                      <a:pt x="36" y="1561"/>
                      <a:pt x="0" y="1588"/>
                    </a:cubicBezTo>
                    <a:cubicBezTo>
                      <a:pt x="90" y="1784"/>
                      <a:pt x="170" y="1963"/>
                      <a:pt x="250" y="2141"/>
                    </a:cubicBezTo>
                    <a:cubicBezTo>
                      <a:pt x="848" y="1838"/>
                      <a:pt x="1428" y="1543"/>
                      <a:pt x="2016" y="1249"/>
                    </a:cubicBezTo>
                    <a:cubicBezTo>
                      <a:pt x="1972" y="1062"/>
                      <a:pt x="1972" y="1062"/>
                      <a:pt x="2141" y="990"/>
                    </a:cubicBezTo>
                    <a:cubicBezTo>
                      <a:pt x="2668" y="767"/>
                      <a:pt x="3185" y="553"/>
                      <a:pt x="3711" y="330"/>
                    </a:cubicBezTo>
                    <a:cubicBezTo>
                      <a:pt x="3747" y="312"/>
                      <a:pt x="3783" y="294"/>
                      <a:pt x="3827" y="277"/>
                    </a:cubicBezTo>
                    <a:cubicBezTo>
                      <a:pt x="3676" y="83"/>
                      <a:pt x="3587" y="0"/>
                      <a:pt x="3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305;p51">
                <a:extLst>
                  <a:ext uri="{FF2B5EF4-FFF2-40B4-BE49-F238E27FC236}">
                    <a16:creationId xmlns:a16="http://schemas.microsoft.com/office/drawing/2014/main" id="{C4F72CC5-46E2-AFE0-903B-102D922ACB6A}"/>
                  </a:ext>
                </a:extLst>
              </p:cNvPr>
              <p:cNvSpPr/>
              <p:nvPr/>
            </p:nvSpPr>
            <p:spPr>
              <a:xfrm>
                <a:off x="214182" y="2318760"/>
                <a:ext cx="192138" cy="106765"/>
              </a:xfrm>
              <a:custGeom>
                <a:avLst/>
                <a:gdLst/>
                <a:ahLst/>
                <a:cxnLst/>
                <a:rect l="l" t="t" r="r" b="b"/>
                <a:pathLst>
                  <a:path w="4015" h="2231" extrusionOk="0">
                    <a:moveTo>
                      <a:pt x="3827" y="0"/>
                    </a:moveTo>
                    <a:cubicBezTo>
                      <a:pt x="3256" y="268"/>
                      <a:pt x="2676" y="535"/>
                      <a:pt x="2097" y="794"/>
                    </a:cubicBezTo>
                    <a:cubicBezTo>
                      <a:pt x="2014" y="830"/>
                      <a:pt x="1962" y="850"/>
                      <a:pt x="1921" y="850"/>
                    </a:cubicBezTo>
                    <a:cubicBezTo>
                      <a:pt x="1861" y="850"/>
                      <a:pt x="1827" y="806"/>
                      <a:pt x="1758" y="705"/>
                    </a:cubicBezTo>
                    <a:cubicBezTo>
                      <a:pt x="1749" y="696"/>
                      <a:pt x="1740" y="696"/>
                      <a:pt x="1722" y="687"/>
                    </a:cubicBezTo>
                    <a:cubicBezTo>
                      <a:pt x="1133" y="946"/>
                      <a:pt x="553" y="1240"/>
                      <a:pt x="0" y="1552"/>
                    </a:cubicBezTo>
                    <a:cubicBezTo>
                      <a:pt x="107" y="1784"/>
                      <a:pt x="205" y="2007"/>
                      <a:pt x="303" y="2230"/>
                    </a:cubicBezTo>
                    <a:cubicBezTo>
                      <a:pt x="910" y="1918"/>
                      <a:pt x="1490" y="1615"/>
                      <a:pt x="2070" y="1320"/>
                    </a:cubicBezTo>
                    <a:cubicBezTo>
                      <a:pt x="2016" y="1106"/>
                      <a:pt x="2025" y="1088"/>
                      <a:pt x="2204" y="1017"/>
                    </a:cubicBezTo>
                    <a:cubicBezTo>
                      <a:pt x="2453" y="928"/>
                      <a:pt x="2703" y="830"/>
                      <a:pt x="2953" y="723"/>
                    </a:cubicBezTo>
                    <a:cubicBezTo>
                      <a:pt x="3283" y="589"/>
                      <a:pt x="3604" y="446"/>
                      <a:pt x="3925" y="312"/>
                    </a:cubicBezTo>
                    <a:cubicBezTo>
                      <a:pt x="3952" y="294"/>
                      <a:pt x="3979" y="277"/>
                      <a:pt x="4015" y="250"/>
                    </a:cubicBezTo>
                    <a:cubicBezTo>
                      <a:pt x="3961" y="161"/>
                      <a:pt x="3907" y="80"/>
                      <a:pt x="38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306;p51">
                <a:extLst>
                  <a:ext uri="{FF2B5EF4-FFF2-40B4-BE49-F238E27FC236}">
                    <a16:creationId xmlns:a16="http://schemas.microsoft.com/office/drawing/2014/main" id="{9CB79297-C245-2B69-B75F-FECED3212A5A}"/>
                  </a:ext>
                </a:extLst>
              </p:cNvPr>
              <p:cNvSpPr/>
              <p:nvPr/>
            </p:nvSpPr>
            <p:spPr>
              <a:xfrm>
                <a:off x="325590" y="2542438"/>
                <a:ext cx="190463" cy="116192"/>
              </a:xfrm>
              <a:custGeom>
                <a:avLst/>
                <a:gdLst/>
                <a:ahLst/>
                <a:cxnLst/>
                <a:rect l="l" t="t" r="r" b="b"/>
                <a:pathLst>
                  <a:path w="3980" h="2428" extrusionOk="0">
                    <a:moveTo>
                      <a:pt x="3792" y="1"/>
                    </a:moveTo>
                    <a:cubicBezTo>
                      <a:pt x="2516" y="634"/>
                      <a:pt x="1258" y="1258"/>
                      <a:pt x="0" y="1883"/>
                    </a:cubicBezTo>
                    <a:cubicBezTo>
                      <a:pt x="90" y="2070"/>
                      <a:pt x="161" y="2249"/>
                      <a:pt x="241" y="2427"/>
                    </a:cubicBezTo>
                    <a:cubicBezTo>
                      <a:pt x="277" y="2409"/>
                      <a:pt x="304" y="2400"/>
                      <a:pt x="331" y="2383"/>
                    </a:cubicBezTo>
                    <a:cubicBezTo>
                      <a:pt x="562" y="2267"/>
                      <a:pt x="786" y="2151"/>
                      <a:pt x="1009" y="2035"/>
                    </a:cubicBezTo>
                    <a:cubicBezTo>
                      <a:pt x="1267" y="1901"/>
                      <a:pt x="1526" y="1776"/>
                      <a:pt x="1794" y="1651"/>
                    </a:cubicBezTo>
                    <a:cubicBezTo>
                      <a:pt x="1847" y="1624"/>
                      <a:pt x="1883" y="1597"/>
                      <a:pt x="1883" y="1526"/>
                    </a:cubicBezTo>
                    <a:cubicBezTo>
                      <a:pt x="1883" y="1437"/>
                      <a:pt x="1945" y="1383"/>
                      <a:pt x="2017" y="1348"/>
                    </a:cubicBezTo>
                    <a:cubicBezTo>
                      <a:pt x="2133" y="1276"/>
                      <a:pt x="2257" y="1214"/>
                      <a:pt x="2382" y="1151"/>
                    </a:cubicBezTo>
                    <a:cubicBezTo>
                      <a:pt x="2864" y="919"/>
                      <a:pt x="3355" y="696"/>
                      <a:pt x="3837" y="465"/>
                    </a:cubicBezTo>
                    <a:cubicBezTo>
                      <a:pt x="3881" y="447"/>
                      <a:pt x="3926" y="429"/>
                      <a:pt x="3979" y="402"/>
                    </a:cubicBezTo>
                    <a:cubicBezTo>
                      <a:pt x="3917" y="268"/>
                      <a:pt x="3863" y="143"/>
                      <a:pt x="3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307;p51">
                <a:extLst>
                  <a:ext uri="{FF2B5EF4-FFF2-40B4-BE49-F238E27FC236}">
                    <a16:creationId xmlns:a16="http://schemas.microsoft.com/office/drawing/2014/main" id="{4A6ECC91-AA7C-F516-F096-3C26CDE2988A}"/>
                  </a:ext>
                </a:extLst>
              </p:cNvPr>
              <p:cNvSpPr/>
              <p:nvPr/>
            </p:nvSpPr>
            <p:spPr>
              <a:xfrm>
                <a:off x="274767" y="2441606"/>
                <a:ext cx="190894" cy="110258"/>
              </a:xfrm>
              <a:custGeom>
                <a:avLst/>
                <a:gdLst/>
                <a:ahLst/>
                <a:cxnLst/>
                <a:rect l="l" t="t" r="r" b="b"/>
                <a:pathLst>
                  <a:path w="3989" h="2304" extrusionOk="0">
                    <a:moveTo>
                      <a:pt x="3837" y="1"/>
                    </a:moveTo>
                    <a:cubicBezTo>
                      <a:pt x="3803" y="1"/>
                      <a:pt x="3751" y="23"/>
                      <a:pt x="3658" y="65"/>
                    </a:cubicBezTo>
                    <a:cubicBezTo>
                      <a:pt x="3079" y="332"/>
                      <a:pt x="2508" y="609"/>
                      <a:pt x="1937" y="877"/>
                    </a:cubicBezTo>
                    <a:cubicBezTo>
                      <a:pt x="1884" y="903"/>
                      <a:pt x="1832" y="926"/>
                      <a:pt x="1781" y="926"/>
                    </a:cubicBezTo>
                    <a:cubicBezTo>
                      <a:pt x="1745" y="926"/>
                      <a:pt x="1711" y="915"/>
                      <a:pt x="1678" y="885"/>
                    </a:cubicBezTo>
                    <a:cubicBezTo>
                      <a:pt x="1647" y="861"/>
                      <a:pt x="1619" y="852"/>
                      <a:pt x="1592" y="852"/>
                    </a:cubicBezTo>
                    <a:cubicBezTo>
                      <a:pt x="1548" y="852"/>
                      <a:pt x="1508" y="876"/>
                      <a:pt x="1464" y="903"/>
                    </a:cubicBezTo>
                    <a:cubicBezTo>
                      <a:pt x="1152" y="1073"/>
                      <a:pt x="831" y="1242"/>
                      <a:pt x="518" y="1421"/>
                    </a:cubicBezTo>
                    <a:cubicBezTo>
                      <a:pt x="349" y="1510"/>
                      <a:pt x="179" y="1617"/>
                      <a:pt x="1" y="1715"/>
                    </a:cubicBezTo>
                    <a:cubicBezTo>
                      <a:pt x="99" y="1920"/>
                      <a:pt x="179" y="2117"/>
                      <a:pt x="268" y="2304"/>
                    </a:cubicBezTo>
                    <a:cubicBezTo>
                      <a:pt x="813" y="2010"/>
                      <a:pt x="1339" y="1733"/>
                      <a:pt x="1856" y="1456"/>
                    </a:cubicBezTo>
                    <a:cubicBezTo>
                      <a:pt x="1839" y="1287"/>
                      <a:pt x="1839" y="1287"/>
                      <a:pt x="1990" y="1216"/>
                    </a:cubicBezTo>
                    <a:cubicBezTo>
                      <a:pt x="2017" y="1198"/>
                      <a:pt x="2044" y="1180"/>
                      <a:pt x="2071" y="1171"/>
                    </a:cubicBezTo>
                    <a:cubicBezTo>
                      <a:pt x="2606" y="921"/>
                      <a:pt x="3141" y="662"/>
                      <a:pt x="3676" y="413"/>
                    </a:cubicBezTo>
                    <a:cubicBezTo>
                      <a:pt x="3774" y="359"/>
                      <a:pt x="3882" y="315"/>
                      <a:pt x="3989" y="270"/>
                    </a:cubicBezTo>
                    <a:cubicBezTo>
                      <a:pt x="3989" y="243"/>
                      <a:pt x="3980" y="216"/>
                      <a:pt x="3962" y="190"/>
                    </a:cubicBezTo>
                    <a:cubicBezTo>
                      <a:pt x="3902" y="58"/>
                      <a:pt x="3892" y="1"/>
                      <a:pt x="3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308;p51">
                <a:extLst>
                  <a:ext uri="{FF2B5EF4-FFF2-40B4-BE49-F238E27FC236}">
                    <a16:creationId xmlns:a16="http://schemas.microsoft.com/office/drawing/2014/main" id="{13DC17A5-22D2-C0D6-D189-0278CCA69301}"/>
                  </a:ext>
                </a:extLst>
              </p:cNvPr>
              <p:cNvSpPr/>
              <p:nvPr/>
            </p:nvSpPr>
            <p:spPr>
              <a:xfrm>
                <a:off x="360190" y="2629966"/>
                <a:ext cx="189171" cy="103797"/>
              </a:xfrm>
              <a:custGeom>
                <a:avLst/>
                <a:gdLst/>
                <a:ahLst/>
                <a:cxnLst/>
                <a:rect l="l" t="t" r="r" b="b"/>
                <a:pathLst>
                  <a:path w="3953" h="2169" extrusionOk="0">
                    <a:moveTo>
                      <a:pt x="3836" y="0"/>
                    </a:moveTo>
                    <a:cubicBezTo>
                      <a:pt x="3229" y="268"/>
                      <a:pt x="2650" y="527"/>
                      <a:pt x="2070" y="794"/>
                    </a:cubicBezTo>
                    <a:cubicBezTo>
                      <a:pt x="1979" y="835"/>
                      <a:pt x="1891" y="881"/>
                      <a:pt x="1802" y="881"/>
                    </a:cubicBezTo>
                    <a:cubicBezTo>
                      <a:pt x="1735" y="881"/>
                      <a:pt x="1667" y="854"/>
                      <a:pt x="1597" y="777"/>
                    </a:cubicBezTo>
                    <a:cubicBezTo>
                      <a:pt x="1062" y="1053"/>
                      <a:pt x="535" y="1321"/>
                      <a:pt x="0" y="1588"/>
                    </a:cubicBezTo>
                    <a:cubicBezTo>
                      <a:pt x="89" y="1794"/>
                      <a:pt x="170" y="1981"/>
                      <a:pt x="259" y="2168"/>
                    </a:cubicBezTo>
                    <a:cubicBezTo>
                      <a:pt x="1436" y="1437"/>
                      <a:pt x="2712" y="946"/>
                      <a:pt x="3952" y="348"/>
                    </a:cubicBezTo>
                    <a:cubicBezTo>
                      <a:pt x="3916" y="223"/>
                      <a:pt x="3872" y="116"/>
                      <a:pt x="3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309;p51">
                <a:extLst>
                  <a:ext uri="{FF2B5EF4-FFF2-40B4-BE49-F238E27FC236}">
                    <a16:creationId xmlns:a16="http://schemas.microsoft.com/office/drawing/2014/main" id="{7042E70A-ADF1-8F41-079D-E2F740EB9095}"/>
                  </a:ext>
                </a:extLst>
              </p:cNvPr>
              <p:cNvSpPr/>
              <p:nvPr/>
            </p:nvSpPr>
            <p:spPr>
              <a:xfrm>
                <a:off x="311521" y="2515974"/>
                <a:ext cx="191707" cy="107195"/>
              </a:xfrm>
              <a:custGeom>
                <a:avLst/>
                <a:gdLst/>
                <a:ahLst/>
                <a:cxnLst/>
                <a:rect l="l" t="t" r="r" b="b"/>
                <a:pathLst>
                  <a:path w="4006" h="2240" extrusionOk="0">
                    <a:moveTo>
                      <a:pt x="3836" y="1"/>
                    </a:moveTo>
                    <a:cubicBezTo>
                      <a:pt x="3667" y="72"/>
                      <a:pt x="3515" y="143"/>
                      <a:pt x="3363" y="215"/>
                    </a:cubicBezTo>
                    <a:cubicBezTo>
                      <a:pt x="2864" y="464"/>
                      <a:pt x="2364" y="714"/>
                      <a:pt x="1873" y="973"/>
                    </a:cubicBezTo>
                    <a:cubicBezTo>
                      <a:pt x="1817" y="999"/>
                      <a:pt x="1767" y="1016"/>
                      <a:pt x="1720" y="1016"/>
                    </a:cubicBezTo>
                    <a:cubicBezTo>
                      <a:pt x="1669" y="1016"/>
                      <a:pt x="1621" y="997"/>
                      <a:pt x="1570" y="946"/>
                    </a:cubicBezTo>
                    <a:cubicBezTo>
                      <a:pt x="1044" y="1232"/>
                      <a:pt x="526" y="1508"/>
                      <a:pt x="0" y="1794"/>
                    </a:cubicBezTo>
                    <a:cubicBezTo>
                      <a:pt x="63" y="1945"/>
                      <a:pt x="125" y="2088"/>
                      <a:pt x="196" y="2240"/>
                    </a:cubicBezTo>
                    <a:cubicBezTo>
                      <a:pt x="1454" y="1571"/>
                      <a:pt x="2721" y="946"/>
                      <a:pt x="4006" y="375"/>
                    </a:cubicBezTo>
                    <a:cubicBezTo>
                      <a:pt x="3943" y="232"/>
                      <a:pt x="3890" y="117"/>
                      <a:pt x="3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310;p51">
                <a:extLst>
                  <a:ext uri="{FF2B5EF4-FFF2-40B4-BE49-F238E27FC236}">
                    <a16:creationId xmlns:a16="http://schemas.microsoft.com/office/drawing/2014/main" id="{5B15522B-F2CF-7B18-80CF-CA1D6334DDC1}"/>
                  </a:ext>
                </a:extLst>
              </p:cNvPr>
              <p:cNvSpPr/>
              <p:nvPr/>
            </p:nvSpPr>
            <p:spPr>
              <a:xfrm>
                <a:off x="292713" y="2483958"/>
                <a:ext cx="191755" cy="109779"/>
              </a:xfrm>
              <a:custGeom>
                <a:avLst/>
                <a:gdLst/>
                <a:ahLst/>
                <a:cxnLst/>
                <a:rect l="l" t="t" r="r" b="b"/>
                <a:pathLst>
                  <a:path w="4007" h="2294" extrusionOk="0">
                    <a:moveTo>
                      <a:pt x="3917" y="0"/>
                    </a:moveTo>
                    <a:cubicBezTo>
                      <a:pt x="3881" y="9"/>
                      <a:pt x="3854" y="9"/>
                      <a:pt x="3828" y="27"/>
                    </a:cubicBezTo>
                    <a:cubicBezTo>
                      <a:pt x="3382" y="241"/>
                      <a:pt x="2936" y="455"/>
                      <a:pt x="2490" y="670"/>
                    </a:cubicBezTo>
                    <a:cubicBezTo>
                      <a:pt x="2302" y="768"/>
                      <a:pt x="2115" y="866"/>
                      <a:pt x="1936" y="955"/>
                    </a:cubicBezTo>
                    <a:cubicBezTo>
                      <a:pt x="1888" y="979"/>
                      <a:pt x="1851" y="991"/>
                      <a:pt x="1820" y="991"/>
                    </a:cubicBezTo>
                    <a:cubicBezTo>
                      <a:pt x="1771" y="991"/>
                      <a:pt x="1736" y="961"/>
                      <a:pt x="1687" y="901"/>
                    </a:cubicBezTo>
                    <a:cubicBezTo>
                      <a:pt x="1660" y="866"/>
                      <a:pt x="1633" y="830"/>
                      <a:pt x="1597" y="786"/>
                    </a:cubicBezTo>
                    <a:cubicBezTo>
                      <a:pt x="1062" y="1062"/>
                      <a:pt x="527" y="1339"/>
                      <a:pt x="1" y="1606"/>
                    </a:cubicBezTo>
                    <a:cubicBezTo>
                      <a:pt x="99" y="1847"/>
                      <a:pt x="206" y="2061"/>
                      <a:pt x="304" y="2293"/>
                    </a:cubicBezTo>
                    <a:cubicBezTo>
                      <a:pt x="473" y="2195"/>
                      <a:pt x="616" y="2097"/>
                      <a:pt x="768" y="2008"/>
                    </a:cubicBezTo>
                    <a:cubicBezTo>
                      <a:pt x="1107" y="1820"/>
                      <a:pt x="1437" y="1642"/>
                      <a:pt x="1776" y="1464"/>
                    </a:cubicBezTo>
                    <a:cubicBezTo>
                      <a:pt x="1803" y="1446"/>
                      <a:pt x="1847" y="1410"/>
                      <a:pt x="1847" y="1383"/>
                    </a:cubicBezTo>
                    <a:cubicBezTo>
                      <a:pt x="1847" y="1223"/>
                      <a:pt x="1963" y="1169"/>
                      <a:pt x="2070" y="1107"/>
                    </a:cubicBezTo>
                    <a:cubicBezTo>
                      <a:pt x="2177" y="1044"/>
                      <a:pt x="2302" y="991"/>
                      <a:pt x="2418" y="937"/>
                    </a:cubicBezTo>
                    <a:cubicBezTo>
                      <a:pt x="2909" y="687"/>
                      <a:pt x="3408" y="447"/>
                      <a:pt x="3908" y="206"/>
                    </a:cubicBezTo>
                    <a:cubicBezTo>
                      <a:pt x="3935" y="188"/>
                      <a:pt x="3961" y="179"/>
                      <a:pt x="4006" y="152"/>
                    </a:cubicBezTo>
                    <a:cubicBezTo>
                      <a:pt x="3970" y="99"/>
                      <a:pt x="3944" y="45"/>
                      <a:pt x="3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311;p51">
                <a:extLst>
                  <a:ext uri="{FF2B5EF4-FFF2-40B4-BE49-F238E27FC236}">
                    <a16:creationId xmlns:a16="http://schemas.microsoft.com/office/drawing/2014/main" id="{5EC64647-279E-E6F2-65D3-C6B895D9D5A4}"/>
                  </a:ext>
                </a:extLst>
              </p:cNvPr>
              <p:cNvSpPr/>
              <p:nvPr/>
            </p:nvSpPr>
            <p:spPr>
              <a:xfrm>
                <a:off x="395173" y="2701702"/>
                <a:ext cx="173379" cy="100783"/>
              </a:xfrm>
              <a:custGeom>
                <a:avLst/>
                <a:gdLst/>
                <a:ahLst/>
                <a:cxnLst/>
                <a:rect l="l" t="t" r="r" b="b"/>
                <a:pathLst>
                  <a:path w="3623" h="2106" extrusionOk="0">
                    <a:moveTo>
                      <a:pt x="3551" y="0"/>
                    </a:moveTo>
                    <a:lnTo>
                      <a:pt x="3551" y="0"/>
                    </a:lnTo>
                    <a:cubicBezTo>
                      <a:pt x="3284" y="134"/>
                      <a:pt x="3025" y="268"/>
                      <a:pt x="2766" y="393"/>
                    </a:cubicBezTo>
                    <a:cubicBezTo>
                      <a:pt x="2445" y="553"/>
                      <a:pt x="2124" y="714"/>
                      <a:pt x="1794" y="866"/>
                    </a:cubicBezTo>
                    <a:cubicBezTo>
                      <a:pt x="1759" y="883"/>
                      <a:pt x="1705" y="897"/>
                      <a:pt x="1662" y="897"/>
                    </a:cubicBezTo>
                    <a:cubicBezTo>
                      <a:pt x="1639" y="897"/>
                      <a:pt x="1619" y="893"/>
                      <a:pt x="1606" y="883"/>
                    </a:cubicBezTo>
                    <a:cubicBezTo>
                      <a:pt x="1566" y="854"/>
                      <a:pt x="1530" y="843"/>
                      <a:pt x="1497" y="843"/>
                    </a:cubicBezTo>
                    <a:cubicBezTo>
                      <a:pt x="1448" y="843"/>
                      <a:pt x="1404" y="866"/>
                      <a:pt x="1357" y="892"/>
                    </a:cubicBezTo>
                    <a:cubicBezTo>
                      <a:pt x="1000" y="1089"/>
                      <a:pt x="643" y="1285"/>
                      <a:pt x="286" y="1490"/>
                    </a:cubicBezTo>
                    <a:cubicBezTo>
                      <a:pt x="188" y="1543"/>
                      <a:pt x="99" y="1606"/>
                      <a:pt x="1" y="1659"/>
                    </a:cubicBezTo>
                    <a:cubicBezTo>
                      <a:pt x="72" y="1820"/>
                      <a:pt x="134" y="1963"/>
                      <a:pt x="197" y="2106"/>
                    </a:cubicBezTo>
                    <a:cubicBezTo>
                      <a:pt x="259" y="2079"/>
                      <a:pt x="313" y="2061"/>
                      <a:pt x="357" y="2034"/>
                    </a:cubicBezTo>
                    <a:cubicBezTo>
                      <a:pt x="572" y="1927"/>
                      <a:pt x="786" y="1811"/>
                      <a:pt x="1000" y="1704"/>
                    </a:cubicBezTo>
                    <a:cubicBezTo>
                      <a:pt x="1624" y="1392"/>
                      <a:pt x="2249" y="1080"/>
                      <a:pt x="2864" y="767"/>
                    </a:cubicBezTo>
                    <a:cubicBezTo>
                      <a:pt x="3025" y="687"/>
                      <a:pt x="3176" y="616"/>
                      <a:pt x="3328" y="518"/>
                    </a:cubicBezTo>
                    <a:cubicBezTo>
                      <a:pt x="3524" y="393"/>
                      <a:pt x="3623" y="223"/>
                      <a:pt x="35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312;p51">
                <a:extLst>
                  <a:ext uri="{FF2B5EF4-FFF2-40B4-BE49-F238E27FC236}">
                    <a16:creationId xmlns:a16="http://schemas.microsoft.com/office/drawing/2014/main" id="{94E269CD-9A1B-A7F2-4D82-A53F6FBD07DF}"/>
                  </a:ext>
                </a:extLst>
              </p:cNvPr>
              <p:cNvSpPr/>
              <p:nvPr/>
            </p:nvSpPr>
            <p:spPr>
              <a:xfrm>
                <a:off x="376413" y="2655569"/>
                <a:ext cx="181466" cy="114469"/>
              </a:xfrm>
              <a:custGeom>
                <a:avLst/>
                <a:gdLst/>
                <a:ahLst/>
                <a:cxnLst/>
                <a:rect l="l" t="t" r="r" b="b"/>
                <a:pathLst>
                  <a:path w="3792" h="2392" extrusionOk="0">
                    <a:moveTo>
                      <a:pt x="3702" y="1"/>
                    </a:moveTo>
                    <a:cubicBezTo>
                      <a:pt x="2462" y="625"/>
                      <a:pt x="1204" y="1152"/>
                      <a:pt x="0" y="1838"/>
                    </a:cubicBezTo>
                    <a:cubicBezTo>
                      <a:pt x="98" y="2035"/>
                      <a:pt x="196" y="2222"/>
                      <a:pt x="286" y="2392"/>
                    </a:cubicBezTo>
                    <a:cubicBezTo>
                      <a:pt x="794" y="2106"/>
                      <a:pt x="1285" y="1830"/>
                      <a:pt x="1793" y="1544"/>
                    </a:cubicBezTo>
                    <a:cubicBezTo>
                      <a:pt x="1740" y="1366"/>
                      <a:pt x="1820" y="1250"/>
                      <a:pt x="1972" y="1169"/>
                    </a:cubicBezTo>
                    <a:cubicBezTo>
                      <a:pt x="2400" y="955"/>
                      <a:pt x="2828" y="732"/>
                      <a:pt x="3256" y="518"/>
                    </a:cubicBezTo>
                    <a:cubicBezTo>
                      <a:pt x="3426" y="429"/>
                      <a:pt x="3604" y="358"/>
                      <a:pt x="3792" y="277"/>
                    </a:cubicBezTo>
                    <a:cubicBezTo>
                      <a:pt x="3756" y="179"/>
                      <a:pt x="3738" y="99"/>
                      <a:pt x="3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313;p51">
                <a:extLst>
                  <a:ext uri="{FF2B5EF4-FFF2-40B4-BE49-F238E27FC236}">
                    <a16:creationId xmlns:a16="http://schemas.microsoft.com/office/drawing/2014/main" id="{1A7C9512-0DBA-B7A9-D3D0-1BE00CAFD4E3}"/>
                  </a:ext>
                </a:extLst>
              </p:cNvPr>
              <p:cNvSpPr/>
              <p:nvPr/>
            </p:nvSpPr>
            <p:spPr>
              <a:xfrm>
                <a:off x="342244" y="2592400"/>
                <a:ext cx="190032" cy="103797"/>
              </a:xfrm>
              <a:custGeom>
                <a:avLst/>
                <a:gdLst/>
                <a:ahLst/>
                <a:cxnLst/>
                <a:rect l="l" t="t" r="r" b="b"/>
                <a:pathLst>
                  <a:path w="3971" h="2169" extrusionOk="0">
                    <a:moveTo>
                      <a:pt x="3881" y="0"/>
                    </a:moveTo>
                    <a:cubicBezTo>
                      <a:pt x="3854" y="0"/>
                      <a:pt x="3845" y="0"/>
                      <a:pt x="3828" y="9"/>
                    </a:cubicBezTo>
                    <a:cubicBezTo>
                      <a:pt x="3497" y="161"/>
                      <a:pt x="3158" y="322"/>
                      <a:pt x="2828" y="482"/>
                    </a:cubicBezTo>
                    <a:cubicBezTo>
                      <a:pt x="2534" y="616"/>
                      <a:pt x="2240" y="750"/>
                      <a:pt x="1945" y="892"/>
                    </a:cubicBezTo>
                    <a:cubicBezTo>
                      <a:pt x="1913" y="907"/>
                      <a:pt x="1881" y="914"/>
                      <a:pt x="1851" y="914"/>
                    </a:cubicBezTo>
                    <a:cubicBezTo>
                      <a:pt x="1805" y="914"/>
                      <a:pt x="1763" y="898"/>
                      <a:pt x="1731" y="866"/>
                    </a:cubicBezTo>
                    <a:cubicBezTo>
                      <a:pt x="1692" y="827"/>
                      <a:pt x="1656" y="813"/>
                      <a:pt x="1619" y="813"/>
                    </a:cubicBezTo>
                    <a:cubicBezTo>
                      <a:pt x="1580" y="813"/>
                      <a:pt x="1541" y="829"/>
                      <a:pt x="1499" y="848"/>
                    </a:cubicBezTo>
                    <a:cubicBezTo>
                      <a:pt x="1107" y="1035"/>
                      <a:pt x="705" y="1231"/>
                      <a:pt x="313" y="1419"/>
                    </a:cubicBezTo>
                    <a:cubicBezTo>
                      <a:pt x="206" y="1472"/>
                      <a:pt x="99" y="1526"/>
                      <a:pt x="0" y="1579"/>
                    </a:cubicBezTo>
                    <a:cubicBezTo>
                      <a:pt x="45" y="1686"/>
                      <a:pt x="90" y="1785"/>
                      <a:pt x="134" y="1883"/>
                    </a:cubicBezTo>
                    <a:cubicBezTo>
                      <a:pt x="188" y="1981"/>
                      <a:pt x="206" y="2097"/>
                      <a:pt x="286" y="2168"/>
                    </a:cubicBezTo>
                    <a:cubicBezTo>
                      <a:pt x="821" y="1892"/>
                      <a:pt x="1347" y="1615"/>
                      <a:pt x="1883" y="1339"/>
                    </a:cubicBezTo>
                    <a:cubicBezTo>
                      <a:pt x="1838" y="1205"/>
                      <a:pt x="1901" y="1133"/>
                      <a:pt x="2017" y="1089"/>
                    </a:cubicBezTo>
                    <a:cubicBezTo>
                      <a:pt x="2088" y="1062"/>
                      <a:pt x="2150" y="1008"/>
                      <a:pt x="2222" y="982"/>
                    </a:cubicBezTo>
                    <a:cubicBezTo>
                      <a:pt x="2659" y="803"/>
                      <a:pt x="3096" y="625"/>
                      <a:pt x="3506" y="402"/>
                    </a:cubicBezTo>
                    <a:cubicBezTo>
                      <a:pt x="3649" y="322"/>
                      <a:pt x="3810" y="259"/>
                      <a:pt x="3970" y="188"/>
                    </a:cubicBezTo>
                    <a:cubicBezTo>
                      <a:pt x="3943" y="125"/>
                      <a:pt x="3926" y="81"/>
                      <a:pt x="3908" y="45"/>
                    </a:cubicBezTo>
                    <a:cubicBezTo>
                      <a:pt x="3899" y="27"/>
                      <a:pt x="3890" y="18"/>
                      <a:pt x="3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1314;p51">
              <a:extLst>
                <a:ext uri="{FF2B5EF4-FFF2-40B4-BE49-F238E27FC236}">
                  <a16:creationId xmlns:a16="http://schemas.microsoft.com/office/drawing/2014/main" id="{8BF8C6C5-DD13-E311-E46D-B00C011072A2}"/>
                </a:ext>
              </a:extLst>
            </p:cNvPr>
            <p:cNvSpPr/>
            <p:nvPr/>
          </p:nvSpPr>
          <p:spPr>
            <a:xfrm>
              <a:off x="159100" y="2106185"/>
              <a:ext cx="1053241" cy="757927"/>
            </a:xfrm>
            <a:custGeom>
              <a:avLst/>
              <a:gdLst/>
              <a:ahLst/>
              <a:cxnLst/>
              <a:rect l="l" t="t" r="r" b="b"/>
              <a:pathLst>
                <a:path w="22009" h="15838" extrusionOk="0">
                  <a:moveTo>
                    <a:pt x="4224" y="3648"/>
                  </a:moveTo>
                  <a:cubicBezTo>
                    <a:pt x="4372" y="3648"/>
                    <a:pt x="4461" y="3731"/>
                    <a:pt x="4612" y="3925"/>
                  </a:cubicBezTo>
                  <a:cubicBezTo>
                    <a:pt x="4568" y="3942"/>
                    <a:pt x="4532" y="3960"/>
                    <a:pt x="4496" y="3978"/>
                  </a:cubicBezTo>
                  <a:cubicBezTo>
                    <a:pt x="3970" y="4201"/>
                    <a:pt x="3453" y="4415"/>
                    <a:pt x="2926" y="4638"/>
                  </a:cubicBezTo>
                  <a:cubicBezTo>
                    <a:pt x="2757" y="4710"/>
                    <a:pt x="2757" y="4710"/>
                    <a:pt x="2801" y="4897"/>
                  </a:cubicBezTo>
                  <a:cubicBezTo>
                    <a:pt x="2213" y="5191"/>
                    <a:pt x="1633" y="5486"/>
                    <a:pt x="1035" y="5789"/>
                  </a:cubicBezTo>
                  <a:cubicBezTo>
                    <a:pt x="955" y="5611"/>
                    <a:pt x="875" y="5432"/>
                    <a:pt x="785" y="5236"/>
                  </a:cubicBezTo>
                  <a:cubicBezTo>
                    <a:pt x="821" y="5209"/>
                    <a:pt x="848" y="5182"/>
                    <a:pt x="883" y="5165"/>
                  </a:cubicBezTo>
                  <a:cubicBezTo>
                    <a:pt x="1222" y="4977"/>
                    <a:pt x="1561" y="4790"/>
                    <a:pt x="1909" y="4620"/>
                  </a:cubicBezTo>
                  <a:cubicBezTo>
                    <a:pt x="2391" y="4389"/>
                    <a:pt x="2882" y="4165"/>
                    <a:pt x="3372" y="3942"/>
                  </a:cubicBezTo>
                  <a:cubicBezTo>
                    <a:pt x="3560" y="3862"/>
                    <a:pt x="3747" y="3791"/>
                    <a:pt x="3934" y="3711"/>
                  </a:cubicBezTo>
                  <a:cubicBezTo>
                    <a:pt x="3943" y="3702"/>
                    <a:pt x="3952" y="3702"/>
                    <a:pt x="3961" y="3702"/>
                  </a:cubicBezTo>
                  <a:cubicBezTo>
                    <a:pt x="4070" y="3667"/>
                    <a:pt x="4154" y="3648"/>
                    <a:pt x="4224" y="3648"/>
                  </a:cubicBezTo>
                  <a:close/>
                  <a:moveTo>
                    <a:pt x="5005" y="4442"/>
                  </a:moveTo>
                  <a:cubicBezTo>
                    <a:pt x="5058" y="4522"/>
                    <a:pt x="5112" y="4603"/>
                    <a:pt x="5166" y="4701"/>
                  </a:cubicBezTo>
                  <a:cubicBezTo>
                    <a:pt x="5130" y="4719"/>
                    <a:pt x="5103" y="4736"/>
                    <a:pt x="5076" y="4754"/>
                  </a:cubicBezTo>
                  <a:cubicBezTo>
                    <a:pt x="4755" y="4888"/>
                    <a:pt x="4434" y="5031"/>
                    <a:pt x="4104" y="5165"/>
                  </a:cubicBezTo>
                  <a:cubicBezTo>
                    <a:pt x="3854" y="5272"/>
                    <a:pt x="3604" y="5370"/>
                    <a:pt x="3355" y="5459"/>
                  </a:cubicBezTo>
                  <a:cubicBezTo>
                    <a:pt x="3176" y="5530"/>
                    <a:pt x="3167" y="5548"/>
                    <a:pt x="3221" y="5762"/>
                  </a:cubicBezTo>
                  <a:cubicBezTo>
                    <a:pt x="2641" y="6057"/>
                    <a:pt x="2061" y="6360"/>
                    <a:pt x="1454" y="6672"/>
                  </a:cubicBezTo>
                  <a:cubicBezTo>
                    <a:pt x="1356" y="6449"/>
                    <a:pt x="1258" y="6226"/>
                    <a:pt x="1151" y="5994"/>
                  </a:cubicBezTo>
                  <a:cubicBezTo>
                    <a:pt x="1704" y="5682"/>
                    <a:pt x="2284" y="5388"/>
                    <a:pt x="2864" y="5129"/>
                  </a:cubicBezTo>
                  <a:cubicBezTo>
                    <a:pt x="2891" y="5138"/>
                    <a:pt x="2900" y="5138"/>
                    <a:pt x="2909" y="5147"/>
                  </a:cubicBezTo>
                  <a:cubicBezTo>
                    <a:pt x="2978" y="5248"/>
                    <a:pt x="3012" y="5292"/>
                    <a:pt x="3072" y="5292"/>
                  </a:cubicBezTo>
                  <a:cubicBezTo>
                    <a:pt x="3113" y="5292"/>
                    <a:pt x="3165" y="5272"/>
                    <a:pt x="3248" y="5236"/>
                  </a:cubicBezTo>
                  <a:cubicBezTo>
                    <a:pt x="3827" y="4977"/>
                    <a:pt x="4407" y="4710"/>
                    <a:pt x="4978" y="4442"/>
                  </a:cubicBezTo>
                  <a:close/>
                  <a:moveTo>
                    <a:pt x="5469" y="5272"/>
                  </a:moveTo>
                  <a:cubicBezTo>
                    <a:pt x="5540" y="5423"/>
                    <a:pt x="5612" y="5584"/>
                    <a:pt x="5683" y="5736"/>
                  </a:cubicBezTo>
                  <a:cubicBezTo>
                    <a:pt x="4354" y="6217"/>
                    <a:pt x="3105" y="6860"/>
                    <a:pt x="1865" y="7573"/>
                  </a:cubicBezTo>
                  <a:cubicBezTo>
                    <a:pt x="1811" y="7457"/>
                    <a:pt x="1767" y="7341"/>
                    <a:pt x="1713" y="7225"/>
                  </a:cubicBezTo>
                  <a:cubicBezTo>
                    <a:pt x="1660" y="7109"/>
                    <a:pt x="1606" y="6993"/>
                    <a:pt x="1553" y="6869"/>
                  </a:cubicBezTo>
                  <a:cubicBezTo>
                    <a:pt x="2141" y="6565"/>
                    <a:pt x="2721" y="6271"/>
                    <a:pt x="3301" y="5985"/>
                  </a:cubicBezTo>
                  <a:cubicBezTo>
                    <a:pt x="3390" y="6034"/>
                    <a:pt x="3435" y="6057"/>
                    <a:pt x="3482" y="6057"/>
                  </a:cubicBezTo>
                  <a:cubicBezTo>
                    <a:pt x="3529" y="6057"/>
                    <a:pt x="3578" y="6034"/>
                    <a:pt x="3676" y="5994"/>
                  </a:cubicBezTo>
                  <a:cubicBezTo>
                    <a:pt x="4256" y="5762"/>
                    <a:pt x="4835" y="5521"/>
                    <a:pt x="5415" y="5281"/>
                  </a:cubicBezTo>
                  <a:cubicBezTo>
                    <a:pt x="5424" y="5281"/>
                    <a:pt x="5442" y="5281"/>
                    <a:pt x="5469" y="5272"/>
                  </a:cubicBezTo>
                  <a:close/>
                  <a:moveTo>
                    <a:pt x="5781" y="5941"/>
                  </a:moveTo>
                  <a:cubicBezTo>
                    <a:pt x="5844" y="6083"/>
                    <a:pt x="5906" y="6217"/>
                    <a:pt x="5968" y="6369"/>
                  </a:cubicBezTo>
                  <a:cubicBezTo>
                    <a:pt x="5951" y="6378"/>
                    <a:pt x="5933" y="6396"/>
                    <a:pt x="5906" y="6414"/>
                  </a:cubicBezTo>
                  <a:cubicBezTo>
                    <a:pt x="5451" y="6628"/>
                    <a:pt x="4996" y="6842"/>
                    <a:pt x="4532" y="7056"/>
                  </a:cubicBezTo>
                  <a:cubicBezTo>
                    <a:pt x="4327" y="7154"/>
                    <a:pt x="4122" y="7261"/>
                    <a:pt x="3917" y="7368"/>
                  </a:cubicBezTo>
                  <a:cubicBezTo>
                    <a:pt x="3854" y="7395"/>
                    <a:pt x="3827" y="7439"/>
                    <a:pt x="3845" y="7502"/>
                  </a:cubicBezTo>
                  <a:cubicBezTo>
                    <a:pt x="3854" y="7538"/>
                    <a:pt x="3863" y="7582"/>
                    <a:pt x="3872" y="7618"/>
                  </a:cubicBezTo>
                  <a:cubicBezTo>
                    <a:pt x="3363" y="7912"/>
                    <a:pt x="2846" y="8207"/>
                    <a:pt x="2311" y="8510"/>
                  </a:cubicBezTo>
                  <a:cubicBezTo>
                    <a:pt x="2204" y="8260"/>
                    <a:pt x="2097" y="8019"/>
                    <a:pt x="1981" y="7761"/>
                  </a:cubicBezTo>
                  <a:cubicBezTo>
                    <a:pt x="3194" y="7074"/>
                    <a:pt x="4461" y="6467"/>
                    <a:pt x="5781" y="5941"/>
                  </a:cubicBezTo>
                  <a:close/>
                  <a:moveTo>
                    <a:pt x="6254" y="7010"/>
                  </a:moveTo>
                  <a:cubicBezTo>
                    <a:pt x="6309" y="7010"/>
                    <a:pt x="6319" y="7067"/>
                    <a:pt x="6379" y="7199"/>
                  </a:cubicBezTo>
                  <a:cubicBezTo>
                    <a:pt x="6397" y="7225"/>
                    <a:pt x="6397" y="7252"/>
                    <a:pt x="6406" y="7279"/>
                  </a:cubicBezTo>
                  <a:cubicBezTo>
                    <a:pt x="6299" y="7324"/>
                    <a:pt x="6191" y="7368"/>
                    <a:pt x="6093" y="7422"/>
                  </a:cubicBezTo>
                  <a:cubicBezTo>
                    <a:pt x="5558" y="7671"/>
                    <a:pt x="5023" y="7930"/>
                    <a:pt x="4488" y="8180"/>
                  </a:cubicBezTo>
                  <a:cubicBezTo>
                    <a:pt x="4461" y="8189"/>
                    <a:pt x="4434" y="8207"/>
                    <a:pt x="4407" y="8225"/>
                  </a:cubicBezTo>
                  <a:cubicBezTo>
                    <a:pt x="4256" y="8296"/>
                    <a:pt x="4256" y="8296"/>
                    <a:pt x="4273" y="8465"/>
                  </a:cubicBezTo>
                  <a:cubicBezTo>
                    <a:pt x="3756" y="8742"/>
                    <a:pt x="3230" y="9019"/>
                    <a:pt x="2685" y="9313"/>
                  </a:cubicBezTo>
                  <a:cubicBezTo>
                    <a:pt x="2596" y="9126"/>
                    <a:pt x="2516" y="8929"/>
                    <a:pt x="2418" y="8724"/>
                  </a:cubicBezTo>
                  <a:cubicBezTo>
                    <a:pt x="2596" y="8626"/>
                    <a:pt x="2766" y="8519"/>
                    <a:pt x="2935" y="8430"/>
                  </a:cubicBezTo>
                  <a:cubicBezTo>
                    <a:pt x="3248" y="8251"/>
                    <a:pt x="3569" y="8082"/>
                    <a:pt x="3881" y="7912"/>
                  </a:cubicBezTo>
                  <a:cubicBezTo>
                    <a:pt x="3925" y="7885"/>
                    <a:pt x="3965" y="7861"/>
                    <a:pt x="4009" y="7861"/>
                  </a:cubicBezTo>
                  <a:cubicBezTo>
                    <a:pt x="4036" y="7861"/>
                    <a:pt x="4064" y="7870"/>
                    <a:pt x="4095" y="7894"/>
                  </a:cubicBezTo>
                  <a:cubicBezTo>
                    <a:pt x="4128" y="7924"/>
                    <a:pt x="4162" y="7935"/>
                    <a:pt x="4198" y="7935"/>
                  </a:cubicBezTo>
                  <a:cubicBezTo>
                    <a:pt x="4249" y="7935"/>
                    <a:pt x="4301" y="7912"/>
                    <a:pt x="4354" y="7886"/>
                  </a:cubicBezTo>
                  <a:cubicBezTo>
                    <a:pt x="4925" y="7618"/>
                    <a:pt x="5496" y="7341"/>
                    <a:pt x="6075" y="7074"/>
                  </a:cubicBezTo>
                  <a:cubicBezTo>
                    <a:pt x="6168" y="7032"/>
                    <a:pt x="6220" y="7010"/>
                    <a:pt x="6254" y="7010"/>
                  </a:cubicBezTo>
                  <a:close/>
                  <a:moveTo>
                    <a:pt x="6709" y="7894"/>
                  </a:moveTo>
                  <a:cubicBezTo>
                    <a:pt x="6736" y="7939"/>
                    <a:pt x="6762" y="7993"/>
                    <a:pt x="6798" y="8046"/>
                  </a:cubicBezTo>
                  <a:cubicBezTo>
                    <a:pt x="6753" y="8073"/>
                    <a:pt x="6727" y="8082"/>
                    <a:pt x="6700" y="8100"/>
                  </a:cubicBezTo>
                  <a:cubicBezTo>
                    <a:pt x="6200" y="8341"/>
                    <a:pt x="5701" y="8581"/>
                    <a:pt x="5210" y="8831"/>
                  </a:cubicBezTo>
                  <a:cubicBezTo>
                    <a:pt x="5094" y="8885"/>
                    <a:pt x="4969" y="8938"/>
                    <a:pt x="4862" y="9001"/>
                  </a:cubicBezTo>
                  <a:cubicBezTo>
                    <a:pt x="4755" y="9063"/>
                    <a:pt x="4639" y="9117"/>
                    <a:pt x="4639" y="9277"/>
                  </a:cubicBezTo>
                  <a:cubicBezTo>
                    <a:pt x="4639" y="9304"/>
                    <a:pt x="4595" y="9340"/>
                    <a:pt x="4568" y="9358"/>
                  </a:cubicBezTo>
                  <a:cubicBezTo>
                    <a:pt x="4229" y="9536"/>
                    <a:pt x="3899" y="9714"/>
                    <a:pt x="3560" y="9902"/>
                  </a:cubicBezTo>
                  <a:cubicBezTo>
                    <a:pt x="3408" y="9991"/>
                    <a:pt x="3265" y="10089"/>
                    <a:pt x="3096" y="10187"/>
                  </a:cubicBezTo>
                  <a:cubicBezTo>
                    <a:pt x="2998" y="9955"/>
                    <a:pt x="2891" y="9741"/>
                    <a:pt x="2793" y="9500"/>
                  </a:cubicBezTo>
                  <a:cubicBezTo>
                    <a:pt x="3319" y="9233"/>
                    <a:pt x="3854" y="8956"/>
                    <a:pt x="4389" y="8680"/>
                  </a:cubicBezTo>
                  <a:cubicBezTo>
                    <a:pt x="4425" y="8724"/>
                    <a:pt x="4452" y="8760"/>
                    <a:pt x="4479" y="8795"/>
                  </a:cubicBezTo>
                  <a:cubicBezTo>
                    <a:pt x="4528" y="8855"/>
                    <a:pt x="4563" y="8885"/>
                    <a:pt x="4612" y="8885"/>
                  </a:cubicBezTo>
                  <a:cubicBezTo>
                    <a:pt x="4643" y="8885"/>
                    <a:pt x="4680" y="8873"/>
                    <a:pt x="4728" y="8849"/>
                  </a:cubicBezTo>
                  <a:cubicBezTo>
                    <a:pt x="4907" y="8760"/>
                    <a:pt x="5094" y="8662"/>
                    <a:pt x="5282" y="8564"/>
                  </a:cubicBezTo>
                  <a:cubicBezTo>
                    <a:pt x="5728" y="8349"/>
                    <a:pt x="6174" y="8135"/>
                    <a:pt x="6620" y="7921"/>
                  </a:cubicBezTo>
                  <a:cubicBezTo>
                    <a:pt x="6646" y="7903"/>
                    <a:pt x="6673" y="7903"/>
                    <a:pt x="6709" y="7894"/>
                  </a:cubicBezTo>
                  <a:close/>
                  <a:moveTo>
                    <a:pt x="7021" y="8564"/>
                  </a:moveTo>
                  <a:cubicBezTo>
                    <a:pt x="7075" y="8680"/>
                    <a:pt x="7128" y="8804"/>
                    <a:pt x="7191" y="8938"/>
                  </a:cubicBezTo>
                  <a:cubicBezTo>
                    <a:pt x="5906" y="9509"/>
                    <a:pt x="4639" y="10134"/>
                    <a:pt x="3381" y="10803"/>
                  </a:cubicBezTo>
                  <a:cubicBezTo>
                    <a:pt x="3310" y="10651"/>
                    <a:pt x="3248" y="10508"/>
                    <a:pt x="3185" y="10357"/>
                  </a:cubicBezTo>
                  <a:cubicBezTo>
                    <a:pt x="3711" y="10071"/>
                    <a:pt x="4229" y="9795"/>
                    <a:pt x="4755" y="9509"/>
                  </a:cubicBezTo>
                  <a:cubicBezTo>
                    <a:pt x="4806" y="9560"/>
                    <a:pt x="4854" y="9579"/>
                    <a:pt x="4905" y="9579"/>
                  </a:cubicBezTo>
                  <a:cubicBezTo>
                    <a:pt x="4952" y="9579"/>
                    <a:pt x="5002" y="9562"/>
                    <a:pt x="5058" y="9536"/>
                  </a:cubicBezTo>
                  <a:cubicBezTo>
                    <a:pt x="5549" y="9277"/>
                    <a:pt x="6049" y="9027"/>
                    <a:pt x="6548" y="8778"/>
                  </a:cubicBezTo>
                  <a:cubicBezTo>
                    <a:pt x="6700" y="8706"/>
                    <a:pt x="6852" y="8635"/>
                    <a:pt x="7021" y="8564"/>
                  </a:cubicBezTo>
                  <a:close/>
                  <a:moveTo>
                    <a:pt x="21009" y="4901"/>
                  </a:moveTo>
                  <a:cubicBezTo>
                    <a:pt x="21032" y="4901"/>
                    <a:pt x="21059" y="4914"/>
                    <a:pt x="21090" y="4942"/>
                  </a:cubicBezTo>
                  <a:cubicBezTo>
                    <a:pt x="21143" y="4986"/>
                    <a:pt x="21170" y="5049"/>
                    <a:pt x="21215" y="5102"/>
                  </a:cubicBezTo>
                  <a:cubicBezTo>
                    <a:pt x="21277" y="5263"/>
                    <a:pt x="21286" y="5432"/>
                    <a:pt x="21286" y="5602"/>
                  </a:cubicBezTo>
                  <a:cubicBezTo>
                    <a:pt x="21268" y="6146"/>
                    <a:pt x="21179" y="6681"/>
                    <a:pt x="21018" y="7199"/>
                  </a:cubicBezTo>
                  <a:cubicBezTo>
                    <a:pt x="20751" y="8064"/>
                    <a:pt x="20483" y="8920"/>
                    <a:pt x="20206" y="9777"/>
                  </a:cubicBezTo>
                  <a:cubicBezTo>
                    <a:pt x="20117" y="10062"/>
                    <a:pt x="20010" y="10348"/>
                    <a:pt x="19841" y="10589"/>
                  </a:cubicBezTo>
                  <a:cubicBezTo>
                    <a:pt x="19769" y="10696"/>
                    <a:pt x="19680" y="10776"/>
                    <a:pt x="19582" y="10865"/>
                  </a:cubicBezTo>
                  <a:cubicBezTo>
                    <a:pt x="19555" y="10883"/>
                    <a:pt x="19502" y="10874"/>
                    <a:pt x="19457" y="10883"/>
                  </a:cubicBezTo>
                  <a:cubicBezTo>
                    <a:pt x="19448" y="10838"/>
                    <a:pt x="19430" y="10794"/>
                    <a:pt x="19439" y="10749"/>
                  </a:cubicBezTo>
                  <a:cubicBezTo>
                    <a:pt x="19582" y="10160"/>
                    <a:pt x="19734" y="9581"/>
                    <a:pt x="19885" y="8992"/>
                  </a:cubicBezTo>
                  <a:cubicBezTo>
                    <a:pt x="20055" y="8323"/>
                    <a:pt x="20233" y="7663"/>
                    <a:pt x="20403" y="6993"/>
                  </a:cubicBezTo>
                  <a:cubicBezTo>
                    <a:pt x="20581" y="6324"/>
                    <a:pt x="20751" y="5664"/>
                    <a:pt x="20929" y="4995"/>
                  </a:cubicBezTo>
                  <a:cubicBezTo>
                    <a:pt x="20946" y="4935"/>
                    <a:pt x="20972" y="4901"/>
                    <a:pt x="21009" y="4901"/>
                  </a:cubicBezTo>
                  <a:close/>
                  <a:moveTo>
                    <a:pt x="12855" y="356"/>
                  </a:moveTo>
                  <a:cubicBezTo>
                    <a:pt x="12811" y="4067"/>
                    <a:pt x="12775" y="7752"/>
                    <a:pt x="12740" y="11436"/>
                  </a:cubicBezTo>
                  <a:lnTo>
                    <a:pt x="12695" y="11436"/>
                  </a:lnTo>
                  <a:cubicBezTo>
                    <a:pt x="12516" y="7796"/>
                    <a:pt x="12338" y="4157"/>
                    <a:pt x="12151" y="490"/>
                  </a:cubicBezTo>
                  <a:lnTo>
                    <a:pt x="12151" y="490"/>
                  </a:lnTo>
                  <a:cubicBezTo>
                    <a:pt x="12204" y="535"/>
                    <a:pt x="12240" y="561"/>
                    <a:pt x="12267" y="588"/>
                  </a:cubicBezTo>
                  <a:cubicBezTo>
                    <a:pt x="12324" y="645"/>
                    <a:pt x="12371" y="674"/>
                    <a:pt x="12421" y="674"/>
                  </a:cubicBezTo>
                  <a:cubicBezTo>
                    <a:pt x="12465" y="674"/>
                    <a:pt x="12512" y="652"/>
                    <a:pt x="12570" y="606"/>
                  </a:cubicBezTo>
                  <a:cubicBezTo>
                    <a:pt x="12615" y="570"/>
                    <a:pt x="12659" y="526"/>
                    <a:pt x="12695" y="490"/>
                  </a:cubicBezTo>
                  <a:cubicBezTo>
                    <a:pt x="12740" y="454"/>
                    <a:pt x="12784" y="419"/>
                    <a:pt x="12855" y="356"/>
                  </a:cubicBezTo>
                  <a:close/>
                  <a:moveTo>
                    <a:pt x="11910" y="499"/>
                  </a:moveTo>
                  <a:cubicBezTo>
                    <a:pt x="11910" y="579"/>
                    <a:pt x="11919" y="633"/>
                    <a:pt x="11919" y="686"/>
                  </a:cubicBezTo>
                  <a:cubicBezTo>
                    <a:pt x="12053" y="3327"/>
                    <a:pt x="12186" y="5968"/>
                    <a:pt x="12320" y="8608"/>
                  </a:cubicBezTo>
                  <a:cubicBezTo>
                    <a:pt x="12365" y="9509"/>
                    <a:pt x="12418" y="10410"/>
                    <a:pt x="12472" y="11311"/>
                  </a:cubicBezTo>
                  <a:cubicBezTo>
                    <a:pt x="12481" y="11409"/>
                    <a:pt x="12427" y="11463"/>
                    <a:pt x="12347" y="11525"/>
                  </a:cubicBezTo>
                  <a:cubicBezTo>
                    <a:pt x="11972" y="7921"/>
                    <a:pt x="11607" y="4326"/>
                    <a:pt x="11232" y="740"/>
                  </a:cubicBezTo>
                  <a:cubicBezTo>
                    <a:pt x="11241" y="731"/>
                    <a:pt x="11250" y="722"/>
                    <a:pt x="11259" y="713"/>
                  </a:cubicBezTo>
                  <a:cubicBezTo>
                    <a:pt x="11303" y="749"/>
                    <a:pt x="11339" y="776"/>
                    <a:pt x="11384" y="802"/>
                  </a:cubicBezTo>
                  <a:cubicBezTo>
                    <a:pt x="11429" y="832"/>
                    <a:pt x="11468" y="847"/>
                    <a:pt x="11504" y="847"/>
                  </a:cubicBezTo>
                  <a:cubicBezTo>
                    <a:pt x="11546" y="847"/>
                    <a:pt x="11586" y="827"/>
                    <a:pt x="11633" y="784"/>
                  </a:cubicBezTo>
                  <a:cubicBezTo>
                    <a:pt x="11723" y="695"/>
                    <a:pt x="11803" y="606"/>
                    <a:pt x="11910" y="499"/>
                  </a:cubicBezTo>
                  <a:close/>
                  <a:moveTo>
                    <a:pt x="7271" y="9117"/>
                  </a:moveTo>
                  <a:cubicBezTo>
                    <a:pt x="7342" y="9259"/>
                    <a:pt x="7396" y="9384"/>
                    <a:pt x="7458" y="9518"/>
                  </a:cubicBezTo>
                  <a:cubicBezTo>
                    <a:pt x="7405" y="9545"/>
                    <a:pt x="7360" y="9563"/>
                    <a:pt x="7316" y="9581"/>
                  </a:cubicBezTo>
                  <a:cubicBezTo>
                    <a:pt x="6834" y="9812"/>
                    <a:pt x="6343" y="10035"/>
                    <a:pt x="5861" y="10267"/>
                  </a:cubicBezTo>
                  <a:cubicBezTo>
                    <a:pt x="5736" y="10330"/>
                    <a:pt x="5612" y="10392"/>
                    <a:pt x="5496" y="10464"/>
                  </a:cubicBezTo>
                  <a:cubicBezTo>
                    <a:pt x="5424" y="10499"/>
                    <a:pt x="5362" y="10553"/>
                    <a:pt x="5362" y="10642"/>
                  </a:cubicBezTo>
                  <a:cubicBezTo>
                    <a:pt x="5362" y="10713"/>
                    <a:pt x="5326" y="10740"/>
                    <a:pt x="5273" y="10767"/>
                  </a:cubicBezTo>
                  <a:cubicBezTo>
                    <a:pt x="5005" y="10892"/>
                    <a:pt x="4746" y="11017"/>
                    <a:pt x="4488" y="11151"/>
                  </a:cubicBezTo>
                  <a:cubicBezTo>
                    <a:pt x="4265" y="11267"/>
                    <a:pt x="4041" y="11383"/>
                    <a:pt x="3810" y="11499"/>
                  </a:cubicBezTo>
                  <a:cubicBezTo>
                    <a:pt x="3783" y="11516"/>
                    <a:pt x="3756" y="11525"/>
                    <a:pt x="3720" y="11543"/>
                  </a:cubicBezTo>
                  <a:cubicBezTo>
                    <a:pt x="3640" y="11365"/>
                    <a:pt x="3569" y="11186"/>
                    <a:pt x="3479" y="10999"/>
                  </a:cubicBezTo>
                  <a:cubicBezTo>
                    <a:pt x="4737" y="10374"/>
                    <a:pt x="5995" y="9750"/>
                    <a:pt x="7271" y="9117"/>
                  </a:cubicBezTo>
                  <a:close/>
                  <a:moveTo>
                    <a:pt x="21191" y="4381"/>
                  </a:moveTo>
                  <a:cubicBezTo>
                    <a:pt x="21222" y="4381"/>
                    <a:pt x="21257" y="4392"/>
                    <a:pt x="21295" y="4415"/>
                  </a:cubicBezTo>
                  <a:cubicBezTo>
                    <a:pt x="21464" y="4522"/>
                    <a:pt x="21562" y="4683"/>
                    <a:pt x="21634" y="4870"/>
                  </a:cubicBezTo>
                  <a:cubicBezTo>
                    <a:pt x="21785" y="5147"/>
                    <a:pt x="21785" y="5450"/>
                    <a:pt x="21759" y="5753"/>
                  </a:cubicBezTo>
                  <a:cubicBezTo>
                    <a:pt x="21696" y="6369"/>
                    <a:pt x="21554" y="6967"/>
                    <a:pt x="21411" y="7555"/>
                  </a:cubicBezTo>
                  <a:cubicBezTo>
                    <a:pt x="21152" y="8626"/>
                    <a:pt x="20831" y="9679"/>
                    <a:pt x="20376" y="10678"/>
                  </a:cubicBezTo>
                  <a:cubicBezTo>
                    <a:pt x="20287" y="10874"/>
                    <a:pt x="20171" y="11052"/>
                    <a:pt x="20046" y="11222"/>
                  </a:cubicBezTo>
                  <a:cubicBezTo>
                    <a:pt x="19903" y="11418"/>
                    <a:pt x="19689" y="11507"/>
                    <a:pt x="19448" y="11543"/>
                  </a:cubicBezTo>
                  <a:cubicBezTo>
                    <a:pt x="19431" y="11546"/>
                    <a:pt x="19416" y="11547"/>
                    <a:pt x="19402" y="11547"/>
                  </a:cubicBezTo>
                  <a:cubicBezTo>
                    <a:pt x="19331" y="11547"/>
                    <a:pt x="19310" y="11507"/>
                    <a:pt x="19332" y="11409"/>
                  </a:cubicBezTo>
                  <a:cubicBezTo>
                    <a:pt x="19359" y="11276"/>
                    <a:pt x="19412" y="11177"/>
                    <a:pt x="19573" y="11151"/>
                  </a:cubicBezTo>
                  <a:cubicBezTo>
                    <a:pt x="19751" y="11115"/>
                    <a:pt x="19894" y="10981"/>
                    <a:pt x="19983" y="10829"/>
                  </a:cubicBezTo>
                  <a:cubicBezTo>
                    <a:pt x="20117" y="10615"/>
                    <a:pt x="20242" y="10401"/>
                    <a:pt x="20331" y="10169"/>
                  </a:cubicBezTo>
                  <a:cubicBezTo>
                    <a:pt x="20501" y="9705"/>
                    <a:pt x="20635" y="9233"/>
                    <a:pt x="20786" y="8769"/>
                  </a:cubicBezTo>
                  <a:cubicBezTo>
                    <a:pt x="21081" y="7912"/>
                    <a:pt x="21313" y="7056"/>
                    <a:pt x="21464" y="6164"/>
                  </a:cubicBezTo>
                  <a:cubicBezTo>
                    <a:pt x="21518" y="5860"/>
                    <a:pt x="21554" y="5557"/>
                    <a:pt x="21482" y="5245"/>
                  </a:cubicBezTo>
                  <a:cubicBezTo>
                    <a:pt x="21420" y="5013"/>
                    <a:pt x="21322" y="4808"/>
                    <a:pt x="21125" y="4656"/>
                  </a:cubicBezTo>
                  <a:cubicBezTo>
                    <a:pt x="21045" y="4594"/>
                    <a:pt x="21036" y="4522"/>
                    <a:pt x="21090" y="4442"/>
                  </a:cubicBezTo>
                  <a:cubicBezTo>
                    <a:pt x="21115" y="4401"/>
                    <a:pt x="21149" y="4381"/>
                    <a:pt x="21191" y="4381"/>
                  </a:cubicBezTo>
                  <a:close/>
                  <a:moveTo>
                    <a:pt x="10946" y="606"/>
                  </a:moveTo>
                  <a:cubicBezTo>
                    <a:pt x="10964" y="615"/>
                    <a:pt x="10964" y="615"/>
                    <a:pt x="10973" y="615"/>
                  </a:cubicBezTo>
                  <a:cubicBezTo>
                    <a:pt x="10973" y="615"/>
                    <a:pt x="10982" y="624"/>
                    <a:pt x="10982" y="624"/>
                  </a:cubicBezTo>
                  <a:cubicBezTo>
                    <a:pt x="10991" y="660"/>
                    <a:pt x="11000" y="686"/>
                    <a:pt x="11000" y="722"/>
                  </a:cubicBezTo>
                  <a:cubicBezTo>
                    <a:pt x="11375" y="4317"/>
                    <a:pt x="11740" y="7903"/>
                    <a:pt x="12115" y="11516"/>
                  </a:cubicBezTo>
                  <a:cubicBezTo>
                    <a:pt x="12069" y="11490"/>
                    <a:pt x="12025" y="11473"/>
                    <a:pt x="11983" y="11473"/>
                  </a:cubicBezTo>
                  <a:cubicBezTo>
                    <a:pt x="11927" y="11473"/>
                    <a:pt x="11875" y="11502"/>
                    <a:pt x="11830" y="11579"/>
                  </a:cubicBezTo>
                  <a:cubicBezTo>
                    <a:pt x="11214" y="7921"/>
                    <a:pt x="10598" y="4308"/>
                    <a:pt x="9983" y="651"/>
                  </a:cubicBezTo>
                  <a:lnTo>
                    <a:pt x="9983" y="651"/>
                  </a:lnTo>
                  <a:cubicBezTo>
                    <a:pt x="10117" y="758"/>
                    <a:pt x="10224" y="838"/>
                    <a:pt x="10331" y="918"/>
                  </a:cubicBezTo>
                  <a:cubicBezTo>
                    <a:pt x="10398" y="964"/>
                    <a:pt x="10449" y="989"/>
                    <a:pt x="10499" y="989"/>
                  </a:cubicBezTo>
                  <a:cubicBezTo>
                    <a:pt x="10554" y="989"/>
                    <a:pt x="10608" y="958"/>
                    <a:pt x="10679" y="891"/>
                  </a:cubicBezTo>
                  <a:cubicBezTo>
                    <a:pt x="10723" y="847"/>
                    <a:pt x="10768" y="802"/>
                    <a:pt x="10813" y="749"/>
                  </a:cubicBezTo>
                  <a:cubicBezTo>
                    <a:pt x="10857" y="704"/>
                    <a:pt x="10902" y="651"/>
                    <a:pt x="10946" y="606"/>
                  </a:cubicBezTo>
                  <a:close/>
                  <a:moveTo>
                    <a:pt x="13079" y="365"/>
                  </a:moveTo>
                  <a:cubicBezTo>
                    <a:pt x="13168" y="445"/>
                    <a:pt x="13239" y="508"/>
                    <a:pt x="13302" y="561"/>
                  </a:cubicBezTo>
                  <a:cubicBezTo>
                    <a:pt x="13361" y="612"/>
                    <a:pt x="13406" y="636"/>
                    <a:pt x="13452" y="636"/>
                  </a:cubicBezTo>
                  <a:cubicBezTo>
                    <a:pt x="13495" y="636"/>
                    <a:pt x="13539" y="614"/>
                    <a:pt x="13596" y="570"/>
                  </a:cubicBezTo>
                  <a:cubicBezTo>
                    <a:pt x="13649" y="535"/>
                    <a:pt x="13694" y="499"/>
                    <a:pt x="13765" y="445"/>
                  </a:cubicBezTo>
                  <a:cubicBezTo>
                    <a:pt x="13765" y="490"/>
                    <a:pt x="13774" y="517"/>
                    <a:pt x="13774" y="544"/>
                  </a:cubicBezTo>
                  <a:cubicBezTo>
                    <a:pt x="13578" y="3987"/>
                    <a:pt x="13373" y="7422"/>
                    <a:pt x="13177" y="10856"/>
                  </a:cubicBezTo>
                  <a:cubicBezTo>
                    <a:pt x="13168" y="11061"/>
                    <a:pt x="13159" y="11276"/>
                    <a:pt x="13150" y="11481"/>
                  </a:cubicBezTo>
                  <a:cubicBezTo>
                    <a:pt x="13141" y="11632"/>
                    <a:pt x="13141" y="11632"/>
                    <a:pt x="12963" y="11695"/>
                  </a:cubicBezTo>
                  <a:cubicBezTo>
                    <a:pt x="12998" y="7921"/>
                    <a:pt x="13034" y="4157"/>
                    <a:pt x="13079" y="365"/>
                  </a:cubicBezTo>
                  <a:close/>
                  <a:moveTo>
                    <a:pt x="14622" y="410"/>
                  </a:moveTo>
                  <a:lnTo>
                    <a:pt x="14622" y="410"/>
                  </a:lnTo>
                  <a:cubicBezTo>
                    <a:pt x="14256" y="4201"/>
                    <a:pt x="13908" y="7966"/>
                    <a:pt x="13533" y="11739"/>
                  </a:cubicBezTo>
                  <a:cubicBezTo>
                    <a:pt x="13364" y="11623"/>
                    <a:pt x="13373" y="11481"/>
                    <a:pt x="13382" y="11311"/>
                  </a:cubicBezTo>
                  <a:cubicBezTo>
                    <a:pt x="13516" y="8974"/>
                    <a:pt x="13649" y="6637"/>
                    <a:pt x="13783" y="4299"/>
                  </a:cubicBezTo>
                  <a:cubicBezTo>
                    <a:pt x="13855" y="3077"/>
                    <a:pt x="13926" y="1846"/>
                    <a:pt x="13997" y="624"/>
                  </a:cubicBezTo>
                  <a:cubicBezTo>
                    <a:pt x="13997" y="597"/>
                    <a:pt x="14006" y="570"/>
                    <a:pt x="14006" y="544"/>
                  </a:cubicBezTo>
                  <a:cubicBezTo>
                    <a:pt x="14018" y="544"/>
                    <a:pt x="14026" y="540"/>
                    <a:pt x="14033" y="540"/>
                  </a:cubicBezTo>
                  <a:cubicBezTo>
                    <a:pt x="14036" y="540"/>
                    <a:pt x="14039" y="541"/>
                    <a:pt x="14042" y="544"/>
                  </a:cubicBezTo>
                  <a:cubicBezTo>
                    <a:pt x="14115" y="626"/>
                    <a:pt x="14172" y="660"/>
                    <a:pt x="14227" y="660"/>
                  </a:cubicBezTo>
                  <a:cubicBezTo>
                    <a:pt x="14286" y="660"/>
                    <a:pt x="14343" y="621"/>
                    <a:pt x="14417" y="561"/>
                  </a:cubicBezTo>
                  <a:cubicBezTo>
                    <a:pt x="14479" y="517"/>
                    <a:pt x="14533" y="472"/>
                    <a:pt x="14622" y="410"/>
                  </a:cubicBezTo>
                  <a:close/>
                  <a:moveTo>
                    <a:pt x="14845" y="383"/>
                  </a:moveTo>
                  <a:cubicBezTo>
                    <a:pt x="14925" y="472"/>
                    <a:pt x="14979" y="535"/>
                    <a:pt x="15023" y="597"/>
                  </a:cubicBezTo>
                  <a:cubicBezTo>
                    <a:pt x="15082" y="661"/>
                    <a:pt x="15125" y="693"/>
                    <a:pt x="15177" y="693"/>
                  </a:cubicBezTo>
                  <a:cubicBezTo>
                    <a:pt x="15211" y="693"/>
                    <a:pt x="15250" y="679"/>
                    <a:pt x="15300" y="651"/>
                  </a:cubicBezTo>
                  <a:cubicBezTo>
                    <a:pt x="15362" y="615"/>
                    <a:pt x="15425" y="570"/>
                    <a:pt x="15505" y="526"/>
                  </a:cubicBezTo>
                  <a:lnTo>
                    <a:pt x="15505" y="526"/>
                  </a:lnTo>
                  <a:cubicBezTo>
                    <a:pt x="15496" y="588"/>
                    <a:pt x="15496" y="633"/>
                    <a:pt x="15487" y="686"/>
                  </a:cubicBezTo>
                  <a:cubicBezTo>
                    <a:pt x="15273" y="2292"/>
                    <a:pt x="15059" y="3898"/>
                    <a:pt x="14845" y="5513"/>
                  </a:cubicBezTo>
                  <a:cubicBezTo>
                    <a:pt x="14577" y="7520"/>
                    <a:pt x="14301" y="9527"/>
                    <a:pt x="14033" y="11543"/>
                  </a:cubicBezTo>
                  <a:cubicBezTo>
                    <a:pt x="14024" y="11623"/>
                    <a:pt x="13997" y="11686"/>
                    <a:pt x="13917" y="11722"/>
                  </a:cubicBezTo>
                  <a:cubicBezTo>
                    <a:pt x="13872" y="11739"/>
                    <a:pt x="13828" y="11775"/>
                    <a:pt x="13757" y="11820"/>
                  </a:cubicBezTo>
                  <a:cubicBezTo>
                    <a:pt x="14122" y="8002"/>
                    <a:pt x="14479" y="4210"/>
                    <a:pt x="14845" y="383"/>
                  </a:cubicBezTo>
                  <a:close/>
                  <a:moveTo>
                    <a:pt x="9733" y="713"/>
                  </a:moveTo>
                  <a:cubicBezTo>
                    <a:pt x="9787" y="802"/>
                    <a:pt x="10456" y="4736"/>
                    <a:pt x="10706" y="6253"/>
                  </a:cubicBezTo>
                  <a:cubicBezTo>
                    <a:pt x="11000" y="8100"/>
                    <a:pt x="11321" y="9946"/>
                    <a:pt x="11642" y="11829"/>
                  </a:cubicBezTo>
                  <a:cubicBezTo>
                    <a:pt x="11517" y="11748"/>
                    <a:pt x="11428" y="11695"/>
                    <a:pt x="11392" y="11543"/>
                  </a:cubicBezTo>
                  <a:cubicBezTo>
                    <a:pt x="11116" y="10455"/>
                    <a:pt x="10839" y="9366"/>
                    <a:pt x="10563" y="8269"/>
                  </a:cubicBezTo>
                  <a:cubicBezTo>
                    <a:pt x="10295" y="7234"/>
                    <a:pt x="10036" y="6191"/>
                    <a:pt x="9769" y="5147"/>
                  </a:cubicBezTo>
                  <a:cubicBezTo>
                    <a:pt x="9492" y="4041"/>
                    <a:pt x="9207" y="2925"/>
                    <a:pt x="8930" y="1819"/>
                  </a:cubicBezTo>
                  <a:cubicBezTo>
                    <a:pt x="8859" y="1543"/>
                    <a:pt x="8787" y="1257"/>
                    <a:pt x="8716" y="981"/>
                  </a:cubicBezTo>
                  <a:cubicBezTo>
                    <a:pt x="8707" y="954"/>
                    <a:pt x="8707" y="936"/>
                    <a:pt x="8707" y="883"/>
                  </a:cubicBezTo>
                  <a:lnTo>
                    <a:pt x="8707" y="883"/>
                  </a:lnTo>
                  <a:cubicBezTo>
                    <a:pt x="8832" y="963"/>
                    <a:pt x="8939" y="1034"/>
                    <a:pt x="9046" y="1097"/>
                  </a:cubicBezTo>
                  <a:cubicBezTo>
                    <a:pt x="9112" y="1136"/>
                    <a:pt x="9160" y="1158"/>
                    <a:pt x="9206" y="1158"/>
                  </a:cubicBezTo>
                  <a:cubicBezTo>
                    <a:pt x="9254" y="1158"/>
                    <a:pt x="9299" y="1134"/>
                    <a:pt x="9358" y="1079"/>
                  </a:cubicBezTo>
                  <a:cubicBezTo>
                    <a:pt x="9483" y="963"/>
                    <a:pt x="9608" y="838"/>
                    <a:pt x="9733" y="713"/>
                  </a:cubicBezTo>
                  <a:close/>
                  <a:moveTo>
                    <a:pt x="8484" y="990"/>
                  </a:moveTo>
                  <a:cubicBezTo>
                    <a:pt x="8538" y="1195"/>
                    <a:pt x="8591" y="1391"/>
                    <a:pt x="8636" y="1578"/>
                  </a:cubicBezTo>
                  <a:cubicBezTo>
                    <a:pt x="8859" y="2435"/>
                    <a:pt x="9073" y="3282"/>
                    <a:pt x="9287" y="4139"/>
                  </a:cubicBezTo>
                  <a:cubicBezTo>
                    <a:pt x="9510" y="5022"/>
                    <a:pt x="9742" y="5914"/>
                    <a:pt x="9965" y="6797"/>
                  </a:cubicBezTo>
                  <a:cubicBezTo>
                    <a:pt x="10188" y="7680"/>
                    <a:pt x="10411" y="8572"/>
                    <a:pt x="10634" y="9456"/>
                  </a:cubicBezTo>
                  <a:cubicBezTo>
                    <a:pt x="10804" y="10125"/>
                    <a:pt x="10973" y="10803"/>
                    <a:pt x="11143" y="11472"/>
                  </a:cubicBezTo>
                  <a:cubicBezTo>
                    <a:pt x="11160" y="11534"/>
                    <a:pt x="11178" y="11588"/>
                    <a:pt x="11196" y="11650"/>
                  </a:cubicBezTo>
                  <a:cubicBezTo>
                    <a:pt x="11223" y="11739"/>
                    <a:pt x="11196" y="11811"/>
                    <a:pt x="11134" y="11900"/>
                  </a:cubicBezTo>
                  <a:cubicBezTo>
                    <a:pt x="9974" y="8367"/>
                    <a:pt x="8814" y="4852"/>
                    <a:pt x="7655" y="1311"/>
                  </a:cubicBezTo>
                  <a:lnTo>
                    <a:pt x="7655" y="1311"/>
                  </a:lnTo>
                  <a:cubicBezTo>
                    <a:pt x="7762" y="1346"/>
                    <a:pt x="7851" y="1364"/>
                    <a:pt x="7940" y="1400"/>
                  </a:cubicBezTo>
                  <a:cubicBezTo>
                    <a:pt x="7976" y="1413"/>
                    <a:pt x="8009" y="1419"/>
                    <a:pt x="8041" y="1419"/>
                  </a:cubicBezTo>
                  <a:cubicBezTo>
                    <a:pt x="8120" y="1419"/>
                    <a:pt x="8186" y="1381"/>
                    <a:pt x="8243" y="1311"/>
                  </a:cubicBezTo>
                  <a:cubicBezTo>
                    <a:pt x="8324" y="1213"/>
                    <a:pt x="8395" y="1106"/>
                    <a:pt x="8484" y="990"/>
                  </a:cubicBezTo>
                  <a:close/>
                  <a:moveTo>
                    <a:pt x="15746" y="570"/>
                  </a:moveTo>
                  <a:cubicBezTo>
                    <a:pt x="15817" y="668"/>
                    <a:pt x="15880" y="740"/>
                    <a:pt x="15942" y="820"/>
                  </a:cubicBezTo>
                  <a:cubicBezTo>
                    <a:pt x="16009" y="903"/>
                    <a:pt x="16058" y="942"/>
                    <a:pt x="16122" y="942"/>
                  </a:cubicBezTo>
                  <a:cubicBezTo>
                    <a:pt x="16161" y="942"/>
                    <a:pt x="16206" y="927"/>
                    <a:pt x="16263" y="900"/>
                  </a:cubicBezTo>
                  <a:cubicBezTo>
                    <a:pt x="16361" y="856"/>
                    <a:pt x="16451" y="802"/>
                    <a:pt x="16576" y="740"/>
                  </a:cubicBezTo>
                  <a:lnTo>
                    <a:pt x="16576" y="740"/>
                  </a:lnTo>
                  <a:cubicBezTo>
                    <a:pt x="15826" y="4504"/>
                    <a:pt x="15077" y="8233"/>
                    <a:pt x="14327" y="11989"/>
                  </a:cubicBezTo>
                  <a:cubicBezTo>
                    <a:pt x="14229" y="11846"/>
                    <a:pt x="14229" y="11722"/>
                    <a:pt x="14247" y="11588"/>
                  </a:cubicBezTo>
                  <a:cubicBezTo>
                    <a:pt x="14399" y="10526"/>
                    <a:pt x="14542" y="9473"/>
                    <a:pt x="14684" y="8412"/>
                  </a:cubicBezTo>
                  <a:cubicBezTo>
                    <a:pt x="15023" y="5852"/>
                    <a:pt x="15371" y="3282"/>
                    <a:pt x="15719" y="722"/>
                  </a:cubicBezTo>
                  <a:cubicBezTo>
                    <a:pt x="15728" y="677"/>
                    <a:pt x="15737" y="642"/>
                    <a:pt x="15746" y="570"/>
                  </a:cubicBezTo>
                  <a:close/>
                  <a:moveTo>
                    <a:pt x="7476" y="1462"/>
                  </a:moveTo>
                  <a:cubicBezTo>
                    <a:pt x="8627" y="4995"/>
                    <a:pt x="9787" y="8528"/>
                    <a:pt x="10946" y="12069"/>
                  </a:cubicBezTo>
                  <a:cubicBezTo>
                    <a:pt x="10795" y="12034"/>
                    <a:pt x="10732" y="11954"/>
                    <a:pt x="10679" y="11829"/>
                  </a:cubicBezTo>
                  <a:cubicBezTo>
                    <a:pt x="10349" y="10963"/>
                    <a:pt x="10019" y="10098"/>
                    <a:pt x="9680" y="9224"/>
                  </a:cubicBezTo>
                  <a:cubicBezTo>
                    <a:pt x="9350" y="8341"/>
                    <a:pt x="9011" y="7466"/>
                    <a:pt x="8672" y="6583"/>
                  </a:cubicBezTo>
                  <a:cubicBezTo>
                    <a:pt x="8386" y="5843"/>
                    <a:pt x="8101" y="5102"/>
                    <a:pt x="7815" y="4353"/>
                  </a:cubicBezTo>
                  <a:cubicBezTo>
                    <a:pt x="7503" y="3541"/>
                    <a:pt x="7182" y="2720"/>
                    <a:pt x="6869" y="1900"/>
                  </a:cubicBezTo>
                  <a:cubicBezTo>
                    <a:pt x="6852" y="1855"/>
                    <a:pt x="6843" y="1801"/>
                    <a:pt x="6816" y="1712"/>
                  </a:cubicBezTo>
                  <a:lnTo>
                    <a:pt x="6816" y="1712"/>
                  </a:lnTo>
                  <a:cubicBezTo>
                    <a:pt x="6905" y="1766"/>
                    <a:pt x="6959" y="1801"/>
                    <a:pt x="7021" y="1828"/>
                  </a:cubicBezTo>
                  <a:cubicBezTo>
                    <a:pt x="7067" y="1851"/>
                    <a:pt x="7108" y="1863"/>
                    <a:pt x="7145" y="1863"/>
                  </a:cubicBezTo>
                  <a:cubicBezTo>
                    <a:pt x="7209" y="1863"/>
                    <a:pt x="7261" y="1827"/>
                    <a:pt x="7307" y="1748"/>
                  </a:cubicBezTo>
                  <a:cubicBezTo>
                    <a:pt x="7351" y="1659"/>
                    <a:pt x="7396" y="1561"/>
                    <a:pt x="7476" y="1462"/>
                  </a:cubicBezTo>
                  <a:close/>
                  <a:moveTo>
                    <a:pt x="16816" y="856"/>
                  </a:moveTo>
                  <a:cubicBezTo>
                    <a:pt x="16870" y="954"/>
                    <a:pt x="16932" y="1061"/>
                    <a:pt x="16986" y="1159"/>
                  </a:cubicBezTo>
                  <a:cubicBezTo>
                    <a:pt x="17048" y="1272"/>
                    <a:pt x="17092" y="1321"/>
                    <a:pt x="17160" y="1321"/>
                  </a:cubicBezTo>
                  <a:cubicBezTo>
                    <a:pt x="17198" y="1321"/>
                    <a:pt x="17245" y="1304"/>
                    <a:pt x="17307" y="1275"/>
                  </a:cubicBezTo>
                  <a:cubicBezTo>
                    <a:pt x="17343" y="1257"/>
                    <a:pt x="17370" y="1248"/>
                    <a:pt x="17414" y="1222"/>
                  </a:cubicBezTo>
                  <a:lnTo>
                    <a:pt x="17414" y="1222"/>
                  </a:lnTo>
                  <a:cubicBezTo>
                    <a:pt x="17405" y="1275"/>
                    <a:pt x="17396" y="1320"/>
                    <a:pt x="17387" y="1364"/>
                  </a:cubicBezTo>
                  <a:cubicBezTo>
                    <a:pt x="17004" y="2881"/>
                    <a:pt x="16602" y="4406"/>
                    <a:pt x="16228" y="5923"/>
                  </a:cubicBezTo>
                  <a:cubicBezTo>
                    <a:pt x="16085" y="6476"/>
                    <a:pt x="15987" y="7029"/>
                    <a:pt x="15853" y="7573"/>
                  </a:cubicBezTo>
                  <a:cubicBezTo>
                    <a:pt x="15737" y="8073"/>
                    <a:pt x="15603" y="8572"/>
                    <a:pt x="15478" y="9072"/>
                  </a:cubicBezTo>
                  <a:cubicBezTo>
                    <a:pt x="15264" y="9982"/>
                    <a:pt x="15032" y="10883"/>
                    <a:pt x="14907" y="11802"/>
                  </a:cubicBezTo>
                  <a:cubicBezTo>
                    <a:pt x="14898" y="11882"/>
                    <a:pt x="14872" y="11936"/>
                    <a:pt x="14791" y="11971"/>
                  </a:cubicBezTo>
                  <a:cubicBezTo>
                    <a:pt x="14747" y="11998"/>
                    <a:pt x="14693" y="12034"/>
                    <a:pt x="14649" y="12061"/>
                  </a:cubicBezTo>
                  <a:cubicBezTo>
                    <a:pt x="14622" y="12069"/>
                    <a:pt x="14595" y="12087"/>
                    <a:pt x="14542" y="12105"/>
                  </a:cubicBezTo>
                  <a:cubicBezTo>
                    <a:pt x="15291" y="8332"/>
                    <a:pt x="16040" y="4594"/>
                    <a:pt x="16781" y="856"/>
                  </a:cubicBezTo>
                  <a:close/>
                  <a:moveTo>
                    <a:pt x="7708" y="10160"/>
                  </a:moveTo>
                  <a:cubicBezTo>
                    <a:pt x="7717" y="10178"/>
                    <a:pt x="7726" y="10187"/>
                    <a:pt x="7735" y="10205"/>
                  </a:cubicBezTo>
                  <a:cubicBezTo>
                    <a:pt x="7753" y="10241"/>
                    <a:pt x="7770" y="10285"/>
                    <a:pt x="7797" y="10348"/>
                  </a:cubicBezTo>
                  <a:cubicBezTo>
                    <a:pt x="7637" y="10419"/>
                    <a:pt x="7476" y="10482"/>
                    <a:pt x="7333" y="10562"/>
                  </a:cubicBezTo>
                  <a:cubicBezTo>
                    <a:pt x="6923" y="10785"/>
                    <a:pt x="6486" y="10963"/>
                    <a:pt x="6049" y="11142"/>
                  </a:cubicBezTo>
                  <a:cubicBezTo>
                    <a:pt x="5977" y="11168"/>
                    <a:pt x="5915" y="11222"/>
                    <a:pt x="5844" y="11249"/>
                  </a:cubicBezTo>
                  <a:cubicBezTo>
                    <a:pt x="5728" y="11293"/>
                    <a:pt x="5665" y="11365"/>
                    <a:pt x="5710" y="11499"/>
                  </a:cubicBezTo>
                  <a:cubicBezTo>
                    <a:pt x="5174" y="11775"/>
                    <a:pt x="4648" y="12052"/>
                    <a:pt x="4113" y="12328"/>
                  </a:cubicBezTo>
                  <a:cubicBezTo>
                    <a:pt x="4033" y="12257"/>
                    <a:pt x="4015" y="12141"/>
                    <a:pt x="3961" y="12043"/>
                  </a:cubicBezTo>
                  <a:cubicBezTo>
                    <a:pt x="3917" y="11945"/>
                    <a:pt x="3872" y="11846"/>
                    <a:pt x="3827" y="11739"/>
                  </a:cubicBezTo>
                  <a:cubicBezTo>
                    <a:pt x="3926" y="11686"/>
                    <a:pt x="4033" y="11632"/>
                    <a:pt x="4140" y="11579"/>
                  </a:cubicBezTo>
                  <a:cubicBezTo>
                    <a:pt x="4532" y="11391"/>
                    <a:pt x="4934" y="11195"/>
                    <a:pt x="5326" y="11008"/>
                  </a:cubicBezTo>
                  <a:cubicBezTo>
                    <a:pt x="5368" y="10989"/>
                    <a:pt x="5407" y="10973"/>
                    <a:pt x="5446" y="10973"/>
                  </a:cubicBezTo>
                  <a:cubicBezTo>
                    <a:pt x="5483" y="10973"/>
                    <a:pt x="5519" y="10987"/>
                    <a:pt x="5558" y="11026"/>
                  </a:cubicBezTo>
                  <a:cubicBezTo>
                    <a:pt x="5590" y="11058"/>
                    <a:pt x="5632" y="11074"/>
                    <a:pt x="5678" y="11074"/>
                  </a:cubicBezTo>
                  <a:cubicBezTo>
                    <a:pt x="5708" y="11074"/>
                    <a:pt x="5740" y="11067"/>
                    <a:pt x="5772" y="11052"/>
                  </a:cubicBezTo>
                  <a:cubicBezTo>
                    <a:pt x="6067" y="10910"/>
                    <a:pt x="6361" y="10776"/>
                    <a:pt x="6655" y="10642"/>
                  </a:cubicBezTo>
                  <a:cubicBezTo>
                    <a:pt x="6985" y="10482"/>
                    <a:pt x="7324" y="10321"/>
                    <a:pt x="7655" y="10169"/>
                  </a:cubicBezTo>
                  <a:cubicBezTo>
                    <a:pt x="7672" y="10160"/>
                    <a:pt x="7681" y="10160"/>
                    <a:pt x="7708" y="10160"/>
                  </a:cubicBezTo>
                  <a:close/>
                  <a:moveTo>
                    <a:pt x="19281" y="2994"/>
                  </a:moveTo>
                  <a:cubicBezTo>
                    <a:pt x="19357" y="2994"/>
                    <a:pt x="19439" y="3007"/>
                    <a:pt x="19528" y="3033"/>
                  </a:cubicBezTo>
                  <a:cubicBezTo>
                    <a:pt x="20028" y="3175"/>
                    <a:pt x="20519" y="3345"/>
                    <a:pt x="21009" y="3496"/>
                  </a:cubicBezTo>
                  <a:cubicBezTo>
                    <a:pt x="21018" y="3496"/>
                    <a:pt x="21018" y="3505"/>
                    <a:pt x="21036" y="3523"/>
                  </a:cubicBezTo>
                  <a:cubicBezTo>
                    <a:pt x="20278" y="6458"/>
                    <a:pt x="19528" y="9393"/>
                    <a:pt x="18761" y="12355"/>
                  </a:cubicBezTo>
                  <a:cubicBezTo>
                    <a:pt x="18190" y="12230"/>
                    <a:pt x="17637" y="12150"/>
                    <a:pt x="17111" y="11971"/>
                  </a:cubicBezTo>
                  <a:cubicBezTo>
                    <a:pt x="17031" y="11954"/>
                    <a:pt x="16968" y="11918"/>
                    <a:pt x="16897" y="11882"/>
                  </a:cubicBezTo>
                  <a:cubicBezTo>
                    <a:pt x="16674" y="11757"/>
                    <a:pt x="16584" y="11570"/>
                    <a:pt x="16593" y="11320"/>
                  </a:cubicBezTo>
                  <a:cubicBezTo>
                    <a:pt x="16620" y="10883"/>
                    <a:pt x="16709" y="10464"/>
                    <a:pt x="16816" y="10044"/>
                  </a:cubicBezTo>
                  <a:cubicBezTo>
                    <a:pt x="17031" y="9179"/>
                    <a:pt x="17262" y="8323"/>
                    <a:pt x="17486" y="7457"/>
                  </a:cubicBezTo>
                  <a:cubicBezTo>
                    <a:pt x="17762" y="6342"/>
                    <a:pt x="18101" y="5254"/>
                    <a:pt x="18449" y="4157"/>
                  </a:cubicBezTo>
                  <a:cubicBezTo>
                    <a:pt x="18529" y="3898"/>
                    <a:pt x="18618" y="3648"/>
                    <a:pt x="18734" y="3398"/>
                  </a:cubicBezTo>
                  <a:cubicBezTo>
                    <a:pt x="18857" y="3126"/>
                    <a:pt x="19036" y="2994"/>
                    <a:pt x="19281" y="2994"/>
                  </a:cubicBezTo>
                  <a:close/>
                  <a:moveTo>
                    <a:pt x="6575" y="1837"/>
                  </a:moveTo>
                  <a:cubicBezTo>
                    <a:pt x="6629" y="1971"/>
                    <a:pt x="6682" y="2069"/>
                    <a:pt x="6727" y="2185"/>
                  </a:cubicBezTo>
                  <a:cubicBezTo>
                    <a:pt x="7039" y="2988"/>
                    <a:pt x="7351" y="3800"/>
                    <a:pt x="7663" y="4612"/>
                  </a:cubicBezTo>
                  <a:cubicBezTo>
                    <a:pt x="7985" y="5432"/>
                    <a:pt x="8297" y="6262"/>
                    <a:pt x="8618" y="7092"/>
                  </a:cubicBezTo>
                  <a:cubicBezTo>
                    <a:pt x="8921" y="7886"/>
                    <a:pt x="9225" y="8680"/>
                    <a:pt x="9528" y="9473"/>
                  </a:cubicBezTo>
                  <a:cubicBezTo>
                    <a:pt x="9858" y="10339"/>
                    <a:pt x="10188" y="11195"/>
                    <a:pt x="10518" y="12052"/>
                  </a:cubicBezTo>
                  <a:cubicBezTo>
                    <a:pt x="10563" y="12168"/>
                    <a:pt x="10536" y="12275"/>
                    <a:pt x="10518" y="12373"/>
                  </a:cubicBezTo>
                  <a:cubicBezTo>
                    <a:pt x="10492" y="12377"/>
                    <a:pt x="10469" y="12380"/>
                    <a:pt x="10447" y="12380"/>
                  </a:cubicBezTo>
                  <a:cubicBezTo>
                    <a:pt x="10303" y="12380"/>
                    <a:pt x="10242" y="12283"/>
                    <a:pt x="10188" y="12159"/>
                  </a:cubicBezTo>
                  <a:cubicBezTo>
                    <a:pt x="9822" y="11284"/>
                    <a:pt x="9448" y="10419"/>
                    <a:pt x="9073" y="9554"/>
                  </a:cubicBezTo>
                  <a:cubicBezTo>
                    <a:pt x="8868" y="9072"/>
                    <a:pt x="8663" y="8599"/>
                    <a:pt x="8457" y="8117"/>
                  </a:cubicBezTo>
                  <a:cubicBezTo>
                    <a:pt x="8225" y="7573"/>
                    <a:pt x="7985" y="7020"/>
                    <a:pt x="7753" y="6476"/>
                  </a:cubicBezTo>
                  <a:cubicBezTo>
                    <a:pt x="7530" y="5959"/>
                    <a:pt x="7307" y="5432"/>
                    <a:pt x="7084" y="4915"/>
                  </a:cubicBezTo>
                  <a:cubicBezTo>
                    <a:pt x="6825" y="4317"/>
                    <a:pt x="6566" y="3719"/>
                    <a:pt x="6307" y="3113"/>
                  </a:cubicBezTo>
                  <a:cubicBezTo>
                    <a:pt x="6191" y="2854"/>
                    <a:pt x="6084" y="2604"/>
                    <a:pt x="5977" y="2346"/>
                  </a:cubicBezTo>
                  <a:cubicBezTo>
                    <a:pt x="5960" y="2310"/>
                    <a:pt x="5951" y="2274"/>
                    <a:pt x="5933" y="2212"/>
                  </a:cubicBezTo>
                  <a:lnTo>
                    <a:pt x="5933" y="2212"/>
                  </a:lnTo>
                  <a:cubicBezTo>
                    <a:pt x="6022" y="2239"/>
                    <a:pt x="6093" y="2247"/>
                    <a:pt x="6156" y="2265"/>
                  </a:cubicBezTo>
                  <a:cubicBezTo>
                    <a:pt x="6196" y="2276"/>
                    <a:pt x="6229" y="2282"/>
                    <a:pt x="6258" y="2282"/>
                  </a:cubicBezTo>
                  <a:cubicBezTo>
                    <a:pt x="6324" y="2282"/>
                    <a:pt x="6365" y="2251"/>
                    <a:pt x="6414" y="2176"/>
                  </a:cubicBezTo>
                  <a:cubicBezTo>
                    <a:pt x="6450" y="2114"/>
                    <a:pt x="6477" y="2051"/>
                    <a:pt x="6504" y="1989"/>
                  </a:cubicBezTo>
                  <a:cubicBezTo>
                    <a:pt x="6530" y="1944"/>
                    <a:pt x="6548" y="1900"/>
                    <a:pt x="6575" y="1837"/>
                  </a:cubicBezTo>
                  <a:close/>
                  <a:moveTo>
                    <a:pt x="8038" y="10945"/>
                  </a:moveTo>
                  <a:cubicBezTo>
                    <a:pt x="8074" y="11061"/>
                    <a:pt x="8118" y="11168"/>
                    <a:pt x="8154" y="11293"/>
                  </a:cubicBezTo>
                  <a:cubicBezTo>
                    <a:pt x="6914" y="11891"/>
                    <a:pt x="5638" y="12382"/>
                    <a:pt x="4461" y="13113"/>
                  </a:cubicBezTo>
                  <a:cubicBezTo>
                    <a:pt x="4372" y="12926"/>
                    <a:pt x="4291" y="12739"/>
                    <a:pt x="4202" y="12533"/>
                  </a:cubicBezTo>
                  <a:cubicBezTo>
                    <a:pt x="4737" y="12266"/>
                    <a:pt x="5264" y="11998"/>
                    <a:pt x="5799" y="11722"/>
                  </a:cubicBezTo>
                  <a:cubicBezTo>
                    <a:pt x="5869" y="11799"/>
                    <a:pt x="5937" y="11826"/>
                    <a:pt x="6004" y="11826"/>
                  </a:cubicBezTo>
                  <a:cubicBezTo>
                    <a:pt x="6093" y="11826"/>
                    <a:pt x="6181" y="11780"/>
                    <a:pt x="6272" y="11739"/>
                  </a:cubicBezTo>
                  <a:cubicBezTo>
                    <a:pt x="6852" y="11472"/>
                    <a:pt x="7431" y="11213"/>
                    <a:pt x="8038" y="10945"/>
                  </a:cubicBezTo>
                  <a:close/>
                  <a:moveTo>
                    <a:pt x="18413" y="660"/>
                  </a:moveTo>
                  <a:cubicBezTo>
                    <a:pt x="19225" y="668"/>
                    <a:pt x="20010" y="829"/>
                    <a:pt x="20751" y="1177"/>
                  </a:cubicBezTo>
                  <a:cubicBezTo>
                    <a:pt x="20956" y="1266"/>
                    <a:pt x="21143" y="1418"/>
                    <a:pt x="21330" y="1552"/>
                  </a:cubicBezTo>
                  <a:cubicBezTo>
                    <a:pt x="21438" y="1623"/>
                    <a:pt x="21464" y="1721"/>
                    <a:pt x="21429" y="1864"/>
                  </a:cubicBezTo>
                  <a:cubicBezTo>
                    <a:pt x="21322" y="2292"/>
                    <a:pt x="21232" y="2738"/>
                    <a:pt x="21134" y="3175"/>
                  </a:cubicBezTo>
                  <a:cubicBezTo>
                    <a:pt x="21125" y="3202"/>
                    <a:pt x="21116" y="3229"/>
                    <a:pt x="21099" y="3264"/>
                  </a:cubicBezTo>
                  <a:cubicBezTo>
                    <a:pt x="20974" y="3220"/>
                    <a:pt x="20858" y="3184"/>
                    <a:pt x="20742" y="3140"/>
                  </a:cubicBezTo>
                  <a:cubicBezTo>
                    <a:pt x="20412" y="3041"/>
                    <a:pt x="20082" y="2925"/>
                    <a:pt x="19751" y="2827"/>
                  </a:cubicBezTo>
                  <a:cubicBezTo>
                    <a:pt x="19609" y="2783"/>
                    <a:pt x="19457" y="2765"/>
                    <a:pt x="19314" y="2756"/>
                  </a:cubicBezTo>
                  <a:cubicBezTo>
                    <a:pt x="19285" y="2754"/>
                    <a:pt x="19257" y="2752"/>
                    <a:pt x="19229" y="2752"/>
                  </a:cubicBezTo>
                  <a:cubicBezTo>
                    <a:pt x="18941" y="2752"/>
                    <a:pt x="18720" y="2879"/>
                    <a:pt x="18574" y="3140"/>
                  </a:cubicBezTo>
                  <a:cubicBezTo>
                    <a:pt x="18494" y="3300"/>
                    <a:pt x="18404" y="3461"/>
                    <a:pt x="18351" y="3621"/>
                  </a:cubicBezTo>
                  <a:cubicBezTo>
                    <a:pt x="18199" y="4085"/>
                    <a:pt x="18056" y="4540"/>
                    <a:pt x="17914" y="5004"/>
                  </a:cubicBezTo>
                  <a:cubicBezTo>
                    <a:pt x="17726" y="5655"/>
                    <a:pt x="17530" y="6307"/>
                    <a:pt x="17361" y="6967"/>
                  </a:cubicBezTo>
                  <a:cubicBezTo>
                    <a:pt x="17066" y="8073"/>
                    <a:pt x="16736" y="9179"/>
                    <a:pt x="16504" y="10303"/>
                  </a:cubicBezTo>
                  <a:cubicBezTo>
                    <a:pt x="16433" y="10660"/>
                    <a:pt x="16353" y="11017"/>
                    <a:pt x="16361" y="11383"/>
                  </a:cubicBezTo>
                  <a:cubicBezTo>
                    <a:pt x="16361" y="11784"/>
                    <a:pt x="16513" y="12016"/>
                    <a:pt x="16888" y="12159"/>
                  </a:cubicBezTo>
                  <a:cubicBezTo>
                    <a:pt x="17048" y="12230"/>
                    <a:pt x="17227" y="12284"/>
                    <a:pt x="17396" y="12319"/>
                  </a:cubicBezTo>
                  <a:cubicBezTo>
                    <a:pt x="17798" y="12417"/>
                    <a:pt x="18199" y="12498"/>
                    <a:pt x="18601" y="12578"/>
                  </a:cubicBezTo>
                  <a:cubicBezTo>
                    <a:pt x="18618" y="12587"/>
                    <a:pt x="18645" y="12587"/>
                    <a:pt x="18681" y="12596"/>
                  </a:cubicBezTo>
                  <a:cubicBezTo>
                    <a:pt x="18654" y="12703"/>
                    <a:pt x="18627" y="12801"/>
                    <a:pt x="18610" y="12908"/>
                  </a:cubicBezTo>
                  <a:cubicBezTo>
                    <a:pt x="18547" y="13176"/>
                    <a:pt x="18494" y="13443"/>
                    <a:pt x="18440" y="13711"/>
                  </a:cubicBezTo>
                  <a:cubicBezTo>
                    <a:pt x="18422" y="13809"/>
                    <a:pt x="18378" y="13863"/>
                    <a:pt x="18288" y="13863"/>
                  </a:cubicBezTo>
                  <a:cubicBezTo>
                    <a:pt x="18164" y="13863"/>
                    <a:pt x="18041" y="13865"/>
                    <a:pt x="17918" y="13865"/>
                  </a:cubicBezTo>
                  <a:cubicBezTo>
                    <a:pt x="17796" y="13865"/>
                    <a:pt x="17673" y="13863"/>
                    <a:pt x="17548" y="13854"/>
                  </a:cubicBezTo>
                  <a:cubicBezTo>
                    <a:pt x="16897" y="13782"/>
                    <a:pt x="16254" y="13649"/>
                    <a:pt x="15648" y="13399"/>
                  </a:cubicBezTo>
                  <a:cubicBezTo>
                    <a:pt x="15514" y="13345"/>
                    <a:pt x="15380" y="13283"/>
                    <a:pt x="15255" y="13211"/>
                  </a:cubicBezTo>
                  <a:cubicBezTo>
                    <a:pt x="15032" y="13069"/>
                    <a:pt x="14961" y="12872"/>
                    <a:pt x="15014" y="12614"/>
                  </a:cubicBezTo>
                  <a:cubicBezTo>
                    <a:pt x="15104" y="12105"/>
                    <a:pt x="15184" y="11597"/>
                    <a:pt x="15291" y="11097"/>
                  </a:cubicBezTo>
                  <a:cubicBezTo>
                    <a:pt x="15460" y="10321"/>
                    <a:pt x="15639" y="9545"/>
                    <a:pt x="15817" y="8769"/>
                  </a:cubicBezTo>
                  <a:cubicBezTo>
                    <a:pt x="16005" y="7930"/>
                    <a:pt x="16192" y="7100"/>
                    <a:pt x="16397" y="6262"/>
                  </a:cubicBezTo>
                  <a:cubicBezTo>
                    <a:pt x="16656" y="5191"/>
                    <a:pt x="16923" y="4130"/>
                    <a:pt x="17191" y="3068"/>
                  </a:cubicBezTo>
                  <a:cubicBezTo>
                    <a:pt x="17378" y="2337"/>
                    <a:pt x="17575" y="1614"/>
                    <a:pt x="17753" y="883"/>
                  </a:cubicBezTo>
                  <a:cubicBezTo>
                    <a:pt x="17789" y="776"/>
                    <a:pt x="17851" y="722"/>
                    <a:pt x="17958" y="704"/>
                  </a:cubicBezTo>
                  <a:cubicBezTo>
                    <a:pt x="18110" y="686"/>
                    <a:pt x="18262" y="660"/>
                    <a:pt x="18413" y="660"/>
                  </a:cubicBezTo>
                  <a:close/>
                  <a:moveTo>
                    <a:pt x="8243" y="11481"/>
                  </a:moveTo>
                  <a:cubicBezTo>
                    <a:pt x="8279" y="11579"/>
                    <a:pt x="8297" y="11659"/>
                    <a:pt x="8333" y="11757"/>
                  </a:cubicBezTo>
                  <a:cubicBezTo>
                    <a:pt x="8145" y="11838"/>
                    <a:pt x="7967" y="11909"/>
                    <a:pt x="7797" y="11998"/>
                  </a:cubicBezTo>
                  <a:cubicBezTo>
                    <a:pt x="7369" y="12212"/>
                    <a:pt x="6941" y="12435"/>
                    <a:pt x="6513" y="12649"/>
                  </a:cubicBezTo>
                  <a:cubicBezTo>
                    <a:pt x="6361" y="12730"/>
                    <a:pt x="6281" y="12846"/>
                    <a:pt x="6334" y="13033"/>
                  </a:cubicBezTo>
                  <a:cubicBezTo>
                    <a:pt x="5826" y="13310"/>
                    <a:pt x="5335" y="13586"/>
                    <a:pt x="4827" y="13872"/>
                  </a:cubicBezTo>
                  <a:cubicBezTo>
                    <a:pt x="4737" y="13702"/>
                    <a:pt x="4639" y="13515"/>
                    <a:pt x="4541" y="13318"/>
                  </a:cubicBezTo>
                  <a:cubicBezTo>
                    <a:pt x="5745" y="12632"/>
                    <a:pt x="7003" y="12105"/>
                    <a:pt x="8243" y="11481"/>
                  </a:cubicBezTo>
                  <a:close/>
                  <a:moveTo>
                    <a:pt x="8484" y="12444"/>
                  </a:moveTo>
                  <a:lnTo>
                    <a:pt x="8484" y="12444"/>
                  </a:lnTo>
                  <a:cubicBezTo>
                    <a:pt x="8556" y="12667"/>
                    <a:pt x="8457" y="12837"/>
                    <a:pt x="8261" y="12962"/>
                  </a:cubicBezTo>
                  <a:cubicBezTo>
                    <a:pt x="8109" y="13060"/>
                    <a:pt x="7958" y="13131"/>
                    <a:pt x="7797" y="13211"/>
                  </a:cubicBezTo>
                  <a:cubicBezTo>
                    <a:pt x="7182" y="13524"/>
                    <a:pt x="6557" y="13836"/>
                    <a:pt x="5933" y="14148"/>
                  </a:cubicBezTo>
                  <a:cubicBezTo>
                    <a:pt x="5719" y="14255"/>
                    <a:pt x="5505" y="14371"/>
                    <a:pt x="5290" y="14478"/>
                  </a:cubicBezTo>
                  <a:cubicBezTo>
                    <a:pt x="5246" y="14505"/>
                    <a:pt x="5192" y="14523"/>
                    <a:pt x="5130" y="14550"/>
                  </a:cubicBezTo>
                  <a:cubicBezTo>
                    <a:pt x="5067" y="14407"/>
                    <a:pt x="5005" y="14264"/>
                    <a:pt x="4934" y="14103"/>
                  </a:cubicBezTo>
                  <a:cubicBezTo>
                    <a:pt x="5032" y="14050"/>
                    <a:pt x="5121" y="13987"/>
                    <a:pt x="5219" y="13934"/>
                  </a:cubicBezTo>
                  <a:cubicBezTo>
                    <a:pt x="5576" y="13729"/>
                    <a:pt x="5933" y="13533"/>
                    <a:pt x="6290" y="13336"/>
                  </a:cubicBezTo>
                  <a:cubicBezTo>
                    <a:pt x="6337" y="13310"/>
                    <a:pt x="6381" y="13287"/>
                    <a:pt x="6430" y="13287"/>
                  </a:cubicBezTo>
                  <a:cubicBezTo>
                    <a:pt x="6463" y="13287"/>
                    <a:pt x="6499" y="13298"/>
                    <a:pt x="6539" y="13327"/>
                  </a:cubicBezTo>
                  <a:cubicBezTo>
                    <a:pt x="6552" y="13337"/>
                    <a:pt x="6572" y="13341"/>
                    <a:pt x="6595" y="13341"/>
                  </a:cubicBezTo>
                  <a:cubicBezTo>
                    <a:pt x="6638" y="13341"/>
                    <a:pt x="6692" y="13327"/>
                    <a:pt x="6727" y="13310"/>
                  </a:cubicBezTo>
                  <a:cubicBezTo>
                    <a:pt x="7057" y="13158"/>
                    <a:pt x="7378" y="12997"/>
                    <a:pt x="7699" y="12837"/>
                  </a:cubicBezTo>
                  <a:cubicBezTo>
                    <a:pt x="7958" y="12712"/>
                    <a:pt x="8217" y="12578"/>
                    <a:pt x="8484" y="12444"/>
                  </a:cubicBezTo>
                  <a:close/>
                  <a:moveTo>
                    <a:pt x="5157" y="1668"/>
                  </a:moveTo>
                  <a:cubicBezTo>
                    <a:pt x="5317" y="1677"/>
                    <a:pt x="5442" y="1748"/>
                    <a:pt x="5513" y="1900"/>
                  </a:cubicBezTo>
                  <a:cubicBezTo>
                    <a:pt x="5701" y="2346"/>
                    <a:pt x="5897" y="2801"/>
                    <a:pt x="6084" y="3247"/>
                  </a:cubicBezTo>
                  <a:cubicBezTo>
                    <a:pt x="6236" y="3586"/>
                    <a:pt x="6379" y="3925"/>
                    <a:pt x="6530" y="4264"/>
                  </a:cubicBezTo>
                  <a:cubicBezTo>
                    <a:pt x="6852" y="4995"/>
                    <a:pt x="7164" y="5736"/>
                    <a:pt x="7485" y="6467"/>
                  </a:cubicBezTo>
                  <a:cubicBezTo>
                    <a:pt x="7806" y="7208"/>
                    <a:pt x="8127" y="7948"/>
                    <a:pt x="8448" y="8697"/>
                  </a:cubicBezTo>
                  <a:cubicBezTo>
                    <a:pt x="8725" y="9322"/>
                    <a:pt x="9002" y="9955"/>
                    <a:pt x="9269" y="10589"/>
                  </a:cubicBezTo>
                  <a:cubicBezTo>
                    <a:pt x="9537" y="11204"/>
                    <a:pt x="9804" y="11820"/>
                    <a:pt x="10063" y="12435"/>
                  </a:cubicBezTo>
                  <a:cubicBezTo>
                    <a:pt x="10135" y="12587"/>
                    <a:pt x="10206" y="12730"/>
                    <a:pt x="10268" y="12881"/>
                  </a:cubicBezTo>
                  <a:cubicBezTo>
                    <a:pt x="10367" y="13131"/>
                    <a:pt x="10367" y="13354"/>
                    <a:pt x="10126" y="13586"/>
                  </a:cubicBezTo>
                  <a:cubicBezTo>
                    <a:pt x="9885" y="13818"/>
                    <a:pt x="9599" y="13996"/>
                    <a:pt x="9314" y="14175"/>
                  </a:cubicBezTo>
                  <a:cubicBezTo>
                    <a:pt x="8538" y="14639"/>
                    <a:pt x="7744" y="15067"/>
                    <a:pt x="6896" y="15379"/>
                  </a:cubicBezTo>
                  <a:cubicBezTo>
                    <a:pt x="6638" y="15468"/>
                    <a:pt x="6379" y="15558"/>
                    <a:pt x="6102" y="15584"/>
                  </a:cubicBezTo>
                  <a:cubicBezTo>
                    <a:pt x="6062" y="15590"/>
                    <a:pt x="6022" y="15592"/>
                    <a:pt x="5984" y="15592"/>
                  </a:cubicBezTo>
                  <a:cubicBezTo>
                    <a:pt x="5765" y="15592"/>
                    <a:pt x="5593" y="15500"/>
                    <a:pt x="5487" y="15272"/>
                  </a:cubicBezTo>
                  <a:cubicBezTo>
                    <a:pt x="5406" y="15112"/>
                    <a:pt x="5317" y="14951"/>
                    <a:pt x="5228" y="14781"/>
                  </a:cubicBezTo>
                  <a:cubicBezTo>
                    <a:pt x="5487" y="14648"/>
                    <a:pt x="5728" y="14523"/>
                    <a:pt x="5968" y="14407"/>
                  </a:cubicBezTo>
                  <a:cubicBezTo>
                    <a:pt x="6691" y="14032"/>
                    <a:pt x="7423" y="13666"/>
                    <a:pt x="8154" y="13292"/>
                  </a:cubicBezTo>
                  <a:cubicBezTo>
                    <a:pt x="8243" y="13256"/>
                    <a:pt x="8333" y="13211"/>
                    <a:pt x="8413" y="13158"/>
                  </a:cubicBezTo>
                  <a:cubicBezTo>
                    <a:pt x="8654" y="13024"/>
                    <a:pt x="8770" y="12819"/>
                    <a:pt x="8770" y="12542"/>
                  </a:cubicBezTo>
                  <a:cubicBezTo>
                    <a:pt x="8761" y="12284"/>
                    <a:pt x="8707" y="12025"/>
                    <a:pt x="8609" y="11784"/>
                  </a:cubicBezTo>
                  <a:cubicBezTo>
                    <a:pt x="8457" y="11365"/>
                    <a:pt x="8288" y="10963"/>
                    <a:pt x="8127" y="10544"/>
                  </a:cubicBezTo>
                  <a:cubicBezTo>
                    <a:pt x="7967" y="10143"/>
                    <a:pt x="7815" y="9723"/>
                    <a:pt x="7637" y="9331"/>
                  </a:cubicBezTo>
                  <a:cubicBezTo>
                    <a:pt x="7173" y="8314"/>
                    <a:pt x="6691" y="7315"/>
                    <a:pt x="6218" y="6307"/>
                  </a:cubicBezTo>
                  <a:cubicBezTo>
                    <a:pt x="6013" y="5869"/>
                    <a:pt x="5808" y="5432"/>
                    <a:pt x="5603" y="5004"/>
                  </a:cubicBezTo>
                  <a:cubicBezTo>
                    <a:pt x="5371" y="4549"/>
                    <a:pt x="5121" y="4112"/>
                    <a:pt x="4782" y="3728"/>
                  </a:cubicBezTo>
                  <a:cubicBezTo>
                    <a:pt x="4719" y="3666"/>
                    <a:pt x="4657" y="3603"/>
                    <a:pt x="4595" y="3550"/>
                  </a:cubicBezTo>
                  <a:cubicBezTo>
                    <a:pt x="4487" y="3448"/>
                    <a:pt x="4377" y="3401"/>
                    <a:pt x="4257" y="3401"/>
                  </a:cubicBezTo>
                  <a:cubicBezTo>
                    <a:pt x="4178" y="3401"/>
                    <a:pt x="4095" y="3422"/>
                    <a:pt x="4006" y="3461"/>
                  </a:cubicBezTo>
                  <a:cubicBezTo>
                    <a:pt x="3435" y="3702"/>
                    <a:pt x="2864" y="3934"/>
                    <a:pt x="2302" y="4201"/>
                  </a:cubicBezTo>
                  <a:cubicBezTo>
                    <a:pt x="1802" y="4433"/>
                    <a:pt x="1321" y="4692"/>
                    <a:pt x="830" y="4942"/>
                  </a:cubicBezTo>
                  <a:cubicBezTo>
                    <a:pt x="785" y="4959"/>
                    <a:pt x="741" y="4977"/>
                    <a:pt x="705" y="4995"/>
                  </a:cubicBezTo>
                  <a:cubicBezTo>
                    <a:pt x="687" y="4995"/>
                    <a:pt x="678" y="4986"/>
                    <a:pt x="669" y="4986"/>
                  </a:cubicBezTo>
                  <a:cubicBezTo>
                    <a:pt x="527" y="4701"/>
                    <a:pt x="393" y="4424"/>
                    <a:pt x="312" y="4121"/>
                  </a:cubicBezTo>
                  <a:cubicBezTo>
                    <a:pt x="268" y="3951"/>
                    <a:pt x="304" y="3809"/>
                    <a:pt x="446" y="3711"/>
                  </a:cubicBezTo>
                  <a:cubicBezTo>
                    <a:pt x="571" y="3612"/>
                    <a:pt x="705" y="3514"/>
                    <a:pt x="848" y="3434"/>
                  </a:cubicBezTo>
                  <a:cubicBezTo>
                    <a:pt x="1321" y="3193"/>
                    <a:pt x="1784" y="2961"/>
                    <a:pt x="2257" y="2738"/>
                  </a:cubicBezTo>
                  <a:cubicBezTo>
                    <a:pt x="2730" y="2515"/>
                    <a:pt x="3203" y="2301"/>
                    <a:pt x="3685" y="2096"/>
                  </a:cubicBezTo>
                  <a:cubicBezTo>
                    <a:pt x="4059" y="1944"/>
                    <a:pt x="4443" y="1784"/>
                    <a:pt x="4844" y="1694"/>
                  </a:cubicBezTo>
                  <a:cubicBezTo>
                    <a:pt x="4943" y="1677"/>
                    <a:pt x="5050" y="1668"/>
                    <a:pt x="5157" y="1668"/>
                  </a:cubicBezTo>
                  <a:close/>
                  <a:moveTo>
                    <a:pt x="12938" y="0"/>
                  </a:moveTo>
                  <a:cubicBezTo>
                    <a:pt x="12889" y="0"/>
                    <a:pt x="12841" y="27"/>
                    <a:pt x="12784" y="80"/>
                  </a:cubicBezTo>
                  <a:cubicBezTo>
                    <a:pt x="12668" y="187"/>
                    <a:pt x="12552" y="294"/>
                    <a:pt x="12427" y="410"/>
                  </a:cubicBezTo>
                  <a:cubicBezTo>
                    <a:pt x="12356" y="338"/>
                    <a:pt x="12285" y="267"/>
                    <a:pt x="12222" y="196"/>
                  </a:cubicBezTo>
                  <a:cubicBezTo>
                    <a:pt x="12144" y="122"/>
                    <a:pt x="12085" y="84"/>
                    <a:pt x="12027" y="84"/>
                  </a:cubicBezTo>
                  <a:cubicBezTo>
                    <a:pt x="11967" y="84"/>
                    <a:pt x="11908" y="126"/>
                    <a:pt x="11830" y="213"/>
                  </a:cubicBezTo>
                  <a:cubicBezTo>
                    <a:pt x="11723" y="338"/>
                    <a:pt x="11607" y="463"/>
                    <a:pt x="11491" y="588"/>
                  </a:cubicBezTo>
                  <a:cubicBezTo>
                    <a:pt x="11375" y="499"/>
                    <a:pt x="11276" y="419"/>
                    <a:pt x="11178" y="356"/>
                  </a:cubicBezTo>
                  <a:cubicBezTo>
                    <a:pt x="11100" y="302"/>
                    <a:pt x="11043" y="274"/>
                    <a:pt x="10991" y="274"/>
                  </a:cubicBezTo>
                  <a:cubicBezTo>
                    <a:pt x="10926" y="274"/>
                    <a:pt x="10870" y="319"/>
                    <a:pt x="10795" y="410"/>
                  </a:cubicBezTo>
                  <a:cubicBezTo>
                    <a:pt x="10697" y="517"/>
                    <a:pt x="10598" y="633"/>
                    <a:pt x="10500" y="749"/>
                  </a:cubicBezTo>
                  <a:cubicBezTo>
                    <a:pt x="10420" y="686"/>
                    <a:pt x="10349" y="624"/>
                    <a:pt x="10277" y="579"/>
                  </a:cubicBezTo>
                  <a:cubicBezTo>
                    <a:pt x="10206" y="517"/>
                    <a:pt x="10135" y="463"/>
                    <a:pt x="10063" y="410"/>
                  </a:cubicBezTo>
                  <a:cubicBezTo>
                    <a:pt x="9985" y="354"/>
                    <a:pt x="9920" y="320"/>
                    <a:pt x="9856" y="320"/>
                  </a:cubicBezTo>
                  <a:cubicBezTo>
                    <a:pt x="9788" y="320"/>
                    <a:pt x="9722" y="358"/>
                    <a:pt x="9644" y="445"/>
                  </a:cubicBezTo>
                  <a:cubicBezTo>
                    <a:pt x="9501" y="606"/>
                    <a:pt x="9350" y="758"/>
                    <a:pt x="9198" y="909"/>
                  </a:cubicBezTo>
                  <a:cubicBezTo>
                    <a:pt x="9046" y="811"/>
                    <a:pt x="8903" y="722"/>
                    <a:pt x="8752" y="642"/>
                  </a:cubicBezTo>
                  <a:cubicBezTo>
                    <a:pt x="8669" y="595"/>
                    <a:pt x="8609" y="570"/>
                    <a:pt x="8558" y="570"/>
                  </a:cubicBezTo>
                  <a:cubicBezTo>
                    <a:pt x="8484" y="570"/>
                    <a:pt x="8430" y="623"/>
                    <a:pt x="8350" y="740"/>
                  </a:cubicBezTo>
                  <a:cubicBezTo>
                    <a:pt x="8252" y="891"/>
                    <a:pt x="8145" y="1034"/>
                    <a:pt x="8047" y="1177"/>
                  </a:cubicBezTo>
                  <a:cubicBezTo>
                    <a:pt x="7895" y="1132"/>
                    <a:pt x="7762" y="1088"/>
                    <a:pt x="7628" y="1052"/>
                  </a:cubicBezTo>
                  <a:cubicBezTo>
                    <a:pt x="7570" y="1034"/>
                    <a:pt x="7524" y="1024"/>
                    <a:pt x="7485" y="1024"/>
                  </a:cubicBezTo>
                  <a:cubicBezTo>
                    <a:pt x="7393" y="1024"/>
                    <a:pt x="7345" y="1080"/>
                    <a:pt x="7289" y="1213"/>
                  </a:cubicBezTo>
                  <a:cubicBezTo>
                    <a:pt x="7235" y="1346"/>
                    <a:pt x="7182" y="1471"/>
                    <a:pt x="7119" y="1605"/>
                  </a:cubicBezTo>
                  <a:cubicBezTo>
                    <a:pt x="7003" y="1534"/>
                    <a:pt x="6905" y="1471"/>
                    <a:pt x="6807" y="1418"/>
                  </a:cubicBezTo>
                  <a:cubicBezTo>
                    <a:pt x="6724" y="1373"/>
                    <a:pt x="6664" y="1348"/>
                    <a:pt x="6616" y="1348"/>
                  </a:cubicBezTo>
                  <a:cubicBezTo>
                    <a:pt x="6540" y="1348"/>
                    <a:pt x="6496" y="1410"/>
                    <a:pt x="6441" y="1552"/>
                  </a:cubicBezTo>
                  <a:cubicBezTo>
                    <a:pt x="6388" y="1694"/>
                    <a:pt x="6334" y="1828"/>
                    <a:pt x="6281" y="1971"/>
                  </a:cubicBezTo>
                  <a:cubicBezTo>
                    <a:pt x="6261" y="2030"/>
                    <a:pt x="6232" y="2065"/>
                    <a:pt x="6178" y="2065"/>
                  </a:cubicBezTo>
                  <a:cubicBezTo>
                    <a:pt x="6159" y="2065"/>
                    <a:pt x="6137" y="2061"/>
                    <a:pt x="6111" y="2051"/>
                  </a:cubicBezTo>
                  <a:cubicBezTo>
                    <a:pt x="6049" y="2024"/>
                    <a:pt x="5986" y="2016"/>
                    <a:pt x="5915" y="2007"/>
                  </a:cubicBezTo>
                  <a:cubicBezTo>
                    <a:pt x="5844" y="2007"/>
                    <a:pt x="5808" y="1971"/>
                    <a:pt x="5781" y="1900"/>
                  </a:cubicBezTo>
                  <a:cubicBezTo>
                    <a:pt x="5745" y="1819"/>
                    <a:pt x="5719" y="1739"/>
                    <a:pt x="5665" y="1677"/>
                  </a:cubicBezTo>
                  <a:cubicBezTo>
                    <a:pt x="5530" y="1504"/>
                    <a:pt x="5357" y="1407"/>
                    <a:pt x="5157" y="1407"/>
                  </a:cubicBezTo>
                  <a:cubicBezTo>
                    <a:pt x="5119" y="1407"/>
                    <a:pt x="5080" y="1411"/>
                    <a:pt x="5041" y="1418"/>
                  </a:cubicBezTo>
                  <a:cubicBezTo>
                    <a:pt x="4827" y="1453"/>
                    <a:pt x="4604" y="1498"/>
                    <a:pt x="4398" y="1578"/>
                  </a:cubicBezTo>
                  <a:cubicBezTo>
                    <a:pt x="4077" y="1694"/>
                    <a:pt x="3765" y="1828"/>
                    <a:pt x="3453" y="1962"/>
                  </a:cubicBezTo>
                  <a:cubicBezTo>
                    <a:pt x="2561" y="2328"/>
                    <a:pt x="1668" y="2711"/>
                    <a:pt x="830" y="3175"/>
                  </a:cubicBezTo>
                  <a:cubicBezTo>
                    <a:pt x="625" y="3291"/>
                    <a:pt x="437" y="3416"/>
                    <a:pt x="250" y="3559"/>
                  </a:cubicBezTo>
                  <a:cubicBezTo>
                    <a:pt x="63" y="3711"/>
                    <a:pt x="0" y="3925"/>
                    <a:pt x="45" y="4157"/>
                  </a:cubicBezTo>
                  <a:cubicBezTo>
                    <a:pt x="72" y="4290"/>
                    <a:pt x="134" y="4424"/>
                    <a:pt x="197" y="4549"/>
                  </a:cubicBezTo>
                  <a:cubicBezTo>
                    <a:pt x="357" y="4915"/>
                    <a:pt x="536" y="5272"/>
                    <a:pt x="705" y="5637"/>
                  </a:cubicBezTo>
                  <a:cubicBezTo>
                    <a:pt x="1017" y="6315"/>
                    <a:pt x="1329" y="6993"/>
                    <a:pt x="1651" y="7663"/>
                  </a:cubicBezTo>
                  <a:cubicBezTo>
                    <a:pt x="1918" y="8242"/>
                    <a:pt x="2186" y="8822"/>
                    <a:pt x="2454" y="9393"/>
                  </a:cubicBezTo>
                  <a:cubicBezTo>
                    <a:pt x="2712" y="9928"/>
                    <a:pt x="2962" y="10473"/>
                    <a:pt x="3212" y="11008"/>
                  </a:cubicBezTo>
                  <a:cubicBezTo>
                    <a:pt x="3497" y="11623"/>
                    <a:pt x="3783" y="12239"/>
                    <a:pt x="4077" y="12855"/>
                  </a:cubicBezTo>
                  <a:cubicBezTo>
                    <a:pt x="4488" y="13720"/>
                    <a:pt x="4898" y="14594"/>
                    <a:pt x="5308" y="15468"/>
                  </a:cubicBezTo>
                  <a:cubicBezTo>
                    <a:pt x="5406" y="15674"/>
                    <a:pt x="5576" y="15798"/>
                    <a:pt x="5799" y="15825"/>
                  </a:cubicBezTo>
                  <a:cubicBezTo>
                    <a:pt x="5863" y="15833"/>
                    <a:pt x="5929" y="15838"/>
                    <a:pt x="5994" y="15838"/>
                  </a:cubicBezTo>
                  <a:cubicBezTo>
                    <a:pt x="6074" y="15838"/>
                    <a:pt x="6153" y="15831"/>
                    <a:pt x="6227" y="15816"/>
                  </a:cubicBezTo>
                  <a:cubicBezTo>
                    <a:pt x="6441" y="15772"/>
                    <a:pt x="6655" y="15691"/>
                    <a:pt x="6861" y="15620"/>
                  </a:cubicBezTo>
                  <a:cubicBezTo>
                    <a:pt x="7208" y="15495"/>
                    <a:pt x="7556" y="15370"/>
                    <a:pt x="7886" y="15219"/>
                  </a:cubicBezTo>
                  <a:cubicBezTo>
                    <a:pt x="8324" y="15013"/>
                    <a:pt x="8743" y="14781"/>
                    <a:pt x="9162" y="14541"/>
                  </a:cubicBezTo>
                  <a:cubicBezTo>
                    <a:pt x="9581" y="14309"/>
                    <a:pt x="9983" y="14059"/>
                    <a:pt x="10322" y="13720"/>
                  </a:cubicBezTo>
                  <a:cubicBezTo>
                    <a:pt x="10581" y="13461"/>
                    <a:pt x="10652" y="13167"/>
                    <a:pt x="10509" y="12837"/>
                  </a:cubicBezTo>
                  <a:cubicBezTo>
                    <a:pt x="10482" y="12765"/>
                    <a:pt x="10447" y="12694"/>
                    <a:pt x="10411" y="12623"/>
                  </a:cubicBezTo>
                  <a:cubicBezTo>
                    <a:pt x="10447" y="12614"/>
                    <a:pt x="10456" y="12614"/>
                    <a:pt x="10474" y="12614"/>
                  </a:cubicBezTo>
                  <a:cubicBezTo>
                    <a:pt x="10501" y="12616"/>
                    <a:pt x="10525" y="12618"/>
                    <a:pt x="10546" y="12618"/>
                  </a:cubicBezTo>
                  <a:cubicBezTo>
                    <a:pt x="10671" y="12618"/>
                    <a:pt x="10702" y="12567"/>
                    <a:pt x="10732" y="12400"/>
                  </a:cubicBezTo>
                  <a:cubicBezTo>
                    <a:pt x="10741" y="12364"/>
                    <a:pt x="10759" y="12319"/>
                    <a:pt x="10768" y="12275"/>
                  </a:cubicBezTo>
                  <a:cubicBezTo>
                    <a:pt x="10839" y="12310"/>
                    <a:pt x="10893" y="12337"/>
                    <a:pt x="10946" y="12364"/>
                  </a:cubicBezTo>
                  <a:cubicBezTo>
                    <a:pt x="11007" y="12394"/>
                    <a:pt x="11055" y="12410"/>
                    <a:pt x="11095" y="12410"/>
                  </a:cubicBezTo>
                  <a:cubicBezTo>
                    <a:pt x="11162" y="12410"/>
                    <a:pt x="11209" y="12366"/>
                    <a:pt x="11259" y="12266"/>
                  </a:cubicBezTo>
                  <a:cubicBezTo>
                    <a:pt x="11303" y="12177"/>
                    <a:pt x="11348" y="12087"/>
                    <a:pt x="11392" y="11989"/>
                  </a:cubicBezTo>
                  <a:cubicBezTo>
                    <a:pt x="11464" y="12025"/>
                    <a:pt x="11526" y="12061"/>
                    <a:pt x="11580" y="12096"/>
                  </a:cubicBezTo>
                  <a:cubicBezTo>
                    <a:pt x="11647" y="12135"/>
                    <a:pt x="11698" y="12156"/>
                    <a:pt x="11740" y="12156"/>
                  </a:cubicBezTo>
                  <a:cubicBezTo>
                    <a:pt x="11805" y="12156"/>
                    <a:pt x="11851" y="12109"/>
                    <a:pt x="11910" y="12007"/>
                  </a:cubicBezTo>
                  <a:cubicBezTo>
                    <a:pt x="11946" y="11945"/>
                    <a:pt x="11981" y="11873"/>
                    <a:pt x="12017" y="11802"/>
                  </a:cubicBezTo>
                  <a:cubicBezTo>
                    <a:pt x="12044" y="11820"/>
                    <a:pt x="12053" y="11829"/>
                    <a:pt x="12070" y="11838"/>
                  </a:cubicBezTo>
                  <a:cubicBezTo>
                    <a:pt x="12140" y="11902"/>
                    <a:pt x="12192" y="11936"/>
                    <a:pt x="12244" y="11936"/>
                  </a:cubicBezTo>
                  <a:cubicBezTo>
                    <a:pt x="12299" y="11936"/>
                    <a:pt x="12354" y="11898"/>
                    <a:pt x="12427" y="11820"/>
                  </a:cubicBezTo>
                  <a:cubicBezTo>
                    <a:pt x="12463" y="11784"/>
                    <a:pt x="12508" y="11739"/>
                    <a:pt x="12543" y="11695"/>
                  </a:cubicBezTo>
                  <a:cubicBezTo>
                    <a:pt x="12597" y="11784"/>
                    <a:pt x="12641" y="11855"/>
                    <a:pt x="12686" y="11927"/>
                  </a:cubicBezTo>
                  <a:cubicBezTo>
                    <a:pt x="12732" y="12002"/>
                    <a:pt x="12779" y="12036"/>
                    <a:pt x="12837" y="12036"/>
                  </a:cubicBezTo>
                  <a:cubicBezTo>
                    <a:pt x="12869" y="12036"/>
                    <a:pt x="12904" y="12026"/>
                    <a:pt x="12945" y="12007"/>
                  </a:cubicBezTo>
                  <a:cubicBezTo>
                    <a:pt x="13007" y="11980"/>
                    <a:pt x="13061" y="11954"/>
                    <a:pt x="13114" y="11918"/>
                  </a:cubicBezTo>
                  <a:cubicBezTo>
                    <a:pt x="13159" y="11891"/>
                    <a:pt x="13212" y="11864"/>
                    <a:pt x="13266" y="11829"/>
                  </a:cubicBezTo>
                  <a:cubicBezTo>
                    <a:pt x="13328" y="11909"/>
                    <a:pt x="13382" y="11989"/>
                    <a:pt x="13435" y="12061"/>
                  </a:cubicBezTo>
                  <a:cubicBezTo>
                    <a:pt x="13496" y="12137"/>
                    <a:pt x="13540" y="12173"/>
                    <a:pt x="13593" y="12173"/>
                  </a:cubicBezTo>
                  <a:cubicBezTo>
                    <a:pt x="13633" y="12173"/>
                    <a:pt x="13677" y="12152"/>
                    <a:pt x="13739" y="12114"/>
                  </a:cubicBezTo>
                  <a:cubicBezTo>
                    <a:pt x="13828" y="12052"/>
                    <a:pt x="13926" y="11998"/>
                    <a:pt x="14033" y="11936"/>
                  </a:cubicBezTo>
                  <a:cubicBezTo>
                    <a:pt x="14104" y="12078"/>
                    <a:pt x="14158" y="12212"/>
                    <a:pt x="14220" y="12346"/>
                  </a:cubicBezTo>
                  <a:cubicBezTo>
                    <a:pt x="14258" y="12417"/>
                    <a:pt x="14303" y="12451"/>
                    <a:pt x="14360" y="12451"/>
                  </a:cubicBezTo>
                  <a:cubicBezTo>
                    <a:pt x="14397" y="12451"/>
                    <a:pt x="14439" y="12436"/>
                    <a:pt x="14488" y="12408"/>
                  </a:cubicBezTo>
                  <a:cubicBezTo>
                    <a:pt x="14595" y="12346"/>
                    <a:pt x="14711" y="12284"/>
                    <a:pt x="14845" y="12212"/>
                  </a:cubicBezTo>
                  <a:lnTo>
                    <a:pt x="14845" y="12212"/>
                  </a:lnTo>
                  <a:cubicBezTo>
                    <a:pt x="14809" y="12373"/>
                    <a:pt x="14791" y="12516"/>
                    <a:pt x="14765" y="12658"/>
                  </a:cubicBezTo>
                  <a:cubicBezTo>
                    <a:pt x="14711" y="13006"/>
                    <a:pt x="14809" y="13238"/>
                    <a:pt x="15113" y="13425"/>
                  </a:cubicBezTo>
                  <a:cubicBezTo>
                    <a:pt x="15202" y="13479"/>
                    <a:pt x="15300" y="13533"/>
                    <a:pt x="15398" y="13577"/>
                  </a:cubicBezTo>
                  <a:cubicBezTo>
                    <a:pt x="16210" y="13925"/>
                    <a:pt x="17066" y="14095"/>
                    <a:pt x="17949" y="14130"/>
                  </a:cubicBezTo>
                  <a:cubicBezTo>
                    <a:pt x="17981" y="14132"/>
                    <a:pt x="18012" y="14134"/>
                    <a:pt x="18044" y="14134"/>
                  </a:cubicBezTo>
                  <a:cubicBezTo>
                    <a:pt x="18141" y="14134"/>
                    <a:pt x="18239" y="14124"/>
                    <a:pt x="18333" y="14103"/>
                  </a:cubicBezTo>
                  <a:cubicBezTo>
                    <a:pt x="18529" y="14068"/>
                    <a:pt x="18645" y="13970"/>
                    <a:pt x="18690" y="13756"/>
                  </a:cubicBezTo>
                  <a:cubicBezTo>
                    <a:pt x="18824" y="13158"/>
                    <a:pt x="18975" y="12560"/>
                    <a:pt x="19118" y="11962"/>
                  </a:cubicBezTo>
                  <a:cubicBezTo>
                    <a:pt x="19154" y="11820"/>
                    <a:pt x="19181" y="11802"/>
                    <a:pt x="19332" y="11802"/>
                  </a:cubicBezTo>
                  <a:cubicBezTo>
                    <a:pt x="19796" y="11802"/>
                    <a:pt x="20162" y="11597"/>
                    <a:pt x="20394" y="11195"/>
                  </a:cubicBezTo>
                  <a:cubicBezTo>
                    <a:pt x="20528" y="10963"/>
                    <a:pt x="20652" y="10722"/>
                    <a:pt x="20751" y="10473"/>
                  </a:cubicBezTo>
                  <a:cubicBezTo>
                    <a:pt x="21322" y="9072"/>
                    <a:pt x="21696" y="7618"/>
                    <a:pt x="21937" y="6128"/>
                  </a:cubicBezTo>
                  <a:cubicBezTo>
                    <a:pt x="21973" y="5896"/>
                    <a:pt x="22008" y="5655"/>
                    <a:pt x="21991" y="5423"/>
                  </a:cubicBezTo>
                  <a:cubicBezTo>
                    <a:pt x="21946" y="4888"/>
                    <a:pt x="21785" y="4406"/>
                    <a:pt x="21259" y="4130"/>
                  </a:cubicBezTo>
                  <a:cubicBezTo>
                    <a:pt x="21197" y="4103"/>
                    <a:pt x="21170" y="4050"/>
                    <a:pt x="21188" y="3978"/>
                  </a:cubicBezTo>
                  <a:cubicBezTo>
                    <a:pt x="21232" y="3835"/>
                    <a:pt x="21268" y="3702"/>
                    <a:pt x="21304" y="3559"/>
                  </a:cubicBezTo>
                  <a:cubicBezTo>
                    <a:pt x="21429" y="3006"/>
                    <a:pt x="21545" y="2453"/>
                    <a:pt x="21678" y="1900"/>
                  </a:cubicBezTo>
                  <a:cubicBezTo>
                    <a:pt x="21741" y="1677"/>
                    <a:pt x="21678" y="1507"/>
                    <a:pt x="21509" y="1364"/>
                  </a:cubicBezTo>
                  <a:cubicBezTo>
                    <a:pt x="21277" y="1159"/>
                    <a:pt x="21018" y="990"/>
                    <a:pt x="20733" y="874"/>
                  </a:cubicBezTo>
                  <a:cubicBezTo>
                    <a:pt x="20180" y="642"/>
                    <a:pt x="19600" y="508"/>
                    <a:pt x="19011" y="437"/>
                  </a:cubicBezTo>
                  <a:cubicBezTo>
                    <a:pt x="18842" y="414"/>
                    <a:pt x="18670" y="401"/>
                    <a:pt x="18497" y="401"/>
                  </a:cubicBezTo>
                  <a:cubicBezTo>
                    <a:pt x="18324" y="401"/>
                    <a:pt x="18150" y="414"/>
                    <a:pt x="17976" y="445"/>
                  </a:cubicBezTo>
                  <a:cubicBezTo>
                    <a:pt x="17744" y="481"/>
                    <a:pt x="17557" y="579"/>
                    <a:pt x="17512" y="847"/>
                  </a:cubicBezTo>
                  <a:cubicBezTo>
                    <a:pt x="17512" y="874"/>
                    <a:pt x="17494" y="909"/>
                    <a:pt x="17468" y="927"/>
                  </a:cubicBezTo>
                  <a:cubicBezTo>
                    <a:pt x="17387" y="972"/>
                    <a:pt x="17298" y="1007"/>
                    <a:pt x="17209" y="1043"/>
                  </a:cubicBezTo>
                  <a:cubicBezTo>
                    <a:pt x="17102" y="865"/>
                    <a:pt x="17004" y="695"/>
                    <a:pt x="16906" y="526"/>
                  </a:cubicBezTo>
                  <a:cubicBezTo>
                    <a:pt x="16860" y="447"/>
                    <a:pt x="16815" y="410"/>
                    <a:pt x="16754" y="410"/>
                  </a:cubicBezTo>
                  <a:cubicBezTo>
                    <a:pt x="16719" y="410"/>
                    <a:pt x="16678" y="423"/>
                    <a:pt x="16629" y="445"/>
                  </a:cubicBezTo>
                  <a:cubicBezTo>
                    <a:pt x="16549" y="490"/>
                    <a:pt x="16469" y="535"/>
                    <a:pt x="16388" y="579"/>
                  </a:cubicBezTo>
                  <a:cubicBezTo>
                    <a:pt x="16308" y="615"/>
                    <a:pt x="16228" y="651"/>
                    <a:pt x="16138" y="695"/>
                  </a:cubicBezTo>
                  <a:cubicBezTo>
                    <a:pt x="16031" y="552"/>
                    <a:pt x="15924" y="410"/>
                    <a:pt x="15817" y="276"/>
                  </a:cubicBezTo>
                  <a:cubicBezTo>
                    <a:pt x="15761" y="210"/>
                    <a:pt x="15717" y="179"/>
                    <a:pt x="15666" y="179"/>
                  </a:cubicBezTo>
                  <a:cubicBezTo>
                    <a:pt x="15628" y="179"/>
                    <a:pt x="15586" y="197"/>
                    <a:pt x="15532" y="231"/>
                  </a:cubicBezTo>
                  <a:cubicBezTo>
                    <a:pt x="15425" y="303"/>
                    <a:pt x="15318" y="365"/>
                    <a:pt x="15202" y="437"/>
                  </a:cubicBezTo>
                  <a:cubicBezTo>
                    <a:pt x="15104" y="312"/>
                    <a:pt x="15014" y="205"/>
                    <a:pt x="14925" y="106"/>
                  </a:cubicBezTo>
                  <a:cubicBezTo>
                    <a:pt x="14872" y="48"/>
                    <a:pt x="14823" y="19"/>
                    <a:pt x="14772" y="19"/>
                  </a:cubicBezTo>
                  <a:cubicBezTo>
                    <a:pt x="14729" y="19"/>
                    <a:pt x="14683" y="39"/>
                    <a:pt x="14631" y="80"/>
                  </a:cubicBezTo>
                  <a:cubicBezTo>
                    <a:pt x="14568" y="133"/>
                    <a:pt x="14506" y="178"/>
                    <a:pt x="14443" y="231"/>
                  </a:cubicBezTo>
                  <a:cubicBezTo>
                    <a:pt x="14372" y="285"/>
                    <a:pt x="14310" y="338"/>
                    <a:pt x="14238" y="392"/>
                  </a:cubicBezTo>
                  <a:cubicBezTo>
                    <a:pt x="14167" y="303"/>
                    <a:pt x="14104" y="240"/>
                    <a:pt x="14051" y="169"/>
                  </a:cubicBezTo>
                  <a:cubicBezTo>
                    <a:pt x="13993" y="102"/>
                    <a:pt x="13946" y="68"/>
                    <a:pt x="13895" y="68"/>
                  </a:cubicBezTo>
                  <a:cubicBezTo>
                    <a:pt x="13851" y="68"/>
                    <a:pt x="13805" y="93"/>
                    <a:pt x="13748" y="142"/>
                  </a:cubicBezTo>
                  <a:cubicBezTo>
                    <a:pt x="13676" y="205"/>
                    <a:pt x="13605" y="258"/>
                    <a:pt x="13533" y="321"/>
                  </a:cubicBezTo>
                  <a:cubicBezTo>
                    <a:pt x="13508" y="337"/>
                    <a:pt x="13485" y="346"/>
                    <a:pt x="13462" y="346"/>
                  </a:cubicBezTo>
                  <a:cubicBezTo>
                    <a:pt x="13436" y="346"/>
                    <a:pt x="13410" y="335"/>
                    <a:pt x="13382" y="312"/>
                  </a:cubicBezTo>
                  <a:cubicBezTo>
                    <a:pt x="13284" y="222"/>
                    <a:pt x="13186" y="142"/>
                    <a:pt x="13079" y="62"/>
                  </a:cubicBezTo>
                  <a:cubicBezTo>
                    <a:pt x="13025" y="20"/>
                    <a:pt x="12980" y="0"/>
                    <a:pt x="129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1315;p51">
              <a:extLst>
                <a:ext uri="{FF2B5EF4-FFF2-40B4-BE49-F238E27FC236}">
                  <a16:creationId xmlns:a16="http://schemas.microsoft.com/office/drawing/2014/main" id="{CA13A56B-8A2D-228D-89AC-0E239CF79C03}"/>
                </a:ext>
              </a:extLst>
            </p:cNvPr>
            <p:cNvGrpSpPr/>
            <p:nvPr/>
          </p:nvGrpSpPr>
          <p:grpSpPr>
            <a:xfrm>
              <a:off x="982219" y="2283299"/>
              <a:ext cx="151176" cy="370930"/>
              <a:chOff x="982219" y="2283299"/>
              <a:chExt cx="151176" cy="370930"/>
            </a:xfrm>
          </p:grpSpPr>
          <p:sp>
            <p:nvSpPr>
              <p:cNvPr id="53" name="Google Shape;1316;p51">
                <a:extLst>
                  <a:ext uri="{FF2B5EF4-FFF2-40B4-BE49-F238E27FC236}">
                    <a16:creationId xmlns:a16="http://schemas.microsoft.com/office/drawing/2014/main" id="{59994460-24AD-5A85-6ECC-49F425FDCA22}"/>
                  </a:ext>
                </a:extLst>
              </p:cNvPr>
              <p:cNvSpPr/>
              <p:nvPr/>
            </p:nvSpPr>
            <p:spPr>
              <a:xfrm>
                <a:off x="1107266" y="2295981"/>
                <a:ext cx="26129" cy="22731"/>
              </a:xfrm>
              <a:custGeom>
                <a:avLst/>
                <a:gdLst/>
                <a:ahLst/>
                <a:cxnLst/>
                <a:rect l="l" t="t" r="r" b="b"/>
                <a:pathLst>
                  <a:path w="546" h="475" extrusionOk="0">
                    <a:moveTo>
                      <a:pt x="280" y="0"/>
                    </a:moveTo>
                    <a:cubicBezTo>
                      <a:pt x="249" y="0"/>
                      <a:pt x="219" y="7"/>
                      <a:pt x="188" y="21"/>
                    </a:cubicBezTo>
                    <a:cubicBezTo>
                      <a:pt x="72" y="75"/>
                      <a:pt x="1" y="244"/>
                      <a:pt x="54" y="351"/>
                    </a:cubicBezTo>
                    <a:cubicBezTo>
                      <a:pt x="95" y="425"/>
                      <a:pt x="186" y="474"/>
                      <a:pt x="279" y="474"/>
                    </a:cubicBezTo>
                    <a:cubicBezTo>
                      <a:pt x="309" y="474"/>
                      <a:pt x="338" y="469"/>
                      <a:pt x="367" y="458"/>
                    </a:cubicBezTo>
                    <a:cubicBezTo>
                      <a:pt x="492" y="396"/>
                      <a:pt x="545" y="271"/>
                      <a:pt x="483" y="146"/>
                    </a:cubicBezTo>
                    <a:cubicBezTo>
                      <a:pt x="443" y="54"/>
                      <a:pt x="365" y="0"/>
                      <a:pt x="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17;p51">
                <a:extLst>
                  <a:ext uri="{FF2B5EF4-FFF2-40B4-BE49-F238E27FC236}">
                    <a16:creationId xmlns:a16="http://schemas.microsoft.com/office/drawing/2014/main" id="{0AC00BF3-A1C2-FC62-1D48-B0E66B7D7853}"/>
                  </a:ext>
                </a:extLst>
              </p:cNvPr>
              <p:cNvSpPr/>
              <p:nvPr/>
            </p:nvSpPr>
            <p:spPr>
              <a:xfrm>
                <a:off x="1074007" y="2413706"/>
                <a:ext cx="25220" cy="22970"/>
              </a:xfrm>
              <a:custGeom>
                <a:avLst/>
                <a:gdLst/>
                <a:ahLst/>
                <a:cxnLst/>
                <a:rect l="l" t="t" r="r" b="b"/>
                <a:pathLst>
                  <a:path w="527" h="480" extrusionOk="0">
                    <a:moveTo>
                      <a:pt x="273" y="1"/>
                    </a:moveTo>
                    <a:cubicBezTo>
                      <a:pt x="239" y="1"/>
                      <a:pt x="205" y="8"/>
                      <a:pt x="170" y="23"/>
                    </a:cubicBezTo>
                    <a:cubicBezTo>
                      <a:pt x="54" y="77"/>
                      <a:pt x="0" y="202"/>
                      <a:pt x="54" y="318"/>
                    </a:cubicBezTo>
                    <a:cubicBezTo>
                      <a:pt x="94" y="419"/>
                      <a:pt x="186" y="480"/>
                      <a:pt x="279" y="480"/>
                    </a:cubicBezTo>
                    <a:cubicBezTo>
                      <a:pt x="308" y="480"/>
                      <a:pt x="338" y="473"/>
                      <a:pt x="366" y="460"/>
                    </a:cubicBezTo>
                    <a:cubicBezTo>
                      <a:pt x="473" y="407"/>
                      <a:pt x="526" y="255"/>
                      <a:pt x="473" y="139"/>
                    </a:cubicBezTo>
                    <a:cubicBezTo>
                      <a:pt x="434" y="49"/>
                      <a:pt x="359" y="1"/>
                      <a:pt x="2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18;p51">
                <a:extLst>
                  <a:ext uri="{FF2B5EF4-FFF2-40B4-BE49-F238E27FC236}">
                    <a16:creationId xmlns:a16="http://schemas.microsoft.com/office/drawing/2014/main" id="{41C165FA-F4E4-8789-6D5B-EE074329DD71}"/>
                  </a:ext>
                </a:extLst>
              </p:cNvPr>
              <p:cNvSpPr/>
              <p:nvPr/>
            </p:nvSpPr>
            <p:spPr>
              <a:xfrm>
                <a:off x="1033856" y="2404757"/>
                <a:ext cx="24358" cy="22970"/>
              </a:xfrm>
              <a:custGeom>
                <a:avLst/>
                <a:gdLst/>
                <a:ahLst/>
                <a:cxnLst/>
                <a:rect l="l" t="t" r="r" b="b"/>
                <a:pathLst>
                  <a:path w="509" h="480" extrusionOk="0">
                    <a:moveTo>
                      <a:pt x="250" y="1"/>
                    </a:moveTo>
                    <a:cubicBezTo>
                      <a:pt x="218" y="1"/>
                      <a:pt x="185" y="8"/>
                      <a:pt x="152" y="23"/>
                    </a:cubicBezTo>
                    <a:cubicBezTo>
                      <a:pt x="45" y="76"/>
                      <a:pt x="0" y="192"/>
                      <a:pt x="63" y="326"/>
                    </a:cubicBezTo>
                    <a:cubicBezTo>
                      <a:pt x="103" y="421"/>
                      <a:pt x="179" y="479"/>
                      <a:pt x="264" y="479"/>
                    </a:cubicBezTo>
                    <a:cubicBezTo>
                      <a:pt x="292" y="479"/>
                      <a:pt x="320" y="473"/>
                      <a:pt x="348" y="460"/>
                    </a:cubicBezTo>
                    <a:cubicBezTo>
                      <a:pt x="455" y="415"/>
                      <a:pt x="509" y="264"/>
                      <a:pt x="455" y="139"/>
                    </a:cubicBezTo>
                    <a:cubicBezTo>
                      <a:pt x="410" y="49"/>
                      <a:pt x="333" y="1"/>
                      <a:pt x="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19;p51">
                <a:extLst>
                  <a:ext uri="{FF2B5EF4-FFF2-40B4-BE49-F238E27FC236}">
                    <a16:creationId xmlns:a16="http://schemas.microsoft.com/office/drawing/2014/main" id="{F93EADBF-8693-A778-3ADE-E3A440BB49CC}"/>
                  </a:ext>
                </a:extLst>
              </p:cNvPr>
              <p:cNvSpPr/>
              <p:nvPr/>
            </p:nvSpPr>
            <p:spPr>
              <a:xfrm>
                <a:off x="1093197" y="2354030"/>
                <a:ext cx="24406" cy="22540"/>
              </a:xfrm>
              <a:custGeom>
                <a:avLst/>
                <a:gdLst/>
                <a:ahLst/>
                <a:cxnLst/>
                <a:rect l="l" t="t" r="r" b="b"/>
                <a:pathLst>
                  <a:path w="510" h="471" extrusionOk="0">
                    <a:moveTo>
                      <a:pt x="246" y="0"/>
                    </a:moveTo>
                    <a:cubicBezTo>
                      <a:pt x="215" y="0"/>
                      <a:pt x="183" y="7"/>
                      <a:pt x="152" y="21"/>
                    </a:cubicBezTo>
                    <a:cubicBezTo>
                      <a:pt x="45" y="75"/>
                      <a:pt x="1" y="209"/>
                      <a:pt x="54" y="334"/>
                    </a:cubicBezTo>
                    <a:cubicBezTo>
                      <a:pt x="93" y="419"/>
                      <a:pt x="181" y="470"/>
                      <a:pt x="267" y="470"/>
                    </a:cubicBezTo>
                    <a:cubicBezTo>
                      <a:pt x="298" y="470"/>
                      <a:pt x="329" y="464"/>
                      <a:pt x="357" y="450"/>
                    </a:cubicBezTo>
                    <a:cubicBezTo>
                      <a:pt x="455" y="405"/>
                      <a:pt x="509" y="253"/>
                      <a:pt x="455" y="137"/>
                    </a:cubicBezTo>
                    <a:cubicBezTo>
                      <a:pt x="416" y="52"/>
                      <a:pt x="333" y="0"/>
                      <a:pt x="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20;p51">
                <a:extLst>
                  <a:ext uri="{FF2B5EF4-FFF2-40B4-BE49-F238E27FC236}">
                    <a16:creationId xmlns:a16="http://schemas.microsoft.com/office/drawing/2014/main" id="{AC9B45F9-7F94-2015-EB5B-B41526435FE9}"/>
                  </a:ext>
                </a:extLst>
              </p:cNvPr>
              <p:cNvSpPr/>
              <p:nvPr/>
            </p:nvSpPr>
            <p:spPr>
              <a:xfrm>
                <a:off x="1062043" y="2472042"/>
                <a:ext cx="24358" cy="21439"/>
              </a:xfrm>
              <a:custGeom>
                <a:avLst/>
                <a:gdLst/>
                <a:ahLst/>
                <a:cxnLst/>
                <a:rect l="l" t="t" r="r" b="b"/>
                <a:pathLst>
                  <a:path w="509" h="448" extrusionOk="0">
                    <a:moveTo>
                      <a:pt x="258" y="1"/>
                    </a:moveTo>
                    <a:cubicBezTo>
                      <a:pt x="229" y="1"/>
                      <a:pt x="199" y="6"/>
                      <a:pt x="170" y="18"/>
                    </a:cubicBezTo>
                    <a:cubicBezTo>
                      <a:pt x="54" y="71"/>
                      <a:pt x="0" y="196"/>
                      <a:pt x="45" y="303"/>
                    </a:cubicBezTo>
                    <a:cubicBezTo>
                      <a:pt x="78" y="390"/>
                      <a:pt x="168" y="447"/>
                      <a:pt x="259" y="447"/>
                    </a:cubicBezTo>
                    <a:cubicBezTo>
                      <a:pt x="289" y="447"/>
                      <a:pt x="320" y="441"/>
                      <a:pt x="348" y="428"/>
                    </a:cubicBezTo>
                    <a:cubicBezTo>
                      <a:pt x="455" y="383"/>
                      <a:pt x="509" y="249"/>
                      <a:pt x="464" y="142"/>
                    </a:cubicBezTo>
                    <a:cubicBezTo>
                      <a:pt x="424" y="49"/>
                      <a:pt x="344"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21;p51">
                <a:extLst>
                  <a:ext uri="{FF2B5EF4-FFF2-40B4-BE49-F238E27FC236}">
                    <a16:creationId xmlns:a16="http://schemas.microsoft.com/office/drawing/2014/main" id="{FD40C571-85C9-3942-73A5-EEBCF301042C}"/>
                  </a:ext>
                </a:extLst>
              </p:cNvPr>
              <p:cNvSpPr/>
              <p:nvPr/>
            </p:nvSpPr>
            <p:spPr>
              <a:xfrm>
                <a:off x="1025337" y="2632981"/>
                <a:ext cx="24358" cy="21248"/>
              </a:xfrm>
              <a:custGeom>
                <a:avLst/>
                <a:gdLst/>
                <a:ahLst/>
                <a:cxnLst/>
                <a:rect l="l" t="t" r="r" b="b"/>
                <a:pathLst>
                  <a:path w="509" h="444" extrusionOk="0">
                    <a:moveTo>
                      <a:pt x="247" y="0"/>
                    </a:moveTo>
                    <a:cubicBezTo>
                      <a:pt x="212" y="0"/>
                      <a:pt x="176" y="9"/>
                      <a:pt x="143" y="27"/>
                    </a:cubicBezTo>
                    <a:cubicBezTo>
                      <a:pt x="27" y="80"/>
                      <a:pt x="0" y="196"/>
                      <a:pt x="54" y="312"/>
                    </a:cubicBezTo>
                    <a:cubicBezTo>
                      <a:pt x="94" y="393"/>
                      <a:pt x="181" y="444"/>
                      <a:pt x="268" y="444"/>
                    </a:cubicBezTo>
                    <a:cubicBezTo>
                      <a:pt x="295" y="444"/>
                      <a:pt x="322" y="439"/>
                      <a:pt x="348" y="428"/>
                    </a:cubicBezTo>
                    <a:cubicBezTo>
                      <a:pt x="446" y="383"/>
                      <a:pt x="509" y="232"/>
                      <a:pt x="464" y="134"/>
                    </a:cubicBezTo>
                    <a:cubicBezTo>
                      <a:pt x="420" y="51"/>
                      <a:pt x="33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22;p51">
                <a:extLst>
                  <a:ext uri="{FF2B5EF4-FFF2-40B4-BE49-F238E27FC236}">
                    <a16:creationId xmlns:a16="http://schemas.microsoft.com/office/drawing/2014/main" id="{542933CF-BB09-178A-D840-0FA95EEFEB04}"/>
                  </a:ext>
                </a:extLst>
              </p:cNvPr>
              <p:cNvSpPr/>
              <p:nvPr/>
            </p:nvSpPr>
            <p:spPr>
              <a:xfrm>
                <a:off x="991168" y="2578474"/>
                <a:ext cx="23927" cy="21583"/>
              </a:xfrm>
              <a:custGeom>
                <a:avLst/>
                <a:gdLst/>
                <a:ahLst/>
                <a:cxnLst/>
                <a:rect l="l" t="t" r="r" b="b"/>
                <a:pathLst>
                  <a:path w="500" h="451" extrusionOk="0">
                    <a:moveTo>
                      <a:pt x="227" y="0"/>
                    </a:moveTo>
                    <a:cubicBezTo>
                      <a:pt x="202" y="0"/>
                      <a:pt x="176" y="5"/>
                      <a:pt x="152" y="15"/>
                    </a:cubicBezTo>
                    <a:cubicBezTo>
                      <a:pt x="54" y="59"/>
                      <a:pt x="0" y="211"/>
                      <a:pt x="45" y="327"/>
                    </a:cubicBezTo>
                    <a:cubicBezTo>
                      <a:pt x="79" y="401"/>
                      <a:pt x="179" y="450"/>
                      <a:pt x="268" y="450"/>
                    </a:cubicBezTo>
                    <a:cubicBezTo>
                      <a:pt x="297" y="450"/>
                      <a:pt x="324" y="445"/>
                      <a:pt x="348" y="434"/>
                    </a:cubicBezTo>
                    <a:cubicBezTo>
                      <a:pt x="446" y="381"/>
                      <a:pt x="500" y="247"/>
                      <a:pt x="446" y="140"/>
                    </a:cubicBezTo>
                    <a:cubicBezTo>
                      <a:pt x="412" y="57"/>
                      <a:pt x="318"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23;p51">
                <a:extLst>
                  <a:ext uri="{FF2B5EF4-FFF2-40B4-BE49-F238E27FC236}">
                    <a16:creationId xmlns:a16="http://schemas.microsoft.com/office/drawing/2014/main" id="{FC6FC94F-5D7E-EF3C-86D2-A8B72E8AF273}"/>
                  </a:ext>
                </a:extLst>
              </p:cNvPr>
              <p:cNvSpPr/>
              <p:nvPr/>
            </p:nvSpPr>
            <p:spPr>
              <a:xfrm>
                <a:off x="1045820" y="2529756"/>
                <a:ext cx="23114" cy="21343"/>
              </a:xfrm>
              <a:custGeom>
                <a:avLst/>
                <a:gdLst/>
                <a:ahLst/>
                <a:cxnLst/>
                <a:rect l="l" t="t" r="r" b="b"/>
                <a:pathLst>
                  <a:path w="483" h="446" extrusionOk="0">
                    <a:moveTo>
                      <a:pt x="207" y="0"/>
                    </a:moveTo>
                    <a:cubicBezTo>
                      <a:pt x="181" y="0"/>
                      <a:pt x="156" y="5"/>
                      <a:pt x="134" y="16"/>
                    </a:cubicBezTo>
                    <a:cubicBezTo>
                      <a:pt x="36" y="69"/>
                      <a:pt x="0" y="194"/>
                      <a:pt x="45" y="301"/>
                    </a:cubicBezTo>
                    <a:cubicBezTo>
                      <a:pt x="85" y="389"/>
                      <a:pt x="166" y="446"/>
                      <a:pt x="249" y="446"/>
                    </a:cubicBezTo>
                    <a:cubicBezTo>
                      <a:pt x="276" y="446"/>
                      <a:pt x="304" y="439"/>
                      <a:pt x="330" y="426"/>
                    </a:cubicBezTo>
                    <a:cubicBezTo>
                      <a:pt x="428" y="382"/>
                      <a:pt x="482" y="230"/>
                      <a:pt x="428" y="132"/>
                    </a:cubicBezTo>
                    <a:cubicBezTo>
                      <a:pt x="388" y="51"/>
                      <a:pt x="291" y="0"/>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24;p51">
                <a:extLst>
                  <a:ext uri="{FF2B5EF4-FFF2-40B4-BE49-F238E27FC236}">
                    <a16:creationId xmlns:a16="http://schemas.microsoft.com/office/drawing/2014/main" id="{D345B883-4DF0-94AE-A07D-89ACE07410FA}"/>
                  </a:ext>
                </a:extLst>
              </p:cNvPr>
              <p:cNvSpPr/>
              <p:nvPr/>
            </p:nvSpPr>
            <p:spPr>
              <a:xfrm>
                <a:off x="1048787" y="2345464"/>
                <a:ext cx="23975" cy="20865"/>
              </a:xfrm>
              <a:custGeom>
                <a:avLst/>
                <a:gdLst/>
                <a:ahLst/>
                <a:cxnLst/>
                <a:rect l="l" t="t" r="r" b="b"/>
                <a:pathLst>
                  <a:path w="501" h="436" extrusionOk="0">
                    <a:moveTo>
                      <a:pt x="249" y="1"/>
                    </a:moveTo>
                    <a:cubicBezTo>
                      <a:pt x="220" y="1"/>
                      <a:pt x="190" y="8"/>
                      <a:pt x="161" y="22"/>
                    </a:cubicBezTo>
                    <a:cubicBezTo>
                      <a:pt x="54" y="67"/>
                      <a:pt x="1" y="218"/>
                      <a:pt x="54" y="316"/>
                    </a:cubicBezTo>
                    <a:cubicBezTo>
                      <a:pt x="87" y="388"/>
                      <a:pt x="167" y="436"/>
                      <a:pt x="245" y="436"/>
                    </a:cubicBezTo>
                    <a:cubicBezTo>
                      <a:pt x="275" y="436"/>
                      <a:pt x="304" y="429"/>
                      <a:pt x="331" y="414"/>
                    </a:cubicBezTo>
                    <a:cubicBezTo>
                      <a:pt x="456" y="361"/>
                      <a:pt x="500" y="245"/>
                      <a:pt x="447" y="129"/>
                    </a:cubicBezTo>
                    <a:cubicBezTo>
                      <a:pt x="408" y="51"/>
                      <a:pt x="330" y="1"/>
                      <a:pt x="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25;p51">
                <a:extLst>
                  <a:ext uri="{FF2B5EF4-FFF2-40B4-BE49-F238E27FC236}">
                    <a16:creationId xmlns:a16="http://schemas.microsoft.com/office/drawing/2014/main" id="{68294D48-1D6C-CB84-9F77-F47199D20F45}"/>
                  </a:ext>
                </a:extLst>
              </p:cNvPr>
              <p:cNvSpPr/>
              <p:nvPr/>
            </p:nvSpPr>
            <p:spPr>
              <a:xfrm>
                <a:off x="1001409" y="2521812"/>
                <a:ext cx="23545" cy="20960"/>
              </a:xfrm>
              <a:custGeom>
                <a:avLst/>
                <a:gdLst/>
                <a:ahLst/>
                <a:cxnLst/>
                <a:rect l="l" t="t" r="r" b="b"/>
                <a:pathLst>
                  <a:path w="492" h="438" extrusionOk="0">
                    <a:moveTo>
                      <a:pt x="242" y="0"/>
                    </a:moveTo>
                    <a:cubicBezTo>
                      <a:pt x="211" y="0"/>
                      <a:pt x="181" y="7"/>
                      <a:pt x="152" y="21"/>
                    </a:cubicBezTo>
                    <a:cubicBezTo>
                      <a:pt x="45" y="66"/>
                      <a:pt x="0" y="182"/>
                      <a:pt x="36" y="289"/>
                    </a:cubicBezTo>
                    <a:cubicBezTo>
                      <a:pt x="78" y="379"/>
                      <a:pt x="163" y="437"/>
                      <a:pt x="253" y="437"/>
                    </a:cubicBezTo>
                    <a:cubicBezTo>
                      <a:pt x="279" y="437"/>
                      <a:pt x="305" y="433"/>
                      <a:pt x="331" y="423"/>
                    </a:cubicBezTo>
                    <a:cubicBezTo>
                      <a:pt x="447" y="378"/>
                      <a:pt x="491" y="253"/>
                      <a:pt x="438" y="128"/>
                    </a:cubicBezTo>
                    <a:cubicBezTo>
                      <a:pt x="405" y="50"/>
                      <a:pt x="324"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26;p51">
                <a:extLst>
                  <a:ext uri="{FF2B5EF4-FFF2-40B4-BE49-F238E27FC236}">
                    <a16:creationId xmlns:a16="http://schemas.microsoft.com/office/drawing/2014/main" id="{DCC9B192-5623-E380-8D1A-5DC03270E3C2}"/>
                  </a:ext>
                </a:extLst>
              </p:cNvPr>
              <p:cNvSpPr/>
              <p:nvPr/>
            </p:nvSpPr>
            <p:spPr>
              <a:xfrm>
                <a:off x="1034286" y="2583355"/>
                <a:ext cx="23114" cy="21008"/>
              </a:xfrm>
              <a:custGeom>
                <a:avLst/>
                <a:gdLst/>
                <a:ahLst/>
                <a:cxnLst/>
                <a:rect l="l" t="t" r="r" b="b"/>
                <a:pathLst>
                  <a:path w="483" h="439" extrusionOk="0">
                    <a:moveTo>
                      <a:pt x="233" y="0"/>
                    </a:moveTo>
                    <a:cubicBezTo>
                      <a:pt x="204" y="0"/>
                      <a:pt x="177" y="7"/>
                      <a:pt x="152" y="20"/>
                    </a:cubicBezTo>
                    <a:cubicBezTo>
                      <a:pt x="54" y="64"/>
                      <a:pt x="0" y="216"/>
                      <a:pt x="36" y="314"/>
                    </a:cubicBezTo>
                    <a:cubicBezTo>
                      <a:pt x="69" y="393"/>
                      <a:pt x="151" y="439"/>
                      <a:pt x="231" y="439"/>
                    </a:cubicBezTo>
                    <a:cubicBezTo>
                      <a:pt x="259" y="439"/>
                      <a:pt x="287" y="433"/>
                      <a:pt x="313" y="421"/>
                    </a:cubicBezTo>
                    <a:cubicBezTo>
                      <a:pt x="429" y="368"/>
                      <a:pt x="482" y="234"/>
                      <a:pt x="438" y="136"/>
                    </a:cubicBezTo>
                    <a:cubicBezTo>
                      <a:pt x="411" y="56"/>
                      <a:pt x="319" y="0"/>
                      <a:pt x="2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327;p51">
                <a:extLst>
                  <a:ext uri="{FF2B5EF4-FFF2-40B4-BE49-F238E27FC236}">
                    <a16:creationId xmlns:a16="http://schemas.microsoft.com/office/drawing/2014/main" id="{3A6F7D39-8193-A79F-B6AC-35510AB3A77E}"/>
                  </a:ext>
                </a:extLst>
              </p:cNvPr>
              <p:cNvSpPr/>
              <p:nvPr/>
            </p:nvSpPr>
            <p:spPr>
              <a:xfrm>
                <a:off x="1065871" y="2283299"/>
                <a:ext cx="23114" cy="20769"/>
              </a:xfrm>
              <a:custGeom>
                <a:avLst/>
                <a:gdLst/>
                <a:ahLst/>
                <a:cxnLst/>
                <a:rect l="l" t="t" r="r" b="b"/>
                <a:pathLst>
                  <a:path w="483" h="434" extrusionOk="0">
                    <a:moveTo>
                      <a:pt x="238" y="1"/>
                    </a:moveTo>
                    <a:cubicBezTo>
                      <a:pt x="208" y="1"/>
                      <a:pt x="179" y="6"/>
                      <a:pt x="152" y="18"/>
                    </a:cubicBezTo>
                    <a:cubicBezTo>
                      <a:pt x="45" y="63"/>
                      <a:pt x="1" y="206"/>
                      <a:pt x="45" y="313"/>
                    </a:cubicBezTo>
                    <a:cubicBezTo>
                      <a:pt x="77" y="389"/>
                      <a:pt x="145" y="434"/>
                      <a:pt x="220" y="434"/>
                    </a:cubicBezTo>
                    <a:cubicBezTo>
                      <a:pt x="250" y="434"/>
                      <a:pt x="282" y="426"/>
                      <a:pt x="313" y="411"/>
                    </a:cubicBezTo>
                    <a:cubicBezTo>
                      <a:pt x="420" y="366"/>
                      <a:pt x="482" y="206"/>
                      <a:pt x="438" y="108"/>
                    </a:cubicBezTo>
                    <a:cubicBezTo>
                      <a:pt x="405" y="42"/>
                      <a:pt x="320"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328;p51">
                <a:extLst>
                  <a:ext uri="{FF2B5EF4-FFF2-40B4-BE49-F238E27FC236}">
                    <a16:creationId xmlns:a16="http://schemas.microsoft.com/office/drawing/2014/main" id="{E6F62F7C-C3A5-A9E0-65FA-99B6B91E3AC5}"/>
                  </a:ext>
                </a:extLst>
              </p:cNvPr>
              <p:cNvSpPr/>
              <p:nvPr/>
            </p:nvSpPr>
            <p:spPr>
              <a:xfrm>
                <a:off x="1018063" y="2466491"/>
                <a:ext cx="22683" cy="19956"/>
              </a:xfrm>
              <a:custGeom>
                <a:avLst/>
                <a:gdLst/>
                <a:ahLst/>
                <a:cxnLst/>
                <a:rect l="l" t="t" r="r" b="b"/>
                <a:pathLst>
                  <a:path w="474" h="417" extrusionOk="0">
                    <a:moveTo>
                      <a:pt x="235" y="1"/>
                    </a:moveTo>
                    <a:cubicBezTo>
                      <a:pt x="208" y="1"/>
                      <a:pt x="180" y="6"/>
                      <a:pt x="152" y="18"/>
                    </a:cubicBezTo>
                    <a:cubicBezTo>
                      <a:pt x="45" y="53"/>
                      <a:pt x="0" y="178"/>
                      <a:pt x="45" y="276"/>
                    </a:cubicBezTo>
                    <a:cubicBezTo>
                      <a:pt x="79" y="365"/>
                      <a:pt x="170" y="417"/>
                      <a:pt x="255" y="417"/>
                    </a:cubicBezTo>
                    <a:cubicBezTo>
                      <a:pt x="281" y="417"/>
                      <a:pt x="307" y="412"/>
                      <a:pt x="330" y="401"/>
                    </a:cubicBezTo>
                    <a:cubicBezTo>
                      <a:pt x="429" y="357"/>
                      <a:pt x="473" y="232"/>
                      <a:pt x="429" y="134"/>
                    </a:cubicBezTo>
                    <a:cubicBezTo>
                      <a:pt x="389" y="47"/>
                      <a:pt x="315" y="1"/>
                      <a:pt x="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329;p51">
                <a:extLst>
                  <a:ext uri="{FF2B5EF4-FFF2-40B4-BE49-F238E27FC236}">
                    <a16:creationId xmlns:a16="http://schemas.microsoft.com/office/drawing/2014/main" id="{AC10D62C-B584-1AF0-51C6-8169F682BA54}"/>
                  </a:ext>
                </a:extLst>
              </p:cNvPr>
              <p:cNvSpPr/>
              <p:nvPr/>
            </p:nvSpPr>
            <p:spPr>
              <a:xfrm>
                <a:off x="982219" y="2624176"/>
                <a:ext cx="22635" cy="19429"/>
              </a:xfrm>
              <a:custGeom>
                <a:avLst/>
                <a:gdLst/>
                <a:ahLst/>
                <a:cxnLst/>
                <a:rect l="l" t="t" r="r" b="b"/>
                <a:pathLst>
                  <a:path w="473" h="406" extrusionOk="0">
                    <a:moveTo>
                      <a:pt x="241" y="0"/>
                    </a:moveTo>
                    <a:cubicBezTo>
                      <a:pt x="208" y="0"/>
                      <a:pt x="174" y="8"/>
                      <a:pt x="143" y="23"/>
                    </a:cubicBezTo>
                    <a:cubicBezTo>
                      <a:pt x="45" y="77"/>
                      <a:pt x="0" y="202"/>
                      <a:pt x="45" y="291"/>
                    </a:cubicBezTo>
                    <a:cubicBezTo>
                      <a:pt x="85" y="358"/>
                      <a:pt x="181" y="405"/>
                      <a:pt x="264" y="405"/>
                    </a:cubicBezTo>
                    <a:cubicBezTo>
                      <a:pt x="291" y="405"/>
                      <a:pt x="317" y="400"/>
                      <a:pt x="339" y="389"/>
                    </a:cubicBezTo>
                    <a:cubicBezTo>
                      <a:pt x="437" y="344"/>
                      <a:pt x="473" y="220"/>
                      <a:pt x="428" y="113"/>
                    </a:cubicBezTo>
                    <a:cubicBezTo>
                      <a:pt x="397" y="43"/>
                      <a:pt x="320" y="0"/>
                      <a:pt x="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7" name="Google Shape;1227;p5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cleaning</a:t>
            </a:r>
            <a:endParaRPr dirty="0"/>
          </a:p>
        </p:txBody>
      </p:sp>
      <p:pic>
        <p:nvPicPr>
          <p:cNvPr id="25" name="Picture 24">
            <a:extLst>
              <a:ext uri="{FF2B5EF4-FFF2-40B4-BE49-F238E27FC236}">
                <a16:creationId xmlns:a16="http://schemas.microsoft.com/office/drawing/2014/main" id="{7B681802-E8AC-F7F9-8D34-DDB542B04EC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19" y="572701"/>
            <a:ext cx="8917969" cy="4420539"/>
          </a:xfrm>
          <a:prstGeom prst="rect">
            <a:avLst/>
          </a:prstGeom>
          <a:noFill/>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4" name="Google Shape;1334;p52"/>
          <p:cNvSpPr txBox="1">
            <a:spLocks noGrp="1"/>
          </p:cNvSpPr>
          <p:nvPr>
            <p:ph type="title"/>
          </p:nvPr>
        </p:nvSpPr>
        <p:spPr>
          <a:xfrm>
            <a:off x="2019969" y="301026"/>
            <a:ext cx="5583300" cy="49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1">
                    <a:lumMod val="75000"/>
                  </a:schemeClr>
                </a:solidFill>
              </a:rPr>
              <a:t>Feature Extraction</a:t>
            </a:r>
            <a:endParaRPr dirty="0">
              <a:solidFill>
                <a:schemeClr val="accent1">
                  <a:lumMod val="75000"/>
                </a:schemeClr>
              </a:solidFill>
            </a:endParaRPr>
          </a:p>
        </p:txBody>
      </p:sp>
      <p:sp>
        <p:nvSpPr>
          <p:cNvPr id="1335" name="Google Shape;1335;p52"/>
          <p:cNvSpPr txBox="1">
            <a:spLocks noGrp="1"/>
          </p:cNvSpPr>
          <p:nvPr>
            <p:ph type="subTitle" idx="1"/>
          </p:nvPr>
        </p:nvSpPr>
        <p:spPr>
          <a:xfrm>
            <a:off x="0" y="885614"/>
            <a:ext cx="9144000" cy="42578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rgbClr val="92D050"/>
                </a:solidFill>
              </a:rPr>
              <a:t>Role of Feature Extraction in Music Classification</a:t>
            </a:r>
          </a:p>
          <a:p>
            <a:pPr marL="0" lvl="0" indent="0" algn="l" rtl="0">
              <a:spcBef>
                <a:spcPts val="0"/>
              </a:spcBef>
              <a:spcAft>
                <a:spcPts val="0"/>
              </a:spcAft>
              <a:buNone/>
            </a:pPr>
            <a:r>
              <a:rPr lang="en-IN" dirty="0">
                <a:solidFill>
                  <a:srgbClr val="92D050"/>
                </a:solidFill>
              </a:rPr>
              <a:t>Types of Features Used:</a:t>
            </a:r>
          </a:p>
          <a:p>
            <a:pPr marL="342900" lvl="0" indent="-342900" algn="l" rtl="0">
              <a:spcBef>
                <a:spcPts val="0"/>
              </a:spcBef>
              <a:spcAft>
                <a:spcPts val="0"/>
              </a:spcAft>
              <a:buFont typeface="Arial" panose="020B0604020202020204" pitchFamily="34" charset="0"/>
              <a:buChar char="•"/>
            </a:pPr>
            <a:r>
              <a:rPr lang="en-IN" dirty="0">
                <a:solidFill>
                  <a:srgbClr val="92D050"/>
                </a:solidFill>
              </a:rPr>
              <a:t>MFCCs</a:t>
            </a:r>
          </a:p>
          <a:p>
            <a:pPr marL="342900" lvl="0" indent="-342900" algn="l" rtl="0">
              <a:spcBef>
                <a:spcPts val="0"/>
              </a:spcBef>
              <a:spcAft>
                <a:spcPts val="0"/>
              </a:spcAft>
              <a:buFont typeface="Arial" panose="020B0604020202020204" pitchFamily="34" charset="0"/>
              <a:buChar char="•"/>
            </a:pPr>
            <a:r>
              <a:rPr lang="en-IN" dirty="0">
                <a:solidFill>
                  <a:srgbClr val="92D050"/>
                </a:solidFill>
              </a:rPr>
              <a:t>Chroma Features</a:t>
            </a:r>
          </a:p>
          <a:p>
            <a:pPr marL="342900" lvl="0" indent="-342900" algn="l" rtl="0">
              <a:spcBef>
                <a:spcPts val="0"/>
              </a:spcBef>
              <a:spcAft>
                <a:spcPts val="0"/>
              </a:spcAft>
              <a:buFont typeface="Arial" panose="020B0604020202020204" pitchFamily="34" charset="0"/>
              <a:buChar char="•"/>
            </a:pPr>
            <a:r>
              <a:rPr lang="en-IN" dirty="0">
                <a:solidFill>
                  <a:srgbClr val="92D050"/>
                </a:solidFill>
              </a:rPr>
              <a:t>Zero Crossing Rate</a:t>
            </a:r>
          </a:p>
          <a:p>
            <a:pPr marL="342900" lvl="0" indent="-342900" algn="l" rtl="0">
              <a:spcBef>
                <a:spcPts val="0"/>
              </a:spcBef>
              <a:spcAft>
                <a:spcPts val="0"/>
              </a:spcAft>
              <a:buFont typeface="Arial" panose="020B0604020202020204" pitchFamily="34" charset="0"/>
              <a:buChar char="•"/>
            </a:pPr>
            <a:r>
              <a:rPr lang="en-IN" dirty="0">
                <a:solidFill>
                  <a:srgbClr val="92D050"/>
                </a:solidFill>
              </a:rPr>
              <a:t>RMSE</a:t>
            </a:r>
          </a:p>
          <a:p>
            <a:pPr marL="342900" lvl="0" indent="-342900" algn="l" rtl="0">
              <a:spcBef>
                <a:spcPts val="0"/>
              </a:spcBef>
              <a:spcAft>
                <a:spcPts val="0"/>
              </a:spcAft>
              <a:buFont typeface="Arial" panose="020B0604020202020204" pitchFamily="34" charset="0"/>
              <a:buChar char="•"/>
            </a:pPr>
            <a:r>
              <a:rPr lang="en-IN" dirty="0">
                <a:solidFill>
                  <a:srgbClr val="92D050"/>
                </a:solidFill>
              </a:rPr>
              <a:t>Spectral Centroid and Bandwidth</a:t>
            </a:r>
          </a:p>
          <a:p>
            <a:pPr marL="342900" lvl="0" indent="-342900" algn="l" rtl="0">
              <a:spcBef>
                <a:spcPts val="0"/>
              </a:spcBef>
              <a:spcAft>
                <a:spcPts val="0"/>
              </a:spcAft>
              <a:buFont typeface="Arial" panose="020B0604020202020204" pitchFamily="34" charset="0"/>
              <a:buChar char="•"/>
            </a:pPr>
            <a:r>
              <a:rPr lang="en-IN" dirty="0">
                <a:solidFill>
                  <a:srgbClr val="92D050"/>
                </a:solidFill>
              </a:rPr>
              <a:t>Spectral Contrast and </a:t>
            </a:r>
            <a:r>
              <a:rPr lang="en-IN" dirty="0" err="1">
                <a:solidFill>
                  <a:srgbClr val="92D050"/>
                </a:solidFill>
              </a:rPr>
              <a:t>Rolloff</a:t>
            </a:r>
            <a:endParaRPr lang="en-IN" dirty="0">
              <a:solidFill>
                <a:srgbClr val="92D050"/>
              </a:solidFill>
            </a:endParaRPr>
          </a:p>
          <a:p>
            <a:pPr marL="342900" lvl="0" indent="-342900" algn="l" rtl="0">
              <a:spcBef>
                <a:spcPts val="0"/>
              </a:spcBef>
              <a:spcAft>
                <a:spcPts val="0"/>
              </a:spcAft>
              <a:buFont typeface="Arial" panose="020B0604020202020204" pitchFamily="34" charset="0"/>
              <a:buChar char="•"/>
            </a:pPr>
            <a:r>
              <a:rPr lang="en-IN" dirty="0">
                <a:solidFill>
                  <a:srgbClr val="92D050"/>
                </a:solidFill>
              </a:rPr>
              <a:t>Statistical Moments: Mean, Std Dev, Skewness, etc.</a:t>
            </a:r>
          </a:p>
          <a:p>
            <a:pPr marL="342900" lvl="0" indent="-342900" algn="l" rtl="0">
              <a:spcBef>
                <a:spcPts val="0"/>
              </a:spcBef>
              <a:spcAft>
                <a:spcPts val="0"/>
              </a:spcAft>
              <a:buFont typeface="Arial" panose="020B0604020202020204" pitchFamily="34" charset="0"/>
              <a:buChar char="•"/>
            </a:pPr>
            <a:r>
              <a:rPr lang="en-IN" dirty="0">
                <a:solidFill>
                  <a:srgbClr val="92D050"/>
                </a:solidFill>
              </a:rPr>
              <a:t>Error Handling &amp; Optimization</a:t>
            </a:r>
          </a:p>
          <a:p>
            <a:pPr marL="342900" lvl="0" indent="-342900" algn="l" rtl="0">
              <a:spcBef>
                <a:spcPts val="0"/>
              </a:spcBef>
              <a:spcAft>
                <a:spcPts val="0"/>
              </a:spcAft>
              <a:buFont typeface="Arial" panose="020B0604020202020204" pitchFamily="34" charset="0"/>
              <a:buChar char="•"/>
            </a:pPr>
            <a:r>
              <a:rPr lang="en-IN" dirty="0">
                <a:solidFill>
                  <a:srgbClr val="92D050"/>
                </a:solidFill>
              </a:rPr>
              <a:t>Data Integrity: Saving and validation of features</a:t>
            </a:r>
            <a:endParaRPr dirty="0">
              <a:solidFill>
                <a:srgbClr val="92D050"/>
              </a:solidFill>
            </a:endParaRPr>
          </a:p>
        </p:txBody>
      </p:sp>
      <p:grpSp>
        <p:nvGrpSpPr>
          <p:cNvPr id="1342" name="Google Shape;1342;p52"/>
          <p:cNvGrpSpPr/>
          <p:nvPr/>
        </p:nvGrpSpPr>
        <p:grpSpPr>
          <a:xfrm>
            <a:off x="4811619" y="739900"/>
            <a:ext cx="2248097" cy="1802520"/>
            <a:chOff x="4811619" y="739900"/>
            <a:chExt cx="2248097" cy="1802520"/>
          </a:xfrm>
        </p:grpSpPr>
        <p:sp>
          <p:nvSpPr>
            <p:cNvPr id="1343" name="Google Shape;1343;p52"/>
            <p:cNvSpPr/>
            <p:nvPr/>
          </p:nvSpPr>
          <p:spPr>
            <a:xfrm rot="476635">
              <a:off x="5176258" y="754463"/>
              <a:ext cx="227606" cy="242824"/>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2"/>
            <p:cNvSpPr/>
            <p:nvPr/>
          </p:nvSpPr>
          <p:spPr>
            <a:xfrm rot="476635">
              <a:off x="6812629" y="748362"/>
              <a:ext cx="112367" cy="224112"/>
            </a:xfrm>
            <a:custGeom>
              <a:avLst/>
              <a:gdLst/>
              <a:ahLst/>
              <a:cxnLst/>
              <a:rect l="l" t="t" r="r" b="b"/>
              <a:pathLst>
                <a:path w="2348" h="4683" extrusionOk="0">
                  <a:moveTo>
                    <a:pt x="515" y="1"/>
                  </a:moveTo>
                  <a:cubicBezTo>
                    <a:pt x="414" y="1"/>
                    <a:pt x="311" y="17"/>
                    <a:pt x="206" y="46"/>
                  </a:cubicBezTo>
                  <a:cubicBezTo>
                    <a:pt x="37" y="91"/>
                    <a:pt x="1" y="180"/>
                    <a:pt x="63" y="341"/>
                  </a:cubicBezTo>
                  <a:cubicBezTo>
                    <a:pt x="99" y="430"/>
                    <a:pt x="135" y="528"/>
                    <a:pt x="179" y="617"/>
                  </a:cubicBezTo>
                  <a:cubicBezTo>
                    <a:pt x="536" y="1491"/>
                    <a:pt x="893" y="2366"/>
                    <a:pt x="1259" y="3240"/>
                  </a:cubicBezTo>
                  <a:cubicBezTo>
                    <a:pt x="1268" y="3276"/>
                    <a:pt x="1286" y="3320"/>
                    <a:pt x="1303" y="3374"/>
                  </a:cubicBezTo>
                  <a:cubicBezTo>
                    <a:pt x="1250" y="3365"/>
                    <a:pt x="1214" y="3365"/>
                    <a:pt x="1179" y="3365"/>
                  </a:cubicBezTo>
                  <a:cubicBezTo>
                    <a:pt x="1125" y="3365"/>
                    <a:pt x="1071" y="3363"/>
                    <a:pt x="1019" y="3363"/>
                  </a:cubicBezTo>
                  <a:cubicBezTo>
                    <a:pt x="939" y="3363"/>
                    <a:pt x="861" y="3367"/>
                    <a:pt x="786" y="3383"/>
                  </a:cubicBezTo>
                  <a:cubicBezTo>
                    <a:pt x="492" y="3427"/>
                    <a:pt x="269" y="3579"/>
                    <a:pt x="162" y="3873"/>
                  </a:cubicBezTo>
                  <a:cubicBezTo>
                    <a:pt x="37" y="4248"/>
                    <a:pt x="286" y="4640"/>
                    <a:pt x="679" y="4676"/>
                  </a:cubicBezTo>
                  <a:cubicBezTo>
                    <a:pt x="721" y="4681"/>
                    <a:pt x="762" y="4683"/>
                    <a:pt x="803" y="4683"/>
                  </a:cubicBezTo>
                  <a:cubicBezTo>
                    <a:pt x="1009" y="4683"/>
                    <a:pt x="1207" y="4627"/>
                    <a:pt x="1393" y="4516"/>
                  </a:cubicBezTo>
                  <a:cubicBezTo>
                    <a:pt x="1518" y="4435"/>
                    <a:pt x="1607" y="4328"/>
                    <a:pt x="1651" y="4186"/>
                  </a:cubicBezTo>
                  <a:cubicBezTo>
                    <a:pt x="1732" y="3909"/>
                    <a:pt x="1669" y="3650"/>
                    <a:pt x="1562" y="3400"/>
                  </a:cubicBezTo>
                  <a:cubicBezTo>
                    <a:pt x="1187" y="2499"/>
                    <a:pt x="822" y="1607"/>
                    <a:pt x="447" y="706"/>
                  </a:cubicBezTo>
                  <a:cubicBezTo>
                    <a:pt x="438" y="671"/>
                    <a:pt x="429" y="635"/>
                    <a:pt x="411" y="581"/>
                  </a:cubicBezTo>
                  <a:cubicBezTo>
                    <a:pt x="465" y="564"/>
                    <a:pt x="509" y="546"/>
                    <a:pt x="563" y="546"/>
                  </a:cubicBezTo>
                  <a:cubicBezTo>
                    <a:pt x="596" y="542"/>
                    <a:pt x="629" y="540"/>
                    <a:pt x="661" y="540"/>
                  </a:cubicBezTo>
                  <a:cubicBezTo>
                    <a:pt x="837" y="540"/>
                    <a:pt x="1001" y="599"/>
                    <a:pt x="1152" y="697"/>
                  </a:cubicBezTo>
                  <a:cubicBezTo>
                    <a:pt x="1268" y="769"/>
                    <a:pt x="1375" y="840"/>
                    <a:pt x="1491" y="912"/>
                  </a:cubicBezTo>
                  <a:cubicBezTo>
                    <a:pt x="1669" y="1023"/>
                    <a:pt x="1866" y="1079"/>
                    <a:pt x="2071" y="1079"/>
                  </a:cubicBezTo>
                  <a:cubicBezTo>
                    <a:pt x="2113" y="1079"/>
                    <a:pt x="2154" y="1077"/>
                    <a:pt x="2196" y="1072"/>
                  </a:cubicBezTo>
                  <a:cubicBezTo>
                    <a:pt x="2285" y="1063"/>
                    <a:pt x="2347" y="1001"/>
                    <a:pt x="2338" y="938"/>
                  </a:cubicBezTo>
                  <a:cubicBezTo>
                    <a:pt x="2320" y="858"/>
                    <a:pt x="2258" y="849"/>
                    <a:pt x="2187" y="849"/>
                  </a:cubicBezTo>
                  <a:cubicBezTo>
                    <a:pt x="2162" y="852"/>
                    <a:pt x="2138" y="853"/>
                    <a:pt x="2115" y="853"/>
                  </a:cubicBezTo>
                  <a:cubicBezTo>
                    <a:pt x="1879" y="853"/>
                    <a:pt x="1678" y="735"/>
                    <a:pt x="1500" y="581"/>
                  </a:cubicBezTo>
                  <a:cubicBezTo>
                    <a:pt x="1339" y="439"/>
                    <a:pt x="1187" y="296"/>
                    <a:pt x="1018" y="162"/>
                  </a:cubicBezTo>
                  <a:cubicBezTo>
                    <a:pt x="860" y="49"/>
                    <a:pt x="691" y="1"/>
                    <a:pt x="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2"/>
            <p:cNvSpPr/>
            <p:nvPr/>
          </p:nvSpPr>
          <p:spPr>
            <a:xfrm rot="868271">
              <a:off x="6307319" y="858230"/>
              <a:ext cx="112503" cy="112503"/>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2"/>
            <p:cNvSpPr/>
            <p:nvPr/>
          </p:nvSpPr>
          <p:spPr>
            <a:xfrm rot="868271">
              <a:off x="6459189" y="2347750"/>
              <a:ext cx="91803" cy="91803"/>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2"/>
            <p:cNvSpPr/>
            <p:nvPr/>
          </p:nvSpPr>
          <p:spPr>
            <a:xfrm rot="868271">
              <a:off x="6864401" y="1701391"/>
              <a:ext cx="176105" cy="176105"/>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2"/>
            <p:cNvSpPr/>
            <p:nvPr/>
          </p:nvSpPr>
          <p:spPr>
            <a:xfrm rot="476635">
              <a:off x="5772166" y="2285034"/>
              <a:ext cx="227606" cy="242824"/>
            </a:xfrm>
            <a:custGeom>
              <a:avLst/>
              <a:gdLst/>
              <a:ahLst/>
              <a:cxnLst/>
              <a:rect l="l" t="t" r="r" b="b"/>
              <a:pathLst>
                <a:path w="4756" h="5074" extrusionOk="0">
                  <a:moveTo>
                    <a:pt x="2396" y="1"/>
                  </a:moveTo>
                  <a:cubicBezTo>
                    <a:pt x="2297" y="1"/>
                    <a:pt x="2258" y="53"/>
                    <a:pt x="2231" y="192"/>
                  </a:cubicBezTo>
                  <a:cubicBezTo>
                    <a:pt x="2159" y="486"/>
                    <a:pt x="2097" y="772"/>
                    <a:pt x="2026" y="1066"/>
                  </a:cubicBezTo>
                  <a:cubicBezTo>
                    <a:pt x="1847" y="1824"/>
                    <a:pt x="1660" y="2591"/>
                    <a:pt x="1472" y="3359"/>
                  </a:cubicBezTo>
                  <a:cubicBezTo>
                    <a:pt x="1472" y="3368"/>
                    <a:pt x="1463" y="3376"/>
                    <a:pt x="1455" y="3403"/>
                  </a:cubicBezTo>
                  <a:cubicBezTo>
                    <a:pt x="1419" y="3368"/>
                    <a:pt x="1383" y="3332"/>
                    <a:pt x="1348" y="3296"/>
                  </a:cubicBezTo>
                  <a:cubicBezTo>
                    <a:pt x="1165" y="3138"/>
                    <a:pt x="961" y="3050"/>
                    <a:pt x="743" y="3050"/>
                  </a:cubicBezTo>
                  <a:cubicBezTo>
                    <a:pt x="641" y="3050"/>
                    <a:pt x="536" y="3069"/>
                    <a:pt x="429" y="3109"/>
                  </a:cubicBezTo>
                  <a:cubicBezTo>
                    <a:pt x="161" y="3207"/>
                    <a:pt x="0" y="3475"/>
                    <a:pt x="45" y="3733"/>
                  </a:cubicBezTo>
                  <a:cubicBezTo>
                    <a:pt x="81" y="3956"/>
                    <a:pt x="215" y="4117"/>
                    <a:pt x="393" y="4242"/>
                  </a:cubicBezTo>
                  <a:cubicBezTo>
                    <a:pt x="528" y="4327"/>
                    <a:pt x="695" y="4376"/>
                    <a:pt x="862" y="4376"/>
                  </a:cubicBezTo>
                  <a:cubicBezTo>
                    <a:pt x="1150" y="4376"/>
                    <a:pt x="1438" y="4231"/>
                    <a:pt x="1562" y="3876"/>
                  </a:cubicBezTo>
                  <a:cubicBezTo>
                    <a:pt x="1597" y="3760"/>
                    <a:pt x="1615" y="3644"/>
                    <a:pt x="1642" y="3528"/>
                  </a:cubicBezTo>
                  <a:cubicBezTo>
                    <a:pt x="1847" y="2690"/>
                    <a:pt x="2052" y="1851"/>
                    <a:pt x="2257" y="1012"/>
                  </a:cubicBezTo>
                  <a:cubicBezTo>
                    <a:pt x="2257" y="986"/>
                    <a:pt x="2275" y="950"/>
                    <a:pt x="2293" y="914"/>
                  </a:cubicBezTo>
                  <a:cubicBezTo>
                    <a:pt x="2989" y="1048"/>
                    <a:pt x="3676" y="1164"/>
                    <a:pt x="4381" y="1342"/>
                  </a:cubicBezTo>
                  <a:cubicBezTo>
                    <a:pt x="4149" y="2270"/>
                    <a:pt x="3926" y="3180"/>
                    <a:pt x="3703" y="4108"/>
                  </a:cubicBezTo>
                  <a:cubicBezTo>
                    <a:pt x="3676" y="4072"/>
                    <a:pt x="3649" y="4054"/>
                    <a:pt x="3631" y="4037"/>
                  </a:cubicBezTo>
                  <a:cubicBezTo>
                    <a:pt x="3471" y="3885"/>
                    <a:pt x="3283" y="3778"/>
                    <a:pt x="3078" y="3715"/>
                  </a:cubicBezTo>
                  <a:cubicBezTo>
                    <a:pt x="3002" y="3696"/>
                    <a:pt x="2928" y="3686"/>
                    <a:pt x="2856" y="3686"/>
                  </a:cubicBezTo>
                  <a:cubicBezTo>
                    <a:pt x="2692" y="3686"/>
                    <a:pt x="2540" y="3742"/>
                    <a:pt x="2409" y="3885"/>
                  </a:cubicBezTo>
                  <a:cubicBezTo>
                    <a:pt x="2240" y="4081"/>
                    <a:pt x="2213" y="4304"/>
                    <a:pt x="2302" y="4545"/>
                  </a:cubicBezTo>
                  <a:cubicBezTo>
                    <a:pt x="2421" y="4841"/>
                    <a:pt x="2780" y="5073"/>
                    <a:pt x="3106" y="5073"/>
                  </a:cubicBezTo>
                  <a:cubicBezTo>
                    <a:pt x="3124" y="5073"/>
                    <a:pt x="3141" y="5073"/>
                    <a:pt x="3158" y="5071"/>
                  </a:cubicBezTo>
                  <a:cubicBezTo>
                    <a:pt x="3524" y="5045"/>
                    <a:pt x="3792" y="4750"/>
                    <a:pt x="3863" y="4447"/>
                  </a:cubicBezTo>
                  <a:cubicBezTo>
                    <a:pt x="4024" y="3769"/>
                    <a:pt x="4193" y="3100"/>
                    <a:pt x="4354" y="2422"/>
                  </a:cubicBezTo>
                  <a:cubicBezTo>
                    <a:pt x="4488" y="1860"/>
                    <a:pt x="4604" y="1289"/>
                    <a:pt x="4729" y="718"/>
                  </a:cubicBezTo>
                  <a:cubicBezTo>
                    <a:pt x="4755" y="566"/>
                    <a:pt x="4738" y="540"/>
                    <a:pt x="4604" y="495"/>
                  </a:cubicBezTo>
                  <a:cubicBezTo>
                    <a:pt x="4452" y="441"/>
                    <a:pt x="4309" y="388"/>
                    <a:pt x="4158" y="361"/>
                  </a:cubicBezTo>
                  <a:cubicBezTo>
                    <a:pt x="3605" y="236"/>
                    <a:pt x="3051" y="129"/>
                    <a:pt x="2498" y="13"/>
                  </a:cubicBezTo>
                  <a:cubicBezTo>
                    <a:pt x="2458" y="5"/>
                    <a:pt x="2424" y="1"/>
                    <a:pt x="23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2"/>
            <p:cNvSpPr/>
            <p:nvPr/>
          </p:nvSpPr>
          <p:spPr>
            <a:xfrm rot="476635">
              <a:off x="4826331" y="1859290"/>
              <a:ext cx="91837" cy="219279"/>
            </a:xfrm>
            <a:custGeom>
              <a:avLst/>
              <a:gdLst/>
              <a:ahLst/>
              <a:cxnLst/>
              <a:rect l="l" t="t" r="r" b="b"/>
              <a:pathLst>
                <a:path w="1919" h="4582" extrusionOk="0">
                  <a:moveTo>
                    <a:pt x="1812" y="0"/>
                  </a:moveTo>
                  <a:cubicBezTo>
                    <a:pt x="1749" y="0"/>
                    <a:pt x="1705" y="27"/>
                    <a:pt x="1696" y="90"/>
                  </a:cubicBezTo>
                  <a:cubicBezTo>
                    <a:pt x="1678" y="152"/>
                    <a:pt x="1669" y="223"/>
                    <a:pt x="1669" y="286"/>
                  </a:cubicBezTo>
                  <a:cubicBezTo>
                    <a:pt x="1598" y="1312"/>
                    <a:pt x="1535" y="2329"/>
                    <a:pt x="1464" y="3355"/>
                  </a:cubicBezTo>
                  <a:cubicBezTo>
                    <a:pt x="1464" y="3373"/>
                    <a:pt x="1455" y="3390"/>
                    <a:pt x="1455" y="3399"/>
                  </a:cubicBezTo>
                  <a:cubicBezTo>
                    <a:pt x="1286" y="3337"/>
                    <a:pt x="1134" y="3266"/>
                    <a:pt x="973" y="3221"/>
                  </a:cubicBezTo>
                  <a:cubicBezTo>
                    <a:pt x="889" y="3198"/>
                    <a:pt x="806" y="3185"/>
                    <a:pt x="725" y="3185"/>
                  </a:cubicBezTo>
                  <a:cubicBezTo>
                    <a:pt x="583" y="3185"/>
                    <a:pt x="447" y="3226"/>
                    <a:pt x="322" y="3328"/>
                  </a:cubicBezTo>
                  <a:cubicBezTo>
                    <a:pt x="108" y="3497"/>
                    <a:pt x="1" y="3720"/>
                    <a:pt x="63" y="3997"/>
                  </a:cubicBezTo>
                  <a:cubicBezTo>
                    <a:pt x="126" y="4283"/>
                    <a:pt x="313" y="4479"/>
                    <a:pt x="599" y="4550"/>
                  </a:cubicBezTo>
                  <a:cubicBezTo>
                    <a:pt x="680" y="4572"/>
                    <a:pt x="760" y="4582"/>
                    <a:pt x="838" y="4582"/>
                  </a:cubicBezTo>
                  <a:cubicBezTo>
                    <a:pt x="1053" y="4582"/>
                    <a:pt x="1257" y="4507"/>
                    <a:pt x="1446" y="4390"/>
                  </a:cubicBezTo>
                  <a:cubicBezTo>
                    <a:pt x="1580" y="4300"/>
                    <a:pt x="1678" y="4167"/>
                    <a:pt x="1705" y="4006"/>
                  </a:cubicBezTo>
                  <a:cubicBezTo>
                    <a:pt x="1732" y="3836"/>
                    <a:pt x="1749" y="3667"/>
                    <a:pt x="1749" y="3497"/>
                  </a:cubicBezTo>
                  <a:cubicBezTo>
                    <a:pt x="1776" y="3051"/>
                    <a:pt x="1776" y="2605"/>
                    <a:pt x="1803" y="2159"/>
                  </a:cubicBezTo>
                  <a:cubicBezTo>
                    <a:pt x="1839" y="1553"/>
                    <a:pt x="1883" y="937"/>
                    <a:pt x="1919" y="331"/>
                  </a:cubicBezTo>
                  <a:cubicBezTo>
                    <a:pt x="1919" y="250"/>
                    <a:pt x="1919" y="179"/>
                    <a:pt x="1910" y="99"/>
                  </a:cubicBezTo>
                  <a:cubicBezTo>
                    <a:pt x="1910" y="36"/>
                    <a:pt x="1874" y="0"/>
                    <a:pt x="18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398" name="Google Shape;1398;p54"/>
          <p:cNvSpPr txBox="1">
            <a:spLocks noGrp="1"/>
          </p:cNvSpPr>
          <p:nvPr>
            <p:ph type="title"/>
          </p:nvPr>
        </p:nvSpPr>
        <p:spPr>
          <a:xfrm>
            <a:off x="720000" y="-336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Model development </a:t>
            </a:r>
            <a:endParaRPr dirty="0"/>
          </a:p>
        </p:txBody>
      </p:sp>
      <p:sp>
        <p:nvSpPr>
          <p:cNvPr id="1401" name="Google Shape;1401;p54"/>
          <p:cNvSpPr txBox="1">
            <a:spLocks noGrp="1"/>
          </p:cNvSpPr>
          <p:nvPr>
            <p:ph type="subTitle" idx="4294967295"/>
          </p:nvPr>
        </p:nvSpPr>
        <p:spPr>
          <a:xfrm>
            <a:off x="77309" y="825600"/>
            <a:ext cx="9138610" cy="3492300"/>
          </a:xfrm>
          <a:prstGeom prst="rect">
            <a:avLst/>
          </a:prstGeom>
        </p:spPr>
        <p:txBody>
          <a:bodyPr spcFirstLastPara="1" wrap="square" lIns="91425" tIns="91425" rIns="91425" bIns="91425" anchor="t" anchorCtr="0">
            <a:noAutofit/>
          </a:bodyPr>
          <a:lstStyle/>
          <a:p>
            <a:pPr marL="182880" lvl="0" indent="-134620" algn="l" rtl="0">
              <a:spcBef>
                <a:spcPts val="0"/>
              </a:spcBef>
              <a:spcAft>
                <a:spcPts val="0"/>
              </a:spcAft>
              <a:buSzPts val="1400"/>
              <a:buAutoNum type="arabicPeriod"/>
            </a:pPr>
            <a:r>
              <a:rPr lang="en-IN" dirty="0">
                <a:solidFill>
                  <a:srgbClr val="00B050"/>
                </a:solidFill>
              </a:rPr>
              <a:t>k-Nearest </a:t>
            </a:r>
            <a:r>
              <a:rPr lang="en-IN" dirty="0" err="1">
                <a:solidFill>
                  <a:srgbClr val="00B050"/>
                </a:solidFill>
              </a:rPr>
              <a:t>Neighbors</a:t>
            </a:r>
            <a:r>
              <a:rPr lang="en-IN" dirty="0">
                <a:solidFill>
                  <a:srgbClr val="00B050"/>
                </a:solidFill>
              </a:rPr>
              <a:t> (</a:t>
            </a:r>
            <a:r>
              <a:rPr lang="en-IN" dirty="0" err="1">
                <a:solidFill>
                  <a:srgbClr val="00B050"/>
                </a:solidFill>
              </a:rPr>
              <a:t>kNN</a:t>
            </a:r>
            <a:r>
              <a:rPr lang="en-IN" dirty="0">
                <a:solidFill>
                  <a:srgbClr val="00B050"/>
                </a:solidFill>
              </a:rPr>
              <a:t>):</a:t>
            </a:r>
          </a:p>
          <a:p>
            <a:pPr marL="48260" lvl="0" indent="0" algn="l" rtl="0">
              <a:spcBef>
                <a:spcPts val="0"/>
              </a:spcBef>
              <a:spcAft>
                <a:spcPts val="0"/>
              </a:spcAft>
              <a:buSzPts val="1400"/>
              <a:buNone/>
            </a:pPr>
            <a:r>
              <a:rPr lang="en-IN" dirty="0">
                <a:solidFill>
                  <a:srgbClr val="00B050"/>
                </a:solidFill>
              </a:rPr>
              <a:t>Strengths: Adapts to complex features, handles class imbalances.</a:t>
            </a:r>
          </a:p>
          <a:p>
            <a:pPr marL="48260" lvl="0" indent="0" algn="l" rtl="0">
              <a:spcBef>
                <a:spcPts val="0"/>
              </a:spcBef>
              <a:spcAft>
                <a:spcPts val="0"/>
              </a:spcAft>
              <a:buSzPts val="1400"/>
              <a:buNone/>
            </a:pPr>
            <a:r>
              <a:rPr lang="en-IN" dirty="0">
                <a:solidFill>
                  <a:srgbClr val="00B050"/>
                </a:solidFill>
              </a:rPr>
              <a:t>Weaknesses: Computationally intensive due to large dataset.</a:t>
            </a:r>
          </a:p>
          <a:p>
            <a:pPr marL="48260" lvl="0" indent="0" algn="l" rtl="0">
              <a:spcBef>
                <a:spcPts val="0"/>
              </a:spcBef>
              <a:spcAft>
                <a:spcPts val="0"/>
              </a:spcAft>
              <a:buSzPts val="1400"/>
              <a:buNone/>
            </a:pPr>
            <a:endParaRPr lang="en-IN" dirty="0">
              <a:solidFill>
                <a:srgbClr val="00B050"/>
              </a:solidFill>
            </a:endParaRPr>
          </a:p>
          <a:p>
            <a:pPr marL="48260" lvl="0" indent="0" algn="l" rtl="0">
              <a:spcBef>
                <a:spcPts val="0"/>
              </a:spcBef>
              <a:spcAft>
                <a:spcPts val="0"/>
              </a:spcAft>
              <a:buSzPts val="1400"/>
              <a:buNone/>
            </a:pPr>
            <a:r>
              <a:rPr lang="en-IN" dirty="0">
                <a:solidFill>
                  <a:srgbClr val="00B050"/>
                </a:solidFill>
              </a:rPr>
              <a:t>2.Support Vector Machines (SVC &amp; </a:t>
            </a:r>
            <a:r>
              <a:rPr lang="en-IN" dirty="0" err="1">
                <a:solidFill>
                  <a:srgbClr val="00B050"/>
                </a:solidFill>
              </a:rPr>
              <a:t>LinearSVC</a:t>
            </a:r>
            <a:r>
              <a:rPr lang="en-IN" dirty="0">
                <a:solidFill>
                  <a:srgbClr val="00B050"/>
                </a:solidFill>
              </a:rPr>
              <a:t>):</a:t>
            </a:r>
          </a:p>
          <a:p>
            <a:pPr marL="48260" lvl="0" indent="0" algn="l" rtl="0">
              <a:spcBef>
                <a:spcPts val="0"/>
              </a:spcBef>
              <a:spcAft>
                <a:spcPts val="0"/>
              </a:spcAft>
              <a:buSzPts val="1400"/>
              <a:buNone/>
            </a:pPr>
            <a:r>
              <a:rPr lang="en-IN" dirty="0">
                <a:solidFill>
                  <a:srgbClr val="00B050"/>
                </a:solidFill>
              </a:rPr>
              <a:t>Strengths: Efficiently handles high-dimensional data like MFCCs and Chroma.</a:t>
            </a:r>
          </a:p>
          <a:p>
            <a:pPr marL="48260" lvl="0" indent="0" algn="l" rtl="0">
              <a:spcBef>
                <a:spcPts val="0"/>
              </a:spcBef>
              <a:spcAft>
                <a:spcPts val="0"/>
              </a:spcAft>
              <a:buSzPts val="1400"/>
              <a:buNone/>
            </a:pPr>
            <a:r>
              <a:rPr lang="en-IN" dirty="0">
                <a:solidFill>
                  <a:srgbClr val="00B050"/>
                </a:solidFill>
              </a:rPr>
              <a:t>Weaknesses: None specified.</a:t>
            </a:r>
          </a:p>
          <a:p>
            <a:pPr marL="48260" lvl="0" indent="0" algn="l" rtl="0">
              <a:spcBef>
                <a:spcPts val="0"/>
              </a:spcBef>
              <a:spcAft>
                <a:spcPts val="0"/>
              </a:spcAft>
              <a:buSzPts val="1400"/>
              <a:buNone/>
            </a:pPr>
            <a:endParaRPr lang="en-IN" dirty="0">
              <a:solidFill>
                <a:srgbClr val="00B050"/>
              </a:solidFill>
            </a:endParaRPr>
          </a:p>
          <a:p>
            <a:pPr marL="48260" lvl="0" indent="0" algn="l" rtl="0">
              <a:spcBef>
                <a:spcPts val="0"/>
              </a:spcBef>
              <a:spcAft>
                <a:spcPts val="0"/>
              </a:spcAft>
              <a:buSzPts val="1400"/>
              <a:buNone/>
            </a:pPr>
            <a:r>
              <a:rPr lang="en-IN" dirty="0">
                <a:solidFill>
                  <a:srgbClr val="00B050"/>
                </a:solidFill>
              </a:rPr>
              <a:t>Decision Trees (DT) &amp; Random Forests (RF):</a:t>
            </a:r>
          </a:p>
          <a:p>
            <a:pPr marL="48260" lvl="0" indent="0" algn="l" rtl="0">
              <a:spcBef>
                <a:spcPts val="0"/>
              </a:spcBef>
              <a:spcAft>
                <a:spcPts val="0"/>
              </a:spcAft>
              <a:buSzPts val="1400"/>
              <a:buNone/>
            </a:pPr>
            <a:r>
              <a:rPr lang="en-IN" dirty="0">
                <a:solidFill>
                  <a:srgbClr val="00B050"/>
                </a:solidFill>
              </a:rPr>
              <a:t>Strengths: Good for non-linear data, in-built feature importance metric.</a:t>
            </a:r>
          </a:p>
          <a:p>
            <a:pPr marL="48260" lvl="0" indent="0" algn="l" rtl="0">
              <a:spcBef>
                <a:spcPts val="0"/>
              </a:spcBef>
              <a:spcAft>
                <a:spcPts val="0"/>
              </a:spcAft>
              <a:buSzPts val="1400"/>
              <a:buNone/>
            </a:pPr>
            <a:r>
              <a:rPr lang="en-IN" dirty="0">
                <a:solidFill>
                  <a:srgbClr val="00B050"/>
                </a:solidFill>
              </a:rPr>
              <a:t>Weaknesses: Computationally intensive due to </a:t>
            </a:r>
            <a:r>
              <a:rPr lang="en-IN" dirty="0" err="1">
                <a:solidFill>
                  <a:srgbClr val="00B050"/>
                </a:solidFill>
              </a:rPr>
              <a:t>ensembling</a:t>
            </a:r>
            <a:r>
              <a:rPr lang="en-IN" dirty="0">
                <a:solidFill>
                  <a:srgbClr val="00B050"/>
                </a:solidFill>
              </a:rPr>
              <a:t> in RF.</a:t>
            </a:r>
          </a:p>
          <a:p>
            <a:pPr marL="48260" lvl="0" indent="0" algn="l" rtl="0">
              <a:spcBef>
                <a:spcPts val="0"/>
              </a:spcBef>
              <a:spcAft>
                <a:spcPts val="0"/>
              </a:spcAft>
              <a:buSzPts val="1400"/>
              <a:buNone/>
            </a:pPr>
            <a:endParaRPr lang="en-IN" dirty="0">
              <a:solidFill>
                <a:srgbClr val="00B050"/>
              </a:solidFill>
            </a:endParaRPr>
          </a:p>
          <a:p>
            <a:pPr marL="48260" lvl="0" indent="0" algn="l" rtl="0">
              <a:spcBef>
                <a:spcPts val="0"/>
              </a:spcBef>
              <a:spcAft>
                <a:spcPts val="0"/>
              </a:spcAft>
              <a:buSzPts val="1400"/>
              <a:buNone/>
            </a:pPr>
            <a:r>
              <a:rPr lang="en-IN" dirty="0">
                <a:solidFill>
                  <a:srgbClr val="00B050"/>
                </a:solidFill>
              </a:rPr>
              <a:t>AdaBoost (Adaptive Boosting):</a:t>
            </a:r>
          </a:p>
          <a:p>
            <a:pPr marL="48260" lvl="0" indent="0" algn="l" rtl="0">
              <a:spcBef>
                <a:spcPts val="0"/>
              </a:spcBef>
              <a:spcAft>
                <a:spcPts val="0"/>
              </a:spcAft>
              <a:buSzPts val="1400"/>
              <a:buNone/>
            </a:pPr>
            <a:r>
              <a:rPr lang="en-IN" dirty="0">
                <a:solidFill>
                  <a:srgbClr val="00B050"/>
                </a:solidFill>
              </a:rPr>
              <a:t>Strengths: Focuses on difficult-to-classify examples, good for diverse feature set.</a:t>
            </a:r>
          </a:p>
          <a:p>
            <a:pPr marL="48260" lvl="0" indent="0" algn="l" rtl="0">
              <a:spcBef>
                <a:spcPts val="0"/>
              </a:spcBef>
              <a:spcAft>
                <a:spcPts val="0"/>
              </a:spcAft>
              <a:buSzPts val="1400"/>
              <a:buNone/>
            </a:pPr>
            <a:r>
              <a:rPr lang="en-IN" dirty="0">
                <a:solidFill>
                  <a:srgbClr val="00B050"/>
                </a:solidFill>
              </a:rPr>
              <a:t>Weaknesses: High computational cost.</a:t>
            </a:r>
          </a:p>
        </p:txBody>
      </p:sp>
    </p:spTree>
  </p:cSld>
  <p:clrMapOvr>
    <a:masterClrMapping/>
  </p:clrMapOvr>
</p:sld>
</file>

<file path=ppt/theme/theme1.xml><?xml version="1.0" encoding="utf-8"?>
<a:theme xmlns:a="http://schemas.openxmlformats.org/drawingml/2006/main" name="Music Subject for Middle School: Exploring Musical Instruments and Their Families by Slidesgo">
  <a:themeElements>
    <a:clrScheme name="Simple Light">
      <a:dk1>
        <a:srgbClr val="3F2320"/>
      </a:dk1>
      <a:lt1>
        <a:srgbClr val="FFF1DF"/>
      </a:lt1>
      <a:dk2>
        <a:srgbClr val="8DB7D0"/>
      </a:dk2>
      <a:lt2>
        <a:srgbClr val="FFB343"/>
      </a:lt2>
      <a:accent1>
        <a:srgbClr val="FF6D4D"/>
      </a:accent1>
      <a:accent2>
        <a:srgbClr val="8B5F46"/>
      </a:accent2>
      <a:accent3>
        <a:srgbClr val="FFFFFF"/>
      </a:accent3>
      <a:accent4>
        <a:srgbClr val="FFFFFF"/>
      </a:accent4>
      <a:accent5>
        <a:srgbClr val="FFFFFF"/>
      </a:accent5>
      <a:accent6>
        <a:srgbClr val="FFFFFF"/>
      </a:accent6>
      <a:hlink>
        <a:srgbClr val="3F232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1197</Words>
  <Application>Microsoft Office PowerPoint</Application>
  <PresentationFormat>On-screen Show (16:9)</PresentationFormat>
  <Paragraphs>129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Söhne</vt:lpstr>
      <vt:lpstr>Comfortaa</vt:lpstr>
      <vt:lpstr>Noto Sans</vt:lpstr>
      <vt:lpstr>Music Subject for Middle School: Exploring Musical Instruments and Their Families by Slidesgo</vt:lpstr>
      <vt:lpstr>Project Title: Music Genre classification using Machine learning on FMA dataset Name : Shashank B V  Student Id: R00224414 Course: Data science and Analytics Date : 27-08-2023 Supervisor: Vincent Cregan </vt:lpstr>
      <vt:lpstr>Introduction</vt:lpstr>
      <vt:lpstr>Popularity of musical genres</vt:lpstr>
      <vt:lpstr>Research Background</vt:lpstr>
      <vt:lpstr>Dataset</vt:lpstr>
      <vt:lpstr>Mthodology </vt:lpstr>
      <vt:lpstr>Data cleaning</vt:lpstr>
      <vt:lpstr>Feature Extraction</vt:lpstr>
      <vt:lpstr>Model development </vt:lpstr>
      <vt:lpstr>PowerPoint Presentation</vt:lpstr>
      <vt:lpstr>Model Evaluation</vt:lpstr>
      <vt:lpstr>Results</vt:lpstr>
      <vt:lpstr>PowerPoint Presentation</vt:lpstr>
      <vt:lpstr>Discussion, 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Music Genre classification using Machine learning on FMA dataset Name : Shashank B V  Student Id: R00224414 Course: Data science and Analytics Date : 27-08-2023 Supervisor: Vincent Cregan</dc:title>
  <dc:creator>shashank b v</dc:creator>
  <cp:lastModifiedBy>shashank b v</cp:lastModifiedBy>
  <cp:revision>4</cp:revision>
  <dcterms:modified xsi:type="dcterms:W3CDTF">2023-08-26T10:57:06Z</dcterms:modified>
</cp:coreProperties>
</file>