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806" r:id="rId5"/>
  </p:sldMasterIdLst>
  <p:notesMasterIdLst>
    <p:notesMasterId r:id="rId52"/>
  </p:notesMasterIdLst>
  <p:handoutMasterIdLst>
    <p:handoutMasterId r:id="rId53"/>
  </p:handoutMasterIdLst>
  <p:sldIdLst>
    <p:sldId id="372" r:id="rId6"/>
    <p:sldId id="373" r:id="rId7"/>
    <p:sldId id="537" r:id="rId8"/>
    <p:sldId id="538" r:id="rId9"/>
    <p:sldId id="539" r:id="rId10"/>
    <p:sldId id="540" r:id="rId11"/>
    <p:sldId id="461" r:id="rId12"/>
    <p:sldId id="492" r:id="rId13"/>
    <p:sldId id="493" r:id="rId14"/>
    <p:sldId id="494" r:id="rId15"/>
    <p:sldId id="495" r:id="rId16"/>
    <p:sldId id="496" r:id="rId17"/>
    <p:sldId id="497" r:id="rId18"/>
    <p:sldId id="499" r:id="rId19"/>
    <p:sldId id="500" r:id="rId20"/>
    <p:sldId id="501" r:id="rId21"/>
    <p:sldId id="502" r:id="rId22"/>
    <p:sldId id="504" r:id="rId23"/>
    <p:sldId id="505" r:id="rId24"/>
    <p:sldId id="507" r:id="rId25"/>
    <p:sldId id="511" r:id="rId26"/>
    <p:sldId id="528" r:id="rId27"/>
    <p:sldId id="579" r:id="rId28"/>
    <p:sldId id="580" r:id="rId29"/>
    <p:sldId id="581" r:id="rId30"/>
    <p:sldId id="582" r:id="rId31"/>
    <p:sldId id="583" r:id="rId32"/>
    <p:sldId id="584" r:id="rId33"/>
    <p:sldId id="585" r:id="rId34"/>
    <p:sldId id="586" r:id="rId35"/>
    <p:sldId id="587" r:id="rId36"/>
    <p:sldId id="560" r:id="rId37"/>
    <p:sldId id="561" r:id="rId38"/>
    <p:sldId id="562" r:id="rId39"/>
    <p:sldId id="563" r:id="rId40"/>
    <p:sldId id="564" r:id="rId41"/>
    <p:sldId id="565" r:id="rId42"/>
    <p:sldId id="566" r:id="rId43"/>
    <p:sldId id="567" r:id="rId44"/>
    <p:sldId id="568" r:id="rId45"/>
    <p:sldId id="569" r:id="rId46"/>
    <p:sldId id="570" r:id="rId47"/>
    <p:sldId id="571" r:id="rId48"/>
    <p:sldId id="572" r:id="rId49"/>
    <p:sldId id="573" r:id="rId50"/>
    <p:sldId id="475" r:id="rId51"/>
  </p:sldIdLst>
  <p:sldSz cx="12966700" cy="9720263"/>
  <p:notesSz cx="6858000" cy="9144000"/>
  <p:defaultTextStyle>
    <a:defPPr>
      <a:defRPr lang="en-US"/>
    </a:defPPr>
    <a:lvl1pPr marL="0" algn="l" defTabSz="647889" rtl="0" eaLnBrk="1" latinLnBrk="0" hangingPunct="1">
      <a:defRPr sz="2600" kern="1200">
        <a:solidFill>
          <a:schemeClr val="tx1"/>
        </a:solidFill>
        <a:latin typeface="+mn-lt"/>
        <a:ea typeface="+mn-ea"/>
        <a:cs typeface="+mn-cs"/>
      </a:defRPr>
    </a:lvl1pPr>
    <a:lvl2pPr marL="647889" algn="l" defTabSz="647889" rtl="0" eaLnBrk="1" latinLnBrk="0" hangingPunct="1">
      <a:defRPr sz="2600" kern="1200">
        <a:solidFill>
          <a:schemeClr val="tx1"/>
        </a:solidFill>
        <a:latin typeface="+mn-lt"/>
        <a:ea typeface="+mn-ea"/>
        <a:cs typeface="+mn-cs"/>
      </a:defRPr>
    </a:lvl2pPr>
    <a:lvl3pPr marL="1295778" algn="l" defTabSz="647889" rtl="0" eaLnBrk="1" latinLnBrk="0" hangingPunct="1">
      <a:defRPr sz="2600" kern="1200">
        <a:solidFill>
          <a:schemeClr val="tx1"/>
        </a:solidFill>
        <a:latin typeface="+mn-lt"/>
        <a:ea typeface="+mn-ea"/>
        <a:cs typeface="+mn-cs"/>
      </a:defRPr>
    </a:lvl3pPr>
    <a:lvl4pPr marL="1943668" algn="l" defTabSz="647889" rtl="0" eaLnBrk="1" latinLnBrk="0" hangingPunct="1">
      <a:defRPr sz="2600" kern="1200">
        <a:solidFill>
          <a:schemeClr val="tx1"/>
        </a:solidFill>
        <a:latin typeface="+mn-lt"/>
        <a:ea typeface="+mn-ea"/>
        <a:cs typeface="+mn-cs"/>
      </a:defRPr>
    </a:lvl4pPr>
    <a:lvl5pPr marL="2591556" algn="l" defTabSz="647889" rtl="0" eaLnBrk="1" latinLnBrk="0" hangingPunct="1">
      <a:defRPr sz="2600" kern="1200">
        <a:solidFill>
          <a:schemeClr val="tx1"/>
        </a:solidFill>
        <a:latin typeface="+mn-lt"/>
        <a:ea typeface="+mn-ea"/>
        <a:cs typeface="+mn-cs"/>
      </a:defRPr>
    </a:lvl5pPr>
    <a:lvl6pPr marL="3239445" algn="l" defTabSz="647889" rtl="0" eaLnBrk="1" latinLnBrk="0" hangingPunct="1">
      <a:defRPr sz="2600" kern="1200">
        <a:solidFill>
          <a:schemeClr val="tx1"/>
        </a:solidFill>
        <a:latin typeface="+mn-lt"/>
        <a:ea typeface="+mn-ea"/>
        <a:cs typeface="+mn-cs"/>
      </a:defRPr>
    </a:lvl6pPr>
    <a:lvl7pPr marL="3887334" algn="l" defTabSz="647889" rtl="0" eaLnBrk="1" latinLnBrk="0" hangingPunct="1">
      <a:defRPr sz="2600" kern="1200">
        <a:solidFill>
          <a:schemeClr val="tx1"/>
        </a:solidFill>
        <a:latin typeface="+mn-lt"/>
        <a:ea typeface="+mn-ea"/>
        <a:cs typeface="+mn-cs"/>
      </a:defRPr>
    </a:lvl7pPr>
    <a:lvl8pPr marL="4535223" algn="l" defTabSz="647889" rtl="0" eaLnBrk="1" latinLnBrk="0" hangingPunct="1">
      <a:defRPr sz="2600" kern="1200">
        <a:solidFill>
          <a:schemeClr val="tx1"/>
        </a:solidFill>
        <a:latin typeface="+mn-lt"/>
        <a:ea typeface="+mn-ea"/>
        <a:cs typeface="+mn-cs"/>
      </a:defRPr>
    </a:lvl8pPr>
    <a:lvl9pPr marL="5183112" algn="l" defTabSz="647889" rtl="0" eaLnBrk="1" latinLnBrk="0" hangingPunct="1">
      <a:defRPr sz="2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62" userDrawn="1">
          <p15:clr>
            <a:srgbClr val="A4A3A4"/>
          </p15:clr>
        </p15:guide>
        <p15:guide id="2" pos="4082" userDrawn="1">
          <p15:clr>
            <a:srgbClr val="A4A3A4"/>
          </p15:clr>
        </p15:guide>
        <p15:guide id="3" pos="40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8024"/>
    <a:srgbClr val="F1AC00"/>
    <a:srgbClr val="3EC73C"/>
    <a:srgbClr val="ED5041"/>
    <a:srgbClr val="3FB2E8"/>
    <a:srgbClr val="E2E2E2"/>
    <a:srgbClr val="EB8204"/>
    <a:srgbClr val="D64712"/>
    <a:srgbClr val="2F9DDB"/>
    <a:srgbClr val="32C22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66" autoAdjust="0"/>
    <p:restoredTop sz="94637" autoAdjust="0"/>
  </p:normalViewPr>
  <p:slideViewPr>
    <p:cSldViewPr snapToGrid="0">
      <p:cViewPr varScale="1">
        <p:scale>
          <a:sx n="67" d="100"/>
          <a:sy n="67" d="100"/>
        </p:scale>
        <p:origin x="619" y="77"/>
      </p:cViewPr>
      <p:guideLst>
        <p:guide orient="horz" pos="3062"/>
        <p:guide pos="4082"/>
        <p:guide pos="40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5114"/>
    </p:cViewPr>
  </p:sorterViewPr>
  <p:notesViewPr>
    <p:cSldViewPr snapToGrid="0" snapToObjects="1">
      <p:cViewPr varScale="1">
        <p:scale>
          <a:sx n="67" d="100"/>
          <a:sy n="67" d="100"/>
        </p:scale>
        <p:origin x="2376"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D5D4AB-C385-4EC4-AB98-7C863E74081A}" type="datetimeFigureOut">
              <a:rPr lang="en-GB" smtClean="0"/>
              <a:pPr/>
              <a:t>27/12/2016</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DE11891-CCEA-4FC7-9DD4-8693E2D81B3A}" type="slidenum">
              <a:rPr lang="en-GB" smtClean="0"/>
              <a:pPr/>
              <a:t>‹#›</a:t>
            </a:fld>
            <a:endParaRPr lang="en-GB"/>
          </a:p>
        </p:txBody>
      </p:sp>
    </p:spTree>
    <p:extLst>
      <p:ext uri="{BB962C8B-B14F-4D97-AF65-F5344CB8AC3E}">
        <p14:creationId xmlns:p14="http://schemas.microsoft.com/office/powerpoint/2010/main" val="15741172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73616D-4ABF-334D-BA17-A750DE1DA60C}" type="datetimeFigureOut">
              <a:rPr lang="en-US" smtClean="0"/>
              <a:pPr/>
              <a:t>12/27/2016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6ED3F8-F0F5-0740-80BB-A0AC688E8499}" type="slidenum">
              <a:rPr lang="en-US" smtClean="0"/>
              <a:pPr/>
              <a:t>‹#›</a:t>
            </a:fld>
            <a:endParaRPr lang="en-US"/>
          </a:p>
        </p:txBody>
      </p:sp>
    </p:spTree>
    <p:extLst>
      <p:ext uri="{BB962C8B-B14F-4D97-AF65-F5344CB8AC3E}">
        <p14:creationId xmlns:p14="http://schemas.microsoft.com/office/powerpoint/2010/main" val="2346710879"/>
      </p:ext>
    </p:extLst>
  </p:cSld>
  <p:clrMap bg1="lt1" tx1="dk1" bg2="lt2" tx2="dk2" accent1="accent1" accent2="accent2" accent3="accent3" accent4="accent4" accent5="accent5" accent6="accent6" hlink="hlink" folHlink="folHlink"/>
  <p:notesStyle>
    <a:lvl1pPr marL="0" algn="l" defTabSz="455554" rtl="0" eaLnBrk="1" latinLnBrk="0" hangingPunct="1">
      <a:defRPr sz="1200" kern="1200">
        <a:solidFill>
          <a:schemeClr val="tx1"/>
        </a:solidFill>
        <a:latin typeface="+mn-lt"/>
        <a:ea typeface="+mn-ea"/>
        <a:cs typeface="+mn-cs"/>
      </a:defRPr>
    </a:lvl1pPr>
    <a:lvl2pPr marL="455554" algn="l" defTabSz="455554" rtl="0" eaLnBrk="1" latinLnBrk="0" hangingPunct="1">
      <a:defRPr sz="1200" kern="1200">
        <a:solidFill>
          <a:schemeClr val="tx1"/>
        </a:solidFill>
        <a:latin typeface="+mn-lt"/>
        <a:ea typeface="+mn-ea"/>
        <a:cs typeface="+mn-cs"/>
      </a:defRPr>
    </a:lvl2pPr>
    <a:lvl3pPr marL="911108" algn="l" defTabSz="455554" rtl="0" eaLnBrk="1" latinLnBrk="0" hangingPunct="1">
      <a:defRPr sz="1200" kern="1200">
        <a:solidFill>
          <a:schemeClr val="tx1"/>
        </a:solidFill>
        <a:latin typeface="+mn-lt"/>
        <a:ea typeface="+mn-ea"/>
        <a:cs typeface="+mn-cs"/>
      </a:defRPr>
    </a:lvl3pPr>
    <a:lvl4pPr marL="1366662" algn="l" defTabSz="455554" rtl="0" eaLnBrk="1" latinLnBrk="0" hangingPunct="1">
      <a:defRPr sz="1200" kern="1200">
        <a:solidFill>
          <a:schemeClr val="tx1"/>
        </a:solidFill>
        <a:latin typeface="+mn-lt"/>
        <a:ea typeface="+mn-ea"/>
        <a:cs typeface="+mn-cs"/>
      </a:defRPr>
    </a:lvl4pPr>
    <a:lvl5pPr marL="1822216" algn="l" defTabSz="455554" rtl="0" eaLnBrk="1" latinLnBrk="0" hangingPunct="1">
      <a:defRPr sz="1200" kern="1200">
        <a:solidFill>
          <a:schemeClr val="tx1"/>
        </a:solidFill>
        <a:latin typeface="+mn-lt"/>
        <a:ea typeface="+mn-ea"/>
        <a:cs typeface="+mn-cs"/>
      </a:defRPr>
    </a:lvl5pPr>
    <a:lvl6pPr marL="2277770" algn="l" defTabSz="455554" rtl="0" eaLnBrk="1" latinLnBrk="0" hangingPunct="1">
      <a:defRPr sz="1200" kern="1200">
        <a:solidFill>
          <a:schemeClr val="tx1"/>
        </a:solidFill>
        <a:latin typeface="+mn-lt"/>
        <a:ea typeface="+mn-ea"/>
        <a:cs typeface="+mn-cs"/>
      </a:defRPr>
    </a:lvl6pPr>
    <a:lvl7pPr marL="2733324" algn="l" defTabSz="455554" rtl="0" eaLnBrk="1" latinLnBrk="0" hangingPunct="1">
      <a:defRPr sz="1200" kern="1200">
        <a:solidFill>
          <a:schemeClr val="tx1"/>
        </a:solidFill>
        <a:latin typeface="+mn-lt"/>
        <a:ea typeface="+mn-ea"/>
        <a:cs typeface="+mn-cs"/>
      </a:defRPr>
    </a:lvl7pPr>
    <a:lvl8pPr marL="3188879" algn="l" defTabSz="455554" rtl="0" eaLnBrk="1" latinLnBrk="0" hangingPunct="1">
      <a:defRPr sz="1200" kern="1200">
        <a:solidFill>
          <a:schemeClr val="tx1"/>
        </a:solidFill>
        <a:latin typeface="+mn-lt"/>
        <a:ea typeface="+mn-ea"/>
        <a:cs typeface="+mn-cs"/>
      </a:defRPr>
    </a:lvl8pPr>
    <a:lvl9pPr marL="3644433" algn="l" defTabSz="4555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Agency_(philosophy)"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en.wikipedia.org/wiki/Goal" TargetMode="External"/><Relationship Id="rId4" Type="http://schemas.openxmlformats.org/officeDocument/2006/relationships/hyperlink" Target="http://en.wikipedia.org/wiki/Artifact_(software_development)"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10 minutes:</a:t>
            </a:r>
          </a:p>
          <a:p>
            <a:r>
              <a:rPr lang="en-US" altLang="en-US" dirty="0" smtClean="0"/>
              <a:t>Discuss the definition of design</a:t>
            </a:r>
          </a:p>
          <a:p>
            <a:r>
              <a:rPr lang="en-US" altLang="en-US" dirty="0" smtClean="0"/>
              <a:t>Wikipedia says “</a:t>
            </a:r>
            <a:r>
              <a:rPr lang="en-US" altLang="en-US" b="1" dirty="0" smtClean="0"/>
              <a:t>Software design</a:t>
            </a:r>
            <a:r>
              <a:rPr lang="en-US" altLang="en-US" dirty="0" smtClean="0"/>
              <a:t> is the process by which an </a:t>
            </a:r>
            <a:r>
              <a:rPr lang="en-US" altLang="en-US" dirty="0" smtClean="0">
                <a:hlinkClick r:id="rId3" tooltip="Agency (philosophy)"/>
              </a:rPr>
              <a:t>agent</a:t>
            </a:r>
            <a:r>
              <a:rPr lang="en-US" altLang="en-US" dirty="0" smtClean="0"/>
              <a:t> creates a specification of a </a:t>
            </a:r>
            <a:r>
              <a:rPr lang="en-US" altLang="en-US" dirty="0" smtClean="0">
                <a:hlinkClick r:id="rId4" tooltip="Artifact (software development)"/>
              </a:rPr>
              <a:t>software artifact</a:t>
            </a:r>
            <a:r>
              <a:rPr lang="en-US" altLang="en-US" dirty="0" smtClean="0"/>
              <a:t>, intended to accomplish </a:t>
            </a:r>
            <a:r>
              <a:rPr lang="en-US" altLang="en-US" dirty="0" smtClean="0">
                <a:hlinkClick r:id="rId5" tooltip="Goal"/>
              </a:rPr>
              <a:t>goals</a:t>
            </a:r>
            <a:r>
              <a:rPr lang="en-US" altLang="en-US" dirty="0" smtClean="0"/>
              <a:t>, using a set of primitive components and subject to constraints”.</a:t>
            </a:r>
          </a:p>
          <a:p>
            <a:r>
              <a:rPr lang="en-US" altLang="en-US" dirty="0" smtClean="0"/>
              <a:t>It is the blueprint of how a software needs to be implemented.</a:t>
            </a:r>
          </a:p>
          <a:p>
            <a:endParaRPr lang="en-US" altLang="en-US" dirty="0" smtClean="0"/>
          </a:p>
          <a:p>
            <a:r>
              <a:rPr lang="en-US" altLang="en-US" dirty="0" smtClean="0"/>
              <a:t>Encourage the participants to discuss what happens if we don’t have a design phase and get into coding straight away.</a:t>
            </a:r>
          </a:p>
          <a:p>
            <a:r>
              <a:rPr lang="en-US" altLang="en-US" dirty="0" smtClean="0"/>
              <a:t>For small activities like Coding a search algorithm, it may be easy to code directly, but if you want to implement a larger system, while making sure that all its requirements are satisfied (and that others are ok with your approach), it makes more sense to make a design document first.</a:t>
            </a:r>
          </a:p>
          <a:p>
            <a:r>
              <a:rPr lang="en-US" altLang="en-US" dirty="0" smtClean="0"/>
              <a:t>Design helps organize your thought process before coding.</a:t>
            </a:r>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4</a:t>
            </a:fld>
            <a:endParaRPr lang="en-US"/>
          </a:p>
        </p:txBody>
      </p:sp>
    </p:spTree>
    <p:extLst>
      <p:ext uri="{BB962C8B-B14F-4D97-AF65-F5344CB8AC3E}">
        <p14:creationId xmlns:p14="http://schemas.microsoft.com/office/powerpoint/2010/main" val="2301913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Discussion: 10 minutes</a:t>
            </a:r>
          </a:p>
          <a:p>
            <a:r>
              <a:rPr lang="en-US" altLang="en-US" dirty="0" smtClean="0"/>
              <a:t>The participants need to develop the protocol decoder</a:t>
            </a:r>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6</a:t>
            </a:fld>
            <a:endParaRPr lang="en-US"/>
          </a:p>
        </p:txBody>
      </p:sp>
    </p:spTree>
    <p:extLst>
      <p:ext uri="{BB962C8B-B14F-4D97-AF65-F5344CB8AC3E}">
        <p14:creationId xmlns:p14="http://schemas.microsoft.com/office/powerpoint/2010/main" val="3565071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FontTx/>
              <a:buAutoNum type="arabicPeriod"/>
              <a:defRPr/>
            </a:pPr>
            <a:endParaRPr lang="en-US" dirty="0" smtClean="0"/>
          </a:p>
        </p:txBody>
      </p:sp>
      <p:sp>
        <p:nvSpPr>
          <p:cNvPr id="4" name="Slide Number Placeholder 3"/>
          <p:cNvSpPr>
            <a:spLocks noGrp="1"/>
          </p:cNvSpPr>
          <p:nvPr>
            <p:ph type="sldNum" sz="quarter" idx="10"/>
          </p:nvPr>
        </p:nvSpPr>
        <p:spPr/>
        <p:txBody>
          <a:bodyPr/>
          <a:lstStyle/>
          <a:p>
            <a:fld id="{D36ED3F8-F0F5-0740-80BB-A0AC688E8499}" type="slidenum">
              <a:rPr lang="en-US" smtClean="0"/>
              <a:pPr/>
              <a:t>15</a:t>
            </a:fld>
            <a:endParaRPr lang="en-US"/>
          </a:p>
        </p:txBody>
      </p:sp>
    </p:spTree>
    <p:extLst>
      <p:ext uri="{BB962C8B-B14F-4D97-AF65-F5344CB8AC3E}">
        <p14:creationId xmlns:p14="http://schemas.microsoft.com/office/powerpoint/2010/main" val="904599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5554" rtl="0" eaLnBrk="1" fontAlgn="auto" latinLnBrk="0" hangingPunct="1">
              <a:lnSpc>
                <a:spcPct val="100000"/>
              </a:lnSpc>
              <a:spcBef>
                <a:spcPts val="0"/>
              </a:spcBef>
              <a:spcAft>
                <a:spcPts val="0"/>
              </a:spcAft>
              <a:buClrTx/>
              <a:buSzTx/>
              <a:buFontTx/>
              <a:buNone/>
              <a:tabLst/>
              <a:defRPr/>
            </a:pPr>
            <a:r>
              <a:rPr lang="en-US" altLang="en-US" dirty="0" smtClean="0"/>
              <a:t>A comparison with forked concurrency could be brought in</a:t>
            </a:r>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16</a:t>
            </a:fld>
            <a:endParaRPr lang="en-US"/>
          </a:p>
        </p:txBody>
      </p:sp>
    </p:spTree>
    <p:extLst>
      <p:ext uri="{BB962C8B-B14F-4D97-AF65-F5344CB8AC3E}">
        <p14:creationId xmlns:p14="http://schemas.microsoft.com/office/powerpoint/2010/main" val="1815073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5554" rtl="0" eaLnBrk="1" fontAlgn="auto" latinLnBrk="0" hangingPunct="1">
              <a:lnSpc>
                <a:spcPct val="100000"/>
              </a:lnSpc>
              <a:spcBef>
                <a:spcPts val="0"/>
              </a:spcBef>
              <a:spcAft>
                <a:spcPts val="0"/>
              </a:spcAft>
              <a:buClrTx/>
              <a:buSzTx/>
              <a:buFontTx/>
              <a:buNone/>
              <a:tabLst/>
              <a:defRPr/>
            </a:pPr>
            <a:r>
              <a:rPr lang="en-US" altLang="en-US" dirty="0" smtClean="0"/>
              <a:t>A single thread, the </a:t>
            </a:r>
            <a:r>
              <a:rPr lang="en-US" altLang="en-US" i="1" dirty="0" smtClean="0"/>
              <a:t>boss</a:t>
            </a:r>
            <a:r>
              <a:rPr lang="en-US" altLang="en-US" dirty="0" smtClean="0"/>
              <a:t>, accepts input for the entire program. Based on that input, the boss passes off specific tasks to one or </a:t>
            </a:r>
            <a:r>
              <a:rPr lang="en-US" altLang="en-US" dirty="0" err="1" smtClean="0"/>
              <a:t>more</a:t>
            </a:r>
            <a:r>
              <a:rPr lang="en-US" altLang="en-US" i="1" dirty="0" err="1" smtClean="0"/>
              <a:t>worker</a:t>
            </a:r>
            <a:r>
              <a:rPr lang="en-US" altLang="en-US" dirty="0" smtClean="0"/>
              <a:t> threads.  The boss dynamically creates a new worker thread when it receives a new request.</a:t>
            </a:r>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20</a:t>
            </a:fld>
            <a:endParaRPr lang="en-US"/>
          </a:p>
        </p:txBody>
      </p:sp>
    </p:spTree>
    <p:extLst>
      <p:ext uri="{BB962C8B-B14F-4D97-AF65-F5344CB8AC3E}">
        <p14:creationId xmlns:p14="http://schemas.microsoft.com/office/powerpoint/2010/main" val="5555683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5554" rtl="0" eaLnBrk="1" fontAlgn="auto" latinLnBrk="0" hangingPunct="1">
              <a:lnSpc>
                <a:spcPct val="100000"/>
              </a:lnSpc>
              <a:spcBef>
                <a:spcPts val="0"/>
              </a:spcBef>
              <a:spcAft>
                <a:spcPts val="0"/>
              </a:spcAft>
              <a:buClrTx/>
              <a:buSzTx/>
              <a:buFontTx/>
              <a:buNone/>
              <a:tabLst/>
              <a:defRPr/>
            </a:pPr>
            <a:r>
              <a:rPr lang="en-US" altLang="en-US" dirty="0" smtClean="0"/>
              <a:t>In the peer model, also known as the </a:t>
            </a:r>
            <a:r>
              <a:rPr lang="en-US" altLang="en-US" i="1" dirty="0" err="1" smtClean="0"/>
              <a:t>workcrew</a:t>
            </a:r>
            <a:r>
              <a:rPr lang="en-US" altLang="en-US" i="1" dirty="0" smtClean="0"/>
              <a:t> </a:t>
            </a:r>
            <a:r>
              <a:rPr lang="en-US" altLang="en-US" dirty="0" smtClean="0"/>
              <a:t>model, one thread must create all the other peer threads when the program starts. However, unlike the boss thread in the boss/worker model, this thread subsequently acts as just another peer thread that processes requests, or suspends itself waiting for the other peers to </a:t>
            </a:r>
            <a:r>
              <a:rPr lang="en-US" altLang="en-US" dirty="0" err="1" smtClean="0"/>
              <a:t>finish.Whereas</a:t>
            </a:r>
            <a:r>
              <a:rPr lang="en-US" altLang="en-US" dirty="0" smtClean="0"/>
              <a:t> the boss/worker model employs a stream of input requests to the boss, the peer model makes each thread responsible for its own input. A peer knows its own input ahead of time, has its own private way of obtaining its input, or shares a single point of input with other peers</a:t>
            </a:r>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21</a:t>
            </a:fld>
            <a:endParaRPr lang="en-US"/>
          </a:p>
        </p:txBody>
      </p:sp>
    </p:spTree>
    <p:extLst>
      <p:ext uri="{BB962C8B-B14F-4D97-AF65-F5344CB8AC3E}">
        <p14:creationId xmlns:p14="http://schemas.microsoft.com/office/powerpoint/2010/main" val="3246385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This can be a 15 minute discussion</a:t>
            </a:r>
          </a:p>
          <a:p>
            <a:r>
              <a:rPr lang="en-US" altLang="en-US" dirty="0" err="1" smtClean="0"/>
              <a:t>Analyse</a:t>
            </a:r>
            <a:r>
              <a:rPr lang="en-US" altLang="en-US" dirty="0" smtClean="0"/>
              <a:t> in terms of performance, scalability, race conditions, </a:t>
            </a:r>
            <a:r>
              <a:rPr lang="en-US" altLang="en-US" dirty="0" err="1" smtClean="0"/>
              <a:t>manintainability</a:t>
            </a:r>
            <a:endParaRPr lang="en-US" altLang="en-US" dirty="0" smtClean="0"/>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23</a:t>
            </a:fld>
            <a:endParaRPr lang="en-US"/>
          </a:p>
        </p:txBody>
      </p:sp>
    </p:spTree>
    <p:extLst>
      <p:ext uri="{BB962C8B-B14F-4D97-AF65-F5344CB8AC3E}">
        <p14:creationId xmlns:p14="http://schemas.microsoft.com/office/powerpoint/2010/main" val="2741370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2" eaLnBrk="1" hangingPunct="1"/>
            <a:r>
              <a:rPr lang="en-US" altLang="en-US" dirty="0" smtClean="0"/>
              <a:t>Porting is the process of adapting software so that an executable program can be created for a computing environment that is different from the one for which it was originally designed </a:t>
            </a:r>
          </a:p>
          <a:p>
            <a:pPr marL="0" lvl="2" eaLnBrk="1" hangingPunct="1"/>
            <a:endParaRPr lang="en-US" altLang="en-US" dirty="0" smtClean="0"/>
          </a:p>
          <a:p>
            <a:pPr marL="0" lvl="2" eaLnBrk="1" hangingPunct="1"/>
            <a:r>
              <a:rPr lang="en-US" altLang="en-US" dirty="0" smtClean="0"/>
              <a:t>Demonstrate the embedded “portable code” – Execute the same!</a:t>
            </a:r>
          </a:p>
          <a:p>
            <a:pPr marL="0" lvl="2" eaLnBrk="1" hangingPunct="1"/>
            <a:r>
              <a:rPr lang="en-US" altLang="en-US" dirty="0" smtClean="0"/>
              <a:t>	Comment the “</a:t>
            </a:r>
            <a:r>
              <a:rPr lang="en-US" altLang="en-US" dirty="0" err="1" smtClean="0"/>
              <a:t>htons</a:t>
            </a:r>
            <a:r>
              <a:rPr lang="en-US" altLang="en-US" dirty="0" smtClean="0"/>
              <a:t>(port)” (line 38) from “</a:t>
            </a:r>
            <a:r>
              <a:rPr lang="en-US" altLang="en-US" dirty="0" err="1" smtClean="0"/>
              <a:t>daytime_server.c</a:t>
            </a:r>
            <a:r>
              <a:rPr lang="en-US" altLang="en-US" dirty="0" smtClean="0"/>
              <a:t>” and demonstrate again</a:t>
            </a:r>
          </a:p>
          <a:p>
            <a:pPr marL="0" lvl="2" eaLnBrk="1" hangingPunct="1"/>
            <a:endParaRPr lang="en-US" altLang="en-US" dirty="0" smtClean="0"/>
          </a:p>
          <a:p>
            <a:pPr marL="0" lvl="2" eaLnBrk="1" hangingPunct="1"/>
            <a:r>
              <a:rPr lang="en-US" altLang="en-US" dirty="0" smtClean="0"/>
              <a:t>Discuss network level portability based on this</a:t>
            </a:r>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28</a:t>
            </a:fld>
            <a:endParaRPr lang="en-US"/>
          </a:p>
        </p:txBody>
      </p:sp>
    </p:spTree>
    <p:extLst>
      <p:ext uri="{BB962C8B-B14F-4D97-AF65-F5344CB8AC3E}">
        <p14:creationId xmlns:p14="http://schemas.microsoft.com/office/powerpoint/2010/main" val="9235346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01- Title Slide 1">
    <p:spTree>
      <p:nvGrpSpPr>
        <p:cNvPr id="1" name=""/>
        <p:cNvGrpSpPr/>
        <p:nvPr/>
      </p:nvGrpSpPr>
      <p:grpSpPr>
        <a:xfrm>
          <a:off x="0" y="0"/>
          <a:ext cx="0" cy="0"/>
          <a:chOff x="0" y="0"/>
          <a:chExt cx="0" cy="0"/>
        </a:xfrm>
      </p:grpSpPr>
      <p:sp>
        <p:nvSpPr>
          <p:cNvPr id="12" name="Shape 90"/>
          <p:cNvSpPr/>
          <p:nvPr userDrawn="1"/>
        </p:nvSpPr>
        <p:spPr>
          <a:xfrm>
            <a:off x="1"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lvl="0">
              <a:defRPr sz="2400">
                <a:solidFill>
                  <a:srgbClr val="FFFFFF"/>
                </a:solidFill>
              </a:defRPr>
            </a:pPr>
            <a:endParaRPr sz="2400"/>
          </a:p>
        </p:txBody>
      </p:sp>
      <p:pic>
        <p:nvPicPr>
          <p:cNvPr id="11" name="Picture 10"/>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1"/>
            <a:ext cx="13016879" cy="9720265"/>
          </a:xfrm>
          <a:prstGeom prst="rect">
            <a:avLst/>
          </a:prstGeom>
        </p:spPr>
      </p:pic>
      <p:sp>
        <p:nvSpPr>
          <p:cNvPr id="8" name="Shape 127"/>
          <p:cNvSpPr/>
          <p:nvPr userDrawn="1"/>
        </p:nvSpPr>
        <p:spPr>
          <a:xfrm>
            <a:off x="-1" y="3107907"/>
            <a:ext cx="12966701" cy="6612359"/>
          </a:xfrm>
          <a:prstGeom prst="rect">
            <a:avLst/>
          </a:prstGeom>
          <a:gradFill>
            <a:gsLst>
              <a:gs pos="0">
                <a:srgbClr val="000000">
                  <a:alpha val="0"/>
                </a:srgbClr>
              </a:gs>
              <a:gs pos="100000">
                <a:srgbClr val="1C0C02"/>
              </a:gs>
            </a:gsLst>
            <a:lin ang="5392910"/>
          </a:gradFill>
          <a:ln w="12700">
            <a:miter lim="400000"/>
          </a:ln>
        </p:spPr>
        <p:txBody>
          <a:bodyPr lIns="50629" tIns="50629" rIns="50629" bIns="50629" anchor="ctr"/>
          <a:lstStyle/>
          <a:p>
            <a:pPr>
              <a:defRPr sz="2400">
                <a:solidFill>
                  <a:srgbClr val="FFFFFF"/>
                </a:solidFill>
              </a:defRPr>
            </a:pPr>
            <a:endParaRPr sz="2400"/>
          </a:p>
        </p:txBody>
      </p:sp>
      <p:sp>
        <p:nvSpPr>
          <p:cNvPr id="9" name="Title 9"/>
          <p:cNvSpPr>
            <a:spLocks noGrp="1"/>
          </p:cNvSpPr>
          <p:nvPr>
            <p:ph type="title" hasCustomPrompt="1"/>
          </p:nvPr>
        </p:nvSpPr>
        <p:spPr>
          <a:xfrm>
            <a:off x="439128" y="5546443"/>
            <a:ext cx="11668763" cy="1620044"/>
          </a:xfrm>
          <a:prstGeom prst="rect">
            <a:avLst/>
          </a:prstGeom>
        </p:spPr>
        <p:txBody>
          <a:bodyPr lIns="91111" tIns="45555" rIns="91111" bIns="45555" anchor="b"/>
          <a:lstStyle>
            <a:lvl1pPr algn="l">
              <a:defRPr sz="4101" b="1" baseline="0">
                <a:solidFill>
                  <a:schemeClr val="bg1"/>
                </a:solidFill>
                <a:latin typeface="+mj-lt"/>
              </a:defRPr>
            </a:lvl1pPr>
          </a:lstStyle>
          <a:p>
            <a:r>
              <a:rPr lang="en-US" dirty="0"/>
              <a:t>Innovations for a connected world</a:t>
            </a:r>
            <a:endParaRPr lang="en-GB" dirty="0"/>
          </a:p>
        </p:txBody>
      </p:sp>
      <p:sp>
        <p:nvSpPr>
          <p:cNvPr id="10" name="Text Placeholder 11"/>
          <p:cNvSpPr>
            <a:spLocks noGrp="1"/>
          </p:cNvSpPr>
          <p:nvPr>
            <p:ph type="body" sz="quarter" idx="10" hasCustomPrompt="1"/>
          </p:nvPr>
        </p:nvSpPr>
        <p:spPr>
          <a:xfrm>
            <a:off x="439127" y="8160400"/>
            <a:ext cx="11657683" cy="1164407"/>
          </a:xfrm>
          <a:prstGeom prst="rect">
            <a:avLst/>
          </a:prstGeom>
        </p:spPr>
        <p:txBody>
          <a:bodyPr lIns="91111" tIns="45555" rIns="91111" bIns="45555"/>
          <a:lstStyle>
            <a:lvl1pPr>
              <a:buNone/>
              <a:defRPr sz="2300"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25" name="Shape 789"/>
          <p:cNvSpPr/>
          <p:nvPr userDrawn="1"/>
        </p:nvSpPr>
        <p:spPr>
          <a:xfrm>
            <a:off x="555258" y="750128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pic>
        <p:nvPicPr>
          <p:cNvPr id="13" name="Picture 12"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1202467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 - Our Locations - Orange">
    <p:spTree>
      <p:nvGrpSpPr>
        <p:cNvPr id="1" name=""/>
        <p:cNvGrpSpPr/>
        <p:nvPr/>
      </p:nvGrpSpPr>
      <p:grpSpPr>
        <a:xfrm>
          <a:off x="0" y="0"/>
          <a:ext cx="0" cy="0"/>
          <a:chOff x="0" y="0"/>
          <a:chExt cx="0" cy="0"/>
        </a:xfrm>
      </p:grpSpPr>
      <p:sp>
        <p:nvSpPr>
          <p:cNvPr id="3" name="Shape 792"/>
          <p:cNvSpPr/>
          <p:nvPr userDrawn="1"/>
        </p:nvSpPr>
        <p:spPr>
          <a:xfrm>
            <a:off x="-8234" y="0"/>
            <a:ext cx="12974934" cy="9746613"/>
          </a:xfrm>
          <a:prstGeom prst="rect">
            <a:avLst/>
          </a:prstGeom>
          <a:gradFill>
            <a:gsLst>
              <a:gs pos="0">
                <a:srgbClr val="F4791C"/>
              </a:gs>
              <a:gs pos="100000">
                <a:srgbClr val="F5674B"/>
              </a:gs>
            </a:gsLst>
            <a:lin ang="6952947"/>
          </a:gradFill>
          <a:ln w="12700">
            <a:miter lim="400000"/>
          </a:ln>
        </p:spPr>
        <p:txBody>
          <a:bodyPr lIns="0" tIns="0" rIns="0" bIns="0" anchor="ctr"/>
          <a:lstStyle/>
          <a:p>
            <a:pPr lvl="0">
              <a:defRPr sz="2400">
                <a:solidFill>
                  <a:srgbClr val="FFFFFF"/>
                </a:solidFill>
              </a:defRPr>
            </a:pPr>
            <a:endParaRPr sz="2400"/>
          </a:p>
        </p:txBody>
      </p:sp>
      <p:pic>
        <p:nvPicPr>
          <p:cNvPr id="4" name="pasted-image.pdf"/>
          <p:cNvPicPr/>
          <p:nvPr userDrawn="1"/>
        </p:nvPicPr>
        <p:blipFill>
          <a:blip r:embed="rId2" cstate="email">
            <a:alphaModFix amt="8072"/>
            <a:extLst>
              <a:ext uri="{28A0092B-C50C-407E-A947-70E740481C1C}">
                <a14:useLocalDpi xmlns:a14="http://schemas.microsoft.com/office/drawing/2010/main"/>
              </a:ext>
            </a:extLst>
          </a:blip>
          <a:stretch>
            <a:fillRect/>
          </a:stretch>
        </p:blipFill>
        <p:spPr>
          <a:xfrm>
            <a:off x="353284" y="2782822"/>
            <a:ext cx="12260134" cy="5659163"/>
          </a:xfrm>
          <a:prstGeom prst="rect">
            <a:avLst/>
          </a:prstGeom>
          <a:ln w="12700">
            <a:miter lim="400000"/>
          </a:ln>
        </p:spPr>
      </p:pic>
      <p:sp>
        <p:nvSpPr>
          <p:cNvPr id="6" name="Shape 795"/>
          <p:cNvSpPr/>
          <p:nvPr userDrawn="1"/>
        </p:nvSpPr>
        <p:spPr>
          <a:xfrm>
            <a:off x="549970"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8" name="Shape 797"/>
          <p:cNvSpPr/>
          <p:nvPr userDrawn="1"/>
        </p:nvSpPr>
        <p:spPr>
          <a:xfrm>
            <a:off x="530612" y="898822"/>
            <a:ext cx="4119992" cy="59282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lnSpcReduction="10000"/>
          </a:bodyPr>
          <a:lstStyle/>
          <a:p>
            <a:pPr lvl="0" algn="l">
              <a:lnSpc>
                <a:spcPct val="130000"/>
              </a:lnSpc>
              <a:defRPr sz="1800"/>
            </a:pPr>
            <a:r>
              <a:rPr sz="3001" dirty="0">
                <a:solidFill>
                  <a:srgbClr val="FFFFFF"/>
                </a:solidFill>
                <a:latin typeface="+mj-lt"/>
                <a:ea typeface="BentonSans Book"/>
                <a:cs typeface="BentonSans Book"/>
                <a:sym typeface="BentonSans Book"/>
              </a:rPr>
              <a:t>Our </a:t>
            </a:r>
            <a:r>
              <a:rPr sz="3001" b="1" dirty="0">
                <a:solidFill>
                  <a:srgbClr val="FFFFFF"/>
                </a:solidFill>
                <a:latin typeface="+mj-lt"/>
                <a:ea typeface="BentonSans Book"/>
                <a:cs typeface="BentonSans Book"/>
                <a:sym typeface="BentonSans"/>
              </a:rPr>
              <a:t>Locations</a:t>
            </a:r>
          </a:p>
        </p:txBody>
      </p:sp>
      <p:pic>
        <p:nvPicPr>
          <p:cNvPr id="64" name="Picture 63"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66" name="TextBox 6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
        <p:nvSpPr>
          <p:cNvPr id="65" name="Shape 732"/>
          <p:cNvSpPr/>
          <p:nvPr userDrawn="1"/>
        </p:nvSpPr>
        <p:spPr>
          <a:xfrm>
            <a:off x="2176094" y="4733027"/>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67" name="Shape 733"/>
          <p:cNvSpPr/>
          <p:nvPr userDrawn="1"/>
        </p:nvSpPr>
        <p:spPr>
          <a:xfrm>
            <a:off x="1493646" y="4629852"/>
            <a:ext cx="1098396" cy="2930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San Jose</a:t>
            </a:r>
          </a:p>
        </p:txBody>
      </p:sp>
      <p:sp>
        <p:nvSpPr>
          <p:cNvPr id="68" name="Shape 734"/>
          <p:cNvSpPr/>
          <p:nvPr userDrawn="1"/>
        </p:nvSpPr>
        <p:spPr>
          <a:xfrm>
            <a:off x="1960380" y="4368921"/>
            <a:ext cx="229254" cy="229142"/>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367EE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69" name="Shape 735"/>
          <p:cNvSpPr/>
          <p:nvPr userDrawn="1"/>
        </p:nvSpPr>
        <p:spPr>
          <a:xfrm>
            <a:off x="989116" y="4317148"/>
            <a:ext cx="1402847" cy="2605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Redwood City</a:t>
            </a:r>
          </a:p>
        </p:txBody>
      </p:sp>
      <p:sp>
        <p:nvSpPr>
          <p:cNvPr id="70" name="Shape 736"/>
          <p:cNvSpPr/>
          <p:nvPr userDrawn="1"/>
        </p:nvSpPr>
        <p:spPr>
          <a:xfrm>
            <a:off x="2940944" y="4882619"/>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71" name="Shape 737"/>
          <p:cNvSpPr/>
          <p:nvPr userDrawn="1"/>
        </p:nvSpPr>
        <p:spPr>
          <a:xfrm>
            <a:off x="1512608" y="4784442"/>
            <a:ext cx="1723868"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lvl="0" algn="l">
              <a:lnSpc>
                <a:spcPct val="140000"/>
              </a:lnSpc>
              <a:defRPr sz="1800"/>
            </a:pPr>
            <a:r>
              <a:rPr sz="1200" cap="all" dirty="0">
                <a:solidFill>
                  <a:srgbClr val="000000">
                    <a:alpha val="88000"/>
                  </a:srgbClr>
                </a:solidFill>
                <a:latin typeface="Arial"/>
                <a:ea typeface="BentonSans Book"/>
                <a:cs typeface="Arial"/>
                <a:sym typeface="BentonSans"/>
              </a:rPr>
              <a:t>s</a:t>
            </a:r>
            <a:r>
              <a:rPr sz="1200" dirty="0">
                <a:solidFill>
                  <a:srgbClr val="000000">
                    <a:alpha val="88000"/>
                  </a:srgbClr>
                </a:solidFill>
                <a:latin typeface="Arial"/>
                <a:ea typeface="BentonSans Book"/>
                <a:cs typeface="Arial"/>
                <a:sym typeface="BentonSans"/>
              </a:rPr>
              <a:t>an Diego</a:t>
            </a:r>
          </a:p>
        </p:txBody>
      </p:sp>
      <p:sp>
        <p:nvSpPr>
          <p:cNvPr id="72" name="Shape 738"/>
          <p:cNvSpPr/>
          <p:nvPr userDrawn="1"/>
        </p:nvSpPr>
        <p:spPr>
          <a:xfrm>
            <a:off x="9888338" y="5207596"/>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73" name="Shape 739"/>
          <p:cNvSpPr/>
          <p:nvPr userDrawn="1"/>
        </p:nvSpPr>
        <p:spPr>
          <a:xfrm>
            <a:off x="10004993" y="5103441"/>
            <a:ext cx="1723868"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lvl="0" algn="l">
              <a:lnSpc>
                <a:spcPct val="140000"/>
              </a:lnSpc>
              <a:defRPr sz="1800"/>
            </a:pPr>
            <a:r>
              <a:rPr sz="1200" cap="all" dirty="0">
                <a:solidFill>
                  <a:srgbClr val="000000">
                    <a:alpha val="88000"/>
                  </a:srgbClr>
                </a:solidFill>
                <a:latin typeface="Arial"/>
                <a:ea typeface="BentonSans Book"/>
                <a:cs typeface="Arial"/>
                <a:sym typeface="BentonSans"/>
              </a:rPr>
              <a:t>s</a:t>
            </a:r>
            <a:r>
              <a:rPr sz="1200" dirty="0">
                <a:solidFill>
                  <a:srgbClr val="000000">
                    <a:alpha val="88000"/>
                  </a:srgbClr>
                </a:solidFill>
                <a:latin typeface="Arial"/>
                <a:ea typeface="BentonSans Book"/>
                <a:cs typeface="Arial"/>
                <a:sym typeface="BentonSans"/>
              </a:rPr>
              <a:t>henzhen</a:t>
            </a:r>
          </a:p>
        </p:txBody>
      </p:sp>
      <p:sp>
        <p:nvSpPr>
          <p:cNvPr id="74" name="Shape 740"/>
          <p:cNvSpPr/>
          <p:nvPr userDrawn="1"/>
        </p:nvSpPr>
        <p:spPr>
          <a:xfrm>
            <a:off x="2201924" y="4559778"/>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75" name="Shape 741"/>
          <p:cNvSpPr/>
          <p:nvPr userDrawn="1"/>
        </p:nvSpPr>
        <p:spPr>
          <a:xfrm>
            <a:off x="2327416" y="4453997"/>
            <a:ext cx="1723868"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Lafayette</a:t>
            </a:r>
          </a:p>
        </p:txBody>
      </p:sp>
      <p:sp>
        <p:nvSpPr>
          <p:cNvPr id="76" name="Shape 742"/>
          <p:cNvSpPr/>
          <p:nvPr userDrawn="1"/>
        </p:nvSpPr>
        <p:spPr>
          <a:xfrm>
            <a:off x="3160549" y="4582410"/>
            <a:ext cx="838133"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Dallas</a:t>
            </a:r>
          </a:p>
        </p:txBody>
      </p:sp>
      <p:sp>
        <p:nvSpPr>
          <p:cNvPr id="77" name="Shape 743"/>
          <p:cNvSpPr/>
          <p:nvPr userDrawn="1"/>
        </p:nvSpPr>
        <p:spPr>
          <a:xfrm>
            <a:off x="3049864" y="4743364"/>
            <a:ext cx="172386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Austin</a:t>
            </a:r>
          </a:p>
        </p:txBody>
      </p:sp>
      <p:sp>
        <p:nvSpPr>
          <p:cNvPr id="78" name="Shape 744"/>
          <p:cNvSpPr/>
          <p:nvPr userDrawn="1"/>
        </p:nvSpPr>
        <p:spPr>
          <a:xfrm>
            <a:off x="2055551" y="4605553"/>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79" name="Shape 745"/>
          <p:cNvSpPr/>
          <p:nvPr userDrawn="1"/>
        </p:nvSpPr>
        <p:spPr>
          <a:xfrm>
            <a:off x="1027261" y="4499608"/>
            <a:ext cx="1098396" cy="2605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San Francisco</a:t>
            </a:r>
          </a:p>
        </p:txBody>
      </p:sp>
      <p:sp>
        <p:nvSpPr>
          <p:cNvPr id="80" name="Shape 746"/>
          <p:cNvSpPr/>
          <p:nvPr userDrawn="1"/>
        </p:nvSpPr>
        <p:spPr>
          <a:xfrm>
            <a:off x="2201435" y="4107398"/>
            <a:ext cx="1098397" cy="27592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Seattle</a:t>
            </a:r>
          </a:p>
        </p:txBody>
      </p:sp>
      <p:sp>
        <p:nvSpPr>
          <p:cNvPr id="81" name="Shape 747"/>
          <p:cNvSpPr/>
          <p:nvPr userDrawn="1"/>
        </p:nvSpPr>
        <p:spPr>
          <a:xfrm>
            <a:off x="3005098" y="4691494"/>
            <a:ext cx="7779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82" name="Shape 748"/>
          <p:cNvSpPr/>
          <p:nvPr userDrawn="1"/>
        </p:nvSpPr>
        <p:spPr>
          <a:xfrm>
            <a:off x="2067524" y="4225118"/>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83" name="Shape 749"/>
          <p:cNvSpPr/>
          <p:nvPr userDrawn="1"/>
        </p:nvSpPr>
        <p:spPr>
          <a:xfrm>
            <a:off x="3838225" y="4225778"/>
            <a:ext cx="921945"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New York</a:t>
            </a:r>
          </a:p>
        </p:txBody>
      </p:sp>
      <p:sp>
        <p:nvSpPr>
          <p:cNvPr id="84" name="Shape 750"/>
          <p:cNvSpPr/>
          <p:nvPr userDrawn="1"/>
        </p:nvSpPr>
        <p:spPr>
          <a:xfrm>
            <a:off x="3716454" y="4340925"/>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85" name="Shape 751"/>
          <p:cNvSpPr/>
          <p:nvPr userDrawn="1"/>
        </p:nvSpPr>
        <p:spPr>
          <a:xfrm>
            <a:off x="2940944" y="4812497"/>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sz="2400">
                <a:solidFill>
                  <a:srgbClr val="FFFFFF"/>
                </a:solidFill>
              </a:defRPr>
            </a:lvl1pPr>
          </a:lstStyle>
          <a:p>
            <a:pPr lvl="0">
              <a:defRPr sz="1800">
                <a:solidFill>
                  <a:srgbClr val="000000"/>
                </a:solidFill>
              </a:defRPr>
            </a:pPr>
            <a:endParaRPr sz="2400" dirty="0">
              <a:solidFill>
                <a:srgbClr val="FFFFFF"/>
              </a:solidFill>
              <a:latin typeface="Arial"/>
              <a:cs typeface="Arial"/>
            </a:endParaRPr>
          </a:p>
        </p:txBody>
      </p:sp>
      <p:sp>
        <p:nvSpPr>
          <p:cNvPr id="86" name="Shape 752"/>
          <p:cNvSpPr/>
          <p:nvPr userDrawn="1"/>
        </p:nvSpPr>
        <p:spPr>
          <a:xfrm>
            <a:off x="2244188" y="4836925"/>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87" name="Shape 753"/>
          <p:cNvSpPr/>
          <p:nvPr userDrawn="1"/>
        </p:nvSpPr>
        <p:spPr>
          <a:xfrm>
            <a:off x="6594531" y="3751285"/>
            <a:ext cx="99727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Amsterdam</a:t>
            </a:r>
          </a:p>
        </p:txBody>
      </p:sp>
      <p:sp>
        <p:nvSpPr>
          <p:cNvPr id="88" name="Shape 754"/>
          <p:cNvSpPr/>
          <p:nvPr userDrawn="1"/>
        </p:nvSpPr>
        <p:spPr>
          <a:xfrm>
            <a:off x="6460917" y="3854595"/>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89" name="Shape 755"/>
          <p:cNvSpPr/>
          <p:nvPr userDrawn="1"/>
        </p:nvSpPr>
        <p:spPr>
          <a:xfrm>
            <a:off x="6130420" y="4049828"/>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90" name="Shape 756"/>
          <p:cNvSpPr/>
          <p:nvPr userDrawn="1"/>
        </p:nvSpPr>
        <p:spPr>
          <a:xfrm>
            <a:off x="4995561" y="3956540"/>
            <a:ext cx="1098397"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London</a:t>
            </a:r>
          </a:p>
        </p:txBody>
      </p:sp>
      <p:sp>
        <p:nvSpPr>
          <p:cNvPr id="91" name="Shape 757"/>
          <p:cNvSpPr/>
          <p:nvPr userDrawn="1"/>
        </p:nvSpPr>
        <p:spPr>
          <a:xfrm>
            <a:off x="6759645" y="4087911"/>
            <a:ext cx="99727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Munich</a:t>
            </a:r>
          </a:p>
        </p:txBody>
      </p:sp>
      <p:sp>
        <p:nvSpPr>
          <p:cNvPr id="92" name="Shape 758"/>
          <p:cNvSpPr/>
          <p:nvPr userDrawn="1"/>
        </p:nvSpPr>
        <p:spPr>
          <a:xfrm>
            <a:off x="6638697" y="4197140"/>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93" name="Shape 759"/>
          <p:cNvSpPr/>
          <p:nvPr userDrawn="1"/>
        </p:nvSpPr>
        <p:spPr>
          <a:xfrm>
            <a:off x="6522094" y="4351538"/>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94" name="Shape 760"/>
          <p:cNvSpPr/>
          <p:nvPr userDrawn="1"/>
        </p:nvSpPr>
        <p:spPr>
          <a:xfrm>
            <a:off x="6637666" y="4246416"/>
            <a:ext cx="525751"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Milan</a:t>
            </a:r>
          </a:p>
        </p:txBody>
      </p:sp>
      <p:sp>
        <p:nvSpPr>
          <p:cNvPr id="95" name="Shape 761"/>
          <p:cNvSpPr/>
          <p:nvPr userDrawn="1"/>
        </p:nvSpPr>
        <p:spPr>
          <a:xfrm>
            <a:off x="6029352" y="3883902"/>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96" name="Shape 762"/>
          <p:cNvSpPr/>
          <p:nvPr userDrawn="1"/>
        </p:nvSpPr>
        <p:spPr>
          <a:xfrm>
            <a:off x="4888574" y="3778778"/>
            <a:ext cx="1098396"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Newbury</a:t>
            </a:r>
          </a:p>
        </p:txBody>
      </p:sp>
      <p:sp>
        <p:nvSpPr>
          <p:cNvPr id="97" name="Shape 763"/>
          <p:cNvSpPr/>
          <p:nvPr userDrawn="1"/>
        </p:nvSpPr>
        <p:spPr>
          <a:xfrm>
            <a:off x="6336855" y="4218549"/>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98" name="Shape 764"/>
          <p:cNvSpPr/>
          <p:nvPr userDrawn="1"/>
        </p:nvSpPr>
        <p:spPr>
          <a:xfrm>
            <a:off x="5204692" y="4113023"/>
            <a:ext cx="1098396"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Namur</a:t>
            </a:r>
          </a:p>
        </p:txBody>
      </p:sp>
      <p:sp>
        <p:nvSpPr>
          <p:cNvPr id="99" name="Shape 765"/>
          <p:cNvSpPr/>
          <p:nvPr userDrawn="1"/>
        </p:nvSpPr>
        <p:spPr>
          <a:xfrm>
            <a:off x="6522094" y="4011450"/>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00" name="Shape 766"/>
          <p:cNvSpPr/>
          <p:nvPr userDrawn="1"/>
        </p:nvSpPr>
        <p:spPr>
          <a:xfrm>
            <a:off x="6653963" y="3899846"/>
            <a:ext cx="1098396" cy="26468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Nuremberg</a:t>
            </a:r>
          </a:p>
        </p:txBody>
      </p:sp>
      <p:sp>
        <p:nvSpPr>
          <p:cNvPr id="101" name="Shape 767"/>
          <p:cNvSpPr/>
          <p:nvPr userDrawn="1"/>
        </p:nvSpPr>
        <p:spPr>
          <a:xfrm>
            <a:off x="8697752" y="5289824"/>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02" name="Shape 768"/>
          <p:cNvSpPr/>
          <p:nvPr userDrawn="1"/>
        </p:nvSpPr>
        <p:spPr>
          <a:xfrm>
            <a:off x="8832244" y="5193905"/>
            <a:ext cx="1076650"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Gurgaon</a:t>
            </a:r>
          </a:p>
        </p:txBody>
      </p:sp>
      <p:sp>
        <p:nvSpPr>
          <p:cNvPr id="103" name="Shape 769"/>
          <p:cNvSpPr/>
          <p:nvPr userDrawn="1"/>
        </p:nvSpPr>
        <p:spPr>
          <a:xfrm>
            <a:off x="8755147" y="5453319"/>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04" name="Shape 770"/>
          <p:cNvSpPr/>
          <p:nvPr userDrawn="1"/>
        </p:nvSpPr>
        <p:spPr>
          <a:xfrm>
            <a:off x="7378016" y="5360031"/>
            <a:ext cx="1334750"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err="1">
                <a:solidFill>
                  <a:srgbClr val="000000">
                    <a:alpha val="88000"/>
                  </a:srgbClr>
                </a:solidFill>
                <a:latin typeface="Arial"/>
                <a:ea typeface="BentonSans Book"/>
                <a:cs typeface="Arial"/>
              </a:rPr>
              <a:t>Hy</a:t>
            </a:r>
            <a:r>
              <a:rPr lang="nl-NL" sz="1200" dirty="0" err="1">
                <a:solidFill>
                  <a:srgbClr val="000000">
                    <a:alpha val="88000"/>
                  </a:srgbClr>
                </a:solidFill>
                <a:latin typeface="Arial"/>
                <a:ea typeface="BentonSans Book"/>
                <a:cs typeface="Arial"/>
              </a:rPr>
              <a:t>derabad</a:t>
            </a:r>
            <a:endParaRPr sz="1200" dirty="0">
              <a:solidFill>
                <a:srgbClr val="000000">
                  <a:alpha val="88000"/>
                </a:srgbClr>
              </a:solidFill>
              <a:latin typeface="Arial"/>
              <a:ea typeface="BentonSans Book"/>
              <a:cs typeface="Arial"/>
            </a:endParaRPr>
          </a:p>
        </p:txBody>
      </p:sp>
      <p:sp>
        <p:nvSpPr>
          <p:cNvPr id="105" name="Shape 771"/>
          <p:cNvSpPr/>
          <p:nvPr userDrawn="1"/>
        </p:nvSpPr>
        <p:spPr>
          <a:xfrm>
            <a:off x="8817768" y="5668640"/>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06" name="Shape 772"/>
          <p:cNvSpPr/>
          <p:nvPr userDrawn="1"/>
        </p:nvSpPr>
        <p:spPr>
          <a:xfrm>
            <a:off x="8952185" y="5576320"/>
            <a:ext cx="1723868"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Chennai</a:t>
            </a:r>
          </a:p>
        </p:txBody>
      </p:sp>
      <p:sp>
        <p:nvSpPr>
          <p:cNvPr id="107" name="Shape 773"/>
          <p:cNvSpPr/>
          <p:nvPr userDrawn="1"/>
        </p:nvSpPr>
        <p:spPr>
          <a:xfrm>
            <a:off x="8700490" y="5667981"/>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08" name="Shape 774"/>
          <p:cNvSpPr/>
          <p:nvPr userDrawn="1"/>
        </p:nvSpPr>
        <p:spPr>
          <a:xfrm>
            <a:off x="7341121" y="5568777"/>
            <a:ext cx="1334750"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Bangalore</a:t>
            </a:r>
          </a:p>
        </p:txBody>
      </p:sp>
      <p:sp>
        <p:nvSpPr>
          <p:cNvPr id="109" name="Shape 775"/>
          <p:cNvSpPr/>
          <p:nvPr userDrawn="1"/>
        </p:nvSpPr>
        <p:spPr>
          <a:xfrm>
            <a:off x="9710488" y="5865752"/>
            <a:ext cx="99727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Singapore</a:t>
            </a:r>
          </a:p>
        </p:txBody>
      </p:sp>
      <p:sp>
        <p:nvSpPr>
          <p:cNvPr id="110" name="Shape 776"/>
          <p:cNvSpPr/>
          <p:nvPr userDrawn="1"/>
        </p:nvSpPr>
        <p:spPr>
          <a:xfrm>
            <a:off x="9595459" y="5969063"/>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11" name="Shape 777"/>
          <p:cNvSpPr/>
          <p:nvPr userDrawn="1"/>
        </p:nvSpPr>
        <p:spPr>
          <a:xfrm>
            <a:off x="9792803" y="5469012"/>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12" name="Shape 778"/>
          <p:cNvSpPr/>
          <p:nvPr userDrawn="1"/>
        </p:nvSpPr>
        <p:spPr>
          <a:xfrm>
            <a:off x="9903538" y="5364856"/>
            <a:ext cx="1723868"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Ho Chi Minh</a:t>
            </a:r>
          </a:p>
        </p:txBody>
      </p:sp>
      <p:sp>
        <p:nvSpPr>
          <p:cNvPr id="113" name="Shape 779"/>
          <p:cNvSpPr/>
          <p:nvPr userDrawn="1"/>
        </p:nvSpPr>
        <p:spPr>
          <a:xfrm>
            <a:off x="10174170" y="4952418"/>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14" name="Shape 780"/>
          <p:cNvSpPr/>
          <p:nvPr userDrawn="1"/>
        </p:nvSpPr>
        <p:spPr>
          <a:xfrm>
            <a:off x="10302666" y="4842340"/>
            <a:ext cx="1723868" cy="3032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Shanghai</a:t>
            </a:r>
          </a:p>
        </p:txBody>
      </p:sp>
      <p:sp>
        <p:nvSpPr>
          <p:cNvPr id="115" name="Shape 781"/>
          <p:cNvSpPr/>
          <p:nvPr userDrawn="1"/>
        </p:nvSpPr>
        <p:spPr>
          <a:xfrm>
            <a:off x="939578" y="7645994"/>
            <a:ext cx="229254" cy="229142"/>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367EEB"/>
          </a:solidFill>
          <a:ln w="12700">
            <a:miter lim="400000"/>
          </a:ln>
        </p:spPr>
        <p:txBody>
          <a:bodyPr lIns="0" tIns="0" rIns="0" bIns="0" anchor="ctr"/>
          <a:lstStyle/>
          <a:p>
            <a:pPr lvl="0">
              <a:defRPr sz="2400">
                <a:solidFill>
                  <a:srgbClr val="FFFFFF"/>
                </a:solidFill>
              </a:defRPr>
            </a:pPr>
            <a:endParaRPr sz="2400"/>
          </a:p>
        </p:txBody>
      </p:sp>
      <p:sp>
        <p:nvSpPr>
          <p:cNvPr id="116" name="Shape 782"/>
          <p:cNvSpPr/>
          <p:nvPr userDrawn="1"/>
        </p:nvSpPr>
        <p:spPr>
          <a:xfrm>
            <a:off x="1202302" y="7620073"/>
            <a:ext cx="1402847" cy="2605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Headquarters</a:t>
            </a:r>
          </a:p>
        </p:txBody>
      </p:sp>
      <p:sp>
        <p:nvSpPr>
          <p:cNvPr id="117" name="Shape 783"/>
          <p:cNvSpPr/>
          <p:nvPr userDrawn="1"/>
        </p:nvSpPr>
        <p:spPr>
          <a:xfrm>
            <a:off x="1202302" y="7930154"/>
            <a:ext cx="1835620" cy="28757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Engineering centers</a:t>
            </a:r>
          </a:p>
        </p:txBody>
      </p:sp>
      <p:sp>
        <p:nvSpPr>
          <p:cNvPr id="118" name="Shape 784"/>
          <p:cNvSpPr/>
          <p:nvPr userDrawn="1"/>
        </p:nvSpPr>
        <p:spPr>
          <a:xfrm>
            <a:off x="1083258" y="8038564"/>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19" name="Shape 785"/>
          <p:cNvSpPr/>
          <p:nvPr userDrawn="1"/>
        </p:nvSpPr>
        <p:spPr>
          <a:xfrm>
            <a:off x="1202302" y="8214871"/>
            <a:ext cx="99727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frog studios </a:t>
            </a:r>
          </a:p>
        </p:txBody>
      </p:sp>
      <p:sp>
        <p:nvSpPr>
          <p:cNvPr id="120" name="Shape 786"/>
          <p:cNvSpPr/>
          <p:nvPr userDrawn="1"/>
        </p:nvSpPr>
        <p:spPr>
          <a:xfrm>
            <a:off x="1083258" y="8323277"/>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Tree>
    <p:extLst>
      <p:ext uri="{BB962C8B-B14F-4D97-AF65-F5344CB8AC3E}">
        <p14:creationId xmlns:p14="http://schemas.microsoft.com/office/powerpoint/2010/main" val="353606080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23 - Two Column Layout With Image - White BG - Yellow">
    <p:spTree>
      <p:nvGrpSpPr>
        <p:cNvPr id="1" name=""/>
        <p:cNvGrpSpPr/>
        <p:nvPr/>
      </p:nvGrpSpPr>
      <p:grpSpPr>
        <a:xfrm>
          <a:off x="0" y="0"/>
          <a:ext cx="0" cy="0"/>
          <a:chOff x="0" y="0"/>
          <a:chExt cx="0" cy="0"/>
        </a:xfrm>
      </p:grpSpPr>
      <p:pic>
        <p:nvPicPr>
          <p:cNvPr id="21" name="Picture 20"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F1AC00"/>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i="0" cap="all" baseline="0">
                <a:solidFill>
                  <a:srgbClr val="F1AC00"/>
                </a:solidFill>
                <a:latin typeface="+mj-lt"/>
                <a:cs typeface="BentonSans Book"/>
              </a:defRPr>
            </a:lvl1pPr>
          </a:lstStyle>
          <a:p>
            <a:pPr lvl="0"/>
            <a:r>
              <a:rPr lang="en-US" dirty="0"/>
              <a:t>CATEGORY</a:t>
            </a:r>
          </a:p>
        </p:txBody>
      </p:sp>
      <p:sp>
        <p:nvSpPr>
          <p:cNvPr id="14" name="TextBox 1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20"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1999"/>
            </a:lvl1pPr>
          </a:lstStyle>
          <a:p>
            <a:endParaRPr lang="en-GB" dirty="0"/>
          </a:p>
        </p:txBody>
      </p:sp>
      <p:sp>
        <p:nvSpPr>
          <p:cNvPr id="22"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1999"/>
            </a:lvl1pPr>
          </a:lstStyle>
          <a:p>
            <a:endParaRPr lang="en-GB" dirty="0"/>
          </a:p>
        </p:txBody>
      </p:sp>
      <p:sp>
        <p:nvSpPr>
          <p:cNvPr id="23"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25"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26" name="Text Placeholder 3"/>
          <p:cNvSpPr>
            <a:spLocks noGrp="1"/>
          </p:cNvSpPr>
          <p:nvPr>
            <p:ph type="body" sz="quarter" idx="30"/>
          </p:nvPr>
        </p:nvSpPr>
        <p:spPr>
          <a:xfrm>
            <a:off x="439127" y="4738892"/>
            <a:ext cx="5834857" cy="4626064"/>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2"/>
          </p:nvPr>
        </p:nvSpPr>
        <p:spPr>
          <a:xfrm>
            <a:off x="6650945" y="4738892"/>
            <a:ext cx="5834857" cy="4626064"/>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3" name="Rectangle 12"/>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15505671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24 - Four Fields Layout - White BG - Yellow">
    <p:spTree>
      <p:nvGrpSpPr>
        <p:cNvPr id="1" name=""/>
        <p:cNvGrpSpPr/>
        <p:nvPr/>
      </p:nvGrpSpPr>
      <p:grpSpPr>
        <a:xfrm>
          <a:off x="0" y="0"/>
          <a:ext cx="0" cy="0"/>
          <a:chOff x="0" y="0"/>
          <a:chExt cx="0" cy="0"/>
        </a:xfrm>
      </p:grpSpPr>
      <p:pic>
        <p:nvPicPr>
          <p:cNvPr id="18" name="Picture 1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F1AC00"/>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i="0" cap="all" baseline="0">
                <a:solidFill>
                  <a:srgbClr val="F1AC00"/>
                </a:solidFill>
                <a:latin typeface="+mj-lt"/>
                <a:cs typeface="BentonSans Book"/>
              </a:defRPr>
            </a:lvl1pPr>
          </a:lstStyle>
          <a:p>
            <a:pPr lvl="0"/>
            <a:r>
              <a:rPr lang="en-US" dirty="0"/>
              <a:t>CATEGORY</a:t>
            </a:r>
          </a:p>
        </p:txBody>
      </p:sp>
      <p:sp>
        <p:nvSpPr>
          <p:cNvPr id="16" name="TextBox 15"/>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30"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31"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32"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33"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34" name="Text Placeholder 3"/>
          <p:cNvSpPr>
            <a:spLocks noGrp="1"/>
          </p:cNvSpPr>
          <p:nvPr>
            <p:ph type="body" sz="quarter" idx="30"/>
          </p:nvPr>
        </p:nvSpPr>
        <p:spPr>
          <a:xfrm>
            <a:off x="439127" y="2668956"/>
            <a:ext cx="5834857" cy="2680730"/>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Text Placeholder 3"/>
          <p:cNvSpPr>
            <a:spLocks noGrp="1"/>
          </p:cNvSpPr>
          <p:nvPr>
            <p:ph type="body" sz="quarter" idx="32"/>
          </p:nvPr>
        </p:nvSpPr>
        <p:spPr>
          <a:xfrm>
            <a:off x="6650945" y="2668956"/>
            <a:ext cx="5834857" cy="2680730"/>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Text Placeholder 3"/>
          <p:cNvSpPr>
            <a:spLocks noGrp="1"/>
          </p:cNvSpPr>
          <p:nvPr>
            <p:ph type="body" sz="quarter" idx="44"/>
          </p:nvPr>
        </p:nvSpPr>
        <p:spPr>
          <a:xfrm>
            <a:off x="439127" y="6664943"/>
            <a:ext cx="5834857" cy="2680730"/>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Text Placeholder 3"/>
          <p:cNvSpPr>
            <a:spLocks noGrp="1"/>
          </p:cNvSpPr>
          <p:nvPr>
            <p:ph type="body" sz="quarter" idx="45"/>
          </p:nvPr>
        </p:nvSpPr>
        <p:spPr>
          <a:xfrm>
            <a:off x="6650945" y="6664943"/>
            <a:ext cx="5834857" cy="2680730"/>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7" name="Rectangle 1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60739147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25 - Text &amp; Bullets - White BG - Yellow">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F1AC00"/>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i="0" baseline="0">
                <a:solidFill>
                  <a:srgbClr val="F1AC00"/>
                </a:solidFill>
                <a:latin typeface="+mj-lt"/>
                <a:cs typeface="BentonSans Book"/>
              </a:defRPr>
            </a:lvl1pPr>
          </a:lstStyle>
          <a:p>
            <a:pPr lvl="0"/>
            <a:r>
              <a:rPr lang="en-US" dirty="0"/>
              <a:t>CATEGORY</a:t>
            </a:r>
          </a:p>
        </p:txBody>
      </p:sp>
      <p:sp>
        <p:nvSpPr>
          <p:cNvPr id="9" name="TextBox 8"/>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1" name="Text Placeholder 3"/>
          <p:cNvSpPr>
            <a:spLocks noGrp="1"/>
          </p:cNvSpPr>
          <p:nvPr>
            <p:ph type="body" sz="quarter" idx="30"/>
          </p:nvPr>
        </p:nvSpPr>
        <p:spPr>
          <a:xfrm>
            <a:off x="439127" y="2668956"/>
            <a:ext cx="12044384" cy="6696000"/>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39"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12" name="Rectangle 11"/>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51128723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26 - Blank - White BG - Yellow">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6" name="Shape 120"/>
          <p:cNvSpPr/>
          <p:nvPr userDrawn="1"/>
        </p:nvSpPr>
        <p:spPr>
          <a:xfrm>
            <a:off x="555259" y="1715150"/>
            <a:ext cx="633141" cy="37575"/>
          </a:xfrm>
          <a:prstGeom prst="rect">
            <a:avLst/>
          </a:prstGeom>
          <a:solidFill>
            <a:srgbClr val="F1AC00"/>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0"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F1AC00"/>
                </a:solidFill>
                <a:latin typeface="+mj-lt"/>
                <a:cs typeface="BentonSans Book"/>
              </a:defRPr>
            </a:lvl1pPr>
          </a:lstStyle>
          <a:p>
            <a:pPr lvl="0"/>
            <a:r>
              <a:rPr lang="en-US" dirty="0"/>
              <a:t>CATEGORY</a:t>
            </a:r>
          </a:p>
        </p:txBody>
      </p:sp>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0"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7" name="Rectangle 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84468883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27 - Blank - Colored BG - Yellow">
    <p:spTree>
      <p:nvGrpSpPr>
        <p:cNvPr id="1" name=""/>
        <p:cNvGrpSpPr/>
        <p:nvPr/>
      </p:nvGrpSpPr>
      <p:grpSpPr>
        <a:xfrm>
          <a:off x="0" y="0"/>
          <a:ext cx="0" cy="0"/>
          <a:chOff x="0" y="0"/>
          <a:chExt cx="0" cy="0"/>
        </a:xfrm>
      </p:grpSpPr>
      <p:sp>
        <p:nvSpPr>
          <p:cNvPr id="27" name="Shape 214"/>
          <p:cNvSpPr/>
          <p:nvPr userDrawn="1"/>
        </p:nvSpPr>
        <p:spPr>
          <a:xfrm>
            <a:off x="2" y="-6985"/>
            <a:ext cx="13014360" cy="9727248"/>
          </a:xfrm>
          <a:prstGeom prst="rect">
            <a:avLst/>
          </a:prstGeom>
          <a:gradFill>
            <a:gsLst>
              <a:gs pos="0">
                <a:srgbClr val="F2AC00">
                  <a:alpha val="85112"/>
                </a:srgbClr>
              </a:gs>
              <a:gs pos="100000">
                <a:srgbClr val="F29712">
                  <a:alpha val="85112"/>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5" name="Shape 93"/>
          <p:cNvSpPr/>
          <p:nvPr userDrawn="1"/>
        </p:nvSpPr>
        <p:spPr>
          <a:xfrm>
            <a:off x="552445" y="170390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3"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chemeClr val="bg1"/>
                </a:solidFill>
                <a:latin typeface="+mj-lt"/>
                <a:cs typeface="BentonSans Book"/>
              </a:defRPr>
            </a:lvl1pPr>
          </a:lstStyle>
          <a:p>
            <a:pPr lvl="0"/>
            <a:r>
              <a:rPr lang="en-US" dirty="0" smtClean="0"/>
              <a:t>CATEGORY</a:t>
            </a:r>
            <a:endParaRPr lang="en-US" dirty="0"/>
          </a:p>
        </p:txBody>
      </p:sp>
      <p:sp>
        <p:nvSpPr>
          <p:cNvPr id="14"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smtClean="0"/>
              <a:t>Slide </a:t>
            </a:r>
            <a:r>
              <a:rPr lang="nl-NL" dirty="0" err="1" smtClean="0"/>
              <a:t>Title</a:t>
            </a:r>
            <a:endParaRPr lang="en-GB" dirty="0"/>
          </a:p>
        </p:txBody>
      </p:sp>
      <p:pic>
        <p:nvPicPr>
          <p:cNvPr id="7" name="Picture 6"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9" name="TextBox 8"/>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8" name="Rectangle 7"/>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97664425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28 - Casestudy - Colored BG - Yellow">
    <p:spTree>
      <p:nvGrpSpPr>
        <p:cNvPr id="1" name=""/>
        <p:cNvGrpSpPr/>
        <p:nvPr/>
      </p:nvGrpSpPr>
      <p:grpSpPr>
        <a:xfrm>
          <a:off x="0" y="0"/>
          <a:ext cx="0" cy="0"/>
          <a:chOff x="0" y="0"/>
          <a:chExt cx="0" cy="0"/>
        </a:xfrm>
      </p:grpSpPr>
      <p:sp>
        <p:nvSpPr>
          <p:cNvPr id="16" name="Shape 214"/>
          <p:cNvSpPr/>
          <p:nvPr userDrawn="1"/>
        </p:nvSpPr>
        <p:spPr>
          <a:xfrm>
            <a:off x="0" y="0"/>
            <a:ext cx="7445722" cy="9719066"/>
          </a:xfrm>
          <a:prstGeom prst="rect">
            <a:avLst/>
          </a:prstGeom>
          <a:gradFill>
            <a:gsLst>
              <a:gs pos="0">
                <a:srgbClr val="F2AC00">
                  <a:alpha val="85112"/>
                </a:srgbClr>
              </a:gs>
              <a:gs pos="100000">
                <a:srgbClr val="F29712">
                  <a:alpha val="85112"/>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5" name="Text Placeholder 19"/>
          <p:cNvSpPr>
            <a:spLocks noGrp="1"/>
          </p:cNvSpPr>
          <p:nvPr>
            <p:ph type="body" sz="quarter" idx="20" hasCustomPrompt="1"/>
          </p:nvPr>
        </p:nvSpPr>
        <p:spPr>
          <a:xfrm>
            <a:off x="439127" y="283467"/>
            <a:ext cx="6525676"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smtClean="0"/>
              <a:t>CATEGORY</a:t>
            </a:r>
            <a:endParaRPr lang="en-US" dirty="0"/>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marR="0" indent="0" algn="l" defTabSz="647695" rtl="0" eaLnBrk="1" fontAlgn="auto" latinLnBrk="0" hangingPunct="1">
              <a:lnSpc>
                <a:spcPct val="100000"/>
              </a:lnSpc>
              <a:spcBef>
                <a:spcPct val="20000"/>
              </a:spcBef>
              <a:spcAft>
                <a:spcPts val="0"/>
              </a:spcAft>
              <a:buClrTx/>
              <a:buSzTx/>
              <a:buFont typeface="Arial"/>
              <a:buNone/>
              <a:tabLst/>
              <a:defRPr sz="2999" baseline="0">
                <a:solidFill>
                  <a:schemeClr val="bg1"/>
                </a:solidFill>
                <a:latin typeface="+mj-lt"/>
              </a:defRPr>
            </a:lvl1pPr>
            <a:lvl2pPr>
              <a:defRPr sz="2999"/>
            </a:lvl2pPr>
            <a:lvl3pPr>
              <a:defRPr sz="2999"/>
            </a:lvl3pPr>
            <a:lvl4pPr>
              <a:defRPr sz="2999"/>
            </a:lvl4pPr>
            <a:lvl5pPr>
              <a:defRPr sz="2999"/>
            </a:lvl5pPr>
          </a:lstStyle>
          <a:p>
            <a:pPr marL="0" marR="0" lvl="0" indent="0" algn="l" defTabSz="647695" rtl="0" eaLnBrk="1" fontAlgn="auto" latinLnBrk="0" hangingPunct="1">
              <a:lnSpc>
                <a:spcPct val="100000"/>
              </a:lnSpc>
              <a:spcBef>
                <a:spcPct val="20000"/>
              </a:spcBef>
              <a:spcAft>
                <a:spcPts val="0"/>
              </a:spcAft>
              <a:buClrTx/>
              <a:buSzTx/>
              <a:buFont typeface="Arial"/>
              <a:buNone/>
              <a:tabLst/>
              <a:defRPr/>
            </a:pPr>
            <a:r>
              <a:rPr lang="nl-NL" dirty="0" smtClean="0"/>
              <a:t>Case </a:t>
            </a:r>
            <a:r>
              <a:rPr lang="nl-NL" dirty="0" err="1" smtClean="0"/>
              <a:t>Study</a:t>
            </a:r>
            <a:r>
              <a:rPr lang="nl-NL" dirty="0" smtClean="0"/>
              <a:t> </a:t>
            </a:r>
            <a:r>
              <a:rPr lang="nl-NL" dirty="0" err="1" smtClean="0"/>
              <a:t>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7" y="509397"/>
            <a:ext cx="2624374" cy="617520"/>
          </a:xfrm>
          <a:prstGeom prst="rect">
            <a:avLst/>
          </a:prstGeom>
          <a:noFill/>
        </p:spPr>
      </p:pic>
      <p:sp>
        <p:nvSpPr>
          <p:cNvPr id="9"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0" name="TextBox 9"/>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1"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Font typeface="Arial"/>
              <a:buChar char="•"/>
              <a:defRPr sz="1699">
                <a:solidFill>
                  <a:schemeClr val="bg1"/>
                </a:solidFill>
                <a:latin typeface="Georgia"/>
                <a:cs typeface="Georgia"/>
              </a:defRPr>
            </a:lvl1pPr>
            <a:lvl2pPr marL="933301" indent="-285607">
              <a:buFont typeface="Arial"/>
              <a:buChar char="•"/>
              <a:defRPr sz="1699">
                <a:solidFill>
                  <a:schemeClr val="bg1"/>
                </a:solidFill>
                <a:latin typeface="Georgia"/>
                <a:cs typeface="Georgia"/>
              </a:defRPr>
            </a:lvl2pPr>
            <a:lvl3pPr marL="1580996" indent="-285607">
              <a:buFont typeface="Arial"/>
              <a:buChar char="•"/>
              <a:defRPr sz="1699">
                <a:solidFill>
                  <a:schemeClr val="bg1"/>
                </a:solidFill>
                <a:latin typeface="Georgia"/>
                <a:cs typeface="Georgia"/>
              </a:defRPr>
            </a:lvl3pPr>
            <a:lvl4pPr marL="2228690" indent="-285607">
              <a:buFont typeface="Arial"/>
              <a:buChar char="•"/>
              <a:defRPr sz="1699">
                <a:solidFill>
                  <a:schemeClr val="bg1"/>
                </a:solidFill>
                <a:latin typeface="Georgia"/>
                <a:cs typeface="Georgia"/>
              </a:defRPr>
            </a:lvl4pPr>
            <a:lvl5pPr marL="2876384" indent="-285607">
              <a:buFont typeface="Arial"/>
              <a:buChar char="•"/>
              <a:defRPr sz="1699">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Rectangle 11"/>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56011476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29 - Casestudy - White BG - Yellow">
    <p:spTree>
      <p:nvGrpSpPr>
        <p:cNvPr id="1" name=""/>
        <p:cNvGrpSpPr/>
        <p:nvPr/>
      </p:nvGrpSpPr>
      <p:grpSpPr>
        <a:xfrm>
          <a:off x="0" y="0"/>
          <a:ext cx="0" cy="0"/>
          <a:chOff x="0" y="0"/>
          <a:chExt cx="0" cy="0"/>
        </a:xfrm>
      </p:grpSpPr>
      <p:sp>
        <p:nvSpPr>
          <p:cNvPr id="5" name="Text Placeholder 19"/>
          <p:cNvSpPr>
            <a:spLocks noGrp="1"/>
          </p:cNvSpPr>
          <p:nvPr>
            <p:ph type="body" sz="quarter" idx="20" hasCustomPrompt="1"/>
          </p:nvPr>
        </p:nvSpPr>
        <p:spPr>
          <a:xfrm>
            <a:off x="439127" y="283467"/>
            <a:ext cx="6525676" cy="566383"/>
          </a:xfrm>
          <a:prstGeom prst="rect">
            <a:avLst/>
          </a:prstGeom>
        </p:spPr>
        <p:txBody>
          <a:bodyPr vert="horz" lIns="91111" tIns="45555" rIns="91111" bIns="45555" anchor="b">
            <a:normAutofit/>
          </a:bodyPr>
          <a:lstStyle>
            <a:lvl1pPr marL="0" indent="0">
              <a:buNone/>
              <a:defRPr sz="1499" b="1" cap="all" baseline="0">
                <a:solidFill>
                  <a:srgbClr val="F1AC00"/>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marR="0" indent="0" algn="l" defTabSz="647695" rtl="0" eaLnBrk="1" fontAlgn="auto" latinLnBrk="0" hangingPunct="1">
              <a:lnSpc>
                <a:spcPct val="100000"/>
              </a:lnSpc>
              <a:spcBef>
                <a:spcPct val="20000"/>
              </a:spcBef>
              <a:spcAft>
                <a:spcPts val="0"/>
              </a:spcAft>
              <a:buClrTx/>
              <a:buSzTx/>
              <a:buFont typeface="Arial"/>
              <a:buNone/>
              <a:tabLst/>
              <a:defRPr sz="2999" baseline="0">
                <a:latin typeface="+mj-lt"/>
              </a:defRPr>
            </a:lvl1pPr>
            <a:lvl2pPr>
              <a:defRPr sz="2999"/>
            </a:lvl2pPr>
            <a:lvl3pPr>
              <a:defRPr sz="2999"/>
            </a:lvl3pPr>
            <a:lvl4pPr>
              <a:defRPr sz="2999"/>
            </a:lvl4pPr>
            <a:lvl5pPr>
              <a:defRPr sz="2999"/>
            </a:lvl5pPr>
          </a:lstStyle>
          <a:p>
            <a:pPr marL="0" marR="0" lvl="0" indent="0" algn="l" defTabSz="647695" rtl="0" eaLnBrk="1" fontAlgn="auto" latinLnBrk="0" hangingPunct="1">
              <a:lnSpc>
                <a:spcPct val="100000"/>
              </a:lnSpc>
              <a:spcBef>
                <a:spcPct val="20000"/>
              </a:spcBef>
              <a:spcAft>
                <a:spcPts val="0"/>
              </a:spcAft>
              <a:buClrTx/>
              <a:buSzTx/>
              <a:buFont typeface="Arial"/>
              <a:buNone/>
              <a:tabLst/>
              <a:defRPr/>
            </a:pPr>
            <a:r>
              <a:rPr lang="nl-NL" dirty="0" smtClean="0"/>
              <a:t>Case </a:t>
            </a:r>
            <a:r>
              <a:rPr lang="nl-NL" dirty="0" err="1" smtClean="0"/>
              <a:t>Study</a:t>
            </a:r>
            <a:r>
              <a:rPr lang="nl-NL" dirty="0" smtClean="0"/>
              <a:t> </a:t>
            </a:r>
            <a:r>
              <a:rPr lang="nl-NL" dirty="0" err="1" smtClean="0"/>
              <a:t>Title</a:t>
            </a:r>
            <a:endParaRPr lang="en-GB" dirty="0" smtClean="0"/>
          </a:p>
          <a:p>
            <a:pPr lvl="0"/>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7" y="509397"/>
            <a:ext cx="2624374" cy="617520"/>
          </a:xfrm>
          <a:prstGeom prst="rect">
            <a:avLst/>
          </a:prstGeom>
          <a:noFill/>
        </p:spPr>
      </p:pic>
      <p:sp>
        <p:nvSpPr>
          <p:cNvPr id="6"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9"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9"/>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58230684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30 - Three Column Layout - Coloured BG - Green">
    <p:spTree>
      <p:nvGrpSpPr>
        <p:cNvPr id="1" name=""/>
        <p:cNvGrpSpPr/>
        <p:nvPr/>
      </p:nvGrpSpPr>
      <p:grpSpPr>
        <a:xfrm>
          <a:off x="0" y="0"/>
          <a:ext cx="0" cy="0"/>
          <a:chOff x="0" y="0"/>
          <a:chExt cx="0" cy="0"/>
        </a:xfrm>
      </p:grpSpPr>
      <p:sp>
        <p:nvSpPr>
          <p:cNvPr id="30" name="Shape 276"/>
          <p:cNvSpPr/>
          <p:nvPr userDrawn="1"/>
        </p:nvSpPr>
        <p:spPr>
          <a:xfrm>
            <a:off x="2" y="-6985"/>
            <a:ext cx="13014360" cy="9767571"/>
          </a:xfrm>
          <a:prstGeom prst="rect">
            <a:avLst/>
          </a:prstGeom>
          <a:gradFill>
            <a:gsLst>
              <a:gs pos="0">
                <a:srgbClr val="36C930">
                  <a:alpha val="84702"/>
                </a:srgbClr>
              </a:gs>
              <a:gs pos="100000">
                <a:srgbClr val="47A84C">
                  <a:alpha val="84702"/>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7" name="Shape 93"/>
          <p:cNvSpPr/>
          <p:nvPr userDrawn="1"/>
        </p:nvSpPr>
        <p:spPr>
          <a:xfrm>
            <a:off x="552445" y="171515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28"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29"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pic>
        <p:nvPicPr>
          <p:cNvPr id="13" name="Picture 12"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5" name="TextBox 14"/>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14" name="Text Placeholder 3"/>
          <p:cNvSpPr>
            <a:spLocks noGrp="1"/>
          </p:cNvSpPr>
          <p:nvPr>
            <p:ph type="body" sz="quarter" idx="30"/>
          </p:nvPr>
        </p:nvSpPr>
        <p:spPr>
          <a:xfrm>
            <a:off x="439127" y="2668956"/>
            <a:ext cx="3817870"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3"/>
          <p:cNvSpPr>
            <a:spLocks noGrp="1"/>
          </p:cNvSpPr>
          <p:nvPr>
            <p:ph type="body" sz="quarter" idx="31"/>
          </p:nvPr>
        </p:nvSpPr>
        <p:spPr>
          <a:xfrm>
            <a:off x="4574006" y="2668956"/>
            <a:ext cx="3818688"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3"/>
          <p:cNvSpPr>
            <a:spLocks noGrp="1"/>
          </p:cNvSpPr>
          <p:nvPr>
            <p:ph type="body" sz="quarter" idx="32"/>
          </p:nvPr>
        </p:nvSpPr>
        <p:spPr>
          <a:xfrm>
            <a:off x="8665642" y="2668956"/>
            <a:ext cx="3817870"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19" name="Text Placeholder 14"/>
          <p:cNvSpPr>
            <a:spLocks noGrp="1"/>
          </p:cNvSpPr>
          <p:nvPr>
            <p:ph type="body" sz="quarter" idx="24"/>
          </p:nvPr>
        </p:nvSpPr>
        <p:spPr>
          <a:xfrm>
            <a:off x="4574415"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20"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21" name="Rectangle 20"/>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3572805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31 - Three Column Layout - White BG - Green">
    <p:spTree>
      <p:nvGrpSpPr>
        <p:cNvPr id="1" name=""/>
        <p:cNvGrpSpPr/>
        <p:nvPr/>
      </p:nvGrpSpPr>
      <p:grpSpPr>
        <a:xfrm>
          <a:off x="0" y="0"/>
          <a:ext cx="0" cy="0"/>
          <a:chOff x="0" y="0"/>
          <a:chExt cx="0" cy="0"/>
        </a:xfrm>
      </p:grpSpPr>
      <p:pic>
        <p:nvPicPr>
          <p:cNvPr id="18" name="Picture 1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32C225"/>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6" name="Text Placeholder 3"/>
          <p:cNvSpPr>
            <a:spLocks noGrp="1"/>
          </p:cNvSpPr>
          <p:nvPr>
            <p:ph type="body" sz="quarter" idx="30"/>
          </p:nvPr>
        </p:nvSpPr>
        <p:spPr>
          <a:xfrm>
            <a:off x="439127" y="2668956"/>
            <a:ext cx="3817870" cy="6696000"/>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3"/>
          <p:cNvSpPr>
            <a:spLocks noGrp="1"/>
          </p:cNvSpPr>
          <p:nvPr>
            <p:ph type="body" sz="quarter" idx="31"/>
          </p:nvPr>
        </p:nvSpPr>
        <p:spPr>
          <a:xfrm>
            <a:off x="4574006" y="2668956"/>
            <a:ext cx="3818688" cy="6696000"/>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2"/>
          </p:nvPr>
        </p:nvSpPr>
        <p:spPr>
          <a:xfrm>
            <a:off x="8665642" y="2668956"/>
            <a:ext cx="3817870" cy="6696000"/>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22" name="Text Placeholder 14"/>
          <p:cNvSpPr>
            <a:spLocks noGrp="1"/>
          </p:cNvSpPr>
          <p:nvPr>
            <p:ph type="body" sz="quarter" idx="24"/>
          </p:nvPr>
        </p:nvSpPr>
        <p:spPr>
          <a:xfrm>
            <a:off x="4574415" y="1765241"/>
            <a:ext cx="3817870"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23"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17" name="Rectangle 1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89848799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32 - Three Column Layout With Image - White BG - Green">
    <p:spTree>
      <p:nvGrpSpPr>
        <p:cNvPr id="1" name=""/>
        <p:cNvGrpSpPr/>
        <p:nvPr/>
      </p:nvGrpSpPr>
      <p:grpSpPr>
        <a:xfrm>
          <a:off x="0" y="0"/>
          <a:ext cx="0" cy="0"/>
          <a:chOff x="0" y="0"/>
          <a:chExt cx="0" cy="0"/>
        </a:xfrm>
      </p:grpSpPr>
      <p:pic>
        <p:nvPicPr>
          <p:cNvPr id="21" name="Picture 20"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22" name="TextBox 21"/>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20" name="Text Placeholder 3"/>
          <p:cNvSpPr>
            <a:spLocks noGrp="1"/>
          </p:cNvSpPr>
          <p:nvPr>
            <p:ph type="body" sz="quarter" idx="36"/>
          </p:nvPr>
        </p:nvSpPr>
        <p:spPr>
          <a:xfrm>
            <a:off x="439127" y="4773168"/>
            <a:ext cx="3817870" cy="4591788"/>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3"/>
          <p:cNvSpPr>
            <a:spLocks noGrp="1"/>
          </p:cNvSpPr>
          <p:nvPr>
            <p:ph type="body" sz="quarter" idx="37"/>
          </p:nvPr>
        </p:nvSpPr>
        <p:spPr>
          <a:xfrm>
            <a:off x="4573180" y="4773168"/>
            <a:ext cx="3818688" cy="4591788"/>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8"/>
          </p:nvPr>
        </p:nvSpPr>
        <p:spPr>
          <a:xfrm>
            <a:off x="8665642" y="4773168"/>
            <a:ext cx="3817870" cy="4591788"/>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1999"/>
            </a:lvl1pPr>
          </a:lstStyle>
          <a:p>
            <a:endParaRPr lang="en-GB" dirty="0"/>
          </a:p>
        </p:txBody>
      </p:sp>
      <p:sp>
        <p:nvSpPr>
          <p:cNvPr id="29"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1999"/>
            </a:lvl1pPr>
          </a:lstStyle>
          <a:p>
            <a:endParaRPr lang="en-GB" dirty="0"/>
          </a:p>
        </p:txBody>
      </p:sp>
      <p:sp>
        <p:nvSpPr>
          <p:cNvPr id="30"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1999"/>
            </a:lvl1pPr>
          </a:lstStyle>
          <a:p>
            <a:endParaRPr lang="en-GB" dirty="0"/>
          </a:p>
        </p:txBody>
      </p:sp>
      <p:sp>
        <p:nvSpPr>
          <p:cNvPr id="31"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32" name="Text Placeholder 14"/>
          <p:cNvSpPr>
            <a:spLocks noGrp="1"/>
          </p:cNvSpPr>
          <p:nvPr>
            <p:ph type="body" sz="quarter" idx="24"/>
          </p:nvPr>
        </p:nvSpPr>
        <p:spPr>
          <a:xfrm>
            <a:off x="4573589" y="1765241"/>
            <a:ext cx="3817870"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33"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35" name="Shape 93"/>
          <p:cNvSpPr/>
          <p:nvPr userDrawn="1"/>
        </p:nvSpPr>
        <p:spPr>
          <a:xfrm>
            <a:off x="552445" y="1715150"/>
            <a:ext cx="633141" cy="37971"/>
          </a:xfrm>
          <a:prstGeom prst="rect">
            <a:avLst/>
          </a:prstGeom>
          <a:solidFill>
            <a:srgbClr val="32C225"/>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6" name="Rectangle 15"/>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335055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00 - Our Team 4 - White">
    <p:spTree>
      <p:nvGrpSpPr>
        <p:cNvPr id="1" name=""/>
        <p:cNvGrpSpPr/>
        <p:nvPr/>
      </p:nvGrpSpPr>
      <p:grpSpPr>
        <a:xfrm>
          <a:off x="0" y="0"/>
          <a:ext cx="0" cy="0"/>
          <a:chOff x="0" y="0"/>
          <a:chExt cx="0" cy="0"/>
        </a:xfrm>
      </p:grpSpPr>
      <p:pic>
        <p:nvPicPr>
          <p:cNvPr id="28" name="Picture 2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19" name="Picture Placeholder 18"/>
          <p:cNvSpPr>
            <a:spLocks noGrp="1"/>
          </p:cNvSpPr>
          <p:nvPr>
            <p:ph type="pic" sz="quarter" idx="10"/>
          </p:nvPr>
        </p:nvSpPr>
        <p:spPr>
          <a:xfrm>
            <a:off x="555079" y="3241924"/>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5" name="Text Placeholder 23"/>
          <p:cNvSpPr>
            <a:spLocks noGrp="1"/>
          </p:cNvSpPr>
          <p:nvPr>
            <p:ph type="body" sz="quarter" idx="14" hasCustomPrompt="1"/>
          </p:nvPr>
        </p:nvSpPr>
        <p:spPr>
          <a:xfrm>
            <a:off x="1998180" y="3450504"/>
            <a:ext cx="4211193"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27" name="Text Placeholder 26"/>
          <p:cNvSpPr>
            <a:spLocks noGrp="1"/>
          </p:cNvSpPr>
          <p:nvPr>
            <p:ph type="body" sz="quarter" idx="15" hasCustomPrompt="1"/>
          </p:nvPr>
        </p:nvSpPr>
        <p:spPr>
          <a:xfrm>
            <a:off x="1998180" y="3832469"/>
            <a:ext cx="421119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31" name="Text Placeholder 30"/>
          <p:cNvSpPr>
            <a:spLocks noGrp="1"/>
          </p:cNvSpPr>
          <p:nvPr>
            <p:ph type="body" sz="quarter" idx="16" hasCustomPrompt="1"/>
          </p:nvPr>
        </p:nvSpPr>
        <p:spPr>
          <a:xfrm>
            <a:off x="1998181" y="4217525"/>
            <a:ext cx="4211192" cy="727754"/>
          </a:xfrm>
          <a:prstGeom prst="rect">
            <a:avLst/>
          </a:prstGeom>
        </p:spPr>
        <p:txBody>
          <a:bodyPr vert="horz" lIns="91111" tIns="45555" rIns="91111" bIns="45555"/>
          <a:lstStyle>
            <a:lvl1pPr marL="0" indent="0" algn="l">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Georgia"/>
                <a:ea typeface="Georgia"/>
                <a:cs typeface="Georgia"/>
                <a:sym typeface="Georgia"/>
              </a:rPr>
              <a:t>Short description +/- 100 Characters</a:t>
            </a:r>
            <a:endParaRPr lang="en-US" dirty="0"/>
          </a:p>
        </p:txBody>
      </p:sp>
      <p:sp>
        <p:nvSpPr>
          <p:cNvPr id="32" name="Picture Placeholder 18"/>
          <p:cNvSpPr>
            <a:spLocks noGrp="1"/>
          </p:cNvSpPr>
          <p:nvPr>
            <p:ph type="pic" sz="quarter" idx="17"/>
          </p:nvPr>
        </p:nvSpPr>
        <p:spPr>
          <a:xfrm>
            <a:off x="555079" y="5717233"/>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33" name="Text Placeholder 23"/>
          <p:cNvSpPr>
            <a:spLocks noGrp="1"/>
          </p:cNvSpPr>
          <p:nvPr>
            <p:ph type="body" sz="quarter" idx="18" hasCustomPrompt="1"/>
          </p:nvPr>
        </p:nvSpPr>
        <p:spPr>
          <a:xfrm>
            <a:off x="1998180" y="5925813"/>
            <a:ext cx="4211193"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34" name="Text Placeholder 26"/>
          <p:cNvSpPr>
            <a:spLocks noGrp="1"/>
          </p:cNvSpPr>
          <p:nvPr>
            <p:ph type="body" sz="quarter" idx="19" hasCustomPrompt="1"/>
          </p:nvPr>
        </p:nvSpPr>
        <p:spPr>
          <a:xfrm>
            <a:off x="1998180" y="6307777"/>
            <a:ext cx="421119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35" name="Text Placeholder 30"/>
          <p:cNvSpPr>
            <a:spLocks noGrp="1"/>
          </p:cNvSpPr>
          <p:nvPr>
            <p:ph type="body" sz="quarter" idx="20" hasCustomPrompt="1"/>
          </p:nvPr>
        </p:nvSpPr>
        <p:spPr>
          <a:xfrm>
            <a:off x="1998181" y="6692833"/>
            <a:ext cx="4211192" cy="727754"/>
          </a:xfrm>
          <a:prstGeom prst="rect">
            <a:avLst/>
          </a:prstGeom>
        </p:spPr>
        <p:txBody>
          <a:bodyPr vert="horz" lIns="91111" tIns="45555" rIns="91111" bIns="45555"/>
          <a:lstStyle>
            <a:lvl1pPr marL="0" marR="0" indent="0" algn="l" defTabSz="648019" rtl="0" eaLnBrk="1" fontAlgn="auto" latinLnBrk="0" hangingPunct="1">
              <a:lnSpc>
                <a:spcPct val="130000"/>
              </a:lnSpc>
              <a:spcBef>
                <a:spcPct val="20000"/>
              </a:spcBef>
              <a:spcAft>
                <a:spcPts val="0"/>
              </a:spcAft>
              <a:buClrTx/>
              <a:buSzTx/>
              <a:buFont typeface="Arial"/>
              <a:buNone/>
              <a:tabLst/>
              <a:defRPr sz="16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36" name="Picture Placeholder 18"/>
          <p:cNvSpPr>
            <a:spLocks noGrp="1"/>
          </p:cNvSpPr>
          <p:nvPr>
            <p:ph type="pic" sz="quarter" idx="21"/>
          </p:nvPr>
        </p:nvSpPr>
        <p:spPr>
          <a:xfrm>
            <a:off x="6771524" y="3241924"/>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37" name="Text Placeholder 23"/>
          <p:cNvSpPr>
            <a:spLocks noGrp="1"/>
          </p:cNvSpPr>
          <p:nvPr>
            <p:ph type="body" sz="quarter" idx="22" hasCustomPrompt="1"/>
          </p:nvPr>
        </p:nvSpPr>
        <p:spPr>
          <a:xfrm>
            <a:off x="8224572" y="3450504"/>
            <a:ext cx="4191564"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38" name="Text Placeholder 26"/>
          <p:cNvSpPr>
            <a:spLocks noGrp="1"/>
          </p:cNvSpPr>
          <p:nvPr>
            <p:ph type="body" sz="quarter" idx="23" hasCustomPrompt="1"/>
          </p:nvPr>
        </p:nvSpPr>
        <p:spPr>
          <a:xfrm>
            <a:off x="8224573" y="3832469"/>
            <a:ext cx="419156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39" name="Text Placeholder 30"/>
          <p:cNvSpPr>
            <a:spLocks noGrp="1"/>
          </p:cNvSpPr>
          <p:nvPr>
            <p:ph type="body" sz="quarter" idx="24" hasCustomPrompt="1"/>
          </p:nvPr>
        </p:nvSpPr>
        <p:spPr>
          <a:xfrm>
            <a:off x="8224574" y="4217525"/>
            <a:ext cx="4191563" cy="727754"/>
          </a:xfrm>
          <a:prstGeom prst="rect">
            <a:avLst/>
          </a:prstGeom>
        </p:spPr>
        <p:txBody>
          <a:bodyPr vert="horz" lIns="91111" tIns="45555" rIns="91111" bIns="45555"/>
          <a:lstStyle>
            <a:lvl1pPr marL="0" indent="0">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40" name="Picture Placeholder 18"/>
          <p:cNvSpPr>
            <a:spLocks noGrp="1"/>
          </p:cNvSpPr>
          <p:nvPr>
            <p:ph type="pic" sz="quarter" idx="25"/>
          </p:nvPr>
        </p:nvSpPr>
        <p:spPr>
          <a:xfrm>
            <a:off x="6771524" y="5717233"/>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41" name="Text Placeholder 23"/>
          <p:cNvSpPr>
            <a:spLocks noGrp="1"/>
          </p:cNvSpPr>
          <p:nvPr>
            <p:ph type="body" sz="quarter" idx="26" hasCustomPrompt="1"/>
          </p:nvPr>
        </p:nvSpPr>
        <p:spPr>
          <a:xfrm>
            <a:off x="8212390" y="5925813"/>
            <a:ext cx="4203746"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42" name="Text Placeholder 26"/>
          <p:cNvSpPr>
            <a:spLocks noGrp="1"/>
          </p:cNvSpPr>
          <p:nvPr>
            <p:ph type="body" sz="quarter" idx="27" hasCustomPrompt="1"/>
          </p:nvPr>
        </p:nvSpPr>
        <p:spPr>
          <a:xfrm>
            <a:off x="8212388" y="6307777"/>
            <a:ext cx="4203748"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43" name="Text Placeholder 30"/>
          <p:cNvSpPr>
            <a:spLocks noGrp="1"/>
          </p:cNvSpPr>
          <p:nvPr>
            <p:ph type="body" sz="quarter" idx="28" hasCustomPrompt="1"/>
          </p:nvPr>
        </p:nvSpPr>
        <p:spPr>
          <a:xfrm>
            <a:off x="8212391" y="6692833"/>
            <a:ext cx="4203745" cy="727754"/>
          </a:xfrm>
          <a:prstGeom prst="rect">
            <a:avLst/>
          </a:prstGeom>
        </p:spPr>
        <p:txBody>
          <a:bodyPr vert="horz" lIns="91111" tIns="45555" rIns="91111" bIns="45555"/>
          <a:lstStyle>
            <a:lvl1pPr marL="0" marR="0" indent="0" algn="l" defTabSz="648019" rtl="0" eaLnBrk="1" fontAlgn="auto" latinLnBrk="0" hangingPunct="1">
              <a:lnSpc>
                <a:spcPct val="130000"/>
              </a:lnSpc>
              <a:spcBef>
                <a:spcPct val="20000"/>
              </a:spcBef>
              <a:spcAft>
                <a:spcPts val="0"/>
              </a:spcAft>
              <a:buClrTx/>
              <a:buSzTx/>
              <a:buFont typeface="Arial"/>
              <a:buNone/>
              <a:tabLst/>
              <a:defRPr sz="16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23" name="Shape 789"/>
          <p:cNvSpPr/>
          <p:nvPr userDrawn="1"/>
        </p:nvSpPr>
        <p:spPr>
          <a:xfrm>
            <a:off x="555258" y="171514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sp>
        <p:nvSpPr>
          <p:cNvPr id="24" name="Text Placeholder 19"/>
          <p:cNvSpPr>
            <a:spLocks noGrp="1"/>
          </p:cNvSpPr>
          <p:nvPr>
            <p:ph type="body" sz="quarter" idx="29"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EB8024"/>
                </a:solidFill>
                <a:latin typeface="Arial" panose="020B0604020202020204" pitchFamily="34" charset="0"/>
                <a:cs typeface="Arial" panose="020B0604020202020204" pitchFamily="34" charset="0"/>
              </a:defRPr>
            </a:lvl1pPr>
          </a:lstStyle>
          <a:p>
            <a:pPr lvl="0"/>
            <a:r>
              <a:rPr lang="en-US" dirty="0"/>
              <a:t>DEPARTMENT </a:t>
            </a:r>
            <a:r>
              <a:rPr lang="en-US" dirty="0" err="1"/>
              <a:t>nAME</a:t>
            </a:r>
            <a:endParaRPr lang="en-US" dirty="0"/>
          </a:p>
        </p:txBody>
      </p:sp>
      <p:sp>
        <p:nvSpPr>
          <p:cNvPr id="29" name="TextBox 2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26" name="Text Placeholder 10"/>
          <p:cNvSpPr>
            <a:spLocks noGrp="1"/>
          </p:cNvSpPr>
          <p:nvPr>
            <p:ph type="body" sz="quarter" idx="30"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Tree>
    <p:extLst>
      <p:ext uri="{BB962C8B-B14F-4D97-AF65-F5344CB8AC3E}">
        <p14:creationId xmlns:p14="http://schemas.microsoft.com/office/powerpoint/2010/main" val="59817523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33 - Two Column Layout With Image - White BG - Green">
    <p:spTree>
      <p:nvGrpSpPr>
        <p:cNvPr id="1" name=""/>
        <p:cNvGrpSpPr/>
        <p:nvPr/>
      </p:nvGrpSpPr>
      <p:grpSpPr>
        <a:xfrm>
          <a:off x="0" y="0"/>
          <a:ext cx="0" cy="0"/>
          <a:chOff x="0" y="0"/>
          <a:chExt cx="0" cy="0"/>
        </a:xfrm>
      </p:grpSpPr>
      <p:pic>
        <p:nvPicPr>
          <p:cNvPr id="20" name="Picture 1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32C225"/>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9"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1999"/>
            </a:lvl1pPr>
          </a:lstStyle>
          <a:p>
            <a:endParaRPr lang="en-GB" dirty="0"/>
          </a:p>
        </p:txBody>
      </p:sp>
      <p:sp>
        <p:nvSpPr>
          <p:cNvPr id="21"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1999"/>
            </a:lvl1pPr>
          </a:lstStyle>
          <a:p>
            <a:endParaRPr lang="en-GB" dirty="0"/>
          </a:p>
        </p:txBody>
      </p:sp>
      <p:sp>
        <p:nvSpPr>
          <p:cNvPr id="22"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23"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25" name="Text Placeholder 3"/>
          <p:cNvSpPr>
            <a:spLocks noGrp="1"/>
          </p:cNvSpPr>
          <p:nvPr>
            <p:ph type="body" sz="quarter" idx="30"/>
          </p:nvPr>
        </p:nvSpPr>
        <p:spPr>
          <a:xfrm>
            <a:off x="439127" y="4738892"/>
            <a:ext cx="5834857" cy="4626064"/>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3"/>
          <p:cNvSpPr>
            <a:spLocks noGrp="1"/>
          </p:cNvSpPr>
          <p:nvPr>
            <p:ph type="body" sz="quarter" idx="32"/>
          </p:nvPr>
        </p:nvSpPr>
        <p:spPr>
          <a:xfrm>
            <a:off x="6650945" y="4738892"/>
            <a:ext cx="5834857" cy="4626064"/>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Rectangle 15"/>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19224171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34 - Four Fields Layout - White BG - Green">
    <p:spTree>
      <p:nvGrpSpPr>
        <p:cNvPr id="1" name=""/>
        <p:cNvGrpSpPr/>
        <p:nvPr/>
      </p:nvGrpSpPr>
      <p:grpSpPr>
        <a:xfrm>
          <a:off x="0" y="0"/>
          <a:ext cx="0" cy="0"/>
          <a:chOff x="0" y="0"/>
          <a:chExt cx="0" cy="0"/>
        </a:xfrm>
      </p:grpSpPr>
      <p:pic>
        <p:nvPicPr>
          <p:cNvPr id="18" name="Picture 1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32C225"/>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6" name="TextBox 15"/>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9"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20"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21"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22"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23" name="Text Placeholder 3"/>
          <p:cNvSpPr>
            <a:spLocks noGrp="1"/>
          </p:cNvSpPr>
          <p:nvPr>
            <p:ph type="body" sz="quarter" idx="30"/>
          </p:nvPr>
        </p:nvSpPr>
        <p:spPr>
          <a:xfrm>
            <a:off x="439127" y="2668956"/>
            <a:ext cx="5834857" cy="2680730"/>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2"/>
          </p:nvPr>
        </p:nvSpPr>
        <p:spPr>
          <a:xfrm>
            <a:off x="6650945" y="2668956"/>
            <a:ext cx="5834857" cy="2680730"/>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3"/>
          <p:cNvSpPr>
            <a:spLocks noGrp="1"/>
          </p:cNvSpPr>
          <p:nvPr>
            <p:ph type="body" sz="quarter" idx="44"/>
          </p:nvPr>
        </p:nvSpPr>
        <p:spPr>
          <a:xfrm>
            <a:off x="439127" y="6664943"/>
            <a:ext cx="5834857" cy="2680730"/>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45"/>
          </p:nvPr>
        </p:nvSpPr>
        <p:spPr>
          <a:xfrm>
            <a:off x="6650945" y="6664943"/>
            <a:ext cx="5834857" cy="2680730"/>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Rectangle 1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12758667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35 - Text &amp; Bullets - White BG - Green">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32C225"/>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9" name="TextBox 8"/>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1" name="Text Placeholder 3"/>
          <p:cNvSpPr>
            <a:spLocks noGrp="1"/>
          </p:cNvSpPr>
          <p:nvPr>
            <p:ph type="body" sz="quarter" idx="30"/>
          </p:nvPr>
        </p:nvSpPr>
        <p:spPr>
          <a:xfrm>
            <a:off x="439127" y="2668956"/>
            <a:ext cx="12044384" cy="6696000"/>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12" name="Rectangle 11"/>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81411373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36 - Blank - White BG - Green">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6" name="Shape 120"/>
          <p:cNvSpPr/>
          <p:nvPr userDrawn="1"/>
        </p:nvSpPr>
        <p:spPr>
          <a:xfrm>
            <a:off x="555259" y="1715150"/>
            <a:ext cx="633141" cy="37575"/>
          </a:xfrm>
          <a:prstGeom prst="rect">
            <a:avLst/>
          </a:prstGeom>
          <a:solidFill>
            <a:srgbClr val="3EC73C"/>
          </a:solidFill>
          <a:ln w="12700">
            <a:noFill/>
            <a:miter lim="400000"/>
          </a:ln>
        </p:spPr>
        <p:txBody>
          <a:bodyPr lIns="0" tIns="0" rIns="0" bIns="0" anchor="ctr"/>
          <a:lstStyle/>
          <a:p>
            <a:pPr>
              <a:defRPr sz="2400">
                <a:solidFill>
                  <a:srgbClr val="FFFFFF"/>
                </a:solidFill>
              </a:defRPr>
            </a:pPr>
            <a:endParaRPr sz="2399">
              <a:solidFill>
                <a:srgbClr val="FFFFFF"/>
              </a:solidFill>
            </a:endParaRPr>
          </a:p>
        </p:txBody>
      </p:sp>
      <p:sp>
        <p:nvSpPr>
          <p:cNvPr id="20"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3EC73C"/>
                </a:solidFill>
                <a:latin typeface="+mj-lt"/>
                <a:cs typeface="BentonSans Book"/>
              </a:defRPr>
            </a:lvl1pPr>
          </a:lstStyle>
          <a:p>
            <a:pPr lvl="0"/>
            <a:r>
              <a:rPr lang="en-US" dirty="0"/>
              <a:t>CATEGORY</a:t>
            </a:r>
          </a:p>
        </p:txBody>
      </p:sp>
      <p:sp>
        <p:nvSpPr>
          <p:cNvPr id="11" name="Text Placeholder 10"/>
          <p:cNvSpPr>
            <a:spLocks noGrp="1"/>
          </p:cNvSpPr>
          <p:nvPr>
            <p:ph type="body" sz="quarter" idx="24"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7" name="Rectangle 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14825999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37 - Blank - Colored BG - Green">
    <p:spTree>
      <p:nvGrpSpPr>
        <p:cNvPr id="1" name=""/>
        <p:cNvGrpSpPr/>
        <p:nvPr/>
      </p:nvGrpSpPr>
      <p:grpSpPr>
        <a:xfrm>
          <a:off x="0" y="0"/>
          <a:ext cx="0" cy="0"/>
          <a:chOff x="0" y="0"/>
          <a:chExt cx="0" cy="0"/>
        </a:xfrm>
      </p:grpSpPr>
      <p:sp>
        <p:nvSpPr>
          <p:cNvPr id="30" name="Shape 276"/>
          <p:cNvSpPr/>
          <p:nvPr userDrawn="1"/>
        </p:nvSpPr>
        <p:spPr>
          <a:xfrm>
            <a:off x="2" y="-6985"/>
            <a:ext cx="13014360" cy="9767571"/>
          </a:xfrm>
          <a:prstGeom prst="rect">
            <a:avLst/>
          </a:prstGeom>
          <a:gradFill>
            <a:gsLst>
              <a:gs pos="0">
                <a:srgbClr val="36C930">
                  <a:alpha val="84702"/>
                </a:srgbClr>
              </a:gs>
              <a:gs pos="100000">
                <a:srgbClr val="47A84C">
                  <a:alpha val="84702"/>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7" name="Shape 93"/>
          <p:cNvSpPr/>
          <p:nvPr userDrawn="1"/>
        </p:nvSpPr>
        <p:spPr>
          <a:xfrm>
            <a:off x="552445" y="1715150"/>
            <a:ext cx="633141" cy="37971"/>
          </a:xfrm>
          <a:prstGeom prst="rect">
            <a:avLst/>
          </a:prstGeom>
          <a:solidFill>
            <a:srgbClr val="FFFFFF"/>
          </a:solidFill>
          <a:ln w="12700">
            <a:miter lim="400000"/>
          </a:ln>
        </p:spPr>
        <p:txBody>
          <a:bodyPr lIns="0" tIns="0" rIns="0" bIns="0" anchor="ctr">
            <a:normAutofit fontScale="25000" lnSpcReduction="20000"/>
          </a:bodyPr>
          <a:lstStyle/>
          <a:p>
            <a:pPr>
              <a:defRPr sz="2400">
                <a:solidFill>
                  <a:srgbClr val="F2AC00"/>
                </a:solidFill>
              </a:defRPr>
            </a:pPr>
            <a:endParaRPr sz="2399">
              <a:solidFill>
                <a:srgbClr val="F2AC00"/>
              </a:solidFill>
            </a:endParaRPr>
          </a:p>
        </p:txBody>
      </p:sp>
      <p:sp>
        <p:nvSpPr>
          <p:cNvPr id="28"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29"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pic>
        <p:nvPicPr>
          <p:cNvPr id="7" name="Picture 6"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9" name="TextBox 8"/>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8" name="Rectangle 7"/>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17838321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38 - Casestudy - Colored BG - Green">
    <p:spTree>
      <p:nvGrpSpPr>
        <p:cNvPr id="1" name=""/>
        <p:cNvGrpSpPr/>
        <p:nvPr/>
      </p:nvGrpSpPr>
      <p:grpSpPr>
        <a:xfrm>
          <a:off x="0" y="0"/>
          <a:ext cx="0" cy="0"/>
          <a:chOff x="0" y="0"/>
          <a:chExt cx="0" cy="0"/>
        </a:xfrm>
      </p:grpSpPr>
      <p:sp>
        <p:nvSpPr>
          <p:cNvPr id="8" name="Shape 276"/>
          <p:cNvSpPr/>
          <p:nvPr userDrawn="1"/>
        </p:nvSpPr>
        <p:spPr>
          <a:xfrm>
            <a:off x="1" y="-6985"/>
            <a:ext cx="7445722" cy="9767571"/>
          </a:xfrm>
          <a:prstGeom prst="rect">
            <a:avLst/>
          </a:prstGeom>
          <a:gradFill>
            <a:gsLst>
              <a:gs pos="0">
                <a:srgbClr val="36C930">
                  <a:alpha val="84702"/>
                </a:srgbClr>
              </a:gs>
              <a:gs pos="100000">
                <a:srgbClr val="47A84C">
                  <a:alpha val="84702"/>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5" name="Text Placeholder 19"/>
          <p:cNvSpPr>
            <a:spLocks noGrp="1"/>
          </p:cNvSpPr>
          <p:nvPr>
            <p:ph type="body" sz="quarter" idx="20" hasCustomPrompt="1"/>
          </p:nvPr>
        </p:nvSpPr>
        <p:spPr>
          <a:xfrm>
            <a:off x="439127" y="283467"/>
            <a:ext cx="6525676"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7" y="509397"/>
            <a:ext cx="2624374" cy="617520"/>
          </a:xfrm>
          <a:prstGeom prst="rect">
            <a:avLst/>
          </a:prstGeom>
          <a:noFill/>
        </p:spPr>
      </p:pic>
      <p:sp>
        <p:nvSpPr>
          <p:cNvPr id="10"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1" name="TextBox 10"/>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9"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Font typeface="Arial"/>
              <a:buChar char="•"/>
              <a:defRPr sz="1699">
                <a:solidFill>
                  <a:schemeClr val="bg1"/>
                </a:solidFill>
                <a:latin typeface="Georgia"/>
                <a:cs typeface="Georgia"/>
              </a:defRPr>
            </a:lvl1pPr>
            <a:lvl2pPr marL="933301" indent="-285607">
              <a:buFont typeface="Arial"/>
              <a:buChar char="•"/>
              <a:defRPr sz="1699">
                <a:solidFill>
                  <a:schemeClr val="bg1"/>
                </a:solidFill>
                <a:latin typeface="Georgia"/>
                <a:cs typeface="Georgia"/>
              </a:defRPr>
            </a:lvl2pPr>
            <a:lvl3pPr marL="1580996" indent="-285607">
              <a:buFont typeface="Arial"/>
              <a:buChar char="•"/>
              <a:defRPr sz="1699">
                <a:solidFill>
                  <a:schemeClr val="bg1"/>
                </a:solidFill>
                <a:latin typeface="Georgia"/>
                <a:cs typeface="Georgia"/>
              </a:defRPr>
            </a:lvl3pPr>
            <a:lvl4pPr marL="2228690" indent="-285607">
              <a:buFont typeface="Arial"/>
              <a:buChar char="•"/>
              <a:defRPr sz="1699">
                <a:solidFill>
                  <a:schemeClr val="bg1"/>
                </a:solidFill>
                <a:latin typeface="Georgia"/>
                <a:cs typeface="Georgia"/>
              </a:defRPr>
            </a:lvl4pPr>
            <a:lvl5pPr marL="2876384" indent="-285607">
              <a:buFont typeface="Arial"/>
              <a:buChar char="•"/>
              <a:defRPr sz="1699">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Rectangle 11"/>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562775077"/>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39 - Casestudy - White BG - Green">
    <p:spTree>
      <p:nvGrpSpPr>
        <p:cNvPr id="1" name=""/>
        <p:cNvGrpSpPr/>
        <p:nvPr/>
      </p:nvGrpSpPr>
      <p:grpSpPr>
        <a:xfrm>
          <a:off x="0" y="0"/>
          <a:ext cx="0" cy="0"/>
          <a:chOff x="0" y="0"/>
          <a:chExt cx="0" cy="0"/>
        </a:xfrm>
      </p:grpSpPr>
      <p:sp>
        <p:nvSpPr>
          <p:cNvPr id="5" name="Text Placeholder 19"/>
          <p:cNvSpPr>
            <a:spLocks noGrp="1"/>
          </p:cNvSpPr>
          <p:nvPr>
            <p:ph type="body" sz="quarter" idx="20" hasCustomPrompt="1"/>
          </p:nvPr>
        </p:nvSpPr>
        <p:spPr>
          <a:xfrm>
            <a:off x="439127" y="283467"/>
            <a:ext cx="6525676" cy="566383"/>
          </a:xfrm>
          <a:prstGeom prst="rect">
            <a:avLst/>
          </a:prstGeom>
        </p:spPr>
        <p:txBody>
          <a:bodyPr vert="horz" lIns="91111" tIns="45555" rIns="91111" bIns="45555" anchor="b">
            <a:normAutofit/>
          </a:bodyPr>
          <a:lstStyle>
            <a:lvl1pPr marL="0" indent="0">
              <a:buNone/>
              <a:defRPr sz="1499" b="1" cap="all" baseline="0">
                <a:solidFill>
                  <a:srgbClr val="3EC73C"/>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smtClean="0"/>
              <a:t>Case </a:t>
            </a:r>
            <a:r>
              <a:rPr lang="nl-NL" dirty="0" err="1" smtClean="0"/>
              <a:t>Study</a:t>
            </a:r>
            <a:r>
              <a:rPr lang="nl-NL" dirty="0" smtClean="0"/>
              <a:t> </a:t>
            </a:r>
            <a:r>
              <a:rPr lang="nl-NL" dirty="0" err="1" smtClean="0"/>
              <a:t>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7" y="509397"/>
            <a:ext cx="2624374" cy="617520"/>
          </a:xfrm>
          <a:prstGeom prst="rect">
            <a:avLst/>
          </a:prstGeom>
          <a:noFill/>
        </p:spPr>
      </p:pic>
      <p:sp>
        <p:nvSpPr>
          <p:cNvPr id="6"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7" name="TextBox 6"/>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8"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073339986"/>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40 - Three Column Layout - Coloured BG - Blue">
    <p:spTree>
      <p:nvGrpSpPr>
        <p:cNvPr id="1" name=""/>
        <p:cNvGrpSpPr/>
        <p:nvPr/>
      </p:nvGrpSpPr>
      <p:grpSpPr>
        <a:xfrm>
          <a:off x="0" y="0"/>
          <a:ext cx="0" cy="0"/>
          <a:chOff x="0" y="0"/>
          <a:chExt cx="0" cy="0"/>
        </a:xfrm>
      </p:grpSpPr>
      <p:sp>
        <p:nvSpPr>
          <p:cNvPr id="30" name="Shape 299"/>
          <p:cNvSpPr/>
          <p:nvPr userDrawn="1"/>
        </p:nvSpPr>
        <p:spPr>
          <a:xfrm>
            <a:off x="2" y="2"/>
            <a:ext cx="13014360" cy="9760585"/>
          </a:xfrm>
          <a:prstGeom prst="rect">
            <a:avLst/>
          </a:prstGeom>
          <a:gradFill>
            <a:gsLst>
              <a:gs pos="0">
                <a:srgbClr val="2F9DDB">
                  <a:alpha val="84858"/>
                </a:srgbClr>
              </a:gs>
              <a:gs pos="100000">
                <a:srgbClr val="009DDB">
                  <a:alpha val="84858"/>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7" name="Shape 93"/>
          <p:cNvSpPr/>
          <p:nvPr userDrawn="1"/>
        </p:nvSpPr>
        <p:spPr>
          <a:xfrm>
            <a:off x="552445" y="171515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28"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29"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pic>
        <p:nvPicPr>
          <p:cNvPr id="15" name="Picture 14"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7" name="TextBox 16"/>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14" name="Text Placeholder 3"/>
          <p:cNvSpPr>
            <a:spLocks noGrp="1"/>
          </p:cNvSpPr>
          <p:nvPr>
            <p:ph type="body" sz="quarter" idx="30"/>
          </p:nvPr>
        </p:nvSpPr>
        <p:spPr>
          <a:xfrm>
            <a:off x="439127" y="2668956"/>
            <a:ext cx="3817870"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3"/>
          <p:cNvSpPr>
            <a:spLocks noGrp="1"/>
          </p:cNvSpPr>
          <p:nvPr>
            <p:ph type="body" sz="quarter" idx="31"/>
          </p:nvPr>
        </p:nvSpPr>
        <p:spPr>
          <a:xfrm>
            <a:off x="4574006" y="2668956"/>
            <a:ext cx="3818688"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3"/>
          <p:cNvSpPr>
            <a:spLocks noGrp="1"/>
          </p:cNvSpPr>
          <p:nvPr>
            <p:ph type="body" sz="quarter" idx="32"/>
          </p:nvPr>
        </p:nvSpPr>
        <p:spPr>
          <a:xfrm>
            <a:off x="8665642" y="2668956"/>
            <a:ext cx="3817870"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20" name="Text Placeholder 14"/>
          <p:cNvSpPr>
            <a:spLocks noGrp="1"/>
          </p:cNvSpPr>
          <p:nvPr>
            <p:ph type="body" sz="quarter" idx="24"/>
          </p:nvPr>
        </p:nvSpPr>
        <p:spPr>
          <a:xfrm>
            <a:off x="4572354"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21"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22" name="Rectangle 21"/>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981932634"/>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41 - Three Column Layout - White BG - Blue">
    <p:spTree>
      <p:nvGrpSpPr>
        <p:cNvPr id="1" name=""/>
        <p:cNvGrpSpPr/>
        <p:nvPr/>
      </p:nvGrpSpPr>
      <p:grpSpPr>
        <a:xfrm>
          <a:off x="0" y="0"/>
          <a:ext cx="0" cy="0"/>
          <a:chOff x="0" y="0"/>
          <a:chExt cx="0" cy="0"/>
        </a:xfrm>
      </p:grpSpPr>
      <p:pic>
        <p:nvPicPr>
          <p:cNvPr id="19" name="Picture 1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2F9DDB"/>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3" name="TextBox 12"/>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6" name="Text Placeholder 3"/>
          <p:cNvSpPr>
            <a:spLocks noGrp="1"/>
          </p:cNvSpPr>
          <p:nvPr>
            <p:ph type="body" sz="quarter" idx="30"/>
          </p:nvPr>
        </p:nvSpPr>
        <p:spPr>
          <a:xfrm>
            <a:off x="439127" y="2668956"/>
            <a:ext cx="3817870" cy="6696000"/>
          </a:xfrm>
          <a:prstGeom prst="rect">
            <a:avLst/>
          </a:prstGeom>
        </p:spPr>
        <p:txBody>
          <a:bodyPr vert="horz"/>
          <a:lstStyle>
            <a:lvl1pPr marL="285607" indent="-285607">
              <a:buClr>
                <a:srgbClr val="3FB2E8"/>
              </a:buClr>
              <a:buFont typeface="Arial"/>
              <a:buChar char="•"/>
              <a:defRPr sz="1699">
                <a:latin typeface="Georgia"/>
                <a:cs typeface="Georgia"/>
              </a:defRPr>
            </a:lvl1pPr>
            <a:lvl2pPr marL="933301" indent="-285607">
              <a:buClr>
                <a:srgbClr val="3FB2E8"/>
              </a:buClr>
              <a:buFont typeface="Arial"/>
              <a:buChar char="•"/>
              <a:defRPr sz="1699">
                <a:latin typeface="Georgia"/>
                <a:cs typeface="Georgia"/>
              </a:defRPr>
            </a:lvl2pPr>
            <a:lvl3pPr marL="1580996" indent="-285607">
              <a:buClr>
                <a:srgbClr val="3FB2E8"/>
              </a:buClr>
              <a:buFont typeface="Arial"/>
              <a:buChar char="•"/>
              <a:defRPr sz="1699">
                <a:latin typeface="Georgia"/>
                <a:cs typeface="Georgia"/>
              </a:defRPr>
            </a:lvl3pPr>
            <a:lvl4pPr marL="2228690" indent="-285607">
              <a:buClr>
                <a:srgbClr val="3FB2E8"/>
              </a:buClr>
              <a:buFont typeface="Arial"/>
              <a:buChar char="•"/>
              <a:defRPr sz="1699">
                <a:latin typeface="Georgia"/>
                <a:cs typeface="Georgia"/>
              </a:defRPr>
            </a:lvl4pPr>
            <a:lvl5pPr marL="2876384" indent="-285607">
              <a:buClr>
                <a:srgbClr val="3FB2E8"/>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2"/>
          </p:nvPr>
        </p:nvSpPr>
        <p:spPr>
          <a:xfrm>
            <a:off x="4574006" y="2668956"/>
            <a:ext cx="3818688" cy="6696000"/>
          </a:xfrm>
          <a:prstGeom prst="rect">
            <a:avLst/>
          </a:prstGeom>
        </p:spPr>
        <p:txBody>
          <a:bodyPr vert="horz"/>
          <a:lstStyle>
            <a:lvl1pPr marL="285607" indent="-285607">
              <a:buClr>
                <a:srgbClr val="3FB2E8"/>
              </a:buClr>
              <a:buFont typeface="Arial"/>
              <a:buChar char="•"/>
              <a:defRPr sz="1699">
                <a:latin typeface="Georgia"/>
                <a:cs typeface="Georgia"/>
              </a:defRPr>
            </a:lvl1pPr>
            <a:lvl2pPr marL="933301" indent="-285607">
              <a:buClr>
                <a:srgbClr val="3FB2E8"/>
              </a:buClr>
              <a:buFont typeface="Arial"/>
              <a:buChar char="•"/>
              <a:defRPr sz="1699">
                <a:latin typeface="Georgia"/>
                <a:cs typeface="Georgia"/>
              </a:defRPr>
            </a:lvl2pPr>
            <a:lvl3pPr marL="1580996" indent="-285607">
              <a:buClr>
                <a:srgbClr val="3FB2E8"/>
              </a:buClr>
              <a:buFont typeface="Arial"/>
              <a:buChar char="•"/>
              <a:defRPr sz="1699">
                <a:latin typeface="Georgia"/>
                <a:cs typeface="Georgia"/>
              </a:defRPr>
            </a:lvl3pPr>
            <a:lvl4pPr marL="2228690" indent="-285607">
              <a:buClr>
                <a:srgbClr val="3FB2E8"/>
              </a:buClr>
              <a:buFont typeface="Arial"/>
              <a:buChar char="•"/>
              <a:defRPr sz="1699">
                <a:latin typeface="Georgia"/>
                <a:cs typeface="Georgia"/>
              </a:defRPr>
            </a:lvl4pPr>
            <a:lvl5pPr marL="2876384" indent="-285607">
              <a:buClr>
                <a:srgbClr val="3FB2E8"/>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3"/>
          <p:cNvSpPr>
            <a:spLocks noGrp="1"/>
          </p:cNvSpPr>
          <p:nvPr>
            <p:ph type="body" sz="quarter" idx="33"/>
          </p:nvPr>
        </p:nvSpPr>
        <p:spPr>
          <a:xfrm>
            <a:off x="8665642" y="2668956"/>
            <a:ext cx="3817870" cy="6696000"/>
          </a:xfrm>
          <a:prstGeom prst="rect">
            <a:avLst/>
          </a:prstGeom>
        </p:spPr>
        <p:txBody>
          <a:bodyPr vert="horz"/>
          <a:lstStyle>
            <a:lvl1pPr marL="285607" indent="-285607">
              <a:buClr>
                <a:srgbClr val="3FB2E8"/>
              </a:buClr>
              <a:buFont typeface="Arial"/>
              <a:buChar char="•"/>
              <a:defRPr sz="1699">
                <a:latin typeface="Georgia"/>
                <a:cs typeface="Georgia"/>
              </a:defRPr>
            </a:lvl1pPr>
            <a:lvl2pPr marL="933301" indent="-285607">
              <a:buClr>
                <a:srgbClr val="3FB2E8"/>
              </a:buClr>
              <a:buFont typeface="Arial"/>
              <a:buChar char="•"/>
              <a:defRPr sz="1699">
                <a:latin typeface="Georgia"/>
                <a:cs typeface="Georgia"/>
              </a:defRPr>
            </a:lvl2pPr>
            <a:lvl3pPr marL="1580996" indent="-285607">
              <a:buClr>
                <a:srgbClr val="3FB2E8"/>
              </a:buClr>
              <a:buFont typeface="Arial"/>
              <a:buChar char="•"/>
              <a:defRPr sz="1699">
                <a:latin typeface="Georgia"/>
                <a:cs typeface="Georgia"/>
              </a:defRPr>
            </a:lvl3pPr>
            <a:lvl4pPr marL="2228690" indent="-285607">
              <a:buClr>
                <a:srgbClr val="3FB2E8"/>
              </a:buClr>
              <a:buFont typeface="Arial"/>
              <a:buChar char="•"/>
              <a:defRPr sz="1699">
                <a:latin typeface="Georgia"/>
                <a:cs typeface="Georgia"/>
              </a:defRPr>
            </a:lvl4pPr>
            <a:lvl5pPr marL="2876384" indent="-285607">
              <a:buClr>
                <a:srgbClr val="3FB2E8"/>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25" name="Text Placeholder 14"/>
          <p:cNvSpPr>
            <a:spLocks noGrp="1"/>
          </p:cNvSpPr>
          <p:nvPr>
            <p:ph type="body" sz="quarter" idx="24"/>
          </p:nvPr>
        </p:nvSpPr>
        <p:spPr>
          <a:xfrm>
            <a:off x="4572354" y="1765241"/>
            <a:ext cx="3817870"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14" name="Rectangle 13"/>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409926354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42 - Three Column Layout With Image - White BG - Blue">
    <p:spTree>
      <p:nvGrpSpPr>
        <p:cNvPr id="1" name=""/>
        <p:cNvGrpSpPr/>
        <p:nvPr/>
      </p:nvGrpSpPr>
      <p:grpSpPr>
        <a:xfrm>
          <a:off x="0" y="0"/>
          <a:ext cx="0" cy="0"/>
          <a:chOff x="0" y="0"/>
          <a:chExt cx="0" cy="0"/>
        </a:xfrm>
      </p:grpSpPr>
      <p:pic>
        <p:nvPicPr>
          <p:cNvPr id="23" name="Picture 22"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2F9DDB"/>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22" name="TextBox 21"/>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6" name="Text Placeholder 3"/>
          <p:cNvSpPr>
            <a:spLocks noGrp="1"/>
          </p:cNvSpPr>
          <p:nvPr>
            <p:ph type="body" sz="quarter" idx="36"/>
          </p:nvPr>
        </p:nvSpPr>
        <p:spPr>
          <a:xfrm>
            <a:off x="439127" y="4773168"/>
            <a:ext cx="3817870" cy="4591788"/>
          </a:xfrm>
          <a:prstGeom prst="rect">
            <a:avLst/>
          </a:prstGeom>
        </p:spPr>
        <p:txBody>
          <a:bodyPr vert="horz"/>
          <a:lstStyle>
            <a:lvl1pPr marL="285607" indent="-285607">
              <a:buFont typeface="Arial"/>
              <a:buChar char="•"/>
              <a:defRPr sz="1699">
                <a:latin typeface="Georgia"/>
                <a:cs typeface="Georgia"/>
              </a:defRPr>
            </a:lvl1pPr>
            <a:lvl2pPr marL="933301" indent="-285607">
              <a:buFont typeface="Arial"/>
              <a:buChar char="•"/>
              <a:defRPr sz="1699">
                <a:latin typeface="Georgia"/>
                <a:cs typeface="Georgia"/>
              </a:defRPr>
            </a:lvl2pPr>
            <a:lvl3pPr marL="1580996" indent="-285607">
              <a:buFont typeface="Arial"/>
              <a:buChar char="•"/>
              <a:defRPr sz="1699">
                <a:latin typeface="Georgia"/>
                <a:cs typeface="Georgia"/>
              </a:defRPr>
            </a:lvl3pPr>
            <a:lvl4pPr marL="2228690" indent="-285607">
              <a:buFont typeface="Arial"/>
              <a:buChar char="•"/>
              <a:defRPr sz="1699">
                <a:latin typeface="Georgia"/>
                <a:cs typeface="Georgia"/>
              </a:defRPr>
            </a:lvl4pPr>
            <a:lvl5pPr marL="2876384" indent="-285607">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7"/>
          </p:nvPr>
        </p:nvSpPr>
        <p:spPr>
          <a:xfrm>
            <a:off x="4573180" y="4773168"/>
            <a:ext cx="3818688" cy="4591788"/>
          </a:xfrm>
          <a:prstGeom prst="rect">
            <a:avLst/>
          </a:prstGeom>
        </p:spPr>
        <p:txBody>
          <a:bodyPr vert="horz"/>
          <a:lstStyle>
            <a:lvl1pPr marL="285607" indent="-285607">
              <a:buFont typeface="Arial"/>
              <a:buChar char="•"/>
              <a:defRPr sz="1699">
                <a:latin typeface="Georgia"/>
                <a:cs typeface="Georgia"/>
              </a:defRPr>
            </a:lvl1pPr>
            <a:lvl2pPr marL="933301" indent="-285607">
              <a:buFont typeface="Arial"/>
              <a:buChar char="•"/>
              <a:defRPr sz="1699">
                <a:latin typeface="Georgia"/>
                <a:cs typeface="Georgia"/>
              </a:defRPr>
            </a:lvl2pPr>
            <a:lvl3pPr marL="1580996" indent="-285607">
              <a:buFont typeface="Arial"/>
              <a:buChar char="•"/>
              <a:defRPr sz="1699">
                <a:latin typeface="Georgia"/>
                <a:cs typeface="Georgia"/>
              </a:defRPr>
            </a:lvl3pPr>
            <a:lvl4pPr marL="2228690" indent="-285607">
              <a:buFont typeface="Arial"/>
              <a:buChar char="•"/>
              <a:defRPr sz="1699">
                <a:latin typeface="Georgia"/>
                <a:cs typeface="Georgia"/>
              </a:defRPr>
            </a:lvl4pPr>
            <a:lvl5pPr marL="2876384" indent="-285607">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8"/>
          </p:nvPr>
        </p:nvSpPr>
        <p:spPr>
          <a:xfrm>
            <a:off x="8665642" y="4773168"/>
            <a:ext cx="3817870" cy="4591788"/>
          </a:xfrm>
          <a:prstGeom prst="rect">
            <a:avLst/>
          </a:prstGeom>
        </p:spPr>
        <p:txBody>
          <a:bodyPr vert="horz"/>
          <a:lstStyle>
            <a:lvl1pPr marL="285607" indent="-285607">
              <a:buFont typeface="Arial"/>
              <a:buChar char="•"/>
              <a:defRPr sz="1699">
                <a:latin typeface="Georgia"/>
                <a:cs typeface="Georgia"/>
              </a:defRPr>
            </a:lvl1pPr>
            <a:lvl2pPr marL="933301" indent="-285607">
              <a:buFont typeface="Arial"/>
              <a:buChar char="•"/>
              <a:defRPr sz="1699">
                <a:latin typeface="Georgia"/>
                <a:cs typeface="Georgia"/>
              </a:defRPr>
            </a:lvl2pPr>
            <a:lvl3pPr marL="1580996" indent="-285607">
              <a:buFont typeface="Arial"/>
              <a:buChar char="•"/>
              <a:defRPr sz="1699">
                <a:latin typeface="Georgia"/>
                <a:cs typeface="Georgia"/>
              </a:defRPr>
            </a:lvl3pPr>
            <a:lvl4pPr marL="2228690" indent="-285607">
              <a:buFont typeface="Arial"/>
              <a:buChar char="•"/>
              <a:defRPr sz="1699">
                <a:latin typeface="Georgia"/>
                <a:cs typeface="Georgia"/>
              </a:defRPr>
            </a:lvl4pPr>
            <a:lvl5pPr marL="2876384" indent="-285607">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1999"/>
            </a:lvl1pPr>
          </a:lstStyle>
          <a:p>
            <a:endParaRPr lang="en-GB" dirty="0"/>
          </a:p>
        </p:txBody>
      </p:sp>
      <p:sp>
        <p:nvSpPr>
          <p:cNvPr id="30"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1999"/>
            </a:lvl1pPr>
          </a:lstStyle>
          <a:p>
            <a:endParaRPr lang="en-GB" dirty="0"/>
          </a:p>
        </p:txBody>
      </p:sp>
      <p:sp>
        <p:nvSpPr>
          <p:cNvPr id="31"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1999"/>
            </a:lvl1pPr>
          </a:lstStyle>
          <a:p>
            <a:endParaRPr lang="en-GB" dirty="0"/>
          </a:p>
        </p:txBody>
      </p:sp>
      <p:sp>
        <p:nvSpPr>
          <p:cNvPr id="32"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33" name="Text Placeholder 14"/>
          <p:cNvSpPr>
            <a:spLocks noGrp="1"/>
          </p:cNvSpPr>
          <p:nvPr>
            <p:ph type="body" sz="quarter" idx="24"/>
          </p:nvPr>
        </p:nvSpPr>
        <p:spPr>
          <a:xfrm>
            <a:off x="4573589" y="1765241"/>
            <a:ext cx="3817870"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34"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18" name="Rectangle 17"/>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8631826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01 - Our Team 6 - White">
    <p:spTree>
      <p:nvGrpSpPr>
        <p:cNvPr id="1" name=""/>
        <p:cNvGrpSpPr/>
        <p:nvPr/>
      </p:nvGrpSpPr>
      <p:grpSpPr>
        <a:xfrm>
          <a:off x="0" y="0"/>
          <a:ext cx="0" cy="0"/>
          <a:chOff x="0" y="0"/>
          <a:chExt cx="0" cy="0"/>
        </a:xfrm>
      </p:grpSpPr>
      <p:pic>
        <p:nvPicPr>
          <p:cNvPr id="28" name="Picture 2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23" name="Shape 789"/>
          <p:cNvSpPr/>
          <p:nvPr userDrawn="1"/>
        </p:nvSpPr>
        <p:spPr>
          <a:xfrm>
            <a:off x="555258" y="171514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sp>
        <p:nvSpPr>
          <p:cNvPr id="24" name="Text Placeholder 19"/>
          <p:cNvSpPr>
            <a:spLocks noGrp="1"/>
          </p:cNvSpPr>
          <p:nvPr>
            <p:ph type="body" sz="quarter" idx="29"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EB8024"/>
                </a:solidFill>
                <a:latin typeface="Arial" panose="020B0604020202020204" pitchFamily="34" charset="0"/>
                <a:cs typeface="Arial" panose="020B0604020202020204" pitchFamily="34" charset="0"/>
              </a:defRPr>
            </a:lvl1pPr>
          </a:lstStyle>
          <a:p>
            <a:pPr lvl="0"/>
            <a:r>
              <a:rPr lang="en-US" dirty="0"/>
              <a:t>DEPARTMENT </a:t>
            </a:r>
            <a:r>
              <a:rPr lang="en-US" dirty="0" err="1"/>
              <a:t>nAME</a:t>
            </a:r>
            <a:endParaRPr lang="en-US" dirty="0"/>
          </a:p>
        </p:txBody>
      </p:sp>
      <p:sp>
        <p:nvSpPr>
          <p:cNvPr id="26" name="Text Placeholder 10"/>
          <p:cNvSpPr>
            <a:spLocks noGrp="1"/>
          </p:cNvSpPr>
          <p:nvPr>
            <p:ph type="body" sz="quarter" idx="30"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59" name="Picture Placeholder 18"/>
          <p:cNvSpPr>
            <a:spLocks noGrp="1"/>
          </p:cNvSpPr>
          <p:nvPr>
            <p:ph type="pic" sz="quarter" idx="39"/>
          </p:nvPr>
        </p:nvSpPr>
        <p:spPr>
          <a:xfrm>
            <a:off x="539393" y="2380504"/>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60" name="Text Placeholder 23"/>
          <p:cNvSpPr>
            <a:spLocks noGrp="1"/>
          </p:cNvSpPr>
          <p:nvPr>
            <p:ph type="body" sz="quarter" idx="40" hasCustomPrompt="1"/>
          </p:nvPr>
        </p:nvSpPr>
        <p:spPr>
          <a:xfrm>
            <a:off x="1982494" y="2589084"/>
            <a:ext cx="4211193"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61" name="Text Placeholder 26"/>
          <p:cNvSpPr>
            <a:spLocks noGrp="1"/>
          </p:cNvSpPr>
          <p:nvPr>
            <p:ph type="body" sz="quarter" idx="41" hasCustomPrompt="1"/>
          </p:nvPr>
        </p:nvSpPr>
        <p:spPr>
          <a:xfrm>
            <a:off x="1982494" y="2971049"/>
            <a:ext cx="421119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62" name="Text Placeholder 30"/>
          <p:cNvSpPr>
            <a:spLocks noGrp="1"/>
          </p:cNvSpPr>
          <p:nvPr>
            <p:ph type="body" sz="quarter" idx="42" hasCustomPrompt="1"/>
          </p:nvPr>
        </p:nvSpPr>
        <p:spPr>
          <a:xfrm>
            <a:off x="1982494" y="3356105"/>
            <a:ext cx="4211192" cy="727754"/>
          </a:xfrm>
          <a:prstGeom prst="rect">
            <a:avLst/>
          </a:prstGeom>
        </p:spPr>
        <p:txBody>
          <a:bodyPr vert="horz" lIns="91111" tIns="45555" rIns="91111" bIns="45555"/>
          <a:lstStyle>
            <a:lvl1pPr marL="0" indent="0" algn="l">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Georgia"/>
                <a:ea typeface="Georgia"/>
                <a:cs typeface="Georgia"/>
                <a:sym typeface="Georgia"/>
              </a:rPr>
              <a:t>Short description +/- 100 Characters</a:t>
            </a:r>
            <a:endParaRPr lang="en-US" dirty="0"/>
          </a:p>
        </p:txBody>
      </p:sp>
      <p:sp>
        <p:nvSpPr>
          <p:cNvPr id="63" name="Picture Placeholder 18"/>
          <p:cNvSpPr>
            <a:spLocks noGrp="1"/>
          </p:cNvSpPr>
          <p:nvPr>
            <p:ph type="pic" sz="quarter" idx="43"/>
          </p:nvPr>
        </p:nvSpPr>
        <p:spPr>
          <a:xfrm>
            <a:off x="6755837" y="2380504"/>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64" name="Text Placeholder 23"/>
          <p:cNvSpPr>
            <a:spLocks noGrp="1"/>
          </p:cNvSpPr>
          <p:nvPr>
            <p:ph type="body" sz="quarter" idx="44" hasCustomPrompt="1"/>
          </p:nvPr>
        </p:nvSpPr>
        <p:spPr>
          <a:xfrm>
            <a:off x="8208885" y="2589084"/>
            <a:ext cx="4191564"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65" name="Text Placeholder 26"/>
          <p:cNvSpPr>
            <a:spLocks noGrp="1"/>
          </p:cNvSpPr>
          <p:nvPr>
            <p:ph type="body" sz="quarter" idx="45" hasCustomPrompt="1"/>
          </p:nvPr>
        </p:nvSpPr>
        <p:spPr>
          <a:xfrm>
            <a:off x="8208886" y="2971049"/>
            <a:ext cx="419156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66" name="Text Placeholder 30"/>
          <p:cNvSpPr>
            <a:spLocks noGrp="1"/>
          </p:cNvSpPr>
          <p:nvPr>
            <p:ph type="body" sz="quarter" idx="46" hasCustomPrompt="1"/>
          </p:nvPr>
        </p:nvSpPr>
        <p:spPr>
          <a:xfrm>
            <a:off x="8208887" y="3356105"/>
            <a:ext cx="4191563" cy="727754"/>
          </a:xfrm>
          <a:prstGeom prst="rect">
            <a:avLst/>
          </a:prstGeom>
        </p:spPr>
        <p:txBody>
          <a:bodyPr vert="horz" lIns="91111" tIns="45555" rIns="91111" bIns="45555"/>
          <a:lstStyle>
            <a:lvl1pPr marL="0" indent="0">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103" name="Picture Placeholder 18"/>
          <p:cNvSpPr>
            <a:spLocks noGrp="1"/>
          </p:cNvSpPr>
          <p:nvPr>
            <p:ph type="pic" sz="quarter" idx="47"/>
          </p:nvPr>
        </p:nvSpPr>
        <p:spPr>
          <a:xfrm>
            <a:off x="550687" y="469646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4" name="Text Placeholder 23"/>
          <p:cNvSpPr>
            <a:spLocks noGrp="1"/>
          </p:cNvSpPr>
          <p:nvPr>
            <p:ph type="body" sz="quarter" idx="48" hasCustomPrompt="1"/>
          </p:nvPr>
        </p:nvSpPr>
        <p:spPr>
          <a:xfrm>
            <a:off x="1993788" y="4905048"/>
            <a:ext cx="4211193"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105" name="Text Placeholder 26"/>
          <p:cNvSpPr>
            <a:spLocks noGrp="1"/>
          </p:cNvSpPr>
          <p:nvPr>
            <p:ph type="body" sz="quarter" idx="49" hasCustomPrompt="1"/>
          </p:nvPr>
        </p:nvSpPr>
        <p:spPr>
          <a:xfrm>
            <a:off x="1993788" y="5287013"/>
            <a:ext cx="421119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106" name="Text Placeholder 30"/>
          <p:cNvSpPr>
            <a:spLocks noGrp="1"/>
          </p:cNvSpPr>
          <p:nvPr>
            <p:ph type="body" sz="quarter" idx="50" hasCustomPrompt="1"/>
          </p:nvPr>
        </p:nvSpPr>
        <p:spPr>
          <a:xfrm>
            <a:off x="1993789" y="5672069"/>
            <a:ext cx="4211192" cy="727754"/>
          </a:xfrm>
          <a:prstGeom prst="rect">
            <a:avLst/>
          </a:prstGeom>
        </p:spPr>
        <p:txBody>
          <a:bodyPr vert="horz" lIns="91111" tIns="45555" rIns="91111" bIns="45555"/>
          <a:lstStyle>
            <a:lvl1pPr marL="0" indent="0" algn="l">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Georgia"/>
                <a:ea typeface="Georgia"/>
                <a:cs typeface="Georgia"/>
                <a:sym typeface="Georgia"/>
              </a:rPr>
              <a:t>Short description +/- 100 Characters</a:t>
            </a:r>
            <a:endParaRPr lang="en-US" dirty="0"/>
          </a:p>
        </p:txBody>
      </p:sp>
      <p:sp>
        <p:nvSpPr>
          <p:cNvPr id="107" name="Picture Placeholder 18"/>
          <p:cNvSpPr>
            <a:spLocks noGrp="1"/>
          </p:cNvSpPr>
          <p:nvPr>
            <p:ph type="pic" sz="quarter" idx="51"/>
          </p:nvPr>
        </p:nvSpPr>
        <p:spPr>
          <a:xfrm>
            <a:off x="6767131" y="469646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8" name="Text Placeholder 23"/>
          <p:cNvSpPr>
            <a:spLocks noGrp="1"/>
          </p:cNvSpPr>
          <p:nvPr>
            <p:ph type="body" sz="quarter" idx="52" hasCustomPrompt="1"/>
          </p:nvPr>
        </p:nvSpPr>
        <p:spPr>
          <a:xfrm>
            <a:off x="8220180" y="4905048"/>
            <a:ext cx="4191564"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109" name="Text Placeholder 26"/>
          <p:cNvSpPr>
            <a:spLocks noGrp="1"/>
          </p:cNvSpPr>
          <p:nvPr>
            <p:ph type="body" sz="quarter" idx="53" hasCustomPrompt="1"/>
          </p:nvPr>
        </p:nvSpPr>
        <p:spPr>
          <a:xfrm>
            <a:off x="8220180" y="5287013"/>
            <a:ext cx="419156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110" name="Text Placeholder 30"/>
          <p:cNvSpPr>
            <a:spLocks noGrp="1"/>
          </p:cNvSpPr>
          <p:nvPr>
            <p:ph type="body" sz="quarter" idx="54" hasCustomPrompt="1"/>
          </p:nvPr>
        </p:nvSpPr>
        <p:spPr>
          <a:xfrm>
            <a:off x="8220181" y="5672069"/>
            <a:ext cx="4191563" cy="727754"/>
          </a:xfrm>
          <a:prstGeom prst="rect">
            <a:avLst/>
          </a:prstGeom>
        </p:spPr>
        <p:txBody>
          <a:bodyPr vert="horz" lIns="91111" tIns="45555" rIns="91111" bIns="45555"/>
          <a:lstStyle>
            <a:lvl1pPr marL="0" indent="0">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119" name="Picture Placeholder 18"/>
          <p:cNvSpPr>
            <a:spLocks noGrp="1"/>
          </p:cNvSpPr>
          <p:nvPr>
            <p:ph type="pic" sz="quarter" idx="55"/>
          </p:nvPr>
        </p:nvSpPr>
        <p:spPr>
          <a:xfrm>
            <a:off x="561982" y="704378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20" name="Text Placeholder 23"/>
          <p:cNvSpPr>
            <a:spLocks noGrp="1"/>
          </p:cNvSpPr>
          <p:nvPr>
            <p:ph type="body" sz="quarter" idx="56" hasCustomPrompt="1"/>
          </p:nvPr>
        </p:nvSpPr>
        <p:spPr>
          <a:xfrm>
            <a:off x="2005083" y="7252368"/>
            <a:ext cx="4211193"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121" name="Text Placeholder 26"/>
          <p:cNvSpPr>
            <a:spLocks noGrp="1"/>
          </p:cNvSpPr>
          <p:nvPr>
            <p:ph type="body" sz="quarter" idx="57" hasCustomPrompt="1"/>
          </p:nvPr>
        </p:nvSpPr>
        <p:spPr>
          <a:xfrm>
            <a:off x="2005083" y="7634333"/>
            <a:ext cx="421119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122" name="Text Placeholder 30"/>
          <p:cNvSpPr>
            <a:spLocks noGrp="1"/>
          </p:cNvSpPr>
          <p:nvPr>
            <p:ph type="body" sz="quarter" idx="58" hasCustomPrompt="1"/>
          </p:nvPr>
        </p:nvSpPr>
        <p:spPr>
          <a:xfrm>
            <a:off x="2005083" y="8019389"/>
            <a:ext cx="4211192" cy="727754"/>
          </a:xfrm>
          <a:prstGeom prst="rect">
            <a:avLst/>
          </a:prstGeom>
        </p:spPr>
        <p:txBody>
          <a:bodyPr vert="horz" lIns="91111" tIns="45555" rIns="91111" bIns="45555"/>
          <a:lstStyle>
            <a:lvl1pPr marL="0" indent="0" algn="l">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Georgia"/>
                <a:ea typeface="Georgia"/>
                <a:cs typeface="Georgia"/>
                <a:sym typeface="Georgia"/>
              </a:rPr>
              <a:t>Short description +/- 100 Characters</a:t>
            </a:r>
            <a:endParaRPr lang="en-US" dirty="0"/>
          </a:p>
        </p:txBody>
      </p:sp>
      <p:sp>
        <p:nvSpPr>
          <p:cNvPr id="123" name="Picture Placeholder 18"/>
          <p:cNvSpPr>
            <a:spLocks noGrp="1"/>
          </p:cNvSpPr>
          <p:nvPr>
            <p:ph type="pic" sz="quarter" idx="59"/>
          </p:nvPr>
        </p:nvSpPr>
        <p:spPr>
          <a:xfrm>
            <a:off x="6778426" y="704378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24" name="Text Placeholder 23"/>
          <p:cNvSpPr>
            <a:spLocks noGrp="1"/>
          </p:cNvSpPr>
          <p:nvPr>
            <p:ph type="body" sz="quarter" idx="60" hasCustomPrompt="1"/>
          </p:nvPr>
        </p:nvSpPr>
        <p:spPr>
          <a:xfrm>
            <a:off x="8231474" y="7252368"/>
            <a:ext cx="4191564"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125" name="Text Placeholder 26"/>
          <p:cNvSpPr>
            <a:spLocks noGrp="1"/>
          </p:cNvSpPr>
          <p:nvPr>
            <p:ph type="body" sz="quarter" idx="61" hasCustomPrompt="1"/>
          </p:nvPr>
        </p:nvSpPr>
        <p:spPr>
          <a:xfrm>
            <a:off x="8231475" y="7634333"/>
            <a:ext cx="419156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126" name="Text Placeholder 30"/>
          <p:cNvSpPr>
            <a:spLocks noGrp="1"/>
          </p:cNvSpPr>
          <p:nvPr>
            <p:ph type="body" sz="quarter" idx="62" hasCustomPrompt="1"/>
          </p:nvPr>
        </p:nvSpPr>
        <p:spPr>
          <a:xfrm>
            <a:off x="8231476" y="8019389"/>
            <a:ext cx="4191563" cy="727754"/>
          </a:xfrm>
          <a:prstGeom prst="rect">
            <a:avLst/>
          </a:prstGeom>
        </p:spPr>
        <p:txBody>
          <a:bodyPr vert="horz" lIns="91111" tIns="45555" rIns="91111" bIns="45555"/>
          <a:lstStyle>
            <a:lvl1pPr marL="0" indent="0">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Tree>
    <p:extLst>
      <p:ext uri="{BB962C8B-B14F-4D97-AF65-F5344CB8AC3E}">
        <p14:creationId xmlns:p14="http://schemas.microsoft.com/office/powerpoint/2010/main" val="277971276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43 - Two Column Layout With Image - White BG - Blue">
    <p:spTree>
      <p:nvGrpSpPr>
        <p:cNvPr id="1" name=""/>
        <p:cNvGrpSpPr/>
        <p:nvPr/>
      </p:nvGrpSpPr>
      <p:grpSpPr>
        <a:xfrm>
          <a:off x="0" y="0"/>
          <a:ext cx="0" cy="0"/>
          <a:chOff x="0" y="0"/>
          <a:chExt cx="0" cy="0"/>
        </a:xfrm>
      </p:grpSpPr>
      <p:pic>
        <p:nvPicPr>
          <p:cNvPr id="20" name="Picture 1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2F9DDB"/>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6" name="TextBox 15"/>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9"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1999"/>
            </a:lvl1pPr>
          </a:lstStyle>
          <a:p>
            <a:endParaRPr lang="en-GB" dirty="0"/>
          </a:p>
        </p:txBody>
      </p:sp>
      <p:sp>
        <p:nvSpPr>
          <p:cNvPr id="22"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1999"/>
            </a:lvl1pPr>
          </a:lstStyle>
          <a:p>
            <a:endParaRPr lang="en-GB" dirty="0"/>
          </a:p>
        </p:txBody>
      </p:sp>
      <p:sp>
        <p:nvSpPr>
          <p:cNvPr id="23"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25"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26" name="Text Placeholder 3"/>
          <p:cNvSpPr>
            <a:spLocks noGrp="1"/>
          </p:cNvSpPr>
          <p:nvPr>
            <p:ph type="body" sz="quarter" idx="30"/>
          </p:nvPr>
        </p:nvSpPr>
        <p:spPr>
          <a:xfrm>
            <a:off x="439127" y="4738892"/>
            <a:ext cx="5834857" cy="4626064"/>
          </a:xfrm>
          <a:prstGeom prst="rect">
            <a:avLst/>
          </a:prstGeom>
        </p:spPr>
        <p:txBody>
          <a:bodyPr vert="horz"/>
          <a:lstStyle>
            <a:lvl1pPr marL="285607" indent="-285607">
              <a:buFont typeface="Arial"/>
              <a:buChar char="•"/>
              <a:defRPr sz="1699">
                <a:latin typeface="Georgia"/>
                <a:cs typeface="Georgia"/>
              </a:defRPr>
            </a:lvl1pPr>
            <a:lvl2pPr marL="933301" indent="-285607">
              <a:buFont typeface="Arial"/>
              <a:buChar char="•"/>
              <a:defRPr sz="1699">
                <a:latin typeface="Georgia"/>
                <a:cs typeface="Georgia"/>
              </a:defRPr>
            </a:lvl2pPr>
            <a:lvl3pPr marL="1580996" indent="-285607">
              <a:buFont typeface="Arial"/>
              <a:buChar char="•"/>
              <a:defRPr sz="1699">
                <a:latin typeface="Georgia"/>
                <a:cs typeface="Georgia"/>
              </a:defRPr>
            </a:lvl3pPr>
            <a:lvl4pPr marL="2228690" indent="-285607">
              <a:buFont typeface="Arial"/>
              <a:buChar char="•"/>
              <a:defRPr sz="1699">
                <a:latin typeface="Georgia"/>
                <a:cs typeface="Georgia"/>
              </a:defRPr>
            </a:lvl4pPr>
            <a:lvl5pPr marL="2876384" indent="-285607">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2"/>
          </p:nvPr>
        </p:nvSpPr>
        <p:spPr>
          <a:xfrm>
            <a:off x="6650945" y="4738892"/>
            <a:ext cx="5834857" cy="4626064"/>
          </a:xfrm>
          <a:prstGeom prst="rect">
            <a:avLst/>
          </a:prstGeom>
        </p:spPr>
        <p:txBody>
          <a:bodyPr vert="horz"/>
          <a:lstStyle>
            <a:lvl1pPr marL="285607" indent="-285607">
              <a:buFont typeface="Arial"/>
              <a:buChar char="•"/>
              <a:defRPr sz="1699">
                <a:latin typeface="Georgia"/>
                <a:cs typeface="Georgia"/>
              </a:defRPr>
            </a:lvl1pPr>
            <a:lvl2pPr marL="933301" indent="-285607">
              <a:buFont typeface="Arial"/>
              <a:buChar char="•"/>
              <a:defRPr sz="1699">
                <a:latin typeface="Georgia"/>
                <a:cs typeface="Georgia"/>
              </a:defRPr>
            </a:lvl2pPr>
            <a:lvl3pPr marL="1580996" indent="-285607">
              <a:buFont typeface="Arial"/>
              <a:buChar char="•"/>
              <a:defRPr sz="1699">
                <a:latin typeface="Georgia"/>
                <a:cs typeface="Georgia"/>
              </a:defRPr>
            </a:lvl3pPr>
            <a:lvl4pPr marL="2228690" indent="-285607">
              <a:buFont typeface="Arial"/>
              <a:buChar char="•"/>
              <a:defRPr sz="1699">
                <a:latin typeface="Georgia"/>
                <a:cs typeface="Georgia"/>
              </a:defRPr>
            </a:lvl4pPr>
            <a:lvl5pPr marL="2876384" indent="-285607">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Rectangle 12"/>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85654091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44 - Four Fields Layout - White BG - Blue">
    <p:spTree>
      <p:nvGrpSpPr>
        <p:cNvPr id="1" name=""/>
        <p:cNvGrpSpPr/>
        <p:nvPr/>
      </p:nvGrpSpPr>
      <p:grpSpPr>
        <a:xfrm>
          <a:off x="0" y="0"/>
          <a:ext cx="0" cy="0"/>
          <a:chOff x="0" y="0"/>
          <a:chExt cx="0" cy="0"/>
        </a:xfrm>
      </p:grpSpPr>
      <p:pic>
        <p:nvPicPr>
          <p:cNvPr id="19" name="Picture 1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2F9DDB"/>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6" name="TextBox 15"/>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8"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20"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22"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23"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25" name="Text Placeholder 3"/>
          <p:cNvSpPr>
            <a:spLocks noGrp="1"/>
          </p:cNvSpPr>
          <p:nvPr>
            <p:ph type="body" sz="quarter" idx="30"/>
          </p:nvPr>
        </p:nvSpPr>
        <p:spPr>
          <a:xfrm>
            <a:off x="439127" y="2668956"/>
            <a:ext cx="5834857" cy="2680730"/>
          </a:xfrm>
          <a:prstGeom prst="rect">
            <a:avLst/>
          </a:prstGeom>
        </p:spPr>
        <p:txBody>
          <a:bodyPr vert="horz"/>
          <a:lstStyle>
            <a:lvl1pPr marL="285607" indent="-285607">
              <a:buClr>
                <a:srgbClr val="3FB2E8"/>
              </a:buClr>
              <a:buFont typeface="Arial"/>
              <a:buChar char="•"/>
              <a:defRPr sz="1699">
                <a:latin typeface="Georgia"/>
                <a:cs typeface="Georgia"/>
              </a:defRPr>
            </a:lvl1pPr>
            <a:lvl2pPr marL="933301" indent="-285607">
              <a:buClr>
                <a:srgbClr val="3FB2E8"/>
              </a:buClr>
              <a:buFont typeface="Arial"/>
              <a:buChar char="•"/>
              <a:defRPr sz="1699">
                <a:latin typeface="Georgia"/>
                <a:cs typeface="Georgia"/>
              </a:defRPr>
            </a:lvl2pPr>
            <a:lvl3pPr marL="1580996" indent="-285607">
              <a:buClr>
                <a:srgbClr val="3FB2E8"/>
              </a:buClr>
              <a:buFont typeface="Arial"/>
              <a:buChar char="•"/>
              <a:defRPr sz="1699">
                <a:latin typeface="Georgia"/>
                <a:cs typeface="Georgia"/>
              </a:defRPr>
            </a:lvl3pPr>
            <a:lvl4pPr marL="2228690" indent="-285607">
              <a:buClr>
                <a:srgbClr val="3FB2E8"/>
              </a:buClr>
              <a:buFont typeface="Arial"/>
              <a:buChar char="•"/>
              <a:defRPr sz="1699">
                <a:latin typeface="Georgia"/>
                <a:cs typeface="Georgia"/>
              </a:defRPr>
            </a:lvl4pPr>
            <a:lvl5pPr marL="2876384" indent="-285607">
              <a:buClr>
                <a:srgbClr val="3FB2E8"/>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3"/>
          <p:cNvSpPr>
            <a:spLocks noGrp="1"/>
          </p:cNvSpPr>
          <p:nvPr>
            <p:ph type="body" sz="quarter" idx="32"/>
          </p:nvPr>
        </p:nvSpPr>
        <p:spPr>
          <a:xfrm>
            <a:off x="6650945" y="2668956"/>
            <a:ext cx="5834857" cy="2680730"/>
          </a:xfrm>
          <a:prstGeom prst="rect">
            <a:avLst/>
          </a:prstGeom>
        </p:spPr>
        <p:txBody>
          <a:bodyPr vert="horz"/>
          <a:lstStyle>
            <a:lvl1pPr marL="285607" indent="-285607">
              <a:buClr>
                <a:srgbClr val="3FB2E8"/>
              </a:buClr>
              <a:buFont typeface="Arial"/>
              <a:buChar char="•"/>
              <a:defRPr sz="1699">
                <a:latin typeface="Georgia"/>
                <a:cs typeface="Georgia"/>
              </a:defRPr>
            </a:lvl1pPr>
            <a:lvl2pPr marL="933301" indent="-285607">
              <a:buClr>
                <a:srgbClr val="3FB2E8"/>
              </a:buClr>
              <a:buFont typeface="Arial"/>
              <a:buChar char="•"/>
              <a:defRPr sz="1699">
                <a:latin typeface="Georgia"/>
                <a:cs typeface="Georgia"/>
              </a:defRPr>
            </a:lvl2pPr>
            <a:lvl3pPr marL="1580996" indent="-285607">
              <a:buClr>
                <a:srgbClr val="3FB2E8"/>
              </a:buClr>
              <a:buFont typeface="Arial"/>
              <a:buChar char="•"/>
              <a:defRPr sz="1699">
                <a:latin typeface="Georgia"/>
                <a:cs typeface="Georgia"/>
              </a:defRPr>
            </a:lvl3pPr>
            <a:lvl4pPr marL="2228690" indent="-285607">
              <a:buClr>
                <a:srgbClr val="3FB2E8"/>
              </a:buClr>
              <a:buFont typeface="Arial"/>
              <a:buChar char="•"/>
              <a:defRPr sz="1699">
                <a:latin typeface="Georgia"/>
                <a:cs typeface="Georgia"/>
              </a:defRPr>
            </a:lvl4pPr>
            <a:lvl5pPr marL="2876384" indent="-285607">
              <a:buClr>
                <a:srgbClr val="3FB2E8"/>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44"/>
          </p:nvPr>
        </p:nvSpPr>
        <p:spPr>
          <a:xfrm>
            <a:off x="439127" y="6664943"/>
            <a:ext cx="5834857" cy="2680730"/>
          </a:xfrm>
          <a:prstGeom prst="rect">
            <a:avLst/>
          </a:prstGeom>
        </p:spPr>
        <p:txBody>
          <a:bodyPr vert="horz"/>
          <a:lstStyle>
            <a:lvl1pPr marL="285607" indent="-285607">
              <a:buClr>
                <a:srgbClr val="3FB2E8"/>
              </a:buClr>
              <a:buFont typeface="Arial"/>
              <a:buChar char="•"/>
              <a:defRPr sz="1699">
                <a:latin typeface="Georgia"/>
                <a:cs typeface="Georgia"/>
              </a:defRPr>
            </a:lvl1pPr>
            <a:lvl2pPr marL="933301" indent="-285607">
              <a:buClr>
                <a:srgbClr val="3FB2E8"/>
              </a:buClr>
              <a:buFont typeface="Arial"/>
              <a:buChar char="•"/>
              <a:defRPr sz="1699">
                <a:latin typeface="Georgia"/>
                <a:cs typeface="Georgia"/>
              </a:defRPr>
            </a:lvl2pPr>
            <a:lvl3pPr marL="1580996" indent="-285607">
              <a:buClr>
                <a:srgbClr val="3FB2E8"/>
              </a:buClr>
              <a:buFont typeface="Arial"/>
              <a:buChar char="•"/>
              <a:defRPr sz="1699">
                <a:latin typeface="Georgia"/>
                <a:cs typeface="Georgia"/>
              </a:defRPr>
            </a:lvl3pPr>
            <a:lvl4pPr marL="2228690" indent="-285607">
              <a:buClr>
                <a:srgbClr val="3FB2E8"/>
              </a:buClr>
              <a:buFont typeface="Arial"/>
              <a:buChar char="•"/>
              <a:defRPr sz="1699">
                <a:latin typeface="Georgia"/>
                <a:cs typeface="Georgia"/>
              </a:defRPr>
            </a:lvl4pPr>
            <a:lvl5pPr marL="2876384" indent="-285607">
              <a:buClr>
                <a:srgbClr val="3FB2E8"/>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3"/>
          <p:cNvSpPr>
            <a:spLocks noGrp="1"/>
          </p:cNvSpPr>
          <p:nvPr>
            <p:ph type="body" sz="quarter" idx="45"/>
          </p:nvPr>
        </p:nvSpPr>
        <p:spPr>
          <a:xfrm>
            <a:off x="6650945" y="6664943"/>
            <a:ext cx="5834857" cy="2680730"/>
          </a:xfrm>
          <a:prstGeom prst="rect">
            <a:avLst/>
          </a:prstGeom>
        </p:spPr>
        <p:txBody>
          <a:bodyPr vert="horz"/>
          <a:lstStyle>
            <a:lvl1pPr marL="285607" indent="-285607">
              <a:buClr>
                <a:srgbClr val="3FB2E8"/>
              </a:buClr>
              <a:buFont typeface="Arial"/>
              <a:buChar char="•"/>
              <a:defRPr sz="1699">
                <a:latin typeface="Georgia"/>
                <a:cs typeface="Georgia"/>
              </a:defRPr>
            </a:lvl1pPr>
            <a:lvl2pPr marL="933301" indent="-285607">
              <a:buClr>
                <a:srgbClr val="3FB2E8"/>
              </a:buClr>
              <a:buFont typeface="Arial"/>
              <a:buChar char="•"/>
              <a:defRPr sz="1699">
                <a:latin typeface="Georgia"/>
                <a:cs typeface="Georgia"/>
              </a:defRPr>
            </a:lvl2pPr>
            <a:lvl3pPr marL="1580996" indent="-285607">
              <a:buClr>
                <a:srgbClr val="3FB2E8"/>
              </a:buClr>
              <a:buFont typeface="Arial"/>
              <a:buChar char="•"/>
              <a:defRPr sz="1699">
                <a:latin typeface="Georgia"/>
                <a:cs typeface="Georgia"/>
              </a:defRPr>
            </a:lvl3pPr>
            <a:lvl4pPr marL="2228690" indent="-285607">
              <a:buClr>
                <a:srgbClr val="3FB2E8"/>
              </a:buClr>
              <a:buFont typeface="Arial"/>
              <a:buChar char="•"/>
              <a:defRPr sz="1699">
                <a:latin typeface="Georgia"/>
                <a:cs typeface="Georgia"/>
              </a:defRPr>
            </a:lvl4pPr>
            <a:lvl5pPr marL="2876384" indent="-285607">
              <a:buClr>
                <a:srgbClr val="3FB2E8"/>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Rectangle 20"/>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31730126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45 - Text &amp; Bullets - White BG - Blue">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2F9DDB"/>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9" name="Text Placeholder 3"/>
          <p:cNvSpPr>
            <a:spLocks noGrp="1"/>
          </p:cNvSpPr>
          <p:nvPr>
            <p:ph type="body" sz="quarter" idx="30"/>
          </p:nvPr>
        </p:nvSpPr>
        <p:spPr>
          <a:xfrm>
            <a:off x="439127" y="2668956"/>
            <a:ext cx="12044384" cy="6696000"/>
          </a:xfrm>
          <a:prstGeom prst="rect">
            <a:avLst/>
          </a:prstGeom>
        </p:spPr>
        <p:txBody>
          <a:bodyPr vert="horz"/>
          <a:lstStyle>
            <a:lvl1pPr marL="285607" indent="-285607">
              <a:buClr>
                <a:srgbClr val="3FB2E8"/>
              </a:buClr>
              <a:buFont typeface="Arial"/>
              <a:buChar char="•"/>
              <a:defRPr sz="1699">
                <a:latin typeface="Georgia"/>
                <a:cs typeface="Georgia"/>
              </a:defRPr>
            </a:lvl1pPr>
            <a:lvl2pPr marL="933301" indent="-285607">
              <a:buClr>
                <a:srgbClr val="3FB2E8"/>
              </a:buClr>
              <a:buFont typeface="Arial"/>
              <a:buChar char="•"/>
              <a:defRPr sz="1699">
                <a:latin typeface="Georgia"/>
                <a:cs typeface="Georgia"/>
              </a:defRPr>
            </a:lvl2pPr>
            <a:lvl3pPr marL="1580996" indent="-285607">
              <a:buClr>
                <a:srgbClr val="3FB2E8"/>
              </a:buClr>
              <a:buFont typeface="Arial"/>
              <a:buChar char="•"/>
              <a:defRPr sz="1699">
                <a:latin typeface="Georgia"/>
                <a:cs typeface="Georgia"/>
              </a:defRPr>
            </a:lvl3pPr>
            <a:lvl4pPr marL="2228690" indent="-285607">
              <a:buClr>
                <a:srgbClr val="3FB2E8"/>
              </a:buClr>
              <a:buFont typeface="Arial"/>
              <a:buChar char="•"/>
              <a:defRPr sz="1699">
                <a:latin typeface="Georgia"/>
                <a:cs typeface="Georgia"/>
              </a:defRPr>
            </a:lvl4pPr>
            <a:lvl5pPr marL="2876384" indent="-285607">
              <a:buClr>
                <a:srgbClr val="3FB2E8"/>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11" name="Rectangle 10"/>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69201857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46 - Blank - White BG - Blue">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6" name="Shape 120"/>
          <p:cNvSpPr/>
          <p:nvPr userDrawn="1"/>
        </p:nvSpPr>
        <p:spPr>
          <a:xfrm>
            <a:off x="555259" y="1715150"/>
            <a:ext cx="633141" cy="37575"/>
          </a:xfrm>
          <a:prstGeom prst="rect">
            <a:avLst/>
          </a:prstGeom>
          <a:solidFill>
            <a:srgbClr val="3FB2E8"/>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0"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3FB2E8"/>
                </a:solidFill>
                <a:latin typeface="+mj-lt"/>
                <a:cs typeface="BentonSans Book"/>
              </a:defRPr>
            </a:lvl1pPr>
          </a:lstStyle>
          <a:p>
            <a:pPr lvl="0"/>
            <a:r>
              <a:rPr lang="en-US" dirty="0"/>
              <a:t>CATEGORY</a:t>
            </a:r>
          </a:p>
        </p:txBody>
      </p:sp>
      <p:sp>
        <p:nvSpPr>
          <p:cNvPr id="11" name="Text Placeholder 10"/>
          <p:cNvSpPr>
            <a:spLocks noGrp="1"/>
          </p:cNvSpPr>
          <p:nvPr>
            <p:ph type="body" sz="quarter" idx="24"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7" name="Rectangle 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84280333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47 - Blank - Colored BG - Blue">
    <p:spTree>
      <p:nvGrpSpPr>
        <p:cNvPr id="1" name=""/>
        <p:cNvGrpSpPr/>
        <p:nvPr/>
      </p:nvGrpSpPr>
      <p:grpSpPr>
        <a:xfrm>
          <a:off x="0" y="0"/>
          <a:ext cx="0" cy="0"/>
          <a:chOff x="0" y="0"/>
          <a:chExt cx="0" cy="0"/>
        </a:xfrm>
      </p:grpSpPr>
      <p:sp>
        <p:nvSpPr>
          <p:cNvPr id="30" name="Shape 299"/>
          <p:cNvSpPr/>
          <p:nvPr userDrawn="1"/>
        </p:nvSpPr>
        <p:spPr>
          <a:xfrm>
            <a:off x="2" y="2"/>
            <a:ext cx="13014360" cy="9760585"/>
          </a:xfrm>
          <a:prstGeom prst="rect">
            <a:avLst/>
          </a:prstGeom>
          <a:gradFill>
            <a:gsLst>
              <a:gs pos="0">
                <a:srgbClr val="2F9DDB">
                  <a:alpha val="84858"/>
                </a:srgbClr>
              </a:gs>
              <a:gs pos="100000">
                <a:srgbClr val="009DDB">
                  <a:alpha val="84858"/>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7" name="Shape 93"/>
          <p:cNvSpPr/>
          <p:nvPr userDrawn="1"/>
        </p:nvSpPr>
        <p:spPr>
          <a:xfrm>
            <a:off x="552445" y="171515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28"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29"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pic>
        <p:nvPicPr>
          <p:cNvPr id="36" name="Picture 35"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9" name="Rectangle 8"/>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127942789"/>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48 - Casestudy - Colored BG - Blue">
    <p:spTree>
      <p:nvGrpSpPr>
        <p:cNvPr id="1" name=""/>
        <p:cNvGrpSpPr/>
        <p:nvPr/>
      </p:nvGrpSpPr>
      <p:grpSpPr>
        <a:xfrm>
          <a:off x="0" y="0"/>
          <a:ext cx="0" cy="0"/>
          <a:chOff x="0" y="0"/>
          <a:chExt cx="0" cy="0"/>
        </a:xfrm>
      </p:grpSpPr>
      <p:sp>
        <p:nvSpPr>
          <p:cNvPr id="8" name="Shape 299"/>
          <p:cNvSpPr/>
          <p:nvPr userDrawn="1"/>
        </p:nvSpPr>
        <p:spPr>
          <a:xfrm>
            <a:off x="1" y="2"/>
            <a:ext cx="7445722" cy="9760585"/>
          </a:xfrm>
          <a:prstGeom prst="rect">
            <a:avLst/>
          </a:prstGeom>
          <a:gradFill>
            <a:gsLst>
              <a:gs pos="0">
                <a:srgbClr val="2F9DDB">
                  <a:alpha val="84858"/>
                </a:srgbClr>
              </a:gs>
              <a:gs pos="100000">
                <a:srgbClr val="009DDB">
                  <a:alpha val="84858"/>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5" name="Text Placeholder 19"/>
          <p:cNvSpPr>
            <a:spLocks noGrp="1"/>
          </p:cNvSpPr>
          <p:nvPr>
            <p:ph type="body" sz="quarter" idx="20" hasCustomPrompt="1"/>
          </p:nvPr>
        </p:nvSpPr>
        <p:spPr>
          <a:xfrm>
            <a:off x="439127" y="283467"/>
            <a:ext cx="6525676"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7" y="509397"/>
            <a:ext cx="2624374" cy="617520"/>
          </a:xfrm>
          <a:prstGeom prst="rect">
            <a:avLst/>
          </a:prstGeom>
          <a:noFill/>
        </p:spPr>
      </p:pic>
      <p:sp>
        <p:nvSpPr>
          <p:cNvPr id="7"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0" name="TextBox 9"/>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9"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Font typeface="Arial"/>
              <a:buChar char="•"/>
              <a:defRPr sz="1699">
                <a:solidFill>
                  <a:schemeClr val="bg1"/>
                </a:solidFill>
                <a:latin typeface="Georgia"/>
                <a:cs typeface="Georgia"/>
              </a:defRPr>
            </a:lvl1pPr>
            <a:lvl2pPr marL="933301" indent="-285607">
              <a:buFont typeface="Arial"/>
              <a:buChar char="•"/>
              <a:defRPr sz="1699">
                <a:solidFill>
                  <a:schemeClr val="bg1"/>
                </a:solidFill>
                <a:latin typeface="Georgia"/>
                <a:cs typeface="Georgia"/>
              </a:defRPr>
            </a:lvl2pPr>
            <a:lvl3pPr marL="1580996" indent="-285607">
              <a:buFont typeface="Arial"/>
              <a:buChar char="•"/>
              <a:defRPr sz="1699">
                <a:solidFill>
                  <a:schemeClr val="bg1"/>
                </a:solidFill>
                <a:latin typeface="Georgia"/>
                <a:cs typeface="Georgia"/>
              </a:defRPr>
            </a:lvl3pPr>
            <a:lvl4pPr marL="2228690" indent="-285607">
              <a:buFont typeface="Arial"/>
              <a:buChar char="•"/>
              <a:defRPr sz="1699">
                <a:solidFill>
                  <a:schemeClr val="bg1"/>
                </a:solidFill>
                <a:latin typeface="Georgia"/>
                <a:cs typeface="Georgia"/>
              </a:defRPr>
            </a:lvl4pPr>
            <a:lvl5pPr marL="2876384" indent="-285607">
              <a:buFont typeface="Arial"/>
              <a:buChar char="•"/>
              <a:defRPr sz="1699">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Rectangle 10"/>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3864599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49 - Casestudy - White BG - Blue">
    <p:spTree>
      <p:nvGrpSpPr>
        <p:cNvPr id="1" name=""/>
        <p:cNvGrpSpPr/>
        <p:nvPr/>
      </p:nvGrpSpPr>
      <p:grpSpPr>
        <a:xfrm>
          <a:off x="0" y="0"/>
          <a:ext cx="0" cy="0"/>
          <a:chOff x="0" y="0"/>
          <a:chExt cx="0" cy="0"/>
        </a:xfrm>
      </p:grpSpPr>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7" y="509397"/>
            <a:ext cx="2624374" cy="617520"/>
          </a:xfrm>
          <a:prstGeom prst="rect">
            <a:avLst/>
          </a:prstGeom>
          <a:noFill/>
        </p:spPr>
      </p:pic>
      <p:sp>
        <p:nvSpPr>
          <p:cNvPr id="7"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9"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a:t>Case Study Title</a:t>
            </a:r>
            <a:endParaRPr lang="en-GB" dirty="0"/>
          </a:p>
        </p:txBody>
      </p:sp>
      <p:sp>
        <p:nvSpPr>
          <p:cNvPr id="11" name="Text Placeholder 19"/>
          <p:cNvSpPr>
            <a:spLocks noGrp="1"/>
          </p:cNvSpPr>
          <p:nvPr>
            <p:ph type="body" sz="quarter" idx="20" hasCustomPrompt="1"/>
          </p:nvPr>
        </p:nvSpPr>
        <p:spPr>
          <a:xfrm>
            <a:off x="439127" y="283467"/>
            <a:ext cx="6525676" cy="566383"/>
          </a:xfrm>
          <a:prstGeom prst="rect">
            <a:avLst/>
          </a:prstGeom>
        </p:spPr>
        <p:txBody>
          <a:bodyPr vert="horz" lIns="91111" tIns="45555" rIns="91111" bIns="45555" anchor="b">
            <a:normAutofit/>
          </a:bodyPr>
          <a:lstStyle>
            <a:lvl1pPr marL="0" indent="0">
              <a:buNone/>
              <a:defRPr sz="1499" b="1" cap="all" baseline="0">
                <a:solidFill>
                  <a:srgbClr val="3FB2E8"/>
                </a:solidFill>
                <a:latin typeface="+mj-lt"/>
                <a:cs typeface="BentonSans Book"/>
              </a:defRPr>
            </a:lvl1pPr>
          </a:lstStyle>
          <a:p>
            <a:pPr lvl="0"/>
            <a:r>
              <a:rPr lang="en-US" dirty="0"/>
              <a:t>CATEGORY</a:t>
            </a:r>
          </a:p>
        </p:txBody>
      </p:sp>
      <p:sp>
        <p:nvSpPr>
          <p:cNvPr id="10" name="TextBox 9"/>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8"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Clr>
                <a:srgbClr val="3FB2E8"/>
              </a:buClr>
              <a:buFont typeface="Arial"/>
              <a:buChar char="•"/>
              <a:defRPr sz="1699">
                <a:latin typeface="Georgia"/>
                <a:cs typeface="Georgia"/>
              </a:defRPr>
            </a:lvl1pPr>
            <a:lvl2pPr marL="933301" indent="-285607">
              <a:buClr>
                <a:srgbClr val="3FB2E8"/>
              </a:buClr>
              <a:buFont typeface="Arial"/>
              <a:buChar char="•"/>
              <a:defRPr sz="1699">
                <a:latin typeface="Georgia"/>
                <a:cs typeface="Georgia"/>
              </a:defRPr>
            </a:lvl2pPr>
            <a:lvl3pPr marL="1580996" indent="-285607">
              <a:buClr>
                <a:srgbClr val="3FB2E8"/>
              </a:buClr>
              <a:buFont typeface="Arial"/>
              <a:buChar char="•"/>
              <a:defRPr sz="1699">
                <a:latin typeface="Georgia"/>
                <a:cs typeface="Georgia"/>
              </a:defRPr>
            </a:lvl3pPr>
            <a:lvl4pPr marL="2228690" indent="-285607">
              <a:buClr>
                <a:srgbClr val="3FB2E8"/>
              </a:buClr>
              <a:buFont typeface="Arial"/>
              <a:buChar char="•"/>
              <a:defRPr sz="1699">
                <a:latin typeface="Georgia"/>
                <a:cs typeface="Georgia"/>
              </a:defRPr>
            </a:lvl4pPr>
            <a:lvl5pPr marL="2876384" indent="-285607">
              <a:buClr>
                <a:srgbClr val="3FB2E8"/>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Rectangle 11"/>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51084946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50 - Three Column Layout - Coloured BG - Red">
    <p:spTree>
      <p:nvGrpSpPr>
        <p:cNvPr id="1" name=""/>
        <p:cNvGrpSpPr/>
        <p:nvPr/>
      </p:nvGrpSpPr>
      <p:grpSpPr>
        <a:xfrm>
          <a:off x="0" y="0"/>
          <a:ext cx="0" cy="0"/>
          <a:chOff x="0" y="0"/>
          <a:chExt cx="0" cy="0"/>
        </a:xfrm>
      </p:grpSpPr>
      <p:sp>
        <p:nvSpPr>
          <p:cNvPr id="45" name="Shape 322"/>
          <p:cNvSpPr/>
          <p:nvPr userDrawn="1"/>
        </p:nvSpPr>
        <p:spPr>
          <a:xfrm>
            <a:off x="0" y="-6985"/>
            <a:ext cx="13074403" cy="9767570"/>
          </a:xfrm>
          <a:prstGeom prst="rect">
            <a:avLst/>
          </a:prstGeom>
          <a:gradFill>
            <a:gsLst>
              <a:gs pos="44283">
                <a:srgbClr val="ED5042">
                  <a:alpha val="84762"/>
                </a:srgbClr>
              </a:gs>
              <a:gs pos="100000">
                <a:srgbClr val="ED3E4F">
                  <a:alpha val="84762"/>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3" name="Shape 93"/>
          <p:cNvSpPr/>
          <p:nvPr userDrawn="1"/>
        </p:nvSpPr>
        <p:spPr>
          <a:xfrm>
            <a:off x="552445" y="171515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24"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25"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pic>
        <p:nvPicPr>
          <p:cNvPr id="19" name="Picture 18"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8" name="TextBox 1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17" name="Text Placeholder 3"/>
          <p:cNvSpPr>
            <a:spLocks noGrp="1"/>
          </p:cNvSpPr>
          <p:nvPr>
            <p:ph type="body" sz="quarter" idx="30"/>
          </p:nvPr>
        </p:nvSpPr>
        <p:spPr>
          <a:xfrm>
            <a:off x="439127" y="2668956"/>
            <a:ext cx="3817870"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1"/>
          </p:nvPr>
        </p:nvSpPr>
        <p:spPr>
          <a:xfrm>
            <a:off x="4574006" y="2668956"/>
            <a:ext cx="3818688"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3"/>
          <p:cNvSpPr>
            <a:spLocks noGrp="1"/>
          </p:cNvSpPr>
          <p:nvPr>
            <p:ph type="body" sz="quarter" idx="32"/>
          </p:nvPr>
        </p:nvSpPr>
        <p:spPr>
          <a:xfrm>
            <a:off x="8665642" y="2668956"/>
            <a:ext cx="3817870"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26" name="Text Placeholder 14"/>
          <p:cNvSpPr>
            <a:spLocks noGrp="1"/>
          </p:cNvSpPr>
          <p:nvPr>
            <p:ph type="body" sz="quarter" idx="24"/>
          </p:nvPr>
        </p:nvSpPr>
        <p:spPr>
          <a:xfrm>
            <a:off x="4574415"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14" name="Rectangle 13"/>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289975032"/>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51 - Three Column Layout - White BG - Red">
    <p:spTree>
      <p:nvGrpSpPr>
        <p:cNvPr id="1" name=""/>
        <p:cNvGrpSpPr/>
        <p:nvPr/>
      </p:nvGrpSpPr>
      <p:grpSpPr>
        <a:xfrm>
          <a:off x="0" y="0"/>
          <a:ext cx="0" cy="0"/>
          <a:chOff x="0" y="0"/>
          <a:chExt cx="0" cy="0"/>
        </a:xfrm>
      </p:grpSpPr>
      <p:pic>
        <p:nvPicPr>
          <p:cNvPr id="21" name="Picture 20"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ED5041"/>
          </a:solidFill>
          <a:ln w="12700">
            <a:miter lim="400000"/>
          </a:ln>
        </p:spPr>
        <p:txBody>
          <a:bodyPr lIns="0" tIns="0" rIns="0" bIns="0" anchor="ctr"/>
          <a:lstStyle/>
          <a:p>
            <a:pPr>
              <a:defRPr sz="2400">
                <a:solidFill>
                  <a:srgbClr val="F2AC00"/>
                </a:solidFill>
              </a:defRPr>
            </a:pPr>
            <a:endParaRPr sz="2399" dirty="0">
              <a:solidFill>
                <a:srgbClr val="EF6317"/>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9" name="Text Placeholder 3"/>
          <p:cNvSpPr>
            <a:spLocks noGrp="1"/>
          </p:cNvSpPr>
          <p:nvPr>
            <p:ph type="body" sz="quarter" idx="30"/>
          </p:nvPr>
        </p:nvSpPr>
        <p:spPr>
          <a:xfrm>
            <a:off x="439127" y="2668956"/>
            <a:ext cx="3817870" cy="6696000"/>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1"/>
          </p:nvPr>
        </p:nvSpPr>
        <p:spPr>
          <a:xfrm>
            <a:off x="4574006" y="2668956"/>
            <a:ext cx="3818688" cy="6696000"/>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3"/>
          <p:cNvSpPr>
            <a:spLocks noGrp="1"/>
          </p:cNvSpPr>
          <p:nvPr>
            <p:ph type="body" sz="quarter" idx="32"/>
          </p:nvPr>
        </p:nvSpPr>
        <p:spPr>
          <a:xfrm>
            <a:off x="8665642" y="2668956"/>
            <a:ext cx="3817870" cy="6696000"/>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25" name="Text Placeholder 14"/>
          <p:cNvSpPr>
            <a:spLocks noGrp="1"/>
          </p:cNvSpPr>
          <p:nvPr>
            <p:ph type="body" sz="quarter" idx="24"/>
          </p:nvPr>
        </p:nvSpPr>
        <p:spPr>
          <a:xfrm>
            <a:off x="4574415" y="1765241"/>
            <a:ext cx="3817870"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16" name="Rectangle 15"/>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4146244431"/>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52 - Three Column Layout With Image - White BG - Red">
    <p:spTree>
      <p:nvGrpSpPr>
        <p:cNvPr id="1" name=""/>
        <p:cNvGrpSpPr/>
        <p:nvPr/>
      </p:nvGrpSpPr>
      <p:grpSpPr>
        <a:xfrm>
          <a:off x="0" y="0"/>
          <a:ext cx="0" cy="0"/>
          <a:chOff x="0" y="0"/>
          <a:chExt cx="0" cy="0"/>
        </a:xfrm>
      </p:grpSpPr>
      <p:pic>
        <p:nvPicPr>
          <p:cNvPr id="22" name="Picture 21"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ED5041"/>
          </a:solidFill>
          <a:ln w="12700">
            <a:miter lim="400000"/>
          </a:ln>
        </p:spPr>
        <p:txBody>
          <a:bodyPr lIns="0" tIns="0" rIns="0" bIns="0" anchor="ctr"/>
          <a:lstStyle/>
          <a:p>
            <a:pPr>
              <a:defRPr sz="2400">
                <a:solidFill>
                  <a:srgbClr val="F2AC00"/>
                </a:solidFill>
              </a:defRPr>
            </a:pPr>
            <a:endParaRPr sz="2399" dirty="0">
              <a:solidFill>
                <a:srgbClr val="EF6317"/>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7" name="TextBox 16"/>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6" name="Text Placeholder 3"/>
          <p:cNvSpPr>
            <a:spLocks noGrp="1"/>
          </p:cNvSpPr>
          <p:nvPr>
            <p:ph type="body" sz="quarter" idx="36"/>
          </p:nvPr>
        </p:nvSpPr>
        <p:spPr>
          <a:xfrm>
            <a:off x="439127" y="4773168"/>
            <a:ext cx="3817870" cy="4591788"/>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3"/>
          <p:cNvSpPr>
            <a:spLocks noGrp="1"/>
          </p:cNvSpPr>
          <p:nvPr>
            <p:ph type="body" sz="quarter" idx="37"/>
          </p:nvPr>
        </p:nvSpPr>
        <p:spPr>
          <a:xfrm>
            <a:off x="4572682" y="4773168"/>
            <a:ext cx="3818688" cy="4591788"/>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8"/>
          </p:nvPr>
        </p:nvSpPr>
        <p:spPr>
          <a:xfrm>
            <a:off x="8665642" y="4773168"/>
            <a:ext cx="3817870" cy="4591788"/>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1999"/>
            </a:lvl1pPr>
          </a:lstStyle>
          <a:p>
            <a:endParaRPr lang="en-GB" dirty="0"/>
          </a:p>
        </p:txBody>
      </p:sp>
      <p:sp>
        <p:nvSpPr>
          <p:cNvPr id="31"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1999"/>
            </a:lvl1pPr>
          </a:lstStyle>
          <a:p>
            <a:endParaRPr lang="en-GB" dirty="0"/>
          </a:p>
        </p:txBody>
      </p:sp>
      <p:sp>
        <p:nvSpPr>
          <p:cNvPr id="32"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1999"/>
            </a:lvl1pPr>
          </a:lstStyle>
          <a:p>
            <a:endParaRPr lang="en-GB" dirty="0"/>
          </a:p>
        </p:txBody>
      </p:sp>
      <p:sp>
        <p:nvSpPr>
          <p:cNvPr id="33"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34" name="Text Placeholder 14"/>
          <p:cNvSpPr>
            <a:spLocks noGrp="1"/>
          </p:cNvSpPr>
          <p:nvPr>
            <p:ph type="body" sz="quarter" idx="24"/>
          </p:nvPr>
        </p:nvSpPr>
        <p:spPr>
          <a:xfrm>
            <a:off x="4572354" y="1765241"/>
            <a:ext cx="3817870"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35"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18" name="Rectangle 17"/>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966392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 - Our Partners - Orange">
    <p:spTree>
      <p:nvGrpSpPr>
        <p:cNvPr id="1" name=""/>
        <p:cNvGrpSpPr/>
        <p:nvPr/>
      </p:nvGrpSpPr>
      <p:grpSpPr>
        <a:xfrm>
          <a:off x="0" y="0"/>
          <a:ext cx="0" cy="0"/>
          <a:chOff x="0" y="0"/>
          <a:chExt cx="0" cy="0"/>
        </a:xfrm>
      </p:grpSpPr>
      <p:sp>
        <p:nvSpPr>
          <p:cNvPr id="2" name="Shape 90"/>
          <p:cNvSpPr/>
          <p:nvPr userDrawn="1"/>
        </p:nvSpPr>
        <p:spPr>
          <a:xfrm>
            <a:off x="1" y="-13922"/>
            <a:ext cx="13016879" cy="9734185"/>
          </a:xfrm>
          <a:prstGeom prst="rect">
            <a:avLst/>
          </a:prstGeom>
          <a:gradFill>
            <a:gsLst>
              <a:gs pos="0">
                <a:srgbClr val="F4791C">
                  <a:alpha val="90258"/>
                </a:srgbClr>
              </a:gs>
              <a:gs pos="55096">
                <a:srgbClr val="F5674B">
                  <a:alpha val="90258"/>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17" name="Picture Placeholder 18"/>
          <p:cNvSpPr>
            <a:spLocks noGrp="1"/>
          </p:cNvSpPr>
          <p:nvPr>
            <p:ph type="pic" sz="quarter" idx="12"/>
          </p:nvPr>
        </p:nvSpPr>
        <p:spPr>
          <a:xfrm>
            <a:off x="549970"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8" name="Picture Placeholder 18"/>
          <p:cNvSpPr>
            <a:spLocks noGrp="1"/>
          </p:cNvSpPr>
          <p:nvPr>
            <p:ph type="pic" sz="quarter" idx="17"/>
          </p:nvPr>
        </p:nvSpPr>
        <p:spPr>
          <a:xfrm>
            <a:off x="4031031"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9" name="Picture Placeholder 18"/>
          <p:cNvSpPr>
            <a:spLocks noGrp="1"/>
          </p:cNvSpPr>
          <p:nvPr>
            <p:ph type="pic" sz="quarter" idx="21"/>
          </p:nvPr>
        </p:nvSpPr>
        <p:spPr>
          <a:xfrm>
            <a:off x="549970"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0" name="Picture Placeholder 18"/>
          <p:cNvSpPr>
            <a:spLocks noGrp="1"/>
          </p:cNvSpPr>
          <p:nvPr>
            <p:ph type="pic" sz="quarter" idx="25"/>
          </p:nvPr>
        </p:nvSpPr>
        <p:spPr>
          <a:xfrm>
            <a:off x="2295764" y="2112976"/>
            <a:ext cx="1422982" cy="1428613"/>
          </a:xfrm>
          <a:prstGeom prst="rect">
            <a:avLst/>
          </a:prstGeom>
          <a:ln>
            <a:noFill/>
          </a:ln>
        </p:spPr>
        <p:txBody>
          <a:bodyPr vert="horz" lIns="91111" tIns="45555" rIns="91111" bIns="45555"/>
          <a:lstStyle>
            <a:lvl1pPr marL="0" indent="0">
              <a:buNone/>
              <a:defRPr sz="1700">
                <a:solidFill>
                  <a:schemeClr val="accent6"/>
                </a:solidFill>
              </a:defRPr>
            </a:lvl1pPr>
          </a:lstStyle>
          <a:p>
            <a:endParaRPr lang="en-US" dirty="0"/>
          </a:p>
        </p:txBody>
      </p:sp>
      <p:sp>
        <p:nvSpPr>
          <p:cNvPr id="21" name="Picture Placeholder 18"/>
          <p:cNvSpPr>
            <a:spLocks noGrp="1"/>
          </p:cNvSpPr>
          <p:nvPr>
            <p:ph type="pic" sz="quarter" idx="26"/>
          </p:nvPr>
        </p:nvSpPr>
        <p:spPr>
          <a:xfrm>
            <a:off x="5771562"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2" name="Picture Placeholder 18"/>
          <p:cNvSpPr>
            <a:spLocks noGrp="1"/>
          </p:cNvSpPr>
          <p:nvPr>
            <p:ph type="pic" sz="quarter" idx="27"/>
          </p:nvPr>
        </p:nvSpPr>
        <p:spPr>
          <a:xfrm>
            <a:off x="549970"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3" name="Picture Placeholder 18"/>
          <p:cNvSpPr>
            <a:spLocks noGrp="1"/>
          </p:cNvSpPr>
          <p:nvPr>
            <p:ph type="pic" sz="quarter" idx="28"/>
          </p:nvPr>
        </p:nvSpPr>
        <p:spPr>
          <a:xfrm>
            <a:off x="10988672"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4" name="Picture Placeholder 18"/>
          <p:cNvSpPr>
            <a:spLocks noGrp="1"/>
          </p:cNvSpPr>
          <p:nvPr>
            <p:ph type="pic" sz="quarter" idx="29"/>
          </p:nvPr>
        </p:nvSpPr>
        <p:spPr>
          <a:xfrm>
            <a:off x="2295764"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5" name="Picture Placeholder 18"/>
          <p:cNvSpPr>
            <a:spLocks noGrp="1"/>
          </p:cNvSpPr>
          <p:nvPr>
            <p:ph type="pic" sz="quarter" idx="30"/>
          </p:nvPr>
        </p:nvSpPr>
        <p:spPr>
          <a:xfrm>
            <a:off x="2295764"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6" name="Picture Placeholder 18"/>
          <p:cNvSpPr>
            <a:spLocks noGrp="1"/>
          </p:cNvSpPr>
          <p:nvPr>
            <p:ph type="pic" sz="quarter" idx="31"/>
          </p:nvPr>
        </p:nvSpPr>
        <p:spPr>
          <a:xfrm>
            <a:off x="9252623"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7" name="Picture Placeholder 18"/>
          <p:cNvSpPr>
            <a:spLocks noGrp="1"/>
          </p:cNvSpPr>
          <p:nvPr>
            <p:ph type="pic" sz="quarter" idx="32"/>
          </p:nvPr>
        </p:nvSpPr>
        <p:spPr>
          <a:xfrm>
            <a:off x="549970"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8" name="Picture Placeholder 18"/>
          <p:cNvSpPr>
            <a:spLocks noGrp="1"/>
          </p:cNvSpPr>
          <p:nvPr>
            <p:ph type="pic" sz="quarter" idx="33"/>
          </p:nvPr>
        </p:nvSpPr>
        <p:spPr>
          <a:xfrm>
            <a:off x="4031031"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9" name="Picture Placeholder 18"/>
          <p:cNvSpPr>
            <a:spLocks noGrp="1"/>
          </p:cNvSpPr>
          <p:nvPr>
            <p:ph type="pic" sz="quarter" idx="34"/>
          </p:nvPr>
        </p:nvSpPr>
        <p:spPr>
          <a:xfrm>
            <a:off x="2295764"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30" name="Picture Placeholder 18"/>
          <p:cNvSpPr>
            <a:spLocks noGrp="1"/>
          </p:cNvSpPr>
          <p:nvPr>
            <p:ph type="pic" sz="quarter" idx="35"/>
          </p:nvPr>
        </p:nvSpPr>
        <p:spPr>
          <a:xfrm>
            <a:off x="4031031"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31" name="Picture Placeholder 18"/>
          <p:cNvSpPr>
            <a:spLocks noGrp="1"/>
          </p:cNvSpPr>
          <p:nvPr>
            <p:ph type="pic" sz="quarter" idx="36"/>
          </p:nvPr>
        </p:nvSpPr>
        <p:spPr>
          <a:xfrm>
            <a:off x="7512092"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40" name="Shape 795"/>
          <p:cNvSpPr/>
          <p:nvPr userDrawn="1"/>
        </p:nvSpPr>
        <p:spPr>
          <a:xfrm>
            <a:off x="549970"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1700"/>
          </a:p>
        </p:txBody>
      </p:sp>
      <p:sp>
        <p:nvSpPr>
          <p:cNvPr id="50" name="Picture Placeholder 18"/>
          <p:cNvSpPr>
            <a:spLocks noGrp="1"/>
          </p:cNvSpPr>
          <p:nvPr>
            <p:ph type="pic" sz="quarter" idx="37"/>
          </p:nvPr>
        </p:nvSpPr>
        <p:spPr>
          <a:xfrm>
            <a:off x="4031031"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1" name="Picture Placeholder 18"/>
          <p:cNvSpPr>
            <a:spLocks noGrp="1"/>
          </p:cNvSpPr>
          <p:nvPr>
            <p:ph type="pic" sz="quarter" idx="38"/>
          </p:nvPr>
        </p:nvSpPr>
        <p:spPr>
          <a:xfrm>
            <a:off x="5771562"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2" name="Picture Placeholder 18"/>
          <p:cNvSpPr>
            <a:spLocks noGrp="1"/>
          </p:cNvSpPr>
          <p:nvPr>
            <p:ph type="pic" sz="quarter" idx="39"/>
          </p:nvPr>
        </p:nvSpPr>
        <p:spPr>
          <a:xfrm>
            <a:off x="5771562"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3" name="Picture Placeholder 18"/>
          <p:cNvSpPr>
            <a:spLocks noGrp="1"/>
          </p:cNvSpPr>
          <p:nvPr>
            <p:ph type="pic" sz="quarter" idx="40"/>
          </p:nvPr>
        </p:nvSpPr>
        <p:spPr>
          <a:xfrm>
            <a:off x="5771562"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4" name="Picture Placeholder 18"/>
          <p:cNvSpPr>
            <a:spLocks noGrp="1"/>
          </p:cNvSpPr>
          <p:nvPr>
            <p:ph type="pic" sz="quarter" idx="41"/>
          </p:nvPr>
        </p:nvSpPr>
        <p:spPr>
          <a:xfrm>
            <a:off x="7512092"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5" name="Picture Placeholder 18"/>
          <p:cNvSpPr>
            <a:spLocks noGrp="1"/>
          </p:cNvSpPr>
          <p:nvPr>
            <p:ph type="pic" sz="quarter" idx="42"/>
          </p:nvPr>
        </p:nvSpPr>
        <p:spPr>
          <a:xfrm>
            <a:off x="9252623"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6" name="Picture Placeholder 18"/>
          <p:cNvSpPr>
            <a:spLocks noGrp="1"/>
          </p:cNvSpPr>
          <p:nvPr>
            <p:ph type="pic" sz="quarter" idx="43"/>
          </p:nvPr>
        </p:nvSpPr>
        <p:spPr>
          <a:xfrm>
            <a:off x="10988672"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7" name="Picture Placeholder 18"/>
          <p:cNvSpPr>
            <a:spLocks noGrp="1"/>
          </p:cNvSpPr>
          <p:nvPr>
            <p:ph type="pic" sz="quarter" idx="44"/>
          </p:nvPr>
        </p:nvSpPr>
        <p:spPr>
          <a:xfrm>
            <a:off x="7512092"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8" name="Picture Placeholder 18"/>
          <p:cNvSpPr>
            <a:spLocks noGrp="1"/>
          </p:cNvSpPr>
          <p:nvPr>
            <p:ph type="pic" sz="quarter" idx="45"/>
          </p:nvPr>
        </p:nvSpPr>
        <p:spPr>
          <a:xfrm>
            <a:off x="9252623"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9" name="Picture Placeholder 18"/>
          <p:cNvSpPr>
            <a:spLocks noGrp="1"/>
          </p:cNvSpPr>
          <p:nvPr>
            <p:ph type="pic" sz="quarter" idx="46"/>
          </p:nvPr>
        </p:nvSpPr>
        <p:spPr>
          <a:xfrm>
            <a:off x="10988672"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60" name="Picture Placeholder 18"/>
          <p:cNvSpPr>
            <a:spLocks noGrp="1"/>
          </p:cNvSpPr>
          <p:nvPr>
            <p:ph type="pic" sz="quarter" idx="47"/>
          </p:nvPr>
        </p:nvSpPr>
        <p:spPr>
          <a:xfrm>
            <a:off x="10988672"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61" name="Picture Placeholder 18"/>
          <p:cNvSpPr>
            <a:spLocks noGrp="1"/>
          </p:cNvSpPr>
          <p:nvPr>
            <p:ph type="pic" sz="quarter" idx="48"/>
          </p:nvPr>
        </p:nvSpPr>
        <p:spPr>
          <a:xfrm>
            <a:off x="9252623"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62" name="Picture Placeholder 18"/>
          <p:cNvSpPr>
            <a:spLocks noGrp="1"/>
          </p:cNvSpPr>
          <p:nvPr>
            <p:ph type="pic" sz="quarter" idx="49"/>
          </p:nvPr>
        </p:nvSpPr>
        <p:spPr>
          <a:xfrm>
            <a:off x="7512092" y="7047038"/>
            <a:ext cx="1422982" cy="1428613"/>
          </a:xfrm>
          <a:prstGeom prst="rect">
            <a:avLst/>
          </a:prstGeom>
        </p:spPr>
        <p:txBody>
          <a:bodyPr vert="horz" lIns="91111" tIns="45555" rIns="91111" bIns="45555"/>
          <a:lstStyle>
            <a:lvl1pPr marL="0" indent="0">
              <a:buNone/>
              <a:defRPr sz="1700"/>
            </a:lvl1pPr>
          </a:lstStyle>
          <a:p>
            <a:endParaRPr lang="en-US" dirty="0"/>
          </a:p>
        </p:txBody>
      </p:sp>
      <p:pic>
        <p:nvPicPr>
          <p:cNvPr id="35" name="Picture 34"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39" name="TextBox 3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
        <p:nvSpPr>
          <p:cNvPr id="38"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41" name="Text Placeholder 10"/>
          <p:cNvSpPr>
            <a:spLocks noGrp="1"/>
          </p:cNvSpPr>
          <p:nvPr>
            <p:ph type="body" sz="quarter" idx="50"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Tree>
    <p:extLst>
      <p:ext uri="{BB962C8B-B14F-4D97-AF65-F5344CB8AC3E}">
        <p14:creationId xmlns:p14="http://schemas.microsoft.com/office/powerpoint/2010/main" val="2167673677"/>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53 - Two Column Layout With Image - White BG - Red">
    <p:spTree>
      <p:nvGrpSpPr>
        <p:cNvPr id="1" name=""/>
        <p:cNvGrpSpPr/>
        <p:nvPr/>
      </p:nvGrpSpPr>
      <p:grpSpPr>
        <a:xfrm>
          <a:off x="0" y="0"/>
          <a:ext cx="0" cy="0"/>
          <a:chOff x="0" y="0"/>
          <a:chExt cx="0" cy="0"/>
        </a:xfrm>
      </p:grpSpPr>
      <p:pic>
        <p:nvPicPr>
          <p:cNvPr id="20" name="Picture 1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ED5041"/>
          </a:solidFill>
          <a:ln w="12700">
            <a:miter lim="400000"/>
          </a:ln>
        </p:spPr>
        <p:txBody>
          <a:bodyPr lIns="0" tIns="0" rIns="0" bIns="0" anchor="ctr"/>
          <a:lstStyle/>
          <a:p>
            <a:pPr>
              <a:defRPr sz="2400">
                <a:solidFill>
                  <a:srgbClr val="F2AC00"/>
                </a:solidFill>
              </a:defRPr>
            </a:pPr>
            <a:endParaRPr sz="2399" dirty="0">
              <a:solidFill>
                <a:srgbClr val="EF6317"/>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6"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1999"/>
            </a:lvl1pPr>
          </a:lstStyle>
          <a:p>
            <a:endParaRPr lang="en-GB" dirty="0"/>
          </a:p>
        </p:txBody>
      </p:sp>
      <p:sp>
        <p:nvSpPr>
          <p:cNvPr id="19"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1999"/>
            </a:lvl1pPr>
          </a:lstStyle>
          <a:p>
            <a:endParaRPr lang="en-GB" dirty="0"/>
          </a:p>
        </p:txBody>
      </p:sp>
      <p:sp>
        <p:nvSpPr>
          <p:cNvPr id="21"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22"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23" name="Text Placeholder 3"/>
          <p:cNvSpPr>
            <a:spLocks noGrp="1"/>
          </p:cNvSpPr>
          <p:nvPr>
            <p:ph type="body" sz="quarter" idx="30"/>
          </p:nvPr>
        </p:nvSpPr>
        <p:spPr>
          <a:xfrm>
            <a:off x="439127" y="4738892"/>
            <a:ext cx="5834857" cy="4626064"/>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2"/>
          </p:nvPr>
        </p:nvSpPr>
        <p:spPr>
          <a:xfrm>
            <a:off x="6650945" y="4738892"/>
            <a:ext cx="5834857" cy="4626064"/>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Rectangle 1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512545985"/>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54 - Four Fields Layout - White BG - Red">
    <p:spTree>
      <p:nvGrpSpPr>
        <p:cNvPr id="1" name=""/>
        <p:cNvGrpSpPr/>
        <p:nvPr/>
      </p:nvGrpSpPr>
      <p:grpSpPr>
        <a:xfrm>
          <a:off x="0" y="0"/>
          <a:ext cx="0" cy="0"/>
          <a:chOff x="0" y="0"/>
          <a:chExt cx="0" cy="0"/>
        </a:xfrm>
      </p:grpSpPr>
      <p:pic>
        <p:nvPicPr>
          <p:cNvPr id="22" name="Picture 21"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ED5041"/>
          </a:solidFill>
          <a:ln w="12700">
            <a:miter lim="400000"/>
          </a:ln>
        </p:spPr>
        <p:txBody>
          <a:bodyPr lIns="0" tIns="0" rIns="0" bIns="0" anchor="ctr">
            <a:normAutofit fontScale="25000" lnSpcReduction="20000"/>
          </a:bodyPr>
          <a:lstStyle/>
          <a:p>
            <a:pPr>
              <a:defRPr sz="2400">
                <a:solidFill>
                  <a:srgbClr val="F2AC00"/>
                </a:solidFill>
              </a:defRPr>
            </a:pPr>
            <a:endParaRPr sz="2399" dirty="0">
              <a:solidFill>
                <a:srgbClr val="EF6317"/>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7"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21"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23"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25"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26" name="Text Placeholder 3"/>
          <p:cNvSpPr>
            <a:spLocks noGrp="1"/>
          </p:cNvSpPr>
          <p:nvPr>
            <p:ph type="body" sz="quarter" idx="30"/>
          </p:nvPr>
        </p:nvSpPr>
        <p:spPr>
          <a:xfrm>
            <a:off x="439127" y="2668956"/>
            <a:ext cx="5834857" cy="2680730"/>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2"/>
          </p:nvPr>
        </p:nvSpPr>
        <p:spPr>
          <a:xfrm>
            <a:off x="6650945" y="2668956"/>
            <a:ext cx="5834857" cy="2680730"/>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3"/>
          <p:cNvSpPr>
            <a:spLocks noGrp="1"/>
          </p:cNvSpPr>
          <p:nvPr>
            <p:ph type="body" sz="quarter" idx="44"/>
          </p:nvPr>
        </p:nvSpPr>
        <p:spPr>
          <a:xfrm>
            <a:off x="439127" y="6664943"/>
            <a:ext cx="5834857" cy="2680730"/>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3"/>
          <p:cNvSpPr>
            <a:spLocks noGrp="1"/>
          </p:cNvSpPr>
          <p:nvPr>
            <p:ph type="body" sz="quarter" idx="45"/>
          </p:nvPr>
        </p:nvSpPr>
        <p:spPr>
          <a:xfrm>
            <a:off x="6650945" y="6664943"/>
            <a:ext cx="5834857" cy="2680730"/>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Rectangle 15"/>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942372767"/>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55 - Text &amp; Bullets - White BG - Red">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ED5041"/>
          </a:solidFill>
          <a:ln w="12700">
            <a:miter lim="400000"/>
          </a:ln>
        </p:spPr>
        <p:txBody>
          <a:bodyPr lIns="0" tIns="0" rIns="0" bIns="0" anchor="ctr">
            <a:normAutofit fontScale="25000" lnSpcReduction="20000"/>
          </a:bodyPr>
          <a:lstStyle/>
          <a:p>
            <a:pPr>
              <a:defRPr sz="2400">
                <a:solidFill>
                  <a:srgbClr val="F2AC00"/>
                </a:solidFill>
              </a:defRPr>
            </a:pPr>
            <a:endParaRPr sz="2399" dirty="0">
              <a:solidFill>
                <a:srgbClr val="EF6317"/>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9" name="TextBox 8"/>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1" name="Text Placeholder 3"/>
          <p:cNvSpPr>
            <a:spLocks noGrp="1"/>
          </p:cNvSpPr>
          <p:nvPr>
            <p:ph type="body" sz="quarter" idx="30"/>
          </p:nvPr>
        </p:nvSpPr>
        <p:spPr>
          <a:xfrm>
            <a:off x="439127" y="2668956"/>
            <a:ext cx="12044384" cy="6696000"/>
          </a:xfrm>
          <a:prstGeom prst="rect">
            <a:avLst/>
          </a:prstGeom>
        </p:spPr>
        <p:txBody>
          <a:bodyPr vert="horz"/>
          <a:lstStyle>
            <a:lvl1pPr marL="285607" indent="-285607">
              <a:buFont typeface="Arial"/>
              <a:buChar char="•"/>
              <a:defRPr sz="1699">
                <a:latin typeface="Georgia"/>
                <a:cs typeface="Georgia"/>
              </a:defRPr>
            </a:lvl1pPr>
            <a:lvl2pPr marL="933301" indent="-285607">
              <a:buFont typeface="Arial"/>
              <a:buChar char="•"/>
              <a:defRPr sz="1699">
                <a:latin typeface="Georgia"/>
                <a:cs typeface="Georgia"/>
              </a:defRPr>
            </a:lvl2pPr>
            <a:lvl3pPr marL="1580996" indent="-285607">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12" name="Rectangle 11"/>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257435547"/>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56 - Blank - White BG - Red">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6" name="Shape 120"/>
          <p:cNvSpPr/>
          <p:nvPr userDrawn="1"/>
        </p:nvSpPr>
        <p:spPr>
          <a:xfrm>
            <a:off x="555259" y="1715150"/>
            <a:ext cx="633141" cy="37575"/>
          </a:xfrm>
          <a:prstGeom prst="rect">
            <a:avLst/>
          </a:prstGeom>
          <a:solidFill>
            <a:srgbClr val="ED5041"/>
          </a:solidFill>
          <a:ln w="12700">
            <a:noFill/>
            <a:miter lim="400000"/>
          </a:ln>
        </p:spPr>
        <p:txBody>
          <a:bodyPr lIns="0" tIns="0" rIns="0" bIns="0" anchor="ctr"/>
          <a:lstStyle/>
          <a:p>
            <a:pPr>
              <a:defRPr sz="2400">
                <a:solidFill>
                  <a:srgbClr val="FFFFFF"/>
                </a:solidFill>
              </a:defRPr>
            </a:pPr>
            <a:endParaRPr sz="2399">
              <a:solidFill>
                <a:srgbClr val="FFFFFF"/>
              </a:solidFill>
            </a:endParaRPr>
          </a:p>
        </p:txBody>
      </p:sp>
      <p:sp>
        <p:nvSpPr>
          <p:cNvPr id="11" name="Text Placeholder 10"/>
          <p:cNvSpPr>
            <a:spLocks noGrp="1"/>
          </p:cNvSpPr>
          <p:nvPr>
            <p:ph type="body" sz="quarter" idx="24"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31"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ED5041"/>
                </a:solidFill>
                <a:latin typeface="+mj-lt"/>
                <a:cs typeface="BentonSans Book"/>
              </a:defRPr>
            </a:lvl1pPr>
          </a:lstStyle>
          <a:p>
            <a:pPr lvl="0"/>
            <a:r>
              <a:rPr lang="en-US" dirty="0"/>
              <a:t>CATEGORY</a:t>
            </a:r>
          </a:p>
        </p:txBody>
      </p:sp>
      <p:sp>
        <p:nvSpPr>
          <p:cNvPr id="7" name="Rectangle 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630592449"/>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57 - Blank - Colored BG - Red">
    <p:spTree>
      <p:nvGrpSpPr>
        <p:cNvPr id="1" name=""/>
        <p:cNvGrpSpPr/>
        <p:nvPr/>
      </p:nvGrpSpPr>
      <p:grpSpPr>
        <a:xfrm>
          <a:off x="0" y="0"/>
          <a:ext cx="0" cy="0"/>
          <a:chOff x="0" y="0"/>
          <a:chExt cx="0" cy="0"/>
        </a:xfrm>
      </p:grpSpPr>
      <p:sp>
        <p:nvSpPr>
          <p:cNvPr id="45" name="Shape 322"/>
          <p:cNvSpPr/>
          <p:nvPr userDrawn="1"/>
        </p:nvSpPr>
        <p:spPr>
          <a:xfrm>
            <a:off x="0" y="-6985"/>
            <a:ext cx="12966700" cy="9767570"/>
          </a:xfrm>
          <a:prstGeom prst="rect">
            <a:avLst/>
          </a:prstGeom>
          <a:gradFill>
            <a:gsLst>
              <a:gs pos="44283">
                <a:srgbClr val="ED5042">
                  <a:alpha val="84762"/>
                </a:srgbClr>
              </a:gs>
              <a:gs pos="100000">
                <a:srgbClr val="ED3E4F">
                  <a:alpha val="84762"/>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3" name="Shape 93"/>
          <p:cNvSpPr/>
          <p:nvPr userDrawn="1"/>
        </p:nvSpPr>
        <p:spPr>
          <a:xfrm>
            <a:off x="552445" y="171515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24"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chemeClr val="bg1"/>
                </a:solidFill>
                <a:latin typeface="Arial" panose="020B0604020202020204" pitchFamily="34" charset="0"/>
                <a:cs typeface="Arial" panose="020B0604020202020204" pitchFamily="34" charset="0"/>
              </a:defRPr>
            </a:lvl1pPr>
          </a:lstStyle>
          <a:p>
            <a:pPr lvl="0"/>
            <a:r>
              <a:rPr lang="en-US" dirty="0"/>
              <a:t>CATEGORY</a:t>
            </a:r>
          </a:p>
        </p:txBody>
      </p:sp>
      <p:sp>
        <p:nvSpPr>
          <p:cNvPr id="25"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pic>
        <p:nvPicPr>
          <p:cNvPr id="7" name="Picture 6"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9" name="TextBox 8"/>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8" name="Rectangle 7"/>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224618573"/>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58 - Casestudy - Colored BG - Red">
    <p:spTree>
      <p:nvGrpSpPr>
        <p:cNvPr id="1" name=""/>
        <p:cNvGrpSpPr/>
        <p:nvPr/>
      </p:nvGrpSpPr>
      <p:grpSpPr>
        <a:xfrm>
          <a:off x="0" y="0"/>
          <a:ext cx="0" cy="0"/>
          <a:chOff x="0" y="0"/>
          <a:chExt cx="0" cy="0"/>
        </a:xfrm>
      </p:grpSpPr>
      <p:sp>
        <p:nvSpPr>
          <p:cNvPr id="16" name="Shape 322"/>
          <p:cNvSpPr/>
          <p:nvPr userDrawn="1"/>
        </p:nvSpPr>
        <p:spPr>
          <a:xfrm>
            <a:off x="0" y="4"/>
            <a:ext cx="7445722" cy="9720263"/>
          </a:xfrm>
          <a:prstGeom prst="rect">
            <a:avLst/>
          </a:prstGeom>
          <a:gradFill>
            <a:gsLst>
              <a:gs pos="44283">
                <a:srgbClr val="ED5042">
                  <a:alpha val="84762"/>
                </a:srgbClr>
              </a:gs>
              <a:gs pos="100000">
                <a:srgbClr val="ED3E4F">
                  <a:alpha val="84762"/>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5" name="Text Placeholder 19"/>
          <p:cNvSpPr>
            <a:spLocks noGrp="1"/>
          </p:cNvSpPr>
          <p:nvPr>
            <p:ph type="body" sz="quarter" idx="20" hasCustomPrompt="1"/>
          </p:nvPr>
        </p:nvSpPr>
        <p:spPr>
          <a:xfrm>
            <a:off x="439127" y="283467"/>
            <a:ext cx="6525676" cy="566383"/>
          </a:xfrm>
          <a:prstGeom prst="rect">
            <a:avLst/>
          </a:prstGeom>
          <a:noFill/>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smtClean="0"/>
              <a:t>CATEGORY</a:t>
            </a:r>
            <a:endParaRPr lang="en-US" dirty="0"/>
          </a:p>
        </p:txBody>
      </p:sp>
      <p:sp>
        <p:nvSpPr>
          <p:cNvPr id="15" name="Text Placeholder 10"/>
          <p:cNvSpPr>
            <a:spLocks noGrp="1"/>
          </p:cNvSpPr>
          <p:nvPr>
            <p:ph type="body" sz="quarter" idx="30" hasCustomPrompt="1"/>
          </p:nvPr>
        </p:nvSpPr>
        <p:spPr>
          <a:xfrm>
            <a:off x="439127" y="918451"/>
            <a:ext cx="6525676" cy="1014334"/>
          </a:xfrm>
          <a:prstGeom prst="rect">
            <a:avLst/>
          </a:prstGeom>
          <a:noFill/>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a:t>Case Study Title</a:t>
            </a:r>
            <a:endParaRPr lang="en-GB" dirty="0"/>
          </a:p>
        </p:txBody>
      </p:sp>
      <p:sp>
        <p:nvSpPr>
          <p:cNvPr id="8" name="Rectangle 7"/>
          <p:cNvSpPr/>
          <p:nvPr userDrawn="1"/>
        </p:nvSpPr>
        <p:spPr>
          <a:xfrm>
            <a:off x="1" y="4"/>
            <a:ext cx="7445722" cy="9719067"/>
          </a:xfrm>
          <a:prstGeom prst="rect">
            <a:avLst/>
          </a:prstGeom>
          <a:ln w="12700">
            <a:miter lim="400000"/>
          </a:ln>
          <a:extLst>
            <a:ext uri="{C572A759-6A51-4108-AA02-DFA0A04FC94B}">
              <ma14:wrappingTextBoxFlag xmlns="" xmlns:ma14="http://schemas.microsoft.com/office/mac/drawingml/2011/main" val="1"/>
            </a:ext>
          </a:extLst>
        </p:spPr>
        <p:txBody>
          <a:bodyPr lIns="0" tIns="0" rIns="0" bIns="0" rtlCol="0" anchor="b">
            <a:normAutofit/>
          </a:bodyPr>
          <a:lstStyle/>
          <a:p>
            <a:pPr algn="ctr"/>
            <a:endParaRPr lang="en-GB" sz="1499" b="1" cap="all" dirty="0">
              <a:solidFill>
                <a:srgbClr val="FFFFFF"/>
              </a:solidFill>
            </a:endParaRPr>
          </a:p>
        </p:txBody>
      </p:sp>
      <p:sp>
        <p:nvSpPr>
          <p:cNvPr id="12"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0" name="TextBox 9"/>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9"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Font typeface="Arial"/>
              <a:buChar char="•"/>
              <a:defRPr sz="1699">
                <a:solidFill>
                  <a:schemeClr val="bg1"/>
                </a:solidFill>
                <a:latin typeface="Georgia"/>
                <a:cs typeface="Georgia"/>
              </a:defRPr>
            </a:lvl1pPr>
            <a:lvl2pPr marL="933301" indent="-285607">
              <a:buFont typeface="Arial"/>
              <a:buChar char="•"/>
              <a:defRPr sz="1699">
                <a:solidFill>
                  <a:schemeClr val="bg1"/>
                </a:solidFill>
                <a:latin typeface="Georgia"/>
                <a:cs typeface="Georgia"/>
              </a:defRPr>
            </a:lvl2pPr>
            <a:lvl3pPr marL="1580996" indent="-285607">
              <a:buFont typeface="Arial"/>
              <a:buChar char="•"/>
              <a:defRPr sz="1699">
                <a:solidFill>
                  <a:schemeClr val="bg1"/>
                </a:solidFill>
                <a:latin typeface="Georgia"/>
                <a:cs typeface="Georgia"/>
              </a:defRPr>
            </a:lvl3pPr>
            <a:lvl4pPr marL="2228690" indent="-285607">
              <a:buFont typeface="Arial"/>
              <a:buChar char="•"/>
              <a:defRPr sz="1699">
                <a:solidFill>
                  <a:schemeClr val="bg1"/>
                </a:solidFill>
                <a:latin typeface="Georgia"/>
                <a:cs typeface="Georgia"/>
              </a:defRPr>
            </a:lvl4pPr>
            <a:lvl5pPr marL="2876384" indent="-285607">
              <a:buFont typeface="Arial"/>
              <a:buChar char="•"/>
              <a:defRPr sz="1699">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Rectangle 10"/>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156099268"/>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59 - Casestudy - White BG - Red">
    <p:spTree>
      <p:nvGrpSpPr>
        <p:cNvPr id="1" name=""/>
        <p:cNvGrpSpPr/>
        <p:nvPr/>
      </p:nvGrpSpPr>
      <p:grpSpPr>
        <a:xfrm>
          <a:off x="0" y="0"/>
          <a:ext cx="0" cy="0"/>
          <a:chOff x="0" y="0"/>
          <a:chExt cx="0" cy="0"/>
        </a:xfrm>
      </p:grpSpPr>
      <p:sp>
        <p:nvSpPr>
          <p:cNvPr id="5" name="Text Placeholder 19"/>
          <p:cNvSpPr>
            <a:spLocks noGrp="1"/>
          </p:cNvSpPr>
          <p:nvPr>
            <p:ph type="body" sz="quarter" idx="20" hasCustomPrompt="1"/>
          </p:nvPr>
        </p:nvSpPr>
        <p:spPr>
          <a:xfrm>
            <a:off x="439127" y="283467"/>
            <a:ext cx="6525676" cy="566383"/>
          </a:xfrm>
          <a:prstGeom prst="rect">
            <a:avLst/>
          </a:prstGeom>
          <a:noFill/>
        </p:spPr>
        <p:txBody>
          <a:bodyPr vert="horz" lIns="91111" tIns="45555" rIns="91111" bIns="45555" anchor="b">
            <a:normAutofit/>
          </a:bodyPr>
          <a:lstStyle>
            <a:lvl1pPr marL="0" indent="0">
              <a:buNone/>
              <a:defRPr sz="1499" b="1" cap="all" baseline="0">
                <a:solidFill>
                  <a:srgbClr val="ED5041"/>
                </a:solidFill>
                <a:latin typeface="+mj-lt"/>
                <a:cs typeface="BentonSans Book"/>
              </a:defRPr>
            </a:lvl1pPr>
          </a:lstStyle>
          <a:p>
            <a:pPr lvl="0"/>
            <a:r>
              <a:rPr lang="en-US" dirty="0" smtClean="0"/>
              <a:t>CATEGORY</a:t>
            </a:r>
            <a:endParaRPr lang="en-US" dirty="0"/>
          </a:p>
        </p:txBody>
      </p:sp>
      <p:sp>
        <p:nvSpPr>
          <p:cNvPr id="15" name="Text Placeholder 10"/>
          <p:cNvSpPr>
            <a:spLocks noGrp="1"/>
          </p:cNvSpPr>
          <p:nvPr>
            <p:ph type="body" sz="quarter" idx="30" hasCustomPrompt="1"/>
          </p:nvPr>
        </p:nvSpPr>
        <p:spPr>
          <a:xfrm>
            <a:off x="439127" y="918451"/>
            <a:ext cx="6525676" cy="1014334"/>
          </a:xfrm>
          <a:prstGeom prst="rect">
            <a:avLst/>
          </a:prstGeom>
          <a:noFill/>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7" y="509397"/>
            <a:ext cx="2624374" cy="617520"/>
          </a:xfrm>
          <a:prstGeom prst="rect">
            <a:avLst/>
          </a:prstGeom>
          <a:noFill/>
        </p:spPr>
      </p:pic>
      <p:sp>
        <p:nvSpPr>
          <p:cNvPr id="6"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9"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9"/>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961122351"/>
      </p:ext>
    </p:extLst>
  </p:cSld>
  <p:clrMapOvr>
    <a:masterClrMapping/>
  </p:clrMapOvr>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60 - Aricent All Rights Reserved">
    <p:spTree>
      <p:nvGrpSpPr>
        <p:cNvPr id="1" name=""/>
        <p:cNvGrpSpPr/>
        <p:nvPr/>
      </p:nvGrpSpPr>
      <p:grpSpPr>
        <a:xfrm>
          <a:off x="0" y="0"/>
          <a:ext cx="0" cy="0"/>
          <a:chOff x="0" y="0"/>
          <a:chExt cx="0" cy="0"/>
        </a:xfrm>
      </p:grpSpPr>
      <p:sp>
        <p:nvSpPr>
          <p:cNvPr id="16" name="Shape 854"/>
          <p:cNvSpPr/>
          <p:nvPr userDrawn="1"/>
        </p:nvSpPr>
        <p:spPr>
          <a:xfrm>
            <a:off x="-25087" y="-6961"/>
            <a:ext cx="13016879" cy="9734185"/>
          </a:xfrm>
          <a:prstGeom prst="rect">
            <a:avLst/>
          </a:prstGeom>
          <a:gradFill>
            <a:gsLst>
              <a:gs pos="0">
                <a:srgbClr val="F4791C"/>
              </a:gs>
              <a:gs pos="100000">
                <a:srgbClr val="F56777"/>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14" name="Right Triangle 13"/>
          <p:cNvSpPr/>
          <p:nvPr userDrawn="1"/>
        </p:nvSpPr>
        <p:spPr>
          <a:xfrm>
            <a:off x="1" y="7444465"/>
            <a:ext cx="12966700" cy="2282760"/>
          </a:xfrm>
          <a:prstGeom prst="rtTriangle">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lIns="91088" tIns="45544" rIns="91088" bIns="45544" rtlCol="0" anchor="ctr"/>
          <a:lstStyle/>
          <a:p>
            <a:pPr algn="ctr"/>
            <a:endParaRPr lang="en-US" sz="2600">
              <a:solidFill>
                <a:prstClr val="white"/>
              </a:solidFill>
            </a:endParaRPr>
          </a:p>
        </p:txBody>
      </p:sp>
      <p:sp>
        <p:nvSpPr>
          <p:cNvPr id="2" name="TextBox 1"/>
          <p:cNvSpPr txBox="1"/>
          <p:nvPr userDrawn="1"/>
        </p:nvSpPr>
        <p:spPr>
          <a:xfrm>
            <a:off x="12009391" y="9006842"/>
            <a:ext cx="767986" cy="461665"/>
          </a:xfrm>
          <a:prstGeom prst="rect">
            <a:avLst/>
          </a:prstGeom>
          <a:ln>
            <a:noFill/>
          </a:ln>
        </p:spPr>
        <p:txBody>
          <a:bodyPr wrap="square" rtlCol="0">
            <a:spAutoFit/>
          </a:bodyPr>
          <a:lstStyle/>
          <a:p>
            <a:endParaRPr lang="en-GB" sz="2399" dirty="0">
              <a:solidFill>
                <a:prstClr val="black"/>
              </a:solidFill>
              <a:latin typeface="Arial"/>
              <a:ea typeface="BentonSans"/>
              <a:cs typeface="BentonSans"/>
              <a:sym typeface="BentonSans"/>
            </a:endParaRPr>
          </a:p>
        </p:txBody>
      </p:sp>
      <p:sp>
        <p:nvSpPr>
          <p:cNvPr id="34" name="TextBox 3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pic>
        <p:nvPicPr>
          <p:cNvPr id="15" name="Picture 14" descr="Arcnt_Logo_White_legal.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724017" y="4447117"/>
            <a:ext cx="11343862" cy="2668766"/>
          </a:xfrm>
          <a:prstGeom prst="rect">
            <a:avLst/>
          </a:prstGeom>
        </p:spPr>
      </p:pic>
      <p:sp>
        <p:nvSpPr>
          <p:cNvPr id="3" name="Rectangle 2"/>
          <p:cNvSpPr/>
          <p:nvPr userDrawn="1"/>
        </p:nvSpPr>
        <p:spPr>
          <a:xfrm>
            <a:off x="288025" y="8587633"/>
            <a:ext cx="3337676" cy="338426"/>
          </a:xfrm>
          <a:prstGeom prst="rect">
            <a:avLst/>
          </a:prstGeom>
        </p:spPr>
        <p:txBody>
          <a:bodyPr wrap="none">
            <a:spAutoFit/>
          </a:bodyPr>
          <a:lstStyle/>
          <a:p>
            <a:r>
              <a:rPr lang="en-GB" sz="1599" dirty="0">
                <a:solidFill>
                  <a:prstClr val="black"/>
                </a:solidFill>
                <a:latin typeface="Arial"/>
              </a:rPr>
              <a:t>© </a:t>
            </a:r>
            <a:r>
              <a:rPr lang="en-GB" sz="1599" dirty="0" smtClean="0">
                <a:solidFill>
                  <a:prstClr val="black"/>
                </a:solidFill>
                <a:latin typeface="Arial"/>
              </a:rPr>
              <a:t>2016 </a:t>
            </a:r>
            <a:r>
              <a:rPr lang="en-GB" sz="1599" dirty="0">
                <a:solidFill>
                  <a:prstClr val="black"/>
                </a:solidFill>
                <a:latin typeface="Arial"/>
              </a:rPr>
              <a:t>Aricent. All rights reserved.</a:t>
            </a:r>
          </a:p>
        </p:txBody>
      </p:sp>
      <p:sp>
        <p:nvSpPr>
          <p:cNvPr id="4" name="Rectangle 3"/>
          <p:cNvSpPr/>
          <p:nvPr userDrawn="1"/>
        </p:nvSpPr>
        <p:spPr>
          <a:xfrm>
            <a:off x="288026" y="8862368"/>
            <a:ext cx="6483350" cy="738664"/>
          </a:xfrm>
          <a:prstGeom prst="rect">
            <a:avLst/>
          </a:prstGeom>
        </p:spPr>
        <p:txBody>
          <a:bodyPr>
            <a:spAutoFit/>
          </a:bodyPr>
          <a:lstStyle/>
          <a:p>
            <a:r>
              <a:rPr lang="en-GB" sz="1399" dirty="0">
                <a:solidFill>
                  <a:prstClr val="black"/>
                </a:solidFill>
              </a:rPr>
              <a:t>All </a:t>
            </a:r>
            <a:r>
              <a:rPr lang="en-GB" sz="1399" dirty="0" err="1">
                <a:solidFill>
                  <a:prstClr val="black"/>
                </a:solidFill>
              </a:rPr>
              <a:t>Aricent</a:t>
            </a:r>
            <a:r>
              <a:rPr lang="en-GB" sz="1399" dirty="0">
                <a:solidFill>
                  <a:prstClr val="black"/>
                </a:solidFill>
              </a:rPr>
              <a:t> brand and product names are service marks, trademarks, or registered marks of </a:t>
            </a:r>
            <a:r>
              <a:rPr lang="en-GB" sz="1399" dirty="0" err="1">
                <a:solidFill>
                  <a:prstClr val="black"/>
                </a:solidFill>
              </a:rPr>
              <a:t>Aricent</a:t>
            </a:r>
            <a:r>
              <a:rPr lang="en-GB" sz="1399" dirty="0">
                <a:solidFill>
                  <a:prstClr val="black"/>
                </a:solidFill>
              </a:rPr>
              <a:t> in the United States and other countries</a:t>
            </a:r>
          </a:p>
          <a:p>
            <a:endParaRPr lang="en-GB" sz="1399" dirty="0">
              <a:solidFill>
                <a:prstClr val="black"/>
              </a:solidFill>
            </a:endParaRPr>
          </a:p>
        </p:txBody>
      </p:sp>
    </p:spTree>
    <p:extLst>
      <p:ext uri="{BB962C8B-B14F-4D97-AF65-F5344CB8AC3E}">
        <p14:creationId xmlns:p14="http://schemas.microsoft.com/office/powerpoint/2010/main" val="1176143105"/>
      </p:ext>
    </p:extLst>
  </p:cSld>
  <p:clrMapOvr>
    <a:masterClrMapping/>
  </p:clrMapOvr>
  <p:hf hdr="0" ftr="0" dt="0"/>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61 - Thank You - Name">
    <p:spTree>
      <p:nvGrpSpPr>
        <p:cNvPr id="1" name=""/>
        <p:cNvGrpSpPr/>
        <p:nvPr/>
      </p:nvGrpSpPr>
      <p:grpSpPr>
        <a:xfrm>
          <a:off x="0" y="0"/>
          <a:ext cx="0" cy="0"/>
          <a:chOff x="0" y="0"/>
          <a:chExt cx="0" cy="0"/>
        </a:xfrm>
      </p:grpSpPr>
      <p:sp>
        <p:nvSpPr>
          <p:cNvPr id="21" name="Shape 854"/>
          <p:cNvSpPr/>
          <p:nvPr userDrawn="1"/>
        </p:nvSpPr>
        <p:spPr>
          <a:xfrm>
            <a:off x="-25087" y="-6961"/>
            <a:ext cx="13016879" cy="9734185"/>
          </a:xfrm>
          <a:prstGeom prst="rect">
            <a:avLst/>
          </a:prstGeom>
          <a:gradFill>
            <a:gsLst>
              <a:gs pos="0">
                <a:srgbClr val="F4791C"/>
              </a:gs>
              <a:gs pos="100000">
                <a:srgbClr val="F56777"/>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22" name="Picture 21"/>
          <p:cNvPicPr>
            <a:picLocks noChangeAspect="1"/>
          </p:cNvPicPr>
          <p:nvPr userDrawn="1"/>
        </p:nvPicPr>
        <p:blipFill>
          <a:blip r:embed="rId2" cstate="email">
            <a:alphaModFix amt="8000"/>
            <a:extLst>
              <a:ext uri="{28A0092B-C50C-407E-A947-70E740481C1C}">
                <a14:useLocalDpi xmlns:a14="http://schemas.microsoft.com/office/drawing/2010/main"/>
              </a:ext>
            </a:extLst>
          </a:blip>
          <a:stretch>
            <a:fillRect/>
          </a:stretch>
        </p:blipFill>
        <p:spPr>
          <a:xfrm>
            <a:off x="3077985" y="-576756"/>
            <a:ext cx="12465714" cy="9720263"/>
          </a:xfrm>
          <a:prstGeom prst="rect">
            <a:avLst/>
          </a:prstGeom>
        </p:spPr>
      </p:pic>
      <p:sp>
        <p:nvSpPr>
          <p:cNvPr id="25" name="Shape 858"/>
          <p:cNvSpPr>
            <a:spLocks noGrp="1"/>
          </p:cNvSpPr>
          <p:nvPr>
            <p:ph type="body" idx="1" hasCustomPrompt="1"/>
          </p:nvPr>
        </p:nvSpPr>
        <p:spPr>
          <a:xfrm>
            <a:off x="1350109" y="3429572"/>
            <a:ext cx="7582600" cy="523138"/>
          </a:xfrm>
          <a:prstGeom prst="rect">
            <a:avLst/>
          </a:prstGeom>
        </p:spPr>
        <p:txBody>
          <a:bodyPr lIns="91111" tIns="45555" rIns="91111" bIns="45555" anchor="ctr">
            <a:noAutofit/>
          </a:bodyPr>
          <a:lstStyle>
            <a:lvl1pPr marL="0" indent="0" algn="l">
              <a:lnSpc>
                <a:spcPct val="140000"/>
              </a:lnSpc>
              <a:buNone/>
              <a:defRPr sz="2399">
                <a:solidFill>
                  <a:schemeClr val="bg1"/>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defRPr sz="1800">
                <a:solidFill>
                  <a:srgbClr val="000000"/>
                </a:solidFill>
              </a:defRPr>
            </a:pPr>
            <a:r>
              <a:rPr lang="en-US" sz="2399" dirty="0" smtClean="0">
                <a:solidFill>
                  <a:srgbClr val="FFFFFF"/>
                </a:solidFill>
              </a:rPr>
              <a:t>Your Name</a:t>
            </a:r>
            <a:endParaRPr sz="2399" dirty="0">
              <a:solidFill>
                <a:srgbClr val="FFFFFF"/>
              </a:solidFill>
            </a:endParaRPr>
          </a:p>
        </p:txBody>
      </p:sp>
      <p:sp>
        <p:nvSpPr>
          <p:cNvPr id="26" name="Shape 859"/>
          <p:cNvSpPr/>
          <p:nvPr userDrawn="1"/>
        </p:nvSpPr>
        <p:spPr>
          <a:xfrm>
            <a:off x="560872" y="1737651"/>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27" name="Shape 860"/>
          <p:cNvSpPr/>
          <p:nvPr userDrawn="1"/>
        </p:nvSpPr>
        <p:spPr>
          <a:xfrm>
            <a:off x="530612" y="908519"/>
            <a:ext cx="4119992" cy="592829"/>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normAutofit lnSpcReduction="10000"/>
          </a:bodyPr>
          <a:lstStyle/>
          <a:p>
            <a:pPr>
              <a:lnSpc>
                <a:spcPct val="130000"/>
              </a:lnSpc>
              <a:defRPr sz="1800"/>
            </a:pPr>
            <a:r>
              <a:rPr sz="2999" dirty="0">
                <a:solidFill>
                  <a:srgbClr val="FFFFFF"/>
                </a:solidFill>
                <a:latin typeface="Arial" panose="020B0604020202020204" pitchFamily="34" charset="0"/>
                <a:ea typeface="BentonSans Book"/>
                <a:cs typeface="Arial" panose="020B0604020202020204" pitchFamily="34" charset="0"/>
                <a:sym typeface="BentonSans Book"/>
              </a:rPr>
              <a:t>Thank </a:t>
            </a:r>
            <a:r>
              <a:rPr sz="2999" b="1" dirty="0">
                <a:solidFill>
                  <a:srgbClr val="FFFFFF"/>
                </a:solidFill>
                <a:latin typeface="Arial" panose="020B0604020202020204" pitchFamily="34" charset="0"/>
                <a:ea typeface="BentonSans Book"/>
                <a:cs typeface="Arial" panose="020B0604020202020204" pitchFamily="34" charset="0"/>
                <a:sym typeface="BentonSans"/>
              </a:rPr>
              <a:t>You!</a:t>
            </a:r>
          </a:p>
        </p:txBody>
      </p:sp>
      <p:sp>
        <p:nvSpPr>
          <p:cNvPr id="30" name="Text Placeholder 29"/>
          <p:cNvSpPr>
            <a:spLocks noGrp="1"/>
          </p:cNvSpPr>
          <p:nvPr>
            <p:ph type="body" sz="quarter" idx="10" hasCustomPrompt="1"/>
          </p:nvPr>
        </p:nvSpPr>
        <p:spPr>
          <a:xfrm>
            <a:off x="1350171" y="3952021"/>
            <a:ext cx="7581847" cy="518920"/>
          </a:xfrm>
          <a:prstGeom prst="rect">
            <a:avLst/>
          </a:prstGeom>
        </p:spPr>
        <p:txBody>
          <a:bodyPr vert="horz" lIns="91111" tIns="45555" rIns="91111" bIns="45555" anchor="ctr"/>
          <a:lstStyle>
            <a:lvl1pPr marL="0" indent="0">
              <a:buNone/>
              <a:defRPr sz="1399" baseline="0">
                <a:solidFill>
                  <a:schemeClr val="tx1"/>
                </a:solidFill>
                <a:latin typeface="Arial" panose="020B0604020202020204" pitchFamily="34" charset="0"/>
                <a:cs typeface="Arial" panose="020B0604020202020204" pitchFamily="34" charset="0"/>
              </a:defRPr>
            </a:lvl1pPr>
          </a:lstStyle>
          <a:p>
            <a:pPr lvl="0"/>
            <a:r>
              <a:rPr lang="en-US" dirty="0" smtClean="0"/>
              <a:t>YOUR FULL TITLE</a:t>
            </a:r>
            <a:endParaRPr lang="en-US" dirty="0"/>
          </a:p>
        </p:txBody>
      </p:sp>
      <p:sp>
        <p:nvSpPr>
          <p:cNvPr id="32" name="Text Placeholder 31"/>
          <p:cNvSpPr>
            <a:spLocks noGrp="1"/>
          </p:cNvSpPr>
          <p:nvPr>
            <p:ph type="body" sz="quarter" idx="11" hasCustomPrompt="1"/>
          </p:nvPr>
        </p:nvSpPr>
        <p:spPr>
          <a:xfrm>
            <a:off x="1350171" y="4470942"/>
            <a:ext cx="7581847" cy="2124726"/>
          </a:xfrm>
          <a:prstGeom prst="rect">
            <a:avLst/>
          </a:prstGeom>
        </p:spPr>
        <p:txBody>
          <a:bodyPr vert="horz" lIns="91111" tIns="45555" rIns="91111" bIns="45555"/>
          <a:lstStyle>
            <a:lvl1pPr marL="0" indent="0">
              <a:buNone/>
              <a:defRPr sz="1699" baseline="0">
                <a:solidFill>
                  <a:schemeClr val="bg1"/>
                </a:solidFill>
                <a:latin typeface="Georgia"/>
                <a:cs typeface="Georgia"/>
              </a:defRPr>
            </a:lvl1pPr>
          </a:lstStyle>
          <a:p>
            <a:pPr lvl="0"/>
            <a:r>
              <a:rPr lang="en-US" dirty="0" err="1" smtClean="0"/>
              <a:t>Email@Aricent.com</a:t>
            </a:r>
            <a:endParaRPr lang="en-US" dirty="0" smtClean="0"/>
          </a:p>
          <a:p>
            <a:pPr lvl="0"/>
            <a:endParaRPr lang="en-US" dirty="0"/>
          </a:p>
          <a:p>
            <a:pPr lvl="0"/>
            <a:r>
              <a:rPr lang="en-US" dirty="0"/>
              <a:t>+1-408-66-4465</a:t>
            </a:r>
          </a:p>
          <a:p>
            <a:pPr lvl="0"/>
            <a:endParaRPr lang="en-US" dirty="0"/>
          </a:p>
          <a:p>
            <a:pPr lvl="0"/>
            <a:r>
              <a:rPr lang="en-US" dirty="0"/>
              <a:t>+91-98450-25314</a:t>
            </a:r>
          </a:p>
        </p:txBody>
      </p:sp>
      <p:pic>
        <p:nvPicPr>
          <p:cNvPr id="11" name="Picture 10"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750555654"/>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62 - Thank You - Name - HQ Adresses">
    <p:spTree>
      <p:nvGrpSpPr>
        <p:cNvPr id="1" name=""/>
        <p:cNvGrpSpPr/>
        <p:nvPr/>
      </p:nvGrpSpPr>
      <p:grpSpPr>
        <a:xfrm>
          <a:off x="0" y="0"/>
          <a:ext cx="0" cy="0"/>
          <a:chOff x="0" y="0"/>
          <a:chExt cx="0" cy="0"/>
        </a:xfrm>
      </p:grpSpPr>
      <p:sp>
        <p:nvSpPr>
          <p:cNvPr id="21" name="Shape 854"/>
          <p:cNvSpPr/>
          <p:nvPr userDrawn="1"/>
        </p:nvSpPr>
        <p:spPr>
          <a:xfrm>
            <a:off x="-25087" y="-6961"/>
            <a:ext cx="13016879" cy="9734185"/>
          </a:xfrm>
          <a:prstGeom prst="rect">
            <a:avLst/>
          </a:prstGeom>
          <a:gradFill>
            <a:gsLst>
              <a:gs pos="0">
                <a:srgbClr val="F4791C"/>
              </a:gs>
              <a:gs pos="100000">
                <a:srgbClr val="F56777"/>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22" name="Picture 21"/>
          <p:cNvPicPr>
            <a:picLocks noChangeAspect="1"/>
          </p:cNvPicPr>
          <p:nvPr userDrawn="1"/>
        </p:nvPicPr>
        <p:blipFill>
          <a:blip r:embed="rId2" cstate="email">
            <a:alphaModFix amt="8000"/>
            <a:extLst>
              <a:ext uri="{28A0092B-C50C-407E-A947-70E740481C1C}">
                <a14:useLocalDpi xmlns:a14="http://schemas.microsoft.com/office/drawing/2010/main"/>
              </a:ext>
            </a:extLst>
          </a:blip>
          <a:stretch>
            <a:fillRect/>
          </a:stretch>
        </p:blipFill>
        <p:spPr>
          <a:xfrm>
            <a:off x="3077985" y="-576756"/>
            <a:ext cx="12465714" cy="9720263"/>
          </a:xfrm>
          <a:prstGeom prst="rect">
            <a:avLst/>
          </a:prstGeom>
        </p:spPr>
      </p:pic>
      <p:sp>
        <p:nvSpPr>
          <p:cNvPr id="26" name="Shape 859"/>
          <p:cNvSpPr/>
          <p:nvPr userDrawn="1"/>
        </p:nvSpPr>
        <p:spPr>
          <a:xfrm>
            <a:off x="560872" y="1737651"/>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27" name="Shape 860"/>
          <p:cNvSpPr/>
          <p:nvPr userDrawn="1"/>
        </p:nvSpPr>
        <p:spPr>
          <a:xfrm>
            <a:off x="530612" y="908519"/>
            <a:ext cx="4119992" cy="592829"/>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normAutofit lnSpcReduction="10000"/>
          </a:bodyPr>
          <a:lstStyle/>
          <a:p>
            <a:pPr>
              <a:lnSpc>
                <a:spcPct val="130000"/>
              </a:lnSpc>
              <a:defRPr sz="1800"/>
            </a:pPr>
            <a:r>
              <a:rPr sz="2999" dirty="0">
                <a:solidFill>
                  <a:srgbClr val="FFFFFF"/>
                </a:solidFill>
                <a:latin typeface="Arial" panose="020B0604020202020204" pitchFamily="34" charset="0"/>
                <a:ea typeface="BentonSans Book"/>
                <a:cs typeface="Arial" panose="020B0604020202020204" pitchFamily="34" charset="0"/>
                <a:sym typeface="BentonSans Book"/>
              </a:rPr>
              <a:t>Thank </a:t>
            </a:r>
            <a:r>
              <a:rPr sz="2999" b="1" dirty="0">
                <a:solidFill>
                  <a:srgbClr val="FFFFFF"/>
                </a:solidFill>
                <a:latin typeface="Arial" panose="020B0604020202020204" pitchFamily="34" charset="0"/>
                <a:ea typeface="BentonSans Book"/>
                <a:cs typeface="Arial" panose="020B0604020202020204" pitchFamily="34" charset="0"/>
                <a:sym typeface="BentonSans"/>
              </a:rPr>
              <a:t>You!</a:t>
            </a:r>
          </a:p>
        </p:txBody>
      </p:sp>
      <p:sp>
        <p:nvSpPr>
          <p:cNvPr id="32" name="Text Placeholder 31"/>
          <p:cNvSpPr>
            <a:spLocks noGrp="1"/>
          </p:cNvSpPr>
          <p:nvPr>
            <p:ph type="body" sz="quarter" idx="11" hasCustomPrompt="1"/>
          </p:nvPr>
        </p:nvSpPr>
        <p:spPr>
          <a:xfrm>
            <a:off x="1350171" y="4470942"/>
            <a:ext cx="7581847" cy="2124726"/>
          </a:xfrm>
          <a:prstGeom prst="rect">
            <a:avLst/>
          </a:prstGeom>
        </p:spPr>
        <p:txBody>
          <a:bodyPr vert="horz" lIns="91111" tIns="45555" rIns="91111" bIns="45555"/>
          <a:lstStyle>
            <a:lvl1pPr marL="0" indent="0">
              <a:buNone/>
              <a:defRPr sz="1699" baseline="0">
                <a:solidFill>
                  <a:schemeClr val="bg1"/>
                </a:solidFill>
                <a:latin typeface="Georgia"/>
                <a:cs typeface="Georgia"/>
              </a:defRPr>
            </a:lvl1pPr>
          </a:lstStyle>
          <a:p>
            <a:pPr lvl="0"/>
            <a:r>
              <a:rPr lang="en-US" dirty="0" err="1" smtClean="0"/>
              <a:t>Email@Aricent.com</a:t>
            </a:r>
            <a:endParaRPr lang="en-US" dirty="0" smtClean="0"/>
          </a:p>
          <a:p>
            <a:pPr lvl="0"/>
            <a:endParaRPr lang="en-US" dirty="0" smtClean="0"/>
          </a:p>
          <a:p>
            <a:pPr lvl="0"/>
            <a:r>
              <a:rPr lang="en-US" dirty="0" smtClean="0"/>
              <a:t>+1-408-66-4465</a:t>
            </a:r>
          </a:p>
          <a:p>
            <a:pPr lvl="0"/>
            <a:endParaRPr lang="en-US" dirty="0" smtClean="0"/>
          </a:p>
          <a:p>
            <a:pPr lvl="0"/>
            <a:r>
              <a:rPr lang="en-US" dirty="0" smtClean="0"/>
              <a:t>+91-98450-25314</a:t>
            </a:r>
            <a:endParaRPr lang="en-US" dirty="0"/>
          </a:p>
        </p:txBody>
      </p:sp>
      <p:pic>
        <p:nvPicPr>
          <p:cNvPr id="11" name="Picture 10"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4" name="Text Placeholder 2"/>
          <p:cNvSpPr txBox="1">
            <a:spLocks/>
          </p:cNvSpPr>
          <p:nvPr userDrawn="1"/>
        </p:nvSpPr>
        <p:spPr>
          <a:xfrm>
            <a:off x="3939827" y="7189906"/>
            <a:ext cx="1967479" cy="501606"/>
          </a:xfrm>
          <a:prstGeom prst="rect">
            <a:avLst/>
          </a:prstGeom>
        </p:spPr>
        <p:txBody>
          <a:bodyPr vert="horz" lIns="91066" tIns="45533" rIns="91066" bIns="45533" anchor="ctr"/>
          <a:lstStyle>
            <a:lvl1pPr marL="0" indent="0" algn="l" defTabSz="648019" rtl="0" eaLnBrk="1" latinLnBrk="0" hangingPunct="1">
              <a:spcBef>
                <a:spcPct val="20000"/>
              </a:spcBef>
              <a:buFont typeface="Arial"/>
              <a:buNone/>
              <a:defRPr sz="1400" kern="1200">
                <a:solidFill>
                  <a:schemeClr val="tx1"/>
                </a:solidFill>
                <a:latin typeface="Arial" panose="020B0604020202020204" pitchFamily="34" charset="0"/>
                <a:ea typeface="+mn-ea"/>
                <a:cs typeface="Arial" panose="020B0604020202020204" pitchFamily="34" charset="0"/>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r>
              <a:rPr lang="nl-NL" sz="1599" b="1" dirty="0">
                <a:solidFill>
                  <a:prstClr val="white"/>
                </a:solidFill>
              </a:rPr>
              <a:t>APAC HQ</a:t>
            </a:r>
            <a:endParaRPr lang="en-GB" sz="1599" b="1" dirty="0">
              <a:solidFill>
                <a:prstClr val="white"/>
              </a:solidFill>
            </a:endParaRPr>
          </a:p>
        </p:txBody>
      </p:sp>
      <p:sp>
        <p:nvSpPr>
          <p:cNvPr id="15" name="Text Placeholder 3"/>
          <p:cNvSpPr txBox="1">
            <a:spLocks/>
          </p:cNvSpPr>
          <p:nvPr userDrawn="1"/>
        </p:nvSpPr>
        <p:spPr>
          <a:xfrm>
            <a:off x="3939827" y="7606934"/>
            <a:ext cx="3435167" cy="2124726"/>
          </a:xfrm>
          <a:prstGeom prst="rect">
            <a:avLst/>
          </a:prstGeom>
        </p:spPr>
        <p:txBody>
          <a:bodyPr vert="horz" lIns="91066" tIns="45533" rIns="91066" bIns="45533"/>
          <a:lstStyle>
            <a:lvl1pPr marL="0" indent="0" algn="l" defTabSz="648019" rtl="0" eaLnBrk="1" latinLnBrk="0" hangingPunct="1">
              <a:spcBef>
                <a:spcPct val="20000"/>
              </a:spcBef>
              <a:buFont typeface="Arial"/>
              <a:buNone/>
              <a:defRPr sz="1700" kern="1200" baseline="0">
                <a:solidFill>
                  <a:schemeClr val="bg1"/>
                </a:solidFill>
                <a:latin typeface="Georgia"/>
                <a:ea typeface="+mn-ea"/>
                <a:cs typeface="Georgia"/>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pPr fontAlgn="base">
              <a:spcBef>
                <a:spcPct val="0"/>
              </a:spcBef>
              <a:spcAft>
                <a:spcPct val="0"/>
              </a:spcAft>
            </a:pPr>
            <a:r>
              <a:rPr lang="en-US" sz="1699" dirty="0">
                <a:solidFill>
                  <a:prstClr val="white"/>
                </a:solidFill>
                <a:latin typeface="Arial"/>
                <a:ea typeface="ＭＳ Ｐゴシック" charset="0"/>
                <a:cs typeface="Arial"/>
              </a:rPr>
              <a:t>Plot 31, Electronic City</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Sector 18</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Gurgaon, Haryana </a:t>
            </a:r>
            <a:r>
              <a:rPr lang="en-US" sz="1699" dirty="0" smtClean="0">
                <a:solidFill>
                  <a:prstClr val="white"/>
                </a:solidFill>
                <a:latin typeface="Arial"/>
                <a:ea typeface="ＭＳ Ｐゴシック" charset="0"/>
                <a:cs typeface="Arial"/>
              </a:rPr>
              <a:t>122017 </a:t>
            </a:r>
            <a:r>
              <a:rPr lang="en-US" sz="1699" dirty="0">
                <a:solidFill>
                  <a:prstClr val="white"/>
                </a:solidFill>
                <a:latin typeface="Arial"/>
                <a:ea typeface="ＭＳ Ｐゴシック" charset="0"/>
                <a:cs typeface="Arial"/>
              </a:rPr>
              <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India</a:t>
            </a:r>
          </a:p>
          <a:p>
            <a:pPr fontAlgn="base">
              <a:spcBef>
                <a:spcPct val="0"/>
              </a:spcBef>
              <a:spcAft>
                <a:spcPct val="0"/>
              </a:spcAft>
            </a:pPr>
            <a:r>
              <a:rPr lang="en-US" sz="1699" dirty="0">
                <a:solidFill>
                  <a:prstClr val="white"/>
                </a:solidFill>
                <a:latin typeface="Arial"/>
                <a:ea typeface="ＭＳ Ｐゴシック" charset="0"/>
                <a:cs typeface="Arial"/>
              </a:rPr>
              <a:t>Tel: +91 124 4095888</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Fax: +91 124 2455100</a:t>
            </a:r>
          </a:p>
        </p:txBody>
      </p:sp>
      <p:sp>
        <p:nvSpPr>
          <p:cNvPr id="16" name="Text Placeholder 3"/>
          <p:cNvSpPr txBox="1">
            <a:spLocks/>
          </p:cNvSpPr>
          <p:nvPr userDrawn="1"/>
        </p:nvSpPr>
        <p:spPr>
          <a:xfrm>
            <a:off x="7374994" y="7597970"/>
            <a:ext cx="4146680" cy="2124726"/>
          </a:xfrm>
          <a:prstGeom prst="rect">
            <a:avLst/>
          </a:prstGeom>
        </p:spPr>
        <p:txBody>
          <a:bodyPr vert="horz" lIns="91066" tIns="45533" rIns="91066" bIns="45533"/>
          <a:lstStyle>
            <a:lvl1pPr marL="0" indent="0" algn="l" defTabSz="648019" rtl="0" eaLnBrk="1" latinLnBrk="0" hangingPunct="1">
              <a:spcBef>
                <a:spcPct val="20000"/>
              </a:spcBef>
              <a:buFont typeface="Arial"/>
              <a:buNone/>
              <a:defRPr sz="1700" kern="1200" baseline="0">
                <a:solidFill>
                  <a:schemeClr val="bg1"/>
                </a:solidFill>
                <a:latin typeface="Georgia"/>
                <a:ea typeface="+mn-ea"/>
                <a:cs typeface="Georgia"/>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pPr fontAlgn="base">
              <a:spcBef>
                <a:spcPct val="0"/>
              </a:spcBef>
              <a:spcAft>
                <a:spcPct val="0"/>
              </a:spcAft>
            </a:pPr>
            <a:r>
              <a:rPr lang="en-US" sz="1699" dirty="0">
                <a:solidFill>
                  <a:prstClr val="white"/>
                </a:solidFill>
                <a:latin typeface="Arial"/>
                <a:ea typeface="ＭＳ Ｐゴシック" charset="0"/>
                <a:cs typeface="Arial"/>
              </a:rPr>
              <a:t>Intec 4, Wade Road,</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Basingstoke,</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Hampshire RG24 8NE,</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United Kingdom</a:t>
            </a:r>
          </a:p>
          <a:p>
            <a:pPr fontAlgn="base">
              <a:spcBef>
                <a:spcPct val="0"/>
              </a:spcBef>
              <a:spcAft>
                <a:spcPct val="0"/>
              </a:spcAft>
            </a:pPr>
            <a:r>
              <a:rPr lang="en-US" sz="1699" dirty="0">
                <a:solidFill>
                  <a:prstClr val="white"/>
                </a:solidFill>
                <a:latin typeface="Arial"/>
                <a:ea typeface="ＭＳ Ｐゴシック" charset="0"/>
                <a:cs typeface="Arial"/>
              </a:rPr>
              <a:t>Tel: +44 1256 339500</a:t>
            </a:r>
          </a:p>
        </p:txBody>
      </p:sp>
      <p:sp>
        <p:nvSpPr>
          <p:cNvPr id="17" name="Text Placeholder 3"/>
          <p:cNvSpPr txBox="1">
            <a:spLocks/>
          </p:cNvSpPr>
          <p:nvPr userDrawn="1"/>
        </p:nvSpPr>
        <p:spPr>
          <a:xfrm>
            <a:off x="560872" y="7619813"/>
            <a:ext cx="3435167" cy="2124726"/>
          </a:xfrm>
          <a:prstGeom prst="rect">
            <a:avLst/>
          </a:prstGeom>
        </p:spPr>
        <p:txBody>
          <a:bodyPr vert="horz" lIns="91066" tIns="45533" rIns="91066" bIns="45533"/>
          <a:lstStyle>
            <a:lvl1pPr marL="0" indent="0" algn="l" defTabSz="648019" rtl="0" eaLnBrk="1" latinLnBrk="0" hangingPunct="1">
              <a:spcBef>
                <a:spcPct val="20000"/>
              </a:spcBef>
              <a:buFont typeface="Arial"/>
              <a:buNone/>
              <a:defRPr sz="1700" kern="1200" baseline="0">
                <a:solidFill>
                  <a:schemeClr val="bg1"/>
                </a:solidFill>
                <a:latin typeface="Georgia"/>
                <a:ea typeface="+mn-ea"/>
                <a:cs typeface="Georgia"/>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pPr fontAlgn="base">
              <a:spcBef>
                <a:spcPct val="0"/>
              </a:spcBef>
              <a:spcAft>
                <a:spcPct val="0"/>
              </a:spcAft>
            </a:pPr>
            <a:r>
              <a:rPr lang="en-US" sz="1699" dirty="0">
                <a:solidFill>
                  <a:prstClr val="white"/>
                </a:solidFill>
                <a:latin typeface="Arial"/>
                <a:ea typeface="ＭＳ Ｐゴシック" charset="0"/>
                <a:cs typeface="Arial"/>
              </a:rPr>
              <a:t>303 Twin Dolphin Drive</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6th Floor</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Redwood City, CA 94065</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USA</a:t>
            </a:r>
          </a:p>
          <a:p>
            <a:pPr fontAlgn="base">
              <a:spcBef>
                <a:spcPct val="0"/>
              </a:spcBef>
              <a:spcAft>
                <a:spcPct val="0"/>
              </a:spcAft>
            </a:pPr>
            <a:r>
              <a:rPr lang="en-US" sz="1699" dirty="0">
                <a:solidFill>
                  <a:prstClr val="white"/>
                </a:solidFill>
                <a:latin typeface="Arial"/>
                <a:ea typeface="ＭＳ Ｐゴシック" charset="0"/>
                <a:cs typeface="Arial"/>
              </a:rPr>
              <a:t>Tel: +1 650 632 4310 </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Fax: +1 650 551 9901</a:t>
            </a:r>
          </a:p>
          <a:p>
            <a:endParaRPr lang="en-GB" sz="1699" dirty="0">
              <a:solidFill>
                <a:prstClr val="white"/>
              </a:solidFill>
            </a:endParaRPr>
          </a:p>
        </p:txBody>
      </p:sp>
      <p:sp>
        <p:nvSpPr>
          <p:cNvPr id="2" name="Rectangle 1"/>
          <p:cNvSpPr/>
          <p:nvPr userDrawn="1"/>
        </p:nvSpPr>
        <p:spPr>
          <a:xfrm>
            <a:off x="560872" y="7267421"/>
            <a:ext cx="1912037" cy="338554"/>
          </a:xfrm>
          <a:prstGeom prst="rect">
            <a:avLst/>
          </a:prstGeom>
        </p:spPr>
        <p:txBody>
          <a:bodyPr wrap="none">
            <a:spAutoFit/>
          </a:bodyPr>
          <a:lstStyle/>
          <a:p>
            <a:r>
              <a:rPr lang="nl-NL" sz="1599" b="1" dirty="0">
                <a:solidFill>
                  <a:prstClr val="white"/>
                </a:solidFill>
                <a:latin typeface="Arial"/>
              </a:rPr>
              <a:t>HEADQUARTERS</a:t>
            </a:r>
            <a:endParaRPr lang="en-GB" sz="1599" b="1" dirty="0">
              <a:solidFill>
                <a:prstClr val="white"/>
              </a:solidFill>
              <a:latin typeface="Arial"/>
            </a:endParaRPr>
          </a:p>
        </p:txBody>
      </p:sp>
      <p:sp>
        <p:nvSpPr>
          <p:cNvPr id="3" name="Rectangle 2"/>
          <p:cNvSpPr/>
          <p:nvPr userDrawn="1"/>
        </p:nvSpPr>
        <p:spPr>
          <a:xfrm>
            <a:off x="560872" y="6969487"/>
            <a:ext cx="938537" cy="353943"/>
          </a:xfrm>
          <a:prstGeom prst="rect">
            <a:avLst/>
          </a:prstGeom>
        </p:spPr>
        <p:txBody>
          <a:bodyPr wrap="none">
            <a:spAutoFit/>
          </a:bodyPr>
          <a:lstStyle/>
          <a:p>
            <a:r>
              <a:rPr lang="nl-NL" sz="1699" dirty="0">
                <a:solidFill>
                  <a:prstClr val="white"/>
                </a:solidFill>
                <a:latin typeface="Arial"/>
              </a:rPr>
              <a:t>Contact</a:t>
            </a:r>
            <a:endParaRPr lang="en-GB" sz="1699" dirty="0">
              <a:solidFill>
                <a:prstClr val="white"/>
              </a:solidFill>
              <a:latin typeface="Arial"/>
            </a:endParaRPr>
          </a:p>
        </p:txBody>
      </p:sp>
      <p:sp>
        <p:nvSpPr>
          <p:cNvPr id="19" name="Text Placeholder 2"/>
          <p:cNvSpPr txBox="1">
            <a:spLocks/>
          </p:cNvSpPr>
          <p:nvPr userDrawn="1"/>
        </p:nvSpPr>
        <p:spPr>
          <a:xfrm>
            <a:off x="7343362" y="7189906"/>
            <a:ext cx="1967479" cy="501606"/>
          </a:xfrm>
          <a:prstGeom prst="rect">
            <a:avLst/>
          </a:prstGeom>
        </p:spPr>
        <p:txBody>
          <a:bodyPr vert="horz" lIns="91066" tIns="45533" rIns="91066" bIns="45533" anchor="ctr"/>
          <a:lstStyle>
            <a:lvl1pPr marL="0" indent="0" algn="l" defTabSz="648019" rtl="0" eaLnBrk="1" latinLnBrk="0" hangingPunct="1">
              <a:spcBef>
                <a:spcPct val="20000"/>
              </a:spcBef>
              <a:buFont typeface="Arial"/>
              <a:buNone/>
              <a:defRPr sz="1400" kern="1200">
                <a:solidFill>
                  <a:schemeClr val="tx1"/>
                </a:solidFill>
                <a:latin typeface="Arial" panose="020B0604020202020204" pitchFamily="34" charset="0"/>
                <a:ea typeface="+mn-ea"/>
                <a:cs typeface="Arial" panose="020B0604020202020204" pitchFamily="34" charset="0"/>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r>
              <a:rPr lang="nl-NL" sz="1599" b="1" dirty="0">
                <a:solidFill>
                  <a:prstClr val="white"/>
                </a:solidFill>
              </a:rPr>
              <a:t>EUROPE HQ</a:t>
            </a:r>
            <a:endParaRPr lang="en-GB" sz="1599" b="1" dirty="0">
              <a:solidFill>
                <a:prstClr val="white"/>
              </a:solidFill>
            </a:endParaRPr>
          </a:p>
        </p:txBody>
      </p:sp>
      <p:sp>
        <p:nvSpPr>
          <p:cNvPr id="18" name="Shape 858"/>
          <p:cNvSpPr>
            <a:spLocks noGrp="1"/>
          </p:cNvSpPr>
          <p:nvPr>
            <p:ph type="body" idx="1" hasCustomPrompt="1"/>
          </p:nvPr>
        </p:nvSpPr>
        <p:spPr>
          <a:xfrm>
            <a:off x="1350109" y="3429572"/>
            <a:ext cx="7582600" cy="523138"/>
          </a:xfrm>
          <a:prstGeom prst="rect">
            <a:avLst/>
          </a:prstGeom>
        </p:spPr>
        <p:txBody>
          <a:bodyPr lIns="91111" tIns="45555" rIns="91111" bIns="45555" anchor="ctr">
            <a:noAutofit/>
          </a:bodyPr>
          <a:lstStyle>
            <a:lvl1pPr marL="0" indent="0" algn="l">
              <a:lnSpc>
                <a:spcPct val="140000"/>
              </a:lnSpc>
              <a:buNone/>
              <a:defRPr sz="2399">
                <a:solidFill>
                  <a:schemeClr val="bg1"/>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defRPr sz="1800">
                <a:solidFill>
                  <a:srgbClr val="000000"/>
                </a:solidFill>
              </a:defRPr>
            </a:pPr>
            <a:r>
              <a:rPr lang="en-US" sz="2399" dirty="0" smtClean="0">
                <a:solidFill>
                  <a:srgbClr val="FFFFFF"/>
                </a:solidFill>
              </a:rPr>
              <a:t>Your Name</a:t>
            </a:r>
            <a:endParaRPr sz="2399" dirty="0">
              <a:solidFill>
                <a:srgbClr val="FFFFFF"/>
              </a:solidFill>
            </a:endParaRPr>
          </a:p>
        </p:txBody>
      </p:sp>
      <p:sp>
        <p:nvSpPr>
          <p:cNvPr id="20" name="Text Placeholder 29"/>
          <p:cNvSpPr>
            <a:spLocks noGrp="1"/>
          </p:cNvSpPr>
          <p:nvPr>
            <p:ph type="body" sz="quarter" idx="10" hasCustomPrompt="1"/>
          </p:nvPr>
        </p:nvSpPr>
        <p:spPr>
          <a:xfrm>
            <a:off x="1350171" y="3952021"/>
            <a:ext cx="7581847" cy="518920"/>
          </a:xfrm>
          <a:prstGeom prst="rect">
            <a:avLst/>
          </a:prstGeom>
        </p:spPr>
        <p:txBody>
          <a:bodyPr vert="horz" lIns="91111" tIns="45555" rIns="91111" bIns="45555" anchor="ctr"/>
          <a:lstStyle>
            <a:lvl1pPr marL="0" indent="0">
              <a:buNone/>
              <a:defRPr sz="1399" baseline="0">
                <a:solidFill>
                  <a:schemeClr val="tx1"/>
                </a:solidFill>
                <a:latin typeface="Arial" panose="020B0604020202020204" pitchFamily="34" charset="0"/>
                <a:cs typeface="Arial" panose="020B0604020202020204" pitchFamily="34" charset="0"/>
              </a:defRPr>
            </a:lvl1pPr>
          </a:lstStyle>
          <a:p>
            <a:pPr lvl="0"/>
            <a:r>
              <a:rPr lang="en-US" dirty="0" smtClean="0"/>
              <a:t>YOUR FULL TITLE</a:t>
            </a:r>
            <a:endParaRPr lang="en-US" dirty="0"/>
          </a:p>
        </p:txBody>
      </p:sp>
    </p:spTree>
    <p:extLst>
      <p:ext uri="{BB962C8B-B14F-4D97-AF65-F5344CB8AC3E}">
        <p14:creationId xmlns:p14="http://schemas.microsoft.com/office/powerpoint/2010/main" val="1482571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 - Our Partners - White">
    <p:spTree>
      <p:nvGrpSpPr>
        <p:cNvPr id="1" name=""/>
        <p:cNvGrpSpPr/>
        <p:nvPr/>
      </p:nvGrpSpPr>
      <p:grpSpPr>
        <a:xfrm>
          <a:off x="0" y="0"/>
          <a:ext cx="0" cy="0"/>
          <a:chOff x="0" y="0"/>
          <a:chExt cx="0" cy="0"/>
        </a:xfrm>
      </p:grpSpPr>
      <p:pic>
        <p:nvPicPr>
          <p:cNvPr id="35" name="Picture 34"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33"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EB8024"/>
                </a:solidFill>
                <a:latin typeface="+mj-lt"/>
                <a:cs typeface="BentonSans Book"/>
              </a:defRPr>
            </a:lvl1pPr>
          </a:lstStyle>
          <a:p>
            <a:pPr lvl="0"/>
            <a:r>
              <a:rPr lang="en-US" dirty="0"/>
              <a:t>CATEGORY</a:t>
            </a:r>
          </a:p>
        </p:txBody>
      </p:sp>
      <p:sp>
        <p:nvSpPr>
          <p:cNvPr id="41" name="Text Placeholder 10"/>
          <p:cNvSpPr>
            <a:spLocks noGrp="1"/>
          </p:cNvSpPr>
          <p:nvPr>
            <p:ph type="body" sz="quarter" idx="24"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42" name="Shape 789"/>
          <p:cNvSpPr/>
          <p:nvPr userDrawn="1"/>
        </p:nvSpPr>
        <p:spPr>
          <a:xfrm>
            <a:off x="555258" y="171514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sp>
        <p:nvSpPr>
          <p:cNvPr id="36" name="TextBox 3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87" name="Picture Placeholder 18"/>
          <p:cNvSpPr>
            <a:spLocks noGrp="1"/>
          </p:cNvSpPr>
          <p:nvPr>
            <p:ph type="pic" sz="quarter" idx="12"/>
          </p:nvPr>
        </p:nvSpPr>
        <p:spPr>
          <a:xfrm>
            <a:off x="549970"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88" name="Picture Placeholder 18"/>
          <p:cNvSpPr>
            <a:spLocks noGrp="1"/>
          </p:cNvSpPr>
          <p:nvPr>
            <p:ph type="pic" sz="quarter" idx="17"/>
          </p:nvPr>
        </p:nvSpPr>
        <p:spPr>
          <a:xfrm>
            <a:off x="4031031"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89" name="Picture Placeholder 18"/>
          <p:cNvSpPr>
            <a:spLocks noGrp="1"/>
          </p:cNvSpPr>
          <p:nvPr>
            <p:ph type="pic" sz="quarter" idx="21"/>
          </p:nvPr>
        </p:nvSpPr>
        <p:spPr>
          <a:xfrm>
            <a:off x="549970"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0" name="Picture Placeholder 18"/>
          <p:cNvSpPr>
            <a:spLocks noGrp="1"/>
          </p:cNvSpPr>
          <p:nvPr>
            <p:ph type="pic" sz="quarter" idx="25"/>
          </p:nvPr>
        </p:nvSpPr>
        <p:spPr>
          <a:xfrm>
            <a:off x="2295764" y="2112976"/>
            <a:ext cx="1422982" cy="1428613"/>
          </a:xfrm>
          <a:prstGeom prst="rect">
            <a:avLst/>
          </a:prstGeom>
          <a:ln>
            <a:noFill/>
          </a:ln>
        </p:spPr>
        <p:txBody>
          <a:bodyPr vert="horz" lIns="91111" tIns="45555" rIns="91111" bIns="45555"/>
          <a:lstStyle>
            <a:lvl1pPr marL="0" indent="0">
              <a:buNone/>
              <a:defRPr sz="1700">
                <a:solidFill>
                  <a:schemeClr val="accent6"/>
                </a:solidFill>
              </a:defRPr>
            </a:lvl1pPr>
          </a:lstStyle>
          <a:p>
            <a:endParaRPr lang="en-US" dirty="0"/>
          </a:p>
        </p:txBody>
      </p:sp>
      <p:sp>
        <p:nvSpPr>
          <p:cNvPr id="91" name="Picture Placeholder 18"/>
          <p:cNvSpPr>
            <a:spLocks noGrp="1"/>
          </p:cNvSpPr>
          <p:nvPr>
            <p:ph type="pic" sz="quarter" idx="26"/>
          </p:nvPr>
        </p:nvSpPr>
        <p:spPr>
          <a:xfrm>
            <a:off x="5771562"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2" name="Picture Placeholder 18"/>
          <p:cNvSpPr>
            <a:spLocks noGrp="1"/>
          </p:cNvSpPr>
          <p:nvPr>
            <p:ph type="pic" sz="quarter" idx="27"/>
          </p:nvPr>
        </p:nvSpPr>
        <p:spPr>
          <a:xfrm>
            <a:off x="549970"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3" name="Picture Placeholder 18"/>
          <p:cNvSpPr>
            <a:spLocks noGrp="1"/>
          </p:cNvSpPr>
          <p:nvPr>
            <p:ph type="pic" sz="quarter" idx="28"/>
          </p:nvPr>
        </p:nvSpPr>
        <p:spPr>
          <a:xfrm>
            <a:off x="10988672"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4" name="Picture Placeholder 18"/>
          <p:cNvSpPr>
            <a:spLocks noGrp="1"/>
          </p:cNvSpPr>
          <p:nvPr>
            <p:ph type="pic" sz="quarter" idx="29"/>
          </p:nvPr>
        </p:nvSpPr>
        <p:spPr>
          <a:xfrm>
            <a:off x="2295764"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5" name="Picture Placeholder 18"/>
          <p:cNvSpPr>
            <a:spLocks noGrp="1"/>
          </p:cNvSpPr>
          <p:nvPr>
            <p:ph type="pic" sz="quarter" idx="30"/>
          </p:nvPr>
        </p:nvSpPr>
        <p:spPr>
          <a:xfrm>
            <a:off x="2295764"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6" name="Picture Placeholder 18"/>
          <p:cNvSpPr>
            <a:spLocks noGrp="1"/>
          </p:cNvSpPr>
          <p:nvPr>
            <p:ph type="pic" sz="quarter" idx="31"/>
          </p:nvPr>
        </p:nvSpPr>
        <p:spPr>
          <a:xfrm>
            <a:off x="9252623"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7" name="Picture Placeholder 18"/>
          <p:cNvSpPr>
            <a:spLocks noGrp="1"/>
          </p:cNvSpPr>
          <p:nvPr>
            <p:ph type="pic" sz="quarter" idx="32"/>
          </p:nvPr>
        </p:nvSpPr>
        <p:spPr>
          <a:xfrm>
            <a:off x="549970"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8" name="Picture Placeholder 18"/>
          <p:cNvSpPr>
            <a:spLocks noGrp="1"/>
          </p:cNvSpPr>
          <p:nvPr>
            <p:ph type="pic" sz="quarter" idx="33"/>
          </p:nvPr>
        </p:nvSpPr>
        <p:spPr>
          <a:xfrm>
            <a:off x="4031031"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9" name="Picture Placeholder 18"/>
          <p:cNvSpPr>
            <a:spLocks noGrp="1"/>
          </p:cNvSpPr>
          <p:nvPr>
            <p:ph type="pic" sz="quarter" idx="34"/>
          </p:nvPr>
        </p:nvSpPr>
        <p:spPr>
          <a:xfrm>
            <a:off x="2295764"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0" name="Picture Placeholder 18"/>
          <p:cNvSpPr>
            <a:spLocks noGrp="1"/>
          </p:cNvSpPr>
          <p:nvPr>
            <p:ph type="pic" sz="quarter" idx="35"/>
          </p:nvPr>
        </p:nvSpPr>
        <p:spPr>
          <a:xfrm>
            <a:off x="4031031"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1" name="Picture Placeholder 18"/>
          <p:cNvSpPr>
            <a:spLocks noGrp="1"/>
          </p:cNvSpPr>
          <p:nvPr>
            <p:ph type="pic" sz="quarter" idx="36"/>
          </p:nvPr>
        </p:nvSpPr>
        <p:spPr>
          <a:xfrm>
            <a:off x="7512092"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2" name="Picture Placeholder 18"/>
          <p:cNvSpPr>
            <a:spLocks noGrp="1"/>
          </p:cNvSpPr>
          <p:nvPr>
            <p:ph type="pic" sz="quarter" idx="37"/>
          </p:nvPr>
        </p:nvSpPr>
        <p:spPr>
          <a:xfrm>
            <a:off x="4031031"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3" name="Picture Placeholder 18"/>
          <p:cNvSpPr>
            <a:spLocks noGrp="1"/>
          </p:cNvSpPr>
          <p:nvPr>
            <p:ph type="pic" sz="quarter" idx="38"/>
          </p:nvPr>
        </p:nvSpPr>
        <p:spPr>
          <a:xfrm>
            <a:off x="5771562"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4" name="Picture Placeholder 18"/>
          <p:cNvSpPr>
            <a:spLocks noGrp="1"/>
          </p:cNvSpPr>
          <p:nvPr>
            <p:ph type="pic" sz="quarter" idx="39"/>
          </p:nvPr>
        </p:nvSpPr>
        <p:spPr>
          <a:xfrm>
            <a:off x="5771562"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5" name="Picture Placeholder 18"/>
          <p:cNvSpPr>
            <a:spLocks noGrp="1"/>
          </p:cNvSpPr>
          <p:nvPr>
            <p:ph type="pic" sz="quarter" idx="40"/>
          </p:nvPr>
        </p:nvSpPr>
        <p:spPr>
          <a:xfrm>
            <a:off x="5771562"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6" name="Picture Placeholder 18"/>
          <p:cNvSpPr>
            <a:spLocks noGrp="1"/>
          </p:cNvSpPr>
          <p:nvPr>
            <p:ph type="pic" sz="quarter" idx="41"/>
          </p:nvPr>
        </p:nvSpPr>
        <p:spPr>
          <a:xfrm>
            <a:off x="7512092"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7" name="Picture Placeholder 18"/>
          <p:cNvSpPr>
            <a:spLocks noGrp="1"/>
          </p:cNvSpPr>
          <p:nvPr>
            <p:ph type="pic" sz="quarter" idx="42"/>
          </p:nvPr>
        </p:nvSpPr>
        <p:spPr>
          <a:xfrm>
            <a:off x="9252623"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8" name="Picture Placeholder 18"/>
          <p:cNvSpPr>
            <a:spLocks noGrp="1"/>
          </p:cNvSpPr>
          <p:nvPr>
            <p:ph type="pic" sz="quarter" idx="43"/>
          </p:nvPr>
        </p:nvSpPr>
        <p:spPr>
          <a:xfrm>
            <a:off x="10988672"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9" name="Picture Placeholder 18"/>
          <p:cNvSpPr>
            <a:spLocks noGrp="1"/>
          </p:cNvSpPr>
          <p:nvPr>
            <p:ph type="pic" sz="quarter" idx="44"/>
          </p:nvPr>
        </p:nvSpPr>
        <p:spPr>
          <a:xfrm>
            <a:off x="7512092"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10" name="Picture Placeholder 18"/>
          <p:cNvSpPr>
            <a:spLocks noGrp="1"/>
          </p:cNvSpPr>
          <p:nvPr>
            <p:ph type="pic" sz="quarter" idx="45"/>
          </p:nvPr>
        </p:nvSpPr>
        <p:spPr>
          <a:xfrm>
            <a:off x="9252623"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11" name="Picture Placeholder 18"/>
          <p:cNvSpPr>
            <a:spLocks noGrp="1"/>
          </p:cNvSpPr>
          <p:nvPr>
            <p:ph type="pic" sz="quarter" idx="46"/>
          </p:nvPr>
        </p:nvSpPr>
        <p:spPr>
          <a:xfrm>
            <a:off x="10988672"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12" name="Picture Placeholder 18"/>
          <p:cNvSpPr>
            <a:spLocks noGrp="1"/>
          </p:cNvSpPr>
          <p:nvPr>
            <p:ph type="pic" sz="quarter" idx="47"/>
          </p:nvPr>
        </p:nvSpPr>
        <p:spPr>
          <a:xfrm>
            <a:off x="10988672"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13" name="Picture Placeholder 18"/>
          <p:cNvSpPr>
            <a:spLocks noGrp="1"/>
          </p:cNvSpPr>
          <p:nvPr>
            <p:ph type="pic" sz="quarter" idx="48"/>
          </p:nvPr>
        </p:nvSpPr>
        <p:spPr>
          <a:xfrm>
            <a:off x="9252623"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14" name="Picture Placeholder 18"/>
          <p:cNvSpPr>
            <a:spLocks noGrp="1"/>
          </p:cNvSpPr>
          <p:nvPr>
            <p:ph type="pic" sz="quarter" idx="49"/>
          </p:nvPr>
        </p:nvSpPr>
        <p:spPr>
          <a:xfrm>
            <a:off x="7512092" y="7047038"/>
            <a:ext cx="1422982" cy="1428613"/>
          </a:xfrm>
          <a:prstGeom prst="rect">
            <a:avLst/>
          </a:prstGeom>
        </p:spPr>
        <p:txBody>
          <a:bodyPr vert="horz" lIns="91111" tIns="45555" rIns="91111" bIns="45555"/>
          <a:lstStyle>
            <a:lvl1pPr marL="0" indent="0">
              <a:buNone/>
              <a:defRPr sz="1700"/>
            </a:lvl1pPr>
          </a:lstStyle>
          <a:p>
            <a:endParaRPr lang="en-US" dirty="0"/>
          </a:p>
        </p:txBody>
      </p:sp>
    </p:spTree>
    <p:extLst>
      <p:ext uri="{BB962C8B-B14F-4D97-AF65-F5344CB8AC3E}">
        <p14:creationId xmlns:p14="http://schemas.microsoft.com/office/powerpoint/2010/main" val="2167673677"/>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63 - Color Palet">
    <p:spTree>
      <p:nvGrpSpPr>
        <p:cNvPr id="1" name=""/>
        <p:cNvGrpSpPr/>
        <p:nvPr/>
      </p:nvGrpSpPr>
      <p:grpSpPr>
        <a:xfrm>
          <a:off x="0" y="0"/>
          <a:ext cx="0" cy="0"/>
          <a:chOff x="0" y="0"/>
          <a:chExt cx="0" cy="0"/>
        </a:xfrm>
      </p:grpSpPr>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Tree>
    <p:extLst>
      <p:ext uri="{BB962C8B-B14F-4D97-AF65-F5344CB8AC3E}">
        <p14:creationId xmlns:p14="http://schemas.microsoft.com/office/powerpoint/2010/main" val="575487254"/>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64- Grid">
    <p:spTree>
      <p:nvGrpSpPr>
        <p:cNvPr id="1" name=""/>
        <p:cNvGrpSpPr/>
        <p:nvPr/>
      </p:nvGrpSpPr>
      <p:grpSpPr>
        <a:xfrm>
          <a:off x="0" y="0"/>
          <a:ext cx="0" cy="0"/>
          <a:chOff x="0" y="0"/>
          <a:chExt cx="0" cy="0"/>
        </a:xfrm>
      </p:grpSpPr>
      <p:grpSp>
        <p:nvGrpSpPr>
          <p:cNvPr id="22" name="Group 21"/>
          <p:cNvGrpSpPr/>
          <p:nvPr userDrawn="1"/>
        </p:nvGrpSpPr>
        <p:grpSpPr>
          <a:xfrm>
            <a:off x="1" y="-25762"/>
            <a:ext cx="12962167" cy="9746025"/>
            <a:chOff x="0" y="-25762"/>
            <a:chExt cx="12955819" cy="9746025"/>
          </a:xfrm>
        </p:grpSpPr>
        <p:cxnSp>
          <p:nvCxnSpPr>
            <p:cNvPr id="23" name="Straight Connector 22"/>
            <p:cNvCxnSpPr/>
            <p:nvPr userDrawn="1"/>
          </p:nvCxnSpPr>
          <p:spPr>
            <a:xfrm>
              <a:off x="536905"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flipH="1">
              <a:off x="0" y="1355448"/>
              <a:ext cx="12955819"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flipH="1">
              <a:off x="0" y="1765238"/>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flipH="1">
              <a:off x="0" y="842495"/>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8751006"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4663084"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12410056"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8313557"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217057"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flipH="1">
              <a:off x="0" y="7035716"/>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flipH="1">
              <a:off x="0" y="7547876"/>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6472724" y="-25762"/>
              <a:ext cx="0" cy="9746025"/>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flipH="1">
              <a:off x="0" y="4684786"/>
              <a:ext cx="1295581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flipH="1">
              <a:off x="0" y="9368863"/>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flipH="1">
              <a:off x="0" y="2105206"/>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flipH="1">
              <a:off x="0" y="5748980"/>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flipH="1">
              <a:off x="0" y="5359522"/>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6752619"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6206332"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668173659"/>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65_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858894326"/>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65_EMPTY with Logo">
    <p:spTree>
      <p:nvGrpSpPr>
        <p:cNvPr id="1" name=""/>
        <p:cNvGrpSpPr/>
        <p:nvPr/>
      </p:nvGrpSpPr>
      <p:grpSpPr>
        <a:xfrm>
          <a:off x="0" y="0"/>
          <a:ext cx="0" cy="0"/>
          <a:chOff x="0" y="0"/>
          <a:chExt cx="0" cy="0"/>
        </a:xfrm>
      </p:grpSpPr>
      <p:pic>
        <p:nvPicPr>
          <p:cNvPr id="2" name="Picture 1"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Tree>
    <p:extLst>
      <p:ext uri="{BB962C8B-B14F-4D97-AF65-F5344CB8AC3E}">
        <p14:creationId xmlns:p14="http://schemas.microsoft.com/office/powerpoint/2010/main" val="1016473585"/>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2_05-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50" y="0"/>
            <a:ext cx="12966350" cy="9683986"/>
          </a:xfrm>
          <a:prstGeom prst="rect">
            <a:avLst/>
          </a:prstGeom>
        </p:spPr>
      </p:pic>
      <p:sp>
        <p:nvSpPr>
          <p:cNvPr id="12" name="Shape 127"/>
          <p:cNvSpPr/>
          <p:nvPr userDrawn="1"/>
        </p:nvSpPr>
        <p:spPr>
          <a:xfrm>
            <a:off x="350" y="3107905"/>
            <a:ext cx="12966350" cy="6612359"/>
          </a:xfrm>
          <a:prstGeom prst="rect">
            <a:avLst/>
          </a:prstGeom>
          <a:gradFill>
            <a:gsLst>
              <a:gs pos="0">
                <a:srgbClr val="000000">
                  <a:alpha val="0"/>
                </a:srgbClr>
              </a:gs>
              <a:gs pos="100000">
                <a:srgbClr val="1C0C02"/>
              </a:gs>
            </a:gsLst>
            <a:lin ang="5392910"/>
          </a:gradFill>
          <a:ln w="12700">
            <a:miter lim="400000"/>
          </a:ln>
        </p:spPr>
        <p:txBody>
          <a:bodyPr lIns="50604" tIns="50604" rIns="50604" bIns="50604" anchor="ctr"/>
          <a:lstStyle/>
          <a:p>
            <a:pPr>
              <a:defRPr sz="2400">
                <a:solidFill>
                  <a:srgbClr val="FFFFFF"/>
                </a:solidFill>
              </a:defRPr>
            </a:pPr>
            <a:endParaRPr sz="2399">
              <a:solidFill>
                <a:srgbClr val="FFFFFF"/>
              </a:solidFill>
            </a:endParaRPr>
          </a:p>
        </p:txBody>
      </p:sp>
      <p:sp>
        <p:nvSpPr>
          <p:cNvPr id="17" name="Shape 789"/>
          <p:cNvSpPr/>
          <p:nvPr userDrawn="1"/>
        </p:nvSpPr>
        <p:spPr>
          <a:xfrm>
            <a:off x="555259" y="750129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9" name="Text Placeholder 11"/>
          <p:cNvSpPr>
            <a:spLocks noGrp="1"/>
          </p:cNvSpPr>
          <p:nvPr>
            <p:ph type="body" sz="quarter" idx="10" hasCustomPrompt="1"/>
          </p:nvPr>
        </p:nvSpPr>
        <p:spPr>
          <a:xfrm>
            <a:off x="439127" y="8160402"/>
            <a:ext cx="11657683" cy="1164407"/>
          </a:xfrm>
          <a:prstGeom prst="rect">
            <a:avLst/>
          </a:prstGeom>
        </p:spPr>
        <p:txBody>
          <a:bodyPr lIns="91111" tIns="45555" rIns="91111" bIns="45555"/>
          <a:lstStyle>
            <a:lvl1pPr>
              <a:buNone/>
              <a:defRPr sz="2299"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11" name="Title 9"/>
          <p:cNvSpPr>
            <a:spLocks noGrp="1"/>
          </p:cNvSpPr>
          <p:nvPr>
            <p:ph type="title" hasCustomPrompt="1"/>
          </p:nvPr>
        </p:nvSpPr>
        <p:spPr>
          <a:xfrm>
            <a:off x="439129" y="5546443"/>
            <a:ext cx="11668763" cy="1620044"/>
          </a:xfrm>
          <a:prstGeom prst="rect">
            <a:avLst/>
          </a:prstGeom>
        </p:spPr>
        <p:txBody>
          <a:bodyPr lIns="91111" tIns="45555" rIns="91111" bIns="45555" anchor="b"/>
          <a:lstStyle>
            <a:lvl1pPr algn="l">
              <a:defRPr sz="4099" b="1" baseline="0">
                <a:solidFill>
                  <a:schemeClr val="bg1"/>
                </a:solidFill>
                <a:latin typeface="+mj-lt"/>
              </a:defRPr>
            </a:lvl1pPr>
          </a:lstStyle>
          <a:p>
            <a:r>
              <a:rPr lang="en-US" dirty="0"/>
              <a:t>Innovations for a connected world</a:t>
            </a:r>
            <a:endParaRPr lang="en-GB" dirty="0"/>
          </a:p>
        </p:txBody>
      </p:sp>
      <p:pic>
        <p:nvPicPr>
          <p:cNvPr id="13" name="Picture 12"/>
          <p:cNvPicPr>
            <a:picLocks noChangeAspect="1"/>
          </p:cNvPicPr>
          <p:nvPr userDrawn="1"/>
        </p:nvPicPr>
        <p:blipFill rotWithShape="1">
          <a:blip r:embed="rId3">
            <a:extLst>
              <a:ext uri="{28A0092B-C50C-407E-A947-70E740481C1C}">
                <a14:useLocalDpi xmlns:a14="http://schemas.microsoft.com/office/drawing/2010/main" val="0"/>
              </a:ext>
            </a:extLst>
          </a:blip>
          <a:srcRect l="14527" t="30948" r="8692" b="38814"/>
          <a:stretch/>
        </p:blipFill>
        <p:spPr>
          <a:xfrm>
            <a:off x="9694182" y="245870"/>
            <a:ext cx="2808743" cy="1068714"/>
          </a:xfrm>
          <a:prstGeom prst="rect">
            <a:avLst/>
          </a:prstGeom>
        </p:spPr>
      </p:pic>
    </p:spTree>
    <p:extLst>
      <p:ext uri="{BB962C8B-B14F-4D97-AF65-F5344CB8AC3E}">
        <p14:creationId xmlns:p14="http://schemas.microsoft.com/office/powerpoint/2010/main" val="1355263214"/>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25_EMPTY">
    <p:bg>
      <p:bgPr>
        <a:solidFill>
          <a:srgbClr val="FFFFFF"/>
        </a:solidFill>
        <a:effectLst/>
      </p:bgPr>
    </p:bg>
    <p:spTree>
      <p:nvGrpSpPr>
        <p:cNvPr id="1" name=""/>
        <p:cNvGrpSpPr/>
        <p:nvPr/>
      </p:nvGrpSpPr>
      <p:grpSpPr>
        <a:xfrm>
          <a:off x="0" y="0"/>
          <a:ext cx="0" cy="0"/>
          <a:chOff x="0" y="0"/>
          <a:chExt cx="0" cy="0"/>
        </a:xfrm>
      </p:grpSpPr>
      <p:sp>
        <p:nvSpPr>
          <p:cNvPr id="2" name="Rectangle 1"/>
          <p:cNvSpPr/>
          <p:nvPr userDrawn="1"/>
        </p:nvSpPr>
        <p:spPr>
          <a:xfrm>
            <a:off x="18264" y="9127007"/>
            <a:ext cx="12930174" cy="59325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83">
              <a:solidFill>
                <a:prstClr val="white"/>
              </a:solidFill>
            </a:endParaRPr>
          </a:p>
        </p:txBody>
      </p:sp>
    </p:spTree>
    <p:extLst>
      <p:ext uri="{BB962C8B-B14F-4D97-AF65-F5344CB8AC3E}">
        <p14:creationId xmlns:p14="http://schemas.microsoft.com/office/powerpoint/2010/main" val="2828181749"/>
      </p:ext>
    </p:extLst>
  </p:cSld>
  <p:clrMapOvr>
    <a:masterClrMapping/>
  </p:clrMapOvr>
  <p:transition spd="slow">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 - Three Column Layout - Coloured BG - Orange">
    <p:spTree>
      <p:nvGrpSpPr>
        <p:cNvPr id="1" name=""/>
        <p:cNvGrpSpPr/>
        <p:nvPr/>
      </p:nvGrpSpPr>
      <p:grpSpPr>
        <a:xfrm>
          <a:off x="0" y="0"/>
          <a:ext cx="0" cy="0"/>
          <a:chOff x="0" y="0"/>
          <a:chExt cx="0" cy="0"/>
        </a:xfrm>
      </p:grpSpPr>
      <p:sp>
        <p:nvSpPr>
          <p:cNvPr id="2" name="Shape 90"/>
          <p:cNvSpPr/>
          <p:nvPr userDrawn="1"/>
        </p:nvSpPr>
        <p:spPr>
          <a:xfrm>
            <a:off x="1" y="-13922"/>
            <a:ext cx="13016879" cy="9734185"/>
          </a:xfrm>
          <a:prstGeom prst="rect">
            <a:avLst/>
          </a:prstGeom>
          <a:gradFill>
            <a:gsLst>
              <a:gs pos="0">
                <a:srgbClr val="F4791C">
                  <a:alpha val="90258"/>
                </a:srgbClr>
              </a:gs>
              <a:gs pos="55096">
                <a:srgbClr val="F5674B">
                  <a:alpha val="90258"/>
                </a:srgbClr>
              </a:gs>
            </a:gsLst>
            <a:lin ang="6952947"/>
          </a:gradFill>
          <a:ln w="12700">
            <a:miter lim="400000"/>
          </a:ln>
        </p:spPr>
        <p:txBody>
          <a:bodyPr lIns="0" tIns="0" rIns="0" bIns="0" anchor="ctr"/>
          <a:lstStyle/>
          <a:p>
            <a:pPr lvl="0">
              <a:defRPr sz="2400">
                <a:solidFill>
                  <a:srgbClr val="FFFFFF"/>
                </a:solidFill>
              </a:defRPr>
            </a:pPr>
            <a:endParaRPr sz="2400" dirty="0"/>
          </a:p>
        </p:txBody>
      </p:sp>
      <p:sp>
        <p:nvSpPr>
          <p:cNvPr id="4" name="Text Placeholder 3"/>
          <p:cNvSpPr>
            <a:spLocks noGrp="1"/>
          </p:cNvSpPr>
          <p:nvPr>
            <p:ph type="body" sz="quarter" idx="30"/>
          </p:nvPr>
        </p:nvSpPr>
        <p:spPr>
          <a:xfrm>
            <a:off x="439127" y="2668956"/>
            <a:ext cx="3817870" cy="6696000"/>
          </a:xfrm>
          <a:prstGeom prst="rect">
            <a:avLst/>
          </a:prstGeom>
        </p:spPr>
        <p:txBody>
          <a:bodyPr vert="horz" rIns="108000"/>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5" name="Text Placeholder 3"/>
          <p:cNvSpPr>
            <a:spLocks noGrp="1"/>
          </p:cNvSpPr>
          <p:nvPr>
            <p:ph type="body" sz="quarter" idx="31"/>
          </p:nvPr>
        </p:nvSpPr>
        <p:spPr>
          <a:xfrm>
            <a:off x="4574006" y="2668956"/>
            <a:ext cx="3818688" cy="6696000"/>
          </a:xfrm>
          <a:prstGeom prst="rect">
            <a:avLst/>
          </a:prstGeom>
        </p:spPr>
        <p:txBody>
          <a:bodyPr vert="horz" rIns="108000"/>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6" name="Text Placeholder 3"/>
          <p:cNvSpPr>
            <a:spLocks noGrp="1"/>
          </p:cNvSpPr>
          <p:nvPr>
            <p:ph type="body" sz="quarter" idx="32"/>
          </p:nvPr>
        </p:nvSpPr>
        <p:spPr>
          <a:xfrm>
            <a:off x="8665642" y="2668956"/>
            <a:ext cx="3817870" cy="6696000"/>
          </a:xfrm>
          <a:prstGeom prst="rect">
            <a:avLst/>
          </a:prstGeom>
        </p:spPr>
        <p:txBody>
          <a:bodyPr vert="horz" rIns="108000"/>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14"/>
          <p:cNvSpPr>
            <a:spLocks noGrp="1"/>
          </p:cNvSpPr>
          <p:nvPr>
            <p:ph type="body" sz="quarter" idx="18"/>
          </p:nvPr>
        </p:nvSpPr>
        <p:spPr>
          <a:xfrm>
            <a:off x="439127" y="1765239"/>
            <a:ext cx="3817870" cy="810427"/>
          </a:xfrm>
          <a:prstGeom prst="rect">
            <a:avLst/>
          </a:prstGeom>
        </p:spPr>
        <p:txBody>
          <a:bodyPr vert="horz" lIns="91111" tIns="45555" rIns="108000" bIns="45555" anchor="b">
            <a:normAutofit/>
          </a:bodyPr>
          <a:lstStyle>
            <a:lvl1pPr marL="0" indent="0">
              <a:buNone/>
              <a:defRPr sz="1700" b="1" cap="all" baseline="0">
                <a:solidFill>
                  <a:schemeClr val="bg1"/>
                </a:solidFill>
                <a:latin typeface="+mj-lt"/>
                <a:cs typeface="BentonSans Book"/>
              </a:defRPr>
            </a:lvl1pPr>
          </a:lstStyle>
          <a:p>
            <a:pPr lvl="0"/>
            <a:endParaRPr lang="en-US" dirty="0"/>
          </a:p>
        </p:txBody>
      </p:sp>
      <p:sp>
        <p:nvSpPr>
          <p:cNvPr id="24" name="Text Placeholder 14"/>
          <p:cNvSpPr>
            <a:spLocks noGrp="1"/>
          </p:cNvSpPr>
          <p:nvPr>
            <p:ph type="body" sz="quarter" idx="24"/>
          </p:nvPr>
        </p:nvSpPr>
        <p:spPr>
          <a:xfrm>
            <a:off x="4574415" y="1765239"/>
            <a:ext cx="3817870" cy="810427"/>
          </a:xfrm>
          <a:prstGeom prst="rect">
            <a:avLst/>
          </a:prstGeom>
        </p:spPr>
        <p:txBody>
          <a:bodyPr vert="horz" lIns="91111" tIns="45555" rIns="108000" bIns="45555" anchor="b">
            <a:normAutofit/>
          </a:bodyPr>
          <a:lstStyle>
            <a:lvl1pPr marL="0" indent="0">
              <a:buNone/>
              <a:defRPr sz="1700" b="1" cap="all" baseline="0">
                <a:solidFill>
                  <a:schemeClr val="bg1"/>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39"/>
            <a:ext cx="3817870" cy="810427"/>
          </a:xfrm>
          <a:prstGeom prst="rect">
            <a:avLst/>
          </a:prstGeom>
        </p:spPr>
        <p:txBody>
          <a:bodyPr vert="horz" lIns="91111" tIns="45555" rIns="108000" bIns="45555" anchor="b">
            <a:normAutofit/>
          </a:bodyPr>
          <a:lstStyle>
            <a:lvl1pPr marL="0" indent="0">
              <a:buNone/>
              <a:defRPr sz="1700" b="1" cap="all" baseline="0">
                <a:solidFill>
                  <a:schemeClr val="bg1"/>
                </a:solidFill>
                <a:latin typeface="+mj-lt"/>
                <a:cs typeface="BentonSans Book"/>
              </a:defRPr>
            </a:lvl1pPr>
          </a:lstStyle>
          <a:p>
            <a:pPr lvl="0"/>
            <a:endParaRPr lang="en-US" dirty="0"/>
          </a:p>
        </p:txBody>
      </p:sp>
      <p:sp>
        <p:nvSpPr>
          <p:cNvPr id="28" name="Shape 93"/>
          <p:cNvSpPr/>
          <p:nvPr userDrawn="1"/>
        </p:nvSpPr>
        <p:spPr>
          <a:xfrm>
            <a:off x="552444"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29"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30"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14" name="Picture 13"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6" name="TextBox 1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Tree>
    <p:extLst>
      <p:ext uri="{BB962C8B-B14F-4D97-AF65-F5344CB8AC3E}">
        <p14:creationId xmlns:p14="http://schemas.microsoft.com/office/powerpoint/2010/main" val="39434935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1 - Three Column Layout - White BG - Orange">
    <p:spTree>
      <p:nvGrpSpPr>
        <p:cNvPr id="1" name=""/>
        <p:cNvGrpSpPr/>
        <p:nvPr/>
      </p:nvGrpSpPr>
      <p:grpSpPr>
        <a:xfrm>
          <a:off x="0" y="0"/>
          <a:ext cx="0" cy="0"/>
          <a:chOff x="0" y="0"/>
          <a:chExt cx="0" cy="0"/>
        </a:xfrm>
      </p:grpSpPr>
      <p:pic>
        <p:nvPicPr>
          <p:cNvPr id="17" name="Picture 16"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B8024"/>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B8024"/>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8" name="TextBox 1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4" name="Text Placeholder 3"/>
          <p:cNvSpPr>
            <a:spLocks noGrp="1"/>
          </p:cNvSpPr>
          <p:nvPr>
            <p:ph type="body" sz="quarter" idx="30"/>
          </p:nvPr>
        </p:nvSpPr>
        <p:spPr>
          <a:xfrm>
            <a:off x="439127" y="2668956"/>
            <a:ext cx="3817870" cy="6696000"/>
          </a:xfrm>
          <a:prstGeom prst="rect">
            <a:avLst/>
          </a:prstGeom>
        </p:spPr>
        <p:txBody>
          <a:bodyPr vert="horz" rIns="108000"/>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30"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31"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Tree>
    <p:extLst>
      <p:ext uri="{BB962C8B-B14F-4D97-AF65-F5344CB8AC3E}">
        <p14:creationId xmlns:p14="http://schemas.microsoft.com/office/powerpoint/2010/main" val="39459632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2 - Three Column Layout With Image - White BG - Orange">
    <p:spTree>
      <p:nvGrpSpPr>
        <p:cNvPr id="1" name=""/>
        <p:cNvGrpSpPr/>
        <p:nvPr/>
      </p:nvGrpSpPr>
      <p:grpSpPr>
        <a:xfrm>
          <a:off x="0" y="0"/>
          <a:ext cx="0" cy="0"/>
          <a:chOff x="0" y="0"/>
          <a:chExt cx="0" cy="0"/>
        </a:xfrm>
      </p:grpSpPr>
      <p:sp>
        <p:nvSpPr>
          <p:cNvPr id="30" name="Text Placeholder 3"/>
          <p:cNvSpPr>
            <a:spLocks noGrp="1"/>
          </p:cNvSpPr>
          <p:nvPr>
            <p:ph type="body" sz="quarter" idx="36"/>
          </p:nvPr>
        </p:nvSpPr>
        <p:spPr>
          <a:xfrm>
            <a:off x="439127" y="4773168"/>
            <a:ext cx="3817870" cy="4591788"/>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Text Placeholder 3"/>
          <p:cNvSpPr>
            <a:spLocks noGrp="1"/>
          </p:cNvSpPr>
          <p:nvPr>
            <p:ph type="body" sz="quarter" idx="37"/>
          </p:nvPr>
        </p:nvSpPr>
        <p:spPr>
          <a:xfrm>
            <a:off x="4572682" y="4773168"/>
            <a:ext cx="3818688" cy="4591788"/>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Text Placeholder 3"/>
          <p:cNvSpPr>
            <a:spLocks noGrp="1"/>
          </p:cNvSpPr>
          <p:nvPr>
            <p:ph type="body" sz="quarter" idx="38"/>
          </p:nvPr>
        </p:nvSpPr>
        <p:spPr>
          <a:xfrm>
            <a:off x="8665642" y="4773168"/>
            <a:ext cx="3817870" cy="4591788"/>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7" name="Picture 16"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B8024"/>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EB8024"/>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44"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2000"/>
            </a:lvl1pPr>
          </a:lstStyle>
          <a:p>
            <a:endParaRPr lang="en-GB" dirty="0"/>
          </a:p>
        </p:txBody>
      </p:sp>
      <p:sp>
        <p:nvSpPr>
          <p:cNvPr id="45"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2000"/>
            </a:lvl1pPr>
          </a:lstStyle>
          <a:p>
            <a:endParaRPr lang="en-GB" dirty="0"/>
          </a:p>
        </p:txBody>
      </p:sp>
      <p:sp>
        <p:nvSpPr>
          <p:cNvPr id="46"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2000"/>
            </a:lvl1pPr>
          </a:lstStyle>
          <a:p>
            <a:endParaRPr lang="en-GB" dirty="0"/>
          </a:p>
        </p:txBody>
      </p:sp>
      <p:sp>
        <p:nvSpPr>
          <p:cNvPr id="18" name="TextBox 1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36"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37"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38"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 - Two Column Layout With Image - White BG - Orange">
    <p:spTree>
      <p:nvGrpSpPr>
        <p:cNvPr id="1" name=""/>
        <p:cNvGrpSpPr/>
        <p:nvPr/>
      </p:nvGrpSpPr>
      <p:grpSpPr>
        <a:xfrm>
          <a:off x="0" y="0"/>
          <a:ext cx="0" cy="0"/>
          <a:chOff x="0" y="0"/>
          <a:chExt cx="0" cy="0"/>
        </a:xfrm>
      </p:grpSpPr>
      <p:pic>
        <p:nvPicPr>
          <p:cNvPr id="17" name="Picture 16"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B8204"/>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B8024"/>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44"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2000"/>
            </a:lvl1pPr>
          </a:lstStyle>
          <a:p>
            <a:endParaRPr lang="en-GB" dirty="0"/>
          </a:p>
        </p:txBody>
      </p:sp>
      <p:sp>
        <p:nvSpPr>
          <p:cNvPr id="46"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2000"/>
            </a:lvl1pPr>
          </a:lstStyle>
          <a:p>
            <a:endParaRPr lang="en-GB" dirty="0"/>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18"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19" name="Text Placeholder 3"/>
          <p:cNvSpPr>
            <a:spLocks noGrp="1"/>
          </p:cNvSpPr>
          <p:nvPr>
            <p:ph type="body" sz="quarter" idx="30"/>
          </p:nvPr>
        </p:nvSpPr>
        <p:spPr>
          <a:xfrm>
            <a:off x="439127" y="4738892"/>
            <a:ext cx="5834857" cy="4626064"/>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2"/>
          </p:nvPr>
        </p:nvSpPr>
        <p:spPr>
          <a:xfrm>
            <a:off x="6650945" y="4738892"/>
            <a:ext cx="5834857" cy="4626064"/>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121113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4 - Four Fields Layout - White BG - Orange">
    <p:spTree>
      <p:nvGrpSpPr>
        <p:cNvPr id="1" name=""/>
        <p:cNvGrpSpPr/>
        <p:nvPr/>
      </p:nvGrpSpPr>
      <p:grpSpPr>
        <a:xfrm>
          <a:off x="0" y="0"/>
          <a:ext cx="0" cy="0"/>
          <a:chOff x="0" y="0"/>
          <a:chExt cx="0" cy="0"/>
        </a:xfrm>
      </p:grpSpPr>
      <p:sp>
        <p:nvSpPr>
          <p:cNvPr id="18"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19"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20"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21"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pic>
        <p:nvPicPr>
          <p:cNvPr id="17" name="Picture 16"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B8024"/>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B8024"/>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6" name="TextBox 1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23" name="Text Placeholder 3"/>
          <p:cNvSpPr>
            <a:spLocks noGrp="1"/>
          </p:cNvSpPr>
          <p:nvPr>
            <p:ph type="body" sz="quarter" idx="30"/>
          </p:nvPr>
        </p:nvSpPr>
        <p:spPr>
          <a:xfrm>
            <a:off x="439127" y="2668956"/>
            <a:ext cx="5834857" cy="2680730"/>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3"/>
          <p:cNvSpPr>
            <a:spLocks noGrp="1"/>
          </p:cNvSpPr>
          <p:nvPr>
            <p:ph type="body" sz="quarter" idx="32"/>
          </p:nvPr>
        </p:nvSpPr>
        <p:spPr>
          <a:xfrm>
            <a:off x="6650945" y="2668956"/>
            <a:ext cx="5834857" cy="2680730"/>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44"/>
          </p:nvPr>
        </p:nvSpPr>
        <p:spPr>
          <a:xfrm>
            <a:off x="439127" y="6664943"/>
            <a:ext cx="5834857" cy="2680730"/>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3"/>
          <p:cNvSpPr>
            <a:spLocks noGrp="1"/>
          </p:cNvSpPr>
          <p:nvPr>
            <p:ph type="body" sz="quarter" idx="45"/>
          </p:nvPr>
        </p:nvSpPr>
        <p:spPr>
          <a:xfrm>
            <a:off x="6650945" y="6664943"/>
            <a:ext cx="5834857" cy="2680730"/>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02- Title Slide">
    <p:spTree>
      <p:nvGrpSpPr>
        <p:cNvPr id="1" name=""/>
        <p:cNvGrpSpPr/>
        <p:nvPr/>
      </p:nvGrpSpPr>
      <p:grpSpPr>
        <a:xfrm>
          <a:off x="0" y="0"/>
          <a:ext cx="0" cy="0"/>
          <a:chOff x="0" y="0"/>
          <a:chExt cx="0" cy="0"/>
        </a:xfrm>
      </p:grpSpPr>
      <p:sp>
        <p:nvSpPr>
          <p:cNvPr id="11" name="Shape 90"/>
          <p:cNvSpPr/>
          <p:nvPr userDrawn="1"/>
        </p:nvSpPr>
        <p:spPr>
          <a:xfrm>
            <a:off x="1"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lvl="0">
              <a:defRPr sz="2400">
                <a:solidFill>
                  <a:srgbClr val="FFFFFF"/>
                </a:solidFill>
              </a:defRPr>
            </a:pPr>
            <a:endParaRPr sz="2400"/>
          </a:p>
        </p:txBody>
      </p:sp>
      <p:pic>
        <p:nvPicPr>
          <p:cNvPr id="12" name="Picture 1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3016881" cy="9720266"/>
          </a:xfrm>
          <a:prstGeom prst="rect">
            <a:avLst/>
          </a:prstGeom>
        </p:spPr>
      </p:pic>
      <p:sp>
        <p:nvSpPr>
          <p:cNvPr id="8" name="Shape 127"/>
          <p:cNvSpPr/>
          <p:nvPr userDrawn="1"/>
        </p:nvSpPr>
        <p:spPr>
          <a:xfrm>
            <a:off x="-1" y="3107907"/>
            <a:ext cx="12966701" cy="6612359"/>
          </a:xfrm>
          <a:prstGeom prst="rect">
            <a:avLst/>
          </a:prstGeom>
          <a:gradFill>
            <a:gsLst>
              <a:gs pos="0">
                <a:srgbClr val="000000">
                  <a:alpha val="0"/>
                </a:srgbClr>
              </a:gs>
              <a:gs pos="100000">
                <a:srgbClr val="1C0C02"/>
              </a:gs>
            </a:gsLst>
            <a:lin ang="5392910"/>
          </a:gradFill>
          <a:ln w="12700">
            <a:miter lim="400000"/>
          </a:ln>
        </p:spPr>
        <p:txBody>
          <a:bodyPr lIns="50629" tIns="50629" rIns="50629" bIns="50629" anchor="ctr"/>
          <a:lstStyle/>
          <a:p>
            <a:pPr>
              <a:defRPr sz="2400">
                <a:solidFill>
                  <a:srgbClr val="FFFFFF"/>
                </a:solidFill>
              </a:defRPr>
            </a:pPr>
            <a:endParaRPr sz="2400"/>
          </a:p>
        </p:txBody>
      </p:sp>
      <p:sp>
        <p:nvSpPr>
          <p:cNvPr id="9" name="Title 9"/>
          <p:cNvSpPr>
            <a:spLocks noGrp="1"/>
          </p:cNvSpPr>
          <p:nvPr>
            <p:ph type="title" hasCustomPrompt="1"/>
          </p:nvPr>
        </p:nvSpPr>
        <p:spPr>
          <a:xfrm>
            <a:off x="439128" y="5546443"/>
            <a:ext cx="11668763" cy="1620044"/>
          </a:xfrm>
          <a:prstGeom prst="rect">
            <a:avLst/>
          </a:prstGeom>
        </p:spPr>
        <p:txBody>
          <a:bodyPr lIns="91111" tIns="45555" rIns="91111" bIns="45555" anchor="b"/>
          <a:lstStyle>
            <a:lvl1pPr algn="l">
              <a:defRPr sz="4101" b="1" baseline="0">
                <a:solidFill>
                  <a:schemeClr val="bg1"/>
                </a:solidFill>
                <a:latin typeface="+mj-lt"/>
              </a:defRPr>
            </a:lvl1pPr>
          </a:lstStyle>
          <a:p>
            <a:r>
              <a:rPr lang="en-US" dirty="0"/>
              <a:t>Innovations for a connected world</a:t>
            </a:r>
            <a:endParaRPr lang="en-GB" dirty="0"/>
          </a:p>
        </p:txBody>
      </p:sp>
      <p:sp>
        <p:nvSpPr>
          <p:cNvPr id="10" name="Text Placeholder 11"/>
          <p:cNvSpPr>
            <a:spLocks noGrp="1"/>
          </p:cNvSpPr>
          <p:nvPr>
            <p:ph type="body" sz="quarter" idx="10" hasCustomPrompt="1"/>
          </p:nvPr>
        </p:nvSpPr>
        <p:spPr>
          <a:xfrm>
            <a:off x="439127" y="8160400"/>
            <a:ext cx="11657683" cy="1164407"/>
          </a:xfrm>
          <a:prstGeom prst="rect">
            <a:avLst/>
          </a:prstGeom>
        </p:spPr>
        <p:txBody>
          <a:bodyPr lIns="91111" tIns="45555" rIns="91111" bIns="45555"/>
          <a:lstStyle>
            <a:lvl1pPr>
              <a:buNone/>
              <a:defRPr sz="2300"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25" name="Shape 789"/>
          <p:cNvSpPr/>
          <p:nvPr userDrawn="1"/>
        </p:nvSpPr>
        <p:spPr>
          <a:xfrm>
            <a:off x="555258" y="750128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pic>
        <p:nvPicPr>
          <p:cNvPr id="13" name="Picture 12"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34371024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5 - Text &amp; Bullets - White BG - Orange">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20"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EB8024"/>
                </a:solidFill>
                <a:latin typeface="+mj-lt"/>
                <a:cs typeface="BentonSans Book"/>
              </a:defRPr>
            </a:lvl1pPr>
          </a:lstStyle>
          <a:p>
            <a:pPr lvl="0"/>
            <a:r>
              <a:rPr lang="en-US" dirty="0" smtClean="0"/>
              <a:t>Design-Proficient</a:t>
            </a:r>
            <a:endParaRPr lang="en-US" dirty="0"/>
          </a:p>
        </p:txBody>
      </p:sp>
      <p:sp>
        <p:nvSpPr>
          <p:cNvPr id="11" name="Text Placeholder 10"/>
          <p:cNvSpPr>
            <a:spLocks noGrp="1"/>
          </p:cNvSpPr>
          <p:nvPr>
            <p:ph type="body" sz="quarter" idx="24"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3" name="TextBox 12"/>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Text Placeholder 3"/>
          <p:cNvSpPr>
            <a:spLocks noGrp="1"/>
          </p:cNvSpPr>
          <p:nvPr>
            <p:ph type="body" sz="quarter" idx="30"/>
          </p:nvPr>
        </p:nvSpPr>
        <p:spPr>
          <a:xfrm>
            <a:off x="439127" y="2668956"/>
            <a:ext cx="12044384" cy="6696000"/>
          </a:xfrm>
          <a:prstGeom prst="rect">
            <a:avLst/>
          </a:prstGeom>
        </p:spPr>
        <p:txBody>
          <a:bodyPr vert="horz"/>
          <a:lstStyle>
            <a:lvl1pPr marL="285750" indent="-285750">
              <a:buClr>
                <a:srgbClr val="EB8024"/>
              </a:buClr>
              <a:buFont typeface="Arial"/>
              <a:buChar char="•"/>
              <a:defRPr sz="2400">
                <a:latin typeface="Arial" panose="020B0604020202020204" pitchFamily="34" charset="0"/>
                <a:cs typeface="Arial" panose="020B0604020202020204" pitchFamily="34" charset="0"/>
              </a:defRPr>
            </a:lvl1pPr>
            <a:lvl2pPr marL="933768" indent="-285750">
              <a:buClr>
                <a:srgbClr val="EB8024"/>
              </a:buClr>
              <a:buFont typeface="Arial"/>
              <a:buChar char="•"/>
              <a:defRPr sz="2000">
                <a:latin typeface="+mj-lt"/>
                <a:cs typeface="Georgia"/>
              </a:defRPr>
            </a:lvl2pPr>
            <a:lvl3pPr marL="1581787" indent="-285750">
              <a:buClr>
                <a:srgbClr val="EB8024"/>
              </a:buClr>
              <a:buFont typeface="Arial"/>
              <a:buChar char="•"/>
              <a:defRPr sz="1800">
                <a:latin typeface="+mj-lt"/>
                <a:cs typeface="Georgia"/>
              </a:defRPr>
            </a:lvl3pPr>
            <a:lvl4pPr marL="2229805" indent="-285750">
              <a:buClr>
                <a:srgbClr val="EB8024"/>
              </a:buClr>
              <a:buFont typeface="Arial"/>
              <a:buChar char="•"/>
              <a:defRPr sz="1800">
                <a:latin typeface="+mj-lt"/>
                <a:cs typeface="Georgia"/>
              </a:defRPr>
            </a:lvl4pPr>
            <a:lvl5pPr marL="2877823" indent="-285750">
              <a:buClr>
                <a:srgbClr val="EB8024"/>
              </a:buClr>
              <a:buFont typeface="Arial"/>
              <a:buChar char="•"/>
              <a:defRPr sz="1800">
                <a:latin typeface="+mj-lt"/>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3" name="Shape 93"/>
          <p:cNvSpPr/>
          <p:nvPr userDrawn="1"/>
        </p:nvSpPr>
        <p:spPr>
          <a:xfrm>
            <a:off x="552444" y="1715148"/>
            <a:ext cx="633141" cy="37971"/>
          </a:xfrm>
          <a:prstGeom prst="rect">
            <a:avLst/>
          </a:prstGeom>
          <a:solidFill>
            <a:srgbClr val="EB8024"/>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64"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Tree>
    <p:extLst>
      <p:ext uri="{BB962C8B-B14F-4D97-AF65-F5344CB8AC3E}">
        <p14:creationId xmlns:p14="http://schemas.microsoft.com/office/powerpoint/2010/main" val="19113152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6 - Blank - White BG - Orange">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6" name="Shape 120"/>
          <p:cNvSpPr/>
          <p:nvPr userDrawn="1"/>
        </p:nvSpPr>
        <p:spPr>
          <a:xfrm>
            <a:off x="555258" y="1715148"/>
            <a:ext cx="633141" cy="37575"/>
          </a:xfrm>
          <a:prstGeom prst="rect">
            <a:avLst/>
          </a:prstGeom>
          <a:solidFill>
            <a:srgbClr val="EB8024"/>
          </a:solidFill>
          <a:ln w="12700">
            <a:noFill/>
            <a:miter lim="400000"/>
          </a:ln>
        </p:spPr>
        <p:txBody>
          <a:bodyPr lIns="0" tIns="0" rIns="0" bIns="0" anchor="ctr"/>
          <a:lstStyle/>
          <a:p>
            <a:pPr lvl="0">
              <a:defRPr sz="2400">
                <a:solidFill>
                  <a:srgbClr val="FFFFFF"/>
                </a:solidFill>
              </a:defRPr>
            </a:pPr>
            <a:endParaRPr sz="2400"/>
          </a:p>
        </p:txBody>
      </p:sp>
      <p:sp>
        <p:nvSpPr>
          <p:cNvPr id="20"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EB8024"/>
                </a:solidFill>
                <a:latin typeface="Arial"/>
                <a:cs typeface="Arial"/>
              </a:defRPr>
            </a:lvl1pPr>
          </a:lstStyle>
          <a:p>
            <a:pPr lvl="0"/>
            <a:r>
              <a:rPr lang="en-US" dirty="0"/>
              <a:t>CATEGORY</a:t>
            </a:r>
          </a:p>
        </p:txBody>
      </p:sp>
      <p:sp>
        <p:nvSpPr>
          <p:cNvPr id="11" name="Text Placeholder 10"/>
          <p:cNvSpPr>
            <a:spLocks noGrp="1"/>
          </p:cNvSpPr>
          <p:nvPr>
            <p:ph type="body" sz="quarter" idx="24"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0" name="TextBox 9"/>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Tree>
    <p:extLst>
      <p:ext uri="{BB962C8B-B14F-4D97-AF65-F5344CB8AC3E}">
        <p14:creationId xmlns:p14="http://schemas.microsoft.com/office/powerpoint/2010/main" val="8797991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7 - Blank - Colored BG - Orange">
    <p:spTree>
      <p:nvGrpSpPr>
        <p:cNvPr id="1" name=""/>
        <p:cNvGrpSpPr/>
        <p:nvPr/>
      </p:nvGrpSpPr>
      <p:grpSpPr>
        <a:xfrm>
          <a:off x="0" y="0"/>
          <a:ext cx="0" cy="0"/>
          <a:chOff x="0" y="0"/>
          <a:chExt cx="0" cy="0"/>
        </a:xfrm>
      </p:grpSpPr>
      <p:sp>
        <p:nvSpPr>
          <p:cNvPr id="2" name="Shape 90"/>
          <p:cNvSpPr/>
          <p:nvPr userDrawn="1"/>
        </p:nvSpPr>
        <p:spPr>
          <a:xfrm>
            <a:off x="1" y="3716"/>
            <a:ext cx="13016879" cy="9734185"/>
          </a:xfrm>
          <a:prstGeom prst="rect">
            <a:avLst/>
          </a:prstGeom>
          <a:gradFill>
            <a:gsLst>
              <a:gs pos="0">
                <a:srgbClr val="F4791C">
                  <a:alpha val="90258"/>
                </a:srgbClr>
              </a:gs>
              <a:gs pos="55096">
                <a:srgbClr val="F5674B">
                  <a:alpha val="90258"/>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28" name="Shape 93"/>
          <p:cNvSpPr/>
          <p:nvPr userDrawn="1"/>
        </p:nvSpPr>
        <p:spPr>
          <a:xfrm>
            <a:off x="552444"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29"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30"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7" name="Picture 6"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0" name="TextBox 9"/>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Tree>
    <p:extLst>
      <p:ext uri="{BB962C8B-B14F-4D97-AF65-F5344CB8AC3E}">
        <p14:creationId xmlns:p14="http://schemas.microsoft.com/office/powerpoint/2010/main" val="15110427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8 - Casestudy - Colored BG - Orange">
    <p:spTree>
      <p:nvGrpSpPr>
        <p:cNvPr id="1" name=""/>
        <p:cNvGrpSpPr/>
        <p:nvPr/>
      </p:nvGrpSpPr>
      <p:grpSpPr>
        <a:xfrm>
          <a:off x="0" y="0"/>
          <a:ext cx="0" cy="0"/>
          <a:chOff x="0" y="0"/>
          <a:chExt cx="0" cy="0"/>
        </a:xfrm>
      </p:grpSpPr>
      <p:sp>
        <p:nvSpPr>
          <p:cNvPr id="9" name="Shape 90"/>
          <p:cNvSpPr/>
          <p:nvPr userDrawn="1"/>
        </p:nvSpPr>
        <p:spPr>
          <a:xfrm>
            <a:off x="1" y="-13922"/>
            <a:ext cx="7430031" cy="9734185"/>
          </a:xfrm>
          <a:prstGeom prst="rect">
            <a:avLst/>
          </a:prstGeom>
          <a:gradFill>
            <a:gsLst>
              <a:gs pos="0">
                <a:srgbClr val="F4791C">
                  <a:alpha val="90258"/>
                </a:srgbClr>
              </a:gs>
              <a:gs pos="55096">
                <a:srgbClr val="F5674B">
                  <a:alpha val="90258"/>
                </a:srgbClr>
              </a:gs>
            </a:gsLst>
            <a:lin ang="6952947"/>
          </a:gradFill>
          <a:ln w="12700">
            <a:miter lim="400000"/>
          </a:ln>
        </p:spPr>
        <p:txBody>
          <a:bodyPr lIns="0" tIns="0" rIns="0" bIns="0" anchor="ctr">
            <a:normAutofit/>
          </a:bodyPr>
          <a:lstStyle/>
          <a:p>
            <a:pPr lvl="0">
              <a:defRPr sz="2400">
                <a:solidFill>
                  <a:srgbClr val="FFFFFF"/>
                </a:solidFill>
              </a:defRPr>
            </a:pPr>
            <a:endParaRPr sz="2400"/>
          </a:p>
        </p:txBody>
      </p:sp>
      <p:sp>
        <p:nvSpPr>
          <p:cNvPr id="5"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10"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2" name="TextBox 11"/>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1"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80774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9 - Casestudy - White BG - Orange">
    <p:spTree>
      <p:nvGrpSpPr>
        <p:cNvPr id="1" name=""/>
        <p:cNvGrpSpPr/>
        <p:nvPr/>
      </p:nvGrpSpPr>
      <p:grpSpPr>
        <a:xfrm>
          <a:off x="0" y="0"/>
          <a:ext cx="0" cy="0"/>
          <a:chOff x="0" y="0"/>
          <a:chExt cx="0" cy="0"/>
        </a:xfrm>
      </p:grpSpPr>
      <p:sp>
        <p:nvSpPr>
          <p:cNvPr id="5"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rgbClr val="EB8024"/>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6"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9"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529160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0 - Three Column Layout - Coloured BG - Yellow">
    <p:spTree>
      <p:nvGrpSpPr>
        <p:cNvPr id="1" name=""/>
        <p:cNvGrpSpPr/>
        <p:nvPr/>
      </p:nvGrpSpPr>
      <p:grpSpPr>
        <a:xfrm>
          <a:off x="0" y="0"/>
          <a:ext cx="0" cy="0"/>
          <a:chOff x="0" y="0"/>
          <a:chExt cx="0" cy="0"/>
        </a:xfrm>
      </p:grpSpPr>
      <p:sp>
        <p:nvSpPr>
          <p:cNvPr id="27" name="Shape 214"/>
          <p:cNvSpPr/>
          <p:nvPr userDrawn="1"/>
        </p:nvSpPr>
        <p:spPr>
          <a:xfrm>
            <a:off x="1" y="-6985"/>
            <a:ext cx="13014360" cy="9727248"/>
          </a:xfrm>
          <a:prstGeom prst="rect">
            <a:avLst/>
          </a:prstGeom>
          <a:gradFill>
            <a:gsLst>
              <a:gs pos="0">
                <a:srgbClr val="F2AC00">
                  <a:alpha val="85112"/>
                </a:srgbClr>
              </a:gs>
              <a:gs pos="100000">
                <a:srgbClr val="F29712">
                  <a:alpha val="85112"/>
                </a:srgbClr>
              </a:gs>
            </a:gsLst>
            <a:lin ang="6952947"/>
          </a:gradFill>
          <a:ln w="12700">
            <a:miter lim="400000"/>
          </a:ln>
        </p:spPr>
        <p:txBody>
          <a:bodyPr lIns="0" tIns="0" rIns="0" bIns="0" anchor="ctr">
            <a:normAutofit/>
          </a:bodyPr>
          <a:lstStyle/>
          <a:p>
            <a:pPr lvl="0">
              <a:defRPr sz="2400">
                <a:solidFill>
                  <a:srgbClr val="FFFFFF"/>
                </a:solidFill>
              </a:defRPr>
            </a:pPr>
            <a:endParaRPr sz="2400">
              <a:latin typeface="+mj-lt"/>
            </a:endParaRPr>
          </a:p>
        </p:txBody>
      </p:sp>
      <p:sp>
        <p:nvSpPr>
          <p:cNvPr id="5" name="Shape 93"/>
          <p:cNvSpPr/>
          <p:nvPr userDrawn="1"/>
        </p:nvSpPr>
        <p:spPr>
          <a:xfrm>
            <a:off x="552444" y="170389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13"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14"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23" name="Picture 22"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6" name="TextBox 1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
        <p:nvSpPr>
          <p:cNvPr id="15"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28"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29"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Tree>
    <p:extLst>
      <p:ext uri="{BB962C8B-B14F-4D97-AF65-F5344CB8AC3E}">
        <p14:creationId xmlns:p14="http://schemas.microsoft.com/office/powerpoint/2010/main" val="40890642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1 - Three Column Layout - White BG - Yellow">
    <p:spTree>
      <p:nvGrpSpPr>
        <p:cNvPr id="1" name=""/>
        <p:cNvGrpSpPr/>
        <p:nvPr/>
      </p:nvGrpSpPr>
      <p:grpSpPr>
        <a:xfrm>
          <a:off x="0" y="0"/>
          <a:ext cx="0" cy="0"/>
          <a:chOff x="0" y="0"/>
          <a:chExt cx="0" cy="0"/>
        </a:xfrm>
      </p:grpSpPr>
      <p:pic>
        <p:nvPicPr>
          <p:cNvPr id="20" name="Picture 1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F1AC00"/>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i="0" cap="all" baseline="0">
                <a:solidFill>
                  <a:srgbClr val="F1AC00"/>
                </a:solidFill>
                <a:latin typeface="+mj-lt"/>
                <a:cs typeface="BentonSans Book"/>
              </a:defRPr>
            </a:lvl1pPr>
          </a:lstStyle>
          <a:p>
            <a:pPr lvl="0"/>
            <a:r>
              <a:rPr lang="en-US" dirty="0"/>
              <a:t>CATEGORY</a:t>
            </a:r>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25"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1"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Tree>
    <p:extLst>
      <p:ext uri="{BB962C8B-B14F-4D97-AF65-F5344CB8AC3E}">
        <p14:creationId xmlns:p14="http://schemas.microsoft.com/office/powerpoint/2010/main" val="4007787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2 - Three Column Layout With Image - White BG - Yellow">
    <p:spTree>
      <p:nvGrpSpPr>
        <p:cNvPr id="1" name=""/>
        <p:cNvGrpSpPr/>
        <p:nvPr/>
      </p:nvGrpSpPr>
      <p:grpSpPr>
        <a:xfrm>
          <a:off x="0" y="0"/>
          <a:ext cx="0" cy="0"/>
          <a:chOff x="0" y="0"/>
          <a:chExt cx="0" cy="0"/>
        </a:xfrm>
      </p:grpSpPr>
      <p:pic>
        <p:nvPicPr>
          <p:cNvPr id="23" name="Picture 22"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F1AC00"/>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i="0" cap="all" baseline="0">
                <a:solidFill>
                  <a:srgbClr val="F1AC00"/>
                </a:solidFill>
                <a:latin typeface="+mj-lt"/>
                <a:cs typeface="BentonSans Book"/>
              </a:defRPr>
            </a:lvl1pPr>
          </a:lstStyle>
          <a:p>
            <a:pPr lvl="0"/>
            <a:r>
              <a:rPr lang="en-US" dirty="0"/>
              <a:t>CATEGORY</a:t>
            </a:r>
          </a:p>
        </p:txBody>
      </p:sp>
      <p:sp>
        <p:nvSpPr>
          <p:cNvPr id="25" name="TextBox 24"/>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22" name="Text Placeholder 3"/>
          <p:cNvSpPr>
            <a:spLocks noGrp="1"/>
          </p:cNvSpPr>
          <p:nvPr>
            <p:ph type="body" sz="quarter" idx="36"/>
          </p:nvPr>
        </p:nvSpPr>
        <p:spPr>
          <a:xfrm>
            <a:off x="439127" y="4773168"/>
            <a:ext cx="3817870" cy="4591788"/>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7"/>
          </p:nvPr>
        </p:nvSpPr>
        <p:spPr>
          <a:xfrm>
            <a:off x="4572518" y="4773168"/>
            <a:ext cx="3818688" cy="4591788"/>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3"/>
          <p:cNvSpPr>
            <a:spLocks noGrp="1"/>
          </p:cNvSpPr>
          <p:nvPr>
            <p:ph type="body" sz="quarter" idx="38"/>
          </p:nvPr>
        </p:nvSpPr>
        <p:spPr>
          <a:xfrm>
            <a:off x="8665642" y="4773168"/>
            <a:ext cx="3817870" cy="4591788"/>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2000"/>
            </a:lvl1pPr>
          </a:lstStyle>
          <a:p>
            <a:endParaRPr lang="en-GB" dirty="0"/>
          </a:p>
        </p:txBody>
      </p:sp>
      <p:sp>
        <p:nvSpPr>
          <p:cNvPr id="31"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2000"/>
            </a:lvl1pPr>
          </a:lstStyle>
          <a:p>
            <a:endParaRPr lang="en-GB" dirty="0"/>
          </a:p>
        </p:txBody>
      </p:sp>
      <p:sp>
        <p:nvSpPr>
          <p:cNvPr id="32"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2000"/>
            </a:lvl1pPr>
          </a:lstStyle>
          <a:p>
            <a:endParaRPr lang="en-GB" dirty="0"/>
          </a:p>
        </p:txBody>
      </p:sp>
      <p:sp>
        <p:nvSpPr>
          <p:cNvPr id="33"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4" name="Text Placeholder 14"/>
          <p:cNvSpPr>
            <a:spLocks noGrp="1"/>
          </p:cNvSpPr>
          <p:nvPr>
            <p:ph type="body" sz="quarter" idx="24"/>
          </p:nvPr>
        </p:nvSpPr>
        <p:spPr>
          <a:xfrm>
            <a:off x="4572927" y="1765239"/>
            <a:ext cx="3817870"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5"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6"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Tree>
    <p:extLst>
      <p:ext uri="{BB962C8B-B14F-4D97-AF65-F5344CB8AC3E}">
        <p14:creationId xmlns:p14="http://schemas.microsoft.com/office/powerpoint/2010/main" val="14436413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3 - Two Column Layout With Image - White BG - Yellow">
    <p:spTree>
      <p:nvGrpSpPr>
        <p:cNvPr id="1" name=""/>
        <p:cNvGrpSpPr/>
        <p:nvPr/>
      </p:nvGrpSpPr>
      <p:grpSpPr>
        <a:xfrm>
          <a:off x="0" y="0"/>
          <a:ext cx="0" cy="0"/>
          <a:chOff x="0" y="0"/>
          <a:chExt cx="0" cy="0"/>
        </a:xfrm>
      </p:grpSpPr>
      <p:pic>
        <p:nvPicPr>
          <p:cNvPr id="21" name="Picture 20"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F1AC00"/>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i="0" cap="all" baseline="0">
                <a:solidFill>
                  <a:srgbClr val="F1AC00"/>
                </a:solidFill>
                <a:latin typeface="+mj-lt"/>
                <a:cs typeface="BentonSans Book"/>
              </a:defRPr>
            </a:lvl1pPr>
          </a:lstStyle>
          <a:p>
            <a:pPr lvl="0"/>
            <a:r>
              <a:rPr lang="en-US" dirty="0"/>
              <a:t>CATEGORY</a:t>
            </a:r>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20"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2000"/>
            </a:lvl1pPr>
          </a:lstStyle>
          <a:p>
            <a:endParaRPr lang="en-GB" dirty="0"/>
          </a:p>
        </p:txBody>
      </p:sp>
      <p:sp>
        <p:nvSpPr>
          <p:cNvPr id="22"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2000"/>
            </a:lvl1pPr>
          </a:lstStyle>
          <a:p>
            <a:endParaRPr lang="en-GB" dirty="0"/>
          </a:p>
        </p:txBody>
      </p:sp>
      <p:sp>
        <p:nvSpPr>
          <p:cNvPr id="23"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25"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26" name="Text Placeholder 3"/>
          <p:cNvSpPr>
            <a:spLocks noGrp="1"/>
          </p:cNvSpPr>
          <p:nvPr>
            <p:ph type="body" sz="quarter" idx="30"/>
          </p:nvPr>
        </p:nvSpPr>
        <p:spPr>
          <a:xfrm>
            <a:off x="439127" y="4738892"/>
            <a:ext cx="5834857" cy="4626064"/>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2"/>
          </p:nvPr>
        </p:nvSpPr>
        <p:spPr>
          <a:xfrm>
            <a:off x="6650945" y="4738892"/>
            <a:ext cx="5834857" cy="4626064"/>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Tree>
    <p:extLst>
      <p:ext uri="{BB962C8B-B14F-4D97-AF65-F5344CB8AC3E}">
        <p14:creationId xmlns:p14="http://schemas.microsoft.com/office/powerpoint/2010/main" val="4007787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4 - Four Fields Layout - White BG - Yellow">
    <p:spTree>
      <p:nvGrpSpPr>
        <p:cNvPr id="1" name=""/>
        <p:cNvGrpSpPr/>
        <p:nvPr/>
      </p:nvGrpSpPr>
      <p:grpSpPr>
        <a:xfrm>
          <a:off x="0" y="0"/>
          <a:ext cx="0" cy="0"/>
          <a:chOff x="0" y="0"/>
          <a:chExt cx="0" cy="0"/>
        </a:xfrm>
      </p:grpSpPr>
      <p:pic>
        <p:nvPicPr>
          <p:cNvPr id="18" name="Picture 1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F1AC00"/>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i="0" cap="all" baseline="0">
                <a:solidFill>
                  <a:srgbClr val="F1AC00"/>
                </a:solidFill>
                <a:latin typeface="+mj-lt"/>
                <a:cs typeface="BentonSans Book"/>
              </a:defRPr>
            </a:lvl1pPr>
          </a:lstStyle>
          <a:p>
            <a:pPr lvl="0"/>
            <a:r>
              <a:rPr lang="en-US" dirty="0"/>
              <a:t>CATEGORY</a:t>
            </a:r>
          </a:p>
        </p:txBody>
      </p:sp>
      <p:sp>
        <p:nvSpPr>
          <p:cNvPr id="16" name="TextBox 1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30"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1"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2"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3"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4" name="Text Placeholder 3"/>
          <p:cNvSpPr>
            <a:spLocks noGrp="1"/>
          </p:cNvSpPr>
          <p:nvPr>
            <p:ph type="body" sz="quarter" idx="30"/>
          </p:nvPr>
        </p:nvSpPr>
        <p:spPr>
          <a:xfrm>
            <a:off x="439127" y="2668956"/>
            <a:ext cx="5834857" cy="268073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Text Placeholder 3"/>
          <p:cNvSpPr>
            <a:spLocks noGrp="1"/>
          </p:cNvSpPr>
          <p:nvPr>
            <p:ph type="body" sz="quarter" idx="32"/>
          </p:nvPr>
        </p:nvSpPr>
        <p:spPr>
          <a:xfrm>
            <a:off x="6650945" y="2668956"/>
            <a:ext cx="5834857" cy="268073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Text Placeholder 3"/>
          <p:cNvSpPr>
            <a:spLocks noGrp="1"/>
          </p:cNvSpPr>
          <p:nvPr>
            <p:ph type="body" sz="quarter" idx="44"/>
          </p:nvPr>
        </p:nvSpPr>
        <p:spPr>
          <a:xfrm>
            <a:off x="439127" y="6664943"/>
            <a:ext cx="5834857" cy="268073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Text Placeholder 3"/>
          <p:cNvSpPr>
            <a:spLocks noGrp="1"/>
          </p:cNvSpPr>
          <p:nvPr>
            <p:ph type="body" sz="quarter" idx="45"/>
          </p:nvPr>
        </p:nvSpPr>
        <p:spPr>
          <a:xfrm>
            <a:off x="6650945" y="6664943"/>
            <a:ext cx="5834857" cy="268073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Tree>
    <p:extLst>
      <p:ext uri="{BB962C8B-B14F-4D97-AF65-F5344CB8AC3E}">
        <p14:creationId xmlns:p14="http://schemas.microsoft.com/office/powerpoint/2010/main" val="400778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03- Title Slide">
    <p:spTree>
      <p:nvGrpSpPr>
        <p:cNvPr id="1" name=""/>
        <p:cNvGrpSpPr/>
        <p:nvPr/>
      </p:nvGrpSpPr>
      <p:grpSpPr>
        <a:xfrm>
          <a:off x="0" y="0"/>
          <a:ext cx="0" cy="0"/>
          <a:chOff x="0" y="0"/>
          <a:chExt cx="0" cy="0"/>
        </a:xfrm>
      </p:grpSpPr>
      <p:sp>
        <p:nvSpPr>
          <p:cNvPr id="10" name="Shape 90"/>
          <p:cNvSpPr/>
          <p:nvPr userDrawn="1"/>
        </p:nvSpPr>
        <p:spPr>
          <a:xfrm>
            <a:off x="1"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lvl="0">
              <a:defRPr sz="2400">
                <a:solidFill>
                  <a:srgbClr val="FFFFFF"/>
                </a:solidFill>
              </a:defRPr>
            </a:pPr>
            <a:endParaRPr sz="2400"/>
          </a:p>
        </p:txBody>
      </p:sp>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3016881" cy="9728354"/>
          </a:xfrm>
          <a:prstGeom prst="rect">
            <a:avLst/>
          </a:prstGeom>
        </p:spPr>
      </p:pic>
      <p:sp>
        <p:nvSpPr>
          <p:cNvPr id="12" name="Shape 127"/>
          <p:cNvSpPr/>
          <p:nvPr userDrawn="1"/>
        </p:nvSpPr>
        <p:spPr>
          <a:xfrm>
            <a:off x="-1" y="3107906"/>
            <a:ext cx="12966701" cy="6612359"/>
          </a:xfrm>
          <a:prstGeom prst="rect">
            <a:avLst/>
          </a:prstGeom>
          <a:gradFill>
            <a:gsLst>
              <a:gs pos="0">
                <a:srgbClr val="000000">
                  <a:alpha val="0"/>
                </a:srgbClr>
              </a:gs>
              <a:gs pos="100000">
                <a:srgbClr val="1C0C02"/>
              </a:gs>
            </a:gsLst>
            <a:lin ang="5392910"/>
          </a:gradFill>
          <a:ln w="12700">
            <a:miter lim="400000"/>
          </a:ln>
        </p:spPr>
        <p:txBody>
          <a:bodyPr lIns="50629" tIns="50629" rIns="50629" bIns="50629" anchor="ctr"/>
          <a:lstStyle/>
          <a:p>
            <a:pPr>
              <a:defRPr sz="2400">
                <a:solidFill>
                  <a:srgbClr val="FFFFFF"/>
                </a:solidFill>
              </a:defRPr>
            </a:pPr>
            <a:endParaRPr sz="2400"/>
          </a:p>
        </p:txBody>
      </p:sp>
      <p:sp>
        <p:nvSpPr>
          <p:cNvPr id="17" name="Shape 789"/>
          <p:cNvSpPr/>
          <p:nvPr userDrawn="1"/>
        </p:nvSpPr>
        <p:spPr>
          <a:xfrm>
            <a:off x="555258" y="750128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sp>
        <p:nvSpPr>
          <p:cNvPr id="9" name="Text Placeholder 11"/>
          <p:cNvSpPr>
            <a:spLocks noGrp="1"/>
          </p:cNvSpPr>
          <p:nvPr>
            <p:ph type="body" sz="quarter" idx="10" hasCustomPrompt="1"/>
          </p:nvPr>
        </p:nvSpPr>
        <p:spPr>
          <a:xfrm>
            <a:off x="439127" y="8160400"/>
            <a:ext cx="11657683" cy="1164407"/>
          </a:xfrm>
          <a:prstGeom prst="rect">
            <a:avLst/>
          </a:prstGeom>
        </p:spPr>
        <p:txBody>
          <a:bodyPr lIns="91111" tIns="45555" rIns="91111" bIns="45555"/>
          <a:lstStyle>
            <a:lvl1pPr>
              <a:buNone/>
              <a:defRPr sz="2300"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11" name="Title 9"/>
          <p:cNvSpPr>
            <a:spLocks noGrp="1"/>
          </p:cNvSpPr>
          <p:nvPr>
            <p:ph type="title" hasCustomPrompt="1"/>
          </p:nvPr>
        </p:nvSpPr>
        <p:spPr>
          <a:xfrm>
            <a:off x="439128" y="5546443"/>
            <a:ext cx="11668763" cy="1620044"/>
          </a:xfrm>
          <a:prstGeom prst="rect">
            <a:avLst/>
          </a:prstGeom>
        </p:spPr>
        <p:txBody>
          <a:bodyPr lIns="91111" tIns="45555" rIns="91111" bIns="45555" anchor="b"/>
          <a:lstStyle>
            <a:lvl1pPr algn="l">
              <a:defRPr sz="4101" b="1" baseline="0">
                <a:solidFill>
                  <a:schemeClr val="bg1"/>
                </a:solidFill>
                <a:latin typeface="+mj-lt"/>
              </a:defRPr>
            </a:lvl1pPr>
          </a:lstStyle>
          <a:p>
            <a:r>
              <a:rPr lang="en-US" dirty="0"/>
              <a:t>Innovations for a connected world</a:t>
            </a:r>
            <a:endParaRPr lang="en-GB" dirty="0"/>
          </a:p>
        </p:txBody>
      </p:sp>
      <p:pic>
        <p:nvPicPr>
          <p:cNvPr id="8" name="Picture 7"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321462541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5 - Text &amp; Bullets - White BG - Yellow">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F1AC00"/>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i="0" baseline="0">
                <a:solidFill>
                  <a:srgbClr val="F1AC00"/>
                </a:solidFill>
                <a:latin typeface="+mj-lt"/>
                <a:cs typeface="BentonSans Book"/>
              </a:defRPr>
            </a:lvl1pPr>
          </a:lstStyle>
          <a:p>
            <a:pPr lvl="0"/>
            <a:r>
              <a:rPr lang="en-US" dirty="0"/>
              <a:t>CATEGORY</a:t>
            </a:r>
          </a:p>
        </p:txBody>
      </p:sp>
      <p:sp>
        <p:nvSpPr>
          <p:cNvPr id="9" name="TextBox 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1" name="Text Placeholder 3"/>
          <p:cNvSpPr>
            <a:spLocks noGrp="1"/>
          </p:cNvSpPr>
          <p:nvPr>
            <p:ph type="body" sz="quarter" idx="30"/>
          </p:nvPr>
        </p:nvSpPr>
        <p:spPr>
          <a:xfrm>
            <a:off x="439127" y="2668956"/>
            <a:ext cx="12044384" cy="669600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39"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Tree>
    <p:extLst>
      <p:ext uri="{BB962C8B-B14F-4D97-AF65-F5344CB8AC3E}">
        <p14:creationId xmlns:p14="http://schemas.microsoft.com/office/powerpoint/2010/main" val="32498394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6 - Blank - White BG - Yellow">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6" name="Shape 120"/>
          <p:cNvSpPr/>
          <p:nvPr userDrawn="1"/>
        </p:nvSpPr>
        <p:spPr>
          <a:xfrm>
            <a:off x="555258" y="1715148"/>
            <a:ext cx="633141" cy="37575"/>
          </a:xfrm>
          <a:prstGeom prst="rect">
            <a:avLst/>
          </a:prstGeom>
          <a:solidFill>
            <a:srgbClr val="F1AC00"/>
          </a:solidFill>
          <a:ln w="12700">
            <a:miter lim="400000"/>
          </a:ln>
        </p:spPr>
        <p:txBody>
          <a:bodyPr lIns="0" tIns="0" rIns="0" bIns="0" anchor="ctr"/>
          <a:lstStyle/>
          <a:p>
            <a:pPr lvl="0">
              <a:defRPr sz="2400">
                <a:solidFill>
                  <a:srgbClr val="FFFFFF"/>
                </a:solidFill>
              </a:defRPr>
            </a:pPr>
            <a:endParaRPr sz="2400"/>
          </a:p>
        </p:txBody>
      </p:sp>
      <p:sp>
        <p:nvSpPr>
          <p:cNvPr id="20"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F1AC00"/>
                </a:solidFill>
                <a:latin typeface="+mj-lt"/>
                <a:cs typeface="BentonSans Book"/>
              </a:defRPr>
            </a:lvl1pPr>
          </a:lstStyle>
          <a:p>
            <a:pPr lvl="0"/>
            <a:r>
              <a:rPr lang="en-US" dirty="0"/>
              <a:t>CATEGORY</a:t>
            </a:r>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0"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Tree>
    <p:extLst>
      <p:ext uri="{BB962C8B-B14F-4D97-AF65-F5344CB8AC3E}">
        <p14:creationId xmlns:p14="http://schemas.microsoft.com/office/powerpoint/2010/main" val="19113152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7 - Blank - Colored BG - Yellow">
    <p:spTree>
      <p:nvGrpSpPr>
        <p:cNvPr id="1" name=""/>
        <p:cNvGrpSpPr/>
        <p:nvPr/>
      </p:nvGrpSpPr>
      <p:grpSpPr>
        <a:xfrm>
          <a:off x="0" y="0"/>
          <a:ext cx="0" cy="0"/>
          <a:chOff x="0" y="0"/>
          <a:chExt cx="0" cy="0"/>
        </a:xfrm>
      </p:grpSpPr>
      <p:sp>
        <p:nvSpPr>
          <p:cNvPr id="27" name="Shape 214"/>
          <p:cNvSpPr/>
          <p:nvPr userDrawn="1"/>
        </p:nvSpPr>
        <p:spPr>
          <a:xfrm>
            <a:off x="1" y="-6985"/>
            <a:ext cx="13014360" cy="9727248"/>
          </a:xfrm>
          <a:prstGeom prst="rect">
            <a:avLst/>
          </a:prstGeom>
          <a:gradFill>
            <a:gsLst>
              <a:gs pos="0">
                <a:srgbClr val="F2AC00">
                  <a:alpha val="85112"/>
                </a:srgbClr>
              </a:gs>
              <a:gs pos="100000">
                <a:srgbClr val="F29712">
                  <a:alpha val="85112"/>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5" name="Shape 93"/>
          <p:cNvSpPr/>
          <p:nvPr userDrawn="1"/>
        </p:nvSpPr>
        <p:spPr>
          <a:xfrm>
            <a:off x="552444" y="170389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13"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chemeClr val="bg1"/>
                </a:solidFill>
                <a:latin typeface="+mj-lt"/>
                <a:cs typeface="BentonSans Book"/>
              </a:defRPr>
            </a:lvl1pPr>
          </a:lstStyle>
          <a:p>
            <a:pPr lvl="0"/>
            <a:r>
              <a:rPr lang="en-US" dirty="0" smtClean="0"/>
              <a:t>CATEGORY</a:t>
            </a:r>
            <a:endParaRPr lang="en-US" dirty="0"/>
          </a:p>
        </p:txBody>
      </p:sp>
      <p:sp>
        <p:nvSpPr>
          <p:cNvPr id="14"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smtClean="0"/>
              <a:t>Slide </a:t>
            </a:r>
            <a:r>
              <a:rPr lang="nl-NL" dirty="0" err="1" smtClean="0"/>
              <a:t>Title</a:t>
            </a:r>
            <a:endParaRPr lang="en-GB" dirty="0"/>
          </a:p>
        </p:txBody>
      </p:sp>
      <p:pic>
        <p:nvPicPr>
          <p:cNvPr id="7" name="Picture 6"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9" name="TextBox 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Tree>
    <p:extLst>
      <p:ext uri="{BB962C8B-B14F-4D97-AF65-F5344CB8AC3E}">
        <p14:creationId xmlns:p14="http://schemas.microsoft.com/office/powerpoint/2010/main" val="828630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8 - Casestudy - Colored BG - Yellow">
    <p:spTree>
      <p:nvGrpSpPr>
        <p:cNvPr id="1" name=""/>
        <p:cNvGrpSpPr/>
        <p:nvPr/>
      </p:nvGrpSpPr>
      <p:grpSpPr>
        <a:xfrm>
          <a:off x="0" y="0"/>
          <a:ext cx="0" cy="0"/>
          <a:chOff x="0" y="0"/>
          <a:chExt cx="0" cy="0"/>
        </a:xfrm>
      </p:grpSpPr>
      <p:sp>
        <p:nvSpPr>
          <p:cNvPr id="16" name="Shape 214"/>
          <p:cNvSpPr/>
          <p:nvPr userDrawn="1"/>
        </p:nvSpPr>
        <p:spPr>
          <a:xfrm>
            <a:off x="0" y="0"/>
            <a:ext cx="7445722" cy="9719066"/>
          </a:xfrm>
          <a:prstGeom prst="rect">
            <a:avLst/>
          </a:prstGeom>
          <a:gradFill>
            <a:gsLst>
              <a:gs pos="0">
                <a:srgbClr val="F2AC00">
                  <a:alpha val="85112"/>
                </a:srgbClr>
              </a:gs>
              <a:gs pos="100000">
                <a:srgbClr val="F29712">
                  <a:alpha val="85112"/>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5"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smtClean="0"/>
              <a:t>CATEGORY</a:t>
            </a:r>
            <a:endParaRPr lang="en-US" dirty="0"/>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marR="0" indent="0" algn="l" defTabSz="648019" rtl="0" eaLnBrk="1" fontAlgn="auto" latinLnBrk="0" hangingPunct="1">
              <a:lnSpc>
                <a:spcPct val="100000"/>
              </a:lnSpc>
              <a:spcBef>
                <a:spcPct val="20000"/>
              </a:spcBef>
              <a:spcAft>
                <a:spcPts val="0"/>
              </a:spcAft>
              <a:buClrTx/>
              <a:buSzTx/>
              <a:buFont typeface="Arial"/>
              <a:buNone/>
              <a:tabLst/>
              <a:defRPr sz="3001" baseline="0">
                <a:solidFill>
                  <a:schemeClr val="bg1"/>
                </a:solidFill>
                <a:latin typeface="+mj-lt"/>
              </a:defRPr>
            </a:lvl1pPr>
            <a:lvl2pPr>
              <a:defRPr sz="3001"/>
            </a:lvl2pPr>
            <a:lvl3pPr>
              <a:defRPr sz="3001"/>
            </a:lvl3pPr>
            <a:lvl4pPr>
              <a:defRPr sz="3001"/>
            </a:lvl4pPr>
            <a:lvl5pPr>
              <a:defRPr sz="3001"/>
            </a:lvl5pPr>
          </a:lstStyle>
          <a:p>
            <a:pPr marL="0" marR="0" lvl="0" indent="0" algn="l" defTabSz="648019" rtl="0" eaLnBrk="1" fontAlgn="auto" latinLnBrk="0" hangingPunct="1">
              <a:lnSpc>
                <a:spcPct val="100000"/>
              </a:lnSpc>
              <a:spcBef>
                <a:spcPct val="20000"/>
              </a:spcBef>
              <a:spcAft>
                <a:spcPts val="0"/>
              </a:spcAft>
              <a:buClrTx/>
              <a:buSzTx/>
              <a:buFont typeface="Arial"/>
              <a:buNone/>
              <a:tabLst/>
              <a:defRPr/>
            </a:pPr>
            <a:r>
              <a:rPr lang="nl-NL" dirty="0" smtClean="0"/>
              <a:t>Case </a:t>
            </a:r>
            <a:r>
              <a:rPr lang="nl-NL" dirty="0" err="1" smtClean="0"/>
              <a:t>Study</a:t>
            </a:r>
            <a:r>
              <a:rPr lang="nl-NL" dirty="0" smtClean="0"/>
              <a:t> </a:t>
            </a:r>
            <a:r>
              <a:rPr lang="nl-NL" dirty="0" err="1" smtClean="0"/>
              <a:t>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9"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0" name="TextBox 9"/>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1"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415600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9 - Casestudy - White BG - Yellow">
    <p:spTree>
      <p:nvGrpSpPr>
        <p:cNvPr id="1" name=""/>
        <p:cNvGrpSpPr/>
        <p:nvPr/>
      </p:nvGrpSpPr>
      <p:grpSpPr>
        <a:xfrm>
          <a:off x="0" y="0"/>
          <a:ext cx="0" cy="0"/>
          <a:chOff x="0" y="0"/>
          <a:chExt cx="0" cy="0"/>
        </a:xfrm>
      </p:grpSpPr>
      <p:sp>
        <p:nvSpPr>
          <p:cNvPr id="5"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rgbClr val="F1AC00"/>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marR="0" indent="0" algn="l" defTabSz="648019" rtl="0" eaLnBrk="1" fontAlgn="auto" latinLnBrk="0" hangingPunct="1">
              <a:lnSpc>
                <a:spcPct val="100000"/>
              </a:lnSpc>
              <a:spcBef>
                <a:spcPct val="20000"/>
              </a:spcBef>
              <a:spcAft>
                <a:spcPts val="0"/>
              </a:spcAft>
              <a:buClrTx/>
              <a:buSzTx/>
              <a:buFont typeface="Arial"/>
              <a:buNone/>
              <a:tabLst/>
              <a:defRPr sz="3001" baseline="0">
                <a:latin typeface="+mj-lt"/>
              </a:defRPr>
            </a:lvl1pPr>
            <a:lvl2pPr>
              <a:defRPr sz="3001"/>
            </a:lvl2pPr>
            <a:lvl3pPr>
              <a:defRPr sz="3001"/>
            </a:lvl3pPr>
            <a:lvl4pPr>
              <a:defRPr sz="3001"/>
            </a:lvl4pPr>
            <a:lvl5pPr>
              <a:defRPr sz="3001"/>
            </a:lvl5pPr>
          </a:lstStyle>
          <a:p>
            <a:pPr marL="0" marR="0" lvl="0" indent="0" algn="l" defTabSz="648019" rtl="0" eaLnBrk="1" fontAlgn="auto" latinLnBrk="0" hangingPunct="1">
              <a:lnSpc>
                <a:spcPct val="100000"/>
              </a:lnSpc>
              <a:spcBef>
                <a:spcPct val="20000"/>
              </a:spcBef>
              <a:spcAft>
                <a:spcPts val="0"/>
              </a:spcAft>
              <a:buClrTx/>
              <a:buSzTx/>
              <a:buFont typeface="Arial"/>
              <a:buNone/>
              <a:tabLst/>
              <a:defRPr/>
            </a:pPr>
            <a:r>
              <a:rPr lang="nl-NL" dirty="0" smtClean="0"/>
              <a:t>Case </a:t>
            </a:r>
            <a:r>
              <a:rPr lang="nl-NL" dirty="0" err="1" smtClean="0"/>
              <a:t>Study</a:t>
            </a:r>
            <a:r>
              <a:rPr lang="nl-NL" dirty="0" smtClean="0"/>
              <a:t> </a:t>
            </a:r>
            <a:r>
              <a:rPr lang="nl-NL" dirty="0" err="1" smtClean="0"/>
              <a:t>Title</a:t>
            </a:r>
            <a:endParaRPr lang="en-GB" dirty="0" smtClean="0"/>
          </a:p>
          <a:p>
            <a:pPr lvl="0"/>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6"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9"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953620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0 - Three Column Layout - Coloured BG - Green">
    <p:spTree>
      <p:nvGrpSpPr>
        <p:cNvPr id="1" name=""/>
        <p:cNvGrpSpPr/>
        <p:nvPr/>
      </p:nvGrpSpPr>
      <p:grpSpPr>
        <a:xfrm>
          <a:off x="0" y="0"/>
          <a:ext cx="0" cy="0"/>
          <a:chOff x="0" y="0"/>
          <a:chExt cx="0" cy="0"/>
        </a:xfrm>
      </p:grpSpPr>
      <p:sp>
        <p:nvSpPr>
          <p:cNvPr id="30" name="Shape 276"/>
          <p:cNvSpPr/>
          <p:nvPr userDrawn="1"/>
        </p:nvSpPr>
        <p:spPr>
          <a:xfrm>
            <a:off x="1" y="-6985"/>
            <a:ext cx="13014360" cy="9767571"/>
          </a:xfrm>
          <a:prstGeom prst="rect">
            <a:avLst/>
          </a:prstGeom>
          <a:gradFill>
            <a:gsLst>
              <a:gs pos="0">
                <a:srgbClr val="36C930">
                  <a:alpha val="84702"/>
                </a:srgbClr>
              </a:gs>
              <a:gs pos="100000">
                <a:srgbClr val="47A84C">
                  <a:alpha val="84702"/>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27" name="Shape 93"/>
          <p:cNvSpPr/>
          <p:nvPr userDrawn="1"/>
        </p:nvSpPr>
        <p:spPr>
          <a:xfrm>
            <a:off x="552444"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28"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29"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13" name="Picture 12"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5" name="TextBox 14"/>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
        <p:nvSpPr>
          <p:cNvPr id="14"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19"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20"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Tree>
    <p:extLst>
      <p:ext uri="{BB962C8B-B14F-4D97-AF65-F5344CB8AC3E}">
        <p14:creationId xmlns:p14="http://schemas.microsoft.com/office/powerpoint/2010/main" val="31213402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1 - Three Column Layout - White BG - Green">
    <p:spTree>
      <p:nvGrpSpPr>
        <p:cNvPr id="1" name=""/>
        <p:cNvGrpSpPr/>
        <p:nvPr/>
      </p:nvGrpSpPr>
      <p:grpSpPr>
        <a:xfrm>
          <a:off x="0" y="0"/>
          <a:ext cx="0" cy="0"/>
          <a:chOff x="0" y="0"/>
          <a:chExt cx="0" cy="0"/>
        </a:xfrm>
      </p:grpSpPr>
      <p:pic>
        <p:nvPicPr>
          <p:cNvPr id="18" name="Picture 1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32C225"/>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2"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3"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2 - Three Column Layout With Image - White BG - Green">
    <p:spTree>
      <p:nvGrpSpPr>
        <p:cNvPr id="1" name=""/>
        <p:cNvGrpSpPr/>
        <p:nvPr/>
      </p:nvGrpSpPr>
      <p:grpSpPr>
        <a:xfrm>
          <a:off x="0" y="0"/>
          <a:ext cx="0" cy="0"/>
          <a:chOff x="0" y="0"/>
          <a:chExt cx="0" cy="0"/>
        </a:xfrm>
      </p:grpSpPr>
      <p:pic>
        <p:nvPicPr>
          <p:cNvPr id="21" name="Picture 20"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22" name="TextBox 21"/>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20" name="Text Placeholder 3"/>
          <p:cNvSpPr>
            <a:spLocks noGrp="1"/>
          </p:cNvSpPr>
          <p:nvPr>
            <p:ph type="body" sz="quarter" idx="36"/>
          </p:nvPr>
        </p:nvSpPr>
        <p:spPr>
          <a:xfrm>
            <a:off x="439127" y="4773168"/>
            <a:ext cx="3817870" cy="4591788"/>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3"/>
          <p:cNvSpPr>
            <a:spLocks noGrp="1"/>
          </p:cNvSpPr>
          <p:nvPr>
            <p:ph type="body" sz="quarter" idx="37"/>
          </p:nvPr>
        </p:nvSpPr>
        <p:spPr>
          <a:xfrm>
            <a:off x="4573180" y="4773168"/>
            <a:ext cx="3818688" cy="4591788"/>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8"/>
          </p:nvPr>
        </p:nvSpPr>
        <p:spPr>
          <a:xfrm>
            <a:off x="8665642" y="4773168"/>
            <a:ext cx="3817870" cy="4591788"/>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2000"/>
            </a:lvl1pPr>
          </a:lstStyle>
          <a:p>
            <a:endParaRPr lang="en-GB" dirty="0"/>
          </a:p>
        </p:txBody>
      </p:sp>
      <p:sp>
        <p:nvSpPr>
          <p:cNvPr id="29"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2000"/>
            </a:lvl1pPr>
          </a:lstStyle>
          <a:p>
            <a:endParaRPr lang="en-GB" dirty="0"/>
          </a:p>
        </p:txBody>
      </p:sp>
      <p:sp>
        <p:nvSpPr>
          <p:cNvPr id="30"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2000"/>
            </a:lvl1pPr>
          </a:lstStyle>
          <a:p>
            <a:endParaRPr lang="en-GB" dirty="0"/>
          </a:p>
        </p:txBody>
      </p:sp>
      <p:sp>
        <p:nvSpPr>
          <p:cNvPr id="31"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32" name="Text Placeholder 14"/>
          <p:cNvSpPr>
            <a:spLocks noGrp="1"/>
          </p:cNvSpPr>
          <p:nvPr>
            <p:ph type="body" sz="quarter" idx="24"/>
          </p:nvPr>
        </p:nvSpPr>
        <p:spPr>
          <a:xfrm>
            <a:off x="4573589" y="1765239"/>
            <a:ext cx="3817870"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33"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35" name="Shape 93"/>
          <p:cNvSpPr/>
          <p:nvPr userDrawn="1"/>
        </p:nvSpPr>
        <p:spPr>
          <a:xfrm>
            <a:off x="552444" y="1715148"/>
            <a:ext cx="633141" cy="37971"/>
          </a:xfrm>
          <a:prstGeom prst="rect">
            <a:avLst/>
          </a:prstGeom>
          <a:solidFill>
            <a:srgbClr val="32C225"/>
          </a:solidFill>
          <a:ln w="12700">
            <a:miter lim="400000"/>
          </a:ln>
        </p:spPr>
        <p:txBody>
          <a:bodyPr lIns="0" tIns="0" rIns="0" bIns="0" anchor="ctr"/>
          <a:lstStyle/>
          <a:p>
            <a:pPr lvl="0">
              <a:defRPr sz="2400">
                <a:solidFill>
                  <a:srgbClr val="F2AC00"/>
                </a:solidFill>
              </a:defRPr>
            </a:pPr>
            <a:endParaRPr sz="2400"/>
          </a:p>
        </p:txBody>
      </p:sp>
    </p:spTree>
    <p:extLst>
      <p:ext uri="{BB962C8B-B14F-4D97-AF65-F5344CB8AC3E}">
        <p14:creationId xmlns:p14="http://schemas.microsoft.com/office/powerpoint/2010/main" val="172318354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3 - Two Column Layout With Image - White BG - Green">
    <p:spTree>
      <p:nvGrpSpPr>
        <p:cNvPr id="1" name=""/>
        <p:cNvGrpSpPr/>
        <p:nvPr/>
      </p:nvGrpSpPr>
      <p:grpSpPr>
        <a:xfrm>
          <a:off x="0" y="0"/>
          <a:ext cx="0" cy="0"/>
          <a:chOff x="0" y="0"/>
          <a:chExt cx="0" cy="0"/>
        </a:xfrm>
      </p:grpSpPr>
      <p:pic>
        <p:nvPicPr>
          <p:cNvPr id="20" name="Picture 1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32C225"/>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9"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2000"/>
            </a:lvl1pPr>
          </a:lstStyle>
          <a:p>
            <a:endParaRPr lang="en-GB" dirty="0"/>
          </a:p>
        </p:txBody>
      </p:sp>
      <p:sp>
        <p:nvSpPr>
          <p:cNvPr id="21"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2000"/>
            </a:lvl1pPr>
          </a:lstStyle>
          <a:p>
            <a:endParaRPr lang="en-GB" dirty="0"/>
          </a:p>
        </p:txBody>
      </p:sp>
      <p:sp>
        <p:nvSpPr>
          <p:cNvPr id="22"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3"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5" name="Text Placeholder 3"/>
          <p:cNvSpPr>
            <a:spLocks noGrp="1"/>
          </p:cNvSpPr>
          <p:nvPr>
            <p:ph type="body" sz="quarter" idx="30"/>
          </p:nvPr>
        </p:nvSpPr>
        <p:spPr>
          <a:xfrm>
            <a:off x="439127" y="4738892"/>
            <a:ext cx="5834857" cy="4626064"/>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3"/>
          <p:cNvSpPr>
            <a:spLocks noGrp="1"/>
          </p:cNvSpPr>
          <p:nvPr>
            <p:ph type="body" sz="quarter" idx="32"/>
          </p:nvPr>
        </p:nvSpPr>
        <p:spPr>
          <a:xfrm>
            <a:off x="6650945" y="4738892"/>
            <a:ext cx="5834857" cy="4626064"/>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4 - Four Fields Layout - White BG - Green">
    <p:spTree>
      <p:nvGrpSpPr>
        <p:cNvPr id="1" name=""/>
        <p:cNvGrpSpPr/>
        <p:nvPr/>
      </p:nvGrpSpPr>
      <p:grpSpPr>
        <a:xfrm>
          <a:off x="0" y="0"/>
          <a:ext cx="0" cy="0"/>
          <a:chOff x="0" y="0"/>
          <a:chExt cx="0" cy="0"/>
        </a:xfrm>
      </p:grpSpPr>
      <p:pic>
        <p:nvPicPr>
          <p:cNvPr id="18" name="Picture 1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32C225"/>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6" name="TextBox 1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9"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0"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1"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2"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3" name="Text Placeholder 3"/>
          <p:cNvSpPr>
            <a:spLocks noGrp="1"/>
          </p:cNvSpPr>
          <p:nvPr>
            <p:ph type="body" sz="quarter" idx="30"/>
          </p:nvPr>
        </p:nvSpPr>
        <p:spPr>
          <a:xfrm>
            <a:off x="439127" y="2668956"/>
            <a:ext cx="5834857" cy="268073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2"/>
          </p:nvPr>
        </p:nvSpPr>
        <p:spPr>
          <a:xfrm>
            <a:off x="6650945" y="2668956"/>
            <a:ext cx="5834857" cy="268073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3"/>
          <p:cNvSpPr>
            <a:spLocks noGrp="1"/>
          </p:cNvSpPr>
          <p:nvPr>
            <p:ph type="body" sz="quarter" idx="44"/>
          </p:nvPr>
        </p:nvSpPr>
        <p:spPr>
          <a:xfrm>
            <a:off x="439127" y="6664943"/>
            <a:ext cx="5834857" cy="268073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45"/>
          </p:nvPr>
        </p:nvSpPr>
        <p:spPr>
          <a:xfrm>
            <a:off x="6650945" y="6664943"/>
            <a:ext cx="5834857" cy="268073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04- Title Slide">
    <p:spTree>
      <p:nvGrpSpPr>
        <p:cNvPr id="1" name=""/>
        <p:cNvGrpSpPr/>
        <p:nvPr/>
      </p:nvGrpSpPr>
      <p:grpSpPr>
        <a:xfrm>
          <a:off x="0" y="0"/>
          <a:ext cx="0" cy="0"/>
          <a:chOff x="0" y="0"/>
          <a:chExt cx="0" cy="0"/>
        </a:xfrm>
      </p:grpSpPr>
      <p:sp>
        <p:nvSpPr>
          <p:cNvPr id="10" name="Shape 90"/>
          <p:cNvSpPr/>
          <p:nvPr userDrawn="1"/>
        </p:nvSpPr>
        <p:spPr>
          <a:xfrm>
            <a:off x="1"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lvl="0">
              <a:defRPr sz="2400">
                <a:solidFill>
                  <a:srgbClr val="FFFFFF"/>
                </a:solidFill>
              </a:defRPr>
            </a:pPr>
            <a:endParaRPr sz="2400"/>
          </a:p>
        </p:txBody>
      </p:sp>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3016880" cy="9720263"/>
          </a:xfrm>
          <a:prstGeom prst="rect">
            <a:avLst/>
          </a:prstGeom>
        </p:spPr>
      </p:pic>
      <p:sp>
        <p:nvSpPr>
          <p:cNvPr id="12" name="Shape 127"/>
          <p:cNvSpPr/>
          <p:nvPr userDrawn="1"/>
        </p:nvSpPr>
        <p:spPr>
          <a:xfrm>
            <a:off x="-1" y="3107906"/>
            <a:ext cx="12966701" cy="6612359"/>
          </a:xfrm>
          <a:prstGeom prst="rect">
            <a:avLst/>
          </a:prstGeom>
          <a:gradFill>
            <a:gsLst>
              <a:gs pos="0">
                <a:srgbClr val="000000">
                  <a:alpha val="0"/>
                </a:srgbClr>
              </a:gs>
              <a:gs pos="100000">
                <a:srgbClr val="1C0C02"/>
              </a:gs>
            </a:gsLst>
            <a:lin ang="5392910"/>
          </a:gradFill>
          <a:ln w="12700">
            <a:miter lim="400000"/>
          </a:ln>
        </p:spPr>
        <p:txBody>
          <a:bodyPr lIns="50629" tIns="50629" rIns="50629" bIns="50629" anchor="ctr"/>
          <a:lstStyle/>
          <a:p>
            <a:pPr>
              <a:defRPr sz="2400">
                <a:solidFill>
                  <a:srgbClr val="FFFFFF"/>
                </a:solidFill>
              </a:defRPr>
            </a:pPr>
            <a:endParaRPr sz="2400"/>
          </a:p>
        </p:txBody>
      </p:sp>
      <p:sp>
        <p:nvSpPr>
          <p:cNvPr id="17" name="Shape 789"/>
          <p:cNvSpPr/>
          <p:nvPr userDrawn="1"/>
        </p:nvSpPr>
        <p:spPr>
          <a:xfrm>
            <a:off x="555258" y="750128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sp>
        <p:nvSpPr>
          <p:cNvPr id="9" name="Text Placeholder 11"/>
          <p:cNvSpPr>
            <a:spLocks noGrp="1"/>
          </p:cNvSpPr>
          <p:nvPr>
            <p:ph type="body" sz="quarter" idx="10" hasCustomPrompt="1"/>
          </p:nvPr>
        </p:nvSpPr>
        <p:spPr>
          <a:xfrm>
            <a:off x="439127" y="8160400"/>
            <a:ext cx="11657683" cy="1164407"/>
          </a:xfrm>
          <a:prstGeom prst="rect">
            <a:avLst/>
          </a:prstGeom>
        </p:spPr>
        <p:txBody>
          <a:bodyPr lIns="91111" tIns="45555" rIns="91111" bIns="45555"/>
          <a:lstStyle>
            <a:lvl1pPr>
              <a:buNone/>
              <a:defRPr sz="2300"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11" name="Title 9"/>
          <p:cNvSpPr>
            <a:spLocks noGrp="1"/>
          </p:cNvSpPr>
          <p:nvPr>
            <p:ph type="title" hasCustomPrompt="1"/>
          </p:nvPr>
        </p:nvSpPr>
        <p:spPr>
          <a:xfrm>
            <a:off x="439128" y="5546443"/>
            <a:ext cx="11668763" cy="1620044"/>
          </a:xfrm>
          <a:prstGeom prst="rect">
            <a:avLst/>
          </a:prstGeom>
        </p:spPr>
        <p:txBody>
          <a:bodyPr lIns="91111" tIns="45555" rIns="91111" bIns="45555" anchor="b"/>
          <a:lstStyle>
            <a:lvl1pPr algn="l">
              <a:defRPr sz="4101" b="1" baseline="0">
                <a:solidFill>
                  <a:schemeClr val="bg1"/>
                </a:solidFill>
                <a:latin typeface="+mj-lt"/>
              </a:defRPr>
            </a:lvl1pPr>
          </a:lstStyle>
          <a:p>
            <a:r>
              <a:rPr lang="en-US" dirty="0"/>
              <a:t>Innovations for a connected world</a:t>
            </a:r>
            <a:endParaRPr lang="en-GB" dirty="0"/>
          </a:p>
        </p:txBody>
      </p:sp>
      <p:pic>
        <p:nvPicPr>
          <p:cNvPr id="8" name="Picture 7"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22838879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5 - Text &amp; Bullets - White BG - Green">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32C225"/>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9" name="TextBox 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1" name="Text Placeholder 3"/>
          <p:cNvSpPr>
            <a:spLocks noGrp="1"/>
          </p:cNvSpPr>
          <p:nvPr>
            <p:ph type="body" sz="quarter" idx="30"/>
          </p:nvPr>
        </p:nvSpPr>
        <p:spPr>
          <a:xfrm>
            <a:off x="439127" y="2668956"/>
            <a:ext cx="12044384" cy="669600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Tree>
    <p:extLst>
      <p:ext uri="{BB962C8B-B14F-4D97-AF65-F5344CB8AC3E}">
        <p14:creationId xmlns:p14="http://schemas.microsoft.com/office/powerpoint/2010/main" val="41399275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6 - Blank - White BG - Green">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6" name="Shape 120"/>
          <p:cNvSpPr/>
          <p:nvPr userDrawn="1"/>
        </p:nvSpPr>
        <p:spPr>
          <a:xfrm>
            <a:off x="555258" y="1715148"/>
            <a:ext cx="633141" cy="37575"/>
          </a:xfrm>
          <a:prstGeom prst="rect">
            <a:avLst/>
          </a:prstGeom>
          <a:solidFill>
            <a:srgbClr val="3EC73C"/>
          </a:solidFill>
          <a:ln w="12700">
            <a:noFill/>
            <a:miter lim="400000"/>
          </a:ln>
        </p:spPr>
        <p:txBody>
          <a:bodyPr lIns="0" tIns="0" rIns="0" bIns="0" anchor="ctr"/>
          <a:lstStyle/>
          <a:p>
            <a:pPr lvl="0">
              <a:defRPr sz="2400">
                <a:solidFill>
                  <a:srgbClr val="FFFFFF"/>
                </a:solidFill>
              </a:defRPr>
            </a:pPr>
            <a:endParaRPr sz="2400"/>
          </a:p>
        </p:txBody>
      </p:sp>
      <p:sp>
        <p:nvSpPr>
          <p:cNvPr id="20"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3EC73C"/>
                </a:solidFill>
                <a:latin typeface="+mj-lt"/>
                <a:cs typeface="BentonSans Book"/>
              </a:defRPr>
            </a:lvl1pPr>
          </a:lstStyle>
          <a:p>
            <a:pPr lvl="0"/>
            <a:r>
              <a:rPr lang="en-US" dirty="0"/>
              <a:t>CATEGORY</a:t>
            </a:r>
          </a:p>
        </p:txBody>
      </p:sp>
      <p:sp>
        <p:nvSpPr>
          <p:cNvPr id="11" name="Text Placeholder 10"/>
          <p:cNvSpPr>
            <a:spLocks noGrp="1"/>
          </p:cNvSpPr>
          <p:nvPr>
            <p:ph type="body" sz="quarter" idx="24"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Tree>
    <p:extLst>
      <p:ext uri="{BB962C8B-B14F-4D97-AF65-F5344CB8AC3E}">
        <p14:creationId xmlns:p14="http://schemas.microsoft.com/office/powerpoint/2010/main" val="19113152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7 - Blank - Colored BG - Green">
    <p:spTree>
      <p:nvGrpSpPr>
        <p:cNvPr id="1" name=""/>
        <p:cNvGrpSpPr/>
        <p:nvPr/>
      </p:nvGrpSpPr>
      <p:grpSpPr>
        <a:xfrm>
          <a:off x="0" y="0"/>
          <a:ext cx="0" cy="0"/>
          <a:chOff x="0" y="0"/>
          <a:chExt cx="0" cy="0"/>
        </a:xfrm>
      </p:grpSpPr>
      <p:sp>
        <p:nvSpPr>
          <p:cNvPr id="30" name="Shape 276"/>
          <p:cNvSpPr/>
          <p:nvPr userDrawn="1"/>
        </p:nvSpPr>
        <p:spPr>
          <a:xfrm>
            <a:off x="1" y="-6985"/>
            <a:ext cx="13014360" cy="9767571"/>
          </a:xfrm>
          <a:prstGeom prst="rect">
            <a:avLst/>
          </a:prstGeom>
          <a:gradFill>
            <a:gsLst>
              <a:gs pos="0">
                <a:srgbClr val="36C930">
                  <a:alpha val="84702"/>
                </a:srgbClr>
              </a:gs>
              <a:gs pos="100000">
                <a:srgbClr val="47A84C">
                  <a:alpha val="84702"/>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27" name="Shape 93"/>
          <p:cNvSpPr/>
          <p:nvPr userDrawn="1"/>
        </p:nvSpPr>
        <p:spPr>
          <a:xfrm>
            <a:off x="552444" y="1715148"/>
            <a:ext cx="633141" cy="37971"/>
          </a:xfrm>
          <a:prstGeom prst="rect">
            <a:avLst/>
          </a:prstGeom>
          <a:solidFill>
            <a:srgbClr val="FFFFFF"/>
          </a:solidFill>
          <a:ln w="12700">
            <a:miter lim="400000"/>
          </a:ln>
        </p:spPr>
        <p:txBody>
          <a:bodyPr lIns="0" tIns="0" rIns="0" bIns="0" anchor="ctr">
            <a:normAutofit fontScale="25000" lnSpcReduction="20000"/>
          </a:bodyPr>
          <a:lstStyle/>
          <a:p>
            <a:pPr lvl="0">
              <a:defRPr sz="2400">
                <a:solidFill>
                  <a:srgbClr val="F2AC00"/>
                </a:solidFill>
              </a:defRPr>
            </a:pPr>
            <a:endParaRPr sz="2400"/>
          </a:p>
        </p:txBody>
      </p:sp>
      <p:sp>
        <p:nvSpPr>
          <p:cNvPr id="28"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29"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7" name="Picture 6"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9" name="TextBox 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Tree>
    <p:extLst>
      <p:ext uri="{BB962C8B-B14F-4D97-AF65-F5344CB8AC3E}">
        <p14:creationId xmlns:p14="http://schemas.microsoft.com/office/powerpoint/2010/main" val="179939090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8 - Casestudy - Colored BG - Green">
    <p:spTree>
      <p:nvGrpSpPr>
        <p:cNvPr id="1" name=""/>
        <p:cNvGrpSpPr/>
        <p:nvPr/>
      </p:nvGrpSpPr>
      <p:grpSpPr>
        <a:xfrm>
          <a:off x="0" y="0"/>
          <a:ext cx="0" cy="0"/>
          <a:chOff x="0" y="0"/>
          <a:chExt cx="0" cy="0"/>
        </a:xfrm>
      </p:grpSpPr>
      <p:sp>
        <p:nvSpPr>
          <p:cNvPr id="8" name="Shape 276"/>
          <p:cNvSpPr/>
          <p:nvPr userDrawn="1"/>
        </p:nvSpPr>
        <p:spPr>
          <a:xfrm>
            <a:off x="1" y="-6985"/>
            <a:ext cx="7445722" cy="9767571"/>
          </a:xfrm>
          <a:prstGeom prst="rect">
            <a:avLst/>
          </a:prstGeom>
          <a:gradFill>
            <a:gsLst>
              <a:gs pos="0">
                <a:srgbClr val="36C930">
                  <a:alpha val="84702"/>
                </a:srgbClr>
              </a:gs>
              <a:gs pos="100000">
                <a:srgbClr val="47A84C">
                  <a:alpha val="84702"/>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5"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10"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1" name="TextBox 10"/>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9"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7580026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9 - Casestudy - White BG - Green">
    <p:spTree>
      <p:nvGrpSpPr>
        <p:cNvPr id="1" name=""/>
        <p:cNvGrpSpPr/>
        <p:nvPr/>
      </p:nvGrpSpPr>
      <p:grpSpPr>
        <a:xfrm>
          <a:off x="0" y="0"/>
          <a:ext cx="0" cy="0"/>
          <a:chOff x="0" y="0"/>
          <a:chExt cx="0" cy="0"/>
        </a:xfrm>
      </p:grpSpPr>
      <p:sp>
        <p:nvSpPr>
          <p:cNvPr id="5"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rgbClr val="3EC73C"/>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smtClean="0"/>
              <a:t>Case </a:t>
            </a:r>
            <a:r>
              <a:rPr lang="nl-NL" dirty="0" err="1" smtClean="0"/>
              <a:t>Study</a:t>
            </a:r>
            <a:r>
              <a:rPr lang="nl-NL" dirty="0" smtClean="0"/>
              <a:t> </a:t>
            </a:r>
            <a:r>
              <a:rPr lang="nl-NL" dirty="0" err="1" smtClean="0"/>
              <a:t>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6"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7" name="TextBox 6"/>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8"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9536205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0 - Three Column Layout - Coloured BG - Blue">
    <p:spTree>
      <p:nvGrpSpPr>
        <p:cNvPr id="1" name=""/>
        <p:cNvGrpSpPr/>
        <p:nvPr/>
      </p:nvGrpSpPr>
      <p:grpSpPr>
        <a:xfrm>
          <a:off x="0" y="0"/>
          <a:ext cx="0" cy="0"/>
          <a:chOff x="0" y="0"/>
          <a:chExt cx="0" cy="0"/>
        </a:xfrm>
      </p:grpSpPr>
      <p:sp>
        <p:nvSpPr>
          <p:cNvPr id="30" name="Shape 299"/>
          <p:cNvSpPr/>
          <p:nvPr userDrawn="1"/>
        </p:nvSpPr>
        <p:spPr>
          <a:xfrm>
            <a:off x="1" y="2"/>
            <a:ext cx="13014360" cy="9760585"/>
          </a:xfrm>
          <a:prstGeom prst="rect">
            <a:avLst/>
          </a:prstGeom>
          <a:gradFill>
            <a:gsLst>
              <a:gs pos="0">
                <a:srgbClr val="2F9DDB">
                  <a:alpha val="84858"/>
                </a:srgbClr>
              </a:gs>
              <a:gs pos="100000">
                <a:srgbClr val="009DDB">
                  <a:alpha val="84858"/>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27" name="Shape 93"/>
          <p:cNvSpPr/>
          <p:nvPr userDrawn="1"/>
        </p:nvSpPr>
        <p:spPr>
          <a:xfrm>
            <a:off x="552444"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28"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29"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15" name="Picture 14"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7" name="TextBox 16"/>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
        <p:nvSpPr>
          <p:cNvPr id="14"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20" name="Text Placeholder 14"/>
          <p:cNvSpPr>
            <a:spLocks noGrp="1"/>
          </p:cNvSpPr>
          <p:nvPr>
            <p:ph type="body" sz="quarter" idx="24"/>
          </p:nvPr>
        </p:nvSpPr>
        <p:spPr>
          <a:xfrm>
            <a:off x="4572354"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21"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Tree>
    <p:extLst>
      <p:ext uri="{BB962C8B-B14F-4D97-AF65-F5344CB8AC3E}">
        <p14:creationId xmlns:p14="http://schemas.microsoft.com/office/powerpoint/2010/main" val="109452387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1 - Three Column Layout - White BG - Blue">
    <p:spTree>
      <p:nvGrpSpPr>
        <p:cNvPr id="1" name=""/>
        <p:cNvGrpSpPr/>
        <p:nvPr/>
      </p:nvGrpSpPr>
      <p:grpSpPr>
        <a:xfrm>
          <a:off x="0" y="0"/>
          <a:ext cx="0" cy="0"/>
          <a:chOff x="0" y="0"/>
          <a:chExt cx="0" cy="0"/>
        </a:xfrm>
      </p:grpSpPr>
      <p:pic>
        <p:nvPicPr>
          <p:cNvPr id="19" name="Picture 1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2F9DDB"/>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3" name="TextBox 12"/>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2"/>
          </p:nvPr>
        </p:nvSpPr>
        <p:spPr>
          <a:xfrm>
            <a:off x="4574006" y="2668956"/>
            <a:ext cx="3818688" cy="669600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3"/>
          <p:cNvSpPr>
            <a:spLocks noGrp="1"/>
          </p:cNvSpPr>
          <p:nvPr>
            <p:ph type="body" sz="quarter" idx="33"/>
          </p:nvPr>
        </p:nvSpPr>
        <p:spPr>
          <a:xfrm>
            <a:off x="8665642" y="2668956"/>
            <a:ext cx="3817870" cy="669600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5" name="Text Placeholder 14"/>
          <p:cNvSpPr>
            <a:spLocks noGrp="1"/>
          </p:cNvSpPr>
          <p:nvPr>
            <p:ph type="body" sz="quarter" idx="24"/>
          </p:nvPr>
        </p:nvSpPr>
        <p:spPr>
          <a:xfrm>
            <a:off x="4572354" y="1765239"/>
            <a:ext cx="3817870"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2 - Three Column Layout With Image - White BG - Blue">
    <p:spTree>
      <p:nvGrpSpPr>
        <p:cNvPr id="1" name=""/>
        <p:cNvGrpSpPr/>
        <p:nvPr/>
      </p:nvGrpSpPr>
      <p:grpSpPr>
        <a:xfrm>
          <a:off x="0" y="0"/>
          <a:ext cx="0" cy="0"/>
          <a:chOff x="0" y="0"/>
          <a:chExt cx="0" cy="0"/>
        </a:xfrm>
      </p:grpSpPr>
      <p:pic>
        <p:nvPicPr>
          <p:cNvPr id="23" name="Picture 22"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2F9DDB"/>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22" name="TextBox 21"/>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Text Placeholder 3"/>
          <p:cNvSpPr>
            <a:spLocks noGrp="1"/>
          </p:cNvSpPr>
          <p:nvPr>
            <p:ph type="body" sz="quarter" idx="36"/>
          </p:nvPr>
        </p:nvSpPr>
        <p:spPr>
          <a:xfrm>
            <a:off x="439127" y="4773168"/>
            <a:ext cx="3817870" cy="4591788"/>
          </a:xfrm>
          <a:prstGeom prst="rect">
            <a:avLst/>
          </a:prstGeom>
        </p:spPr>
        <p:txBody>
          <a:bodyPr vert="horz"/>
          <a:lstStyle>
            <a:lvl1pPr marL="285750" indent="-285750">
              <a:buFont typeface="Arial"/>
              <a:buChar char="•"/>
              <a:defRPr sz="1700">
                <a:latin typeface="Georgia"/>
                <a:cs typeface="Georgia"/>
              </a:defRPr>
            </a:lvl1pPr>
            <a:lvl2pPr marL="933768" indent="-285750">
              <a:buFont typeface="Arial"/>
              <a:buChar char="•"/>
              <a:defRPr sz="1700">
                <a:latin typeface="Georgia"/>
                <a:cs typeface="Georgia"/>
              </a:defRPr>
            </a:lvl2pPr>
            <a:lvl3pPr marL="1581787" indent="-285750">
              <a:buFont typeface="Arial"/>
              <a:buChar char="•"/>
              <a:defRPr sz="1700">
                <a:latin typeface="Georgia"/>
                <a:cs typeface="Georgia"/>
              </a:defRPr>
            </a:lvl3pPr>
            <a:lvl4pPr marL="2229805" indent="-285750">
              <a:buFont typeface="Arial"/>
              <a:buChar char="•"/>
              <a:defRPr sz="1700">
                <a:latin typeface="Georgia"/>
                <a:cs typeface="Georgia"/>
              </a:defRPr>
            </a:lvl4pPr>
            <a:lvl5pPr marL="2877823" indent="-285750">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7"/>
          </p:nvPr>
        </p:nvSpPr>
        <p:spPr>
          <a:xfrm>
            <a:off x="4573180" y="4773168"/>
            <a:ext cx="3818688" cy="4591788"/>
          </a:xfrm>
          <a:prstGeom prst="rect">
            <a:avLst/>
          </a:prstGeom>
        </p:spPr>
        <p:txBody>
          <a:bodyPr vert="horz"/>
          <a:lstStyle>
            <a:lvl1pPr marL="285750" indent="-285750">
              <a:buFont typeface="Arial"/>
              <a:buChar char="•"/>
              <a:defRPr sz="1700">
                <a:latin typeface="Georgia"/>
                <a:cs typeface="Georgia"/>
              </a:defRPr>
            </a:lvl1pPr>
            <a:lvl2pPr marL="933768" indent="-285750">
              <a:buFont typeface="Arial"/>
              <a:buChar char="•"/>
              <a:defRPr sz="1700">
                <a:latin typeface="Georgia"/>
                <a:cs typeface="Georgia"/>
              </a:defRPr>
            </a:lvl2pPr>
            <a:lvl3pPr marL="1581787" indent="-285750">
              <a:buFont typeface="Arial"/>
              <a:buChar char="•"/>
              <a:defRPr sz="1700">
                <a:latin typeface="Georgia"/>
                <a:cs typeface="Georgia"/>
              </a:defRPr>
            </a:lvl3pPr>
            <a:lvl4pPr marL="2229805" indent="-285750">
              <a:buFont typeface="Arial"/>
              <a:buChar char="•"/>
              <a:defRPr sz="1700">
                <a:latin typeface="Georgia"/>
                <a:cs typeface="Georgia"/>
              </a:defRPr>
            </a:lvl4pPr>
            <a:lvl5pPr marL="2877823" indent="-285750">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8"/>
          </p:nvPr>
        </p:nvSpPr>
        <p:spPr>
          <a:xfrm>
            <a:off x="8665642" y="4773168"/>
            <a:ext cx="3817870" cy="4591788"/>
          </a:xfrm>
          <a:prstGeom prst="rect">
            <a:avLst/>
          </a:prstGeom>
        </p:spPr>
        <p:txBody>
          <a:bodyPr vert="horz"/>
          <a:lstStyle>
            <a:lvl1pPr marL="285750" indent="-285750">
              <a:buFont typeface="Arial"/>
              <a:buChar char="•"/>
              <a:defRPr sz="1700">
                <a:latin typeface="Georgia"/>
                <a:cs typeface="Georgia"/>
              </a:defRPr>
            </a:lvl1pPr>
            <a:lvl2pPr marL="933768" indent="-285750">
              <a:buFont typeface="Arial"/>
              <a:buChar char="•"/>
              <a:defRPr sz="1700">
                <a:latin typeface="Georgia"/>
                <a:cs typeface="Georgia"/>
              </a:defRPr>
            </a:lvl2pPr>
            <a:lvl3pPr marL="1581787" indent="-285750">
              <a:buFont typeface="Arial"/>
              <a:buChar char="•"/>
              <a:defRPr sz="1700">
                <a:latin typeface="Georgia"/>
                <a:cs typeface="Georgia"/>
              </a:defRPr>
            </a:lvl3pPr>
            <a:lvl4pPr marL="2229805" indent="-285750">
              <a:buFont typeface="Arial"/>
              <a:buChar char="•"/>
              <a:defRPr sz="1700">
                <a:latin typeface="Georgia"/>
                <a:cs typeface="Georgia"/>
              </a:defRPr>
            </a:lvl4pPr>
            <a:lvl5pPr marL="2877823" indent="-285750">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2000"/>
            </a:lvl1pPr>
          </a:lstStyle>
          <a:p>
            <a:endParaRPr lang="en-GB" dirty="0"/>
          </a:p>
        </p:txBody>
      </p:sp>
      <p:sp>
        <p:nvSpPr>
          <p:cNvPr id="30"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2000"/>
            </a:lvl1pPr>
          </a:lstStyle>
          <a:p>
            <a:endParaRPr lang="en-GB" dirty="0"/>
          </a:p>
        </p:txBody>
      </p:sp>
      <p:sp>
        <p:nvSpPr>
          <p:cNvPr id="31"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2000"/>
            </a:lvl1pPr>
          </a:lstStyle>
          <a:p>
            <a:endParaRPr lang="en-GB" dirty="0"/>
          </a:p>
        </p:txBody>
      </p:sp>
      <p:sp>
        <p:nvSpPr>
          <p:cNvPr id="32"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33" name="Text Placeholder 14"/>
          <p:cNvSpPr>
            <a:spLocks noGrp="1"/>
          </p:cNvSpPr>
          <p:nvPr>
            <p:ph type="body" sz="quarter" idx="24"/>
          </p:nvPr>
        </p:nvSpPr>
        <p:spPr>
          <a:xfrm>
            <a:off x="4573589" y="1765239"/>
            <a:ext cx="3817870"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34"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3 - Two Column Layout With Image - White BG - Blue">
    <p:spTree>
      <p:nvGrpSpPr>
        <p:cNvPr id="1" name=""/>
        <p:cNvGrpSpPr/>
        <p:nvPr/>
      </p:nvGrpSpPr>
      <p:grpSpPr>
        <a:xfrm>
          <a:off x="0" y="0"/>
          <a:ext cx="0" cy="0"/>
          <a:chOff x="0" y="0"/>
          <a:chExt cx="0" cy="0"/>
        </a:xfrm>
      </p:grpSpPr>
      <p:pic>
        <p:nvPicPr>
          <p:cNvPr id="20" name="Picture 1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2F9DDB"/>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6" name="TextBox 1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9"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2000"/>
            </a:lvl1pPr>
          </a:lstStyle>
          <a:p>
            <a:endParaRPr lang="en-GB" dirty="0"/>
          </a:p>
        </p:txBody>
      </p:sp>
      <p:sp>
        <p:nvSpPr>
          <p:cNvPr id="22"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2000"/>
            </a:lvl1pPr>
          </a:lstStyle>
          <a:p>
            <a:endParaRPr lang="en-GB" dirty="0"/>
          </a:p>
        </p:txBody>
      </p:sp>
      <p:sp>
        <p:nvSpPr>
          <p:cNvPr id="23"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5"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6" name="Text Placeholder 3"/>
          <p:cNvSpPr>
            <a:spLocks noGrp="1"/>
          </p:cNvSpPr>
          <p:nvPr>
            <p:ph type="body" sz="quarter" idx="30"/>
          </p:nvPr>
        </p:nvSpPr>
        <p:spPr>
          <a:xfrm>
            <a:off x="439127" y="4738892"/>
            <a:ext cx="5834857" cy="4626064"/>
          </a:xfrm>
          <a:prstGeom prst="rect">
            <a:avLst/>
          </a:prstGeom>
        </p:spPr>
        <p:txBody>
          <a:bodyPr vert="horz"/>
          <a:lstStyle>
            <a:lvl1pPr marL="285750" indent="-285750">
              <a:buFont typeface="Arial"/>
              <a:buChar char="•"/>
              <a:defRPr sz="1700">
                <a:latin typeface="Georgia"/>
                <a:cs typeface="Georgia"/>
              </a:defRPr>
            </a:lvl1pPr>
            <a:lvl2pPr marL="933768" indent="-285750">
              <a:buFont typeface="Arial"/>
              <a:buChar char="•"/>
              <a:defRPr sz="1700">
                <a:latin typeface="Georgia"/>
                <a:cs typeface="Georgia"/>
              </a:defRPr>
            </a:lvl2pPr>
            <a:lvl3pPr marL="1581787" indent="-285750">
              <a:buFont typeface="Arial"/>
              <a:buChar char="•"/>
              <a:defRPr sz="1700">
                <a:latin typeface="Georgia"/>
                <a:cs typeface="Georgia"/>
              </a:defRPr>
            </a:lvl3pPr>
            <a:lvl4pPr marL="2229805" indent="-285750">
              <a:buFont typeface="Arial"/>
              <a:buChar char="•"/>
              <a:defRPr sz="1700">
                <a:latin typeface="Georgia"/>
                <a:cs typeface="Georgia"/>
              </a:defRPr>
            </a:lvl4pPr>
            <a:lvl5pPr marL="2877823" indent="-285750">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2"/>
          </p:nvPr>
        </p:nvSpPr>
        <p:spPr>
          <a:xfrm>
            <a:off x="6650945" y="4738892"/>
            <a:ext cx="5834857" cy="4626064"/>
          </a:xfrm>
          <a:prstGeom prst="rect">
            <a:avLst/>
          </a:prstGeom>
        </p:spPr>
        <p:txBody>
          <a:bodyPr vert="horz"/>
          <a:lstStyle>
            <a:lvl1pPr marL="285750" indent="-285750">
              <a:buFont typeface="Arial"/>
              <a:buChar char="•"/>
              <a:defRPr sz="1700">
                <a:latin typeface="Georgia"/>
                <a:cs typeface="Georgia"/>
              </a:defRPr>
            </a:lvl1pPr>
            <a:lvl2pPr marL="933768" indent="-285750">
              <a:buFont typeface="Arial"/>
              <a:buChar char="•"/>
              <a:defRPr sz="1700">
                <a:latin typeface="Georgia"/>
                <a:cs typeface="Georgia"/>
              </a:defRPr>
            </a:lvl2pPr>
            <a:lvl3pPr marL="1581787" indent="-285750">
              <a:buFont typeface="Arial"/>
              <a:buChar char="•"/>
              <a:defRPr sz="1700">
                <a:latin typeface="Georgia"/>
                <a:cs typeface="Georgia"/>
              </a:defRPr>
            </a:lvl3pPr>
            <a:lvl4pPr marL="2229805" indent="-285750">
              <a:buFont typeface="Arial"/>
              <a:buChar char="•"/>
              <a:defRPr sz="1700">
                <a:latin typeface="Georgia"/>
                <a:cs typeface="Georgia"/>
              </a:defRPr>
            </a:lvl4pPr>
            <a:lvl5pPr marL="2877823" indent="-285750">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4 - Four Fields Layout - White BG - Blue">
    <p:spTree>
      <p:nvGrpSpPr>
        <p:cNvPr id="1" name=""/>
        <p:cNvGrpSpPr/>
        <p:nvPr/>
      </p:nvGrpSpPr>
      <p:grpSpPr>
        <a:xfrm>
          <a:off x="0" y="0"/>
          <a:ext cx="0" cy="0"/>
          <a:chOff x="0" y="0"/>
          <a:chExt cx="0" cy="0"/>
        </a:xfrm>
      </p:grpSpPr>
      <p:pic>
        <p:nvPicPr>
          <p:cNvPr id="19" name="Picture 1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2F9DDB"/>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6" name="TextBox 1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8"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0"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2"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3"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5" name="Text Placeholder 3"/>
          <p:cNvSpPr>
            <a:spLocks noGrp="1"/>
          </p:cNvSpPr>
          <p:nvPr>
            <p:ph type="body" sz="quarter" idx="30"/>
          </p:nvPr>
        </p:nvSpPr>
        <p:spPr>
          <a:xfrm>
            <a:off x="439127" y="2668956"/>
            <a:ext cx="5834857" cy="268073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3"/>
          <p:cNvSpPr>
            <a:spLocks noGrp="1"/>
          </p:cNvSpPr>
          <p:nvPr>
            <p:ph type="body" sz="quarter" idx="32"/>
          </p:nvPr>
        </p:nvSpPr>
        <p:spPr>
          <a:xfrm>
            <a:off x="6650945" y="2668956"/>
            <a:ext cx="5834857" cy="268073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44"/>
          </p:nvPr>
        </p:nvSpPr>
        <p:spPr>
          <a:xfrm>
            <a:off x="439127" y="6664943"/>
            <a:ext cx="5834857" cy="268073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3"/>
          <p:cNvSpPr>
            <a:spLocks noGrp="1"/>
          </p:cNvSpPr>
          <p:nvPr>
            <p:ph type="body" sz="quarter" idx="45"/>
          </p:nvPr>
        </p:nvSpPr>
        <p:spPr>
          <a:xfrm>
            <a:off x="6650945" y="6664943"/>
            <a:ext cx="5834857" cy="268073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05- Title Slide">
    <p:spTree>
      <p:nvGrpSpPr>
        <p:cNvPr id="1" name=""/>
        <p:cNvGrpSpPr/>
        <p:nvPr/>
      </p:nvGrpSpPr>
      <p:grpSpPr>
        <a:xfrm>
          <a:off x="0" y="0"/>
          <a:ext cx="0" cy="0"/>
          <a:chOff x="0" y="0"/>
          <a:chExt cx="0" cy="0"/>
        </a:xfrm>
      </p:grpSpPr>
      <p:sp>
        <p:nvSpPr>
          <p:cNvPr id="10" name="Shape 90"/>
          <p:cNvSpPr/>
          <p:nvPr userDrawn="1"/>
        </p:nvSpPr>
        <p:spPr>
          <a:xfrm>
            <a:off x="1"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lvl="0">
              <a:defRPr sz="2400">
                <a:solidFill>
                  <a:srgbClr val="FFFFFF"/>
                </a:solidFill>
              </a:defRPr>
            </a:pPr>
            <a:endParaRPr sz="2400"/>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956" y="0"/>
            <a:ext cx="13014924" cy="9720264"/>
          </a:xfrm>
          <a:prstGeom prst="rect">
            <a:avLst/>
          </a:prstGeom>
        </p:spPr>
      </p:pic>
      <p:sp>
        <p:nvSpPr>
          <p:cNvPr id="12" name="Shape 127"/>
          <p:cNvSpPr/>
          <p:nvPr userDrawn="1"/>
        </p:nvSpPr>
        <p:spPr>
          <a:xfrm>
            <a:off x="-15691" y="3107906"/>
            <a:ext cx="12982392" cy="6612359"/>
          </a:xfrm>
          <a:prstGeom prst="rect">
            <a:avLst/>
          </a:prstGeom>
          <a:gradFill>
            <a:gsLst>
              <a:gs pos="0">
                <a:srgbClr val="000000">
                  <a:alpha val="0"/>
                </a:srgbClr>
              </a:gs>
              <a:gs pos="100000">
                <a:srgbClr val="1C0C02"/>
              </a:gs>
            </a:gsLst>
            <a:lin ang="5392910"/>
          </a:gradFill>
          <a:ln w="12700">
            <a:miter lim="400000"/>
          </a:ln>
        </p:spPr>
        <p:txBody>
          <a:bodyPr lIns="50629" tIns="50629" rIns="50629" bIns="50629" anchor="ctr"/>
          <a:lstStyle/>
          <a:p>
            <a:pPr>
              <a:defRPr sz="2400">
                <a:solidFill>
                  <a:srgbClr val="FFFFFF"/>
                </a:solidFill>
              </a:defRPr>
            </a:pPr>
            <a:endParaRPr sz="2400"/>
          </a:p>
        </p:txBody>
      </p:sp>
      <p:sp>
        <p:nvSpPr>
          <p:cNvPr id="17" name="Shape 789"/>
          <p:cNvSpPr/>
          <p:nvPr userDrawn="1"/>
        </p:nvSpPr>
        <p:spPr>
          <a:xfrm>
            <a:off x="555258" y="750128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sp>
        <p:nvSpPr>
          <p:cNvPr id="9" name="Text Placeholder 11"/>
          <p:cNvSpPr>
            <a:spLocks noGrp="1"/>
          </p:cNvSpPr>
          <p:nvPr>
            <p:ph type="body" sz="quarter" idx="10" hasCustomPrompt="1"/>
          </p:nvPr>
        </p:nvSpPr>
        <p:spPr>
          <a:xfrm>
            <a:off x="439127" y="8160400"/>
            <a:ext cx="11657683" cy="1164407"/>
          </a:xfrm>
          <a:prstGeom prst="rect">
            <a:avLst/>
          </a:prstGeom>
        </p:spPr>
        <p:txBody>
          <a:bodyPr lIns="91111" tIns="45555" rIns="91111" bIns="45555"/>
          <a:lstStyle>
            <a:lvl1pPr>
              <a:buNone/>
              <a:defRPr sz="2300"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11" name="Title 9"/>
          <p:cNvSpPr>
            <a:spLocks noGrp="1"/>
          </p:cNvSpPr>
          <p:nvPr>
            <p:ph type="title" hasCustomPrompt="1"/>
          </p:nvPr>
        </p:nvSpPr>
        <p:spPr>
          <a:xfrm>
            <a:off x="439128" y="5546443"/>
            <a:ext cx="11668763" cy="1620044"/>
          </a:xfrm>
          <a:prstGeom prst="rect">
            <a:avLst/>
          </a:prstGeom>
        </p:spPr>
        <p:txBody>
          <a:bodyPr lIns="91111" tIns="45555" rIns="91111" bIns="45555" anchor="b"/>
          <a:lstStyle>
            <a:lvl1pPr algn="l">
              <a:defRPr sz="4101" b="1" baseline="0">
                <a:solidFill>
                  <a:schemeClr val="bg1"/>
                </a:solidFill>
                <a:latin typeface="+mj-lt"/>
              </a:defRPr>
            </a:lvl1pPr>
          </a:lstStyle>
          <a:p>
            <a:r>
              <a:rPr lang="en-US" dirty="0"/>
              <a:t>Innovations for a connected world</a:t>
            </a:r>
            <a:endParaRPr lang="en-GB" dirty="0"/>
          </a:p>
        </p:txBody>
      </p:sp>
      <p:pic>
        <p:nvPicPr>
          <p:cNvPr id="8" name="Picture 7"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363793791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5 - Text &amp; Bullets - White BG - Blue">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2F9DDB"/>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9" name="Text Placeholder 3"/>
          <p:cNvSpPr>
            <a:spLocks noGrp="1"/>
          </p:cNvSpPr>
          <p:nvPr>
            <p:ph type="body" sz="quarter" idx="30"/>
          </p:nvPr>
        </p:nvSpPr>
        <p:spPr>
          <a:xfrm>
            <a:off x="439127" y="2668956"/>
            <a:ext cx="12044384" cy="669600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Tree>
    <p:extLst>
      <p:ext uri="{BB962C8B-B14F-4D97-AF65-F5344CB8AC3E}">
        <p14:creationId xmlns:p14="http://schemas.microsoft.com/office/powerpoint/2010/main" val="14756255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6 - Blank - White BG - Blue">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6" name="Shape 120"/>
          <p:cNvSpPr/>
          <p:nvPr userDrawn="1"/>
        </p:nvSpPr>
        <p:spPr>
          <a:xfrm>
            <a:off x="555258" y="1715148"/>
            <a:ext cx="633141" cy="37575"/>
          </a:xfrm>
          <a:prstGeom prst="rect">
            <a:avLst/>
          </a:prstGeom>
          <a:solidFill>
            <a:srgbClr val="3FB2E8"/>
          </a:solidFill>
          <a:ln w="12700">
            <a:miter lim="400000"/>
          </a:ln>
        </p:spPr>
        <p:txBody>
          <a:bodyPr lIns="0" tIns="0" rIns="0" bIns="0" anchor="ctr"/>
          <a:lstStyle/>
          <a:p>
            <a:pPr lvl="0">
              <a:defRPr sz="2400">
                <a:solidFill>
                  <a:srgbClr val="FFFFFF"/>
                </a:solidFill>
              </a:defRPr>
            </a:pPr>
            <a:endParaRPr sz="2400"/>
          </a:p>
        </p:txBody>
      </p:sp>
      <p:sp>
        <p:nvSpPr>
          <p:cNvPr id="20"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3FB2E8"/>
                </a:solidFill>
                <a:latin typeface="+mj-lt"/>
                <a:cs typeface="BentonSans Book"/>
              </a:defRPr>
            </a:lvl1pPr>
          </a:lstStyle>
          <a:p>
            <a:pPr lvl="0"/>
            <a:r>
              <a:rPr lang="en-US" dirty="0"/>
              <a:t>CATEGORY</a:t>
            </a:r>
          </a:p>
        </p:txBody>
      </p:sp>
      <p:sp>
        <p:nvSpPr>
          <p:cNvPr id="11" name="Text Placeholder 10"/>
          <p:cNvSpPr>
            <a:spLocks noGrp="1"/>
          </p:cNvSpPr>
          <p:nvPr>
            <p:ph type="body" sz="quarter" idx="24"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Tree>
    <p:extLst>
      <p:ext uri="{BB962C8B-B14F-4D97-AF65-F5344CB8AC3E}">
        <p14:creationId xmlns:p14="http://schemas.microsoft.com/office/powerpoint/2010/main" val="19113152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7 - Blank - Colored BG - Blue">
    <p:spTree>
      <p:nvGrpSpPr>
        <p:cNvPr id="1" name=""/>
        <p:cNvGrpSpPr/>
        <p:nvPr/>
      </p:nvGrpSpPr>
      <p:grpSpPr>
        <a:xfrm>
          <a:off x="0" y="0"/>
          <a:ext cx="0" cy="0"/>
          <a:chOff x="0" y="0"/>
          <a:chExt cx="0" cy="0"/>
        </a:xfrm>
      </p:grpSpPr>
      <p:sp>
        <p:nvSpPr>
          <p:cNvPr id="30" name="Shape 299"/>
          <p:cNvSpPr/>
          <p:nvPr userDrawn="1"/>
        </p:nvSpPr>
        <p:spPr>
          <a:xfrm>
            <a:off x="1" y="2"/>
            <a:ext cx="13014360" cy="9760585"/>
          </a:xfrm>
          <a:prstGeom prst="rect">
            <a:avLst/>
          </a:prstGeom>
          <a:gradFill>
            <a:gsLst>
              <a:gs pos="0">
                <a:srgbClr val="2F9DDB">
                  <a:alpha val="84858"/>
                </a:srgbClr>
              </a:gs>
              <a:gs pos="100000">
                <a:srgbClr val="009DDB">
                  <a:alpha val="84858"/>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27" name="Shape 93"/>
          <p:cNvSpPr/>
          <p:nvPr userDrawn="1"/>
        </p:nvSpPr>
        <p:spPr>
          <a:xfrm>
            <a:off x="552444"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28"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29"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pic>
        <p:nvPicPr>
          <p:cNvPr id="36" name="Picture 35"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209899206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8 - Casestudy - Colored BG - Blue">
    <p:spTree>
      <p:nvGrpSpPr>
        <p:cNvPr id="1" name=""/>
        <p:cNvGrpSpPr/>
        <p:nvPr/>
      </p:nvGrpSpPr>
      <p:grpSpPr>
        <a:xfrm>
          <a:off x="0" y="0"/>
          <a:ext cx="0" cy="0"/>
          <a:chOff x="0" y="0"/>
          <a:chExt cx="0" cy="0"/>
        </a:xfrm>
      </p:grpSpPr>
      <p:sp>
        <p:nvSpPr>
          <p:cNvPr id="8" name="Shape 299"/>
          <p:cNvSpPr/>
          <p:nvPr userDrawn="1"/>
        </p:nvSpPr>
        <p:spPr>
          <a:xfrm>
            <a:off x="1" y="2"/>
            <a:ext cx="7445722" cy="9760585"/>
          </a:xfrm>
          <a:prstGeom prst="rect">
            <a:avLst/>
          </a:prstGeom>
          <a:gradFill>
            <a:gsLst>
              <a:gs pos="0">
                <a:srgbClr val="2F9DDB">
                  <a:alpha val="84858"/>
                </a:srgbClr>
              </a:gs>
              <a:gs pos="100000">
                <a:srgbClr val="009DDB">
                  <a:alpha val="84858"/>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5"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7"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0" name="TextBox 9"/>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9"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3532592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9 - Casestudy - White BG - Blue">
    <p:spTree>
      <p:nvGrpSpPr>
        <p:cNvPr id="1" name=""/>
        <p:cNvGrpSpPr/>
        <p:nvPr/>
      </p:nvGrpSpPr>
      <p:grpSpPr>
        <a:xfrm>
          <a:off x="0" y="0"/>
          <a:ext cx="0" cy="0"/>
          <a:chOff x="0" y="0"/>
          <a:chExt cx="0" cy="0"/>
        </a:xfrm>
      </p:grpSpPr>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7"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9"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a:t>Case Study Title</a:t>
            </a:r>
            <a:endParaRPr lang="en-GB" dirty="0"/>
          </a:p>
        </p:txBody>
      </p:sp>
      <p:sp>
        <p:nvSpPr>
          <p:cNvPr id="11"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rgbClr val="3FB2E8"/>
                </a:solidFill>
                <a:latin typeface="+mj-lt"/>
                <a:cs typeface="BentonSans Book"/>
              </a:defRPr>
            </a:lvl1pPr>
          </a:lstStyle>
          <a:p>
            <a:pPr lvl="0"/>
            <a:r>
              <a:rPr lang="en-US" dirty="0"/>
              <a:t>CATEGORY</a:t>
            </a:r>
          </a:p>
        </p:txBody>
      </p:sp>
      <p:sp>
        <p:nvSpPr>
          <p:cNvPr id="10" name="TextBox 9"/>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8"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9536205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50 - Three Column Layout - Coloured BG - Red">
    <p:spTree>
      <p:nvGrpSpPr>
        <p:cNvPr id="1" name=""/>
        <p:cNvGrpSpPr/>
        <p:nvPr/>
      </p:nvGrpSpPr>
      <p:grpSpPr>
        <a:xfrm>
          <a:off x="0" y="0"/>
          <a:ext cx="0" cy="0"/>
          <a:chOff x="0" y="0"/>
          <a:chExt cx="0" cy="0"/>
        </a:xfrm>
      </p:grpSpPr>
      <p:sp>
        <p:nvSpPr>
          <p:cNvPr id="45" name="Shape 322"/>
          <p:cNvSpPr/>
          <p:nvPr userDrawn="1"/>
        </p:nvSpPr>
        <p:spPr>
          <a:xfrm>
            <a:off x="-1" y="-6985"/>
            <a:ext cx="13074403" cy="9767570"/>
          </a:xfrm>
          <a:prstGeom prst="rect">
            <a:avLst/>
          </a:prstGeom>
          <a:gradFill>
            <a:gsLst>
              <a:gs pos="44283">
                <a:srgbClr val="ED5042">
                  <a:alpha val="84762"/>
                </a:srgbClr>
              </a:gs>
              <a:gs pos="100000">
                <a:srgbClr val="ED3E4F">
                  <a:alpha val="84762"/>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23" name="Shape 93"/>
          <p:cNvSpPr/>
          <p:nvPr userDrawn="1"/>
        </p:nvSpPr>
        <p:spPr>
          <a:xfrm>
            <a:off x="552444"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24"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25"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19" name="Picture 18"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8" name="TextBox 1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
        <p:nvSpPr>
          <p:cNvPr id="17"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26"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Tree>
    <p:extLst>
      <p:ext uri="{BB962C8B-B14F-4D97-AF65-F5344CB8AC3E}">
        <p14:creationId xmlns:p14="http://schemas.microsoft.com/office/powerpoint/2010/main" val="86328006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1 - Three Column Layout - White BG - Red">
    <p:spTree>
      <p:nvGrpSpPr>
        <p:cNvPr id="1" name=""/>
        <p:cNvGrpSpPr/>
        <p:nvPr/>
      </p:nvGrpSpPr>
      <p:grpSpPr>
        <a:xfrm>
          <a:off x="0" y="0"/>
          <a:ext cx="0" cy="0"/>
          <a:chOff x="0" y="0"/>
          <a:chExt cx="0" cy="0"/>
        </a:xfrm>
      </p:grpSpPr>
      <p:pic>
        <p:nvPicPr>
          <p:cNvPr id="21" name="Picture 20"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D5041"/>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9"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5"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52 - Three Column Layout With Image - White BG - Red">
    <p:spTree>
      <p:nvGrpSpPr>
        <p:cNvPr id="1" name=""/>
        <p:cNvGrpSpPr/>
        <p:nvPr/>
      </p:nvGrpSpPr>
      <p:grpSpPr>
        <a:xfrm>
          <a:off x="0" y="0"/>
          <a:ext cx="0" cy="0"/>
          <a:chOff x="0" y="0"/>
          <a:chExt cx="0" cy="0"/>
        </a:xfrm>
      </p:grpSpPr>
      <p:pic>
        <p:nvPicPr>
          <p:cNvPr id="22" name="Picture 21"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D5041"/>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7" name="TextBox 16"/>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Text Placeholder 3"/>
          <p:cNvSpPr>
            <a:spLocks noGrp="1"/>
          </p:cNvSpPr>
          <p:nvPr>
            <p:ph type="body" sz="quarter" idx="36"/>
          </p:nvPr>
        </p:nvSpPr>
        <p:spPr>
          <a:xfrm>
            <a:off x="439127" y="4773168"/>
            <a:ext cx="3817870" cy="4591788"/>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3"/>
          <p:cNvSpPr>
            <a:spLocks noGrp="1"/>
          </p:cNvSpPr>
          <p:nvPr>
            <p:ph type="body" sz="quarter" idx="37"/>
          </p:nvPr>
        </p:nvSpPr>
        <p:spPr>
          <a:xfrm>
            <a:off x="4572682" y="4773168"/>
            <a:ext cx="3818688" cy="4591788"/>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8"/>
          </p:nvPr>
        </p:nvSpPr>
        <p:spPr>
          <a:xfrm>
            <a:off x="8665642" y="4773168"/>
            <a:ext cx="3817870" cy="4591788"/>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2000"/>
            </a:lvl1pPr>
          </a:lstStyle>
          <a:p>
            <a:endParaRPr lang="en-GB" dirty="0"/>
          </a:p>
        </p:txBody>
      </p:sp>
      <p:sp>
        <p:nvSpPr>
          <p:cNvPr id="31"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2000"/>
            </a:lvl1pPr>
          </a:lstStyle>
          <a:p>
            <a:endParaRPr lang="en-GB" dirty="0"/>
          </a:p>
        </p:txBody>
      </p:sp>
      <p:sp>
        <p:nvSpPr>
          <p:cNvPr id="32"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2000"/>
            </a:lvl1pPr>
          </a:lstStyle>
          <a:p>
            <a:endParaRPr lang="en-GB" dirty="0"/>
          </a:p>
        </p:txBody>
      </p:sp>
      <p:sp>
        <p:nvSpPr>
          <p:cNvPr id="33"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34" name="Text Placeholder 14"/>
          <p:cNvSpPr>
            <a:spLocks noGrp="1"/>
          </p:cNvSpPr>
          <p:nvPr>
            <p:ph type="body" sz="quarter" idx="24"/>
          </p:nvPr>
        </p:nvSpPr>
        <p:spPr>
          <a:xfrm>
            <a:off x="4572354" y="1765239"/>
            <a:ext cx="3817870"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35"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Tree>
    <p:extLst>
      <p:ext uri="{BB962C8B-B14F-4D97-AF65-F5344CB8AC3E}">
        <p14:creationId xmlns:p14="http://schemas.microsoft.com/office/powerpoint/2010/main" val="332182134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3 - Two Column Layout With Image - White BG - Red">
    <p:spTree>
      <p:nvGrpSpPr>
        <p:cNvPr id="1" name=""/>
        <p:cNvGrpSpPr/>
        <p:nvPr/>
      </p:nvGrpSpPr>
      <p:grpSpPr>
        <a:xfrm>
          <a:off x="0" y="0"/>
          <a:ext cx="0" cy="0"/>
          <a:chOff x="0" y="0"/>
          <a:chExt cx="0" cy="0"/>
        </a:xfrm>
      </p:grpSpPr>
      <p:pic>
        <p:nvPicPr>
          <p:cNvPr id="20" name="Picture 1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D5041"/>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2000"/>
            </a:lvl1pPr>
          </a:lstStyle>
          <a:p>
            <a:endParaRPr lang="en-GB" dirty="0"/>
          </a:p>
        </p:txBody>
      </p:sp>
      <p:sp>
        <p:nvSpPr>
          <p:cNvPr id="19"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2000"/>
            </a:lvl1pPr>
          </a:lstStyle>
          <a:p>
            <a:endParaRPr lang="en-GB" dirty="0"/>
          </a:p>
        </p:txBody>
      </p:sp>
      <p:sp>
        <p:nvSpPr>
          <p:cNvPr id="21"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2"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3" name="Text Placeholder 3"/>
          <p:cNvSpPr>
            <a:spLocks noGrp="1"/>
          </p:cNvSpPr>
          <p:nvPr>
            <p:ph type="body" sz="quarter" idx="30"/>
          </p:nvPr>
        </p:nvSpPr>
        <p:spPr>
          <a:xfrm>
            <a:off x="439127" y="4738892"/>
            <a:ext cx="5834857" cy="4626064"/>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2"/>
          </p:nvPr>
        </p:nvSpPr>
        <p:spPr>
          <a:xfrm>
            <a:off x="6650945" y="4738892"/>
            <a:ext cx="5834857" cy="4626064"/>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54 - Four Fields Layout - White BG - Red">
    <p:spTree>
      <p:nvGrpSpPr>
        <p:cNvPr id="1" name=""/>
        <p:cNvGrpSpPr/>
        <p:nvPr/>
      </p:nvGrpSpPr>
      <p:grpSpPr>
        <a:xfrm>
          <a:off x="0" y="0"/>
          <a:ext cx="0" cy="0"/>
          <a:chOff x="0" y="0"/>
          <a:chExt cx="0" cy="0"/>
        </a:xfrm>
      </p:grpSpPr>
      <p:pic>
        <p:nvPicPr>
          <p:cNvPr id="22" name="Picture 21"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D5041"/>
          </a:solidFill>
          <a:ln w="12700">
            <a:miter lim="400000"/>
          </a:ln>
        </p:spPr>
        <p:txBody>
          <a:bodyPr lIns="0" tIns="0" rIns="0" bIns="0" anchor="ctr">
            <a:normAutofit fontScale="25000" lnSpcReduction="20000"/>
          </a:bodyP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7"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1"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3"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5"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6" name="Text Placeholder 3"/>
          <p:cNvSpPr>
            <a:spLocks noGrp="1"/>
          </p:cNvSpPr>
          <p:nvPr>
            <p:ph type="body" sz="quarter" idx="30"/>
          </p:nvPr>
        </p:nvSpPr>
        <p:spPr>
          <a:xfrm>
            <a:off x="439127" y="2668956"/>
            <a:ext cx="5834857" cy="2680730"/>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2"/>
          </p:nvPr>
        </p:nvSpPr>
        <p:spPr>
          <a:xfrm>
            <a:off x="6650945" y="2668956"/>
            <a:ext cx="5834857" cy="2680730"/>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3"/>
          <p:cNvSpPr>
            <a:spLocks noGrp="1"/>
          </p:cNvSpPr>
          <p:nvPr>
            <p:ph type="body" sz="quarter" idx="44"/>
          </p:nvPr>
        </p:nvSpPr>
        <p:spPr>
          <a:xfrm>
            <a:off x="439127" y="6664943"/>
            <a:ext cx="5834857" cy="2680730"/>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3"/>
          <p:cNvSpPr>
            <a:spLocks noGrp="1"/>
          </p:cNvSpPr>
          <p:nvPr>
            <p:ph type="body" sz="quarter" idx="45"/>
          </p:nvPr>
        </p:nvSpPr>
        <p:spPr>
          <a:xfrm>
            <a:off x="6650945" y="6664943"/>
            <a:ext cx="5834857" cy="2680730"/>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34330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00- Table of Content">
    <p:spTree>
      <p:nvGrpSpPr>
        <p:cNvPr id="1" name=""/>
        <p:cNvGrpSpPr/>
        <p:nvPr/>
      </p:nvGrpSpPr>
      <p:grpSpPr>
        <a:xfrm>
          <a:off x="0" y="0"/>
          <a:ext cx="0" cy="0"/>
          <a:chOff x="0" y="0"/>
          <a:chExt cx="0" cy="0"/>
        </a:xfrm>
      </p:grpSpPr>
      <p:pic>
        <p:nvPicPr>
          <p:cNvPr id="11" name="Picture 10"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18" name="Picture Placeholder 17"/>
          <p:cNvSpPr>
            <a:spLocks noGrp="1"/>
          </p:cNvSpPr>
          <p:nvPr>
            <p:ph type="pic" sz="quarter" idx="11"/>
          </p:nvPr>
        </p:nvSpPr>
        <p:spPr>
          <a:xfrm>
            <a:off x="0" y="2"/>
            <a:ext cx="4157542" cy="9720263"/>
          </a:xfrm>
          <a:prstGeom prst="rect">
            <a:avLst/>
          </a:prstGeom>
        </p:spPr>
        <p:txBody>
          <a:bodyPr/>
          <a:lstStyle>
            <a:lvl1pPr>
              <a:buNone/>
              <a:defRPr sz="3200"/>
            </a:lvl1pPr>
          </a:lstStyle>
          <a:p>
            <a:endParaRPr lang="en-GB" dirty="0"/>
          </a:p>
        </p:txBody>
      </p:sp>
      <p:sp>
        <p:nvSpPr>
          <p:cNvPr id="22" name="Text Placeholder 21"/>
          <p:cNvSpPr>
            <a:spLocks noGrp="1"/>
          </p:cNvSpPr>
          <p:nvPr>
            <p:ph type="body" sz="quarter" idx="10" hasCustomPrompt="1"/>
          </p:nvPr>
        </p:nvSpPr>
        <p:spPr>
          <a:xfrm>
            <a:off x="5033460" y="2828751"/>
            <a:ext cx="6609978" cy="5678487"/>
          </a:xfrm>
          <a:prstGeom prst="rect">
            <a:avLst/>
          </a:prstGeom>
        </p:spPr>
        <p:txBody>
          <a:bodyPr lIns="91111" tIns="45555" rIns="91111" bIns="45555"/>
          <a:lstStyle>
            <a:lvl1pPr>
              <a:buClr>
                <a:srgbClr val="EB8024"/>
              </a:buClr>
              <a:buSzPct val="130000"/>
              <a:buFont typeface="+mj-lt"/>
              <a:buAutoNum type="arabicPeriod"/>
              <a:defRPr sz="2400" baseline="0"/>
            </a:lvl1pPr>
            <a:lvl2pPr marL="914400" indent="-457200">
              <a:defRPr sz="2400"/>
            </a:lvl2pPr>
            <a:lvl3pPr marL="1371600" indent="-457200">
              <a:defRPr sz="2400"/>
            </a:lvl3pPr>
            <a:lvl4pPr marL="685800" indent="0">
              <a:buNone/>
              <a:defRPr/>
            </a:lvl4pPr>
          </a:lstStyle>
          <a:p>
            <a:pPr lvl="0"/>
            <a:r>
              <a:rPr lang="en-US" dirty="0"/>
              <a:t>Chapter one</a:t>
            </a:r>
          </a:p>
          <a:p>
            <a:pPr lvl="0"/>
            <a:r>
              <a:rPr lang="en-US" dirty="0"/>
              <a:t>Chapter two</a:t>
            </a:r>
          </a:p>
          <a:p>
            <a:pPr lvl="0"/>
            <a:r>
              <a:rPr lang="en-US" dirty="0"/>
              <a:t>Chapter Three</a:t>
            </a:r>
          </a:p>
          <a:p>
            <a:pPr lvl="1"/>
            <a:r>
              <a:rPr lang="en-US" dirty="0" err="1"/>
              <a:t>Kjkj</a:t>
            </a:r>
            <a:endParaRPr lang="en-US" dirty="0"/>
          </a:p>
          <a:p>
            <a:pPr lvl="1"/>
            <a:r>
              <a:rPr lang="en-US" dirty="0" err="1"/>
              <a:t>Kjkj</a:t>
            </a:r>
            <a:r>
              <a:rPr lang="en-US" dirty="0"/>
              <a:t>	</a:t>
            </a:r>
          </a:p>
          <a:p>
            <a:pPr lvl="2"/>
            <a:r>
              <a:rPr lang="en-US" dirty="0" err="1"/>
              <a:t>Kjkj</a:t>
            </a:r>
            <a:endParaRPr lang="en-US" dirty="0"/>
          </a:p>
          <a:p>
            <a:pPr lvl="2"/>
            <a:endParaRPr lang="en-US" dirty="0"/>
          </a:p>
        </p:txBody>
      </p:sp>
      <p:sp>
        <p:nvSpPr>
          <p:cNvPr id="7" name="TextBox 6"/>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8" name="Text Placeholder 19"/>
          <p:cNvSpPr>
            <a:spLocks noGrp="1"/>
          </p:cNvSpPr>
          <p:nvPr>
            <p:ph type="body" sz="quarter" idx="29" hasCustomPrompt="1"/>
          </p:nvPr>
        </p:nvSpPr>
        <p:spPr>
          <a:xfrm>
            <a:off x="4582060" y="865526"/>
            <a:ext cx="3041489" cy="566383"/>
          </a:xfrm>
          <a:prstGeom prst="rect">
            <a:avLst/>
          </a:prstGeom>
        </p:spPr>
        <p:txBody>
          <a:bodyPr vert="horz" lIns="91111" tIns="45555" rIns="91111" bIns="45555" anchor="b"/>
          <a:lstStyle>
            <a:lvl1pPr marL="0" indent="0">
              <a:buNone/>
              <a:defRPr sz="1500" b="1" cap="all" baseline="0">
                <a:solidFill>
                  <a:srgbClr val="EB8024"/>
                </a:solidFill>
                <a:latin typeface="Arial" panose="020B0604020202020204" pitchFamily="34" charset="0"/>
                <a:cs typeface="Arial" panose="020B0604020202020204" pitchFamily="34" charset="0"/>
              </a:defRPr>
            </a:lvl1pPr>
          </a:lstStyle>
          <a:p>
            <a:pPr lvl="0"/>
            <a:r>
              <a:rPr lang="en-US" dirty="0" smtClean="0"/>
              <a:t>Table of content</a:t>
            </a:r>
            <a:endParaRPr lang="en-US" dirty="0"/>
          </a:p>
        </p:txBody>
      </p:sp>
    </p:spTree>
    <p:extLst>
      <p:ext uri="{BB962C8B-B14F-4D97-AF65-F5344CB8AC3E}">
        <p14:creationId xmlns:p14="http://schemas.microsoft.com/office/powerpoint/2010/main" val="163331205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55 - Text &amp; Bullets - White BG - Red">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D5041"/>
          </a:solidFill>
          <a:ln w="12700">
            <a:miter lim="400000"/>
          </a:ln>
        </p:spPr>
        <p:txBody>
          <a:bodyPr lIns="0" tIns="0" rIns="0" bIns="0" anchor="ctr">
            <a:normAutofit fontScale="25000" lnSpcReduction="20000"/>
          </a:bodyP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9" name="TextBox 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1" name="Text Placeholder 3"/>
          <p:cNvSpPr>
            <a:spLocks noGrp="1"/>
          </p:cNvSpPr>
          <p:nvPr>
            <p:ph type="body" sz="quarter" idx="30"/>
          </p:nvPr>
        </p:nvSpPr>
        <p:spPr>
          <a:xfrm>
            <a:off x="439127" y="2668956"/>
            <a:ext cx="12044384" cy="6696000"/>
          </a:xfrm>
          <a:prstGeom prst="rect">
            <a:avLst/>
          </a:prstGeom>
        </p:spPr>
        <p:txBody>
          <a:bodyPr vert="horz"/>
          <a:lstStyle>
            <a:lvl1pPr marL="285750" indent="-285750">
              <a:buFont typeface="Arial"/>
              <a:buChar char="•"/>
              <a:defRPr sz="1700">
                <a:latin typeface="Georgia"/>
                <a:cs typeface="Georgia"/>
              </a:defRPr>
            </a:lvl1pPr>
            <a:lvl2pPr marL="933768" indent="-285750">
              <a:buFont typeface="Arial"/>
              <a:buChar char="•"/>
              <a:defRPr sz="1700">
                <a:latin typeface="Georgia"/>
                <a:cs typeface="Georgia"/>
              </a:defRPr>
            </a:lvl2pPr>
            <a:lvl3pPr marL="1581787" indent="-285750">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Tree>
    <p:extLst>
      <p:ext uri="{BB962C8B-B14F-4D97-AF65-F5344CB8AC3E}">
        <p14:creationId xmlns:p14="http://schemas.microsoft.com/office/powerpoint/2010/main" val="136828119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56 - Blank - White BG - Red">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6" name="Shape 120"/>
          <p:cNvSpPr/>
          <p:nvPr userDrawn="1"/>
        </p:nvSpPr>
        <p:spPr>
          <a:xfrm>
            <a:off x="555258" y="1715148"/>
            <a:ext cx="633141" cy="37575"/>
          </a:xfrm>
          <a:prstGeom prst="rect">
            <a:avLst/>
          </a:prstGeom>
          <a:solidFill>
            <a:srgbClr val="ED5041"/>
          </a:solidFill>
          <a:ln w="12700">
            <a:noFill/>
            <a:miter lim="400000"/>
          </a:ln>
        </p:spPr>
        <p:txBody>
          <a:bodyPr lIns="0" tIns="0" rIns="0" bIns="0" anchor="ctr"/>
          <a:lstStyle/>
          <a:p>
            <a:pPr lvl="0">
              <a:defRPr sz="2400">
                <a:solidFill>
                  <a:srgbClr val="FFFFFF"/>
                </a:solidFill>
              </a:defRPr>
            </a:pPr>
            <a:endParaRPr sz="2400"/>
          </a:p>
        </p:txBody>
      </p:sp>
      <p:sp>
        <p:nvSpPr>
          <p:cNvPr id="11" name="Text Placeholder 10"/>
          <p:cNvSpPr>
            <a:spLocks noGrp="1"/>
          </p:cNvSpPr>
          <p:nvPr>
            <p:ph type="body" sz="quarter" idx="24"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31"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D5041"/>
                </a:solidFill>
                <a:latin typeface="+mj-lt"/>
                <a:cs typeface="BentonSans Book"/>
              </a:defRPr>
            </a:lvl1pPr>
          </a:lstStyle>
          <a:p>
            <a:pPr lvl="0"/>
            <a:r>
              <a:rPr lang="en-US" dirty="0"/>
              <a:t>CATEGORY</a:t>
            </a:r>
          </a:p>
        </p:txBody>
      </p:sp>
    </p:spTree>
    <p:extLst>
      <p:ext uri="{BB962C8B-B14F-4D97-AF65-F5344CB8AC3E}">
        <p14:creationId xmlns:p14="http://schemas.microsoft.com/office/powerpoint/2010/main" val="191131520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57 - Blank - Colored BG - Red">
    <p:spTree>
      <p:nvGrpSpPr>
        <p:cNvPr id="1" name=""/>
        <p:cNvGrpSpPr/>
        <p:nvPr/>
      </p:nvGrpSpPr>
      <p:grpSpPr>
        <a:xfrm>
          <a:off x="0" y="0"/>
          <a:ext cx="0" cy="0"/>
          <a:chOff x="0" y="0"/>
          <a:chExt cx="0" cy="0"/>
        </a:xfrm>
      </p:grpSpPr>
      <p:sp>
        <p:nvSpPr>
          <p:cNvPr id="45" name="Shape 322"/>
          <p:cNvSpPr/>
          <p:nvPr userDrawn="1"/>
        </p:nvSpPr>
        <p:spPr>
          <a:xfrm>
            <a:off x="0" y="-6985"/>
            <a:ext cx="12966700" cy="9767570"/>
          </a:xfrm>
          <a:prstGeom prst="rect">
            <a:avLst/>
          </a:prstGeom>
          <a:gradFill>
            <a:gsLst>
              <a:gs pos="44283">
                <a:srgbClr val="ED5042">
                  <a:alpha val="84762"/>
                </a:srgbClr>
              </a:gs>
              <a:gs pos="100000">
                <a:srgbClr val="ED3E4F">
                  <a:alpha val="84762"/>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23" name="Shape 93"/>
          <p:cNvSpPr/>
          <p:nvPr userDrawn="1"/>
        </p:nvSpPr>
        <p:spPr>
          <a:xfrm>
            <a:off x="552444"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24"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chemeClr val="bg1"/>
                </a:solidFill>
                <a:latin typeface="Arial" panose="020B0604020202020204" pitchFamily="34" charset="0"/>
                <a:cs typeface="Arial" panose="020B0604020202020204" pitchFamily="34" charset="0"/>
              </a:defRPr>
            </a:lvl1pPr>
          </a:lstStyle>
          <a:p>
            <a:pPr lvl="0"/>
            <a:r>
              <a:rPr lang="en-US" dirty="0"/>
              <a:t>CATEGORY</a:t>
            </a:r>
          </a:p>
        </p:txBody>
      </p:sp>
      <p:sp>
        <p:nvSpPr>
          <p:cNvPr id="25"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7" name="Picture 6"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9" name="TextBox 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Tree>
    <p:extLst>
      <p:ext uri="{BB962C8B-B14F-4D97-AF65-F5344CB8AC3E}">
        <p14:creationId xmlns:p14="http://schemas.microsoft.com/office/powerpoint/2010/main" val="110290786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58 - Casestudy - Colored BG - Red">
    <p:spTree>
      <p:nvGrpSpPr>
        <p:cNvPr id="1" name=""/>
        <p:cNvGrpSpPr/>
        <p:nvPr/>
      </p:nvGrpSpPr>
      <p:grpSpPr>
        <a:xfrm>
          <a:off x="0" y="0"/>
          <a:ext cx="0" cy="0"/>
          <a:chOff x="0" y="0"/>
          <a:chExt cx="0" cy="0"/>
        </a:xfrm>
      </p:grpSpPr>
      <p:sp>
        <p:nvSpPr>
          <p:cNvPr id="16" name="Shape 322"/>
          <p:cNvSpPr/>
          <p:nvPr userDrawn="1"/>
        </p:nvSpPr>
        <p:spPr>
          <a:xfrm>
            <a:off x="0" y="2"/>
            <a:ext cx="7445722" cy="9720263"/>
          </a:xfrm>
          <a:prstGeom prst="rect">
            <a:avLst/>
          </a:prstGeom>
          <a:gradFill>
            <a:gsLst>
              <a:gs pos="44283">
                <a:srgbClr val="ED5042">
                  <a:alpha val="84762"/>
                </a:srgbClr>
              </a:gs>
              <a:gs pos="100000">
                <a:srgbClr val="ED3E4F">
                  <a:alpha val="84762"/>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5" name="Text Placeholder 19"/>
          <p:cNvSpPr>
            <a:spLocks noGrp="1"/>
          </p:cNvSpPr>
          <p:nvPr>
            <p:ph type="body" sz="quarter" idx="20" hasCustomPrompt="1"/>
          </p:nvPr>
        </p:nvSpPr>
        <p:spPr>
          <a:xfrm>
            <a:off x="439127" y="283465"/>
            <a:ext cx="6525676" cy="566383"/>
          </a:xfrm>
          <a:prstGeom prst="rect">
            <a:avLst/>
          </a:prstGeom>
          <a:noFill/>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smtClean="0"/>
              <a:t>CATEGORY</a:t>
            </a:r>
            <a:endParaRPr lang="en-US" dirty="0"/>
          </a:p>
        </p:txBody>
      </p:sp>
      <p:sp>
        <p:nvSpPr>
          <p:cNvPr id="15" name="Text Placeholder 10"/>
          <p:cNvSpPr>
            <a:spLocks noGrp="1"/>
          </p:cNvSpPr>
          <p:nvPr>
            <p:ph type="body" sz="quarter" idx="30" hasCustomPrompt="1"/>
          </p:nvPr>
        </p:nvSpPr>
        <p:spPr>
          <a:xfrm>
            <a:off x="439127" y="918451"/>
            <a:ext cx="6525676" cy="1014334"/>
          </a:xfrm>
          <a:prstGeom prst="rect">
            <a:avLst/>
          </a:prstGeom>
          <a:noFill/>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a:t>Case Study Title</a:t>
            </a:r>
            <a:endParaRPr lang="en-GB" dirty="0"/>
          </a:p>
        </p:txBody>
      </p:sp>
      <p:sp>
        <p:nvSpPr>
          <p:cNvPr id="8" name="Rectangle 7"/>
          <p:cNvSpPr/>
          <p:nvPr userDrawn="1"/>
        </p:nvSpPr>
        <p:spPr>
          <a:xfrm>
            <a:off x="1" y="2"/>
            <a:ext cx="7445722" cy="9719067"/>
          </a:xfrm>
          <a:prstGeom prst="rect">
            <a:avLst/>
          </a:prstGeom>
          <a:ln w="12700">
            <a:miter lim="400000"/>
          </a:ln>
          <a:extLst>
            <a:ext uri="{C572A759-6A51-4108-AA02-DFA0A04FC94B}">
              <ma14:wrappingTextBoxFlag xmlns:ma14="http://schemas.microsoft.com/office/mac/drawingml/2011/main" xmlns="" val="1"/>
            </a:ext>
          </a:extLst>
        </p:spPr>
        <p:txBody>
          <a:bodyPr lIns="0" tIns="0" rIns="0" bIns="0" rtlCol="0" anchor="b">
            <a:normAutofit/>
          </a:bodyPr>
          <a:lstStyle/>
          <a:p>
            <a:pPr algn="ctr"/>
            <a:endParaRPr lang="en-GB" sz="1500" b="1" cap="all" dirty="0">
              <a:solidFill>
                <a:srgbClr val="FFFFFF"/>
              </a:solidFill>
            </a:endParaRPr>
          </a:p>
        </p:txBody>
      </p:sp>
      <p:sp>
        <p:nvSpPr>
          <p:cNvPr id="12"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0" name="TextBox 9"/>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9"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8157884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59 - Casestudy - White BG - Red">
    <p:spTree>
      <p:nvGrpSpPr>
        <p:cNvPr id="1" name=""/>
        <p:cNvGrpSpPr/>
        <p:nvPr/>
      </p:nvGrpSpPr>
      <p:grpSpPr>
        <a:xfrm>
          <a:off x="0" y="0"/>
          <a:ext cx="0" cy="0"/>
          <a:chOff x="0" y="0"/>
          <a:chExt cx="0" cy="0"/>
        </a:xfrm>
      </p:grpSpPr>
      <p:sp>
        <p:nvSpPr>
          <p:cNvPr id="5" name="Text Placeholder 19"/>
          <p:cNvSpPr>
            <a:spLocks noGrp="1"/>
          </p:cNvSpPr>
          <p:nvPr>
            <p:ph type="body" sz="quarter" idx="20" hasCustomPrompt="1"/>
          </p:nvPr>
        </p:nvSpPr>
        <p:spPr>
          <a:xfrm>
            <a:off x="439127" y="283465"/>
            <a:ext cx="6525676" cy="566383"/>
          </a:xfrm>
          <a:prstGeom prst="rect">
            <a:avLst/>
          </a:prstGeom>
          <a:noFill/>
        </p:spPr>
        <p:txBody>
          <a:bodyPr vert="horz" lIns="91111" tIns="45555" rIns="91111" bIns="45555" anchor="b">
            <a:normAutofit/>
          </a:bodyPr>
          <a:lstStyle>
            <a:lvl1pPr marL="0" indent="0">
              <a:buNone/>
              <a:defRPr sz="1500" b="1" cap="all" baseline="0">
                <a:solidFill>
                  <a:srgbClr val="ED5041"/>
                </a:solidFill>
                <a:latin typeface="+mj-lt"/>
                <a:cs typeface="BentonSans Book"/>
              </a:defRPr>
            </a:lvl1pPr>
          </a:lstStyle>
          <a:p>
            <a:pPr lvl="0"/>
            <a:r>
              <a:rPr lang="en-US" dirty="0" smtClean="0"/>
              <a:t>CATEGORY</a:t>
            </a:r>
            <a:endParaRPr lang="en-US" dirty="0"/>
          </a:p>
        </p:txBody>
      </p:sp>
      <p:sp>
        <p:nvSpPr>
          <p:cNvPr id="15" name="Text Placeholder 10"/>
          <p:cNvSpPr>
            <a:spLocks noGrp="1"/>
          </p:cNvSpPr>
          <p:nvPr>
            <p:ph type="body" sz="quarter" idx="30" hasCustomPrompt="1"/>
          </p:nvPr>
        </p:nvSpPr>
        <p:spPr>
          <a:xfrm>
            <a:off x="439127" y="918451"/>
            <a:ext cx="6525676" cy="1014334"/>
          </a:xfrm>
          <a:prstGeom prst="rect">
            <a:avLst/>
          </a:prstGeom>
          <a:noFill/>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6"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9"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9536205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60 - Aricent All Rights Reserved">
    <p:spTree>
      <p:nvGrpSpPr>
        <p:cNvPr id="1" name=""/>
        <p:cNvGrpSpPr/>
        <p:nvPr/>
      </p:nvGrpSpPr>
      <p:grpSpPr>
        <a:xfrm>
          <a:off x="0" y="0"/>
          <a:ext cx="0" cy="0"/>
          <a:chOff x="0" y="0"/>
          <a:chExt cx="0" cy="0"/>
        </a:xfrm>
      </p:grpSpPr>
      <p:sp>
        <p:nvSpPr>
          <p:cNvPr id="16" name="Shape 854"/>
          <p:cNvSpPr/>
          <p:nvPr userDrawn="1"/>
        </p:nvSpPr>
        <p:spPr>
          <a:xfrm>
            <a:off x="-25088" y="-6961"/>
            <a:ext cx="13016879" cy="9734185"/>
          </a:xfrm>
          <a:prstGeom prst="rect">
            <a:avLst/>
          </a:prstGeom>
          <a:gradFill>
            <a:gsLst>
              <a:gs pos="0">
                <a:srgbClr val="F4791C"/>
              </a:gs>
              <a:gs pos="100000">
                <a:srgbClr val="F56777"/>
              </a:gs>
            </a:gsLst>
            <a:lin ang="6952947"/>
          </a:gradFill>
          <a:ln w="12700">
            <a:miter lim="400000"/>
          </a:ln>
        </p:spPr>
        <p:txBody>
          <a:bodyPr lIns="0" tIns="0" rIns="0" bIns="0" anchor="ctr"/>
          <a:lstStyle/>
          <a:p>
            <a:pPr lvl="0">
              <a:defRPr sz="2400">
                <a:solidFill>
                  <a:srgbClr val="FFFFFF"/>
                </a:solidFill>
              </a:defRPr>
            </a:pPr>
            <a:endParaRPr sz="2400"/>
          </a:p>
        </p:txBody>
      </p:sp>
      <p:sp>
        <p:nvSpPr>
          <p:cNvPr id="14" name="Right Triangle 13"/>
          <p:cNvSpPr/>
          <p:nvPr userDrawn="1"/>
        </p:nvSpPr>
        <p:spPr>
          <a:xfrm>
            <a:off x="1" y="7444465"/>
            <a:ext cx="12966700" cy="2282760"/>
          </a:xfrm>
          <a:prstGeom prst="rtTriangle">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lIns="91133" tIns="45566" rIns="91133" bIns="45566" rtlCol="0" anchor="ctr"/>
          <a:lstStyle/>
          <a:p>
            <a:pPr algn="ctr"/>
            <a:endParaRPr lang="en-US" sz="2601"/>
          </a:p>
        </p:txBody>
      </p:sp>
      <p:sp>
        <p:nvSpPr>
          <p:cNvPr id="2" name="TextBox 1"/>
          <p:cNvSpPr txBox="1"/>
          <p:nvPr userDrawn="1"/>
        </p:nvSpPr>
        <p:spPr>
          <a:xfrm>
            <a:off x="12009391" y="9006840"/>
            <a:ext cx="767986" cy="461665"/>
          </a:xfrm>
          <a:prstGeom prst="rect">
            <a:avLst/>
          </a:prstGeom>
          <a:ln>
            <a:noFill/>
          </a:ln>
        </p:spPr>
        <p:txBody>
          <a:bodyPr wrap="square" rtlCol="0">
            <a:spAutoFit/>
          </a:bodyPr>
          <a:lstStyle/>
          <a:p>
            <a:pPr marL="0" indent="0"/>
            <a:endParaRPr lang="en-GB" sz="2400" dirty="0">
              <a:latin typeface="+mj-lt"/>
              <a:ea typeface="BentonSans"/>
              <a:cs typeface="BentonSans"/>
              <a:sym typeface="BentonSans"/>
            </a:endParaRPr>
          </a:p>
        </p:txBody>
      </p:sp>
      <p:sp>
        <p:nvSpPr>
          <p:cNvPr id="34" name="TextBox 3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pic>
        <p:nvPicPr>
          <p:cNvPr id="15" name="Picture 14" descr="Arcnt_Logo_White_legal.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724017" y="4447117"/>
            <a:ext cx="11343862" cy="2668766"/>
          </a:xfrm>
          <a:prstGeom prst="rect">
            <a:avLst/>
          </a:prstGeom>
        </p:spPr>
      </p:pic>
      <p:sp>
        <p:nvSpPr>
          <p:cNvPr id="3" name="Rectangle 2"/>
          <p:cNvSpPr/>
          <p:nvPr userDrawn="1"/>
        </p:nvSpPr>
        <p:spPr>
          <a:xfrm>
            <a:off x="288024" y="8587633"/>
            <a:ext cx="3411579" cy="338554"/>
          </a:xfrm>
          <a:prstGeom prst="rect">
            <a:avLst/>
          </a:prstGeom>
        </p:spPr>
        <p:txBody>
          <a:bodyPr wrap="none">
            <a:spAutoFit/>
          </a:bodyPr>
          <a:lstStyle/>
          <a:p>
            <a:r>
              <a:rPr lang="en-GB" sz="1600" dirty="0">
                <a:latin typeface="+mj-lt"/>
              </a:rPr>
              <a:t>© </a:t>
            </a:r>
            <a:r>
              <a:rPr lang="en-GB" sz="1600" dirty="0" smtClean="0">
                <a:latin typeface="+mj-lt"/>
              </a:rPr>
              <a:t>2015 </a:t>
            </a:r>
            <a:r>
              <a:rPr lang="en-GB" sz="1600" dirty="0">
                <a:latin typeface="+mj-lt"/>
              </a:rPr>
              <a:t>Aricent. All rights reserved.</a:t>
            </a:r>
          </a:p>
        </p:txBody>
      </p:sp>
      <p:sp>
        <p:nvSpPr>
          <p:cNvPr id="4" name="Rectangle 3"/>
          <p:cNvSpPr/>
          <p:nvPr userDrawn="1"/>
        </p:nvSpPr>
        <p:spPr>
          <a:xfrm>
            <a:off x="288025" y="8862368"/>
            <a:ext cx="6483350" cy="738664"/>
          </a:xfrm>
          <a:prstGeom prst="rect">
            <a:avLst/>
          </a:prstGeom>
        </p:spPr>
        <p:txBody>
          <a:bodyPr>
            <a:spAutoFit/>
          </a:bodyPr>
          <a:lstStyle/>
          <a:p>
            <a:r>
              <a:rPr lang="en-GB" sz="1400" dirty="0"/>
              <a:t>All </a:t>
            </a:r>
            <a:r>
              <a:rPr lang="en-GB" sz="1400" dirty="0" err="1"/>
              <a:t>Aricent</a:t>
            </a:r>
            <a:r>
              <a:rPr lang="en-GB" sz="1400" dirty="0"/>
              <a:t> brand and product names are service marks, trademarks, or registered marks of </a:t>
            </a:r>
            <a:r>
              <a:rPr lang="en-GB" sz="1400" dirty="0" err="1"/>
              <a:t>Aricent</a:t>
            </a:r>
            <a:r>
              <a:rPr lang="en-GB" sz="1400" dirty="0"/>
              <a:t> in the United States and other countries</a:t>
            </a:r>
          </a:p>
          <a:p>
            <a:endParaRPr lang="en-GB" sz="1400" dirty="0"/>
          </a:p>
        </p:txBody>
      </p:sp>
    </p:spTree>
    <p:extLst>
      <p:ext uri="{BB962C8B-B14F-4D97-AF65-F5344CB8AC3E}">
        <p14:creationId xmlns:p14="http://schemas.microsoft.com/office/powerpoint/2010/main" val="3579978447"/>
      </p:ext>
    </p:extLst>
  </p:cSld>
  <p:clrMapOvr>
    <a:masterClrMapping/>
  </p:clrMapOvr>
  <p:hf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61 - Thank You - Name">
    <p:spTree>
      <p:nvGrpSpPr>
        <p:cNvPr id="1" name=""/>
        <p:cNvGrpSpPr/>
        <p:nvPr/>
      </p:nvGrpSpPr>
      <p:grpSpPr>
        <a:xfrm>
          <a:off x="0" y="0"/>
          <a:ext cx="0" cy="0"/>
          <a:chOff x="0" y="0"/>
          <a:chExt cx="0" cy="0"/>
        </a:xfrm>
      </p:grpSpPr>
      <p:sp>
        <p:nvSpPr>
          <p:cNvPr id="21" name="Shape 854"/>
          <p:cNvSpPr/>
          <p:nvPr userDrawn="1"/>
        </p:nvSpPr>
        <p:spPr>
          <a:xfrm>
            <a:off x="-25088" y="-6961"/>
            <a:ext cx="13016879" cy="9734185"/>
          </a:xfrm>
          <a:prstGeom prst="rect">
            <a:avLst/>
          </a:prstGeom>
          <a:gradFill>
            <a:gsLst>
              <a:gs pos="0">
                <a:srgbClr val="F4791C"/>
              </a:gs>
              <a:gs pos="100000">
                <a:srgbClr val="F56777"/>
              </a:gs>
            </a:gsLst>
            <a:lin ang="6952947"/>
          </a:gradFill>
          <a:ln w="12700">
            <a:miter lim="400000"/>
          </a:ln>
        </p:spPr>
        <p:txBody>
          <a:bodyPr lIns="0" tIns="0" rIns="0" bIns="0" anchor="ctr"/>
          <a:lstStyle/>
          <a:p>
            <a:pPr lvl="0">
              <a:defRPr sz="2400">
                <a:solidFill>
                  <a:srgbClr val="FFFFFF"/>
                </a:solidFill>
              </a:defRPr>
            </a:pPr>
            <a:endParaRPr sz="2400"/>
          </a:p>
        </p:txBody>
      </p:sp>
      <p:pic>
        <p:nvPicPr>
          <p:cNvPr id="22" name="Picture 21"/>
          <p:cNvPicPr>
            <a:picLocks noChangeAspect="1"/>
          </p:cNvPicPr>
          <p:nvPr userDrawn="1"/>
        </p:nvPicPr>
        <p:blipFill>
          <a:blip r:embed="rId2" cstate="email">
            <a:alphaModFix amt="8000"/>
            <a:extLst>
              <a:ext uri="{28A0092B-C50C-407E-A947-70E740481C1C}">
                <a14:useLocalDpi xmlns:a14="http://schemas.microsoft.com/office/drawing/2010/main"/>
              </a:ext>
            </a:extLst>
          </a:blip>
          <a:stretch>
            <a:fillRect/>
          </a:stretch>
        </p:blipFill>
        <p:spPr>
          <a:xfrm>
            <a:off x="3077984" y="-576756"/>
            <a:ext cx="12465714" cy="9720263"/>
          </a:xfrm>
          <a:prstGeom prst="rect">
            <a:avLst/>
          </a:prstGeom>
        </p:spPr>
      </p:pic>
      <p:sp>
        <p:nvSpPr>
          <p:cNvPr id="25" name="Shape 858"/>
          <p:cNvSpPr>
            <a:spLocks noGrp="1"/>
          </p:cNvSpPr>
          <p:nvPr>
            <p:ph type="body" idx="1" hasCustomPrompt="1"/>
          </p:nvPr>
        </p:nvSpPr>
        <p:spPr>
          <a:xfrm>
            <a:off x="1350108" y="3429572"/>
            <a:ext cx="7582600" cy="523138"/>
          </a:xfrm>
          <a:prstGeom prst="rect">
            <a:avLst/>
          </a:prstGeom>
        </p:spPr>
        <p:txBody>
          <a:bodyPr lIns="91111" tIns="45555" rIns="91111" bIns="45555" anchor="ctr">
            <a:noAutofit/>
          </a:bodyPr>
          <a:lstStyle>
            <a:lvl1pPr marL="0" indent="0" algn="l">
              <a:lnSpc>
                <a:spcPct val="140000"/>
              </a:lnSpc>
              <a:buNone/>
              <a:defRPr sz="2400">
                <a:solidFill>
                  <a:schemeClr val="bg1"/>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defRPr sz="1800">
                <a:solidFill>
                  <a:srgbClr val="000000"/>
                </a:solidFill>
              </a:defRPr>
            </a:pPr>
            <a:r>
              <a:rPr lang="en-US" sz="2400" dirty="0" smtClean="0">
                <a:solidFill>
                  <a:srgbClr val="FFFFFF"/>
                </a:solidFill>
              </a:rPr>
              <a:t>Your Name</a:t>
            </a:r>
            <a:endParaRPr sz="2400" dirty="0">
              <a:solidFill>
                <a:srgbClr val="FFFFFF"/>
              </a:solidFill>
            </a:endParaRPr>
          </a:p>
        </p:txBody>
      </p:sp>
      <p:sp>
        <p:nvSpPr>
          <p:cNvPr id="26" name="Shape 859"/>
          <p:cNvSpPr/>
          <p:nvPr userDrawn="1"/>
        </p:nvSpPr>
        <p:spPr>
          <a:xfrm>
            <a:off x="560871" y="1737649"/>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27" name="Shape 860"/>
          <p:cNvSpPr/>
          <p:nvPr userDrawn="1"/>
        </p:nvSpPr>
        <p:spPr>
          <a:xfrm>
            <a:off x="530612" y="908517"/>
            <a:ext cx="4119992" cy="59282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lnSpcReduction="10000"/>
          </a:bodyPr>
          <a:lstStyle/>
          <a:p>
            <a:pPr lvl="0" algn="l">
              <a:lnSpc>
                <a:spcPct val="130000"/>
              </a:lnSpc>
              <a:defRPr sz="1800"/>
            </a:pPr>
            <a:r>
              <a:rPr sz="3001" dirty="0">
                <a:solidFill>
                  <a:srgbClr val="FFFFFF"/>
                </a:solidFill>
                <a:latin typeface="Arial" panose="020B0604020202020204" pitchFamily="34" charset="0"/>
                <a:ea typeface="BentonSans Book"/>
                <a:cs typeface="Arial" panose="020B0604020202020204" pitchFamily="34" charset="0"/>
                <a:sym typeface="BentonSans Book"/>
              </a:rPr>
              <a:t>Thank </a:t>
            </a:r>
            <a:r>
              <a:rPr sz="3001" b="1" dirty="0">
                <a:solidFill>
                  <a:srgbClr val="FFFFFF"/>
                </a:solidFill>
                <a:latin typeface="Arial" panose="020B0604020202020204" pitchFamily="34" charset="0"/>
                <a:ea typeface="BentonSans Book"/>
                <a:cs typeface="Arial" panose="020B0604020202020204" pitchFamily="34" charset="0"/>
                <a:sym typeface="BentonSans"/>
              </a:rPr>
              <a:t>You!</a:t>
            </a:r>
          </a:p>
        </p:txBody>
      </p:sp>
      <p:sp>
        <p:nvSpPr>
          <p:cNvPr id="30" name="Text Placeholder 29"/>
          <p:cNvSpPr>
            <a:spLocks noGrp="1"/>
          </p:cNvSpPr>
          <p:nvPr>
            <p:ph type="body" sz="quarter" idx="10" hasCustomPrompt="1"/>
          </p:nvPr>
        </p:nvSpPr>
        <p:spPr>
          <a:xfrm>
            <a:off x="1350171" y="3952021"/>
            <a:ext cx="7581847" cy="518920"/>
          </a:xfrm>
          <a:prstGeom prst="rect">
            <a:avLst/>
          </a:prstGeom>
        </p:spPr>
        <p:txBody>
          <a:bodyPr vert="horz" lIns="91111" tIns="45555" rIns="91111" bIns="45555" anchor="ctr"/>
          <a:lstStyle>
            <a:lvl1pPr marL="0" indent="0">
              <a:buNone/>
              <a:defRPr sz="1400" baseline="0">
                <a:solidFill>
                  <a:schemeClr val="tx1"/>
                </a:solidFill>
                <a:latin typeface="Arial" panose="020B0604020202020204" pitchFamily="34" charset="0"/>
                <a:cs typeface="Arial" panose="020B0604020202020204" pitchFamily="34" charset="0"/>
              </a:defRPr>
            </a:lvl1pPr>
          </a:lstStyle>
          <a:p>
            <a:pPr lvl="0"/>
            <a:r>
              <a:rPr lang="en-US" dirty="0" smtClean="0"/>
              <a:t>YOUR FULL TITLE</a:t>
            </a:r>
            <a:endParaRPr lang="en-US" dirty="0"/>
          </a:p>
        </p:txBody>
      </p:sp>
      <p:sp>
        <p:nvSpPr>
          <p:cNvPr id="32" name="Text Placeholder 31"/>
          <p:cNvSpPr>
            <a:spLocks noGrp="1"/>
          </p:cNvSpPr>
          <p:nvPr>
            <p:ph type="body" sz="quarter" idx="11" hasCustomPrompt="1"/>
          </p:nvPr>
        </p:nvSpPr>
        <p:spPr>
          <a:xfrm>
            <a:off x="1350171" y="4470942"/>
            <a:ext cx="7581847" cy="2124726"/>
          </a:xfrm>
          <a:prstGeom prst="rect">
            <a:avLst/>
          </a:prstGeom>
        </p:spPr>
        <p:txBody>
          <a:bodyPr vert="horz" lIns="91111" tIns="45555" rIns="91111" bIns="45555"/>
          <a:lstStyle>
            <a:lvl1pPr marL="0" indent="0">
              <a:buNone/>
              <a:defRPr sz="1700" baseline="0">
                <a:solidFill>
                  <a:schemeClr val="bg1"/>
                </a:solidFill>
                <a:latin typeface="Georgia"/>
                <a:cs typeface="Georgia"/>
              </a:defRPr>
            </a:lvl1pPr>
          </a:lstStyle>
          <a:p>
            <a:pPr lvl="0"/>
            <a:r>
              <a:rPr lang="en-US" dirty="0" err="1" smtClean="0"/>
              <a:t>Email@Aricent.com</a:t>
            </a:r>
            <a:endParaRPr lang="en-US" dirty="0" smtClean="0"/>
          </a:p>
          <a:p>
            <a:pPr lvl="0"/>
            <a:endParaRPr lang="en-US" dirty="0"/>
          </a:p>
          <a:p>
            <a:pPr lvl="0"/>
            <a:r>
              <a:rPr lang="en-US" dirty="0"/>
              <a:t>+1-408-66-4465</a:t>
            </a:r>
          </a:p>
          <a:p>
            <a:pPr lvl="0"/>
            <a:endParaRPr lang="en-US" dirty="0"/>
          </a:p>
          <a:p>
            <a:pPr lvl="0"/>
            <a:r>
              <a:rPr lang="en-US" dirty="0"/>
              <a:t>+91-98450-25314</a:t>
            </a:r>
          </a:p>
        </p:txBody>
      </p:sp>
      <p:pic>
        <p:nvPicPr>
          <p:cNvPr id="11" name="Picture 10"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310047843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62 - Thank You - Name - HQ Adresses">
    <p:spTree>
      <p:nvGrpSpPr>
        <p:cNvPr id="1" name=""/>
        <p:cNvGrpSpPr/>
        <p:nvPr/>
      </p:nvGrpSpPr>
      <p:grpSpPr>
        <a:xfrm>
          <a:off x="0" y="0"/>
          <a:ext cx="0" cy="0"/>
          <a:chOff x="0" y="0"/>
          <a:chExt cx="0" cy="0"/>
        </a:xfrm>
      </p:grpSpPr>
      <p:sp>
        <p:nvSpPr>
          <p:cNvPr id="21" name="Shape 854"/>
          <p:cNvSpPr/>
          <p:nvPr userDrawn="1"/>
        </p:nvSpPr>
        <p:spPr>
          <a:xfrm>
            <a:off x="-25088" y="-6961"/>
            <a:ext cx="13016879" cy="9734185"/>
          </a:xfrm>
          <a:prstGeom prst="rect">
            <a:avLst/>
          </a:prstGeom>
          <a:gradFill>
            <a:gsLst>
              <a:gs pos="0">
                <a:srgbClr val="F4791C"/>
              </a:gs>
              <a:gs pos="100000">
                <a:srgbClr val="F56777"/>
              </a:gs>
            </a:gsLst>
            <a:lin ang="6952947"/>
          </a:gradFill>
          <a:ln w="12700">
            <a:miter lim="400000"/>
          </a:ln>
        </p:spPr>
        <p:txBody>
          <a:bodyPr lIns="0" tIns="0" rIns="0" bIns="0" anchor="ctr"/>
          <a:lstStyle/>
          <a:p>
            <a:pPr lvl="0">
              <a:defRPr sz="2400">
                <a:solidFill>
                  <a:srgbClr val="FFFFFF"/>
                </a:solidFill>
              </a:defRPr>
            </a:pPr>
            <a:endParaRPr sz="2400"/>
          </a:p>
        </p:txBody>
      </p:sp>
      <p:pic>
        <p:nvPicPr>
          <p:cNvPr id="22" name="Picture 21"/>
          <p:cNvPicPr>
            <a:picLocks noChangeAspect="1"/>
          </p:cNvPicPr>
          <p:nvPr userDrawn="1"/>
        </p:nvPicPr>
        <p:blipFill>
          <a:blip r:embed="rId2" cstate="email">
            <a:alphaModFix amt="8000"/>
            <a:extLst>
              <a:ext uri="{28A0092B-C50C-407E-A947-70E740481C1C}">
                <a14:useLocalDpi xmlns:a14="http://schemas.microsoft.com/office/drawing/2010/main"/>
              </a:ext>
            </a:extLst>
          </a:blip>
          <a:stretch>
            <a:fillRect/>
          </a:stretch>
        </p:blipFill>
        <p:spPr>
          <a:xfrm>
            <a:off x="3077984" y="-576756"/>
            <a:ext cx="12465714" cy="9720263"/>
          </a:xfrm>
          <a:prstGeom prst="rect">
            <a:avLst/>
          </a:prstGeom>
        </p:spPr>
      </p:pic>
      <p:sp>
        <p:nvSpPr>
          <p:cNvPr id="26" name="Shape 859"/>
          <p:cNvSpPr/>
          <p:nvPr userDrawn="1"/>
        </p:nvSpPr>
        <p:spPr>
          <a:xfrm>
            <a:off x="560871" y="1737649"/>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27" name="Shape 860"/>
          <p:cNvSpPr/>
          <p:nvPr userDrawn="1"/>
        </p:nvSpPr>
        <p:spPr>
          <a:xfrm>
            <a:off x="530612" y="908517"/>
            <a:ext cx="4119992" cy="59282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lnSpcReduction="10000"/>
          </a:bodyPr>
          <a:lstStyle/>
          <a:p>
            <a:pPr lvl="0" algn="l">
              <a:lnSpc>
                <a:spcPct val="130000"/>
              </a:lnSpc>
              <a:defRPr sz="1800"/>
            </a:pPr>
            <a:r>
              <a:rPr sz="3001" dirty="0">
                <a:solidFill>
                  <a:srgbClr val="FFFFFF"/>
                </a:solidFill>
                <a:latin typeface="Arial" panose="020B0604020202020204" pitchFamily="34" charset="0"/>
                <a:ea typeface="BentonSans Book"/>
                <a:cs typeface="Arial" panose="020B0604020202020204" pitchFamily="34" charset="0"/>
                <a:sym typeface="BentonSans Book"/>
              </a:rPr>
              <a:t>Thank </a:t>
            </a:r>
            <a:r>
              <a:rPr sz="3001" b="1" dirty="0">
                <a:solidFill>
                  <a:srgbClr val="FFFFFF"/>
                </a:solidFill>
                <a:latin typeface="Arial" panose="020B0604020202020204" pitchFamily="34" charset="0"/>
                <a:ea typeface="BentonSans Book"/>
                <a:cs typeface="Arial" panose="020B0604020202020204" pitchFamily="34" charset="0"/>
                <a:sym typeface="BentonSans"/>
              </a:rPr>
              <a:t>You!</a:t>
            </a:r>
          </a:p>
        </p:txBody>
      </p:sp>
      <p:sp>
        <p:nvSpPr>
          <p:cNvPr id="32" name="Text Placeholder 31"/>
          <p:cNvSpPr>
            <a:spLocks noGrp="1"/>
          </p:cNvSpPr>
          <p:nvPr>
            <p:ph type="body" sz="quarter" idx="11" hasCustomPrompt="1"/>
          </p:nvPr>
        </p:nvSpPr>
        <p:spPr>
          <a:xfrm>
            <a:off x="1350171" y="4470942"/>
            <a:ext cx="7581847" cy="2124726"/>
          </a:xfrm>
          <a:prstGeom prst="rect">
            <a:avLst/>
          </a:prstGeom>
        </p:spPr>
        <p:txBody>
          <a:bodyPr vert="horz" lIns="91111" tIns="45555" rIns="91111" bIns="45555"/>
          <a:lstStyle>
            <a:lvl1pPr marL="0" indent="0">
              <a:buNone/>
              <a:defRPr sz="1700" baseline="0">
                <a:solidFill>
                  <a:schemeClr val="bg1"/>
                </a:solidFill>
                <a:latin typeface="Georgia"/>
                <a:cs typeface="Georgia"/>
              </a:defRPr>
            </a:lvl1pPr>
          </a:lstStyle>
          <a:p>
            <a:pPr lvl="0"/>
            <a:r>
              <a:rPr lang="en-US" dirty="0" err="1" smtClean="0"/>
              <a:t>Email@Aricent.com</a:t>
            </a:r>
            <a:endParaRPr lang="en-US" dirty="0" smtClean="0"/>
          </a:p>
          <a:p>
            <a:pPr lvl="0"/>
            <a:endParaRPr lang="en-US" dirty="0" smtClean="0"/>
          </a:p>
          <a:p>
            <a:pPr lvl="0"/>
            <a:r>
              <a:rPr lang="en-US" dirty="0" smtClean="0"/>
              <a:t>+1-408-66-4465</a:t>
            </a:r>
          </a:p>
          <a:p>
            <a:pPr lvl="0"/>
            <a:endParaRPr lang="en-US" dirty="0" smtClean="0"/>
          </a:p>
          <a:p>
            <a:pPr lvl="0"/>
            <a:r>
              <a:rPr lang="en-US" dirty="0" smtClean="0"/>
              <a:t>+91-98450-25314</a:t>
            </a:r>
            <a:endParaRPr lang="en-US" dirty="0"/>
          </a:p>
        </p:txBody>
      </p:sp>
      <p:pic>
        <p:nvPicPr>
          <p:cNvPr id="11" name="Picture 10"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4" name="Text Placeholder 2"/>
          <p:cNvSpPr txBox="1">
            <a:spLocks/>
          </p:cNvSpPr>
          <p:nvPr userDrawn="1"/>
        </p:nvSpPr>
        <p:spPr>
          <a:xfrm>
            <a:off x="3939826" y="7189906"/>
            <a:ext cx="1967479" cy="501606"/>
          </a:xfrm>
          <a:prstGeom prst="rect">
            <a:avLst/>
          </a:prstGeom>
        </p:spPr>
        <p:txBody>
          <a:bodyPr vert="horz" lIns="91111" tIns="45555" rIns="91111" bIns="45555" anchor="ctr"/>
          <a:lstStyle>
            <a:lvl1pPr marL="0" indent="0" algn="l" defTabSz="648019" rtl="0" eaLnBrk="1" latinLnBrk="0" hangingPunct="1">
              <a:spcBef>
                <a:spcPct val="20000"/>
              </a:spcBef>
              <a:buFont typeface="Arial"/>
              <a:buNone/>
              <a:defRPr sz="1400" kern="1200">
                <a:solidFill>
                  <a:schemeClr val="tx1"/>
                </a:solidFill>
                <a:latin typeface="Arial" panose="020B0604020202020204" pitchFamily="34" charset="0"/>
                <a:ea typeface="+mn-ea"/>
                <a:cs typeface="Arial" panose="020B0604020202020204" pitchFamily="34" charset="0"/>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r>
              <a:rPr lang="nl-NL" sz="1600" b="1" dirty="0">
                <a:solidFill>
                  <a:schemeClr val="bg1"/>
                </a:solidFill>
              </a:rPr>
              <a:t>APAC HQ</a:t>
            </a:r>
            <a:endParaRPr lang="en-GB" sz="1600" b="1" dirty="0">
              <a:solidFill>
                <a:schemeClr val="bg1"/>
              </a:solidFill>
            </a:endParaRPr>
          </a:p>
        </p:txBody>
      </p:sp>
      <p:sp>
        <p:nvSpPr>
          <p:cNvPr id="15" name="Text Placeholder 3"/>
          <p:cNvSpPr txBox="1">
            <a:spLocks/>
          </p:cNvSpPr>
          <p:nvPr userDrawn="1"/>
        </p:nvSpPr>
        <p:spPr>
          <a:xfrm>
            <a:off x="3939826" y="7606934"/>
            <a:ext cx="3435167" cy="2124726"/>
          </a:xfrm>
          <a:prstGeom prst="rect">
            <a:avLst/>
          </a:prstGeom>
        </p:spPr>
        <p:txBody>
          <a:bodyPr vert="horz" lIns="91111" tIns="45555" rIns="91111" bIns="45555"/>
          <a:lstStyle>
            <a:lvl1pPr marL="0" indent="0" algn="l" defTabSz="648019" rtl="0" eaLnBrk="1" latinLnBrk="0" hangingPunct="1">
              <a:spcBef>
                <a:spcPct val="20000"/>
              </a:spcBef>
              <a:buFont typeface="Arial"/>
              <a:buNone/>
              <a:defRPr sz="1700" kern="1200" baseline="0">
                <a:solidFill>
                  <a:schemeClr val="bg1"/>
                </a:solidFill>
                <a:latin typeface="Georgia"/>
                <a:ea typeface="+mn-ea"/>
                <a:cs typeface="Georgia"/>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pPr fontAlgn="base">
              <a:spcBef>
                <a:spcPct val="0"/>
              </a:spcBef>
              <a:spcAft>
                <a:spcPct val="0"/>
              </a:spcAft>
            </a:pPr>
            <a:r>
              <a:rPr lang="en-US" dirty="0">
                <a:latin typeface="Arial"/>
                <a:ea typeface="ＭＳ Ｐゴシック" charset="0"/>
                <a:cs typeface="Arial"/>
              </a:rPr>
              <a:t>Plot 31, Electronic City</a:t>
            </a:r>
            <a:br>
              <a:rPr lang="en-US" dirty="0">
                <a:latin typeface="Arial"/>
                <a:ea typeface="ＭＳ Ｐゴシック" charset="0"/>
                <a:cs typeface="Arial"/>
              </a:rPr>
            </a:br>
            <a:r>
              <a:rPr lang="en-US" dirty="0">
                <a:latin typeface="Arial"/>
                <a:ea typeface="ＭＳ Ｐゴシック" charset="0"/>
                <a:cs typeface="Arial"/>
              </a:rPr>
              <a:t>Sector 18</a:t>
            </a:r>
            <a:br>
              <a:rPr lang="en-US" dirty="0">
                <a:latin typeface="Arial"/>
                <a:ea typeface="ＭＳ Ｐゴシック" charset="0"/>
                <a:cs typeface="Arial"/>
              </a:rPr>
            </a:br>
            <a:r>
              <a:rPr lang="en-US" dirty="0">
                <a:latin typeface="Arial"/>
                <a:ea typeface="ＭＳ Ｐゴシック" charset="0"/>
                <a:cs typeface="Arial"/>
              </a:rPr>
              <a:t>Gurgaon, Haryana </a:t>
            </a:r>
            <a:r>
              <a:rPr lang="en-US" dirty="0" smtClean="0">
                <a:latin typeface="Arial"/>
                <a:ea typeface="ＭＳ Ｐゴシック" charset="0"/>
                <a:cs typeface="Arial"/>
              </a:rPr>
              <a:t>122017 </a:t>
            </a:r>
            <a:r>
              <a:rPr lang="en-US" dirty="0">
                <a:latin typeface="Arial"/>
                <a:ea typeface="ＭＳ Ｐゴシック" charset="0"/>
                <a:cs typeface="Arial"/>
              </a:rPr>
              <a:t/>
            </a:r>
            <a:br>
              <a:rPr lang="en-US" dirty="0">
                <a:latin typeface="Arial"/>
                <a:ea typeface="ＭＳ Ｐゴシック" charset="0"/>
                <a:cs typeface="Arial"/>
              </a:rPr>
            </a:br>
            <a:r>
              <a:rPr lang="en-US" dirty="0">
                <a:latin typeface="Arial"/>
                <a:ea typeface="ＭＳ Ｐゴシック" charset="0"/>
                <a:cs typeface="Arial"/>
              </a:rPr>
              <a:t>India</a:t>
            </a:r>
          </a:p>
          <a:p>
            <a:pPr fontAlgn="base">
              <a:spcBef>
                <a:spcPct val="0"/>
              </a:spcBef>
              <a:spcAft>
                <a:spcPct val="0"/>
              </a:spcAft>
            </a:pPr>
            <a:r>
              <a:rPr lang="en-US" dirty="0">
                <a:latin typeface="Arial"/>
                <a:ea typeface="ＭＳ Ｐゴシック" charset="0"/>
                <a:cs typeface="Arial"/>
              </a:rPr>
              <a:t>Tel: +91 124 4095888</a:t>
            </a:r>
            <a:br>
              <a:rPr lang="en-US" dirty="0">
                <a:latin typeface="Arial"/>
                <a:ea typeface="ＭＳ Ｐゴシック" charset="0"/>
                <a:cs typeface="Arial"/>
              </a:rPr>
            </a:br>
            <a:r>
              <a:rPr lang="en-US" dirty="0">
                <a:latin typeface="Arial"/>
                <a:ea typeface="ＭＳ Ｐゴシック" charset="0"/>
                <a:cs typeface="Arial"/>
              </a:rPr>
              <a:t>Fax: +91 124 2455100</a:t>
            </a:r>
          </a:p>
        </p:txBody>
      </p:sp>
      <p:sp>
        <p:nvSpPr>
          <p:cNvPr id="16" name="Text Placeholder 3"/>
          <p:cNvSpPr txBox="1">
            <a:spLocks/>
          </p:cNvSpPr>
          <p:nvPr userDrawn="1"/>
        </p:nvSpPr>
        <p:spPr>
          <a:xfrm>
            <a:off x="7374993" y="7597970"/>
            <a:ext cx="4146680" cy="2124726"/>
          </a:xfrm>
          <a:prstGeom prst="rect">
            <a:avLst/>
          </a:prstGeom>
        </p:spPr>
        <p:txBody>
          <a:bodyPr vert="horz" lIns="91111" tIns="45555" rIns="91111" bIns="45555"/>
          <a:lstStyle>
            <a:lvl1pPr marL="0" indent="0" algn="l" defTabSz="648019" rtl="0" eaLnBrk="1" latinLnBrk="0" hangingPunct="1">
              <a:spcBef>
                <a:spcPct val="20000"/>
              </a:spcBef>
              <a:buFont typeface="Arial"/>
              <a:buNone/>
              <a:defRPr sz="1700" kern="1200" baseline="0">
                <a:solidFill>
                  <a:schemeClr val="bg1"/>
                </a:solidFill>
                <a:latin typeface="Georgia"/>
                <a:ea typeface="+mn-ea"/>
                <a:cs typeface="Georgia"/>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pPr fontAlgn="base">
              <a:spcBef>
                <a:spcPct val="0"/>
              </a:spcBef>
              <a:spcAft>
                <a:spcPct val="0"/>
              </a:spcAft>
            </a:pPr>
            <a:r>
              <a:rPr lang="en-US" dirty="0">
                <a:latin typeface="Arial"/>
                <a:ea typeface="ＭＳ Ｐゴシック" charset="0"/>
                <a:cs typeface="Arial"/>
              </a:rPr>
              <a:t>Intec 4, Wade Road,</a:t>
            </a:r>
            <a:br>
              <a:rPr lang="en-US" dirty="0">
                <a:latin typeface="Arial"/>
                <a:ea typeface="ＭＳ Ｐゴシック" charset="0"/>
                <a:cs typeface="Arial"/>
              </a:rPr>
            </a:br>
            <a:r>
              <a:rPr lang="en-US" dirty="0">
                <a:latin typeface="Arial"/>
                <a:ea typeface="ＭＳ Ｐゴシック" charset="0"/>
                <a:cs typeface="Arial"/>
              </a:rPr>
              <a:t>Basingstoke,</a:t>
            </a:r>
            <a:br>
              <a:rPr lang="en-US" dirty="0">
                <a:latin typeface="Arial"/>
                <a:ea typeface="ＭＳ Ｐゴシック" charset="0"/>
                <a:cs typeface="Arial"/>
              </a:rPr>
            </a:br>
            <a:r>
              <a:rPr lang="en-US" dirty="0">
                <a:latin typeface="Arial"/>
                <a:ea typeface="ＭＳ Ｐゴシック" charset="0"/>
                <a:cs typeface="Arial"/>
              </a:rPr>
              <a:t>Hampshire RG24 8NE,</a:t>
            </a:r>
            <a:br>
              <a:rPr lang="en-US" dirty="0">
                <a:latin typeface="Arial"/>
                <a:ea typeface="ＭＳ Ｐゴシック" charset="0"/>
                <a:cs typeface="Arial"/>
              </a:rPr>
            </a:br>
            <a:r>
              <a:rPr lang="en-US" dirty="0">
                <a:latin typeface="Arial"/>
                <a:ea typeface="ＭＳ Ｐゴシック" charset="0"/>
                <a:cs typeface="Arial"/>
              </a:rPr>
              <a:t>United Kingdom</a:t>
            </a:r>
          </a:p>
          <a:p>
            <a:pPr fontAlgn="base">
              <a:spcBef>
                <a:spcPct val="0"/>
              </a:spcBef>
              <a:spcAft>
                <a:spcPct val="0"/>
              </a:spcAft>
            </a:pPr>
            <a:r>
              <a:rPr lang="en-US" dirty="0">
                <a:latin typeface="Arial"/>
                <a:ea typeface="ＭＳ Ｐゴシック" charset="0"/>
                <a:cs typeface="Arial"/>
              </a:rPr>
              <a:t>Tel: +44 1256 339500</a:t>
            </a:r>
          </a:p>
        </p:txBody>
      </p:sp>
      <p:sp>
        <p:nvSpPr>
          <p:cNvPr id="17" name="Text Placeholder 3"/>
          <p:cNvSpPr txBox="1">
            <a:spLocks/>
          </p:cNvSpPr>
          <p:nvPr userDrawn="1"/>
        </p:nvSpPr>
        <p:spPr>
          <a:xfrm>
            <a:off x="560871" y="7619813"/>
            <a:ext cx="3435167" cy="2124726"/>
          </a:xfrm>
          <a:prstGeom prst="rect">
            <a:avLst/>
          </a:prstGeom>
        </p:spPr>
        <p:txBody>
          <a:bodyPr vert="horz" lIns="91111" tIns="45555" rIns="91111" bIns="45555"/>
          <a:lstStyle>
            <a:lvl1pPr marL="0" indent="0" algn="l" defTabSz="648019" rtl="0" eaLnBrk="1" latinLnBrk="0" hangingPunct="1">
              <a:spcBef>
                <a:spcPct val="20000"/>
              </a:spcBef>
              <a:buFont typeface="Arial"/>
              <a:buNone/>
              <a:defRPr sz="1700" kern="1200" baseline="0">
                <a:solidFill>
                  <a:schemeClr val="bg1"/>
                </a:solidFill>
                <a:latin typeface="Georgia"/>
                <a:ea typeface="+mn-ea"/>
                <a:cs typeface="Georgia"/>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pPr fontAlgn="base">
              <a:spcBef>
                <a:spcPct val="0"/>
              </a:spcBef>
              <a:spcAft>
                <a:spcPct val="0"/>
              </a:spcAft>
            </a:pPr>
            <a:r>
              <a:rPr lang="en-US" dirty="0">
                <a:latin typeface="Arial"/>
                <a:ea typeface="ＭＳ Ｐゴシック" charset="0"/>
                <a:cs typeface="Arial"/>
              </a:rPr>
              <a:t>303 Twin Dolphin Drive</a:t>
            </a:r>
            <a:br>
              <a:rPr lang="en-US" dirty="0">
                <a:latin typeface="Arial"/>
                <a:ea typeface="ＭＳ Ｐゴシック" charset="0"/>
                <a:cs typeface="Arial"/>
              </a:rPr>
            </a:br>
            <a:r>
              <a:rPr lang="en-US" dirty="0">
                <a:latin typeface="Arial"/>
                <a:ea typeface="ＭＳ Ｐゴシック" charset="0"/>
                <a:cs typeface="Arial"/>
              </a:rPr>
              <a:t>6th Floor</a:t>
            </a:r>
            <a:br>
              <a:rPr lang="en-US" dirty="0">
                <a:latin typeface="Arial"/>
                <a:ea typeface="ＭＳ Ｐゴシック" charset="0"/>
                <a:cs typeface="Arial"/>
              </a:rPr>
            </a:br>
            <a:r>
              <a:rPr lang="en-US" dirty="0">
                <a:latin typeface="Arial"/>
                <a:ea typeface="ＭＳ Ｐゴシック" charset="0"/>
                <a:cs typeface="Arial"/>
              </a:rPr>
              <a:t>Redwood City, CA 94065</a:t>
            </a:r>
            <a:br>
              <a:rPr lang="en-US" dirty="0">
                <a:latin typeface="Arial"/>
                <a:ea typeface="ＭＳ Ｐゴシック" charset="0"/>
                <a:cs typeface="Arial"/>
              </a:rPr>
            </a:br>
            <a:r>
              <a:rPr lang="en-US" dirty="0">
                <a:latin typeface="Arial"/>
                <a:ea typeface="ＭＳ Ｐゴシック" charset="0"/>
                <a:cs typeface="Arial"/>
              </a:rPr>
              <a:t>USA</a:t>
            </a:r>
          </a:p>
          <a:p>
            <a:pPr fontAlgn="base">
              <a:spcBef>
                <a:spcPct val="0"/>
              </a:spcBef>
              <a:spcAft>
                <a:spcPct val="0"/>
              </a:spcAft>
            </a:pPr>
            <a:r>
              <a:rPr lang="en-US" dirty="0">
                <a:latin typeface="Arial"/>
                <a:ea typeface="ＭＳ Ｐゴシック" charset="0"/>
                <a:cs typeface="Arial"/>
              </a:rPr>
              <a:t>Tel: +1 650 632 4310 </a:t>
            </a:r>
            <a:br>
              <a:rPr lang="en-US" dirty="0">
                <a:latin typeface="Arial"/>
                <a:ea typeface="ＭＳ Ｐゴシック" charset="0"/>
                <a:cs typeface="Arial"/>
              </a:rPr>
            </a:br>
            <a:r>
              <a:rPr lang="en-US" dirty="0">
                <a:latin typeface="Arial"/>
                <a:ea typeface="ＭＳ Ｐゴシック" charset="0"/>
                <a:cs typeface="Arial"/>
              </a:rPr>
              <a:t>Fax: +1 650 551 9901</a:t>
            </a:r>
          </a:p>
          <a:p>
            <a:endParaRPr lang="en-GB" dirty="0"/>
          </a:p>
        </p:txBody>
      </p:sp>
      <p:sp>
        <p:nvSpPr>
          <p:cNvPr id="2" name="Rectangle 1"/>
          <p:cNvSpPr/>
          <p:nvPr userDrawn="1"/>
        </p:nvSpPr>
        <p:spPr>
          <a:xfrm>
            <a:off x="560871" y="7267421"/>
            <a:ext cx="1912037" cy="338554"/>
          </a:xfrm>
          <a:prstGeom prst="rect">
            <a:avLst/>
          </a:prstGeom>
        </p:spPr>
        <p:txBody>
          <a:bodyPr wrap="none">
            <a:spAutoFit/>
          </a:bodyPr>
          <a:lstStyle/>
          <a:p>
            <a:r>
              <a:rPr lang="nl-NL" sz="1600" b="1" dirty="0">
                <a:solidFill>
                  <a:schemeClr val="bg1"/>
                </a:solidFill>
                <a:latin typeface="+mj-lt"/>
              </a:rPr>
              <a:t>HEADQUARTERS</a:t>
            </a:r>
            <a:endParaRPr lang="en-GB" sz="1600" b="1" dirty="0">
              <a:solidFill>
                <a:schemeClr val="bg1"/>
              </a:solidFill>
              <a:latin typeface="+mj-lt"/>
            </a:endParaRPr>
          </a:p>
        </p:txBody>
      </p:sp>
      <p:sp>
        <p:nvSpPr>
          <p:cNvPr id="3" name="Rectangle 2"/>
          <p:cNvSpPr/>
          <p:nvPr userDrawn="1"/>
        </p:nvSpPr>
        <p:spPr>
          <a:xfrm>
            <a:off x="560871" y="6969485"/>
            <a:ext cx="938537" cy="353943"/>
          </a:xfrm>
          <a:prstGeom prst="rect">
            <a:avLst/>
          </a:prstGeom>
        </p:spPr>
        <p:txBody>
          <a:bodyPr wrap="none">
            <a:spAutoFit/>
          </a:bodyPr>
          <a:lstStyle/>
          <a:p>
            <a:r>
              <a:rPr lang="nl-NL" sz="1700" dirty="0">
                <a:solidFill>
                  <a:schemeClr val="bg1"/>
                </a:solidFill>
                <a:latin typeface="+mj-lt"/>
              </a:rPr>
              <a:t>Contact</a:t>
            </a:r>
            <a:endParaRPr lang="en-GB" sz="1700" dirty="0">
              <a:solidFill>
                <a:schemeClr val="bg1"/>
              </a:solidFill>
              <a:latin typeface="+mj-lt"/>
            </a:endParaRPr>
          </a:p>
        </p:txBody>
      </p:sp>
      <p:sp>
        <p:nvSpPr>
          <p:cNvPr id="19" name="Text Placeholder 2"/>
          <p:cNvSpPr txBox="1">
            <a:spLocks/>
          </p:cNvSpPr>
          <p:nvPr userDrawn="1"/>
        </p:nvSpPr>
        <p:spPr>
          <a:xfrm>
            <a:off x="7343361" y="7189906"/>
            <a:ext cx="1967479" cy="501606"/>
          </a:xfrm>
          <a:prstGeom prst="rect">
            <a:avLst/>
          </a:prstGeom>
        </p:spPr>
        <p:txBody>
          <a:bodyPr vert="horz" lIns="91111" tIns="45555" rIns="91111" bIns="45555" anchor="ctr"/>
          <a:lstStyle>
            <a:lvl1pPr marL="0" indent="0" algn="l" defTabSz="648019" rtl="0" eaLnBrk="1" latinLnBrk="0" hangingPunct="1">
              <a:spcBef>
                <a:spcPct val="20000"/>
              </a:spcBef>
              <a:buFont typeface="Arial"/>
              <a:buNone/>
              <a:defRPr sz="1400" kern="1200">
                <a:solidFill>
                  <a:schemeClr val="tx1"/>
                </a:solidFill>
                <a:latin typeface="Arial" panose="020B0604020202020204" pitchFamily="34" charset="0"/>
                <a:ea typeface="+mn-ea"/>
                <a:cs typeface="Arial" panose="020B0604020202020204" pitchFamily="34" charset="0"/>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r>
              <a:rPr lang="nl-NL" sz="1600" b="1" dirty="0">
                <a:solidFill>
                  <a:schemeClr val="bg1"/>
                </a:solidFill>
              </a:rPr>
              <a:t>EUROPE HQ</a:t>
            </a:r>
            <a:endParaRPr lang="en-GB" sz="1600" b="1" dirty="0">
              <a:solidFill>
                <a:schemeClr val="bg1"/>
              </a:solidFill>
            </a:endParaRPr>
          </a:p>
        </p:txBody>
      </p:sp>
      <p:sp>
        <p:nvSpPr>
          <p:cNvPr id="18" name="Shape 858"/>
          <p:cNvSpPr>
            <a:spLocks noGrp="1"/>
          </p:cNvSpPr>
          <p:nvPr>
            <p:ph type="body" idx="1" hasCustomPrompt="1"/>
          </p:nvPr>
        </p:nvSpPr>
        <p:spPr>
          <a:xfrm>
            <a:off x="1350108" y="3429572"/>
            <a:ext cx="7582600" cy="523138"/>
          </a:xfrm>
          <a:prstGeom prst="rect">
            <a:avLst/>
          </a:prstGeom>
        </p:spPr>
        <p:txBody>
          <a:bodyPr lIns="91111" tIns="45555" rIns="91111" bIns="45555" anchor="ctr">
            <a:noAutofit/>
          </a:bodyPr>
          <a:lstStyle>
            <a:lvl1pPr marL="0" indent="0" algn="l">
              <a:lnSpc>
                <a:spcPct val="140000"/>
              </a:lnSpc>
              <a:buNone/>
              <a:defRPr sz="2400">
                <a:solidFill>
                  <a:schemeClr val="bg1"/>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defRPr sz="1800">
                <a:solidFill>
                  <a:srgbClr val="000000"/>
                </a:solidFill>
              </a:defRPr>
            </a:pPr>
            <a:r>
              <a:rPr lang="en-US" sz="2400" dirty="0" smtClean="0">
                <a:solidFill>
                  <a:srgbClr val="FFFFFF"/>
                </a:solidFill>
              </a:rPr>
              <a:t>Your Name</a:t>
            </a:r>
            <a:endParaRPr sz="2400" dirty="0">
              <a:solidFill>
                <a:srgbClr val="FFFFFF"/>
              </a:solidFill>
            </a:endParaRPr>
          </a:p>
        </p:txBody>
      </p:sp>
      <p:sp>
        <p:nvSpPr>
          <p:cNvPr id="20" name="Text Placeholder 29"/>
          <p:cNvSpPr>
            <a:spLocks noGrp="1"/>
          </p:cNvSpPr>
          <p:nvPr>
            <p:ph type="body" sz="quarter" idx="10" hasCustomPrompt="1"/>
          </p:nvPr>
        </p:nvSpPr>
        <p:spPr>
          <a:xfrm>
            <a:off x="1350171" y="3952021"/>
            <a:ext cx="7581847" cy="518920"/>
          </a:xfrm>
          <a:prstGeom prst="rect">
            <a:avLst/>
          </a:prstGeom>
        </p:spPr>
        <p:txBody>
          <a:bodyPr vert="horz" lIns="91111" tIns="45555" rIns="91111" bIns="45555" anchor="ctr"/>
          <a:lstStyle>
            <a:lvl1pPr marL="0" indent="0">
              <a:buNone/>
              <a:defRPr sz="1400" baseline="0">
                <a:solidFill>
                  <a:schemeClr val="tx1"/>
                </a:solidFill>
                <a:latin typeface="Arial" panose="020B0604020202020204" pitchFamily="34" charset="0"/>
                <a:cs typeface="Arial" panose="020B0604020202020204" pitchFamily="34" charset="0"/>
              </a:defRPr>
            </a:lvl1pPr>
          </a:lstStyle>
          <a:p>
            <a:pPr lvl="0"/>
            <a:r>
              <a:rPr lang="en-US" dirty="0" smtClean="0"/>
              <a:t>YOUR FULL TITLE</a:t>
            </a:r>
            <a:endParaRPr lang="en-US" dirty="0"/>
          </a:p>
        </p:txBody>
      </p:sp>
    </p:spTree>
    <p:extLst>
      <p:ext uri="{BB962C8B-B14F-4D97-AF65-F5344CB8AC3E}">
        <p14:creationId xmlns:p14="http://schemas.microsoft.com/office/powerpoint/2010/main" val="395584919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63 - Color Palet">
    <p:spTree>
      <p:nvGrpSpPr>
        <p:cNvPr id="1" name=""/>
        <p:cNvGrpSpPr/>
        <p:nvPr/>
      </p:nvGrpSpPr>
      <p:grpSpPr>
        <a:xfrm>
          <a:off x="0" y="0"/>
          <a:ext cx="0" cy="0"/>
          <a:chOff x="0" y="0"/>
          <a:chExt cx="0" cy="0"/>
        </a:xfrm>
      </p:grpSpPr>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64- Grid">
    <p:spTree>
      <p:nvGrpSpPr>
        <p:cNvPr id="1" name=""/>
        <p:cNvGrpSpPr/>
        <p:nvPr/>
      </p:nvGrpSpPr>
      <p:grpSpPr>
        <a:xfrm>
          <a:off x="0" y="0"/>
          <a:ext cx="0" cy="0"/>
          <a:chOff x="0" y="0"/>
          <a:chExt cx="0" cy="0"/>
        </a:xfrm>
      </p:grpSpPr>
      <p:grpSp>
        <p:nvGrpSpPr>
          <p:cNvPr id="22" name="Group 21"/>
          <p:cNvGrpSpPr/>
          <p:nvPr userDrawn="1"/>
        </p:nvGrpSpPr>
        <p:grpSpPr>
          <a:xfrm>
            <a:off x="0" y="-25762"/>
            <a:ext cx="12962167" cy="9746025"/>
            <a:chOff x="0" y="-25762"/>
            <a:chExt cx="12955819" cy="9746025"/>
          </a:xfrm>
        </p:grpSpPr>
        <p:cxnSp>
          <p:nvCxnSpPr>
            <p:cNvPr id="23" name="Straight Connector 22"/>
            <p:cNvCxnSpPr/>
            <p:nvPr userDrawn="1"/>
          </p:nvCxnSpPr>
          <p:spPr>
            <a:xfrm>
              <a:off x="536905"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flipH="1">
              <a:off x="0" y="1355448"/>
              <a:ext cx="12955819"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flipH="1">
              <a:off x="0" y="1765238"/>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flipH="1">
              <a:off x="0" y="842495"/>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8751006"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4663084"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12410056"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8313557"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217057"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flipH="1">
              <a:off x="0" y="7035716"/>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flipH="1">
              <a:off x="0" y="7547876"/>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6472724" y="-25762"/>
              <a:ext cx="0" cy="9746025"/>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flipH="1">
              <a:off x="0" y="4684786"/>
              <a:ext cx="1295581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flipH="1">
              <a:off x="0" y="9368863"/>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flipH="1">
              <a:off x="0" y="2105206"/>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flipH="1">
              <a:off x="0" y="5748980"/>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flipH="1">
              <a:off x="0" y="5359522"/>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6752619"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6206332"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0778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 Quote or Statement">
    <p:spTree>
      <p:nvGrpSpPr>
        <p:cNvPr id="1" name=""/>
        <p:cNvGrpSpPr/>
        <p:nvPr/>
      </p:nvGrpSpPr>
      <p:grpSpPr>
        <a:xfrm>
          <a:off x="0" y="0"/>
          <a:ext cx="0" cy="0"/>
          <a:chOff x="0" y="0"/>
          <a:chExt cx="0" cy="0"/>
        </a:xfrm>
      </p:grpSpPr>
      <p:pic>
        <p:nvPicPr>
          <p:cNvPr id="6" name="image5.jpg" descr="\\Mac\Home\Graphic Tank\Dollarphotoclub_97048041.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 y="1"/>
            <a:ext cx="12996410" cy="9720263"/>
          </a:xfrm>
          <a:prstGeom prst="rect">
            <a:avLst/>
          </a:prstGeom>
          <a:ln w="12700">
            <a:miter lim="400000"/>
          </a:ln>
        </p:spPr>
      </p:pic>
      <p:sp>
        <p:nvSpPr>
          <p:cNvPr id="7" name="Shape 140"/>
          <p:cNvSpPr/>
          <p:nvPr userDrawn="1"/>
        </p:nvSpPr>
        <p:spPr>
          <a:xfrm>
            <a:off x="-29706" y="3107905"/>
            <a:ext cx="13026114" cy="6625243"/>
          </a:xfrm>
          <a:prstGeom prst="rect">
            <a:avLst/>
          </a:prstGeom>
          <a:gradFill>
            <a:gsLst>
              <a:gs pos="0">
                <a:srgbClr val="000000">
                  <a:alpha val="0"/>
                </a:srgbClr>
              </a:gs>
              <a:gs pos="100000">
                <a:srgbClr val="1C0C02"/>
              </a:gs>
            </a:gsLst>
            <a:lin ang="5392910"/>
          </a:gradFill>
          <a:ln w="12700">
            <a:miter lim="400000"/>
          </a:ln>
        </p:spPr>
        <p:txBody>
          <a:bodyPr lIns="50629" tIns="50629" rIns="50629" bIns="50629" anchor="ctr"/>
          <a:lstStyle/>
          <a:p>
            <a:pPr>
              <a:defRPr sz="2400">
                <a:solidFill>
                  <a:srgbClr val="FFFFFF"/>
                </a:solidFill>
              </a:defRPr>
            </a:pPr>
            <a:endParaRPr sz="2400"/>
          </a:p>
        </p:txBody>
      </p:sp>
      <p:sp>
        <p:nvSpPr>
          <p:cNvPr id="11" name="Shape 144"/>
          <p:cNvSpPr>
            <a:spLocks noGrp="1"/>
          </p:cNvSpPr>
          <p:nvPr>
            <p:ph type="ctrTitle"/>
          </p:nvPr>
        </p:nvSpPr>
        <p:spPr>
          <a:xfrm>
            <a:off x="439127" y="5840547"/>
            <a:ext cx="11401956" cy="1330081"/>
          </a:xfrm>
          <a:prstGeom prst="rect">
            <a:avLst/>
          </a:prstGeom>
        </p:spPr>
        <p:txBody>
          <a:bodyPr lIns="91111" tIns="45555" rIns="91111" bIns="45555" anchor="b"/>
          <a:lstStyle>
            <a:lvl1pPr algn="l">
              <a:defRPr sz="4501">
                <a:solidFill>
                  <a:srgbClr val="FFFFFF"/>
                </a:solidFill>
                <a:latin typeface="BentonSans Book"/>
                <a:ea typeface="BentonSans Book"/>
                <a:cs typeface="BentonSans Book"/>
                <a:sym typeface="BentonSans"/>
              </a:defRPr>
            </a:lvl1pPr>
          </a:lstStyle>
          <a:p>
            <a:r>
              <a:rPr dirty="0"/>
              <a:t>The only thing constant in life is change.</a:t>
            </a:r>
          </a:p>
        </p:txBody>
      </p:sp>
      <p:sp>
        <p:nvSpPr>
          <p:cNvPr id="18" name="Text Placeholder 13"/>
          <p:cNvSpPr>
            <a:spLocks noGrp="1"/>
          </p:cNvSpPr>
          <p:nvPr>
            <p:ph type="body" sz="quarter" idx="14" hasCustomPrompt="1"/>
          </p:nvPr>
        </p:nvSpPr>
        <p:spPr>
          <a:xfrm>
            <a:off x="439127" y="817787"/>
            <a:ext cx="9808917" cy="903364"/>
          </a:xfrm>
          <a:prstGeom prst="rect">
            <a:avLst/>
          </a:prstGeom>
        </p:spPr>
        <p:txBody>
          <a:bodyPr vert="horz" lIns="91111" tIns="45555" rIns="91111" bIns="45555" anchor="ctr"/>
          <a:lstStyle>
            <a:lvl1pPr marL="0" marR="0" indent="0" algn="l" defTabSz="648019" rtl="0" eaLnBrk="1" fontAlgn="auto" latinLnBrk="0" hangingPunct="1">
              <a:lnSpc>
                <a:spcPct val="100000"/>
              </a:lnSpc>
              <a:spcBef>
                <a:spcPts val="0"/>
              </a:spcBef>
              <a:spcAft>
                <a:spcPts val="0"/>
              </a:spcAft>
              <a:buClrTx/>
              <a:buSzTx/>
              <a:buFontTx/>
              <a:buNone/>
              <a:tabLst/>
              <a:defRPr sz="1500" b="1" cap="all">
                <a:solidFill>
                  <a:schemeClr val="bg1"/>
                </a:solidFill>
                <a:latin typeface="+mj-lt"/>
                <a:cs typeface="BentonSans Book"/>
              </a:defRPr>
            </a:lvl1pPr>
          </a:lstStyle>
          <a:p>
            <a:r>
              <a:rPr lang="en-US" dirty="0"/>
              <a:t>TRANSFORMATIONAL JOURNEY</a:t>
            </a:r>
          </a:p>
        </p:txBody>
      </p:sp>
      <p:sp>
        <p:nvSpPr>
          <p:cNvPr id="13" name="Shape 142"/>
          <p:cNvSpPr>
            <a:spLocks noGrp="1"/>
          </p:cNvSpPr>
          <p:nvPr>
            <p:ph type="subTitle" sz="quarter" idx="1"/>
          </p:nvPr>
        </p:nvSpPr>
        <p:spPr>
          <a:xfrm>
            <a:off x="439127" y="8061330"/>
            <a:ext cx="11401956" cy="1298502"/>
          </a:xfrm>
          <a:prstGeom prst="rect">
            <a:avLst/>
          </a:prstGeom>
        </p:spPr>
        <p:txBody>
          <a:bodyPr lIns="91111" tIns="45555" rIns="91111" bIns="45555"/>
          <a:lstStyle>
            <a:lvl1pPr marL="0" indent="0" algn="l">
              <a:lnSpc>
                <a:spcPct val="140000"/>
              </a:lnSpc>
              <a:buNone/>
              <a:defRPr sz="2400">
                <a:solidFill>
                  <a:srgbClr val="DCDEE0"/>
                </a:solidFill>
                <a:latin typeface="Georgia"/>
                <a:ea typeface="Georgia"/>
                <a:cs typeface="Georgia"/>
                <a:sym typeface="Georgia"/>
              </a:defRPr>
            </a:lvl1pPr>
          </a:lstStyle>
          <a:p>
            <a:r>
              <a:rPr dirty="0"/>
              <a:t>Heraclitus</a:t>
            </a:r>
          </a:p>
        </p:txBody>
      </p:sp>
      <p:sp>
        <p:nvSpPr>
          <p:cNvPr id="28" name="Shape 789"/>
          <p:cNvSpPr/>
          <p:nvPr userDrawn="1"/>
        </p:nvSpPr>
        <p:spPr>
          <a:xfrm>
            <a:off x="555258" y="750128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pic>
        <p:nvPicPr>
          <p:cNvPr id="10" name="Picture 9"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2" name="TextBox 11"/>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Tree>
    <p:extLst>
      <p:ext uri="{BB962C8B-B14F-4D97-AF65-F5344CB8AC3E}">
        <p14:creationId xmlns:p14="http://schemas.microsoft.com/office/powerpoint/2010/main" val="16435437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266012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1_16-Blank/Basic Content (Orang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075874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31- Blank (Yellow)">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698519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01- Title Slide 1">
    <p:spTree>
      <p:nvGrpSpPr>
        <p:cNvPr id="1" name=""/>
        <p:cNvGrpSpPr/>
        <p:nvPr/>
      </p:nvGrpSpPr>
      <p:grpSpPr>
        <a:xfrm>
          <a:off x="0" y="0"/>
          <a:ext cx="0" cy="0"/>
          <a:chOff x="0" y="0"/>
          <a:chExt cx="0" cy="0"/>
        </a:xfrm>
      </p:grpSpPr>
      <p:sp>
        <p:nvSpPr>
          <p:cNvPr id="12" name="Shape 90"/>
          <p:cNvSpPr/>
          <p:nvPr userDrawn="1"/>
        </p:nvSpPr>
        <p:spPr>
          <a:xfrm>
            <a:off x="2"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11" name="Picture 10"/>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 y="3"/>
            <a:ext cx="13016879" cy="9720265"/>
          </a:xfrm>
          <a:prstGeom prst="rect">
            <a:avLst/>
          </a:prstGeom>
        </p:spPr>
      </p:pic>
      <p:sp>
        <p:nvSpPr>
          <p:cNvPr id="8" name="Shape 127"/>
          <p:cNvSpPr/>
          <p:nvPr userDrawn="1"/>
        </p:nvSpPr>
        <p:spPr>
          <a:xfrm>
            <a:off x="-1" y="3107909"/>
            <a:ext cx="12966701" cy="6612359"/>
          </a:xfrm>
          <a:prstGeom prst="rect">
            <a:avLst/>
          </a:prstGeom>
          <a:gradFill>
            <a:gsLst>
              <a:gs pos="0">
                <a:srgbClr val="000000">
                  <a:alpha val="0"/>
                </a:srgbClr>
              </a:gs>
              <a:gs pos="100000">
                <a:srgbClr val="1C0C02"/>
              </a:gs>
            </a:gsLst>
            <a:lin ang="5392910"/>
          </a:gradFill>
          <a:ln w="12700">
            <a:miter lim="400000"/>
          </a:ln>
        </p:spPr>
        <p:txBody>
          <a:bodyPr lIns="50604" tIns="50604" rIns="50604" bIns="50604" anchor="ctr"/>
          <a:lstStyle/>
          <a:p>
            <a:pPr>
              <a:defRPr sz="2400">
                <a:solidFill>
                  <a:srgbClr val="FFFFFF"/>
                </a:solidFill>
              </a:defRPr>
            </a:pPr>
            <a:endParaRPr sz="2399">
              <a:solidFill>
                <a:srgbClr val="FFFFFF"/>
              </a:solidFill>
            </a:endParaRPr>
          </a:p>
        </p:txBody>
      </p:sp>
      <p:sp>
        <p:nvSpPr>
          <p:cNvPr id="9" name="Title 9"/>
          <p:cNvSpPr>
            <a:spLocks noGrp="1"/>
          </p:cNvSpPr>
          <p:nvPr>
            <p:ph type="title" hasCustomPrompt="1"/>
          </p:nvPr>
        </p:nvSpPr>
        <p:spPr>
          <a:xfrm>
            <a:off x="439129" y="5546443"/>
            <a:ext cx="11668763" cy="1620044"/>
          </a:xfrm>
          <a:prstGeom prst="rect">
            <a:avLst/>
          </a:prstGeom>
        </p:spPr>
        <p:txBody>
          <a:bodyPr lIns="91111" tIns="45555" rIns="91111" bIns="45555" anchor="b"/>
          <a:lstStyle>
            <a:lvl1pPr algn="l">
              <a:defRPr sz="4099" b="1" baseline="0">
                <a:solidFill>
                  <a:schemeClr val="bg1"/>
                </a:solidFill>
                <a:latin typeface="+mj-lt"/>
              </a:defRPr>
            </a:lvl1pPr>
          </a:lstStyle>
          <a:p>
            <a:r>
              <a:rPr lang="en-US" dirty="0"/>
              <a:t>Innovations for a connected world</a:t>
            </a:r>
            <a:endParaRPr lang="en-GB" dirty="0"/>
          </a:p>
        </p:txBody>
      </p:sp>
      <p:sp>
        <p:nvSpPr>
          <p:cNvPr id="10" name="Text Placeholder 11"/>
          <p:cNvSpPr>
            <a:spLocks noGrp="1"/>
          </p:cNvSpPr>
          <p:nvPr>
            <p:ph type="body" sz="quarter" idx="10" hasCustomPrompt="1"/>
          </p:nvPr>
        </p:nvSpPr>
        <p:spPr>
          <a:xfrm>
            <a:off x="439127" y="8160402"/>
            <a:ext cx="11657683" cy="1164407"/>
          </a:xfrm>
          <a:prstGeom prst="rect">
            <a:avLst/>
          </a:prstGeom>
        </p:spPr>
        <p:txBody>
          <a:bodyPr lIns="91111" tIns="45555" rIns="91111" bIns="45555"/>
          <a:lstStyle>
            <a:lvl1pPr>
              <a:buNone/>
              <a:defRPr sz="2299"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25" name="Shape 789"/>
          <p:cNvSpPr/>
          <p:nvPr userDrawn="1"/>
        </p:nvSpPr>
        <p:spPr>
          <a:xfrm>
            <a:off x="555259" y="750129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13" name="Picture 12"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360270322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02- Title Slide">
    <p:spTree>
      <p:nvGrpSpPr>
        <p:cNvPr id="1" name=""/>
        <p:cNvGrpSpPr/>
        <p:nvPr/>
      </p:nvGrpSpPr>
      <p:grpSpPr>
        <a:xfrm>
          <a:off x="0" y="0"/>
          <a:ext cx="0" cy="0"/>
          <a:chOff x="0" y="0"/>
          <a:chExt cx="0" cy="0"/>
        </a:xfrm>
      </p:grpSpPr>
      <p:sp>
        <p:nvSpPr>
          <p:cNvPr id="11" name="Shape 90"/>
          <p:cNvSpPr/>
          <p:nvPr userDrawn="1"/>
        </p:nvSpPr>
        <p:spPr>
          <a:xfrm>
            <a:off x="2"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12" name="Picture 1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13016881" cy="9720266"/>
          </a:xfrm>
          <a:prstGeom prst="rect">
            <a:avLst/>
          </a:prstGeom>
        </p:spPr>
      </p:pic>
      <p:sp>
        <p:nvSpPr>
          <p:cNvPr id="8" name="Shape 127"/>
          <p:cNvSpPr/>
          <p:nvPr userDrawn="1"/>
        </p:nvSpPr>
        <p:spPr>
          <a:xfrm>
            <a:off x="-1" y="3107909"/>
            <a:ext cx="12966701" cy="6612359"/>
          </a:xfrm>
          <a:prstGeom prst="rect">
            <a:avLst/>
          </a:prstGeom>
          <a:gradFill>
            <a:gsLst>
              <a:gs pos="0">
                <a:srgbClr val="000000">
                  <a:alpha val="0"/>
                </a:srgbClr>
              </a:gs>
              <a:gs pos="100000">
                <a:srgbClr val="1C0C02"/>
              </a:gs>
            </a:gsLst>
            <a:lin ang="5392910"/>
          </a:gradFill>
          <a:ln w="12700">
            <a:miter lim="400000"/>
          </a:ln>
        </p:spPr>
        <p:txBody>
          <a:bodyPr lIns="50604" tIns="50604" rIns="50604" bIns="50604" anchor="ctr"/>
          <a:lstStyle/>
          <a:p>
            <a:pPr>
              <a:defRPr sz="2400">
                <a:solidFill>
                  <a:srgbClr val="FFFFFF"/>
                </a:solidFill>
              </a:defRPr>
            </a:pPr>
            <a:endParaRPr sz="2399">
              <a:solidFill>
                <a:srgbClr val="FFFFFF"/>
              </a:solidFill>
            </a:endParaRPr>
          </a:p>
        </p:txBody>
      </p:sp>
      <p:sp>
        <p:nvSpPr>
          <p:cNvPr id="9" name="Title 9"/>
          <p:cNvSpPr>
            <a:spLocks noGrp="1"/>
          </p:cNvSpPr>
          <p:nvPr>
            <p:ph type="title" hasCustomPrompt="1"/>
          </p:nvPr>
        </p:nvSpPr>
        <p:spPr>
          <a:xfrm>
            <a:off x="439129" y="5546443"/>
            <a:ext cx="11668763" cy="1620044"/>
          </a:xfrm>
          <a:prstGeom prst="rect">
            <a:avLst/>
          </a:prstGeom>
        </p:spPr>
        <p:txBody>
          <a:bodyPr lIns="91111" tIns="45555" rIns="91111" bIns="45555" anchor="b"/>
          <a:lstStyle>
            <a:lvl1pPr algn="l">
              <a:defRPr sz="4099" b="1" baseline="0">
                <a:solidFill>
                  <a:schemeClr val="bg1"/>
                </a:solidFill>
                <a:latin typeface="+mj-lt"/>
              </a:defRPr>
            </a:lvl1pPr>
          </a:lstStyle>
          <a:p>
            <a:r>
              <a:rPr lang="en-US" dirty="0"/>
              <a:t>Innovations for a connected world</a:t>
            </a:r>
            <a:endParaRPr lang="en-GB" dirty="0"/>
          </a:p>
        </p:txBody>
      </p:sp>
      <p:sp>
        <p:nvSpPr>
          <p:cNvPr id="10" name="Text Placeholder 11"/>
          <p:cNvSpPr>
            <a:spLocks noGrp="1"/>
          </p:cNvSpPr>
          <p:nvPr>
            <p:ph type="body" sz="quarter" idx="10" hasCustomPrompt="1"/>
          </p:nvPr>
        </p:nvSpPr>
        <p:spPr>
          <a:xfrm>
            <a:off x="439127" y="8160402"/>
            <a:ext cx="11657683" cy="1164407"/>
          </a:xfrm>
          <a:prstGeom prst="rect">
            <a:avLst/>
          </a:prstGeom>
        </p:spPr>
        <p:txBody>
          <a:bodyPr lIns="91111" tIns="45555" rIns="91111" bIns="45555"/>
          <a:lstStyle>
            <a:lvl1pPr>
              <a:buNone/>
              <a:defRPr sz="2299"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25" name="Shape 789"/>
          <p:cNvSpPr/>
          <p:nvPr userDrawn="1"/>
        </p:nvSpPr>
        <p:spPr>
          <a:xfrm>
            <a:off x="555259" y="750129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13" name="Picture 12"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290764929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03- Title Slide">
    <p:spTree>
      <p:nvGrpSpPr>
        <p:cNvPr id="1" name=""/>
        <p:cNvGrpSpPr/>
        <p:nvPr/>
      </p:nvGrpSpPr>
      <p:grpSpPr>
        <a:xfrm>
          <a:off x="0" y="0"/>
          <a:ext cx="0" cy="0"/>
          <a:chOff x="0" y="0"/>
          <a:chExt cx="0" cy="0"/>
        </a:xfrm>
      </p:grpSpPr>
      <p:sp>
        <p:nvSpPr>
          <p:cNvPr id="10" name="Shape 90"/>
          <p:cNvSpPr/>
          <p:nvPr userDrawn="1"/>
        </p:nvSpPr>
        <p:spPr>
          <a:xfrm>
            <a:off x="2"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3016881" cy="9728354"/>
          </a:xfrm>
          <a:prstGeom prst="rect">
            <a:avLst/>
          </a:prstGeom>
        </p:spPr>
      </p:pic>
      <p:sp>
        <p:nvSpPr>
          <p:cNvPr id="12" name="Shape 127"/>
          <p:cNvSpPr/>
          <p:nvPr userDrawn="1"/>
        </p:nvSpPr>
        <p:spPr>
          <a:xfrm>
            <a:off x="-1" y="3107908"/>
            <a:ext cx="12966701" cy="6612359"/>
          </a:xfrm>
          <a:prstGeom prst="rect">
            <a:avLst/>
          </a:prstGeom>
          <a:gradFill>
            <a:gsLst>
              <a:gs pos="0">
                <a:srgbClr val="000000">
                  <a:alpha val="0"/>
                </a:srgbClr>
              </a:gs>
              <a:gs pos="100000">
                <a:srgbClr val="1C0C02"/>
              </a:gs>
            </a:gsLst>
            <a:lin ang="5392910"/>
          </a:gradFill>
          <a:ln w="12700">
            <a:miter lim="400000"/>
          </a:ln>
        </p:spPr>
        <p:txBody>
          <a:bodyPr lIns="50604" tIns="50604" rIns="50604" bIns="50604" anchor="ctr"/>
          <a:lstStyle/>
          <a:p>
            <a:pPr>
              <a:defRPr sz="2400">
                <a:solidFill>
                  <a:srgbClr val="FFFFFF"/>
                </a:solidFill>
              </a:defRPr>
            </a:pPr>
            <a:endParaRPr sz="2399">
              <a:solidFill>
                <a:srgbClr val="FFFFFF"/>
              </a:solidFill>
            </a:endParaRPr>
          </a:p>
        </p:txBody>
      </p:sp>
      <p:sp>
        <p:nvSpPr>
          <p:cNvPr id="17" name="Shape 789"/>
          <p:cNvSpPr/>
          <p:nvPr userDrawn="1"/>
        </p:nvSpPr>
        <p:spPr>
          <a:xfrm>
            <a:off x="555259" y="750129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9" name="Text Placeholder 11"/>
          <p:cNvSpPr>
            <a:spLocks noGrp="1"/>
          </p:cNvSpPr>
          <p:nvPr>
            <p:ph type="body" sz="quarter" idx="10" hasCustomPrompt="1"/>
          </p:nvPr>
        </p:nvSpPr>
        <p:spPr>
          <a:xfrm>
            <a:off x="439127" y="8160402"/>
            <a:ext cx="11657683" cy="1164407"/>
          </a:xfrm>
          <a:prstGeom prst="rect">
            <a:avLst/>
          </a:prstGeom>
        </p:spPr>
        <p:txBody>
          <a:bodyPr lIns="91111" tIns="45555" rIns="91111" bIns="45555"/>
          <a:lstStyle>
            <a:lvl1pPr>
              <a:buNone/>
              <a:defRPr sz="2299"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11" name="Title 9"/>
          <p:cNvSpPr>
            <a:spLocks noGrp="1"/>
          </p:cNvSpPr>
          <p:nvPr>
            <p:ph type="title" hasCustomPrompt="1"/>
          </p:nvPr>
        </p:nvSpPr>
        <p:spPr>
          <a:xfrm>
            <a:off x="439129" y="5546443"/>
            <a:ext cx="11668763" cy="1620044"/>
          </a:xfrm>
          <a:prstGeom prst="rect">
            <a:avLst/>
          </a:prstGeom>
        </p:spPr>
        <p:txBody>
          <a:bodyPr lIns="91111" tIns="45555" rIns="91111" bIns="45555" anchor="b"/>
          <a:lstStyle>
            <a:lvl1pPr algn="l">
              <a:defRPr sz="4099" b="1" baseline="0">
                <a:solidFill>
                  <a:schemeClr val="bg1"/>
                </a:solidFill>
                <a:latin typeface="+mj-lt"/>
              </a:defRPr>
            </a:lvl1pPr>
          </a:lstStyle>
          <a:p>
            <a:r>
              <a:rPr lang="en-US" dirty="0"/>
              <a:t>Innovations for a connected world</a:t>
            </a:r>
            <a:endParaRPr lang="en-GB" dirty="0"/>
          </a:p>
        </p:txBody>
      </p:sp>
      <p:pic>
        <p:nvPicPr>
          <p:cNvPr id="8" name="Picture 7"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292760521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04- Title Slide">
    <p:spTree>
      <p:nvGrpSpPr>
        <p:cNvPr id="1" name=""/>
        <p:cNvGrpSpPr/>
        <p:nvPr/>
      </p:nvGrpSpPr>
      <p:grpSpPr>
        <a:xfrm>
          <a:off x="0" y="0"/>
          <a:ext cx="0" cy="0"/>
          <a:chOff x="0" y="0"/>
          <a:chExt cx="0" cy="0"/>
        </a:xfrm>
      </p:grpSpPr>
      <p:sp>
        <p:nvSpPr>
          <p:cNvPr id="10" name="Shape 90"/>
          <p:cNvSpPr/>
          <p:nvPr userDrawn="1"/>
        </p:nvSpPr>
        <p:spPr>
          <a:xfrm>
            <a:off x="2"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3"/>
            <a:ext cx="13016880" cy="9720263"/>
          </a:xfrm>
          <a:prstGeom prst="rect">
            <a:avLst/>
          </a:prstGeom>
        </p:spPr>
      </p:pic>
      <p:sp>
        <p:nvSpPr>
          <p:cNvPr id="12" name="Shape 127"/>
          <p:cNvSpPr/>
          <p:nvPr userDrawn="1"/>
        </p:nvSpPr>
        <p:spPr>
          <a:xfrm>
            <a:off x="-1" y="3107908"/>
            <a:ext cx="12966701" cy="6612359"/>
          </a:xfrm>
          <a:prstGeom prst="rect">
            <a:avLst/>
          </a:prstGeom>
          <a:gradFill>
            <a:gsLst>
              <a:gs pos="0">
                <a:srgbClr val="000000">
                  <a:alpha val="0"/>
                </a:srgbClr>
              </a:gs>
              <a:gs pos="100000">
                <a:srgbClr val="1C0C02"/>
              </a:gs>
            </a:gsLst>
            <a:lin ang="5392910"/>
          </a:gradFill>
          <a:ln w="12700">
            <a:miter lim="400000"/>
          </a:ln>
        </p:spPr>
        <p:txBody>
          <a:bodyPr lIns="50604" tIns="50604" rIns="50604" bIns="50604" anchor="ctr"/>
          <a:lstStyle/>
          <a:p>
            <a:pPr>
              <a:defRPr sz="2400">
                <a:solidFill>
                  <a:srgbClr val="FFFFFF"/>
                </a:solidFill>
              </a:defRPr>
            </a:pPr>
            <a:endParaRPr sz="2399">
              <a:solidFill>
                <a:srgbClr val="FFFFFF"/>
              </a:solidFill>
            </a:endParaRPr>
          </a:p>
        </p:txBody>
      </p:sp>
      <p:sp>
        <p:nvSpPr>
          <p:cNvPr id="17" name="Shape 789"/>
          <p:cNvSpPr/>
          <p:nvPr userDrawn="1"/>
        </p:nvSpPr>
        <p:spPr>
          <a:xfrm>
            <a:off x="555259" y="750129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9" name="Text Placeholder 11"/>
          <p:cNvSpPr>
            <a:spLocks noGrp="1"/>
          </p:cNvSpPr>
          <p:nvPr>
            <p:ph type="body" sz="quarter" idx="10" hasCustomPrompt="1"/>
          </p:nvPr>
        </p:nvSpPr>
        <p:spPr>
          <a:xfrm>
            <a:off x="439127" y="8160402"/>
            <a:ext cx="11657683" cy="1164407"/>
          </a:xfrm>
          <a:prstGeom prst="rect">
            <a:avLst/>
          </a:prstGeom>
        </p:spPr>
        <p:txBody>
          <a:bodyPr lIns="91111" tIns="45555" rIns="91111" bIns="45555"/>
          <a:lstStyle>
            <a:lvl1pPr>
              <a:buNone/>
              <a:defRPr sz="2299"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11" name="Title 9"/>
          <p:cNvSpPr>
            <a:spLocks noGrp="1"/>
          </p:cNvSpPr>
          <p:nvPr>
            <p:ph type="title" hasCustomPrompt="1"/>
          </p:nvPr>
        </p:nvSpPr>
        <p:spPr>
          <a:xfrm>
            <a:off x="439129" y="5546443"/>
            <a:ext cx="11668763" cy="1620044"/>
          </a:xfrm>
          <a:prstGeom prst="rect">
            <a:avLst/>
          </a:prstGeom>
        </p:spPr>
        <p:txBody>
          <a:bodyPr lIns="91111" tIns="45555" rIns="91111" bIns="45555" anchor="b"/>
          <a:lstStyle>
            <a:lvl1pPr algn="l">
              <a:defRPr sz="4099" b="1" baseline="0">
                <a:solidFill>
                  <a:schemeClr val="bg1"/>
                </a:solidFill>
                <a:latin typeface="+mj-lt"/>
              </a:defRPr>
            </a:lvl1pPr>
          </a:lstStyle>
          <a:p>
            <a:r>
              <a:rPr lang="en-US" dirty="0"/>
              <a:t>Innovations for a connected world</a:t>
            </a:r>
            <a:endParaRPr lang="en-GB" dirty="0"/>
          </a:p>
        </p:txBody>
      </p:sp>
      <p:pic>
        <p:nvPicPr>
          <p:cNvPr id="8" name="Picture 7"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334665544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05- Title Slide">
    <p:spTree>
      <p:nvGrpSpPr>
        <p:cNvPr id="1" name=""/>
        <p:cNvGrpSpPr/>
        <p:nvPr/>
      </p:nvGrpSpPr>
      <p:grpSpPr>
        <a:xfrm>
          <a:off x="0" y="0"/>
          <a:ext cx="0" cy="0"/>
          <a:chOff x="0" y="0"/>
          <a:chExt cx="0" cy="0"/>
        </a:xfrm>
      </p:grpSpPr>
      <p:sp>
        <p:nvSpPr>
          <p:cNvPr id="10" name="Shape 90"/>
          <p:cNvSpPr/>
          <p:nvPr userDrawn="1"/>
        </p:nvSpPr>
        <p:spPr>
          <a:xfrm>
            <a:off x="2"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956" y="0"/>
            <a:ext cx="13014924" cy="9720264"/>
          </a:xfrm>
          <a:prstGeom prst="rect">
            <a:avLst/>
          </a:prstGeom>
        </p:spPr>
      </p:pic>
      <p:sp>
        <p:nvSpPr>
          <p:cNvPr id="12" name="Shape 127"/>
          <p:cNvSpPr/>
          <p:nvPr userDrawn="1"/>
        </p:nvSpPr>
        <p:spPr>
          <a:xfrm>
            <a:off x="-15691" y="3107908"/>
            <a:ext cx="12982392" cy="6612359"/>
          </a:xfrm>
          <a:prstGeom prst="rect">
            <a:avLst/>
          </a:prstGeom>
          <a:gradFill>
            <a:gsLst>
              <a:gs pos="0">
                <a:srgbClr val="000000">
                  <a:alpha val="0"/>
                </a:srgbClr>
              </a:gs>
              <a:gs pos="100000">
                <a:srgbClr val="1C0C02"/>
              </a:gs>
            </a:gsLst>
            <a:lin ang="5392910"/>
          </a:gradFill>
          <a:ln w="12700">
            <a:miter lim="400000"/>
          </a:ln>
        </p:spPr>
        <p:txBody>
          <a:bodyPr lIns="50604" tIns="50604" rIns="50604" bIns="50604" anchor="ctr"/>
          <a:lstStyle/>
          <a:p>
            <a:pPr>
              <a:defRPr sz="2400">
                <a:solidFill>
                  <a:srgbClr val="FFFFFF"/>
                </a:solidFill>
              </a:defRPr>
            </a:pPr>
            <a:endParaRPr sz="2399">
              <a:solidFill>
                <a:srgbClr val="FFFFFF"/>
              </a:solidFill>
            </a:endParaRPr>
          </a:p>
        </p:txBody>
      </p:sp>
      <p:sp>
        <p:nvSpPr>
          <p:cNvPr id="17" name="Shape 789"/>
          <p:cNvSpPr/>
          <p:nvPr userDrawn="1"/>
        </p:nvSpPr>
        <p:spPr>
          <a:xfrm>
            <a:off x="555259" y="750129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9" name="Text Placeholder 11"/>
          <p:cNvSpPr>
            <a:spLocks noGrp="1"/>
          </p:cNvSpPr>
          <p:nvPr>
            <p:ph type="body" sz="quarter" idx="10" hasCustomPrompt="1"/>
          </p:nvPr>
        </p:nvSpPr>
        <p:spPr>
          <a:xfrm>
            <a:off x="439127" y="8160402"/>
            <a:ext cx="11657683" cy="1164407"/>
          </a:xfrm>
          <a:prstGeom prst="rect">
            <a:avLst/>
          </a:prstGeom>
        </p:spPr>
        <p:txBody>
          <a:bodyPr lIns="91111" tIns="45555" rIns="91111" bIns="45555"/>
          <a:lstStyle>
            <a:lvl1pPr>
              <a:buNone/>
              <a:defRPr sz="2299"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11" name="Title 9"/>
          <p:cNvSpPr>
            <a:spLocks noGrp="1"/>
          </p:cNvSpPr>
          <p:nvPr>
            <p:ph type="title" hasCustomPrompt="1"/>
          </p:nvPr>
        </p:nvSpPr>
        <p:spPr>
          <a:xfrm>
            <a:off x="439129" y="5546443"/>
            <a:ext cx="11668763" cy="1620044"/>
          </a:xfrm>
          <a:prstGeom prst="rect">
            <a:avLst/>
          </a:prstGeom>
        </p:spPr>
        <p:txBody>
          <a:bodyPr lIns="91111" tIns="45555" rIns="91111" bIns="45555" anchor="b"/>
          <a:lstStyle>
            <a:lvl1pPr algn="l">
              <a:defRPr sz="4099" b="1" baseline="0">
                <a:solidFill>
                  <a:schemeClr val="bg1"/>
                </a:solidFill>
                <a:latin typeface="+mj-lt"/>
              </a:defRPr>
            </a:lvl1pPr>
          </a:lstStyle>
          <a:p>
            <a:r>
              <a:rPr lang="en-US" dirty="0"/>
              <a:t>Innovations for a connected world</a:t>
            </a:r>
            <a:endParaRPr lang="en-GB" dirty="0"/>
          </a:p>
        </p:txBody>
      </p:sp>
      <p:pic>
        <p:nvPicPr>
          <p:cNvPr id="8" name="Picture 7"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153466677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00- Table of Content">
    <p:spTree>
      <p:nvGrpSpPr>
        <p:cNvPr id="1" name=""/>
        <p:cNvGrpSpPr/>
        <p:nvPr/>
      </p:nvGrpSpPr>
      <p:grpSpPr>
        <a:xfrm>
          <a:off x="0" y="0"/>
          <a:ext cx="0" cy="0"/>
          <a:chOff x="0" y="0"/>
          <a:chExt cx="0" cy="0"/>
        </a:xfrm>
      </p:grpSpPr>
      <p:pic>
        <p:nvPicPr>
          <p:cNvPr id="11" name="Picture 10"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18" name="Picture Placeholder 17"/>
          <p:cNvSpPr>
            <a:spLocks noGrp="1"/>
          </p:cNvSpPr>
          <p:nvPr>
            <p:ph type="pic" sz="quarter" idx="11"/>
          </p:nvPr>
        </p:nvSpPr>
        <p:spPr>
          <a:xfrm>
            <a:off x="0" y="4"/>
            <a:ext cx="4157542" cy="9720263"/>
          </a:xfrm>
          <a:prstGeom prst="rect">
            <a:avLst/>
          </a:prstGeom>
        </p:spPr>
        <p:txBody>
          <a:bodyPr/>
          <a:lstStyle>
            <a:lvl1pPr>
              <a:buNone/>
              <a:defRPr sz="3198"/>
            </a:lvl1pPr>
          </a:lstStyle>
          <a:p>
            <a:endParaRPr lang="en-GB" dirty="0"/>
          </a:p>
        </p:txBody>
      </p:sp>
      <p:sp>
        <p:nvSpPr>
          <p:cNvPr id="22" name="Text Placeholder 21"/>
          <p:cNvSpPr>
            <a:spLocks noGrp="1"/>
          </p:cNvSpPr>
          <p:nvPr>
            <p:ph type="body" sz="quarter" idx="10" hasCustomPrompt="1"/>
          </p:nvPr>
        </p:nvSpPr>
        <p:spPr>
          <a:xfrm>
            <a:off x="5033460" y="2828753"/>
            <a:ext cx="6609978" cy="5678487"/>
          </a:xfrm>
          <a:prstGeom prst="rect">
            <a:avLst/>
          </a:prstGeom>
        </p:spPr>
        <p:txBody>
          <a:bodyPr lIns="91111" tIns="45555" rIns="91111" bIns="45555"/>
          <a:lstStyle>
            <a:lvl1pPr>
              <a:buClr>
                <a:srgbClr val="EB8024"/>
              </a:buClr>
              <a:buSzPct val="130000"/>
              <a:buFont typeface="+mj-lt"/>
              <a:buAutoNum type="arabicPeriod"/>
              <a:defRPr sz="2399" baseline="0"/>
            </a:lvl1pPr>
            <a:lvl2pPr marL="913943" indent="-456971">
              <a:defRPr sz="2399"/>
            </a:lvl2pPr>
            <a:lvl3pPr marL="1370914" indent="-456971">
              <a:defRPr sz="2399"/>
            </a:lvl3pPr>
            <a:lvl4pPr marL="685457" indent="0">
              <a:buNone/>
              <a:defRPr/>
            </a:lvl4pPr>
          </a:lstStyle>
          <a:p>
            <a:pPr lvl="0"/>
            <a:r>
              <a:rPr lang="en-US" dirty="0"/>
              <a:t>Chapter one</a:t>
            </a:r>
          </a:p>
          <a:p>
            <a:pPr lvl="0"/>
            <a:r>
              <a:rPr lang="en-US" dirty="0"/>
              <a:t>Chapter two</a:t>
            </a:r>
          </a:p>
          <a:p>
            <a:pPr lvl="0"/>
            <a:r>
              <a:rPr lang="en-US" dirty="0"/>
              <a:t>Chapter Three</a:t>
            </a:r>
          </a:p>
          <a:p>
            <a:pPr lvl="1"/>
            <a:r>
              <a:rPr lang="en-US" dirty="0" err="1"/>
              <a:t>Kjkj</a:t>
            </a:r>
            <a:endParaRPr lang="en-US" dirty="0"/>
          </a:p>
          <a:p>
            <a:pPr lvl="1"/>
            <a:r>
              <a:rPr lang="en-US" dirty="0" err="1"/>
              <a:t>Kjkj</a:t>
            </a:r>
            <a:r>
              <a:rPr lang="en-US" dirty="0"/>
              <a:t>	</a:t>
            </a:r>
          </a:p>
          <a:p>
            <a:pPr lvl="2"/>
            <a:r>
              <a:rPr lang="en-US" dirty="0" err="1"/>
              <a:t>Kjkj</a:t>
            </a:r>
            <a:endParaRPr lang="en-US" dirty="0"/>
          </a:p>
          <a:p>
            <a:pPr lvl="2"/>
            <a:endParaRPr lang="en-US" dirty="0"/>
          </a:p>
        </p:txBody>
      </p:sp>
      <p:sp>
        <p:nvSpPr>
          <p:cNvPr id="7" name="TextBox 6"/>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8" name="Text Placeholder 19"/>
          <p:cNvSpPr>
            <a:spLocks noGrp="1"/>
          </p:cNvSpPr>
          <p:nvPr>
            <p:ph type="body" sz="quarter" idx="29" hasCustomPrompt="1"/>
          </p:nvPr>
        </p:nvSpPr>
        <p:spPr>
          <a:xfrm>
            <a:off x="4582060" y="865528"/>
            <a:ext cx="3041489" cy="566383"/>
          </a:xfrm>
          <a:prstGeom prst="rect">
            <a:avLst/>
          </a:prstGeom>
        </p:spPr>
        <p:txBody>
          <a:bodyPr vert="horz" lIns="91111" tIns="45555" rIns="91111" bIns="45555" anchor="b"/>
          <a:lstStyle>
            <a:lvl1pPr marL="0" indent="0">
              <a:buNone/>
              <a:defRPr sz="1499" b="1" cap="all" baseline="0">
                <a:solidFill>
                  <a:srgbClr val="EB8024"/>
                </a:solidFill>
                <a:latin typeface="Arial" panose="020B0604020202020204" pitchFamily="34" charset="0"/>
                <a:cs typeface="Arial" panose="020B0604020202020204" pitchFamily="34" charset="0"/>
              </a:defRPr>
            </a:lvl1pPr>
          </a:lstStyle>
          <a:p>
            <a:pPr lvl="0"/>
            <a:r>
              <a:rPr lang="en-US" dirty="0" smtClean="0"/>
              <a:t>Table of content</a:t>
            </a:r>
            <a:endParaRPr lang="en-US" dirty="0"/>
          </a:p>
        </p:txBody>
      </p:sp>
    </p:spTree>
    <p:extLst>
      <p:ext uri="{BB962C8B-B14F-4D97-AF65-F5344CB8AC3E}">
        <p14:creationId xmlns:p14="http://schemas.microsoft.com/office/powerpoint/2010/main" val="207498911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3 - Quote or Statement">
    <p:spTree>
      <p:nvGrpSpPr>
        <p:cNvPr id="1" name=""/>
        <p:cNvGrpSpPr/>
        <p:nvPr/>
      </p:nvGrpSpPr>
      <p:grpSpPr>
        <a:xfrm>
          <a:off x="0" y="0"/>
          <a:ext cx="0" cy="0"/>
          <a:chOff x="0" y="0"/>
          <a:chExt cx="0" cy="0"/>
        </a:xfrm>
      </p:grpSpPr>
      <p:pic>
        <p:nvPicPr>
          <p:cNvPr id="6" name="image5.jpg" descr="\\Mac\Home\Graphic Tank\Dollarphotoclub_97048041.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 y="3"/>
            <a:ext cx="12996410" cy="9720263"/>
          </a:xfrm>
          <a:prstGeom prst="rect">
            <a:avLst/>
          </a:prstGeom>
          <a:ln w="12700">
            <a:miter lim="400000"/>
          </a:ln>
        </p:spPr>
      </p:pic>
      <p:sp>
        <p:nvSpPr>
          <p:cNvPr id="7" name="Shape 140"/>
          <p:cNvSpPr/>
          <p:nvPr userDrawn="1"/>
        </p:nvSpPr>
        <p:spPr>
          <a:xfrm>
            <a:off x="-29706" y="3107907"/>
            <a:ext cx="13026114" cy="6625243"/>
          </a:xfrm>
          <a:prstGeom prst="rect">
            <a:avLst/>
          </a:prstGeom>
          <a:gradFill>
            <a:gsLst>
              <a:gs pos="0">
                <a:srgbClr val="000000">
                  <a:alpha val="0"/>
                </a:srgbClr>
              </a:gs>
              <a:gs pos="100000">
                <a:srgbClr val="1C0C02"/>
              </a:gs>
            </a:gsLst>
            <a:lin ang="5392910"/>
          </a:gradFill>
          <a:ln w="12700">
            <a:miter lim="400000"/>
          </a:ln>
        </p:spPr>
        <p:txBody>
          <a:bodyPr lIns="50604" tIns="50604" rIns="50604" bIns="50604" anchor="ctr"/>
          <a:lstStyle/>
          <a:p>
            <a:pPr>
              <a:defRPr sz="2400">
                <a:solidFill>
                  <a:srgbClr val="FFFFFF"/>
                </a:solidFill>
              </a:defRPr>
            </a:pPr>
            <a:endParaRPr sz="2399">
              <a:solidFill>
                <a:srgbClr val="FFFFFF"/>
              </a:solidFill>
            </a:endParaRPr>
          </a:p>
        </p:txBody>
      </p:sp>
      <p:sp>
        <p:nvSpPr>
          <p:cNvPr id="11" name="Shape 144"/>
          <p:cNvSpPr>
            <a:spLocks noGrp="1"/>
          </p:cNvSpPr>
          <p:nvPr>
            <p:ph type="ctrTitle"/>
          </p:nvPr>
        </p:nvSpPr>
        <p:spPr>
          <a:xfrm>
            <a:off x="439127" y="5840549"/>
            <a:ext cx="11401956" cy="1330081"/>
          </a:xfrm>
          <a:prstGeom prst="rect">
            <a:avLst/>
          </a:prstGeom>
        </p:spPr>
        <p:txBody>
          <a:bodyPr lIns="91111" tIns="45555" rIns="91111" bIns="45555" anchor="b"/>
          <a:lstStyle>
            <a:lvl1pPr algn="l">
              <a:defRPr sz="4499">
                <a:solidFill>
                  <a:srgbClr val="FFFFFF"/>
                </a:solidFill>
                <a:latin typeface="BentonSans Book"/>
                <a:ea typeface="BentonSans Book"/>
                <a:cs typeface="BentonSans Book"/>
                <a:sym typeface="BentonSans"/>
              </a:defRPr>
            </a:lvl1pPr>
          </a:lstStyle>
          <a:p>
            <a:r>
              <a:rPr dirty="0"/>
              <a:t>The only thing constant in life is change.</a:t>
            </a:r>
          </a:p>
        </p:txBody>
      </p:sp>
      <p:sp>
        <p:nvSpPr>
          <p:cNvPr id="18" name="Text Placeholder 13"/>
          <p:cNvSpPr>
            <a:spLocks noGrp="1"/>
          </p:cNvSpPr>
          <p:nvPr>
            <p:ph type="body" sz="quarter" idx="14" hasCustomPrompt="1"/>
          </p:nvPr>
        </p:nvSpPr>
        <p:spPr>
          <a:xfrm>
            <a:off x="439128" y="817787"/>
            <a:ext cx="9808917" cy="903364"/>
          </a:xfrm>
          <a:prstGeom prst="rect">
            <a:avLst/>
          </a:prstGeom>
        </p:spPr>
        <p:txBody>
          <a:bodyPr vert="horz" lIns="91111" tIns="45555" rIns="91111" bIns="45555" anchor="ctr"/>
          <a:lstStyle>
            <a:lvl1pPr marL="0" marR="0" indent="0" algn="l" defTabSz="647695" rtl="0" eaLnBrk="1" fontAlgn="auto" latinLnBrk="0" hangingPunct="1">
              <a:lnSpc>
                <a:spcPct val="100000"/>
              </a:lnSpc>
              <a:spcBef>
                <a:spcPts val="0"/>
              </a:spcBef>
              <a:spcAft>
                <a:spcPts val="0"/>
              </a:spcAft>
              <a:buClrTx/>
              <a:buSzTx/>
              <a:buFontTx/>
              <a:buNone/>
              <a:tabLst/>
              <a:defRPr sz="1499" b="1" cap="all">
                <a:solidFill>
                  <a:schemeClr val="bg1"/>
                </a:solidFill>
                <a:latin typeface="+mj-lt"/>
                <a:cs typeface="BentonSans Book"/>
              </a:defRPr>
            </a:lvl1pPr>
          </a:lstStyle>
          <a:p>
            <a:r>
              <a:rPr lang="en-US" dirty="0"/>
              <a:t>TRANSFORMATIONAL JOURNEY</a:t>
            </a:r>
          </a:p>
        </p:txBody>
      </p:sp>
      <p:sp>
        <p:nvSpPr>
          <p:cNvPr id="13" name="Shape 142"/>
          <p:cNvSpPr>
            <a:spLocks noGrp="1"/>
          </p:cNvSpPr>
          <p:nvPr>
            <p:ph type="subTitle" sz="quarter" idx="1"/>
          </p:nvPr>
        </p:nvSpPr>
        <p:spPr>
          <a:xfrm>
            <a:off x="439127" y="8061330"/>
            <a:ext cx="11401956" cy="1298502"/>
          </a:xfrm>
          <a:prstGeom prst="rect">
            <a:avLst/>
          </a:prstGeom>
        </p:spPr>
        <p:txBody>
          <a:bodyPr lIns="91111" tIns="45555" rIns="91111" bIns="45555"/>
          <a:lstStyle>
            <a:lvl1pPr marL="0" indent="0" algn="l">
              <a:lnSpc>
                <a:spcPct val="140000"/>
              </a:lnSpc>
              <a:buNone/>
              <a:defRPr sz="2399">
                <a:solidFill>
                  <a:srgbClr val="DCDEE0"/>
                </a:solidFill>
                <a:latin typeface="Georgia"/>
                <a:ea typeface="Georgia"/>
                <a:cs typeface="Georgia"/>
                <a:sym typeface="Georgia"/>
              </a:defRPr>
            </a:lvl1pPr>
          </a:lstStyle>
          <a:p>
            <a:r>
              <a:rPr dirty="0"/>
              <a:t>Heraclitus</a:t>
            </a:r>
          </a:p>
        </p:txBody>
      </p:sp>
      <p:sp>
        <p:nvSpPr>
          <p:cNvPr id="28" name="Shape 789"/>
          <p:cNvSpPr/>
          <p:nvPr userDrawn="1"/>
        </p:nvSpPr>
        <p:spPr>
          <a:xfrm>
            <a:off x="555259" y="750129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10" name="Picture 9"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2" name="TextBox 11"/>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Tree>
    <p:extLst>
      <p:ext uri="{BB962C8B-B14F-4D97-AF65-F5344CB8AC3E}">
        <p14:creationId xmlns:p14="http://schemas.microsoft.com/office/powerpoint/2010/main" val="2615736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 Quote Frank Kern">
    <p:spTree>
      <p:nvGrpSpPr>
        <p:cNvPr id="1" name=""/>
        <p:cNvGrpSpPr/>
        <p:nvPr/>
      </p:nvGrpSpPr>
      <p:grpSpPr>
        <a:xfrm>
          <a:off x="0" y="0"/>
          <a:ext cx="0" cy="0"/>
          <a:chOff x="0" y="0"/>
          <a:chExt cx="0" cy="0"/>
        </a:xfrm>
      </p:grpSpPr>
      <p:sp>
        <p:nvSpPr>
          <p:cNvPr id="5" name="Shape 153"/>
          <p:cNvSpPr/>
          <p:nvPr userDrawn="1"/>
        </p:nvSpPr>
        <p:spPr>
          <a:xfrm>
            <a:off x="2" y="1"/>
            <a:ext cx="12991789" cy="9734185"/>
          </a:xfrm>
          <a:prstGeom prst="rect">
            <a:avLst/>
          </a:prstGeom>
          <a:gradFill>
            <a:gsLst>
              <a:gs pos="0">
                <a:srgbClr val="F4791C">
                  <a:alpha val="90258"/>
                </a:srgbClr>
              </a:gs>
              <a:gs pos="79169">
                <a:srgbClr val="F5674B">
                  <a:alpha val="90258"/>
                </a:srgbClr>
              </a:gs>
            </a:gsLst>
            <a:lin ang="6952947"/>
          </a:gradFill>
          <a:ln w="12700">
            <a:miter lim="400000"/>
          </a:ln>
        </p:spPr>
        <p:txBody>
          <a:bodyPr lIns="50629" tIns="50629" rIns="50629" bIns="50629" anchor="ctr"/>
          <a:lstStyle/>
          <a:p>
            <a:pPr>
              <a:defRPr sz="2400">
                <a:solidFill>
                  <a:srgbClr val="FFFFFF"/>
                </a:solidFill>
              </a:defRPr>
            </a:pPr>
            <a:endParaRPr sz="2400"/>
          </a:p>
        </p:txBody>
      </p:sp>
      <p:sp>
        <p:nvSpPr>
          <p:cNvPr id="14" name="Right Triangle 13"/>
          <p:cNvSpPr/>
          <p:nvPr userDrawn="1"/>
        </p:nvSpPr>
        <p:spPr>
          <a:xfrm>
            <a:off x="1" y="7444465"/>
            <a:ext cx="12966700" cy="2282760"/>
          </a:xfrm>
          <a:prstGeom prst="rtTriangle">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lIns="91133" tIns="45566" rIns="91133" bIns="45566" rtlCol="0" anchor="ctr"/>
          <a:lstStyle/>
          <a:p>
            <a:pPr algn="ctr"/>
            <a:endParaRPr lang="en-US" sz="2601"/>
          </a:p>
        </p:txBody>
      </p:sp>
      <p:pic>
        <p:nvPicPr>
          <p:cNvPr id="9" name="pasted-image.pdf"/>
          <p:cNvPicPr>
            <a:picLocks noChangeAspect="1"/>
          </p:cNvPicPr>
          <p:nvPr userDrawn="1"/>
        </p:nvPicPr>
        <p:blipFill>
          <a:blip r:embed="rId2" cstate="email">
            <a:alphaModFix amt="90439"/>
            <a:extLst>
              <a:ext uri="{28A0092B-C50C-407E-A947-70E740481C1C}">
                <a14:useLocalDpi xmlns:a14="http://schemas.microsoft.com/office/drawing/2010/main"/>
              </a:ext>
            </a:extLst>
          </a:blip>
          <a:stretch>
            <a:fillRect/>
          </a:stretch>
        </p:blipFill>
        <p:spPr>
          <a:xfrm>
            <a:off x="520197" y="8346468"/>
            <a:ext cx="2197777" cy="499251"/>
          </a:xfrm>
          <a:prstGeom prst="rect">
            <a:avLst/>
          </a:prstGeom>
          <a:ln w="12700">
            <a:miter lim="400000"/>
          </a:ln>
        </p:spPr>
      </p:pic>
      <p:sp>
        <p:nvSpPr>
          <p:cNvPr id="17" name="Text Placeholder 16"/>
          <p:cNvSpPr>
            <a:spLocks noGrp="1"/>
          </p:cNvSpPr>
          <p:nvPr>
            <p:ph type="body" sz="quarter" idx="10" hasCustomPrompt="1"/>
          </p:nvPr>
        </p:nvSpPr>
        <p:spPr>
          <a:xfrm>
            <a:off x="439127" y="283465"/>
            <a:ext cx="11570264" cy="555471"/>
          </a:xfrm>
          <a:prstGeom prst="rect">
            <a:avLst/>
          </a:prstGeom>
        </p:spPr>
        <p:txBody>
          <a:bodyPr vert="horz" lIns="91111" tIns="45555" rIns="91111" bIns="45555" anchor="b"/>
          <a:lstStyle>
            <a:lvl1pPr marL="0" indent="0">
              <a:buNone/>
              <a:defRPr sz="1500" b="1" cap="all" baseline="0">
                <a:solidFill>
                  <a:schemeClr val="bg1"/>
                </a:solidFill>
                <a:latin typeface="Arial"/>
                <a:cs typeface="Arial"/>
              </a:defRPr>
            </a:lvl1pPr>
          </a:lstStyle>
          <a:p>
            <a:pPr lvl="0"/>
            <a:r>
              <a:rPr lang="en-US" dirty="0"/>
              <a:t>WHO WE ARE</a:t>
            </a:r>
          </a:p>
        </p:txBody>
      </p:sp>
      <p:sp>
        <p:nvSpPr>
          <p:cNvPr id="20" name="Text Placeholder 19"/>
          <p:cNvSpPr>
            <a:spLocks noGrp="1"/>
          </p:cNvSpPr>
          <p:nvPr>
            <p:ph type="body" sz="quarter" idx="11" hasCustomPrompt="1"/>
          </p:nvPr>
        </p:nvSpPr>
        <p:spPr>
          <a:xfrm>
            <a:off x="1803557" y="6358020"/>
            <a:ext cx="10205834" cy="554983"/>
          </a:xfrm>
          <a:prstGeom prst="rect">
            <a:avLst/>
          </a:prstGeom>
        </p:spPr>
        <p:txBody>
          <a:bodyPr vert="horz" lIns="91111" tIns="45555" rIns="91111" bIns="45555" anchor="ctr"/>
          <a:lstStyle>
            <a:lvl1pPr marL="0" marR="0" indent="0" algn="l" defTabSz="648019" rtl="0" eaLnBrk="1" fontAlgn="auto" latinLnBrk="0" hangingPunct="1">
              <a:lnSpc>
                <a:spcPct val="100000"/>
              </a:lnSpc>
              <a:spcBef>
                <a:spcPct val="20000"/>
              </a:spcBef>
              <a:spcAft>
                <a:spcPts val="0"/>
              </a:spcAft>
              <a:buClrTx/>
              <a:buSzTx/>
              <a:buFont typeface="Arial"/>
              <a:buNone/>
              <a:tabLst/>
              <a:defRPr sz="1700">
                <a:solidFill>
                  <a:schemeClr val="bg1"/>
                </a:solidFill>
                <a:latin typeface="Georgia"/>
                <a:cs typeface="Georgia"/>
              </a:defRPr>
            </a:lvl1pPr>
          </a:lstStyle>
          <a:p>
            <a:pPr marL="0" marR="0" lvl="0" indent="0" algn="l" defTabSz="648019" rtl="0" eaLnBrk="1" fontAlgn="auto" latinLnBrk="0" hangingPunct="1">
              <a:lnSpc>
                <a:spcPct val="100000"/>
              </a:lnSpc>
              <a:spcBef>
                <a:spcPct val="20000"/>
              </a:spcBef>
              <a:spcAft>
                <a:spcPts val="0"/>
              </a:spcAft>
              <a:buClrTx/>
              <a:buSzTx/>
              <a:buFont typeface="Arial"/>
              <a:buNone/>
              <a:tabLst/>
              <a:defRPr/>
            </a:pPr>
            <a:r>
              <a:rPr lang="en-US" dirty="0"/>
              <a:t>Aricent CEO</a:t>
            </a:r>
          </a:p>
        </p:txBody>
      </p:sp>
      <p:sp>
        <p:nvSpPr>
          <p:cNvPr id="24" name="Text Placeholder 23"/>
          <p:cNvSpPr>
            <a:spLocks noGrp="1"/>
          </p:cNvSpPr>
          <p:nvPr>
            <p:ph type="body" sz="quarter" idx="13" hasCustomPrompt="1"/>
          </p:nvPr>
        </p:nvSpPr>
        <p:spPr>
          <a:xfrm>
            <a:off x="1803558" y="5979959"/>
            <a:ext cx="10205833" cy="358579"/>
          </a:xfrm>
          <a:prstGeom prst="rect">
            <a:avLst/>
          </a:prstGeom>
        </p:spPr>
        <p:txBody>
          <a:bodyPr vert="horz" lIns="91111" tIns="45555" rIns="91111" bIns="45555" anchor="ctr"/>
          <a:lstStyle>
            <a:lvl1pPr marL="0" marR="0" indent="0" algn="l" defTabSz="648019" rtl="0" eaLnBrk="1" fontAlgn="auto" latinLnBrk="0" hangingPunct="1">
              <a:lnSpc>
                <a:spcPct val="100000"/>
              </a:lnSpc>
              <a:spcBef>
                <a:spcPct val="20000"/>
              </a:spcBef>
              <a:spcAft>
                <a:spcPts val="0"/>
              </a:spcAft>
              <a:buClrTx/>
              <a:buSzTx/>
              <a:buFont typeface="Arial"/>
              <a:buNone/>
              <a:tabLst/>
              <a:defRPr sz="1500" b="1" cap="all">
                <a:solidFill>
                  <a:schemeClr val="tx1"/>
                </a:solidFill>
                <a:latin typeface="Arial"/>
                <a:cs typeface="Arial"/>
              </a:defRPr>
            </a:lvl1pPr>
          </a:lstStyle>
          <a:p>
            <a:pPr marL="0" marR="0" lvl="0" indent="0" algn="l" defTabSz="648019" rtl="0" eaLnBrk="1" fontAlgn="auto" latinLnBrk="0" hangingPunct="1">
              <a:lnSpc>
                <a:spcPct val="100000"/>
              </a:lnSpc>
              <a:spcBef>
                <a:spcPct val="20000"/>
              </a:spcBef>
              <a:spcAft>
                <a:spcPts val="0"/>
              </a:spcAft>
              <a:buClrTx/>
              <a:buSzTx/>
              <a:buFont typeface="Arial"/>
              <a:buNone/>
              <a:tabLst/>
              <a:defRPr/>
            </a:pPr>
            <a:r>
              <a:rPr lang="en-US" dirty="0"/>
              <a:t>FRANK KERN,</a:t>
            </a:r>
          </a:p>
        </p:txBody>
      </p:sp>
      <p:sp>
        <p:nvSpPr>
          <p:cNvPr id="6" name="Text Placeholder 5"/>
          <p:cNvSpPr>
            <a:spLocks noGrp="1"/>
          </p:cNvSpPr>
          <p:nvPr>
            <p:ph type="body" sz="quarter" idx="14" hasCustomPrompt="1"/>
          </p:nvPr>
        </p:nvSpPr>
        <p:spPr>
          <a:xfrm>
            <a:off x="1803558" y="2041525"/>
            <a:ext cx="10205833" cy="3765550"/>
          </a:xfrm>
          <a:prstGeom prst="rect">
            <a:avLst/>
          </a:prstGeom>
        </p:spPr>
        <p:txBody>
          <a:bodyPr/>
          <a:lstStyle>
            <a:lvl1pPr marL="0" marR="0" indent="0" algn="l" defTabSz="648019" rtl="0" eaLnBrk="1" fontAlgn="auto" latinLnBrk="0" hangingPunct="1">
              <a:lnSpc>
                <a:spcPct val="160000"/>
              </a:lnSpc>
              <a:spcBef>
                <a:spcPct val="0"/>
              </a:spcBef>
              <a:spcAft>
                <a:spcPts val="0"/>
              </a:spcAft>
              <a:buClrTx/>
              <a:buSzTx/>
              <a:buFontTx/>
              <a:buNone/>
              <a:tabLst/>
              <a:defRPr sz="2400" baseline="0">
                <a:solidFill>
                  <a:srgbClr val="FFFFFF"/>
                </a:solidFill>
                <a:latin typeface="+mj-lt"/>
                <a:sym typeface="BentonSans"/>
              </a:defRPr>
            </a:lvl1pPr>
          </a:lstStyle>
          <a:p>
            <a:pPr lvl="0"/>
            <a:r>
              <a:rPr lang="en-GB" dirty="0" err="1"/>
              <a:t>Aricent</a:t>
            </a:r>
            <a:r>
              <a:rPr lang="en-GB" dirty="0"/>
              <a:t> is a global design and engineering company innovating for the digital era.</a:t>
            </a:r>
          </a:p>
          <a:p>
            <a:pPr lvl="0"/>
            <a:r>
              <a:rPr lang="en-GB" dirty="0"/>
              <a:t>With more than 12.000 design and engineering talent and over 25 years of experience, we help the world’s leading companies to solve their most important business and technology innovation challenges – from Customer to Chip</a:t>
            </a:r>
          </a:p>
        </p:txBody>
      </p:sp>
      <p:sp>
        <p:nvSpPr>
          <p:cNvPr id="2" name="TextBox 1"/>
          <p:cNvSpPr txBox="1"/>
          <p:nvPr userDrawn="1"/>
        </p:nvSpPr>
        <p:spPr>
          <a:xfrm>
            <a:off x="12009391" y="9006840"/>
            <a:ext cx="767986" cy="461665"/>
          </a:xfrm>
          <a:prstGeom prst="rect">
            <a:avLst/>
          </a:prstGeom>
          <a:ln>
            <a:noFill/>
          </a:ln>
        </p:spPr>
        <p:txBody>
          <a:bodyPr wrap="square" rtlCol="0">
            <a:spAutoFit/>
          </a:bodyPr>
          <a:lstStyle/>
          <a:p>
            <a:pPr marL="0" indent="0"/>
            <a:endParaRPr lang="en-GB" sz="2400" dirty="0">
              <a:latin typeface="+mj-lt"/>
              <a:ea typeface="BentonSans"/>
              <a:cs typeface="BentonSans"/>
              <a:sym typeface="BentonSans"/>
            </a:endParaRPr>
          </a:p>
        </p:txBody>
      </p:sp>
      <p:sp>
        <p:nvSpPr>
          <p:cNvPr id="34" name="TextBox 3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Tree>
    <p:extLst>
      <p:ext uri="{BB962C8B-B14F-4D97-AF65-F5344CB8AC3E}">
        <p14:creationId xmlns:p14="http://schemas.microsoft.com/office/powerpoint/2010/main" val="1811664763"/>
      </p:ext>
    </p:extLst>
  </p:cSld>
  <p:clrMapOvr>
    <a:masterClrMapping/>
  </p:clrMapOvr>
  <p:hf hdr="0" ftr="0" dt="0"/>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4 - Quote Frank Kern">
    <p:spTree>
      <p:nvGrpSpPr>
        <p:cNvPr id="1" name=""/>
        <p:cNvGrpSpPr/>
        <p:nvPr/>
      </p:nvGrpSpPr>
      <p:grpSpPr>
        <a:xfrm>
          <a:off x="0" y="0"/>
          <a:ext cx="0" cy="0"/>
          <a:chOff x="0" y="0"/>
          <a:chExt cx="0" cy="0"/>
        </a:xfrm>
      </p:grpSpPr>
      <p:sp>
        <p:nvSpPr>
          <p:cNvPr id="5" name="Shape 153"/>
          <p:cNvSpPr/>
          <p:nvPr userDrawn="1"/>
        </p:nvSpPr>
        <p:spPr>
          <a:xfrm>
            <a:off x="3" y="3"/>
            <a:ext cx="12991789" cy="9734185"/>
          </a:xfrm>
          <a:prstGeom prst="rect">
            <a:avLst/>
          </a:prstGeom>
          <a:gradFill>
            <a:gsLst>
              <a:gs pos="0">
                <a:srgbClr val="F4791C">
                  <a:alpha val="90258"/>
                </a:srgbClr>
              </a:gs>
              <a:gs pos="79169">
                <a:srgbClr val="F5674B">
                  <a:alpha val="90258"/>
                </a:srgbClr>
              </a:gs>
            </a:gsLst>
            <a:lin ang="6952947"/>
          </a:gradFill>
          <a:ln w="12700">
            <a:miter lim="400000"/>
          </a:ln>
        </p:spPr>
        <p:txBody>
          <a:bodyPr lIns="50604" tIns="50604" rIns="50604" bIns="50604" anchor="ctr"/>
          <a:lstStyle/>
          <a:p>
            <a:pPr>
              <a:defRPr sz="2400">
                <a:solidFill>
                  <a:srgbClr val="FFFFFF"/>
                </a:solidFill>
              </a:defRPr>
            </a:pPr>
            <a:endParaRPr sz="2399">
              <a:solidFill>
                <a:srgbClr val="FFFFFF"/>
              </a:solidFill>
            </a:endParaRPr>
          </a:p>
        </p:txBody>
      </p:sp>
      <p:sp>
        <p:nvSpPr>
          <p:cNvPr id="14" name="Right Triangle 13"/>
          <p:cNvSpPr/>
          <p:nvPr userDrawn="1"/>
        </p:nvSpPr>
        <p:spPr>
          <a:xfrm>
            <a:off x="1" y="7444465"/>
            <a:ext cx="12966700" cy="2282760"/>
          </a:xfrm>
          <a:prstGeom prst="rtTriangle">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lIns="91088" tIns="45544" rIns="91088" bIns="45544" rtlCol="0" anchor="ctr"/>
          <a:lstStyle/>
          <a:p>
            <a:pPr algn="ctr"/>
            <a:endParaRPr lang="en-US" sz="2600">
              <a:solidFill>
                <a:prstClr val="white"/>
              </a:solidFill>
            </a:endParaRPr>
          </a:p>
        </p:txBody>
      </p:sp>
      <p:pic>
        <p:nvPicPr>
          <p:cNvPr id="9" name="pasted-image.pdf"/>
          <p:cNvPicPr>
            <a:picLocks noChangeAspect="1"/>
          </p:cNvPicPr>
          <p:nvPr userDrawn="1"/>
        </p:nvPicPr>
        <p:blipFill>
          <a:blip r:embed="rId2" cstate="email">
            <a:alphaModFix amt="90439"/>
            <a:extLst>
              <a:ext uri="{28A0092B-C50C-407E-A947-70E740481C1C}">
                <a14:useLocalDpi xmlns:a14="http://schemas.microsoft.com/office/drawing/2010/main"/>
              </a:ext>
            </a:extLst>
          </a:blip>
          <a:stretch>
            <a:fillRect/>
          </a:stretch>
        </p:blipFill>
        <p:spPr>
          <a:xfrm>
            <a:off x="520198" y="8346470"/>
            <a:ext cx="2197777" cy="499251"/>
          </a:xfrm>
          <a:prstGeom prst="rect">
            <a:avLst/>
          </a:prstGeom>
          <a:ln w="12700">
            <a:miter lim="400000"/>
          </a:ln>
        </p:spPr>
      </p:pic>
      <p:sp>
        <p:nvSpPr>
          <p:cNvPr id="17" name="Text Placeholder 16"/>
          <p:cNvSpPr>
            <a:spLocks noGrp="1"/>
          </p:cNvSpPr>
          <p:nvPr>
            <p:ph type="body" sz="quarter" idx="10" hasCustomPrompt="1"/>
          </p:nvPr>
        </p:nvSpPr>
        <p:spPr>
          <a:xfrm>
            <a:off x="439127" y="283467"/>
            <a:ext cx="11570264" cy="555471"/>
          </a:xfrm>
          <a:prstGeom prst="rect">
            <a:avLst/>
          </a:prstGeom>
        </p:spPr>
        <p:txBody>
          <a:bodyPr vert="horz" lIns="91111" tIns="45555" rIns="91111" bIns="45555" anchor="b"/>
          <a:lstStyle>
            <a:lvl1pPr marL="0" indent="0">
              <a:buNone/>
              <a:defRPr sz="1499" b="1" cap="all" baseline="0">
                <a:solidFill>
                  <a:schemeClr val="bg1"/>
                </a:solidFill>
                <a:latin typeface="Arial"/>
                <a:cs typeface="Arial"/>
              </a:defRPr>
            </a:lvl1pPr>
          </a:lstStyle>
          <a:p>
            <a:pPr lvl="0"/>
            <a:r>
              <a:rPr lang="en-US" dirty="0"/>
              <a:t>WHO WE ARE</a:t>
            </a:r>
          </a:p>
        </p:txBody>
      </p:sp>
      <p:sp>
        <p:nvSpPr>
          <p:cNvPr id="20" name="Text Placeholder 19"/>
          <p:cNvSpPr>
            <a:spLocks noGrp="1"/>
          </p:cNvSpPr>
          <p:nvPr>
            <p:ph type="body" sz="quarter" idx="11" hasCustomPrompt="1"/>
          </p:nvPr>
        </p:nvSpPr>
        <p:spPr>
          <a:xfrm>
            <a:off x="1803557" y="6358022"/>
            <a:ext cx="10205834" cy="554983"/>
          </a:xfrm>
          <a:prstGeom prst="rect">
            <a:avLst/>
          </a:prstGeom>
        </p:spPr>
        <p:txBody>
          <a:bodyPr vert="horz" lIns="91111" tIns="45555" rIns="91111" bIns="45555" anchor="ctr"/>
          <a:lstStyle>
            <a:lvl1pPr marL="0" marR="0" indent="0" algn="l" defTabSz="647695" rtl="0" eaLnBrk="1" fontAlgn="auto" latinLnBrk="0" hangingPunct="1">
              <a:lnSpc>
                <a:spcPct val="100000"/>
              </a:lnSpc>
              <a:spcBef>
                <a:spcPct val="20000"/>
              </a:spcBef>
              <a:spcAft>
                <a:spcPts val="0"/>
              </a:spcAft>
              <a:buClrTx/>
              <a:buSzTx/>
              <a:buFont typeface="Arial"/>
              <a:buNone/>
              <a:tabLst/>
              <a:defRPr sz="1699">
                <a:solidFill>
                  <a:schemeClr val="bg1"/>
                </a:solidFill>
                <a:latin typeface="Georgia"/>
                <a:cs typeface="Georgia"/>
              </a:defRPr>
            </a:lvl1pPr>
          </a:lstStyle>
          <a:p>
            <a:pPr marL="0" marR="0" lvl="0" indent="0" algn="l" defTabSz="647695" rtl="0" eaLnBrk="1" fontAlgn="auto" latinLnBrk="0" hangingPunct="1">
              <a:lnSpc>
                <a:spcPct val="100000"/>
              </a:lnSpc>
              <a:spcBef>
                <a:spcPct val="20000"/>
              </a:spcBef>
              <a:spcAft>
                <a:spcPts val="0"/>
              </a:spcAft>
              <a:buClrTx/>
              <a:buSzTx/>
              <a:buFont typeface="Arial"/>
              <a:buNone/>
              <a:tabLst/>
              <a:defRPr/>
            </a:pPr>
            <a:r>
              <a:rPr lang="en-US" dirty="0"/>
              <a:t>Aricent CEO</a:t>
            </a:r>
          </a:p>
        </p:txBody>
      </p:sp>
      <p:sp>
        <p:nvSpPr>
          <p:cNvPr id="24" name="Text Placeholder 23"/>
          <p:cNvSpPr>
            <a:spLocks noGrp="1"/>
          </p:cNvSpPr>
          <p:nvPr>
            <p:ph type="body" sz="quarter" idx="13" hasCustomPrompt="1"/>
          </p:nvPr>
        </p:nvSpPr>
        <p:spPr>
          <a:xfrm>
            <a:off x="1803559" y="5979961"/>
            <a:ext cx="10205833" cy="358579"/>
          </a:xfrm>
          <a:prstGeom prst="rect">
            <a:avLst/>
          </a:prstGeom>
        </p:spPr>
        <p:txBody>
          <a:bodyPr vert="horz" lIns="91111" tIns="45555" rIns="91111" bIns="45555" anchor="ctr"/>
          <a:lstStyle>
            <a:lvl1pPr marL="0" marR="0" indent="0" algn="l" defTabSz="647695" rtl="0" eaLnBrk="1" fontAlgn="auto" latinLnBrk="0" hangingPunct="1">
              <a:lnSpc>
                <a:spcPct val="100000"/>
              </a:lnSpc>
              <a:spcBef>
                <a:spcPct val="20000"/>
              </a:spcBef>
              <a:spcAft>
                <a:spcPts val="0"/>
              </a:spcAft>
              <a:buClrTx/>
              <a:buSzTx/>
              <a:buFont typeface="Arial"/>
              <a:buNone/>
              <a:tabLst/>
              <a:defRPr sz="1499" b="1" cap="all">
                <a:solidFill>
                  <a:schemeClr val="tx1"/>
                </a:solidFill>
                <a:latin typeface="Arial"/>
                <a:cs typeface="Arial"/>
              </a:defRPr>
            </a:lvl1pPr>
          </a:lstStyle>
          <a:p>
            <a:pPr marL="0" marR="0" lvl="0" indent="0" algn="l" defTabSz="647695" rtl="0" eaLnBrk="1" fontAlgn="auto" latinLnBrk="0" hangingPunct="1">
              <a:lnSpc>
                <a:spcPct val="100000"/>
              </a:lnSpc>
              <a:spcBef>
                <a:spcPct val="20000"/>
              </a:spcBef>
              <a:spcAft>
                <a:spcPts val="0"/>
              </a:spcAft>
              <a:buClrTx/>
              <a:buSzTx/>
              <a:buFont typeface="Arial"/>
              <a:buNone/>
              <a:tabLst/>
              <a:defRPr/>
            </a:pPr>
            <a:r>
              <a:rPr lang="en-US" dirty="0"/>
              <a:t>FRANK KERN,</a:t>
            </a:r>
          </a:p>
        </p:txBody>
      </p:sp>
      <p:sp>
        <p:nvSpPr>
          <p:cNvPr id="6" name="Text Placeholder 5"/>
          <p:cNvSpPr>
            <a:spLocks noGrp="1"/>
          </p:cNvSpPr>
          <p:nvPr>
            <p:ph type="body" sz="quarter" idx="14" hasCustomPrompt="1"/>
          </p:nvPr>
        </p:nvSpPr>
        <p:spPr>
          <a:xfrm>
            <a:off x="1803559" y="2041525"/>
            <a:ext cx="10205833" cy="3765550"/>
          </a:xfrm>
          <a:prstGeom prst="rect">
            <a:avLst/>
          </a:prstGeom>
        </p:spPr>
        <p:txBody>
          <a:bodyPr/>
          <a:lstStyle>
            <a:lvl1pPr marL="0" marR="0" indent="0" algn="l" defTabSz="647695" rtl="0" eaLnBrk="1" fontAlgn="auto" latinLnBrk="0" hangingPunct="1">
              <a:lnSpc>
                <a:spcPct val="160000"/>
              </a:lnSpc>
              <a:spcBef>
                <a:spcPct val="0"/>
              </a:spcBef>
              <a:spcAft>
                <a:spcPts val="0"/>
              </a:spcAft>
              <a:buClrTx/>
              <a:buSzTx/>
              <a:buFontTx/>
              <a:buNone/>
              <a:tabLst/>
              <a:defRPr sz="2399" baseline="0">
                <a:solidFill>
                  <a:srgbClr val="FFFFFF"/>
                </a:solidFill>
                <a:latin typeface="+mj-lt"/>
                <a:sym typeface="BentonSans"/>
              </a:defRPr>
            </a:lvl1pPr>
          </a:lstStyle>
          <a:p>
            <a:pPr lvl="0"/>
            <a:r>
              <a:rPr lang="en-GB" dirty="0" err="1"/>
              <a:t>Aricent</a:t>
            </a:r>
            <a:r>
              <a:rPr lang="en-GB" dirty="0"/>
              <a:t> is a global design and engineering company innovating for the digital era.</a:t>
            </a:r>
          </a:p>
          <a:p>
            <a:pPr lvl="0"/>
            <a:r>
              <a:rPr lang="en-GB" dirty="0"/>
              <a:t>With more than 12.000 design and engineering talent and over 25 years of experience, we help the world’s leading companies to solve their most important business and technology innovation challenges – from Customer to Chip</a:t>
            </a:r>
          </a:p>
        </p:txBody>
      </p:sp>
      <p:sp>
        <p:nvSpPr>
          <p:cNvPr id="2" name="TextBox 1"/>
          <p:cNvSpPr txBox="1"/>
          <p:nvPr userDrawn="1"/>
        </p:nvSpPr>
        <p:spPr>
          <a:xfrm>
            <a:off x="12009391" y="9006842"/>
            <a:ext cx="767986" cy="461665"/>
          </a:xfrm>
          <a:prstGeom prst="rect">
            <a:avLst/>
          </a:prstGeom>
          <a:ln>
            <a:noFill/>
          </a:ln>
        </p:spPr>
        <p:txBody>
          <a:bodyPr wrap="square" rtlCol="0">
            <a:spAutoFit/>
          </a:bodyPr>
          <a:lstStyle/>
          <a:p>
            <a:endParaRPr lang="en-GB" sz="2399" dirty="0">
              <a:solidFill>
                <a:prstClr val="black"/>
              </a:solidFill>
              <a:latin typeface="Arial"/>
              <a:ea typeface="BentonSans"/>
              <a:cs typeface="BentonSans"/>
              <a:sym typeface="BentonSans"/>
            </a:endParaRPr>
          </a:p>
        </p:txBody>
      </p:sp>
      <p:sp>
        <p:nvSpPr>
          <p:cNvPr id="34" name="TextBox 3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11" name="Rectangle 10"/>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418888658"/>
      </p:ext>
    </p:extLst>
  </p:cSld>
  <p:clrMapOvr>
    <a:masterClrMapping/>
  </p:clrMapOvr>
  <p:hf hdr="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5 - Our Locations - White">
    <p:spTree>
      <p:nvGrpSpPr>
        <p:cNvPr id="1" name=""/>
        <p:cNvGrpSpPr/>
        <p:nvPr/>
      </p:nvGrpSpPr>
      <p:grpSpPr>
        <a:xfrm>
          <a:off x="0" y="0"/>
          <a:ext cx="0" cy="0"/>
          <a:chOff x="0" y="0"/>
          <a:chExt cx="0" cy="0"/>
        </a:xfrm>
      </p:grpSpPr>
      <p:pic>
        <p:nvPicPr>
          <p:cNvPr id="63" name="Picture 62"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pic>
        <p:nvPicPr>
          <p:cNvPr id="3" name="pasted-image.pdf"/>
          <p:cNvPicPr/>
          <p:nvPr userDrawn="1"/>
        </p:nvPicPr>
        <p:blipFill>
          <a:blip r:embed="rId3" cstate="email">
            <a:lum bright="80000"/>
            <a:extLst>
              <a:ext uri="{28A0092B-C50C-407E-A947-70E740481C1C}">
                <a14:useLocalDpi xmlns:a14="http://schemas.microsoft.com/office/drawing/2010/main"/>
              </a:ext>
            </a:extLst>
          </a:blip>
          <a:stretch>
            <a:fillRect/>
          </a:stretch>
        </p:blipFill>
        <p:spPr>
          <a:xfrm>
            <a:off x="353284" y="2776903"/>
            <a:ext cx="12268714" cy="5656790"/>
          </a:xfrm>
          <a:prstGeom prst="rect">
            <a:avLst/>
          </a:prstGeom>
          <a:noFill/>
          <a:ln>
            <a:noFill/>
          </a:ln>
        </p:spPr>
      </p:pic>
      <p:sp>
        <p:nvSpPr>
          <p:cNvPr id="4" name="Shape 732"/>
          <p:cNvSpPr/>
          <p:nvPr userDrawn="1"/>
        </p:nvSpPr>
        <p:spPr>
          <a:xfrm>
            <a:off x="2176094" y="4733027"/>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5" name="Shape 733"/>
          <p:cNvSpPr/>
          <p:nvPr userDrawn="1"/>
        </p:nvSpPr>
        <p:spPr>
          <a:xfrm>
            <a:off x="1493646" y="4629852"/>
            <a:ext cx="1098396" cy="29306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San Jose</a:t>
            </a:r>
          </a:p>
        </p:txBody>
      </p:sp>
      <p:sp>
        <p:nvSpPr>
          <p:cNvPr id="6" name="Shape 734"/>
          <p:cNvSpPr/>
          <p:nvPr userDrawn="1"/>
        </p:nvSpPr>
        <p:spPr>
          <a:xfrm>
            <a:off x="1960380" y="4368921"/>
            <a:ext cx="229254" cy="229142"/>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367EE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7" name="Shape 735"/>
          <p:cNvSpPr/>
          <p:nvPr userDrawn="1"/>
        </p:nvSpPr>
        <p:spPr>
          <a:xfrm>
            <a:off x="989116" y="4317148"/>
            <a:ext cx="1402847" cy="26059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Redwood City</a:t>
            </a:r>
          </a:p>
        </p:txBody>
      </p:sp>
      <p:sp>
        <p:nvSpPr>
          <p:cNvPr id="8" name="Shape 736"/>
          <p:cNvSpPr/>
          <p:nvPr userDrawn="1"/>
        </p:nvSpPr>
        <p:spPr>
          <a:xfrm>
            <a:off x="2940944" y="4882619"/>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9" name="Shape 737"/>
          <p:cNvSpPr/>
          <p:nvPr userDrawn="1"/>
        </p:nvSpPr>
        <p:spPr>
          <a:xfrm>
            <a:off x="1512608" y="4784442"/>
            <a:ext cx="1723868"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a:lnSpc>
                <a:spcPct val="140000"/>
              </a:lnSpc>
              <a:defRPr sz="1800"/>
            </a:pPr>
            <a:r>
              <a:rPr sz="1199" cap="all" dirty="0">
                <a:solidFill>
                  <a:srgbClr val="000000">
                    <a:alpha val="88000"/>
                  </a:srgbClr>
                </a:solidFill>
                <a:latin typeface="Arial"/>
                <a:ea typeface="BentonSans Book"/>
                <a:cs typeface="Arial"/>
                <a:sym typeface="BentonSans"/>
              </a:rPr>
              <a:t>s</a:t>
            </a:r>
            <a:r>
              <a:rPr sz="1199" dirty="0">
                <a:solidFill>
                  <a:srgbClr val="000000">
                    <a:alpha val="88000"/>
                  </a:srgbClr>
                </a:solidFill>
                <a:latin typeface="Arial"/>
                <a:ea typeface="BentonSans Book"/>
                <a:cs typeface="Arial"/>
                <a:sym typeface="BentonSans"/>
              </a:rPr>
              <a:t>an Diego</a:t>
            </a:r>
          </a:p>
        </p:txBody>
      </p:sp>
      <p:sp>
        <p:nvSpPr>
          <p:cNvPr id="10" name="Shape 738"/>
          <p:cNvSpPr/>
          <p:nvPr userDrawn="1"/>
        </p:nvSpPr>
        <p:spPr>
          <a:xfrm>
            <a:off x="9888338" y="5207598"/>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1" name="Shape 739"/>
          <p:cNvSpPr/>
          <p:nvPr userDrawn="1"/>
        </p:nvSpPr>
        <p:spPr>
          <a:xfrm>
            <a:off x="10004993" y="5103443"/>
            <a:ext cx="1723868"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a:lnSpc>
                <a:spcPct val="140000"/>
              </a:lnSpc>
              <a:defRPr sz="1800"/>
            </a:pPr>
            <a:r>
              <a:rPr sz="1199" cap="all" dirty="0">
                <a:solidFill>
                  <a:srgbClr val="000000">
                    <a:alpha val="88000"/>
                  </a:srgbClr>
                </a:solidFill>
                <a:latin typeface="Arial"/>
                <a:ea typeface="BentonSans Book"/>
                <a:cs typeface="Arial"/>
                <a:sym typeface="BentonSans"/>
              </a:rPr>
              <a:t>s</a:t>
            </a:r>
            <a:r>
              <a:rPr sz="1199" dirty="0">
                <a:solidFill>
                  <a:srgbClr val="000000">
                    <a:alpha val="88000"/>
                  </a:srgbClr>
                </a:solidFill>
                <a:latin typeface="Arial"/>
                <a:ea typeface="BentonSans Book"/>
                <a:cs typeface="Arial"/>
                <a:sym typeface="BentonSans"/>
              </a:rPr>
              <a:t>henzhen</a:t>
            </a:r>
          </a:p>
        </p:txBody>
      </p:sp>
      <p:sp>
        <p:nvSpPr>
          <p:cNvPr id="12" name="Shape 740"/>
          <p:cNvSpPr/>
          <p:nvPr userDrawn="1"/>
        </p:nvSpPr>
        <p:spPr>
          <a:xfrm>
            <a:off x="2201924" y="4559778"/>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3" name="Shape 741"/>
          <p:cNvSpPr/>
          <p:nvPr userDrawn="1"/>
        </p:nvSpPr>
        <p:spPr>
          <a:xfrm>
            <a:off x="2327416" y="4453997"/>
            <a:ext cx="1723868"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Lafayette</a:t>
            </a:r>
          </a:p>
        </p:txBody>
      </p:sp>
      <p:sp>
        <p:nvSpPr>
          <p:cNvPr id="14" name="Shape 742"/>
          <p:cNvSpPr/>
          <p:nvPr userDrawn="1"/>
        </p:nvSpPr>
        <p:spPr>
          <a:xfrm>
            <a:off x="3160550" y="4582412"/>
            <a:ext cx="838133"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Dallas</a:t>
            </a:r>
          </a:p>
        </p:txBody>
      </p:sp>
      <p:sp>
        <p:nvSpPr>
          <p:cNvPr id="15" name="Shape 743"/>
          <p:cNvSpPr/>
          <p:nvPr userDrawn="1"/>
        </p:nvSpPr>
        <p:spPr>
          <a:xfrm>
            <a:off x="3049864" y="4743366"/>
            <a:ext cx="172386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Austin</a:t>
            </a:r>
          </a:p>
        </p:txBody>
      </p:sp>
      <p:sp>
        <p:nvSpPr>
          <p:cNvPr id="16" name="Shape 744"/>
          <p:cNvSpPr/>
          <p:nvPr userDrawn="1"/>
        </p:nvSpPr>
        <p:spPr>
          <a:xfrm>
            <a:off x="2055551" y="4605555"/>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7" name="Shape 745"/>
          <p:cNvSpPr/>
          <p:nvPr userDrawn="1"/>
        </p:nvSpPr>
        <p:spPr>
          <a:xfrm>
            <a:off x="1027261" y="4499608"/>
            <a:ext cx="1098396" cy="26059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San Francisco</a:t>
            </a:r>
          </a:p>
        </p:txBody>
      </p:sp>
      <p:sp>
        <p:nvSpPr>
          <p:cNvPr id="18" name="Shape 746"/>
          <p:cNvSpPr/>
          <p:nvPr userDrawn="1"/>
        </p:nvSpPr>
        <p:spPr>
          <a:xfrm>
            <a:off x="2201436" y="4107400"/>
            <a:ext cx="1098397" cy="27592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Seattle</a:t>
            </a:r>
          </a:p>
        </p:txBody>
      </p:sp>
      <p:sp>
        <p:nvSpPr>
          <p:cNvPr id="19" name="Shape 747"/>
          <p:cNvSpPr/>
          <p:nvPr userDrawn="1"/>
        </p:nvSpPr>
        <p:spPr>
          <a:xfrm>
            <a:off x="3005098" y="4691496"/>
            <a:ext cx="7779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20" name="Shape 748"/>
          <p:cNvSpPr/>
          <p:nvPr userDrawn="1"/>
        </p:nvSpPr>
        <p:spPr>
          <a:xfrm>
            <a:off x="2067525" y="4225120"/>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21" name="Shape 749"/>
          <p:cNvSpPr/>
          <p:nvPr userDrawn="1"/>
        </p:nvSpPr>
        <p:spPr>
          <a:xfrm>
            <a:off x="3838226" y="4225780"/>
            <a:ext cx="921945"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New York</a:t>
            </a:r>
          </a:p>
        </p:txBody>
      </p:sp>
      <p:sp>
        <p:nvSpPr>
          <p:cNvPr id="22" name="Shape 750"/>
          <p:cNvSpPr/>
          <p:nvPr userDrawn="1"/>
        </p:nvSpPr>
        <p:spPr>
          <a:xfrm>
            <a:off x="3716454" y="4340927"/>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23" name="Shape 751"/>
          <p:cNvSpPr/>
          <p:nvPr userDrawn="1"/>
        </p:nvSpPr>
        <p:spPr>
          <a:xfrm>
            <a:off x="2940944" y="4812497"/>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sz="2400">
                <a:solidFill>
                  <a:srgbClr val="FFFFFF"/>
                </a:solidFill>
              </a:defRPr>
            </a:lvl1pPr>
          </a:lstStyle>
          <a:p>
            <a:pPr>
              <a:defRPr sz="1800">
                <a:solidFill>
                  <a:srgbClr val="000000"/>
                </a:solidFill>
              </a:defRPr>
            </a:pPr>
            <a:endParaRPr sz="2399" dirty="0">
              <a:latin typeface="Arial"/>
              <a:cs typeface="Arial"/>
            </a:endParaRPr>
          </a:p>
        </p:txBody>
      </p:sp>
      <p:sp>
        <p:nvSpPr>
          <p:cNvPr id="24" name="Shape 752"/>
          <p:cNvSpPr/>
          <p:nvPr userDrawn="1"/>
        </p:nvSpPr>
        <p:spPr>
          <a:xfrm>
            <a:off x="2244189" y="4836926"/>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25" name="Shape 753"/>
          <p:cNvSpPr/>
          <p:nvPr userDrawn="1"/>
        </p:nvSpPr>
        <p:spPr>
          <a:xfrm>
            <a:off x="6594531" y="3751287"/>
            <a:ext cx="99727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Amsterdam</a:t>
            </a:r>
          </a:p>
        </p:txBody>
      </p:sp>
      <p:sp>
        <p:nvSpPr>
          <p:cNvPr id="26" name="Shape 754"/>
          <p:cNvSpPr/>
          <p:nvPr userDrawn="1"/>
        </p:nvSpPr>
        <p:spPr>
          <a:xfrm>
            <a:off x="6460918" y="3854595"/>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27" name="Shape 755"/>
          <p:cNvSpPr/>
          <p:nvPr userDrawn="1"/>
        </p:nvSpPr>
        <p:spPr>
          <a:xfrm>
            <a:off x="6130421" y="4049828"/>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28" name="Shape 756"/>
          <p:cNvSpPr/>
          <p:nvPr userDrawn="1"/>
        </p:nvSpPr>
        <p:spPr>
          <a:xfrm>
            <a:off x="4995562" y="3956540"/>
            <a:ext cx="1098397"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London</a:t>
            </a:r>
          </a:p>
        </p:txBody>
      </p:sp>
      <p:sp>
        <p:nvSpPr>
          <p:cNvPr id="29" name="Shape 757"/>
          <p:cNvSpPr/>
          <p:nvPr userDrawn="1"/>
        </p:nvSpPr>
        <p:spPr>
          <a:xfrm>
            <a:off x="6759645" y="4087913"/>
            <a:ext cx="99727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Munich</a:t>
            </a:r>
          </a:p>
        </p:txBody>
      </p:sp>
      <p:sp>
        <p:nvSpPr>
          <p:cNvPr id="30" name="Shape 758"/>
          <p:cNvSpPr/>
          <p:nvPr userDrawn="1"/>
        </p:nvSpPr>
        <p:spPr>
          <a:xfrm>
            <a:off x="6638698" y="4197140"/>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31" name="Shape 759"/>
          <p:cNvSpPr/>
          <p:nvPr userDrawn="1"/>
        </p:nvSpPr>
        <p:spPr>
          <a:xfrm>
            <a:off x="6522095" y="4351540"/>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32" name="Shape 760"/>
          <p:cNvSpPr/>
          <p:nvPr userDrawn="1"/>
        </p:nvSpPr>
        <p:spPr>
          <a:xfrm>
            <a:off x="6637667" y="4246418"/>
            <a:ext cx="525751"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Milan</a:t>
            </a:r>
          </a:p>
        </p:txBody>
      </p:sp>
      <p:sp>
        <p:nvSpPr>
          <p:cNvPr id="33" name="Shape 761"/>
          <p:cNvSpPr/>
          <p:nvPr userDrawn="1"/>
        </p:nvSpPr>
        <p:spPr>
          <a:xfrm>
            <a:off x="6029353" y="3883902"/>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34" name="Shape 762"/>
          <p:cNvSpPr/>
          <p:nvPr userDrawn="1"/>
        </p:nvSpPr>
        <p:spPr>
          <a:xfrm>
            <a:off x="4888574" y="3778778"/>
            <a:ext cx="1098396"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Newbury</a:t>
            </a:r>
          </a:p>
        </p:txBody>
      </p:sp>
      <p:sp>
        <p:nvSpPr>
          <p:cNvPr id="35" name="Shape 763"/>
          <p:cNvSpPr/>
          <p:nvPr userDrawn="1"/>
        </p:nvSpPr>
        <p:spPr>
          <a:xfrm>
            <a:off x="6336855" y="4218549"/>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36" name="Shape 764"/>
          <p:cNvSpPr/>
          <p:nvPr userDrawn="1"/>
        </p:nvSpPr>
        <p:spPr>
          <a:xfrm>
            <a:off x="5204692" y="4113025"/>
            <a:ext cx="1098396"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Namur</a:t>
            </a:r>
          </a:p>
        </p:txBody>
      </p:sp>
      <p:sp>
        <p:nvSpPr>
          <p:cNvPr id="37" name="Shape 765"/>
          <p:cNvSpPr/>
          <p:nvPr userDrawn="1"/>
        </p:nvSpPr>
        <p:spPr>
          <a:xfrm>
            <a:off x="6522095" y="4011452"/>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38" name="Shape 766"/>
          <p:cNvSpPr/>
          <p:nvPr userDrawn="1"/>
        </p:nvSpPr>
        <p:spPr>
          <a:xfrm>
            <a:off x="6653963" y="3899846"/>
            <a:ext cx="1098396" cy="26468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Nuremberg</a:t>
            </a:r>
          </a:p>
        </p:txBody>
      </p:sp>
      <p:sp>
        <p:nvSpPr>
          <p:cNvPr id="39" name="Shape 767"/>
          <p:cNvSpPr/>
          <p:nvPr userDrawn="1"/>
        </p:nvSpPr>
        <p:spPr>
          <a:xfrm>
            <a:off x="8697752" y="5289826"/>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40" name="Shape 768"/>
          <p:cNvSpPr/>
          <p:nvPr userDrawn="1"/>
        </p:nvSpPr>
        <p:spPr>
          <a:xfrm>
            <a:off x="8832245" y="5193905"/>
            <a:ext cx="1076650"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Gurgaon</a:t>
            </a:r>
          </a:p>
        </p:txBody>
      </p:sp>
      <p:sp>
        <p:nvSpPr>
          <p:cNvPr id="41" name="Shape 769"/>
          <p:cNvSpPr/>
          <p:nvPr userDrawn="1"/>
        </p:nvSpPr>
        <p:spPr>
          <a:xfrm>
            <a:off x="8755148" y="5453319"/>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42" name="Shape 770"/>
          <p:cNvSpPr/>
          <p:nvPr userDrawn="1"/>
        </p:nvSpPr>
        <p:spPr>
          <a:xfrm>
            <a:off x="7378016" y="5360031"/>
            <a:ext cx="1334750"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err="1">
                <a:latin typeface="Arial"/>
                <a:ea typeface="BentonSans Book"/>
                <a:cs typeface="Arial"/>
              </a:rPr>
              <a:t>Hy</a:t>
            </a:r>
            <a:r>
              <a:rPr lang="nl-NL" sz="1199" dirty="0" err="1">
                <a:latin typeface="Arial"/>
                <a:ea typeface="BentonSans Book"/>
                <a:cs typeface="Arial"/>
              </a:rPr>
              <a:t>derabad</a:t>
            </a:r>
            <a:endParaRPr sz="1199" dirty="0">
              <a:latin typeface="Arial"/>
              <a:ea typeface="BentonSans Book"/>
              <a:cs typeface="Arial"/>
            </a:endParaRPr>
          </a:p>
        </p:txBody>
      </p:sp>
      <p:sp>
        <p:nvSpPr>
          <p:cNvPr id="43" name="Shape 771"/>
          <p:cNvSpPr/>
          <p:nvPr userDrawn="1"/>
        </p:nvSpPr>
        <p:spPr>
          <a:xfrm>
            <a:off x="8817769" y="5668641"/>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44" name="Shape 772"/>
          <p:cNvSpPr/>
          <p:nvPr userDrawn="1"/>
        </p:nvSpPr>
        <p:spPr>
          <a:xfrm>
            <a:off x="8952185" y="5576322"/>
            <a:ext cx="1723868"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Chennai</a:t>
            </a:r>
          </a:p>
        </p:txBody>
      </p:sp>
      <p:sp>
        <p:nvSpPr>
          <p:cNvPr id="45" name="Shape 773"/>
          <p:cNvSpPr/>
          <p:nvPr userDrawn="1"/>
        </p:nvSpPr>
        <p:spPr>
          <a:xfrm>
            <a:off x="8700491" y="5667983"/>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46" name="Shape 774"/>
          <p:cNvSpPr/>
          <p:nvPr userDrawn="1"/>
        </p:nvSpPr>
        <p:spPr>
          <a:xfrm>
            <a:off x="7341121" y="5568779"/>
            <a:ext cx="1334750"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Bangalore</a:t>
            </a:r>
          </a:p>
        </p:txBody>
      </p:sp>
      <p:sp>
        <p:nvSpPr>
          <p:cNvPr id="47" name="Shape 775"/>
          <p:cNvSpPr/>
          <p:nvPr userDrawn="1"/>
        </p:nvSpPr>
        <p:spPr>
          <a:xfrm>
            <a:off x="9710488" y="5865754"/>
            <a:ext cx="99727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Singapore</a:t>
            </a:r>
          </a:p>
        </p:txBody>
      </p:sp>
      <p:sp>
        <p:nvSpPr>
          <p:cNvPr id="48" name="Shape 776"/>
          <p:cNvSpPr/>
          <p:nvPr userDrawn="1"/>
        </p:nvSpPr>
        <p:spPr>
          <a:xfrm>
            <a:off x="9595460" y="5969063"/>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49" name="Shape 777"/>
          <p:cNvSpPr/>
          <p:nvPr userDrawn="1"/>
        </p:nvSpPr>
        <p:spPr>
          <a:xfrm>
            <a:off x="9792803" y="5469014"/>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50" name="Shape 778"/>
          <p:cNvSpPr/>
          <p:nvPr userDrawn="1"/>
        </p:nvSpPr>
        <p:spPr>
          <a:xfrm>
            <a:off x="9903538" y="5364856"/>
            <a:ext cx="1723868"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Ho Chi Minh</a:t>
            </a:r>
          </a:p>
        </p:txBody>
      </p:sp>
      <p:sp>
        <p:nvSpPr>
          <p:cNvPr id="51" name="Shape 779"/>
          <p:cNvSpPr/>
          <p:nvPr userDrawn="1"/>
        </p:nvSpPr>
        <p:spPr>
          <a:xfrm>
            <a:off x="10174170" y="4952420"/>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52" name="Shape 780"/>
          <p:cNvSpPr/>
          <p:nvPr userDrawn="1"/>
        </p:nvSpPr>
        <p:spPr>
          <a:xfrm>
            <a:off x="10302666" y="4842340"/>
            <a:ext cx="1723868" cy="30326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Shanghai</a:t>
            </a:r>
          </a:p>
        </p:txBody>
      </p:sp>
      <p:sp>
        <p:nvSpPr>
          <p:cNvPr id="53" name="Shape 781"/>
          <p:cNvSpPr/>
          <p:nvPr userDrawn="1"/>
        </p:nvSpPr>
        <p:spPr>
          <a:xfrm>
            <a:off x="939578" y="7645994"/>
            <a:ext cx="229254" cy="229142"/>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367EEB"/>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54" name="Shape 782"/>
          <p:cNvSpPr/>
          <p:nvPr userDrawn="1"/>
        </p:nvSpPr>
        <p:spPr>
          <a:xfrm>
            <a:off x="1202303" y="7620073"/>
            <a:ext cx="1402847" cy="26059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Headquarters</a:t>
            </a:r>
          </a:p>
        </p:txBody>
      </p:sp>
      <p:sp>
        <p:nvSpPr>
          <p:cNvPr id="55" name="Shape 783"/>
          <p:cNvSpPr/>
          <p:nvPr userDrawn="1"/>
        </p:nvSpPr>
        <p:spPr>
          <a:xfrm>
            <a:off x="1202302" y="7930154"/>
            <a:ext cx="1835620" cy="28757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Engineering centers</a:t>
            </a:r>
          </a:p>
        </p:txBody>
      </p:sp>
      <p:sp>
        <p:nvSpPr>
          <p:cNvPr id="56" name="Shape 784"/>
          <p:cNvSpPr/>
          <p:nvPr userDrawn="1"/>
        </p:nvSpPr>
        <p:spPr>
          <a:xfrm>
            <a:off x="1083258" y="8038565"/>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57" name="Shape 785"/>
          <p:cNvSpPr/>
          <p:nvPr userDrawn="1"/>
        </p:nvSpPr>
        <p:spPr>
          <a:xfrm>
            <a:off x="1202302" y="8214873"/>
            <a:ext cx="99727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frog studios </a:t>
            </a:r>
          </a:p>
        </p:txBody>
      </p:sp>
      <p:sp>
        <p:nvSpPr>
          <p:cNvPr id="58" name="Shape 786"/>
          <p:cNvSpPr/>
          <p:nvPr userDrawn="1"/>
        </p:nvSpPr>
        <p:spPr>
          <a:xfrm>
            <a:off x="1083258" y="8323279"/>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60" name="Shape 788"/>
          <p:cNvSpPr/>
          <p:nvPr userDrawn="1"/>
        </p:nvSpPr>
        <p:spPr>
          <a:xfrm>
            <a:off x="533515" y="374846"/>
            <a:ext cx="11830858" cy="1128324"/>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normAutofit/>
          </a:bodyPr>
          <a:lstStyle/>
          <a:p>
            <a:pPr>
              <a:lnSpc>
                <a:spcPct val="130000"/>
              </a:lnSpc>
              <a:defRPr sz="1800"/>
            </a:pPr>
            <a:r>
              <a:rPr sz="2999" dirty="0">
                <a:solidFill>
                  <a:prstClr val="black"/>
                </a:solidFill>
                <a:latin typeface="Arial"/>
                <a:ea typeface="BentonSans Book"/>
                <a:cs typeface="BentonSans Book"/>
                <a:sym typeface="BentonSans Book"/>
              </a:rPr>
              <a:t>Our </a:t>
            </a:r>
            <a:r>
              <a:rPr sz="2999" b="1" dirty="0">
                <a:solidFill>
                  <a:srgbClr val="EB8024"/>
                </a:solidFill>
                <a:latin typeface="Arial"/>
                <a:ea typeface="BentonSans Book"/>
                <a:cs typeface="BentonSans Book"/>
                <a:sym typeface="BentonSans"/>
              </a:rPr>
              <a:t>Locations</a:t>
            </a:r>
          </a:p>
        </p:txBody>
      </p:sp>
      <p:sp>
        <p:nvSpPr>
          <p:cNvPr id="67" name="Shape 789"/>
          <p:cNvSpPr/>
          <p:nvPr userDrawn="1"/>
        </p:nvSpPr>
        <p:spPr>
          <a:xfrm>
            <a:off x="555259" y="1735028"/>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62" name="TextBox 61"/>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64" name="Rectangle 63"/>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5757073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6 - Our Locations - Orange">
    <p:spTree>
      <p:nvGrpSpPr>
        <p:cNvPr id="1" name=""/>
        <p:cNvGrpSpPr/>
        <p:nvPr/>
      </p:nvGrpSpPr>
      <p:grpSpPr>
        <a:xfrm>
          <a:off x="0" y="0"/>
          <a:ext cx="0" cy="0"/>
          <a:chOff x="0" y="0"/>
          <a:chExt cx="0" cy="0"/>
        </a:xfrm>
      </p:grpSpPr>
      <p:sp>
        <p:nvSpPr>
          <p:cNvPr id="3" name="Shape 792"/>
          <p:cNvSpPr/>
          <p:nvPr userDrawn="1"/>
        </p:nvSpPr>
        <p:spPr>
          <a:xfrm>
            <a:off x="-8234" y="0"/>
            <a:ext cx="12974934" cy="9746613"/>
          </a:xfrm>
          <a:prstGeom prst="rect">
            <a:avLst/>
          </a:prstGeom>
          <a:gradFill>
            <a:gsLst>
              <a:gs pos="0">
                <a:srgbClr val="F4791C"/>
              </a:gs>
              <a:gs pos="100000">
                <a:srgbClr val="F5674B"/>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4" name="pasted-image.pdf"/>
          <p:cNvPicPr/>
          <p:nvPr userDrawn="1"/>
        </p:nvPicPr>
        <p:blipFill>
          <a:blip r:embed="rId2" cstate="email">
            <a:alphaModFix amt="8072"/>
            <a:extLst>
              <a:ext uri="{28A0092B-C50C-407E-A947-70E740481C1C}">
                <a14:useLocalDpi xmlns:a14="http://schemas.microsoft.com/office/drawing/2010/main"/>
              </a:ext>
            </a:extLst>
          </a:blip>
          <a:stretch>
            <a:fillRect/>
          </a:stretch>
        </p:blipFill>
        <p:spPr>
          <a:xfrm>
            <a:off x="353284" y="2782824"/>
            <a:ext cx="12260134" cy="5659163"/>
          </a:xfrm>
          <a:prstGeom prst="rect">
            <a:avLst/>
          </a:prstGeom>
          <a:ln w="12700">
            <a:miter lim="400000"/>
          </a:ln>
        </p:spPr>
      </p:pic>
      <p:sp>
        <p:nvSpPr>
          <p:cNvPr id="6" name="Shape 795"/>
          <p:cNvSpPr/>
          <p:nvPr userDrawn="1"/>
        </p:nvSpPr>
        <p:spPr>
          <a:xfrm>
            <a:off x="549971" y="171515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8" name="Shape 797"/>
          <p:cNvSpPr/>
          <p:nvPr userDrawn="1"/>
        </p:nvSpPr>
        <p:spPr>
          <a:xfrm>
            <a:off x="530612" y="898824"/>
            <a:ext cx="4119992" cy="592829"/>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normAutofit lnSpcReduction="10000"/>
          </a:bodyPr>
          <a:lstStyle/>
          <a:p>
            <a:pPr>
              <a:lnSpc>
                <a:spcPct val="130000"/>
              </a:lnSpc>
              <a:defRPr sz="1800"/>
            </a:pPr>
            <a:r>
              <a:rPr sz="2999" dirty="0">
                <a:solidFill>
                  <a:srgbClr val="FFFFFF"/>
                </a:solidFill>
                <a:latin typeface="Arial"/>
                <a:ea typeface="BentonSans Book"/>
                <a:cs typeface="BentonSans Book"/>
                <a:sym typeface="BentonSans Book"/>
              </a:rPr>
              <a:t>Our </a:t>
            </a:r>
            <a:r>
              <a:rPr sz="2999" b="1" dirty="0">
                <a:solidFill>
                  <a:srgbClr val="FFFFFF"/>
                </a:solidFill>
                <a:latin typeface="Arial"/>
                <a:ea typeface="BentonSans Book"/>
                <a:cs typeface="BentonSans Book"/>
                <a:sym typeface="BentonSans"/>
              </a:rPr>
              <a:t>Locations</a:t>
            </a:r>
          </a:p>
        </p:txBody>
      </p:sp>
      <p:pic>
        <p:nvPicPr>
          <p:cNvPr id="64" name="Picture 63"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66" name="TextBox 65"/>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65" name="Shape 732"/>
          <p:cNvSpPr/>
          <p:nvPr userDrawn="1"/>
        </p:nvSpPr>
        <p:spPr>
          <a:xfrm>
            <a:off x="2176094" y="4733027"/>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67" name="Shape 733"/>
          <p:cNvSpPr/>
          <p:nvPr userDrawn="1"/>
        </p:nvSpPr>
        <p:spPr>
          <a:xfrm>
            <a:off x="1493646" y="4629852"/>
            <a:ext cx="1098396" cy="29306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San Jose</a:t>
            </a:r>
          </a:p>
        </p:txBody>
      </p:sp>
      <p:sp>
        <p:nvSpPr>
          <p:cNvPr id="68" name="Shape 734"/>
          <p:cNvSpPr/>
          <p:nvPr userDrawn="1"/>
        </p:nvSpPr>
        <p:spPr>
          <a:xfrm>
            <a:off x="1960380" y="4368921"/>
            <a:ext cx="229254" cy="229142"/>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367EE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69" name="Shape 735"/>
          <p:cNvSpPr/>
          <p:nvPr userDrawn="1"/>
        </p:nvSpPr>
        <p:spPr>
          <a:xfrm>
            <a:off x="989116" y="4317148"/>
            <a:ext cx="1402847" cy="26059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Redwood City</a:t>
            </a:r>
          </a:p>
        </p:txBody>
      </p:sp>
      <p:sp>
        <p:nvSpPr>
          <p:cNvPr id="70" name="Shape 736"/>
          <p:cNvSpPr/>
          <p:nvPr userDrawn="1"/>
        </p:nvSpPr>
        <p:spPr>
          <a:xfrm>
            <a:off x="2940944" y="4882619"/>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71" name="Shape 737"/>
          <p:cNvSpPr/>
          <p:nvPr userDrawn="1"/>
        </p:nvSpPr>
        <p:spPr>
          <a:xfrm>
            <a:off x="1512608" y="4784442"/>
            <a:ext cx="1723868"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a:lnSpc>
                <a:spcPct val="140000"/>
              </a:lnSpc>
              <a:defRPr sz="1800"/>
            </a:pPr>
            <a:r>
              <a:rPr sz="1199" cap="all" dirty="0">
                <a:solidFill>
                  <a:srgbClr val="000000">
                    <a:alpha val="88000"/>
                  </a:srgbClr>
                </a:solidFill>
                <a:latin typeface="Arial"/>
                <a:ea typeface="BentonSans Book"/>
                <a:cs typeface="Arial"/>
                <a:sym typeface="BentonSans"/>
              </a:rPr>
              <a:t>s</a:t>
            </a:r>
            <a:r>
              <a:rPr sz="1199" dirty="0">
                <a:solidFill>
                  <a:srgbClr val="000000">
                    <a:alpha val="88000"/>
                  </a:srgbClr>
                </a:solidFill>
                <a:latin typeface="Arial"/>
                <a:ea typeface="BentonSans Book"/>
                <a:cs typeface="Arial"/>
                <a:sym typeface="BentonSans"/>
              </a:rPr>
              <a:t>an Diego</a:t>
            </a:r>
          </a:p>
        </p:txBody>
      </p:sp>
      <p:sp>
        <p:nvSpPr>
          <p:cNvPr id="72" name="Shape 738"/>
          <p:cNvSpPr/>
          <p:nvPr userDrawn="1"/>
        </p:nvSpPr>
        <p:spPr>
          <a:xfrm>
            <a:off x="9888338" y="5207598"/>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73" name="Shape 739"/>
          <p:cNvSpPr/>
          <p:nvPr userDrawn="1"/>
        </p:nvSpPr>
        <p:spPr>
          <a:xfrm>
            <a:off x="10004993" y="5103443"/>
            <a:ext cx="1723868"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a:lnSpc>
                <a:spcPct val="140000"/>
              </a:lnSpc>
              <a:defRPr sz="1800"/>
            </a:pPr>
            <a:r>
              <a:rPr sz="1199" cap="all" dirty="0">
                <a:solidFill>
                  <a:srgbClr val="000000">
                    <a:alpha val="88000"/>
                  </a:srgbClr>
                </a:solidFill>
                <a:latin typeface="Arial"/>
                <a:ea typeface="BentonSans Book"/>
                <a:cs typeface="Arial"/>
                <a:sym typeface="BentonSans"/>
              </a:rPr>
              <a:t>s</a:t>
            </a:r>
            <a:r>
              <a:rPr sz="1199" dirty="0">
                <a:solidFill>
                  <a:srgbClr val="000000">
                    <a:alpha val="88000"/>
                  </a:srgbClr>
                </a:solidFill>
                <a:latin typeface="Arial"/>
                <a:ea typeface="BentonSans Book"/>
                <a:cs typeface="Arial"/>
                <a:sym typeface="BentonSans"/>
              </a:rPr>
              <a:t>henzhen</a:t>
            </a:r>
          </a:p>
        </p:txBody>
      </p:sp>
      <p:sp>
        <p:nvSpPr>
          <p:cNvPr id="74" name="Shape 740"/>
          <p:cNvSpPr/>
          <p:nvPr userDrawn="1"/>
        </p:nvSpPr>
        <p:spPr>
          <a:xfrm>
            <a:off x="2201924" y="4559778"/>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75" name="Shape 741"/>
          <p:cNvSpPr/>
          <p:nvPr userDrawn="1"/>
        </p:nvSpPr>
        <p:spPr>
          <a:xfrm>
            <a:off x="2327416" y="4453997"/>
            <a:ext cx="1723868"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Lafayette</a:t>
            </a:r>
          </a:p>
        </p:txBody>
      </p:sp>
      <p:sp>
        <p:nvSpPr>
          <p:cNvPr id="76" name="Shape 742"/>
          <p:cNvSpPr/>
          <p:nvPr userDrawn="1"/>
        </p:nvSpPr>
        <p:spPr>
          <a:xfrm>
            <a:off x="3160550" y="4582412"/>
            <a:ext cx="838133"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Dallas</a:t>
            </a:r>
          </a:p>
        </p:txBody>
      </p:sp>
      <p:sp>
        <p:nvSpPr>
          <p:cNvPr id="77" name="Shape 743"/>
          <p:cNvSpPr/>
          <p:nvPr userDrawn="1"/>
        </p:nvSpPr>
        <p:spPr>
          <a:xfrm>
            <a:off x="3049864" y="4743366"/>
            <a:ext cx="172386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Austin</a:t>
            </a:r>
          </a:p>
        </p:txBody>
      </p:sp>
      <p:sp>
        <p:nvSpPr>
          <p:cNvPr id="78" name="Shape 744"/>
          <p:cNvSpPr/>
          <p:nvPr userDrawn="1"/>
        </p:nvSpPr>
        <p:spPr>
          <a:xfrm>
            <a:off x="2055551" y="4605555"/>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79" name="Shape 745"/>
          <p:cNvSpPr/>
          <p:nvPr userDrawn="1"/>
        </p:nvSpPr>
        <p:spPr>
          <a:xfrm>
            <a:off x="1027261" y="4499608"/>
            <a:ext cx="1098396" cy="26059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San Francisco</a:t>
            </a:r>
          </a:p>
        </p:txBody>
      </p:sp>
      <p:sp>
        <p:nvSpPr>
          <p:cNvPr id="80" name="Shape 746"/>
          <p:cNvSpPr/>
          <p:nvPr userDrawn="1"/>
        </p:nvSpPr>
        <p:spPr>
          <a:xfrm>
            <a:off x="2201436" y="4107400"/>
            <a:ext cx="1098397" cy="27592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Seattle</a:t>
            </a:r>
          </a:p>
        </p:txBody>
      </p:sp>
      <p:sp>
        <p:nvSpPr>
          <p:cNvPr id="81" name="Shape 747"/>
          <p:cNvSpPr/>
          <p:nvPr userDrawn="1"/>
        </p:nvSpPr>
        <p:spPr>
          <a:xfrm>
            <a:off x="3005098" y="4691496"/>
            <a:ext cx="7779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82" name="Shape 748"/>
          <p:cNvSpPr/>
          <p:nvPr userDrawn="1"/>
        </p:nvSpPr>
        <p:spPr>
          <a:xfrm>
            <a:off x="2067525" y="4225120"/>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83" name="Shape 749"/>
          <p:cNvSpPr/>
          <p:nvPr userDrawn="1"/>
        </p:nvSpPr>
        <p:spPr>
          <a:xfrm>
            <a:off x="3838226" y="4225780"/>
            <a:ext cx="921945"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New York</a:t>
            </a:r>
          </a:p>
        </p:txBody>
      </p:sp>
      <p:sp>
        <p:nvSpPr>
          <p:cNvPr id="84" name="Shape 750"/>
          <p:cNvSpPr/>
          <p:nvPr userDrawn="1"/>
        </p:nvSpPr>
        <p:spPr>
          <a:xfrm>
            <a:off x="3716454" y="4340927"/>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85" name="Shape 751"/>
          <p:cNvSpPr/>
          <p:nvPr userDrawn="1"/>
        </p:nvSpPr>
        <p:spPr>
          <a:xfrm>
            <a:off x="2940944" y="4812497"/>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sz="2400">
                <a:solidFill>
                  <a:srgbClr val="FFFFFF"/>
                </a:solidFill>
              </a:defRPr>
            </a:lvl1pPr>
          </a:lstStyle>
          <a:p>
            <a:pPr>
              <a:defRPr sz="1800">
                <a:solidFill>
                  <a:srgbClr val="000000"/>
                </a:solidFill>
              </a:defRPr>
            </a:pPr>
            <a:endParaRPr sz="2399" dirty="0">
              <a:latin typeface="Arial"/>
              <a:cs typeface="Arial"/>
            </a:endParaRPr>
          </a:p>
        </p:txBody>
      </p:sp>
      <p:sp>
        <p:nvSpPr>
          <p:cNvPr id="86" name="Shape 752"/>
          <p:cNvSpPr/>
          <p:nvPr userDrawn="1"/>
        </p:nvSpPr>
        <p:spPr>
          <a:xfrm>
            <a:off x="2244189" y="4836926"/>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87" name="Shape 753"/>
          <p:cNvSpPr/>
          <p:nvPr userDrawn="1"/>
        </p:nvSpPr>
        <p:spPr>
          <a:xfrm>
            <a:off x="6594531" y="3751287"/>
            <a:ext cx="99727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Amsterdam</a:t>
            </a:r>
          </a:p>
        </p:txBody>
      </p:sp>
      <p:sp>
        <p:nvSpPr>
          <p:cNvPr id="88" name="Shape 754"/>
          <p:cNvSpPr/>
          <p:nvPr userDrawn="1"/>
        </p:nvSpPr>
        <p:spPr>
          <a:xfrm>
            <a:off x="6460918" y="3854595"/>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89" name="Shape 755"/>
          <p:cNvSpPr/>
          <p:nvPr userDrawn="1"/>
        </p:nvSpPr>
        <p:spPr>
          <a:xfrm>
            <a:off x="6130421" y="4049828"/>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90" name="Shape 756"/>
          <p:cNvSpPr/>
          <p:nvPr userDrawn="1"/>
        </p:nvSpPr>
        <p:spPr>
          <a:xfrm>
            <a:off x="4995562" y="3956540"/>
            <a:ext cx="1098397"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London</a:t>
            </a:r>
          </a:p>
        </p:txBody>
      </p:sp>
      <p:sp>
        <p:nvSpPr>
          <p:cNvPr id="91" name="Shape 757"/>
          <p:cNvSpPr/>
          <p:nvPr userDrawn="1"/>
        </p:nvSpPr>
        <p:spPr>
          <a:xfrm>
            <a:off x="6759645" y="4087913"/>
            <a:ext cx="99727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Munich</a:t>
            </a:r>
          </a:p>
        </p:txBody>
      </p:sp>
      <p:sp>
        <p:nvSpPr>
          <p:cNvPr id="92" name="Shape 758"/>
          <p:cNvSpPr/>
          <p:nvPr userDrawn="1"/>
        </p:nvSpPr>
        <p:spPr>
          <a:xfrm>
            <a:off x="6638698" y="4197140"/>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93" name="Shape 759"/>
          <p:cNvSpPr/>
          <p:nvPr userDrawn="1"/>
        </p:nvSpPr>
        <p:spPr>
          <a:xfrm>
            <a:off x="6522095" y="4351540"/>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94" name="Shape 760"/>
          <p:cNvSpPr/>
          <p:nvPr userDrawn="1"/>
        </p:nvSpPr>
        <p:spPr>
          <a:xfrm>
            <a:off x="6637667" y="4246418"/>
            <a:ext cx="525751"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Milan</a:t>
            </a:r>
          </a:p>
        </p:txBody>
      </p:sp>
      <p:sp>
        <p:nvSpPr>
          <p:cNvPr id="95" name="Shape 761"/>
          <p:cNvSpPr/>
          <p:nvPr userDrawn="1"/>
        </p:nvSpPr>
        <p:spPr>
          <a:xfrm>
            <a:off x="6029353" y="3883902"/>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96" name="Shape 762"/>
          <p:cNvSpPr/>
          <p:nvPr userDrawn="1"/>
        </p:nvSpPr>
        <p:spPr>
          <a:xfrm>
            <a:off x="4888574" y="3778778"/>
            <a:ext cx="1098396"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Newbury</a:t>
            </a:r>
          </a:p>
        </p:txBody>
      </p:sp>
      <p:sp>
        <p:nvSpPr>
          <p:cNvPr id="97" name="Shape 763"/>
          <p:cNvSpPr/>
          <p:nvPr userDrawn="1"/>
        </p:nvSpPr>
        <p:spPr>
          <a:xfrm>
            <a:off x="6336855" y="4218549"/>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98" name="Shape 764"/>
          <p:cNvSpPr/>
          <p:nvPr userDrawn="1"/>
        </p:nvSpPr>
        <p:spPr>
          <a:xfrm>
            <a:off x="5204692" y="4113025"/>
            <a:ext cx="1098396"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Namur</a:t>
            </a:r>
          </a:p>
        </p:txBody>
      </p:sp>
      <p:sp>
        <p:nvSpPr>
          <p:cNvPr id="99" name="Shape 765"/>
          <p:cNvSpPr/>
          <p:nvPr userDrawn="1"/>
        </p:nvSpPr>
        <p:spPr>
          <a:xfrm>
            <a:off x="6522095" y="4011452"/>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00" name="Shape 766"/>
          <p:cNvSpPr/>
          <p:nvPr userDrawn="1"/>
        </p:nvSpPr>
        <p:spPr>
          <a:xfrm>
            <a:off x="6653963" y="3899846"/>
            <a:ext cx="1098396" cy="26468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Nuremberg</a:t>
            </a:r>
          </a:p>
        </p:txBody>
      </p:sp>
      <p:sp>
        <p:nvSpPr>
          <p:cNvPr id="101" name="Shape 767"/>
          <p:cNvSpPr/>
          <p:nvPr userDrawn="1"/>
        </p:nvSpPr>
        <p:spPr>
          <a:xfrm>
            <a:off x="8697752" y="5289826"/>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02" name="Shape 768"/>
          <p:cNvSpPr/>
          <p:nvPr userDrawn="1"/>
        </p:nvSpPr>
        <p:spPr>
          <a:xfrm>
            <a:off x="8832245" y="5193905"/>
            <a:ext cx="1076650"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Gurgaon</a:t>
            </a:r>
          </a:p>
        </p:txBody>
      </p:sp>
      <p:sp>
        <p:nvSpPr>
          <p:cNvPr id="103" name="Shape 769"/>
          <p:cNvSpPr/>
          <p:nvPr userDrawn="1"/>
        </p:nvSpPr>
        <p:spPr>
          <a:xfrm>
            <a:off x="8755148" y="5453319"/>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04" name="Shape 770"/>
          <p:cNvSpPr/>
          <p:nvPr userDrawn="1"/>
        </p:nvSpPr>
        <p:spPr>
          <a:xfrm>
            <a:off x="7378016" y="5360031"/>
            <a:ext cx="1334750"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err="1">
                <a:latin typeface="Arial"/>
                <a:ea typeface="BentonSans Book"/>
                <a:cs typeface="Arial"/>
              </a:rPr>
              <a:t>Hy</a:t>
            </a:r>
            <a:r>
              <a:rPr lang="nl-NL" sz="1199" dirty="0" err="1">
                <a:latin typeface="Arial"/>
                <a:ea typeface="BentonSans Book"/>
                <a:cs typeface="Arial"/>
              </a:rPr>
              <a:t>derabad</a:t>
            </a:r>
            <a:endParaRPr sz="1199" dirty="0">
              <a:latin typeface="Arial"/>
              <a:ea typeface="BentonSans Book"/>
              <a:cs typeface="Arial"/>
            </a:endParaRPr>
          </a:p>
        </p:txBody>
      </p:sp>
      <p:sp>
        <p:nvSpPr>
          <p:cNvPr id="105" name="Shape 771"/>
          <p:cNvSpPr/>
          <p:nvPr userDrawn="1"/>
        </p:nvSpPr>
        <p:spPr>
          <a:xfrm>
            <a:off x="8817769" y="5668641"/>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06" name="Shape 772"/>
          <p:cNvSpPr/>
          <p:nvPr userDrawn="1"/>
        </p:nvSpPr>
        <p:spPr>
          <a:xfrm>
            <a:off x="8952185" y="5576322"/>
            <a:ext cx="1723868"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Chennai</a:t>
            </a:r>
          </a:p>
        </p:txBody>
      </p:sp>
      <p:sp>
        <p:nvSpPr>
          <p:cNvPr id="107" name="Shape 773"/>
          <p:cNvSpPr/>
          <p:nvPr userDrawn="1"/>
        </p:nvSpPr>
        <p:spPr>
          <a:xfrm>
            <a:off x="8700491" y="5667983"/>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08" name="Shape 774"/>
          <p:cNvSpPr/>
          <p:nvPr userDrawn="1"/>
        </p:nvSpPr>
        <p:spPr>
          <a:xfrm>
            <a:off x="7341121" y="5568779"/>
            <a:ext cx="1334750"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Bangalore</a:t>
            </a:r>
          </a:p>
        </p:txBody>
      </p:sp>
      <p:sp>
        <p:nvSpPr>
          <p:cNvPr id="109" name="Shape 775"/>
          <p:cNvSpPr/>
          <p:nvPr userDrawn="1"/>
        </p:nvSpPr>
        <p:spPr>
          <a:xfrm>
            <a:off x="9710488" y="5865754"/>
            <a:ext cx="99727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Singapore</a:t>
            </a:r>
          </a:p>
        </p:txBody>
      </p:sp>
      <p:sp>
        <p:nvSpPr>
          <p:cNvPr id="110" name="Shape 776"/>
          <p:cNvSpPr/>
          <p:nvPr userDrawn="1"/>
        </p:nvSpPr>
        <p:spPr>
          <a:xfrm>
            <a:off x="9595460" y="5969063"/>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11" name="Shape 777"/>
          <p:cNvSpPr/>
          <p:nvPr userDrawn="1"/>
        </p:nvSpPr>
        <p:spPr>
          <a:xfrm>
            <a:off x="9792803" y="5469014"/>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12" name="Shape 778"/>
          <p:cNvSpPr/>
          <p:nvPr userDrawn="1"/>
        </p:nvSpPr>
        <p:spPr>
          <a:xfrm>
            <a:off x="9903538" y="5364856"/>
            <a:ext cx="1723868"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Ho Chi Minh</a:t>
            </a:r>
          </a:p>
        </p:txBody>
      </p:sp>
      <p:sp>
        <p:nvSpPr>
          <p:cNvPr id="113" name="Shape 779"/>
          <p:cNvSpPr/>
          <p:nvPr userDrawn="1"/>
        </p:nvSpPr>
        <p:spPr>
          <a:xfrm>
            <a:off x="10174170" y="4952420"/>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14" name="Shape 780"/>
          <p:cNvSpPr/>
          <p:nvPr userDrawn="1"/>
        </p:nvSpPr>
        <p:spPr>
          <a:xfrm>
            <a:off x="10302666" y="4842340"/>
            <a:ext cx="1723868" cy="30326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Shanghai</a:t>
            </a:r>
          </a:p>
        </p:txBody>
      </p:sp>
      <p:sp>
        <p:nvSpPr>
          <p:cNvPr id="115" name="Shape 781"/>
          <p:cNvSpPr/>
          <p:nvPr userDrawn="1"/>
        </p:nvSpPr>
        <p:spPr>
          <a:xfrm>
            <a:off x="939578" y="7645994"/>
            <a:ext cx="229254" cy="229142"/>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367EEB"/>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116" name="Shape 782"/>
          <p:cNvSpPr/>
          <p:nvPr userDrawn="1"/>
        </p:nvSpPr>
        <p:spPr>
          <a:xfrm>
            <a:off x="1202303" y="7620073"/>
            <a:ext cx="1402847" cy="26059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Headquarters</a:t>
            </a:r>
          </a:p>
        </p:txBody>
      </p:sp>
      <p:sp>
        <p:nvSpPr>
          <p:cNvPr id="117" name="Shape 783"/>
          <p:cNvSpPr/>
          <p:nvPr userDrawn="1"/>
        </p:nvSpPr>
        <p:spPr>
          <a:xfrm>
            <a:off x="1202302" y="7930154"/>
            <a:ext cx="1835620" cy="28757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Engineering centers</a:t>
            </a:r>
          </a:p>
        </p:txBody>
      </p:sp>
      <p:sp>
        <p:nvSpPr>
          <p:cNvPr id="118" name="Shape 784"/>
          <p:cNvSpPr/>
          <p:nvPr userDrawn="1"/>
        </p:nvSpPr>
        <p:spPr>
          <a:xfrm>
            <a:off x="1083258" y="8038565"/>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19" name="Shape 785"/>
          <p:cNvSpPr/>
          <p:nvPr userDrawn="1"/>
        </p:nvSpPr>
        <p:spPr>
          <a:xfrm>
            <a:off x="1202302" y="8214873"/>
            <a:ext cx="99727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frog studios </a:t>
            </a:r>
          </a:p>
        </p:txBody>
      </p:sp>
      <p:sp>
        <p:nvSpPr>
          <p:cNvPr id="120" name="Shape 786"/>
          <p:cNvSpPr/>
          <p:nvPr userDrawn="1"/>
        </p:nvSpPr>
        <p:spPr>
          <a:xfrm>
            <a:off x="1083258" y="8323279"/>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63" name="Rectangle 62"/>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408155827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7_00 - Our Team 4 - White">
    <p:spTree>
      <p:nvGrpSpPr>
        <p:cNvPr id="1" name=""/>
        <p:cNvGrpSpPr/>
        <p:nvPr/>
      </p:nvGrpSpPr>
      <p:grpSpPr>
        <a:xfrm>
          <a:off x="0" y="0"/>
          <a:ext cx="0" cy="0"/>
          <a:chOff x="0" y="0"/>
          <a:chExt cx="0" cy="0"/>
        </a:xfrm>
      </p:grpSpPr>
      <p:pic>
        <p:nvPicPr>
          <p:cNvPr id="28" name="Picture 2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19" name="Picture Placeholder 18"/>
          <p:cNvSpPr>
            <a:spLocks noGrp="1"/>
          </p:cNvSpPr>
          <p:nvPr>
            <p:ph type="pic" sz="quarter" idx="10"/>
          </p:nvPr>
        </p:nvSpPr>
        <p:spPr>
          <a:xfrm>
            <a:off x="555079" y="3241926"/>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5" name="Text Placeholder 23"/>
          <p:cNvSpPr>
            <a:spLocks noGrp="1"/>
          </p:cNvSpPr>
          <p:nvPr>
            <p:ph type="body" sz="quarter" idx="14" hasCustomPrompt="1"/>
          </p:nvPr>
        </p:nvSpPr>
        <p:spPr>
          <a:xfrm>
            <a:off x="1998181" y="3450504"/>
            <a:ext cx="4211193"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27" name="Text Placeholder 26"/>
          <p:cNvSpPr>
            <a:spLocks noGrp="1"/>
          </p:cNvSpPr>
          <p:nvPr>
            <p:ph type="body" sz="quarter" idx="15" hasCustomPrompt="1"/>
          </p:nvPr>
        </p:nvSpPr>
        <p:spPr>
          <a:xfrm>
            <a:off x="1998181" y="3832471"/>
            <a:ext cx="4211193"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31" name="Text Placeholder 30"/>
          <p:cNvSpPr>
            <a:spLocks noGrp="1"/>
          </p:cNvSpPr>
          <p:nvPr>
            <p:ph type="body" sz="quarter" idx="16" hasCustomPrompt="1"/>
          </p:nvPr>
        </p:nvSpPr>
        <p:spPr>
          <a:xfrm>
            <a:off x="1998181" y="4217525"/>
            <a:ext cx="4211192" cy="727754"/>
          </a:xfrm>
          <a:prstGeom prst="rect">
            <a:avLst/>
          </a:prstGeom>
        </p:spPr>
        <p:txBody>
          <a:bodyPr vert="horz" lIns="91111" tIns="45555" rIns="91111" bIns="45555"/>
          <a:lstStyle>
            <a:lvl1pPr marL="0" indent="0" algn="l">
              <a:buNone/>
              <a:defRPr sz="17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Georgia"/>
                <a:ea typeface="Georgia"/>
                <a:cs typeface="Georgia"/>
                <a:sym typeface="Georgia"/>
              </a:rPr>
              <a:t>Short description +/- 100 Characters</a:t>
            </a:r>
            <a:endParaRPr lang="en-US" dirty="0"/>
          </a:p>
        </p:txBody>
      </p:sp>
      <p:sp>
        <p:nvSpPr>
          <p:cNvPr id="32" name="Picture Placeholder 18"/>
          <p:cNvSpPr>
            <a:spLocks noGrp="1"/>
          </p:cNvSpPr>
          <p:nvPr>
            <p:ph type="pic" sz="quarter" idx="17"/>
          </p:nvPr>
        </p:nvSpPr>
        <p:spPr>
          <a:xfrm>
            <a:off x="555079" y="5717235"/>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33" name="Text Placeholder 23"/>
          <p:cNvSpPr>
            <a:spLocks noGrp="1"/>
          </p:cNvSpPr>
          <p:nvPr>
            <p:ph type="body" sz="quarter" idx="18" hasCustomPrompt="1"/>
          </p:nvPr>
        </p:nvSpPr>
        <p:spPr>
          <a:xfrm>
            <a:off x="1998181" y="5925813"/>
            <a:ext cx="4211193"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34" name="Text Placeholder 26"/>
          <p:cNvSpPr>
            <a:spLocks noGrp="1"/>
          </p:cNvSpPr>
          <p:nvPr>
            <p:ph type="body" sz="quarter" idx="19" hasCustomPrompt="1"/>
          </p:nvPr>
        </p:nvSpPr>
        <p:spPr>
          <a:xfrm>
            <a:off x="1998181" y="6307779"/>
            <a:ext cx="4211193"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35" name="Text Placeholder 30"/>
          <p:cNvSpPr>
            <a:spLocks noGrp="1"/>
          </p:cNvSpPr>
          <p:nvPr>
            <p:ph type="body" sz="quarter" idx="20" hasCustomPrompt="1"/>
          </p:nvPr>
        </p:nvSpPr>
        <p:spPr>
          <a:xfrm>
            <a:off x="1998181" y="6692833"/>
            <a:ext cx="4211192" cy="727754"/>
          </a:xfrm>
          <a:prstGeom prst="rect">
            <a:avLst/>
          </a:prstGeom>
        </p:spPr>
        <p:txBody>
          <a:bodyPr vert="horz" lIns="91111" tIns="45555" rIns="91111" bIns="45555"/>
          <a:lstStyle>
            <a:lvl1pPr marL="0" marR="0" indent="0" algn="l" defTabSz="647695" rtl="0" eaLnBrk="1" fontAlgn="auto" latinLnBrk="0" hangingPunct="1">
              <a:lnSpc>
                <a:spcPct val="130000"/>
              </a:lnSpc>
              <a:spcBef>
                <a:spcPct val="20000"/>
              </a:spcBef>
              <a:spcAft>
                <a:spcPts val="0"/>
              </a:spcAft>
              <a:buClrTx/>
              <a:buSzTx/>
              <a:buFont typeface="Arial"/>
              <a:buNone/>
              <a:tabLst/>
              <a:defRPr sz="15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36" name="Picture Placeholder 18"/>
          <p:cNvSpPr>
            <a:spLocks noGrp="1"/>
          </p:cNvSpPr>
          <p:nvPr>
            <p:ph type="pic" sz="quarter" idx="21"/>
          </p:nvPr>
        </p:nvSpPr>
        <p:spPr>
          <a:xfrm>
            <a:off x="6771525" y="3241926"/>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37" name="Text Placeholder 23"/>
          <p:cNvSpPr>
            <a:spLocks noGrp="1"/>
          </p:cNvSpPr>
          <p:nvPr>
            <p:ph type="body" sz="quarter" idx="22" hasCustomPrompt="1"/>
          </p:nvPr>
        </p:nvSpPr>
        <p:spPr>
          <a:xfrm>
            <a:off x="8224572" y="3450504"/>
            <a:ext cx="4191564"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38" name="Text Placeholder 26"/>
          <p:cNvSpPr>
            <a:spLocks noGrp="1"/>
          </p:cNvSpPr>
          <p:nvPr>
            <p:ph type="body" sz="quarter" idx="23" hasCustomPrompt="1"/>
          </p:nvPr>
        </p:nvSpPr>
        <p:spPr>
          <a:xfrm>
            <a:off x="8224574" y="3832471"/>
            <a:ext cx="4191563"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39" name="Text Placeholder 30"/>
          <p:cNvSpPr>
            <a:spLocks noGrp="1"/>
          </p:cNvSpPr>
          <p:nvPr>
            <p:ph type="body" sz="quarter" idx="24" hasCustomPrompt="1"/>
          </p:nvPr>
        </p:nvSpPr>
        <p:spPr>
          <a:xfrm>
            <a:off x="8224575" y="4217525"/>
            <a:ext cx="4191563" cy="727754"/>
          </a:xfrm>
          <a:prstGeom prst="rect">
            <a:avLst/>
          </a:prstGeom>
        </p:spPr>
        <p:txBody>
          <a:bodyPr vert="horz" lIns="91111" tIns="45555" rIns="91111" bIns="45555"/>
          <a:lstStyle>
            <a:lvl1pPr marL="0" indent="0">
              <a:buNone/>
              <a:defRPr sz="17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40" name="Picture Placeholder 18"/>
          <p:cNvSpPr>
            <a:spLocks noGrp="1"/>
          </p:cNvSpPr>
          <p:nvPr>
            <p:ph type="pic" sz="quarter" idx="25"/>
          </p:nvPr>
        </p:nvSpPr>
        <p:spPr>
          <a:xfrm>
            <a:off x="6771525" y="5717235"/>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41" name="Text Placeholder 23"/>
          <p:cNvSpPr>
            <a:spLocks noGrp="1"/>
          </p:cNvSpPr>
          <p:nvPr>
            <p:ph type="body" sz="quarter" idx="26" hasCustomPrompt="1"/>
          </p:nvPr>
        </p:nvSpPr>
        <p:spPr>
          <a:xfrm>
            <a:off x="8212390" y="5925813"/>
            <a:ext cx="4203746"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42" name="Text Placeholder 26"/>
          <p:cNvSpPr>
            <a:spLocks noGrp="1"/>
          </p:cNvSpPr>
          <p:nvPr>
            <p:ph type="body" sz="quarter" idx="27" hasCustomPrompt="1"/>
          </p:nvPr>
        </p:nvSpPr>
        <p:spPr>
          <a:xfrm>
            <a:off x="8212388" y="6307779"/>
            <a:ext cx="4203748"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43" name="Text Placeholder 30"/>
          <p:cNvSpPr>
            <a:spLocks noGrp="1"/>
          </p:cNvSpPr>
          <p:nvPr>
            <p:ph type="body" sz="quarter" idx="28" hasCustomPrompt="1"/>
          </p:nvPr>
        </p:nvSpPr>
        <p:spPr>
          <a:xfrm>
            <a:off x="8212392" y="6692833"/>
            <a:ext cx="4203745" cy="727754"/>
          </a:xfrm>
          <a:prstGeom prst="rect">
            <a:avLst/>
          </a:prstGeom>
        </p:spPr>
        <p:txBody>
          <a:bodyPr vert="horz" lIns="91111" tIns="45555" rIns="91111" bIns="45555"/>
          <a:lstStyle>
            <a:lvl1pPr marL="0" marR="0" indent="0" algn="l" defTabSz="647695" rtl="0" eaLnBrk="1" fontAlgn="auto" latinLnBrk="0" hangingPunct="1">
              <a:lnSpc>
                <a:spcPct val="130000"/>
              </a:lnSpc>
              <a:spcBef>
                <a:spcPct val="20000"/>
              </a:spcBef>
              <a:spcAft>
                <a:spcPts val="0"/>
              </a:spcAft>
              <a:buClrTx/>
              <a:buSzTx/>
              <a:buFont typeface="Arial"/>
              <a:buNone/>
              <a:tabLst/>
              <a:defRPr sz="15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23" name="Shape 789"/>
          <p:cNvSpPr/>
          <p:nvPr userDrawn="1"/>
        </p:nvSpPr>
        <p:spPr>
          <a:xfrm>
            <a:off x="555259" y="171515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4" name="Text Placeholder 19"/>
          <p:cNvSpPr>
            <a:spLocks noGrp="1"/>
          </p:cNvSpPr>
          <p:nvPr>
            <p:ph type="body" sz="quarter" idx="29"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EB8024"/>
                </a:solidFill>
                <a:latin typeface="Arial" panose="020B0604020202020204" pitchFamily="34" charset="0"/>
                <a:cs typeface="Arial" panose="020B0604020202020204" pitchFamily="34" charset="0"/>
              </a:defRPr>
            </a:lvl1pPr>
          </a:lstStyle>
          <a:p>
            <a:pPr lvl="0"/>
            <a:r>
              <a:rPr lang="en-US" dirty="0"/>
              <a:t>DEPARTMENT </a:t>
            </a:r>
            <a:r>
              <a:rPr lang="en-US" dirty="0" err="1"/>
              <a:t>nAME</a:t>
            </a:r>
            <a:endParaRPr lang="en-US" dirty="0"/>
          </a:p>
        </p:txBody>
      </p:sp>
      <p:sp>
        <p:nvSpPr>
          <p:cNvPr id="29" name="TextBox 28"/>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26" name="Text Placeholder 10"/>
          <p:cNvSpPr>
            <a:spLocks noGrp="1"/>
          </p:cNvSpPr>
          <p:nvPr>
            <p:ph type="body" sz="quarter" idx="30"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30" name="Rectangle 29"/>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32128345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7_01 - Our Team 6 - White">
    <p:spTree>
      <p:nvGrpSpPr>
        <p:cNvPr id="1" name=""/>
        <p:cNvGrpSpPr/>
        <p:nvPr/>
      </p:nvGrpSpPr>
      <p:grpSpPr>
        <a:xfrm>
          <a:off x="0" y="0"/>
          <a:ext cx="0" cy="0"/>
          <a:chOff x="0" y="0"/>
          <a:chExt cx="0" cy="0"/>
        </a:xfrm>
      </p:grpSpPr>
      <p:pic>
        <p:nvPicPr>
          <p:cNvPr id="28" name="Picture 2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23" name="Shape 789"/>
          <p:cNvSpPr/>
          <p:nvPr userDrawn="1"/>
        </p:nvSpPr>
        <p:spPr>
          <a:xfrm>
            <a:off x="555259" y="171515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4" name="Text Placeholder 19"/>
          <p:cNvSpPr>
            <a:spLocks noGrp="1"/>
          </p:cNvSpPr>
          <p:nvPr>
            <p:ph type="body" sz="quarter" idx="29"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EB8024"/>
                </a:solidFill>
                <a:latin typeface="Arial" panose="020B0604020202020204" pitchFamily="34" charset="0"/>
                <a:cs typeface="Arial" panose="020B0604020202020204" pitchFamily="34" charset="0"/>
              </a:defRPr>
            </a:lvl1pPr>
          </a:lstStyle>
          <a:p>
            <a:pPr lvl="0"/>
            <a:r>
              <a:rPr lang="en-US" dirty="0"/>
              <a:t>DEPARTMENT </a:t>
            </a:r>
            <a:r>
              <a:rPr lang="en-US" dirty="0" err="1"/>
              <a:t>nAME</a:t>
            </a:r>
            <a:endParaRPr lang="en-US" dirty="0"/>
          </a:p>
        </p:txBody>
      </p:sp>
      <p:sp>
        <p:nvSpPr>
          <p:cNvPr id="26" name="Text Placeholder 10"/>
          <p:cNvSpPr>
            <a:spLocks noGrp="1"/>
          </p:cNvSpPr>
          <p:nvPr>
            <p:ph type="body" sz="quarter" idx="30"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59" name="Picture Placeholder 18"/>
          <p:cNvSpPr>
            <a:spLocks noGrp="1"/>
          </p:cNvSpPr>
          <p:nvPr>
            <p:ph type="pic" sz="quarter" idx="39"/>
          </p:nvPr>
        </p:nvSpPr>
        <p:spPr>
          <a:xfrm>
            <a:off x="539394" y="2380505"/>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60" name="Text Placeholder 23"/>
          <p:cNvSpPr>
            <a:spLocks noGrp="1"/>
          </p:cNvSpPr>
          <p:nvPr>
            <p:ph type="body" sz="quarter" idx="40" hasCustomPrompt="1"/>
          </p:nvPr>
        </p:nvSpPr>
        <p:spPr>
          <a:xfrm>
            <a:off x="1982495" y="2589084"/>
            <a:ext cx="4211193"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61" name="Text Placeholder 26"/>
          <p:cNvSpPr>
            <a:spLocks noGrp="1"/>
          </p:cNvSpPr>
          <p:nvPr>
            <p:ph type="body" sz="quarter" idx="41" hasCustomPrompt="1"/>
          </p:nvPr>
        </p:nvSpPr>
        <p:spPr>
          <a:xfrm>
            <a:off x="1982495" y="2971051"/>
            <a:ext cx="4211193"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62" name="Text Placeholder 30"/>
          <p:cNvSpPr>
            <a:spLocks noGrp="1"/>
          </p:cNvSpPr>
          <p:nvPr>
            <p:ph type="body" sz="quarter" idx="42" hasCustomPrompt="1"/>
          </p:nvPr>
        </p:nvSpPr>
        <p:spPr>
          <a:xfrm>
            <a:off x="1982494" y="3356105"/>
            <a:ext cx="4211192" cy="727754"/>
          </a:xfrm>
          <a:prstGeom prst="rect">
            <a:avLst/>
          </a:prstGeom>
        </p:spPr>
        <p:txBody>
          <a:bodyPr vert="horz" lIns="91111" tIns="45555" rIns="91111" bIns="45555"/>
          <a:lstStyle>
            <a:lvl1pPr marL="0" indent="0" algn="l">
              <a:buNone/>
              <a:defRPr sz="17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Georgia"/>
                <a:ea typeface="Georgia"/>
                <a:cs typeface="Georgia"/>
                <a:sym typeface="Georgia"/>
              </a:rPr>
              <a:t>Short description +/- 100 Characters</a:t>
            </a:r>
            <a:endParaRPr lang="en-US" dirty="0"/>
          </a:p>
        </p:txBody>
      </p:sp>
      <p:sp>
        <p:nvSpPr>
          <p:cNvPr id="63" name="Picture Placeholder 18"/>
          <p:cNvSpPr>
            <a:spLocks noGrp="1"/>
          </p:cNvSpPr>
          <p:nvPr>
            <p:ph type="pic" sz="quarter" idx="43"/>
          </p:nvPr>
        </p:nvSpPr>
        <p:spPr>
          <a:xfrm>
            <a:off x="6755838" y="2380505"/>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64" name="Text Placeholder 23"/>
          <p:cNvSpPr>
            <a:spLocks noGrp="1"/>
          </p:cNvSpPr>
          <p:nvPr>
            <p:ph type="body" sz="quarter" idx="44" hasCustomPrompt="1"/>
          </p:nvPr>
        </p:nvSpPr>
        <p:spPr>
          <a:xfrm>
            <a:off x="8208885" y="2589084"/>
            <a:ext cx="4191564"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65" name="Text Placeholder 26"/>
          <p:cNvSpPr>
            <a:spLocks noGrp="1"/>
          </p:cNvSpPr>
          <p:nvPr>
            <p:ph type="body" sz="quarter" idx="45" hasCustomPrompt="1"/>
          </p:nvPr>
        </p:nvSpPr>
        <p:spPr>
          <a:xfrm>
            <a:off x="8208887" y="2971051"/>
            <a:ext cx="4191563"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66" name="Text Placeholder 30"/>
          <p:cNvSpPr>
            <a:spLocks noGrp="1"/>
          </p:cNvSpPr>
          <p:nvPr>
            <p:ph type="body" sz="quarter" idx="46" hasCustomPrompt="1"/>
          </p:nvPr>
        </p:nvSpPr>
        <p:spPr>
          <a:xfrm>
            <a:off x="8208888" y="3356105"/>
            <a:ext cx="4191563" cy="727754"/>
          </a:xfrm>
          <a:prstGeom prst="rect">
            <a:avLst/>
          </a:prstGeom>
        </p:spPr>
        <p:txBody>
          <a:bodyPr vert="horz" lIns="91111" tIns="45555" rIns="91111" bIns="45555"/>
          <a:lstStyle>
            <a:lvl1pPr marL="0" indent="0">
              <a:buNone/>
              <a:defRPr sz="17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103" name="Picture Placeholder 18"/>
          <p:cNvSpPr>
            <a:spLocks noGrp="1"/>
          </p:cNvSpPr>
          <p:nvPr>
            <p:ph type="pic" sz="quarter" idx="47"/>
          </p:nvPr>
        </p:nvSpPr>
        <p:spPr>
          <a:xfrm>
            <a:off x="550687" y="4696470"/>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4" name="Text Placeholder 23"/>
          <p:cNvSpPr>
            <a:spLocks noGrp="1"/>
          </p:cNvSpPr>
          <p:nvPr>
            <p:ph type="body" sz="quarter" idx="48" hasCustomPrompt="1"/>
          </p:nvPr>
        </p:nvSpPr>
        <p:spPr>
          <a:xfrm>
            <a:off x="1993789" y="4905048"/>
            <a:ext cx="4211193"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105" name="Text Placeholder 26"/>
          <p:cNvSpPr>
            <a:spLocks noGrp="1"/>
          </p:cNvSpPr>
          <p:nvPr>
            <p:ph type="body" sz="quarter" idx="49" hasCustomPrompt="1"/>
          </p:nvPr>
        </p:nvSpPr>
        <p:spPr>
          <a:xfrm>
            <a:off x="1993789" y="5287015"/>
            <a:ext cx="4211193"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106" name="Text Placeholder 30"/>
          <p:cNvSpPr>
            <a:spLocks noGrp="1"/>
          </p:cNvSpPr>
          <p:nvPr>
            <p:ph type="body" sz="quarter" idx="50" hasCustomPrompt="1"/>
          </p:nvPr>
        </p:nvSpPr>
        <p:spPr>
          <a:xfrm>
            <a:off x="1993789" y="5672069"/>
            <a:ext cx="4211192" cy="727754"/>
          </a:xfrm>
          <a:prstGeom prst="rect">
            <a:avLst/>
          </a:prstGeom>
        </p:spPr>
        <p:txBody>
          <a:bodyPr vert="horz" lIns="91111" tIns="45555" rIns="91111" bIns="45555"/>
          <a:lstStyle>
            <a:lvl1pPr marL="0" indent="0" algn="l">
              <a:buNone/>
              <a:defRPr sz="17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Georgia"/>
                <a:ea typeface="Georgia"/>
                <a:cs typeface="Georgia"/>
                <a:sym typeface="Georgia"/>
              </a:rPr>
              <a:t>Short description +/- 100 Characters</a:t>
            </a:r>
            <a:endParaRPr lang="en-US" dirty="0"/>
          </a:p>
        </p:txBody>
      </p:sp>
      <p:sp>
        <p:nvSpPr>
          <p:cNvPr id="107" name="Picture Placeholder 18"/>
          <p:cNvSpPr>
            <a:spLocks noGrp="1"/>
          </p:cNvSpPr>
          <p:nvPr>
            <p:ph type="pic" sz="quarter" idx="51"/>
          </p:nvPr>
        </p:nvSpPr>
        <p:spPr>
          <a:xfrm>
            <a:off x="6767131" y="4696470"/>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8" name="Text Placeholder 23"/>
          <p:cNvSpPr>
            <a:spLocks noGrp="1"/>
          </p:cNvSpPr>
          <p:nvPr>
            <p:ph type="body" sz="quarter" idx="52" hasCustomPrompt="1"/>
          </p:nvPr>
        </p:nvSpPr>
        <p:spPr>
          <a:xfrm>
            <a:off x="8220181" y="4905048"/>
            <a:ext cx="4191564"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109" name="Text Placeholder 26"/>
          <p:cNvSpPr>
            <a:spLocks noGrp="1"/>
          </p:cNvSpPr>
          <p:nvPr>
            <p:ph type="body" sz="quarter" idx="53" hasCustomPrompt="1"/>
          </p:nvPr>
        </p:nvSpPr>
        <p:spPr>
          <a:xfrm>
            <a:off x="8220180" y="5287015"/>
            <a:ext cx="4191563"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110" name="Text Placeholder 30"/>
          <p:cNvSpPr>
            <a:spLocks noGrp="1"/>
          </p:cNvSpPr>
          <p:nvPr>
            <p:ph type="body" sz="quarter" idx="54" hasCustomPrompt="1"/>
          </p:nvPr>
        </p:nvSpPr>
        <p:spPr>
          <a:xfrm>
            <a:off x="8220181" y="5672069"/>
            <a:ext cx="4191563" cy="727754"/>
          </a:xfrm>
          <a:prstGeom prst="rect">
            <a:avLst/>
          </a:prstGeom>
        </p:spPr>
        <p:txBody>
          <a:bodyPr vert="horz" lIns="91111" tIns="45555" rIns="91111" bIns="45555"/>
          <a:lstStyle>
            <a:lvl1pPr marL="0" indent="0">
              <a:buNone/>
              <a:defRPr sz="17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119" name="Picture Placeholder 18"/>
          <p:cNvSpPr>
            <a:spLocks noGrp="1"/>
          </p:cNvSpPr>
          <p:nvPr>
            <p:ph type="pic" sz="quarter" idx="55"/>
          </p:nvPr>
        </p:nvSpPr>
        <p:spPr>
          <a:xfrm>
            <a:off x="561983" y="7043790"/>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20" name="Text Placeholder 23"/>
          <p:cNvSpPr>
            <a:spLocks noGrp="1"/>
          </p:cNvSpPr>
          <p:nvPr>
            <p:ph type="body" sz="quarter" idx="56" hasCustomPrompt="1"/>
          </p:nvPr>
        </p:nvSpPr>
        <p:spPr>
          <a:xfrm>
            <a:off x="2005084" y="7252368"/>
            <a:ext cx="4211193"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121" name="Text Placeholder 26"/>
          <p:cNvSpPr>
            <a:spLocks noGrp="1"/>
          </p:cNvSpPr>
          <p:nvPr>
            <p:ph type="body" sz="quarter" idx="57" hasCustomPrompt="1"/>
          </p:nvPr>
        </p:nvSpPr>
        <p:spPr>
          <a:xfrm>
            <a:off x="2005084" y="7634335"/>
            <a:ext cx="4211193"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122" name="Text Placeholder 30"/>
          <p:cNvSpPr>
            <a:spLocks noGrp="1"/>
          </p:cNvSpPr>
          <p:nvPr>
            <p:ph type="body" sz="quarter" idx="58" hasCustomPrompt="1"/>
          </p:nvPr>
        </p:nvSpPr>
        <p:spPr>
          <a:xfrm>
            <a:off x="2005083" y="8019389"/>
            <a:ext cx="4211192" cy="727754"/>
          </a:xfrm>
          <a:prstGeom prst="rect">
            <a:avLst/>
          </a:prstGeom>
        </p:spPr>
        <p:txBody>
          <a:bodyPr vert="horz" lIns="91111" tIns="45555" rIns="91111" bIns="45555"/>
          <a:lstStyle>
            <a:lvl1pPr marL="0" indent="0" algn="l">
              <a:buNone/>
              <a:defRPr sz="17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Georgia"/>
                <a:ea typeface="Georgia"/>
                <a:cs typeface="Georgia"/>
                <a:sym typeface="Georgia"/>
              </a:rPr>
              <a:t>Short description +/- 100 Characters</a:t>
            </a:r>
            <a:endParaRPr lang="en-US" dirty="0"/>
          </a:p>
        </p:txBody>
      </p:sp>
      <p:sp>
        <p:nvSpPr>
          <p:cNvPr id="123" name="Picture Placeholder 18"/>
          <p:cNvSpPr>
            <a:spLocks noGrp="1"/>
          </p:cNvSpPr>
          <p:nvPr>
            <p:ph type="pic" sz="quarter" idx="59"/>
          </p:nvPr>
        </p:nvSpPr>
        <p:spPr>
          <a:xfrm>
            <a:off x="6778427" y="7043790"/>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24" name="Text Placeholder 23"/>
          <p:cNvSpPr>
            <a:spLocks noGrp="1"/>
          </p:cNvSpPr>
          <p:nvPr>
            <p:ph type="body" sz="quarter" idx="60" hasCustomPrompt="1"/>
          </p:nvPr>
        </p:nvSpPr>
        <p:spPr>
          <a:xfrm>
            <a:off x="8231474" y="7252368"/>
            <a:ext cx="4191564"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125" name="Text Placeholder 26"/>
          <p:cNvSpPr>
            <a:spLocks noGrp="1"/>
          </p:cNvSpPr>
          <p:nvPr>
            <p:ph type="body" sz="quarter" idx="61" hasCustomPrompt="1"/>
          </p:nvPr>
        </p:nvSpPr>
        <p:spPr>
          <a:xfrm>
            <a:off x="8231476" y="7634335"/>
            <a:ext cx="4191563"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126" name="Text Placeholder 30"/>
          <p:cNvSpPr>
            <a:spLocks noGrp="1"/>
          </p:cNvSpPr>
          <p:nvPr>
            <p:ph type="body" sz="quarter" idx="62" hasCustomPrompt="1"/>
          </p:nvPr>
        </p:nvSpPr>
        <p:spPr>
          <a:xfrm>
            <a:off x="8231477" y="8019389"/>
            <a:ext cx="4191563" cy="727754"/>
          </a:xfrm>
          <a:prstGeom prst="rect">
            <a:avLst/>
          </a:prstGeom>
        </p:spPr>
        <p:txBody>
          <a:bodyPr vert="horz" lIns="91111" tIns="45555" rIns="91111" bIns="45555"/>
          <a:lstStyle>
            <a:lvl1pPr marL="0" indent="0">
              <a:buNone/>
              <a:defRPr sz="17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30" name="Rectangle 29"/>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4563858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8 - Our Partners - Orange">
    <p:spTree>
      <p:nvGrpSpPr>
        <p:cNvPr id="1" name=""/>
        <p:cNvGrpSpPr/>
        <p:nvPr/>
      </p:nvGrpSpPr>
      <p:grpSpPr>
        <a:xfrm>
          <a:off x="0" y="0"/>
          <a:ext cx="0" cy="0"/>
          <a:chOff x="0" y="0"/>
          <a:chExt cx="0" cy="0"/>
        </a:xfrm>
      </p:grpSpPr>
      <p:sp>
        <p:nvSpPr>
          <p:cNvPr id="2" name="Shape 90"/>
          <p:cNvSpPr/>
          <p:nvPr userDrawn="1"/>
        </p:nvSpPr>
        <p:spPr>
          <a:xfrm>
            <a:off x="2" y="-13922"/>
            <a:ext cx="13016879" cy="9734185"/>
          </a:xfrm>
          <a:prstGeom prst="rect">
            <a:avLst/>
          </a:prstGeom>
          <a:gradFill>
            <a:gsLst>
              <a:gs pos="0">
                <a:srgbClr val="F4791C">
                  <a:alpha val="90258"/>
                </a:srgbClr>
              </a:gs>
              <a:gs pos="55096">
                <a:srgbClr val="F5674B">
                  <a:alpha val="90258"/>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17" name="Picture Placeholder 18"/>
          <p:cNvSpPr>
            <a:spLocks noGrp="1"/>
          </p:cNvSpPr>
          <p:nvPr>
            <p:ph type="pic" sz="quarter" idx="12"/>
          </p:nvPr>
        </p:nvSpPr>
        <p:spPr>
          <a:xfrm>
            <a:off x="549971"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8" name="Picture Placeholder 18"/>
          <p:cNvSpPr>
            <a:spLocks noGrp="1"/>
          </p:cNvSpPr>
          <p:nvPr>
            <p:ph type="pic" sz="quarter" idx="17"/>
          </p:nvPr>
        </p:nvSpPr>
        <p:spPr>
          <a:xfrm>
            <a:off x="4031031"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9" name="Picture Placeholder 18"/>
          <p:cNvSpPr>
            <a:spLocks noGrp="1"/>
          </p:cNvSpPr>
          <p:nvPr>
            <p:ph type="pic" sz="quarter" idx="21"/>
          </p:nvPr>
        </p:nvSpPr>
        <p:spPr>
          <a:xfrm>
            <a:off x="549971"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0" name="Picture Placeholder 18"/>
          <p:cNvSpPr>
            <a:spLocks noGrp="1"/>
          </p:cNvSpPr>
          <p:nvPr>
            <p:ph type="pic" sz="quarter" idx="25"/>
          </p:nvPr>
        </p:nvSpPr>
        <p:spPr>
          <a:xfrm>
            <a:off x="2295765" y="2112978"/>
            <a:ext cx="1422982" cy="1428613"/>
          </a:xfrm>
          <a:prstGeom prst="rect">
            <a:avLst/>
          </a:prstGeom>
          <a:ln>
            <a:noFill/>
          </a:ln>
        </p:spPr>
        <p:txBody>
          <a:bodyPr vert="horz" lIns="91111" tIns="45555" rIns="91111" bIns="45555"/>
          <a:lstStyle>
            <a:lvl1pPr marL="0" indent="0">
              <a:buNone/>
              <a:defRPr sz="1699">
                <a:solidFill>
                  <a:schemeClr val="accent6"/>
                </a:solidFill>
              </a:defRPr>
            </a:lvl1pPr>
          </a:lstStyle>
          <a:p>
            <a:endParaRPr lang="en-US" dirty="0"/>
          </a:p>
        </p:txBody>
      </p:sp>
      <p:sp>
        <p:nvSpPr>
          <p:cNvPr id="21" name="Picture Placeholder 18"/>
          <p:cNvSpPr>
            <a:spLocks noGrp="1"/>
          </p:cNvSpPr>
          <p:nvPr>
            <p:ph type="pic" sz="quarter" idx="26"/>
          </p:nvPr>
        </p:nvSpPr>
        <p:spPr>
          <a:xfrm>
            <a:off x="5771563"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2" name="Picture Placeholder 18"/>
          <p:cNvSpPr>
            <a:spLocks noGrp="1"/>
          </p:cNvSpPr>
          <p:nvPr>
            <p:ph type="pic" sz="quarter" idx="27"/>
          </p:nvPr>
        </p:nvSpPr>
        <p:spPr>
          <a:xfrm>
            <a:off x="549971"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3" name="Picture Placeholder 18"/>
          <p:cNvSpPr>
            <a:spLocks noGrp="1"/>
          </p:cNvSpPr>
          <p:nvPr>
            <p:ph type="pic" sz="quarter" idx="28"/>
          </p:nvPr>
        </p:nvSpPr>
        <p:spPr>
          <a:xfrm>
            <a:off x="10988673"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4" name="Picture Placeholder 18"/>
          <p:cNvSpPr>
            <a:spLocks noGrp="1"/>
          </p:cNvSpPr>
          <p:nvPr>
            <p:ph type="pic" sz="quarter" idx="29"/>
          </p:nvPr>
        </p:nvSpPr>
        <p:spPr>
          <a:xfrm>
            <a:off x="2295765"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5" name="Picture Placeholder 18"/>
          <p:cNvSpPr>
            <a:spLocks noGrp="1"/>
          </p:cNvSpPr>
          <p:nvPr>
            <p:ph type="pic" sz="quarter" idx="30"/>
          </p:nvPr>
        </p:nvSpPr>
        <p:spPr>
          <a:xfrm>
            <a:off x="2295765"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6" name="Picture Placeholder 18"/>
          <p:cNvSpPr>
            <a:spLocks noGrp="1"/>
          </p:cNvSpPr>
          <p:nvPr>
            <p:ph type="pic" sz="quarter" idx="31"/>
          </p:nvPr>
        </p:nvSpPr>
        <p:spPr>
          <a:xfrm>
            <a:off x="9252624"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7" name="Picture Placeholder 18"/>
          <p:cNvSpPr>
            <a:spLocks noGrp="1"/>
          </p:cNvSpPr>
          <p:nvPr>
            <p:ph type="pic" sz="quarter" idx="32"/>
          </p:nvPr>
        </p:nvSpPr>
        <p:spPr>
          <a:xfrm>
            <a:off x="549971"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8" name="Picture Placeholder 18"/>
          <p:cNvSpPr>
            <a:spLocks noGrp="1"/>
          </p:cNvSpPr>
          <p:nvPr>
            <p:ph type="pic" sz="quarter" idx="33"/>
          </p:nvPr>
        </p:nvSpPr>
        <p:spPr>
          <a:xfrm>
            <a:off x="4031031"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9" name="Picture Placeholder 18"/>
          <p:cNvSpPr>
            <a:spLocks noGrp="1"/>
          </p:cNvSpPr>
          <p:nvPr>
            <p:ph type="pic" sz="quarter" idx="34"/>
          </p:nvPr>
        </p:nvSpPr>
        <p:spPr>
          <a:xfrm>
            <a:off x="2295765"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30" name="Picture Placeholder 18"/>
          <p:cNvSpPr>
            <a:spLocks noGrp="1"/>
          </p:cNvSpPr>
          <p:nvPr>
            <p:ph type="pic" sz="quarter" idx="35"/>
          </p:nvPr>
        </p:nvSpPr>
        <p:spPr>
          <a:xfrm>
            <a:off x="4031031"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31" name="Picture Placeholder 18"/>
          <p:cNvSpPr>
            <a:spLocks noGrp="1"/>
          </p:cNvSpPr>
          <p:nvPr>
            <p:ph type="pic" sz="quarter" idx="36"/>
          </p:nvPr>
        </p:nvSpPr>
        <p:spPr>
          <a:xfrm>
            <a:off x="7512092"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40" name="Shape 795"/>
          <p:cNvSpPr/>
          <p:nvPr userDrawn="1"/>
        </p:nvSpPr>
        <p:spPr>
          <a:xfrm>
            <a:off x="549971" y="171515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1699">
              <a:solidFill>
                <a:srgbClr val="F2AC00"/>
              </a:solidFill>
            </a:endParaRPr>
          </a:p>
        </p:txBody>
      </p:sp>
      <p:sp>
        <p:nvSpPr>
          <p:cNvPr id="50" name="Picture Placeholder 18"/>
          <p:cNvSpPr>
            <a:spLocks noGrp="1"/>
          </p:cNvSpPr>
          <p:nvPr>
            <p:ph type="pic" sz="quarter" idx="37"/>
          </p:nvPr>
        </p:nvSpPr>
        <p:spPr>
          <a:xfrm>
            <a:off x="4031031"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51" name="Picture Placeholder 18"/>
          <p:cNvSpPr>
            <a:spLocks noGrp="1"/>
          </p:cNvSpPr>
          <p:nvPr>
            <p:ph type="pic" sz="quarter" idx="38"/>
          </p:nvPr>
        </p:nvSpPr>
        <p:spPr>
          <a:xfrm>
            <a:off x="5771563"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52" name="Picture Placeholder 18"/>
          <p:cNvSpPr>
            <a:spLocks noGrp="1"/>
          </p:cNvSpPr>
          <p:nvPr>
            <p:ph type="pic" sz="quarter" idx="39"/>
          </p:nvPr>
        </p:nvSpPr>
        <p:spPr>
          <a:xfrm>
            <a:off x="5771563"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53" name="Picture Placeholder 18"/>
          <p:cNvSpPr>
            <a:spLocks noGrp="1"/>
          </p:cNvSpPr>
          <p:nvPr>
            <p:ph type="pic" sz="quarter" idx="40"/>
          </p:nvPr>
        </p:nvSpPr>
        <p:spPr>
          <a:xfrm>
            <a:off x="5771563"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54" name="Picture Placeholder 18"/>
          <p:cNvSpPr>
            <a:spLocks noGrp="1"/>
          </p:cNvSpPr>
          <p:nvPr>
            <p:ph type="pic" sz="quarter" idx="41"/>
          </p:nvPr>
        </p:nvSpPr>
        <p:spPr>
          <a:xfrm>
            <a:off x="7512092"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55" name="Picture Placeholder 18"/>
          <p:cNvSpPr>
            <a:spLocks noGrp="1"/>
          </p:cNvSpPr>
          <p:nvPr>
            <p:ph type="pic" sz="quarter" idx="42"/>
          </p:nvPr>
        </p:nvSpPr>
        <p:spPr>
          <a:xfrm>
            <a:off x="9252624"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56" name="Picture Placeholder 18"/>
          <p:cNvSpPr>
            <a:spLocks noGrp="1"/>
          </p:cNvSpPr>
          <p:nvPr>
            <p:ph type="pic" sz="quarter" idx="43"/>
          </p:nvPr>
        </p:nvSpPr>
        <p:spPr>
          <a:xfrm>
            <a:off x="10988673"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57" name="Picture Placeholder 18"/>
          <p:cNvSpPr>
            <a:spLocks noGrp="1"/>
          </p:cNvSpPr>
          <p:nvPr>
            <p:ph type="pic" sz="quarter" idx="44"/>
          </p:nvPr>
        </p:nvSpPr>
        <p:spPr>
          <a:xfrm>
            <a:off x="7512092"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58" name="Picture Placeholder 18"/>
          <p:cNvSpPr>
            <a:spLocks noGrp="1"/>
          </p:cNvSpPr>
          <p:nvPr>
            <p:ph type="pic" sz="quarter" idx="45"/>
          </p:nvPr>
        </p:nvSpPr>
        <p:spPr>
          <a:xfrm>
            <a:off x="9252624"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59" name="Picture Placeholder 18"/>
          <p:cNvSpPr>
            <a:spLocks noGrp="1"/>
          </p:cNvSpPr>
          <p:nvPr>
            <p:ph type="pic" sz="quarter" idx="46"/>
          </p:nvPr>
        </p:nvSpPr>
        <p:spPr>
          <a:xfrm>
            <a:off x="10988673"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60" name="Picture Placeholder 18"/>
          <p:cNvSpPr>
            <a:spLocks noGrp="1"/>
          </p:cNvSpPr>
          <p:nvPr>
            <p:ph type="pic" sz="quarter" idx="47"/>
          </p:nvPr>
        </p:nvSpPr>
        <p:spPr>
          <a:xfrm>
            <a:off x="10988673"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61" name="Picture Placeholder 18"/>
          <p:cNvSpPr>
            <a:spLocks noGrp="1"/>
          </p:cNvSpPr>
          <p:nvPr>
            <p:ph type="pic" sz="quarter" idx="48"/>
          </p:nvPr>
        </p:nvSpPr>
        <p:spPr>
          <a:xfrm>
            <a:off x="9252624"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62" name="Picture Placeholder 18"/>
          <p:cNvSpPr>
            <a:spLocks noGrp="1"/>
          </p:cNvSpPr>
          <p:nvPr>
            <p:ph type="pic" sz="quarter" idx="49"/>
          </p:nvPr>
        </p:nvSpPr>
        <p:spPr>
          <a:xfrm>
            <a:off x="7512092" y="7047039"/>
            <a:ext cx="1422982" cy="1428613"/>
          </a:xfrm>
          <a:prstGeom prst="rect">
            <a:avLst/>
          </a:prstGeom>
        </p:spPr>
        <p:txBody>
          <a:bodyPr vert="horz" lIns="91111" tIns="45555" rIns="91111" bIns="45555"/>
          <a:lstStyle>
            <a:lvl1pPr marL="0" indent="0">
              <a:buNone/>
              <a:defRPr sz="1699"/>
            </a:lvl1pPr>
          </a:lstStyle>
          <a:p>
            <a:endParaRPr lang="en-US" dirty="0"/>
          </a:p>
        </p:txBody>
      </p:sp>
      <p:pic>
        <p:nvPicPr>
          <p:cNvPr id="35" name="Picture 34"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39" name="TextBox 38"/>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38"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41" name="Text Placeholder 10"/>
          <p:cNvSpPr>
            <a:spLocks noGrp="1"/>
          </p:cNvSpPr>
          <p:nvPr>
            <p:ph type="body" sz="quarter" idx="50" hasCustomPrompt="1"/>
          </p:nvPr>
        </p:nvSpPr>
        <p:spPr>
          <a:xfrm>
            <a:off x="439127" y="911449"/>
            <a:ext cx="10176137" cy="773325"/>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36" name="Rectangle 35"/>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88099518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9 - Our Partners - White">
    <p:spTree>
      <p:nvGrpSpPr>
        <p:cNvPr id="1" name=""/>
        <p:cNvGrpSpPr/>
        <p:nvPr/>
      </p:nvGrpSpPr>
      <p:grpSpPr>
        <a:xfrm>
          <a:off x="0" y="0"/>
          <a:ext cx="0" cy="0"/>
          <a:chOff x="0" y="0"/>
          <a:chExt cx="0" cy="0"/>
        </a:xfrm>
      </p:grpSpPr>
      <p:pic>
        <p:nvPicPr>
          <p:cNvPr id="35" name="Picture 34"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33"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EB8024"/>
                </a:solidFill>
                <a:latin typeface="+mj-lt"/>
                <a:cs typeface="BentonSans Book"/>
              </a:defRPr>
            </a:lvl1pPr>
          </a:lstStyle>
          <a:p>
            <a:pPr lvl="0"/>
            <a:r>
              <a:rPr lang="en-US" dirty="0"/>
              <a:t>CATEGORY</a:t>
            </a:r>
          </a:p>
        </p:txBody>
      </p:sp>
      <p:sp>
        <p:nvSpPr>
          <p:cNvPr id="41" name="Text Placeholder 10"/>
          <p:cNvSpPr>
            <a:spLocks noGrp="1"/>
          </p:cNvSpPr>
          <p:nvPr>
            <p:ph type="body" sz="quarter" idx="24"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42" name="Shape 789"/>
          <p:cNvSpPr/>
          <p:nvPr userDrawn="1"/>
        </p:nvSpPr>
        <p:spPr>
          <a:xfrm>
            <a:off x="555259" y="171515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36" name="TextBox 35"/>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87" name="Picture Placeholder 18"/>
          <p:cNvSpPr>
            <a:spLocks noGrp="1"/>
          </p:cNvSpPr>
          <p:nvPr>
            <p:ph type="pic" sz="quarter" idx="12"/>
          </p:nvPr>
        </p:nvSpPr>
        <p:spPr>
          <a:xfrm>
            <a:off x="549971"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88" name="Picture Placeholder 18"/>
          <p:cNvSpPr>
            <a:spLocks noGrp="1"/>
          </p:cNvSpPr>
          <p:nvPr>
            <p:ph type="pic" sz="quarter" idx="17"/>
          </p:nvPr>
        </p:nvSpPr>
        <p:spPr>
          <a:xfrm>
            <a:off x="4031031"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89" name="Picture Placeholder 18"/>
          <p:cNvSpPr>
            <a:spLocks noGrp="1"/>
          </p:cNvSpPr>
          <p:nvPr>
            <p:ph type="pic" sz="quarter" idx="21"/>
          </p:nvPr>
        </p:nvSpPr>
        <p:spPr>
          <a:xfrm>
            <a:off x="549971"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90" name="Picture Placeholder 18"/>
          <p:cNvSpPr>
            <a:spLocks noGrp="1"/>
          </p:cNvSpPr>
          <p:nvPr>
            <p:ph type="pic" sz="quarter" idx="25"/>
          </p:nvPr>
        </p:nvSpPr>
        <p:spPr>
          <a:xfrm>
            <a:off x="2295765" y="2112978"/>
            <a:ext cx="1422982" cy="1428613"/>
          </a:xfrm>
          <a:prstGeom prst="rect">
            <a:avLst/>
          </a:prstGeom>
          <a:ln>
            <a:noFill/>
          </a:ln>
        </p:spPr>
        <p:txBody>
          <a:bodyPr vert="horz" lIns="91111" tIns="45555" rIns="91111" bIns="45555"/>
          <a:lstStyle>
            <a:lvl1pPr marL="0" indent="0">
              <a:buNone/>
              <a:defRPr sz="1699">
                <a:solidFill>
                  <a:schemeClr val="accent6"/>
                </a:solidFill>
              </a:defRPr>
            </a:lvl1pPr>
          </a:lstStyle>
          <a:p>
            <a:endParaRPr lang="en-US" dirty="0"/>
          </a:p>
        </p:txBody>
      </p:sp>
      <p:sp>
        <p:nvSpPr>
          <p:cNvPr id="91" name="Picture Placeholder 18"/>
          <p:cNvSpPr>
            <a:spLocks noGrp="1"/>
          </p:cNvSpPr>
          <p:nvPr>
            <p:ph type="pic" sz="quarter" idx="26"/>
          </p:nvPr>
        </p:nvSpPr>
        <p:spPr>
          <a:xfrm>
            <a:off x="5771563"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92" name="Picture Placeholder 18"/>
          <p:cNvSpPr>
            <a:spLocks noGrp="1"/>
          </p:cNvSpPr>
          <p:nvPr>
            <p:ph type="pic" sz="quarter" idx="27"/>
          </p:nvPr>
        </p:nvSpPr>
        <p:spPr>
          <a:xfrm>
            <a:off x="549971"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93" name="Picture Placeholder 18"/>
          <p:cNvSpPr>
            <a:spLocks noGrp="1"/>
          </p:cNvSpPr>
          <p:nvPr>
            <p:ph type="pic" sz="quarter" idx="28"/>
          </p:nvPr>
        </p:nvSpPr>
        <p:spPr>
          <a:xfrm>
            <a:off x="10988673"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94" name="Picture Placeholder 18"/>
          <p:cNvSpPr>
            <a:spLocks noGrp="1"/>
          </p:cNvSpPr>
          <p:nvPr>
            <p:ph type="pic" sz="quarter" idx="29"/>
          </p:nvPr>
        </p:nvSpPr>
        <p:spPr>
          <a:xfrm>
            <a:off x="2295765"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95" name="Picture Placeholder 18"/>
          <p:cNvSpPr>
            <a:spLocks noGrp="1"/>
          </p:cNvSpPr>
          <p:nvPr>
            <p:ph type="pic" sz="quarter" idx="30"/>
          </p:nvPr>
        </p:nvSpPr>
        <p:spPr>
          <a:xfrm>
            <a:off x="2295765"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96" name="Picture Placeholder 18"/>
          <p:cNvSpPr>
            <a:spLocks noGrp="1"/>
          </p:cNvSpPr>
          <p:nvPr>
            <p:ph type="pic" sz="quarter" idx="31"/>
          </p:nvPr>
        </p:nvSpPr>
        <p:spPr>
          <a:xfrm>
            <a:off x="9252624"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97" name="Picture Placeholder 18"/>
          <p:cNvSpPr>
            <a:spLocks noGrp="1"/>
          </p:cNvSpPr>
          <p:nvPr>
            <p:ph type="pic" sz="quarter" idx="32"/>
          </p:nvPr>
        </p:nvSpPr>
        <p:spPr>
          <a:xfrm>
            <a:off x="549971"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98" name="Picture Placeholder 18"/>
          <p:cNvSpPr>
            <a:spLocks noGrp="1"/>
          </p:cNvSpPr>
          <p:nvPr>
            <p:ph type="pic" sz="quarter" idx="33"/>
          </p:nvPr>
        </p:nvSpPr>
        <p:spPr>
          <a:xfrm>
            <a:off x="4031031"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99" name="Picture Placeholder 18"/>
          <p:cNvSpPr>
            <a:spLocks noGrp="1"/>
          </p:cNvSpPr>
          <p:nvPr>
            <p:ph type="pic" sz="quarter" idx="34"/>
          </p:nvPr>
        </p:nvSpPr>
        <p:spPr>
          <a:xfrm>
            <a:off x="2295765"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0" name="Picture Placeholder 18"/>
          <p:cNvSpPr>
            <a:spLocks noGrp="1"/>
          </p:cNvSpPr>
          <p:nvPr>
            <p:ph type="pic" sz="quarter" idx="35"/>
          </p:nvPr>
        </p:nvSpPr>
        <p:spPr>
          <a:xfrm>
            <a:off x="4031031"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1" name="Picture Placeholder 18"/>
          <p:cNvSpPr>
            <a:spLocks noGrp="1"/>
          </p:cNvSpPr>
          <p:nvPr>
            <p:ph type="pic" sz="quarter" idx="36"/>
          </p:nvPr>
        </p:nvSpPr>
        <p:spPr>
          <a:xfrm>
            <a:off x="7512092"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2" name="Picture Placeholder 18"/>
          <p:cNvSpPr>
            <a:spLocks noGrp="1"/>
          </p:cNvSpPr>
          <p:nvPr>
            <p:ph type="pic" sz="quarter" idx="37"/>
          </p:nvPr>
        </p:nvSpPr>
        <p:spPr>
          <a:xfrm>
            <a:off x="4031031"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3" name="Picture Placeholder 18"/>
          <p:cNvSpPr>
            <a:spLocks noGrp="1"/>
          </p:cNvSpPr>
          <p:nvPr>
            <p:ph type="pic" sz="quarter" idx="38"/>
          </p:nvPr>
        </p:nvSpPr>
        <p:spPr>
          <a:xfrm>
            <a:off x="5771563"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4" name="Picture Placeholder 18"/>
          <p:cNvSpPr>
            <a:spLocks noGrp="1"/>
          </p:cNvSpPr>
          <p:nvPr>
            <p:ph type="pic" sz="quarter" idx="39"/>
          </p:nvPr>
        </p:nvSpPr>
        <p:spPr>
          <a:xfrm>
            <a:off x="5771563"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5" name="Picture Placeholder 18"/>
          <p:cNvSpPr>
            <a:spLocks noGrp="1"/>
          </p:cNvSpPr>
          <p:nvPr>
            <p:ph type="pic" sz="quarter" idx="40"/>
          </p:nvPr>
        </p:nvSpPr>
        <p:spPr>
          <a:xfrm>
            <a:off x="5771563"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6" name="Picture Placeholder 18"/>
          <p:cNvSpPr>
            <a:spLocks noGrp="1"/>
          </p:cNvSpPr>
          <p:nvPr>
            <p:ph type="pic" sz="quarter" idx="41"/>
          </p:nvPr>
        </p:nvSpPr>
        <p:spPr>
          <a:xfrm>
            <a:off x="7512092"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7" name="Picture Placeholder 18"/>
          <p:cNvSpPr>
            <a:spLocks noGrp="1"/>
          </p:cNvSpPr>
          <p:nvPr>
            <p:ph type="pic" sz="quarter" idx="42"/>
          </p:nvPr>
        </p:nvSpPr>
        <p:spPr>
          <a:xfrm>
            <a:off x="9252624"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8" name="Picture Placeholder 18"/>
          <p:cNvSpPr>
            <a:spLocks noGrp="1"/>
          </p:cNvSpPr>
          <p:nvPr>
            <p:ph type="pic" sz="quarter" idx="43"/>
          </p:nvPr>
        </p:nvSpPr>
        <p:spPr>
          <a:xfrm>
            <a:off x="10988673"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9" name="Picture Placeholder 18"/>
          <p:cNvSpPr>
            <a:spLocks noGrp="1"/>
          </p:cNvSpPr>
          <p:nvPr>
            <p:ph type="pic" sz="quarter" idx="44"/>
          </p:nvPr>
        </p:nvSpPr>
        <p:spPr>
          <a:xfrm>
            <a:off x="7512092"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10" name="Picture Placeholder 18"/>
          <p:cNvSpPr>
            <a:spLocks noGrp="1"/>
          </p:cNvSpPr>
          <p:nvPr>
            <p:ph type="pic" sz="quarter" idx="45"/>
          </p:nvPr>
        </p:nvSpPr>
        <p:spPr>
          <a:xfrm>
            <a:off x="9252624"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11" name="Picture Placeholder 18"/>
          <p:cNvSpPr>
            <a:spLocks noGrp="1"/>
          </p:cNvSpPr>
          <p:nvPr>
            <p:ph type="pic" sz="quarter" idx="46"/>
          </p:nvPr>
        </p:nvSpPr>
        <p:spPr>
          <a:xfrm>
            <a:off x="10988673"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12" name="Picture Placeholder 18"/>
          <p:cNvSpPr>
            <a:spLocks noGrp="1"/>
          </p:cNvSpPr>
          <p:nvPr>
            <p:ph type="pic" sz="quarter" idx="47"/>
          </p:nvPr>
        </p:nvSpPr>
        <p:spPr>
          <a:xfrm>
            <a:off x="10988673"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13" name="Picture Placeholder 18"/>
          <p:cNvSpPr>
            <a:spLocks noGrp="1"/>
          </p:cNvSpPr>
          <p:nvPr>
            <p:ph type="pic" sz="quarter" idx="48"/>
          </p:nvPr>
        </p:nvSpPr>
        <p:spPr>
          <a:xfrm>
            <a:off x="9252624"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14" name="Picture Placeholder 18"/>
          <p:cNvSpPr>
            <a:spLocks noGrp="1"/>
          </p:cNvSpPr>
          <p:nvPr>
            <p:ph type="pic" sz="quarter" idx="49"/>
          </p:nvPr>
        </p:nvSpPr>
        <p:spPr>
          <a:xfrm>
            <a:off x="7512092"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37" name="Rectangle 3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62025840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0 - Three Column Layout - Coloured BG - Orange">
    <p:spTree>
      <p:nvGrpSpPr>
        <p:cNvPr id="1" name=""/>
        <p:cNvGrpSpPr/>
        <p:nvPr/>
      </p:nvGrpSpPr>
      <p:grpSpPr>
        <a:xfrm>
          <a:off x="0" y="0"/>
          <a:ext cx="0" cy="0"/>
          <a:chOff x="0" y="0"/>
          <a:chExt cx="0" cy="0"/>
        </a:xfrm>
      </p:grpSpPr>
      <p:sp>
        <p:nvSpPr>
          <p:cNvPr id="2" name="Shape 90"/>
          <p:cNvSpPr/>
          <p:nvPr userDrawn="1"/>
        </p:nvSpPr>
        <p:spPr>
          <a:xfrm>
            <a:off x="2" y="-13922"/>
            <a:ext cx="13016879" cy="9734185"/>
          </a:xfrm>
          <a:prstGeom prst="rect">
            <a:avLst/>
          </a:prstGeom>
          <a:gradFill>
            <a:gsLst>
              <a:gs pos="0">
                <a:srgbClr val="F4791C">
                  <a:alpha val="90258"/>
                </a:srgbClr>
              </a:gs>
              <a:gs pos="55096">
                <a:srgbClr val="F5674B">
                  <a:alpha val="90258"/>
                </a:srgbClr>
              </a:gs>
            </a:gsLst>
            <a:lin ang="6952947"/>
          </a:gradFill>
          <a:ln w="12700">
            <a:miter lim="400000"/>
          </a:ln>
        </p:spPr>
        <p:txBody>
          <a:bodyPr lIns="0" tIns="0" rIns="0" bIns="0" anchor="ctr"/>
          <a:lstStyle/>
          <a:p>
            <a:pPr>
              <a:defRPr sz="2400">
                <a:solidFill>
                  <a:srgbClr val="FFFFFF"/>
                </a:solidFill>
              </a:defRPr>
            </a:pPr>
            <a:endParaRPr sz="2399" dirty="0">
              <a:solidFill>
                <a:srgbClr val="FFFFFF"/>
              </a:solidFill>
            </a:endParaRPr>
          </a:p>
        </p:txBody>
      </p:sp>
      <p:sp>
        <p:nvSpPr>
          <p:cNvPr id="4" name="Text Placeholder 3"/>
          <p:cNvSpPr>
            <a:spLocks noGrp="1"/>
          </p:cNvSpPr>
          <p:nvPr>
            <p:ph type="body" sz="quarter" idx="30"/>
          </p:nvPr>
        </p:nvSpPr>
        <p:spPr>
          <a:xfrm>
            <a:off x="439127" y="2668956"/>
            <a:ext cx="3817870" cy="6696000"/>
          </a:xfrm>
          <a:prstGeom prst="rect">
            <a:avLst/>
          </a:prstGeom>
        </p:spPr>
        <p:txBody>
          <a:bodyPr vert="horz" rIns="108000"/>
          <a:lstStyle>
            <a:lvl1pPr marL="285607" indent="-285607">
              <a:buFont typeface="Arial"/>
              <a:buChar char="•"/>
              <a:defRPr sz="1699">
                <a:solidFill>
                  <a:schemeClr val="bg1"/>
                </a:solidFill>
                <a:latin typeface="Georgia"/>
                <a:cs typeface="Georgia"/>
              </a:defRPr>
            </a:lvl1pPr>
            <a:lvl2pPr marL="933301" indent="-285607">
              <a:buFont typeface="Arial"/>
              <a:buChar char="•"/>
              <a:defRPr sz="1699">
                <a:solidFill>
                  <a:schemeClr val="bg1"/>
                </a:solidFill>
                <a:latin typeface="Georgia"/>
                <a:cs typeface="Georgia"/>
              </a:defRPr>
            </a:lvl2pPr>
            <a:lvl3pPr marL="1580996" indent="-285607">
              <a:buFont typeface="Arial"/>
              <a:buChar char="•"/>
              <a:defRPr sz="1699">
                <a:solidFill>
                  <a:schemeClr val="bg1"/>
                </a:solidFill>
                <a:latin typeface="Georgia"/>
                <a:cs typeface="Georgia"/>
              </a:defRPr>
            </a:lvl3pPr>
            <a:lvl4pPr marL="2228690" indent="-285607">
              <a:buFont typeface="Arial"/>
              <a:buChar char="•"/>
              <a:defRPr sz="1699">
                <a:solidFill>
                  <a:schemeClr val="bg1"/>
                </a:solidFill>
                <a:latin typeface="Georgia"/>
                <a:cs typeface="Georgia"/>
              </a:defRPr>
            </a:lvl4pPr>
            <a:lvl5pPr marL="2876384" indent="-285607">
              <a:buFont typeface="Arial"/>
              <a:buChar char="•"/>
              <a:defRPr sz="1699">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5" name="Text Placeholder 3"/>
          <p:cNvSpPr>
            <a:spLocks noGrp="1"/>
          </p:cNvSpPr>
          <p:nvPr>
            <p:ph type="body" sz="quarter" idx="31"/>
          </p:nvPr>
        </p:nvSpPr>
        <p:spPr>
          <a:xfrm>
            <a:off x="4574006" y="2668956"/>
            <a:ext cx="3818688" cy="6696000"/>
          </a:xfrm>
          <a:prstGeom prst="rect">
            <a:avLst/>
          </a:prstGeom>
        </p:spPr>
        <p:txBody>
          <a:bodyPr vert="horz" rIns="108000"/>
          <a:lstStyle>
            <a:lvl1pPr marL="285607" indent="-285607">
              <a:buFont typeface="Arial"/>
              <a:buChar char="•"/>
              <a:defRPr sz="1699">
                <a:solidFill>
                  <a:schemeClr val="bg1"/>
                </a:solidFill>
                <a:latin typeface="Georgia"/>
                <a:cs typeface="Georgia"/>
              </a:defRPr>
            </a:lvl1pPr>
            <a:lvl2pPr marL="933301" indent="-285607">
              <a:buFont typeface="Arial"/>
              <a:buChar char="•"/>
              <a:defRPr sz="1699">
                <a:solidFill>
                  <a:schemeClr val="bg1"/>
                </a:solidFill>
                <a:latin typeface="Georgia"/>
                <a:cs typeface="Georgia"/>
              </a:defRPr>
            </a:lvl2pPr>
            <a:lvl3pPr marL="1580996" indent="-285607">
              <a:buFont typeface="Arial"/>
              <a:buChar char="•"/>
              <a:defRPr sz="1699">
                <a:solidFill>
                  <a:schemeClr val="bg1"/>
                </a:solidFill>
                <a:latin typeface="Georgia"/>
                <a:cs typeface="Georgia"/>
              </a:defRPr>
            </a:lvl3pPr>
            <a:lvl4pPr marL="2228690" indent="-285607">
              <a:buFont typeface="Arial"/>
              <a:buChar char="•"/>
              <a:defRPr sz="1699">
                <a:solidFill>
                  <a:schemeClr val="bg1"/>
                </a:solidFill>
                <a:latin typeface="Georgia"/>
                <a:cs typeface="Georgia"/>
              </a:defRPr>
            </a:lvl4pPr>
            <a:lvl5pPr marL="2876384" indent="-285607">
              <a:buFont typeface="Arial"/>
              <a:buChar char="•"/>
              <a:defRPr sz="1699">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6" name="Text Placeholder 3"/>
          <p:cNvSpPr>
            <a:spLocks noGrp="1"/>
          </p:cNvSpPr>
          <p:nvPr>
            <p:ph type="body" sz="quarter" idx="32"/>
          </p:nvPr>
        </p:nvSpPr>
        <p:spPr>
          <a:xfrm>
            <a:off x="8665642" y="2668956"/>
            <a:ext cx="3817870" cy="6696000"/>
          </a:xfrm>
          <a:prstGeom prst="rect">
            <a:avLst/>
          </a:prstGeom>
        </p:spPr>
        <p:txBody>
          <a:bodyPr vert="horz" rIns="108000"/>
          <a:lstStyle>
            <a:lvl1pPr marL="285607" indent="-285607">
              <a:buFont typeface="Arial"/>
              <a:buChar char="•"/>
              <a:defRPr sz="1699">
                <a:solidFill>
                  <a:schemeClr val="bg1"/>
                </a:solidFill>
                <a:latin typeface="Georgia"/>
                <a:cs typeface="Georgia"/>
              </a:defRPr>
            </a:lvl1pPr>
            <a:lvl2pPr marL="933301" indent="-285607">
              <a:buFont typeface="Arial"/>
              <a:buChar char="•"/>
              <a:defRPr sz="1699">
                <a:solidFill>
                  <a:schemeClr val="bg1"/>
                </a:solidFill>
                <a:latin typeface="Georgia"/>
                <a:cs typeface="Georgia"/>
              </a:defRPr>
            </a:lvl2pPr>
            <a:lvl3pPr marL="1580996" indent="-285607">
              <a:buFont typeface="Arial"/>
              <a:buChar char="•"/>
              <a:defRPr sz="1699">
                <a:solidFill>
                  <a:schemeClr val="bg1"/>
                </a:solidFill>
                <a:latin typeface="Georgia"/>
                <a:cs typeface="Georgia"/>
              </a:defRPr>
            </a:lvl3pPr>
            <a:lvl4pPr marL="2228690" indent="-285607">
              <a:buFont typeface="Arial"/>
              <a:buChar char="•"/>
              <a:defRPr sz="1699">
                <a:solidFill>
                  <a:schemeClr val="bg1"/>
                </a:solidFill>
                <a:latin typeface="Georgia"/>
                <a:cs typeface="Georgia"/>
              </a:defRPr>
            </a:lvl4pPr>
            <a:lvl5pPr marL="2876384" indent="-285607">
              <a:buFont typeface="Arial"/>
              <a:buChar char="•"/>
              <a:defRPr sz="1699">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14"/>
          <p:cNvSpPr>
            <a:spLocks noGrp="1"/>
          </p:cNvSpPr>
          <p:nvPr>
            <p:ph type="body" sz="quarter" idx="18"/>
          </p:nvPr>
        </p:nvSpPr>
        <p:spPr>
          <a:xfrm>
            <a:off x="439127" y="1765241"/>
            <a:ext cx="3817870" cy="810427"/>
          </a:xfrm>
          <a:prstGeom prst="rect">
            <a:avLst/>
          </a:prstGeom>
        </p:spPr>
        <p:txBody>
          <a:bodyPr vert="horz" lIns="91111" tIns="45555" rIns="108000" bIns="45555" anchor="b">
            <a:normAutofit/>
          </a:bodyPr>
          <a:lstStyle>
            <a:lvl1pPr marL="0" indent="0">
              <a:buNone/>
              <a:defRPr sz="1699" b="1" cap="all" baseline="0">
                <a:solidFill>
                  <a:schemeClr val="bg1"/>
                </a:solidFill>
                <a:latin typeface="+mj-lt"/>
                <a:cs typeface="BentonSans Book"/>
              </a:defRPr>
            </a:lvl1pPr>
          </a:lstStyle>
          <a:p>
            <a:pPr lvl="0"/>
            <a:endParaRPr lang="en-US" dirty="0"/>
          </a:p>
        </p:txBody>
      </p:sp>
      <p:sp>
        <p:nvSpPr>
          <p:cNvPr id="24" name="Text Placeholder 14"/>
          <p:cNvSpPr>
            <a:spLocks noGrp="1"/>
          </p:cNvSpPr>
          <p:nvPr>
            <p:ph type="body" sz="quarter" idx="24"/>
          </p:nvPr>
        </p:nvSpPr>
        <p:spPr>
          <a:xfrm>
            <a:off x="4574415" y="1765241"/>
            <a:ext cx="3817870" cy="810427"/>
          </a:xfrm>
          <a:prstGeom prst="rect">
            <a:avLst/>
          </a:prstGeom>
        </p:spPr>
        <p:txBody>
          <a:bodyPr vert="horz" lIns="91111" tIns="45555" rIns="108000" bIns="45555" anchor="b">
            <a:normAutofit/>
          </a:bodyPr>
          <a:lstStyle>
            <a:lvl1pPr marL="0" indent="0">
              <a:buNone/>
              <a:defRPr sz="1699" b="1" cap="all" baseline="0">
                <a:solidFill>
                  <a:schemeClr val="bg1"/>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41"/>
            <a:ext cx="3817870" cy="810427"/>
          </a:xfrm>
          <a:prstGeom prst="rect">
            <a:avLst/>
          </a:prstGeom>
        </p:spPr>
        <p:txBody>
          <a:bodyPr vert="horz" lIns="91111" tIns="45555" rIns="108000" bIns="45555" anchor="b">
            <a:normAutofit/>
          </a:bodyPr>
          <a:lstStyle>
            <a:lvl1pPr marL="0" indent="0">
              <a:buNone/>
              <a:defRPr sz="1699" b="1" cap="all" baseline="0">
                <a:solidFill>
                  <a:schemeClr val="bg1"/>
                </a:solidFill>
                <a:latin typeface="+mj-lt"/>
                <a:cs typeface="BentonSans Book"/>
              </a:defRPr>
            </a:lvl1pPr>
          </a:lstStyle>
          <a:p>
            <a:pPr lvl="0"/>
            <a:endParaRPr lang="en-US" dirty="0"/>
          </a:p>
        </p:txBody>
      </p:sp>
      <p:sp>
        <p:nvSpPr>
          <p:cNvPr id="28" name="Shape 93"/>
          <p:cNvSpPr/>
          <p:nvPr userDrawn="1"/>
        </p:nvSpPr>
        <p:spPr>
          <a:xfrm>
            <a:off x="552445" y="171515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29"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30"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pic>
        <p:nvPicPr>
          <p:cNvPr id="14" name="Picture 13"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6" name="TextBox 15"/>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5" name="Rectangle 14"/>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63479338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1 - Three Column Layout - White BG - Orange">
    <p:spTree>
      <p:nvGrpSpPr>
        <p:cNvPr id="1" name=""/>
        <p:cNvGrpSpPr/>
        <p:nvPr/>
      </p:nvGrpSpPr>
      <p:grpSpPr>
        <a:xfrm>
          <a:off x="0" y="0"/>
          <a:ext cx="0" cy="0"/>
          <a:chOff x="0" y="0"/>
          <a:chExt cx="0" cy="0"/>
        </a:xfrm>
      </p:grpSpPr>
      <p:pic>
        <p:nvPicPr>
          <p:cNvPr id="17" name="Picture 16"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EB8024"/>
          </a:solidFill>
          <a:ln w="12700">
            <a:miter lim="400000"/>
          </a:ln>
        </p:spPr>
        <p:txBody>
          <a:bodyPr lIns="0" tIns="0" rIns="0" bIns="0" anchor="ctr"/>
          <a:lstStyle/>
          <a:p>
            <a:pPr>
              <a:defRPr sz="2400">
                <a:solidFill>
                  <a:srgbClr val="F2AC00"/>
                </a:solidFill>
              </a:defRPr>
            </a:pPr>
            <a:endParaRPr sz="2399" dirty="0">
              <a:solidFill>
                <a:srgbClr val="EF6317"/>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EB8024"/>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8" name="TextBox 1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4" name="Text Placeholder 3"/>
          <p:cNvSpPr>
            <a:spLocks noGrp="1"/>
          </p:cNvSpPr>
          <p:nvPr>
            <p:ph type="body" sz="quarter" idx="30"/>
          </p:nvPr>
        </p:nvSpPr>
        <p:spPr>
          <a:xfrm>
            <a:off x="439127" y="2668956"/>
            <a:ext cx="3817870" cy="6696000"/>
          </a:xfrm>
          <a:prstGeom prst="rect">
            <a:avLst/>
          </a:prstGeom>
        </p:spPr>
        <p:txBody>
          <a:bodyPr vert="horz" rIns="108000"/>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3"/>
          <p:cNvSpPr>
            <a:spLocks noGrp="1"/>
          </p:cNvSpPr>
          <p:nvPr>
            <p:ph type="body" sz="quarter" idx="31"/>
          </p:nvPr>
        </p:nvSpPr>
        <p:spPr>
          <a:xfrm>
            <a:off x="4574006" y="2668956"/>
            <a:ext cx="3818688" cy="6696000"/>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3"/>
          <p:cNvSpPr>
            <a:spLocks noGrp="1"/>
          </p:cNvSpPr>
          <p:nvPr>
            <p:ph type="body" sz="quarter" idx="32"/>
          </p:nvPr>
        </p:nvSpPr>
        <p:spPr>
          <a:xfrm>
            <a:off x="8665642" y="2668956"/>
            <a:ext cx="3817870" cy="6696000"/>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30" name="Text Placeholder 14"/>
          <p:cNvSpPr>
            <a:spLocks noGrp="1"/>
          </p:cNvSpPr>
          <p:nvPr>
            <p:ph type="body" sz="quarter" idx="24"/>
          </p:nvPr>
        </p:nvSpPr>
        <p:spPr>
          <a:xfrm>
            <a:off x="4574415" y="1765241"/>
            <a:ext cx="3817870"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31"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20" name="Rectangle 19"/>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8403004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2 - Three Column Layout With Image - White BG - Orange">
    <p:spTree>
      <p:nvGrpSpPr>
        <p:cNvPr id="1" name=""/>
        <p:cNvGrpSpPr/>
        <p:nvPr/>
      </p:nvGrpSpPr>
      <p:grpSpPr>
        <a:xfrm>
          <a:off x="0" y="0"/>
          <a:ext cx="0" cy="0"/>
          <a:chOff x="0" y="0"/>
          <a:chExt cx="0" cy="0"/>
        </a:xfrm>
      </p:grpSpPr>
      <p:sp>
        <p:nvSpPr>
          <p:cNvPr id="30" name="Text Placeholder 3"/>
          <p:cNvSpPr>
            <a:spLocks noGrp="1"/>
          </p:cNvSpPr>
          <p:nvPr>
            <p:ph type="body" sz="quarter" idx="36"/>
          </p:nvPr>
        </p:nvSpPr>
        <p:spPr>
          <a:xfrm>
            <a:off x="439127" y="4773168"/>
            <a:ext cx="3817870" cy="4591788"/>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Text Placeholder 3"/>
          <p:cNvSpPr>
            <a:spLocks noGrp="1"/>
          </p:cNvSpPr>
          <p:nvPr>
            <p:ph type="body" sz="quarter" idx="37"/>
          </p:nvPr>
        </p:nvSpPr>
        <p:spPr>
          <a:xfrm>
            <a:off x="4572682" y="4773168"/>
            <a:ext cx="3818688" cy="4591788"/>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Text Placeholder 3"/>
          <p:cNvSpPr>
            <a:spLocks noGrp="1"/>
          </p:cNvSpPr>
          <p:nvPr>
            <p:ph type="body" sz="quarter" idx="38"/>
          </p:nvPr>
        </p:nvSpPr>
        <p:spPr>
          <a:xfrm>
            <a:off x="8665642" y="4773168"/>
            <a:ext cx="3817870" cy="4591788"/>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7" name="Picture 16"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EB8024"/>
          </a:solidFill>
          <a:ln w="12700">
            <a:miter lim="400000"/>
          </a:ln>
        </p:spPr>
        <p:txBody>
          <a:bodyPr lIns="0" tIns="0" rIns="0" bIns="0" anchor="ctr"/>
          <a:lstStyle/>
          <a:p>
            <a:pPr>
              <a:defRPr sz="2400">
                <a:solidFill>
                  <a:srgbClr val="F2AC00"/>
                </a:solidFill>
              </a:defRPr>
            </a:pPr>
            <a:endParaRPr sz="2399" dirty="0">
              <a:solidFill>
                <a:srgbClr val="EF6317"/>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EB8024"/>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44"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1999"/>
            </a:lvl1pPr>
          </a:lstStyle>
          <a:p>
            <a:endParaRPr lang="en-GB" dirty="0"/>
          </a:p>
        </p:txBody>
      </p:sp>
      <p:sp>
        <p:nvSpPr>
          <p:cNvPr id="45"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1999"/>
            </a:lvl1pPr>
          </a:lstStyle>
          <a:p>
            <a:endParaRPr lang="en-GB" dirty="0"/>
          </a:p>
        </p:txBody>
      </p:sp>
      <p:sp>
        <p:nvSpPr>
          <p:cNvPr id="46"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1999"/>
            </a:lvl1pPr>
          </a:lstStyle>
          <a:p>
            <a:endParaRPr lang="en-GB" dirty="0"/>
          </a:p>
        </p:txBody>
      </p:sp>
      <p:sp>
        <p:nvSpPr>
          <p:cNvPr id="18" name="TextBox 1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36"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37" name="Text Placeholder 14"/>
          <p:cNvSpPr>
            <a:spLocks noGrp="1"/>
          </p:cNvSpPr>
          <p:nvPr>
            <p:ph type="body" sz="quarter" idx="24"/>
          </p:nvPr>
        </p:nvSpPr>
        <p:spPr>
          <a:xfrm>
            <a:off x="4574415" y="1765241"/>
            <a:ext cx="3817870"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38"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16" name="Rectangle 15"/>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982106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 - Our Locations - White">
    <p:spTree>
      <p:nvGrpSpPr>
        <p:cNvPr id="1" name=""/>
        <p:cNvGrpSpPr/>
        <p:nvPr/>
      </p:nvGrpSpPr>
      <p:grpSpPr>
        <a:xfrm>
          <a:off x="0" y="0"/>
          <a:ext cx="0" cy="0"/>
          <a:chOff x="0" y="0"/>
          <a:chExt cx="0" cy="0"/>
        </a:xfrm>
      </p:grpSpPr>
      <p:pic>
        <p:nvPicPr>
          <p:cNvPr id="63" name="Picture 62"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pic>
        <p:nvPicPr>
          <p:cNvPr id="3" name="pasted-image.pdf"/>
          <p:cNvPicPr/>
          <p:nvPr userDrawn="1"/>
        </p:nvPicPr>
        <p:blipFill>
          <a:blip r:embed="rId3" cstate="email">
            <a:lum bright="80000"/>
            <a:extLst>
              <a:ext uri="{28A0092B-C50C-407E-A947-70E740481C1C}">
                <a14:useLocalDpi xmlns:a14="http://schemas.microsoft.com/office/drawing/2010/main"/>
              </a:ext>
            </a:extLst>
          </a:blip>
          <a:stretch>
            <a:fillRect/>
          </a:stretch>
        </p:blipFill>
        <p:spPr>
          <a:xfrm>
            <a:off x="353284" y="2776903"/>
            <a:ext cx="12268714" cy="5656790"/>
          </a:xfrm>
          <a:prstGeom prst="rect">
            <a:avLst/>
          </a:prstGeom>
          <a:noFill/>
          <a:ln>
            <a:noFill/>
          </a:ln>
        </p:spPr>
      </p:pic>
      <p:sp>
        <p:nvSpPr>
          <p:cNvPr id="4" name="Shape 732"/>
          <p:cNvSpPr/>
          <p:nvPr userDrawn="1"/>
        </p:nvSpPr>
        <p:spPr>
          <a:xfrm>
            <a:off x="2176094" y="4733027"/>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5" name="Shape 733"/>
          <p:cNvSpPr/>
          <p:nvPr userDrawn="1"/>
        </p:nvSpPr>
        <p:spPr>
          <a:xfrm>
            <a:off x="1493646" y="4629852"/>
            <a:ext cx="1098396" cy="2930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San Jose</a:t>
            </a:r>
          </a:p>
        </p:txBody>
      </p:sp>
      <p:sp>
        <p:nvSpPr>
          <p:cNvPr id="6" name="Shape 734"/>
          <p:cNvSpPr/>
          <p:nvPr userDrawn="1"/>
        </p:nvSpPr>
        <p:spPr>
          <a:xfrm>
            <a:off x="1960380" y="4368921"/>
            <a:ext cx="229254" cy="229142"/>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367EE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7" name="Shape 735"/>
          <p:cNvSpPr/>
          <p:nvPr userDrawn="1"/>
        </p:nvSpPr>
        <p:spPr>
          <a:xfrm>
            <a:off x="989116" y="4317148"/>
            <a:ext cx="1402847" cy="2605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Redwood City</a:t>
            </a:r>
          </a:p>
        </p:txBody>
      </p:sp>
      <p:sp>
        <p:nvSpPr>
          <p:cNvPr id="8" name="Shape 736"/>
          <p:cNvSpPr/>
          <p:nvPr userDrawn="1"/>
        </p:nvSpPr>
        <p:spPr>
          <a:xfrm>
            <a:off x="2940944" y="4882619"/>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9" name="Shape 737"/>
          <p:cNvSpPr/>
          <p:nvPr userDrawn="1"/>
        </p:nvSpPr>
        <p:spPr>
          <a:xfrm>
            <a:off x="1512608" y="4784442"/>
            <a:ext cx="1723868"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lvl="0" algn="l">
              <a:lnSpc>
                <a:spcPct val="140000"/>
              </a:lnSpc>
              <a:defRPr sz="1800"/>
            </a:pPr>
            <a:r>
              <a:rPr sz="1200" cap="all" dirty="0">
                <a:solidFill>
                  <a:srgbClr val="000000">
                    <a:alpha val="88000"/>
                  </a:srgbClr>
                </a:solidFill>
                <a:latin typeface="Arial"/>
                <a:ea typeface="BentonSans Book"/>
                <a:cs typeface="Arial"/>
                <a:sym typeface="BentonSans"/>
              </a:rPr>
              <a:t>s</a:t>
            </a:r>
            <a:r>
              <a:rPr sz="1200" dirty="0">
                <a:solidFill>
                  <a:srgbClr val="000000">
                    <a:alpha val="88000"/>
                  </a:srgbClr>
                </a:solidFill>
                <a:latin typeface="Arial"/>
                <a:ea typeface="BentonSans Book"/>
                <a:cs typeface="Arial"/>
                <a:sym typeface="BentonSans"/>
              </a:rPr>
              <a:t>an Diego</a:t>
            </a:r>
          </a:p>
        </p:txBody>
      </p:sp>
      <p:sp>
        <p:nvSpPr>
          <p:cNvPr id="10" name="Shape 738"/>
          <p:cNvSpPr/>
          <p:nvPr userDrawn="1"/>
        </p:nvSpPr>
        <p:spPr>
          <a:xfrm>
            <a:off x="9888338" y="5207596"/>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1" name="Shape 739"/>
          <p:cNvSpPr/>
          <p:nvPr userDrawn="1"/>
        </p:nvSpPr>
        <p:spPr>
          <a:xfrm>
            <a:off x="10004993" y="5103441"/>
            <a:ext cx="1723868"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lvl="0" algn="l">
              <a:lnSpc>
                <a:spcPct val="140000"/>
              </a:lnSpc>
              <a:defRPr sz="1800"/>
            </a:pPr>
            <a:r>
              <a:rPr sz="1200" cap="all" dirty="0">
                <a:solidFill>
                  <a:srgbClr val="000000">
                    <a:alpha val="88000"/>
                  </a:srgbClr>
                </a:solidFill>
                <a:latin typeface="Arial"/>
                <a:ea typeface="BentonSans Book"/>
                <a:cs typeface="Arial"/>
                <a:sym typeface="BentonSans"/>
              </a:rPr>
              <a:t>s</a:t>
            </a:r>
            <a:r>
              <a:rPr sz="1200" dirty="0">
                <a:solidFill>
                  <a:srgbClr val="000000">
                    <a:alpha val="88000"/>
                  </a:srgbClr>
                </a:solidFill>
                <a:latin typeface="Arial"/>
                <a:ea typeface="BentonSans Book"/>
                <a:cs typeface="Arial"/>
                <a:sym typeface="BentonSans"/>
              </a:rPr>
              <a:t>henzhen</a:t>
            </a:r>
          </a:p>
        </p:txBody>
      </p:sp>
      <p:sp>
        <p:nvSpPr>
          <p:cNvPr id="12" name="Shape 740"/>
          <p:cNvSpPr/>
          <p:nvPr userDrawn="1"/>
        </p:nvSpPr>
        <p:spPr>
          <a:xfrm>
            <a:off x="2201924" y="4559778"/>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3" name="Shape 741"/>
          <p:cNvSpPr/>
          <p:nvPr userDrawn="1"/>
        </p:nvSpPr>
        <p:spPr>
          <a:xfrm>
            <a:off x="2327416" y="4453997"/>
            <a:ext cx="1723868"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Lafayette</a:t>
            </a:r>
          </a:p>
        </p:txBody>
      </p:sp>
      <p:sp>
        <p:nvSpPr>
          <p:cNvPr id="14" name="Shape 742"/>
          <p:cNvSpPr/>
          <p:nvPr userDrawn="1"/>
        </p:nvSpPr>
        <p:spPr>
          <a:xfrm>
            <a:off x="3160549" y="4582410"/>
            <a:ext cx="838133"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Dallas</a:t>
            </a:r>
          </a:p>
        </p:txBody>
      </p:sp>
      <p:sp>
        <p:nvSpPr>
          <p:cNvPr id="15" name="Shape 743"/>
          <p:cNvSpPr/>
          <p:nvPr userDrawn="1"/>
        </p:nvSpPr>
        <p:spPr>
          <a:xfrm>
            <a:off x="3049864" y="4743364"/>
            <a:ext cx="172386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Austin</a:t>
            </a:r>
          </a:p>
        </p:txBody>
      </p:sp>
      <p:sp>
        <p:nvSpPr>
          <p:cNvPr id="16" name="Shape 744"/>
          <p:cNvSpPr/>
          <p:nvPr userDrawn="1"/>
        </p:nvSpPr>
        <p:spPr>
          <a:xfrm>
            <a:off x="2055551" y="4605553"/>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7" name="Shape 745"/>
          <p:cNvSpPr/>
          <p:nvPr userDrawn="1"/>
        </p:nvSpPr>
        <p:spPr>
          <a:xfrm>
            <a:off x="1027261" y="4499608"/>
            <a:ext cx="1098396" cy="2605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San Francisco</a:t>
            </a:r>
          </a:p>
        </p:txBody>
      </p:sp>
      <p:sp>
        <p:nvSpPr>
          <p:cNvPr id="18" name="Shape 746"/>
          <p:cNvSpPr/>
          <p:nvPr userDrawn="1"/>
        </p:nvSpPr>
        <p:spPr>
          <a:xfrm>
            <a:off x="2201435" y="4107398"/>
            <a:ext cx="1098397" cy="27592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Seattle</a:t>
            </a:r>
          </a:p>
        </p:txBody>
      </p:sp>
      <p:sp>
        <p:nvSpPr>
          <p:cNvPr id="19" name="Shape 747"/>
          <p:cNvSpPr/>
          <p:nvPr userDrawn="1"/>
        </p:nvSpPr>
        <p:spPr>
          <a:xfrm>
            <a:off x="3005098" y="4691494"/>
            <a:ext cx="7779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20" name="Shape 748"/>
          <p:cNvSpPr/>
          <p:nvPr userDrawn="1"/>
        </p:nvSpPr>
        <p:spPr>
          <a:xfrm>
            <a:off x="2067524" y="4225118"/>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21" name="Shape 749"/>
          <p:cNvSpPr/>
          <p:nvPr userDrawn="1"/>
        </p:nvSpPr>
        <p:spPr>
          <a:xfrm>
            <a:off x="3838225" y="4225778"/>
            <a:ext cx="921945"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New York</a:t>
            </a:r>
          </a:p>
        </p:txBody>
      </p:sp>
      <p:sp>
        <p:nvSpPr>
          <p:cNvPr id="22" name="Shape 750"/>
          <p:cNvSpPr/>
          <p:nvPr userDrawn="1"/>
        </p:nvSpPr>
        <p:spPr>
          <a:xfrm>
            <a:off x="3716454" y="4340925"/>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23" name="Shape 751"/>
          <p:cNvSpPr/>
          <p:nvPr userDrawn="1"/>
        </p:nvSpPr>
        <p:spPr>
          <a:xfrm>
            <a:off x="2940944" y="4812497"/>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sz="2400">
                <a:solidFill>
                  <a:srgbClr val="FFFFFF"/>
                </a:solidFill>
              </a:defRPr>
            </a:lvl1pPr>
          </a:lstStyle>
          <a:p>
            <a:pPr lvl="0">
              <a:defRPr sz="1800">
                <a:solidFill>
                  <a:srgbClr val="000000"/>
                </a:solidFill>
              </a:defRPr>
            </a:pPr>
            <a:endParaRPr sz="2400" dirty="0">
              <a:solidFill>
                <a:srgbClr val="FFFFFF"/>
              </a:solidFill>
              <a:latin typeface="Arial"/>
              <a:cs typeface="Arial"/>
            </a:endParaRPr>
          </a:p>
        </p:txBody>
      </p:sp>
      <p:sp>
        <p:nvSpPr>
          <p:cNvPr id="24" name="Shape 752"/>
          <p:cNvSpPr/>
          <p:nvPr userDrawn="1"/>
        </p:nvSpPr>
        <p:spPr>
          <a:xfrm>
            <a:off x="2244188" y="4836925"/>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25" name="Shape 753"/>
          <p:cNvSpPr/>
          <p:nvPr userDrawn="1"/>
        </p:nvSpPr>
        <p:spPr>
          <a:xfrm>
            <a:off x="6594531" y="3751285"/>
            <a:ext cx="99727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Amsterdam</a:t>
            </a:r>
          </a:p>
        </p:txBody>
      </p:sp>
      <p:sp>
        <p:nvSpPr>
          <p:cNvPr id="26" name="Shape 754"/>
          <p:cNvSpPr/>
          <p:nvPr userDrawn="1"/>
        </p:nvSpPr>
        <p:spPr>
          <a:xfrm>
            <a:off x="6460917" y="3854595"/>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27" name="Shape 755"/>
          <p:cNvSpPr/>
          <p:nvPr userDrawn="1"/>
        </p:nvSpPr>
        <p:spPr>
          <a:xfrm>
            <a:off x="6130420" y="4049828"/>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28" name="Shape 756"/>
          <p:cNvSpPr/>
          <p:nvPr userDrawn="1"/>
        </p:nvSpPr>
        <p:spPr>
          <a:xfrm>
            <a:off x="4995561" y="3956540"/>
            <a:ext cx="1098397"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London</a:t>
            </a:r>
          </a:p>
        </p:txBody>
      </p:sp>
      <p:sp>
        <p:nvSpPr>
          <p:cNvPr id="29" name="Shape 757"/>
          <p:cNvSpPr/>
          <p:nvPr userDrawn="1"/>
        </p:nvSpPr>
        <p:spPr>
          <a:xfrm>
            <a:off x="6759645" y="4087911"/>
            <a:ext cx="99727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Munich</a:t>
            </a:r>
          </a:p>
        </p:txBody>
      </p:sp>
      <p:sp>
        <p:nvSpPr>
          <p:cNvPr id="30" name="Shape 758"/>
          <p:cNvSpPr/>
          <p:nvPr userDrawn="1"/>
        </p:nvSpPr>
        <p:spPr>
          <a:xfrm>
            <a:off x="6638697" y="4197140"/>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31" name="Shape 759"/>
          <p:cNvSpPr/>
          <p:nvPr userDrawn="1"/>
        </p:nvSpPr>
        <p:spPr>
          <a:xfrm>
            <a:off x="6522094" y="4351538"/>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32" name="Shape 760"/>
          <p:cNvSpPr/>
          <p:nvPr userDrawn="1"/>
        </p:nvSpPr>
        <p:spPr>
          <a:xfrm>
            <a:off x="6637666" y="4246416"/>
            <a:ext cx="525751"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Milan</a:t>
            </a:r>
          </a:p>
        </p:txBody>
      </p:sp>
      <p:sp>
        <p:nvSpPr>
          <p:cNvPr id="33" name="Shape 761"/>
          <p:cNvSpPr/>
          <p:nvPr userDrawn="1"/>
        </p:nvSpPr>
        <p:spPr>
          <a:xfrm>
            <a:off x="6029352" y="3883902"/>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34" name="Shape 762"/>
          <p:cNvSpPr/>
          <p:nvPr userDrawn="1"/>
        </p:nvSpPr>
        <p:spPr>
          <a:xfrm>
            <a:off x="4888574" y="3778778"/>
            <a:ext cx="1098396"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Newbury</a:t>
            </a:r>
          </a:p>
        </p:txBody>
      </p:sp>
      <p:sp>
        <p:nvSpPr>
          <p:cNvPr id="35" name="Shape 763"/>
          <p:cNvSpPr/>
          <p:nvPr userDrawn="1"/>
        </p:nvSpPr>
        <p:spPr>
          <a:xfrm>
            <a:off x="6336855" y="4218549"/>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36" name="Shape 764"/>
          <p:cNvSpPr/>
          <p:nvPr userDrawn="1"/>
        </p:nvSpPr>
        <p:spPr>
          <a:xfrm>
            <a:off x="5204692" y="4113023"/>
            <a:ext cx="1098396"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Namur</a:t>
            </a:r>
          </a:p>
        </p:txBody>
      </p:sp>
      <p:sp>
        <p:nvSpPr>
          <p:cNvPr id="37" name="Shape 765"/>
          <p:cNvSpPr/>
          <p:nvPr userDrawn="1"/>
        </p:nvSpPr>
        <p:spPr>
          <a:xfrm>
            <a:off x="6522094" y="4011450"/>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38" name="Shape 766"/>
          <p:cNvSpPr/>
          <p:nvPr userDrawn="1"/>
        </p:nvSpPr>
        <p:spPr>
          <a:xfrm>
            <a:off x="6653963" y="3899846"/>
            <a:ext cx="1098396" cy="26468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Nuremberg</a:t>
            </a:r>
          </a:p>
        </p:txBody>
      </p:sp>
      <p:sp>
        <p:nvSpPr>
          <p:cNvPr id="39" name="Shape 767"/>
          <p:cNvSpPr/>
          <p:nvPr userDrawn="1"/>
        </p:nvSpPr>
        <p:spPr>
          <a:xfrm>
            <a:off x="8697752" y="5289824"/>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40" name="Shape 768"/>
          <p:cNvSpPr/>
          <p:nvPr userDrawn="1"/>
        </p:nvSpPr>
        <p:spPr>
          <a:xfrm>
            <a:off x="8832244" y="5193905"/>
            <a:ext cx="1076650"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Gurgaon</a:t>
            </a:r>
          </a:p>
        </p:txBody>
      </p:sp>
      <p:sp>
        <p:nvSpPr>
          <p:cNvPr id="41" name="Shape 769"/>
          <p:cNvSpPr/>
          <p:nvPr userDrawn="1"/>
        </p:nvSpPr>
        <p:spPr>
          <a:xfrm>
            <a:off x="8755147" y="5453319"/>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42" name="Shape 770"/>
          <p:cNvSpPr/>
          <p:nvPr userDrawn="1"/>
        </p:nvSpPr>
        <p:spPr>
          <a:xfrm>
            <a:off x="7378016" y="5360031"/>
            <a:ext cx="1334750"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err="1">
                <a:solidFill>
                  <a:srgbClr val="000000">
                    <a:alpha val="88000"/>
                  </a:srgbClr>
                </a:solidFill>
                <a:latin typeface="Arial"/>
                <a:ea typeface="BentonSans Book"/>
                <a:cs typeface="Arial"/>
              </a:rPr>
              <a:t>Hy</a:t>
            </a:r>
            <a:r>
              <a:rPr lang="nl-NL" sz="1200" dirty="0" err="1">
                <a:solidFill>
                  <a:srgbClr val="000000">
                    <a:alpha val="88000"/>
                  </a:srgbClr>
                </a:solidFill>
                <a:latin typeface="Arial"/>
                <a:ea typeface="BentonSans Book"/>
                <a:cs typeface="Arial"/>
              </a:rPr>
              <a:t>derabad</a:t>
            </a:r>
            <a:endParaRPr sz="1200" dirty="0">
              <a:solidFill>
                <a:srgbClr val="000000">
                  <a:alpha val="88000"/>
                </a:srgbClr>
              </a:solidFill>
              <a:latin typeface="Arial"/>
              <a:ea typeface="BentonSans Book"/>
              <a:cs typeface="Arial"/>
            </a:endParaRPr>
          </a:p>
        </p:txBody>
      </p:sp>
      <p:sp>
        <p:nvSpPr>
          <p:cNvPr id="43" name="Shape 771"/>
          <p:cNvSpPr/>
          <p:nvPr userDrawn="1"/>
        </p:nvSpPr>
        <p:spPr>
          <a:xfrm>
            <a:off x="8817768" y="5668640"/>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44" name="Shape 772"/>
          <p:cNvSpPr/>
          <p:nvPr userDrawn="1"/>
        </p:nvSpPr>
        <p:spPr>
          <a:xfrm>
            <a:off x="8952185" y="5576320"/>
            <a:ext cx="1723868"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Chennai</a:t>
            </a:r>
          </a:p>
        </p:txBody>
      </p:sp>
      <p:sp>
        <p:nvSpPr>
          <p:cNvPr id="45" name="Shape 773"/>
          <p:cNvSpPr/>
          <p:nvPr userDrawn="1"/>
        </p:nvSpPr>
        <p:spPr>
          <a:xfrm>
            <a:off x="8700490" y="5667981"/>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46" name="Shape 774"/>
          <p:cNvSpPr/>
          <p:nvPr userDrawn="1"/>
        </p:nvSpPr>
        <p:spPr>
          <a:xfrm>
            <a:off x="7341121" y="5568777"/>
            <a:ext cx="1334750"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Bangalore</a:t>
            </a:r>
          </a:p>
        </p:txBody>
      </p:sp>
      <p:sp>
        <p:nvSpPr>
          <p:cNvPr id="47" name="Shape 775"/>
          <p:cNvSpPr/>
          <p:nvPr userDrawn="1"/>
        </p:nvSpPr>
        <p:spPr>
          <a:xfrm>
            <a:off x="9710488" y="5865752"/>
            <a:ext cx="99727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Singapore</a:t>
            </a:r>
          </a:p>
        </p:txBody>
      </p:sp>
      <p:sp>
        <p:nvSpPr>
          <p:cNvPr id="48" name="Shape 776"/>
          <p:cNvSpPr/>
          <p:nvPr userDrawn="1"/>
        </p:nvSpPr>
        <p:spPr>
          <a:xfrm>
            <a:off x="9595459" y="5969063"/>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49" name="Shape 777"/>
          <p:cNvSpPr/>
          <p:nvPr userDrawn="1"/>
        </p:nvSpPr>
        <p:spPr>
          <a:xfrm>
            <a:off x="9792803" y="5469012"/>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50" name="Shape 778"/>
          <p:cNvSpPr/>
          <p:nvPr userDrawn="1"/>
        </p:nvSpPr>
        <p:spPr>
          <a:xfrm>
            <a:off x="9903538" y="5364856"/>
            <a:ext cx="1723868"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Ho Chi Minh</a:t>
            </a:r>
          </a:p>
        </p:txBody>
      </p:sp>
      <p:sp>
        <p:nvSpPr>
          <p:cNvPr id="51" name="Shape 779"/>
          <p:cNvSpPr/>
          <p:nvPr userDrawn="1"/>
        </p:nvSpPr>
        <p:spPr>
          <a:xfrm>
            <a:off x="10174170" y="4952418"/>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52" name="Shape 780"/>
          <p:cNvSpPr/>
          <p:nvPr userDrawn="1"/>
        </p:nvSpPr>
        <p:spPr>
          <a:xfrm>
            <a:off x="10302666" y="4842340"/>
            <a:ext cx="1723868" cy="3032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Shanghai</a:t>
            </a:r>
          </a:p>
        </p:txBody>
      </p:sp>
      <p:sp>
        <p:nvSpPr>
          <p:cNvPr id="53" name="Shape 781"/>
          <p:cNvSpPr/>
          <p:nvPr userDrawn="1"/>
        </p:nvSpPr>
        <p:spPr>
          <a:xfrm>
            <a:off x="939578" y="7645994"/>
            <a:ext cx="229254" cy="229142"/>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367EEB"/>
          </a:solidFill>
          <a:ln w="12700">
            <a:miter lim="400000"/>
          </a:ln>
        </p:spPr>
        <p:txBody>
          <a:bodyPr lIns="0" tIns="0" rIns="0" bIns="0" anchor="ctr"/>
          <a:lstStyle/>
          <a:p>
            <a:pPr lvl="0">
              <a:defRPr sz="2400">
                <a:solidFill>
                  <a:srgbClr val="FFFFFF"/>
                </a:solidFill>
              </a:defRPr>
            </a:pPr>
            <a:endParaRPr sz="2400"/>
          </a:p>
        </p:txBody>
      </p:sp>
      <p:sp>
        <p:nvSpPr>
          <p:cNvPr id="54" name="Shape 782"/>
          <p:cNvSpPr/>
          <p:nvPr userDrawn="1"/>
        </p:nvSpPr>
        <p:spPr>
          <a:xfrm>
            <a:off x="1202302" y="7620073"/>
            <a:ext cx="1402847" cy="2605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Headquarters</a:t>
            </a:r>
          </a:p>
        </p:txBody>
      </p:sp>
      <p:sp>
        <p:nvSpPr>
          <p:cNvPr id="55" name="Shape 783"/>
          <p:cNvSpPr/>
          <p:nvPr userDrawn="1"/>
        </p:nvSpPr>
        <p:spPr>
          <a:xfrm>
            <a:off x="1202302" y="7930154"/>
            <a:ext cx="1835620" cy="28757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Engineering centers</a:t>
            </a:r>
          </a:p>
        </p:txBody>
      </p:sp>
      <p:sp>
        <p:nvSpPr>
          <p:cNvPr id="56" name="Shape 784"/>
          <p:cNvSpPr/>
          <p:nvPr userDrawn="1"/>
        </p:nvSpPr>
        <p:spPr>
          <a:xfrm>
            <a:off x="1083258" y="8038564"/>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57" name="Shape 785"/>
          <p:cNvSpPr/>
          <p:nvPr userDrawn="1"/>
        </p:nvSpPr>
        <p:spPr>
          <a:xfrm>
            <a:off x="1202302" y="8214871"/>
            <a:ext cx="99727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frog studios </a:t>
            </a:r>
          </a:p>
        </p:txBody>
      </p:sp>
      <p:sp>
        <p:nvSpPr>
          <p:cNvPr id="58" name="Shape 786"/>
          <p:cNvSpPr/>
          <p:nvPr userDrawn="1"/>
        </p:nvSpPr>
        <p:spPr>
          <a:xfrm>
            <a:off x="1083258" y="8323277"/>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60" name="Shape 788"/>
          <p:cNvSpPr/>
          <p:nvPr userDrawn="1"/>
        </p:nvSpPr>
        <p:spPr>
          <a:xfrm>
            <a:off x="533515" y="374846"/>
            <a:ext cx="11830858" cy="112832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a:bodyPr>
          <a:lstStyle/>
          <a:p>
            <a:pPr lvl="0" algn="l">
              <a:lnSpc>
                <a:spcPct val="130000"/>
              </a:lnSpc>
              <a:defRPr sz="1800"/>
            </a:pPr>
            <a:r>
              <a:rPr sz="3001" dirty="0">
                <a:latin typeface="+mj-lt"/>
                <a:ea typeface="BentonSans Book"/>
                <a:cs typeface="BentonSans Book"/>
                <a:sym typeface="BentonSans Book"/>
              </a:rPr>
              <a:t>Our </a:t>
            </a:r>
            <a:r>
              <a:rPr sz="3001" b="1" dirty="0">
                <a:solidFill>
                  <a:srgbClr val="EB8024"/>
                </a:solidFill>
                <a:latin typeface="+mj-lt"/>
                <a:ea typeface="BentonSans Book"/>
                <a:cs typeface="BentonSans Book"/>
                <a:sym typeface="BentonSans"/>
              </a:rPr>
              <a:t>Locations</a:t>
            </a:r>
          </a:p>
        </p:txBody>
      </p:sp>
      <p:sp>
        <p:nvSpPr>
          <p:cNvPr id="67" name="Shape 789"/>
          <p:cNvSpPr/>
          <p:nvPr userDrawn="1"/>
        </p:nvSpPr>
        <p:spPr>
          <a:xfrm>
            <a:off x="555258" y="1735026"/>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sp>
        <p:nvSpPr>
          <p:cNvPr id="62" name="TextBox 61"/>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Tree>
    <p:extLst>
      <p:ext uri="{BB962C8B-B14F-4D97-AF65-F5344CB8AC3E}">
        <p14:creationId xmlns:p14="http://schemas.microsoft.com/office/powerpoint/2010/main" val="398287994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3 - Two Column Layout With Image - White BG - Orange">
    <p:spTree>
      <p:nvGrpSpPr>
        <p:cNvPr id="1" name=""/>
        <p:cNvGrpSpPr/>
        <p:nvPr/>
      </p:nvGrpSpPr>
      <p:grpSpPr>
        <a:xfrm>
          <a:off x="0" y="0"/>
          <a:ext cx="0" cy="0"/>
          <a:chOff x="0" y="0"/>
          <a:chExt cx="0" cy="0"/>
        </a:xfrm>
      </p:grpSpPr>
      <p:pic>
        <p:nvPicPr>
          <p:cNvPr id="17" name="Picture 16"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EB8204"/>
          </a:solidFill>
          <a:ln w="12700">
            <a:miter lim="400000"/>
          </a:ln>
        </p:spPr>
        <p:txBody>
          <a:bodyPr lIns="0" tIns="0" rIns="0" bIns="0" anchor="ctr"/>
          <a:lstStyle/>
          <a:p>
            <a:pPr>
              <a:defRPr sz="2400">
                <a:solidFill>
                  <a:srgbClr val="F2AC00"/>
                </a:solidFill>
              </a:defRPr>
            </a:pPr>
            <a:endParaRPr sz="2399" dirty="0">
              <a:solidFill>
                <a:srgbClr val="EF6317"/>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EB8024"/>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44"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1999"/>
            </a:lvl1pPr>
          </a:lstStyle>
          <a:p>
            <a:endParaRPr lang="en-GB" dirty="0"/>
          </a:p>
        </p:txBody>
      </p:sp>
      <p:sp>
        <p:nvSpPr>
          <p:cNvPr id="46"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1999"/>
            </a:lvl1pPr>
          </a:lstStyle>
          <a:p>
            <a:endParaRPr lang="en-GB" dirty="0"/>
          </a:p>
        </p:txBody>
      </p:sp>
      <p:sp>
        <p:nvSpPr>
          <p:cNvPr id="14" name="TextBox 1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6"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18"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19" name="Text Placeholder 3"/>
          <p:cNvSpPr>
            <a:spLocks noGrp="1"/>
          </p:cNvSpPr>
          <p:nvPr>
            <p:ph type="body" sz="quarter" idx="30"/>
          </p:nvPr>
        </p:nvSpPr>
        <p:spPr>
          <a:xfrm>
            <a:off x="439127" y="4738892"/>
            <a:ext cx="5834857" cy="4626064"/>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2"/>
          </p:nvPr>
        </p:nvSpPr>
        <p:spPr>
          <a:xfrm>
            <a:off x="6650945" y="4738892"/>
            <a:ext cx="5834857" cy="4626064"/>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Rectangle 20"/>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41661319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4 - Four Fields Layout - White BG - Orange">
    <p:spTree>
      <p:nvGrpSpPr>
        <p:cNvPr id="1" name=""/>
        <p:cNvGrpSpPr/>
        <p:nvPr/>
      </p:nvGrpSpPr>
      <p:grpSpPr>
        <a:xfrm>
          <a:off x="0" y="0"/>
          <a:ext cx="0" cy="0"/>
          <a:chOff x="0" y="0"/>
          <a:chExt cx="0" cy="0"/>
        </a:xfrm>
      </p:grpSpPr>
      <p:sp>
        <p:nvSpPr>
          <p:cNvPr id="18"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19"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20"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21"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pic>
        <p:nvPicPr>
          <p:cNvPr id="17" name="Picture 16"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EB8024"/>
          </a:solidFill>
          <a:ln w="12700">
            <a:miter lim="400000"/>
          </a:ln>
        </p:spPr>
        <p:txBody>
          <a:bodyPr lIns="0" tIns="0" rIns="0" bIns="0" anchor="ctr"/>
          <a:lstStyle/>
          <a:p>
            <a:pPr>
              <a:defRPr sz="2400">
                <a:solidFill>
                  <a:srgbClr val="F2AC00"/>
                </a:solidFill>
              </a:defRPr>
            </a:pPr>
            <a:endParaRPr sz="2399" dirty="0">
              <a:solidFill>
                <a:srgbClr val="EF6317"/>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EB8024"/>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6" name="TextBox 15"/>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23" name="Text Placeholder 3"/>
          <p:cNvSpPr>
            <a:spLocks noGrp="1"/>
          </p:cNvSpPr>
          <p:nvPr>
            <p:ph type="body" sz="quarter" idx="30"/>
          </p:nvPr>
        </p:nvSpPr>
        <p:spPr>
          <a:xfrm>
            <a:off x="439127" y="2668956"/>
            <a:ext cx="5834857" cy="2680730"/>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3"/>
          <p:cNvSpPr>
            <a:spLocks noGrp="1"/>
          </p:cNvSpPr>
          <p:nvPr>
            <p:ph type="body" sz="quarter" idx="32"/>
          </p:nvPr>
        </p:nvSpPr>
        <p:spPr>
          <a:xfrm>
            <a:off x="6650945" y="2668956"/>
            <a:ext cx="5834857" cy="2680730"/>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44"/>
          </p:nvPr>
        </p:nvSpPr>
        <p:spPr>
          <a:xfrm>
            <a:off x="439127" y="6664943"/>
            <a:ext cx="5834857" cy="2680730"/>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3"/>
          <p:cNvSpPr>
            <a:spLocks noGrp="1"/>
          </p:cNvSpPr>
          <p:nvPr>
            <p:ph type="body" sz="quarter" idx="45"/>
          </p:nvPr>
        </p:nvSpPr>
        <p:spPr>
          <a:xfrm>
            <a:off x="6650945" y="6664943"/>
            <a:ext cx="5834857" cy="2680730"/>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Rectangle 21"/>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12261678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5 - Text &amp; Bullets - White BG - Orange">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20"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EB8024"/>
                </a:solidFill>
                <a:latin typeface="+mj-lt"/>
                <a:cs typeface="BentonSans Book"/>
              </a:defRPr>
            </a:lvl1pPr>
          </a:lstStyle>
          <a:p>
            <a:pPr lvl="0"/>
            <a:r>
              <a:rPr lang="en-US" dirty="0"/>
              <a:t>CATEGORY</a:t>
            </a:r>
          </a:p>
        </p:txBody>
      </p:sp>
      <p:sp>
        <p:nvSpPr>
          <p:cNvPr id="11" name="Text Placeholder 10"/>
          <p:cNvSpPr>
            <a:spLocks noGrp="1"/>
          </p:cNvSpPr>
          <p:nvPr>
            <p:ph type="body" sz="quarter" idx="24"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3" name="TextBox 12"/>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6" name="Text Placeholder 3"/>
          <p:cNvSpPr>
            <a:spLocks noGrp="1"/>
          </p:cNvSpPr>
          <p:nvPr>
            <p:ph type="body" sz="quarter" idx="30"/>
          </p:nvPr>
        </p:nvSpPr>
        <p:spPr>
          <a:xfrm>
            <a:off x="439127" y="2668956"/>
            <a:ext cx="12044384" cy="6696000"/>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3" name="Shape 93"/>
          <p:cNvSpPr/>
          <p:nvPr userDrawn="1"/>
        </p:nvSpPr>
        <p:spPr>
          <a:xfrm>
            <a:off x="552445" y="1715150"/>
            <a:ext cx="633141" cy="37971"/>
          </a:xfrm>
          <a:prstGeom prst="rect">
            <a:avLst/>
          </a:prstGeom>
          <a:solidFill>
            <a:srgbClr val="EB8024"/>
          </a:solidFill>
          <a:ln w="12700">
            <a:miter lim="400000"/>
          </a:ln>
        </p:spPr>
        <p:txBody>
          <a:bodyPr lIns="0" tIns="0" rIns="0" bIns="0" anchor="ctr"/>
          <a:lstStyle/>
          <a:p>
            <a:pPr>
              <a:defRPr sz="2400">
                <a:solidFill>
                  <a:srgbClr val="F2AC00"/>
                </a:solidFill>
              </a:defRPr>
            </a:pPr>
            <a:endParaRPr sz="2399" dirty="0">
              <a:solidFill>
                <a:srgbClr val="EF6317"/>
              </a:solidFill>
            </a:endParaRPr>
          </a:p>
        </p:txBody>
      </p:sp>
      <p:sp>
        <p:nvSpPr>
          <p:cNvPr id="64"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9" name="Rectangle 8"/>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84487521"/>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16 - Blank - White BG - Orange">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6" name="Shape 120"/>
          <p:cNvSpPr/>
          <p:nvPr userDrawn="1"/>
        </p:nvSpPr>
        <p:spPr>
          <a:xfrm>
            <a:off x="555259" y="1715150"/>
            <a:ext cx="633141" cy="37575"/>
          </a:xfrm>
          <a:prstGeom prst="rect">
            <a:avLst/>
          </a:prstGeom>
          <a:solidFill>
            <a:srgbClr val="EB8024"/>
          </a:solidFill>
          <a:ln w="12700">
            <a:noFill/>
            <a:miter lim="400000"/>
          </a:ln>
        </p:spPr>
        <p:txBody>
          <a:bodyPr lIns="0" tIns="0" rIns="0" bIns="0" anchor="ctr"/>
          <a:lstStyle/>
          <a:p>
            <a:pPr>
              <a:defRPr sz="2400">
                <a:solidFill>
                  <a:srgbClr val="FFFFFF"/>
                </a:solidFill>
              </a:defRPr>
            </a:pPr>
            <a:endParaRPr sz="2399">
              <a:solidFill>
                <a:srgbClr val="FFFFFF"/>
              </a:solidFill>
            </a:endParaRPr>
          </a:p>
        </p:txBody>
      </p:sp>
      <p:sp>
        <p:nvSpPr>
          <p:cNvPr id="20"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EB8024"/>
                </a:solidFill>
                <a:latin typeface="Arial"/>
                <a:cs typeface="Arial"/>
              </a:defRPr>
            </a:lvl1pPr>
          </a:lstStyle>
          <a:p>
            <a:pPr lvl="0"/>
            <a:r>
              <a:rPr lang="en-US" dirty="0"/>
              <a:t>CATEGORY</a:t>
            </a:r>
          </a:p>
        </p:txBody>
      </p:sp>
      <p:sp>
        <p:nvSpPr>
          <p:cNvPr id="11" name="Text Placeholder 10"/>
          <p:cNvSpPr>
            <a:spLocks noGrp="1"/>
          </p:cNvSpPr>
          <p:nvPr>
            <p:ph type="body" sz="quarter" idx="24"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0" name="TextBox 9"/>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3" name="Rectangle 12"/>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78332708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17 - Blank - Colored BG - Orange">
    <p:spTree>
      <p:nvGrpSpPr>
        <p:cNvPr id="1" name=""/>
        <p:cNvGrpSpPr/>
        <p:nvPr/>
      </p:nvGrpSpPr>
      <p:grpSpPr>
        <a:xfrm>
          <a:off x="0" y="0"/>
          <a:ext cx="0" cy="0"/>
          <a:chOff x="0" y="0"/>
          <a:chExt cx="0" cy="0"/>
        </a:xfrm>
      </p:grpSpPr>
      <p:sp>
        <p:nvSpPr>
          <p:cNvPr id="2" name="Shape 90"/>
          <p:cNvSpPr/>
          <p:nvPr userDrawn="1"/>
        </p:nvSpPr>
        <p:spPr>
          <a:xfrm>
            <a:off x="2" y="3716"/>
            <a:ext cx="13016879" cy="9734185"/>
          </a:xfrm>
          <a:prstGeom prst="rect">
            <a:avLst/>
          </a:prstGeom>
          <a:gradFill>
            <a:gsLst>
              <a:gs pos="0">
                <a:srgbClr val="F4791C">
                  <a:alpha val="90258"/>
                </a:srgbClr>
              </a:gs>
              <a:gs pos="55096">
                <a:srgbClr val="F5674B">
                  <a:alpha val="90258"/>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8" name="Shape 93"/>
          <p:cNvSpPr/>
          <p:nvPr userDrawn="1"/>
        </p:nvSpPr>
        <p:spPr>
          <a:xfrm>
            <a:off x="552445" y="171515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29"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30"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pic>
        <p:nvPicPr>
          <p:cNvPr id="7" name="Picture 6"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0" name="TextBox 9"/>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9" name="Rectangle 8"/>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96486752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8 - Casestudy - Colored BG - Orange">
    <p:spTree>
      <p:nvGrpSpPr>
        <p:cNvPr id="1" name=""/>
        <p:cNvGrpSpPr/>
        <p:nvPr/>
      </p:nvGrpSpPr>
      <p:grpSpPr>
        <a:xfrm>
          <a:off x="0" y="0"/>
          <a:ext cx="0" cy="0"/>
          <a:chOff x="0" y="0"/>
          <a:chExt cx="0" cy="0"/>
        </a:xfrm>
      </p:grpSpPr>
      <p:sp>
        <p:nvSpPr>
          <p:cNvPr id="9" name="Shape 90"/>
          <p:cNvSpPr/>
          <p:nvPr userDrawn="1"/>
        </p:nvSpPr>
        <p:spPr>
          <a:xfrm>
            <a:off x="2" y="-13922"/>
            <a:ext cx="7430031" cy="9734185"/>
          </a:xfrm>
          <a:prstGeom prst="rect">
            <a:avLst/>
          </a:prstGeom>
          <a:gradFill>
            <a:gsLst>
              <a:gs pos="0">
                <a:srgbClr val="F4791C">
                  <a:alpha val="90258"/>
                </a:srgbClr>
              </a:gs>
              <a:gs pos="55096">
                <a:srgbClr val="F5674B">
                  <a:alpha val="90258"/>
                </a:srgbClr>
              </a:gs>
            </a:gsLst>
            <a:lin ang="6952947"/>
          </a:gradFill>
          <a:ln w="12700">
            <a:miter lim="400000"/>
          </a:ln>
        </p:spPr>
        <p:txBody>
          <a:bodyPr lIns="0" tIns="0" rIns="0" bIns="0" anchor="ctr">
            <a:normAutofit/>
          </a:bodyPr>
          <a:lstStyle/>
          <a:p>
            <a:pPr>
              <a:defRPr sz="2400">
                <a:solidFill>
                  <a:srgbClr val="FFFFFF"/>
                </a:solidFill>
              </a:defRPr>
            </a:pPr>
            <a:endParaRPr sz="2399">
              <a:solidFill>
                <a:srgbClr val="FFFFFF"/>
              </a:solidFill>
            </a:endParaRPr>
          </a:p>
        </p:txBody>
      </p:sp>
      <p:sp>
        <p:nvSpPr>
          <p:cNvPr id="5" name="Text Placeholder 19"/>
          <p:cNvSpPr>
            <a:spLocks noGrp="1"/>
          </p:cNvSpPr>
          <p:nvPr>
            <p:ph type="body" sz="quarter" idx="20" hasCustomPrompt="1"/>
          </p:nvPr>
        </p:nvSpPr>
        <p:spPr>
          <a:xfrm>
            <a:off x="439127" y="283467"/>
            <a:ext cx="6525676"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7" y="509397"/>
            <a:ext cx="2624374" cy="617520"/>
          </a:xfrm>
          <a:prstGeom prst="rect">
            <a:avLst/>
          </a:prstGeom>
          <a:noFill/>
        </p:spPr>
      </p:pic>
      <p:sp>
        <p:nvSpPr>
          <p:cNvPr id="10"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2" name="TextBox 11"/>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1"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Font typeface="Arial"/>
              <a:buChar char="•"/>
              <a:defRPr sz="1699">
                <a:solidFill>
                  <a:schemeClr val="bg1"/>
                </a:solidFill>
                <a:latin typeface="Georgia"/>
                <a:cs typeface="Georgia"/>
              </a:defRPr>
            </a:lvl1pPr>
            <a:lvl2pPr marL="933301" indent="-285607">
              <a:buFont typeface="Arial"/>
              <a:buChar char="•"/>
              <a:defRPr sz="1699">
                <a:solidFill>
                  <a:schemeClr val="bg1"/>
                </a:solidFill>
                <a:latin typeface="Georgia"/>
                <a:cs typeface="Georgia"/>
              </a:defRPr>
            </a:lvl2pPr>
            <a:lvl3pPr marL="1580996" indent="-285607">
              <a:buFont typeface="Arial"/>
              <a:buChar char="•"/>
              <a:defRPr sz="1699">
                <a:solidFill>
                  <a:schemeClr val="bg1"/>
                </a:solidFill>
                <a:latin typeface="Georgia"/>
                <a:cs typeface="Georgia"/>
              </a:defRPr>
            </a:lvl3pPr>
            <a:lvl4pPr marL="2228690" indent="-285607">
              <a:buFont typeface="Arial"/>
              <a:buChar char="•"/>
              <a:defRPr sz="1699">
                <a:solidFill>
                  <a:schemeClr val="bg1"/>
                </a:solidFill>
                <a:latin typeface="Georgia"/>
                <a:cs typeface="Georgia"/>
              </a:defRPr>
            </a:lvl4pPr>
            <a:lvl5pPr marL="2876384" indent="-285607">
              <a:buFont typeface="Arial"/>
              <a:buChar char="•"/>
              <a:defRPr sz="1699">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Rectangle 13"/>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42170903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19 - Casestudy - White BG - Orange">
    <p:spTree>
      <p:nvGrpSpPr>
        <p:cNvPr id="1" name=""/>
        <p:cNvGrpSpPr/>
        <p:nvPr/>
      </p:nvGrpSpPr>
      <p:grpSpPr>
        <a:xfrm>
          <a:off x="0" y="0"/>
          <a:ext cx="0" cy="0"/>
          <a:chOff x="0" y="0"/>
          <a:chExt cx="0" cy="0"/>
        </a:xfrm>
      </p:grpSpPr>
      <p:sp>
        <p:nvSpPr>
          <p:cNvPr id="5" name="Text Placeholder 19"/>
          <p:cNvSpPr>
            <a:spLocks noGrp="1"/>
          </p:cNvSpPr>
          <p:nvPr>
            <p:ph type="body" sz="quarter" idx="20" hasCustomPrompt="1"/>
          </p:nvPr>
        </p:nvSpPr>
        <p:spPr>
          <a:xfrm>
            <a:off x="439127" y="283467"/>
            <a:ext cx="6525676" cy="566383"/>
          </a:xfrm>
          <a:prstGeom prst="rect">
            <a:avLst/>
          </a:prstGeom>
        </p:spPr>
        <p:txBody>
          <a:bodyPr vert="horz" lIns="91111" tIns="45555" rIns="91111" bIns="45555" anchor="b">
            <a:normAutofit/>
          </a:bodyPr>
          <a:lstStyle>
            <a:lvl1pPr marL="0" indent="0">
              <a:buNone/>
              <a:defRPr sz="1499" b="1" cap="all" baseline="0">
                <a:solidFill>
                  <a:srgbClr val="EB8024"/>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7" y="509397"/>
            <a:ext cx="2624374" cy="617520"/>
          </a:xfrm>
          <a:prstGeom prst="rect">
            <a:avLst/>
          </a:prstGeom>
          <a:noFill/>
        </p:spPr>
      </p:pic>
      <p:sp>
        <p:nvSpPr>
          <p:cNvPr id="6"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9"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9"/>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52148109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20 - Three Column Layout - Coloured BG - Yellow">
    <p:spTree>
      <p:nvGrpSpPr>
        <p:cNvPr id="1" name=""/>
        <p:cNvGrpSpPr/>
        <p:nvPr/>
      </p:nvGrpSpPr>
      <p:grpSpPr>
        <a:xfrm>
          <a:off x="0" y="0"/>
          <a:ext cx="0" cy="0"/>
          <a:chOff x="0" y="0"/>
          <a:chExt cx="0" cy="0"/>
        </a:xfrm>
      </p:grpSpPr>
      <p:sp>
        <p:nvSpPr>
          <p:cNvPr id="27" name="Shape 214"/>
          <p:cNvSpPr/>
          <p:nvPr userDrawn="1"/>
        </p:nvSpPr>
        <p:spPr>
          <a:xfrm>
            <a:off x="2" y="-6985"/>
            <a:ext cx="13014360" cy="9727248"/>
          </a:xfrm>
          <a:prstGeom prst="rect">
            <a:avLst/>
          </a:prstGeom>
          <a:gradFill>
            <a:gsLst>
              <a:gs pos="0">
                <a:srgbClr val="F2AC00">
                  <a:alpha val="85112"/>
                </a:srgbClr>
              </a:gs>
              <a:gs pos="100000">
                <a:srgbClr val="F29712">
                  <a:alpha val="85112"/>
                </a:srgbClr>
              </a:gs>
            </a:gsLst>
            <a:lin ang="6952947"/>
          </a:gradFill>
          <a:ln w="12700">
            <a:miter lim="400000"/>
          </a:ln>
        </p:spPr>
        <p:txBody>
          <a:bodyPr lIns="0" tIns="0" rIns="0" bIns="0" anchor="ctr">
            <a:normAutofit/>
          </a:bodyPr>
          <a:lstStyle/>
          <a:p>
            <a:pPr>
              <a:defRPr sz="2400">
                <a:solidFill>
                  <a:srgbClr val="FFFFFF"/>
                </a:solidFill>
              </a:defRPr>
            </a:pPr>
            <a:endParaRPr sz="2399">
              <a:solidFill>
                <a:srgbClr val="FFFFFF"/>
              </a:solidFill>
              <a:latin typeface="Arial"/>
            </a:endParaRPr>
          </a:p>
        </p:txBody>
      </p:sp>
      <p:sp>
        <p:nvSpPr>
          <p:cNvPr id="5" name="Shape 93"/>
          <p:cNvSpPr/>
          <p:nvPr userDrawn="1"/>
        </p:nvSpPr>
        <p:spPr>
          <a:xfrm>
            <a:off x="552445" y="170390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3"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14"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pic>
        <p:nvPicPr>
          <p:cNvPr id="23" name="Picture 22"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6" name="TextBox 15"/>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15" name="Text Placeholder 3"/>
          <p:cNvSpPr>
            <a:spLocks noGrp="1"/>
          </p:cNvSpPr>
          <p:nvPr>
            <p:ph type="body" sz="quarter" idx="30"/>
          </p:nvPr>
        </p:nvSpPr>
        <p:spPr>
          <a:xfrm>
            <a:off x="439127" y="2668956"/>
            <a:ext cx="3817870"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Text Placeholder 3"/>
          <p:cNvSpPr>
            <a:spLocks noGrp="1"/>
          </p:cNvSpPr>
          <p:nvPr>
            <p:ph type="body" sz="quarter" idx="31"/>
          </p:nvPr>
        </p:nvSpPr>
        <p:spPr>
          <a:xfrm>
            <a:off x="4574006" y="2668956"/>
            <a:ext cx="3818688"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2"/>
          </p:nvPr>
        </p:nvSpPr>
        <p:spPr>
          <a:xfrm>
            <a:off x="8665642" y="2668956"/>
            <a:ext cx="3817870"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28" name="Text Placeholder 14"/>
          <p:cNvSpPr>
            <a:spLocks noGrp="1"/>
          </p:cNvSpPr>
          <p:nvPr>
            <p:ph type="body" sz="quarter" idx="24"/>
          </p:nvPr>
        </p:nvSpPr>
        <p:spPr>
          <a:xfrm>
            <a:off x="4574415"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29"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17" name="Rectangle 1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421087405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21 - Three Column Layout - White BG - Yellow">
    <p:spTree>
      <p:nvGrpSpPr>
        <p:cNvPr id="1" name=""/>
        <p:cNvGrpSpPr/>
        <p:nvPr/>
      </p:nvGrpSpPr>
      <p:grpSpPr>
        <a:xfrm>
          <a:off x="0" y="0"/>
          <a:ext cx="0" cy="0"/>
          <a:chOff x="0" y="0"/>
          <a:chExt cx="0" cy="0"/>
        </a:xfrm>
      </p:grpSpPr>
      <p:pic>
        <p:nvPicPr>
          <p:cNvPr id="20" name="Picture 1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F1AC00"/>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i="0" cap="all" baseline="0">
                <a:solidFill>
                  <a:srgbClr val="F1AC00"/>
                </a:solidFill>
                <a:latin typeface="+mj-lt"/>
                <a:cs typeface="BentonSans Book"/>
              </a:defRPr>
            </a:lvl1pPr>
          </a:lstStyle>
          <a:p>
            <a:pPr lvl="0"/>
            <a:r>
              <a:rPr lang="en-US" dirty="0"/>
              <a:t>CATEGORY</a:t>
            </a:r>
          </a:p>
        </p:txBody>
      </p:sp>
      <p:sp>
        <p:nvSpPr>
          <p:cNvPr id="14" name="TextBox 1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6" name="Text Placeholder 3"/>
          <p:cNvSpPr>
            <a:spLocks noGrp="1"/>
          </p:cNvSpPr>
          <p:nvPr>
            <p:ph type="body" sz="quarter" idx="30"/>
          </p:nvPr>
        </p:nvSpPr>
        <p:spPr>
          <a:xfrm>
            <a:off x="439127" y="2668956"/>
            <a:ext cx="3817870" cy="6696000"/>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3"/>
          <p:cNvSpPr>
            <a:spLocks noGrp="1"/>
          </p:cNvSpPr>
          <p:nvPr>
            <p:ph type="body" sz="quarter" idx="31"/>
          </p:nvPr>
        </p:nvSpPr>
        <p:spPr>
          <a:xfrm>
            <a:off x="4574006" y="2668956"/>
            <a:ext cx="3818688" cy="6696000"/>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3"/>
          <p:cNvSpPr>
            <a:spLocks noGrp="1"/>
          </p:cNvSpPr>
          <p:nvPr>
            <p:ph type="body" sz="quarter" idx="32"/>
          </p:nvPr>
        </p:nvSpPr>
        <p:spPr>
          <a:xfrm>
            <a:off x="8665642" y="2668956"/>
            <a:ext cx="3817870" cy="6696000"/>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25" name="Text Placeholder 14"/>
          <p:cNvSpPr>
            <a:spLocks noGrp="1"/>
          </p:cNvSpPr>
          <p:nvPr>
            <p:ph type="body" sz="quarter" idx="24"/>
          </p:nvPr>
        </p:nvSpPr>
        <p:spPr>
          <a:xfrm>
            <a:off x="4574415" y="1765241"/>
            <a:ext cx="3817870"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31"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3" name="Rectangle 12"/>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3903531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22 - Three Column Layout With Image - White BG - Yellow">
    <p:spTree>
      <p:nvGrpSpPr>
        <p:cNvPr id="1" name=""/>
        <p:cNvGrpSpPr/>
        <p:nvPr/>
      </p:nvGrpSpPr>
      <p:grpSpPr>
        <a:xfrm>
          <a:off x="0" y="0"/>
          <a:ext cx="0" cy="0"/>
          <a:chOff x="0" y="0"/>
          <a:chExt cx="0" cy="0"/>
        </a:xfrm>
      </p:grpSpPr>
      <p:pic>
        <p:nvPicPr>
          <p:cNvPr id="23" name="Picture 22"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F1AC00"/>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i="0" cap="all" baseline="0">
                <a:solidFill>
                  <a:srgbClr val="F1AC00"/>
                </a:solidFill>
                <a:latin typeface="+mj-lt"/>
                <a:cs typeface="BentonSans Book"/>
              </a:defRPr>
            </a:lvl1pPr>
          </a:lstStyle>
          <a:p>
            <a:pPr lvl="0"/>
            <a:r>
              <a:rPr lang="en-US" dirty="0"/>
              <a:t>CATEGORY</a:t>
            </a:r>
          </a:p>
        </p:txBody>
      </p:sp>
      <p:sp>
        <p:nvSpPr>
          <p:cNvPr id="25" name="TextBox 24"/>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22" name="Text Placeholder 3"/>
          <p:cNvSpPr>
            <a:spLocks noGrp="1"/>
          </p:cNvSpPr>
          <p:nvPr>
            <p:ph type="body" sz="quarter" idx="36"/>
          </p:nvPr>
        </p:nvSpPr>
        <p:spPr>
          <a:xfrm>
            <a:off x="439127" y="4773168"/>
            <a:ext cx="3817870" cy="4591788"/>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7"/>
          </p:nvPr>
        </p:nvSpPr>
        <p:spPr>
          <a:xfrm>
            <a:off x="4572518" y="4773168"/>
            <a:ext cx="3818688" cy="4591788"/>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3"/>
          <p:cNvSpPr>
            <a:spLocks noGrp="1"/>
          </p:cNvSpPr>
          <p:nvPr>
            <p:ph type="body" sz="quarter" idx="38"/>
          </p:nvPr>
        </p:nvSpPr>
        <p:spPr>
          <a:xfrm>
            <a:off x="8665642" y="4773168"/>
            <a:ext cx="3817870" cy="4591788"/>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1999"/>
            </a:lvl1pPr>
          </a:lstStyle>
          <a:p>
            <a:endParaRPr lang="en-GB" dirty="0"/>
          </a:p>
        </p:txBody>
      </p:sp>
      <p:sp>
        <p:nvSpPr>
          <p:cNvPr id="31"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1999"/>
            </a:lvl1pPr>
          </a:lstStyle>
          <a:p>
            <a:endParaRPr lang="en-GB" dirty="0"/>
          </a:p>
        </p:txBody>
      </p:sp>
      <p:sp>
        <p:nvSpPr>
          <p:cNvPr id="32"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1999"/>
            </a:lvl1pPr>
          </a:lstStyle>
          <a:p>
            <a:endParaRPr lang="en-GB" dirty="0"/>
          </a:p>
        </p:txBody>
      </p:sp>
      <p:sp>
        <p:nvSpPr>
          <p:cNvPr id="33"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34" name="Text Placeholder 14"/>
          <p:cNvSpPr>
            <a:spLocks noGrp="1"/>
          </p:cNvSpPr>
          <p:nvPr>
            <p:ph type="body" sz="quarter" idx="24"/>
          </p:nvPr>
        </p:nvSpPr>
        <p:spPr>
          <a:xfrm>
            <a:off x="4572927" y="1765241"/>
            <a:ext cx="3817870"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35"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36"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6" name="Rectangle 15"/>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14998646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85.xml"/><Relationship Id="rId18" Type="http://schemas.openxmlformats.org/officeDocument/2006/relationships/slideLayout" Target="../slideLayouts/slideLayout90.xml"/><Relationship Id="rId26" Type="http://schemas.openxmlformats.org/officeDocument/2006/relationships/slideLayout" Target="../slideLayouts/slideLayout98.xml"/><Relationship Id="rId39" Type="http://schemas.openxmlformats.org/officeDocument/2006/relationships/slideLayout" Target="../slideLayouts/slideLayout111.xml"/><Relationship Id="rId21" Type="http://schemas.openxmlformats.org/officeDocument/2006/relationships/slideLayout" Target="../slideLayouts/slideLayout93.xml"/><Relationship Id="rId34" Type="http://schemas.openxmlformats.org/officeDocument/2006/relationships/slideLayout" Target="../slideLayouts/slideLayout106.xml"/><Relationship Id="rId42" Type="http://schemas.openxmlformats.org/officeDocument/2006/relationships/slideLayout" Target="../slideLayouts/slideLayout114.xml"/><Relationship Id="rId47" Type="http://schemas.openxmlformats.org/officeDocument/2006/relationships/slideLayout" Target="../slideLayouts/slideLayout119.xml"/><Relationship Id="rId50" Type="http://schemas.openxmlformats.org/officeDocument/2006/relationships/slideLayout" Target="../slideLayouts/slideLayout122.xml"/><Relationship Id="rId55" Type="http://schemas.openxmlformats.org/officeDocument/2006/relationships/slideLayout" Target="../slideLayouts/slideLayout127.xml"/><Relationship Id="rId63" Type="http://schemas.openxmlformats.org/officeDocument/2006/relationships/slideLayout" Target="../slideLayouts/slideLayout135.xml"/><Relationship Id="rId68" Type="http://schemas.openxmlformats.org/officeDocument/2006/relationships/slideLayout" Target="../slideLayouts/slideLayout140.xml"/><Relationship Id="rId7" Type="http://schemas.openxmlformats.org/officeDocument/2006/relationships/slideLayout" Target="../slideLayouts/slideLayout79.xml"/><Relationship Id="rId71" Type="http://schemas.openxmlformats.org/officeDocument/2006/relationships/slideLayout" Target="../slideLayouts/slideLayout143.xml"/><Relationship Id="rId2" Type="http://schemas.openxmlformats.org/officeDocument/2006/relationships/slideLayout" Target="../slideLayouts/slideLayout74.xml"/><Relationship Id="rId16" Type="http://schemas.openxmlformats.org/officeDocument/2006/relationships/slideLayout" Target="../slideLayouts/slideLayout88.xml"/><Relationship Id="rId29" Type="http://schemas.openxmlformats.org/officeDocument/2006/relationships/slideLayout" Target="../slideLayouts/slideLayout101.xml"/><Relationship Id="rId11" Type="http://schemas.openxmlformats.org/officeDocument/2006/relationships/slideLayout" Target="../slideLayouts/slideLayout83.xml"/><Relationship Id="rId24" Type="http://schemas.openxmlformats.org/officeDocument/2006/relationships/slideLayout" Target="../slideLayouts/slideLayout96.xml"/><Relationship Id="rId32" Type="http://schemas.openxmlformats.org/officeDocument/2006/relationships/slideLayout" Target="../slideLayouts/slideLayout104.xml"/><Relationship Id="rId37" Type="http://schemas.openxmlformats.org/officeDocument/2006/relationships/slideLayout" Target="../slideLayouts/slideLayout109.xml"/><Relationship Id="rId40" Type="http://schemas.openxmlformats.org/officeDocument/2006/relationships/slideLayout" Target="../slideLayouts/slideLayout112.xml"/><Relationship Id="rId45" Type="http://schemas.openxmlformats.org/officeDocument/2006/relationships/slideLayout" Target="../slideLayouts/slideLayout117.xml"/><Relationship Id="rId53" Type="http://schemas.openxmlformats.org/officeDocument/2006/relationships/slideLayout" Target="../slideLayouts/slideLayout125.xml"/><Relationship Id="rId58" Type="http://schemas.openxmlformats.org/officeDocument/2006/relationships/slideLayout" Target="../slideLayouts/slideLayout130.xml"/><Relationship Id="rId66" Type="http://schemas.openxmlformats.org/officeDocument/2006/relationships/slideLayout" Target="../slideLayouts/slideLayout138.xml"/><Relationship Id="rId74" Type="http://schemas.openxmlformats.org/officeDocument/2006/relationships/theme" Target="../theme/theme2.xml"/><Relationship Id="rId5" Type="http://schemas.openxmlformats.org/officeDocument/2006/relationships/slideLayout" Target="../slideLayouts/slideLayout77.xml"/><Relationship Id="rId15" Type="http://schemas.openxmlformats.org/officeDocument/2006/relationships/slideLayout" Target="../slideLayouts/slideLayout87.xml"/><Relationship Id="rId23" Type="http://schemas.openxmlformats.org/officeDocument/2006/relationships/slideLayout" Target="../slideLayouts/slideLayout95.xml"/><Relationship Id="rId28" Type="http://schemas.openxmlformats.org/officeDocument/2006/relationships/slideLayout" Target="../slideLayouts/slideLayout100.xml"/><Relationship Id="rId36" Type="http://schemas.openxmlformats.org/officeDocument/2006/relationships/slideLayout" Target="../slideLayouts/slideLayout108.xml"/><Relationship Id="rId49" Type="http://schemas.openxmlformats.org/officeDocument/2006/relationships/slideLayout" Target="../slideLayouts/slideLayout121.xml"/><Relationship Id="rId57" Type="http://schemas.openxmlformats.org/officeDocument/2006/relationships/slideLayout" Target="../slideLayouts/slideLayout129.xml"/><Relationship Id="rId61" Type="http://schemas.openxmlformats.org/officeDocument/2006/relationships/slideLayout" Target="../slideLayouts/slideLayout133.xml"/><Relationship Id="rId10" Type="http://schemas.openxmlformats.org/officeDocument/2006/relationships/slideLayout" Target="../slideLayouts/slideLayout82.xml"/><Relationship Id="rId19" Type="http://schemas.openxmlformats.org/officeDocument/2006/relationships/slideLayout" Target="../slideLayouts/slideLayout91.xml"/><Relationship Id="rId31" Type="http://schemas.openxmlformats.org/officeDocument/2006/relationships/slideLayout" Target="../slideLayouts/slideLayout103.xml"/><Relationship Id="rId44" Type="http://schemas.openxmlformats.org/officeDocument/2006/relationships/slideLayout" Target="../slideLayouts/slideLayout116.xml"/><Relationship Id="rId52" Type="http://schemas.openxmlformats.org/officeDocument/2006/relationships/slideLayout" Target="../slideLayouts/slideLayout124.xml"/><Relationship Id="rId60" Type="http://schemas.openxmlformats.org/officeDocument/2006/relationships/slideLayout" Target="../slideLayouts/slideLayout132.xml"/><Relationship Id="rId65" Type="http://schemas.openxmlformats.org/officeDocument/2006/relationships/slideLayout" Target="../slideLayouts/slideLayout137.xml"/><Relationship Id="rId73" Type="http://schemas.openxmlformats.org/officeDocument/2006/relationships/slideLayout" Target="../slideLayouts/slideLayout145.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slideLayout" Target="../slideLayouts/slideLayout86.xml"/><Relationship Id="rId22" Type="http://schemas.openxmlformats.org/officeDocument/2006/relationships/slideLayout" Target="../slideLayouts/slideLayout94.xml"/><Relationship Id="rId27" Type="http://schemas.openxmlformats.org/officeDocument/2006/relationships/slideLayout" Target="../slideLayouts/slideLayout99.xml"/><Relationship Id="rId30" Type="http://schemas.openxmlformats.org/officeDocument/2006/relationships/slideLayout" Target="../slideLayouts/slideLayout102.xml"/><Relationship Id="rId35" Type="http://schemas.openxmlformats.org/officeDocument/2006/relationships/slideLayout" Target="../slideLayouts/slideLayout107.xml"/><Relationship Id="rId43" Type="http://schemas.openxmlformats.org/officeDocument/2006/relationships/slideLayout" Target="../slideLayouts/slideLayout115.xml"/><Relationship Id="rId48" Type="http://schemas.openxmlformats.org/officeDocument/2006/relationships/slideLayout" Target="../slideLayouts/slideLayout120.xml"/><Relationship Id="rId56" Type="http://schemas.openxmlformats.org/officeDocument/2006/relationships/slideLayout" Target="../slideLayouts/slideLayout128.xml"/><Relationship Id="rId64" Type="http://schemas.openxmlformats.org/officeDocument/2006/relationships/slideLayout" Target="../slideLayouts/slideLayout136.xml"/><Relationship Id="rId69" Type="http://schemas.openxmlformats.org/officeDocument/2006/relationships/slideLayout" Target="../slideLayouts/slideLayout141.xml"/><Relationship Id="rId8" Type="http://schemas.openxmlformats.org/officeDocument/2006/relationships/slideLayout" Target="../slideLayouts/slideLayout80.xml"/><Relationship Id="rId51" Type="http://schemas.openxmlformats.org/officeDocument/2006/relationships/slideLayout" Target="../slideLayouts/slideLayout123.xml"/><Relationship Id="rId72" Type="http://schemas.openxmlformats.org/officeDocument/2006/relationships/slideLayout" Target="../slideLayouts/slideLayout144.xml"/><Relationship Id="rId3" Type="http://schemas.openxmlformats.org/officeDocument/2006/relationships/slideLayout" Target="../slideLayouts/slideLayout75.xml"/><Relationship Id="rId12" Type="http://schemas.openxmlformats.org/officeDocument/2006/relationships/slideLayout" Target="../slideLayouts/slideLayout84.xml"/><Relationship Id="rId17" Type="http://schemas.openxmlformats.org/officeDocument/2006/relationships/slideLayout" Target="../slideLayouts/slideLayout89.xml"/><Relationship Id="rId25" Type="http://schemas.openxmlformats.org/officeDocument/2006/relationships/slideLayout" Target="../slideLayouts/slideLayout97.xml"/><Relationship Id="rId33" Type="http://schemas.openxmlformats.org/officeDocument/2006/relationships/slideLayout" Target="../slideLayouts/slideLayout105.xml"/><Relationship Id="rId38" Type="http://schemas.openxmlformats.org/officeDocument/2006/relationships/slideLayout" Target="../slideLayouts/slideLayout110.xml"/><Relationship Id="rId46" Type="http://schemas.openxmlformats.org/officeDocument/2006/relationships/slideLayout" Target="../slideLayouts/slideLayout118.xml"/><Relationship Id="rId59" Type="http://schemas.openxmlformats.org/officeDocument/2006/relationships/slideLayout" Target="../slideLayouts/slideLayout131.xml"/><Relationship Id="rId67" Type="http://schemas.openxmlformats.org/officeDocument/2006/relationships/slideLayout" Target="../slideLayouts/slideLayout139.xml"/><Relationship Id="rId20" Type="http://schemas.openxmlformats.org/officeDocument/2006/relationships/slideLayout" Target="../slideLayouts/slideLayout92.xml"/><Relationship Id="rId41" Type="http://schemas.openxmlformats.org/officeDocument/2006/relationships/slideLayout" Target="../slideLayouts/slideLayout113.xml"/><Relationship Id="rId54" Type="http://schemas.openxmlformats.org/officeDocument/2006/relationships/slideLayout" Target="../slideLayouts/slideLayout126.xml"/><Relationship Id="rId62" Type="http://schemas.openxmlformats.org/officeDocument/2006/relationships/slideLayout" Target="../slideLayouts/slideLayout134.xml"/><Relationship Id="rId70" Type="http://schemas.openxmlformats.org/officeDocument/2006/relationships/slideLayout" Target="../slideLayouts/slideLayout142.xml"/><Relationship Id="rId1" Type="http://schemas.openxmlformats.org/officeDocument/2006/relationships/slideLayout" Target="../slideLayouts/slideLayout73.xml"/><Relationship Id="rId6"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5858298"/>
      </p:ext>
    </p:extLst>
  </p:cSld>
  <p:clrMap bg1="lt1" tx1="dk1" bg2="lt2" tx2="dk2" accent1="accent1" accent2="accent2" accent3="accent3" accent4="accent4" accent5="accent5" accent6="accent6" hlink="hlink" folHlink="folHlink"/>
  <p:sldLayoutIdLst>
    <p:sldLayoutId id="2147483775" r:id="rId1"/>
    <p:sldLayoutId id="2147483782" r:id="rId2"/>
    <p:sldLayoutId id="2147483651" r:id="rId3"/>
    <p:sldLayoutId id="2147483783" r:id="rId4"/>
    <p:sldLayoutId id="2147483784" r:id="rId5"/>
    <p:sldLayoutId id="2147483652" r:id="rId6"/>
    <p:sldLayoutId id="2147483733" r:id="rId7"/>
    <p:sldLayoutId id="2147483655" r:id="rId8"/>
    <p:sldLayoutId id="2147483716" r:id="rId9"/>
    <p:sldLayoutId id="2147483717" r:id="rId10"/>
    <p:sldLayoutId id="2147483697" r:id="rId11"/>
    <p:sldLayoutId id="2147483802" r:id="rId12"/>
    <p:sldLayoutId id="2147483696" r:id="rId13"/>
    <p:sldLayoutId id="2147483761" r:id="rId14"/>
    <p:sldLayoutId id="2147483719" r:id="rId15"/>
    <p:sldLayoutId id="2147483778" r:id="rId16"/>
    <p:sldLayoutId id="2147483762" r:id="rId17"/>
    <p:sldLayoutId id="2147483779" r:id="rId18"/>
    <p:sldLayoutId id="2147483767" r:id="rId19"/>
    <p:sldLayoutId id="2147483749" r:id="rId20"/>
    <p:sldLayoutId id="2147483786" r:id="rId21"/>
    <p:sldLayoutId id="2147483795" r:id="rId22"/>
    <p:sldLayoutId id="2147483787" r:id="rId23"/>
    <p:sldLayoutId id="2147483788" r:id="rId24"/>
    <p:sldLayoutId id="2147483701" r:id="rId25"/>
    <p:sldLayoutId id="2147483711" r:id="rId26"/>
    <p:sldLayoutId id="2147483789" r:id="rId27"/>
    <p:sldLayoutId id="2147483772" r:id="rId28"/>
    <p:sldLayoutId id="2147483773" r:id="rId29"/>
    <p:sldLayoutId id="2147483785" r:id="rId30"/>
    <p:sldLayoutId id="2147483735" r:id="rId31"/>
    <p:sldLayoutId id="2147483796" r:id="rId32"/>
    <p:sldLayoutId id="2147483752" r:id="rId33"/>
    <p:sldLayoutId id="2147483743" r:id="rId34"/>
    <p:sldLayoutId id="2147483702" r:id="rId35"/>
    <p:sldLayoutId id="2147483712" r:id="rId36"/>
    <p:sldLayoutId id="2147483764" r:id="rId37"/>
    <p:sldLayoutId id="2147483770" r:id="rId38"/>
    <p:sldLayoutId id="2147483771" r:id="rId39"/>
    <p:sldLayoutId id="2147483792" r:id="rId40"/>
    <p:sldLayoutId id="2147483736" r:id="rId41"/>
    <p:sldLayoutId id="2147483797" r:id="rId42"/>
    <p:sldLayoutId id="2147483746" r:id="rId43"/>
    <p:sldLayoutId id="2147483745" r:id="rId44"/>
    <p:sldLayoutId id="2147483703" r:id="rId45"/>
    <p:sldLayoutId id="2147483713" r:id="rId46"/>
    <p:sldLayoutId id="2147483763" r:id="rId47"/>
    <p:sldLayoutId id="2147483768" r:id="rId48"/>
    <p:sldLayoutId id="2147483769" r:id="rId49"/>
    <p:sldLayoutId id="2147483791" r:id="rId50"/>
    <p:sldLayoutId id="2147483734" r:id="rId51"/>
    <p:sldLayoutId id="2147483798" r:id="rId52"/>
    <p:sldLayoutId id="2147483751" r:id="rId53"/>
    <p:sldLayoutId id="2147483741" r:id="rId54"/>
    <p:sldLayoutId id="2147483704" r:id="rId55"/>
    <p:sldLayoutId id="2147483714" r:id="rId56"/>
    <p:sldLayoutId id="2147483780" r:id="rId57"/>
    <p:sldLayoutId id="2147483766" r:id="rId58"/>
    <p:sldLayoutId id="2147483777" r:id="rId59"/>
    <p:sldLayoutId id="2147483793" r:id="rId60"/>
    <p:sldLayoutId id="2147483737" r:id="rId61"/>
    <p:sldLayoutId id="2147483799" r:id="rId62"/>
    <p:sldLayoutId id="2147483748" r:id="rId63"/>
    <p:sldLayoutId id="2147483747" r:id="rId64"/>
    <p:sldLayoutId id="2147483800" r:id="rId65"/>
    <p:sldLayoutId id="2147483707" r:id="rId66"/>
    <p:sldLayoutId id="2147483801" r:id="rId67"/>
    <p:sldLayoutId id="2147483750" r:id="rId68"/>
    <p:sldLayoutId id="2147483774" r:id="rId69"/>
    <p:sldLayoutId id="2147483776" r:id="rId70"/>
    <p:sldLayoutId id="2147483803" r:id="rId71"/>
    <p:sldLayoutId id="2147483804" r:id="rId72"/>
  </p:sldLayoutIdLst>
  <p:hf hdr="0" ftr="0" dt="0"/>
  <p:txStyles>
    <p:titleStyle>
      <a:lvl1pPr algn="ctr" defTabSz="648019" rtl="0" eaLnBrk="1" latinLnBrk="0" hangingPunct="1">
        <a:spcBef>
          <a:spcPct val="0"/>
        </a:spcBef>
        <a:buNone/>
        <a:defRPr sz="6301" kern="1200">
          <a:solidFill>
            <a:schemeClr val="tx1"/>
          </a:solidFill>
          <a:latin typeface="+mj-lt"/>
          <a:ea typeface="+mj-ea"/>
          <a:cs typeface="+mj-cs"/>
        </a:defRPr>
      </a:lvl1pPr>
    </p:titleStyle>
    <p:bodyStyle>
      <a:lvl1pPr marL="486013" indent="-486013" algn="l" defTabSz="648019" rtl="0" eaLnBrk="1" latinLnBrk="0" hangingPunct="1">
        <a:spcBef>
          <a:spcPct val="20000"/>
        </a:spcBef>
        <a:buFont typeface="Arial"/>
        <a:buChar char="•"/>
        <a:defRPr sz="4601" kern="1200">
          <a:solidFill>
            <a:schemeClr val="tx1"/>
          </a:solidFill>
          <a:latin typeface="+mn-lt"/>
          <a:ea typeface="+mn-ea"/>
          <a:cs typeface="+mn-cs"/>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p:bodyStyle>
    <p:otherStyle>
      <a:defPPr>
        <a:defRPr lang="en-US"/>
      </a:defPPr>
      <a:lvl1pPr marL="0" algn="l" defTabSz="648019" rtl="0" eaLnBrk="1" latinLnBrk="0" hangingPunct="1">
        <a:defRPr sz="2601" kern="1200">
          <a:solidFill>
            <a:schemeClr val="tx1"/>
          </a:solidFill>
          <a:latin typeface="+mn-lt"/>
          <a:ea typeface="+mn-ea"/>
          <a:cs typeface="+mn-cs"/>
        </a:defRPr>
      </a:lvl1pPr>
      <a:lvl2pPr marL="648019" algn="l" defTabSz="648019" rtl="0" eaLnBrk="1" latinLnBrk="0" hangingPunct="1">
        <a:defRPr sz="2601" kern="1200">
          <a:solidFill>
            <a:schemeClr val="tx1"/>
          </a:solidFill>
          <a:latin typeface="+mn-lt"/>
          <a:ea typeface="+mn-ea"/>
          <a:cs typeface="+mn-cs"/>
        </a:defRPr>
      </a:lvl2pPr>
      <a:lvl3pPr marL="1296037" algn="l" defTabSz="648019" rtl="0" eaLnBrk="1" latinLnBrk="0" hangingPunct="1">
        <a:defRPr sz="2601" kern="1200">
          <a:solidFill>
            <a:schemeClr val="tx1"/>
          </a:solidFill>
          <a:latin typeface="+mn-lt"/>
          <a:ea typeface="+mn-ea"/>
          <a:cs typeface="+mn-cs"/>
        </a:defRPr>
      </a:lvl3pPr>
      <a:lvl4pPr marL="1944057" algn="l" defTabSz="648019" rtl="0" eaLnBrk="1" latinLnBrk="0" hangingPunct="1">
        <a:defRPr sz="2601" kern="1200">
          <a:solidFill>
            <a:schemeClr val="tx1"/>
          </a:solidFill>
          <a:latin typeface="+mn-lt"/>
          <a:ea typeface="+mn-ea"/>
          <a:cs typeface="+mn-cs"/>
        </a:defRPr>
      </a:lvl4pPr>
      <a:lvl5pPr marL="2592074" algn="l" defTabSz="648019" rtl="0" eaLnBrk="1" latinLnBrk="0" hangingPunct="1">
        <a:defRPr sz="2601" kern="1200">
          <a:solidFill>
            <a:schemeClr val="tx1"/>
          </a:solidFill>
          <a:latin typeface="+mn-lt"/>
          <a:ea typeface="+mn-ea"/>
          <a:cs typeface="+mn-cs"/>
        </a:defRPr>
      </a:lvl5pPr>
      <a:lvl6pPr marL="3240093" algn="l" defTabSz="648019" rtl="0" eaLnBrk="1" latinLnBrk="0" hangingPunct="1">
        <a:defRPr sz="2601" kern="1200">
          <a:solidFill>
            <a:schemeClr val="tx1"/>
          </a:solidFill>
          <a:latin typeface="+mn-lt"/>
          <a:ea typeface="+mn-ea"/>
          <a:cs typeface="+mn-cs"/>
        </a:defRPr>
      </a:lvl6pPr>
      <a:lvl7pPr marL="3888111" algn="l" defTabSz="648019" rtl="0" eaLnBrk="1" latinLnBrk="0" hangingPunct="1">
        <a:defRPr sz="2601" kern="1200">
          <a:solidFill>
            <a:schemeClr val="tx1"/>
          </a:solidFill>
          <a:latin typeface="+mn-lt"/>
          <a:ea typeface="+mn-ea"/>
          <a:cs typeface="+mn-cs"/>
        </a:defRPr>
      </a:lvl7pPr>
      <a:lvl8pPr marL="4536130" algn="l" defTabSz="648019" rtl="0" eaLnBrk="1" latinLnBrk="0" hangingPunct="1">
        <a:defRPr sz="2601" kern="1200">
          <a:solidFill>
            <a:schemeClr val="tx1"/>
          </a:solidFill>
          <a:latin typeface="+mn-lt"/>
          <a:ea typeface="+mn-ea"/>
          <a:cs typeface="+mn-cs"/>
        </a:defRPr>
      </a:lvl8pPr>
      <a:lvl9pPr marL="5184149" algn="l" defTabSz="648019" rtl="0" eaLnBrk="1" latinLnBrk="0" hangingPunct="1">
        <a:defRPr sz="260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9482650"/>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 id="2147483819" r:id="rId13"/>
    <p:sldLayoutId id="2147483820" r:id="rId14"/>
    <p:sldLayoutId id="2147483821" r:id="rId15"/>
    <p:sldLayoutId id="2147483822" r:id="rId16"/>
    <p:sldLayoutId id="2147483823" r:id="rId17"/>
    <p:sldLayoutId id="2147483824" r:id="rId18"/>
    <p:sldLayoutId id="2147483825" r:id="rId19"/>
    <p:sldLayoutId id="2147483826" r:id="rId20"/>
    <p:sldLayoutId id="2147483827" r:id="rId21"/>
    <p:sldLayoutId id="2147483828" r:id="rId22"/>
    <p:sldLayoutId id="2147483829" r:id="rId23"/>
    <p:sldLayoutId id="2147483830" r:id="rId24"/>
    <p:sldLayoutId id="2147483831" r:id="rId25"/>
    <p:sldLayoutId id="2147483832" r:id="rId26"/>
    <p:sldLayoutId id="2147483833" r:id="rId27"/>
    <p:sldLayoutId id="2147483834" r:id="rId28"/>
    <p:sldLayoutId id="2147483835" r:id="rId29"/>
    <p:sldLayoutId id="2147483836" r:id="rId30"/>
    <p:sldLayoutId id="2147483837" r:id="rId31"/>
    <p:sldLayoutId id="2147483838" r:id="rId32"/>
    <p:sldLayoutId id="2147483839" r:id="rId33"/>
    <p:sldLayoutId id="2147483840" r:id="rId34"/>
    <p:sldLayoutId id="2147483841" r:id="rId35"/>
    <p:sldLayoutId id="2147483842" r:id="rId36"/>
    <p:sldLayoutId id="2147483843" r:id="rId37"/>
    <p:sldLayoutId id="2147483844" r:id="rId38"/>
    <p:sldLayoutId id="2147483845" r:id="rId39"/>
    <p:sldLayoutId id="2147483846" r:id="rId40"/>
    <p:sldLayoutId id="2147483847" r:id="rId41"/>
    <p:sldLayoutId id="2147483848" r:id="rId42"/>
    <p:sldLayoutId id="2147483849" r:id="rId43"/>
    <p:sldLayoutId id="2147483850" r:id="rId44"/>
    <p:sldLayoutId id="2147483851" r:id="rId45"/>
    <p:sldLayoutId id="2147483852" r:id="rId46"/>
    <p:sldLayoutId id="2147483853" r:id="rId47"/>
    <p:sldLayoutId id="2147483854" r:id="rId48"/>
    <p:sldLayoutId id="2147483855" r:id="rId49"/>
    <p:sldLayoutId id="2147483856" r:id="rId50"/>
    <p:sldLayoutId id="2147483857" r:id="rId51"/>
    <p:sldLayoutId id="2147483858" r:id="rId52"/>
    <p:sldLayoutId id="2147483859" r:id="rId53"/>
    <p:sldLayoutId id="2147483860" r:id="rId54"/>
    <p:sldLayoutId id="2147483861" r:id="rId55"/>
    <p:sldLayoutId id="2147483862" r:id="rId56"/>
    <p:sldLayoutId id="2147483863" r:id="rId57"/>
    <p:sldLayoutId id="2147483864" r:id="rId58"/>
    <p:sldLayoutId id="2147483865" r:id="rId59"/>
    <p:sldLayoutId id="2147483866" r:id="rId60"/>
    <p:sldLayoutId id="2147483867" r:id="rId61"/>
    <p:sldLayoutId id="2147483868" r:id="rId62"/>
    <p:sldLayoutId id="2147483869" r:id="rId63"/>
    <p:sldLayoutId id="2147483870" r:id="rId64"/>
    <p:sldLayoutId id="2147483871" r:id="rId65"/>
    <p:sldLayoutId id="2147483872" r:id="rId66"/>
    <p:sldLayoutId id="2147483873" r:id="rId67"/>
    <p:sldLayoutId id="2147483874" r:id="rId68"/>
    <p:sldLayoutId id="2147483875" r:id="rId69"/>
    <p:sldLayoutId id="2147483876" r:id="rId70"/>
    <p:sldLayoutId id="2147483877" r:id="rId71"/>
    <p:sldLayoutId id="2147483878" r:id="rId72"/>
    <p:sldLayoutId id="2147483879" r:id="rId73"/>
  </p:sldLayoutIdLst>
  <p:hf hdr="0" ftr="0" dt="0"/>
  <p:txStyles>
    <p:titleStyle>
      <a:lvl1pPr algn="ctr" defTabSz="647695" rtl="0" eaLnBrk="1" latinLnBrk="0" hangingPunct="1">
        <a:spcBef>
          <a:spcPct val="0"/>
        </a:spcBef>
        <a:buNone/>
        <a:defRPr sz="6298" kern="1200">
          <a:solidFill>
            <a:schemeClr val="tx1"/>
          </a:solidFill>
          <a:latin typeface="+mj-lt"/>
          <a:ea typeface="+mj-ea"/>
          <a:cs typeface="+mj-cs"/>
        </a:defRPr>
      </a:lvl1pPr>
    </p:titleStyle>
    <p:body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p:bodyStyle>
    <p:otherStyle>
      <a:defPPr>
        <a:defRPr lang="en-US"/>
      </a:defPPr>
      <a:lvl1pPr marL="0" algn="l" defTabSz="647695" rtl="0" eaLnBrk="1" latinLnBrk="0" hangingPunct="1">
        <a:defRPr sz="2600" kern="1200">
          <a:solidFill>
            <a:schemeClr val="tx1"/>
          </a:solidFill>
          <a:latin typeface="+mn-lt"/>
          <a:ea typeface="+mn-ea"/>
          <a:cs typeface="+mn-cs"/>
        </a:defRPr>
      </a:lvl1pPr>
      <a:lvl2pPr marL="647695" algn="l" defTabSz="647695" rtl="0" eaLnBrk="1" latinLnBrk="0" hangingPunct="1">
        <a:defRPr sz="2600" kern="1200">
          <a:solidFill>
            <a:schemeClr val="tx1"/>
          </a:solidFill>
          <a:latin typeface="+mn-lt"/>
          <a:ea typeface="+mn-ea"/>
          <a:cs typeface="+mn-cs"/>
        </a:defRPr>
      </a:lvl2pPr>
      <a:lvl3pPr marL="1295389" algn="l" defTabSz="647695" rtl="0" eaLnBrk="1" latinLnBrk="0" hangingPunct="1">
        <a:defRPr sz="2600" kern="1200">
          <a:solidFill>
            <a:schemeClr val="tx1"/>
          </a:solidFill>
          <a:latin typeface="+mn-lt"/>
          <a:ea typeface="+mn-ea"/>
          <a:cs typeface="+mn-cs"/>
        </a:defRPr>
      </a:lvl3pPr>
      <a:lvl4pPr marL="1943085" algn="l" defTabSz="647695" rtl="0" eaLnBrk="1" latinLnBrk="0" hangingPunct="1">
        <a:defRPr sz="2600" kern="1200">
          <a:solidFill>
            <a:schemeClr val="tx1"/>
          </a:solidFill>
          <a:latin typeface="+mn-lt"/>
          <a:ea typeface="+mn-ea"/>
          <a:cs typeface="+mn-cs"/>
        </a:defRPr>
      </a:lvl4pPr>
      <a:lvl5pPr marL="2590778" algn="l" defTabSz="647695" rtl="0" eaLnBrk="1" latinLnBrk="0" hangingPunct="1">
        <a:defRPr sz="2600" kern="1200">
          <a:solidFill>
            <a:schemeClr val="tx1"/>
          </a:solidFill>
          <a:latin typeface="+mn-lt"/>
          <a:ea typeface="+mn-ea"/>
          <a:cs typeface="+mn-cs"/>
        </a:defRPr>
      </a:lvl5pPr>
      <a:lvl6pPr marL="3238473" algn="l" defTabSz="647695" rtl="0" eaLnBrk="1" latinLnBrk="0" hangingPunct="1">
        <a:defRPr sz="2600" kern="1200">
          <a:solidFill>
            <a:schemeClr val="tx1"/>
          </a:solidFill>
          <a:latin typeface="+mn-lt"/>
          <a:ea typeface="+mn-ea"/>
          <a:cs typeface="+mn-cs"/>
        </a:defRPr>
      </a:lvl6pPr>
      <a:lvl7pPr marL="3886167" algn="l" defTabSz="647695" rtl="0" eaLnBrk="1" latinLnBrk="0" hangingPunct="1">
        <a:defRPr sz="2600" kern="1200">
          <a:solidFill>
            <a:schemeClr val="tx1"/>
          </a:solidFill>
          <a:latin typeface="+mn-lt"/>
          <a:ea typeface="+mn-ea"/>
          <a:cs typeface="+mn-cs"/>
        </a:defRPr>
      </a:lvl7pPr>
      <a:lvl8pPr marL="4533862" algn="l" defTabSz="647695" rtl="0" eaLnBrk="1" latinLnBrk="0" hangingPunct="1">
        <a:defRPr sz="2600" kern="1200">
          <a:solidFill>
            <a:schemeClr val="tx1"/>
          </a:solidFill>
          <a:latin typeface="+mn-lt"/>
          <a:ea typeface="+mn-ea"/>
          <a:cs typeface="+mn-cs"/>
        </a:defRPr>
      </a:lvl8pPr>
      <a:lvl9pPr marL="5181557" algn="l" defTabSz="647695"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92.xml"/></Relationships>
</file>

<file path=ppt/slides/_rels/slide12.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20.png"/><Relationship Id="rId1" Type="http://schemas.openxmlformats.org/officeDocument/2006/relationships/slideLayout" Target="../slideLayouts/slideLayout92.xml"/></Relationships>
</file>

<file path=ppt/slides/_rels/slide13.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21.png"/><Relationship Id="rId1" Type="http://schemas.openxmlformats.org/officeDocument/2006/relationships/slideLayout" Target="../slideLayouts/slideLayout9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92.xml"/><Relationship Id="rId4" Type="http://schemas.openxmlformats.org/officeDocument/2006/relationships/image" Target="../media/image16.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92.xml"/></Relationships>
</file>

<file path=ppt/slides/_rels/slide19.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92.xml"/></Relationships>
</file>

<file path=ppt/slides/_rels/slide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5.xml"/><Relationship Id="rId1" Type="http://schemas.openxmlformats.org/officeDocument/2006/relationships/slideLayout" Target="../slideLayouts/slideLayout9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92.xml"/><Relationship Id="rId4" Type="http://schemas.openxmlformats.org/officeDocument/2006/relationships/image" Target="../media/image16.wmf"/></Relationships>
</file>

<file path=ppt/slides/_rels/slide22.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25.png"/><Relationship Id="rId1" Type="http://schemas.openxmlformats.org/officeDocument/2006/relationships/slideLayout" Target="../slideLayouts/slideLayout92.xml"/></Relationships>
</file>

<file path=ppt/slides/_rels/slide23.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7.xml"/><Relationship Id="rId1" Type="http://schemas.openxmlformats.org/officeDocument/2006/relationships/slideLayout" Target="../slideLayouts/slideLayout9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2.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92.xml"/></Relationships>
</file>

<file path=ppt/slides/_rels/slide27.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9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92.xml"/><Relationship Id="rId4" Type="http://schemas.openxmlformats.org/officeDocument/2006/relationships/image" Target="../media/image16.wmf"/></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2.xml"/></Relationships>
</file>

<file path=ppt/slides/_rels/slide3.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92.xml"/></Relationships>
</file>

<file path=ppt/slides/_rels/slide31.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27.jpeg"/><Relationship Id="rId1" Type="http://schemas.openxmlformats.org/officeDocument/2006/relationships/slideLayout" Target="../slideLayouts/slideLayout92.xml"/></Relationships>
</file>

<file path=ppt/slides/_rels/slide32.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92.xml"/></Relationships>
</file>

<file path=ppt/slides/_rels/slide33.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92.xml"/></Relationships>
</file>

<file path=ppt/slides/_rels/slide34.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9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2.xml"/></Relationships>
</file>

<file path=ppt/slides/_rels/slide3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92.xml"/></Relationships>
</file>

<file path=ppt/slides/_rels/slide38.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28.wmf"/><Relationship Id="rId1" Type="http://schemas.openxmlformats.org/officeDocument/2006/relationships/slideLayout" Target="../slideLayouts/slideLayout92.xml"/></Relationships>
</file>

<file path=ppt/slides/_rels/slide39.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92.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92.xml"/></Relationships>
</file>

<file path=ppt/slides/_rels/slide41.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9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2.xml"/></Relationships>
</file>

<file path=ppt/slides/_rels/slide4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9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nl-NL" b="0" dirty="0" smtClean="0"/>
              <a:t>Design:Proficient</a:t>
            </a:r>
            <a:endParaRPr lang="en-GB" dirty="0"/>
          </a:p>
        </p:txBody>
      </p:sp>
    </p:spTree>
    <p:extLst>
      <p:ext uri="{BB962C8B-B14F-4D97-AF65-F5344CB8AC3E}">
        <p14:creationId xmlns:p14="http://schemas.microsoft.com/office/powerpoint/2010/main" val="34874508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Proficient</a:t>
            </a:r>
            <a:endParaRPr lang="en-US" dirty="0"/>
          </a:p>
        </p:txBody>
      </p:sp>
      <p:sp>
        <p:nvSpPr>
          <p:cNvPr id="3" name="Text Placeholder 2"/>
          <p:cNvSpPr>
            <a:spLocks noGrp="1"/>
          </p:cNvSpPr>
          <p:nvPr>
            <p:ph type="body" sz="quarter" idx="24"/>
          </p:nvPr>
        </p:nvSpPr>
        <p:spPr/>
        <p:txBody>
          <a:bodyPr/>
          <a:lstStyle/>
          <a:p>
            <a:r>
              <a:rPr lang="en-US" altLang="en-US" dirty="0"/>
              <a:t>User Manager</a:t>
            </a:r>
            <a:endParaRPr lang="en-US" dirty="0"/>
          </a:p>
        </p:txBody>
      </p:sp>
      <p:sp>
        <p:nvSpPr>
          <p:cNvPr id="4" name="Rectangle 3"/>
          <p:cNvSpPr/>
          <p:nvPr/>
        </p:nvSpPr>
        <p:spPr>
          <a:xfrm>
            <a:off x="731520" y="2258358"/>
            <a:ext cx="10424160" cy="1846659"/>
          </a:xfrm>
          <a:prstGeom prst="rect">
            <a:avLst/>
          </a:prstGeom>
        </p:spPr>
        <p:txBody>
          <a:bodyPr wrap="square">
            <a:spAutoFit/>
          </a:bodyPr>
          <a:lstStyle/>
          <a:p>
            <a:pPr marL="457200" indent="-457200" fontAlgn="auto">
              <a:spcAft>
                <a:spcPts val="0"/>
              </a:spcAft>
              <a:buFont typeface="Arial" panose="020B0604020202020204" pitchFamily="34" charset="0"/>
              <a:buChar char="•"/>
              <a:defRPr/>
            </a:pPr>
            <a:r>
              <a:rPr lang="en-US" dirty="0"/>
              <a:t>Launch game?</a:t>
            </a:r>
          </a:p>
          <a:p>
            <a:pPr marL="990789" lvl="1" indent="-342900" fontAlgn="auto">
              <a:spcAft>
                <a:spcPts val="0"/>
              </a:spcAft>
              <a:buFont typeface="Arial" panose="020B0604020202020204" pitchFamily="34" charset="0"/>
              <a:buChar char="•"/>
              <a:defRPr/>
            </a:pPr>
            <a:r>
              <a:rPr lang="en-US" sz="2400" dirty="0"/>
              <a:t>Once a match is found, how to launch the game?</a:t>
            </a:r>
          </a:p>
          <a:p>
            <a:pPr marL="990789" lvl="1" indent="-342900" fontAlgn="auto">
              <a:spcAft>
                <a:spcPts val="0"/>
              </a:spcAft>
              <a:buFont typeface="Arial" panose="020B0604020202020204" pitchFamily="34" charset="0"/>
              <a:buChar char="•"/>
              <a:defRPr/>
            </a:pPr>
            <a:r>
              <a:rPr lang="en-US" sz="2400" dirty="0"/>
              <a:t>How is the Game Manager manifesting itself?</a:t>
            </a:r>
          </a:p>
          <a:p>
            <a:pPr marL="1638678" lvl="2" indent="-342900" fontAlgn="auto">
              <a:spcAft>
                <a:spcPts val="0"/>
              </a:spcAft>
              <a:buFont typeface="Arial" panose="020B0604020202020204" pitchFamily="34" charset="0"/>
              <a:buChar char="•"/>
              <a:defRPr/>
            </a:pPr>
            <a:r>
              <a:rPr lang="en-US" sz="2000" dirty="0"/>
              <a:t>Process?</a:t>
            </a:r>
          </a:p>
          <a:p>
            <a:pPr marL="1638678" lvl="2" indent="-342900" fontAlgn="auto">
              <a:spcAft>
                <a:spcPts val="0"/>
              </a:spcAft>
              <a:buFont typeface="Arial" panose="020B0604020202020204" pitchFamily="34" charset="0"/>
              <a:buChar char="•"/>
              <a:defRPr/>
            </a:pPr>
            <a:r>
              <a:rPr lang="en-US" sz="2000" dirty="0"/>
              <a:t>Thread?</a:t>
            </a:r>
          </a:p>
        </p:txBody>
      </p:sp>
    </p:spTree>
    <p:extLst>
      <p:ext uri="{BB962C8B-B14F-4D97-AF65-F5344CB8AC3E}">
        <p14:creationId xmlns:p14="http://schemas.microsoft.com/office/powerpoint/2010/main" val="825654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Proficient</a:t>
            </a:r>
            <a:endParaRPr lang="en-US" dirty="0"/>
          </a:p>
        </p:txBody>
      </p:sp>
      <p:sp>
        <p:nvSpPr>
          <p:cNvPr id="9" name="Content Placeholder 1"/>
          <p:cNvSpPr txBox="1">
            <a:spLocks/>
          </p:cNvSpPr>
          <p:nvPr/>
        </p:nvSpPr>
        <p:spPr bwMode="auto">
          <a:xfrm>
            <a:off x="1725930" y="2526348"/>
            <a:ext cx="6377940" cy="3211512"/>
          </a:xfrm>
          <a:prstGeom prst="rect">
            <a:avLst/>
          </a:prstGeo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bg1"/>
                </a:solidFill>
                <a:miter lim="800000"/>
                <a:headEnd/>
                <a:tailEnd/>
              </a14:hiddenLine>
            </a:ext>
          </a:extLst>
        </p:spPr>
        <p:txBody>
          <a:bodyPr wrap="square" numCol="1" anchor="t" anchorCtr="0" compatLnSpc="1">
            <a:prstTxWarp prst="textNoShape">
              <a:avLst/>
            </a:prstTxWarp>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r>
              <a:rPr lang="en-US" altLang="en-US" sz="3200" dirty="0" smtClean="0"/>
              <a:t>What are the main components of your design?</a:t>
            </a:r>
            <a:endParaRPr lang="en-US" altLang="en-US" sz="3200" dirty="0" smtClean="0"/>
          </a:p>
        </p:txBody>
      </p:sp>
      <p:pic>
        <p:nvPicPr>
          <p:cNvPr id="10" name="Picture 4" descr="C:\Users\gur02530\AppData\Local\Microsoft\Windows\Temporary Internet Files\Content.IE5\ZWIDBRZP\MP90044221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5430" y="2385060"/>
            <a:ext cx="250317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439126" y="949434"/>
            <a:ext cx="10979443" cy="492443"/>
          </a:xfrm>
          <a:prstGeom prst="rect">
            <a:avLst/>
          </a:prstGeom>
        </p:spPr>
        <p:txBody>
          <a:bodyPr wrap="square">
            <a:spAutoFit/>
          </a:bodyPr>
          <a:lstStyle/>
          <a:p>
            <a:r>
              <a:rPr lang="en-US" altLang="en-US" dirty="0"/>
              <a:t>Exercise</a:t>
            </a:r>
            <a:endParaRPr lang="en-US" dirty="0"/>
          </a:p>
        </p:txBody>
      </p:sp>
    </p:spTree>
    <p:extLst>
      <p:ext uri="{BB962C8B-B14F-4D97-AF65-F5344CB8AC3E}">
        <p14:creationId xmlns:p14="http://schemas.microsoft.com/office/powerpoint/2010/main" val="19554558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Proficient</a:t>
            </a:r>
            <a:endParaRPr lang="en-US" dirty="0"/>
          </a:p>
        </p:txBody>
      </p:sp>
      <p:sp>
        <p:nvSpPr>
          <p:cNvPr id="3" name="Text Placeholder 2"/>
          <p:cNvSpPr>
            <a:spLocks noGrp="1"/>
          </p:cNvSpPr>
          <p:nvPr>
            <p:ph type="body" sz="quarter" idx="24"/>
          </p:nvPr>
        </p:nvSpPr>
        <p:spPr/>
        <p:txBody>
          <a:bodyPr/>
          <a:lstStyle/>
          <a:p>
            <a:r>
              <a:rPr lang="en-US" dirty="0">
                <a:latin typeface="Arial" pitchFamily="34" charset="0"/>
              </a:rPr>
              <a:t>Threads</a:t>
            </a:r>
            <a:endParaRPr lang="en-US" dirty="0"/>
          </a:p>
        </p:txBody>
      </p:sp>
      <p:sp>
        <p:nvSpPr>
          <p:cNvPr id="10" name="Rectangle 2"/>
          <p:cNvSpPr txBox="1">
            <a:spLocks noChangeArrowheads="1"/>
          </p:cNvSpPr>
          <p:nvPr/>
        </p:nvSpPr>
        <p:spPr>
          <a:xfrm>
            <a:off x="919798" y="2339658"/>
            <a:ext cx="4360862" cy="5845175"/>
          </a:xfrm>
          <a:prstGeom prst="rect">
            <a:avLst/>
          </a:prstGeom>
        </p:spPr>
        <p:txBody>
          <a:bodyPr>
            <a:normAutofit fontScale="47500" lnSpcReduction="20000"/>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pPr>
              <a:defRPr/>
            </a:pPr>
            <a:r>
              <a:rPr lang="en-GB" sz="5100" dirty="0" smtClean="0">
                <a:latin typeface="Arial" panose="020B0604020202020204" pitchFamily="34" charset="0"/>
                <a:cs typeface="Arial" panose="020B0604020202020204" pitchFamily="34" charset="0"/>
              </a:rPr>
              <a:t>A thread: </a:t>
            </a:r>
          </a:p>
          <a:p>
            <a:pPr lvl="1">
              <a:defRPr/>
            </a:pPr>
            <a:r>
              <a:rPr lang="en-GB" sz="4200" dirty="0" smtClean="0">
                <a:latin typeface="Arial" panose="020B0604020202020204" pitchFamily="34" charset="0"/>
                <a:cs typeface="Arial" panose="020B0604020202020204" pitchFamily="34" charset="0"/>
              </a:rPr>
              <a:t>Exists within a process and uses the process resources </a:t>
            </a:r>
          </a:p>
          <a:p>
            <a:pPr lvl="1">
              <a:defRPr/>
            </a:pPr>
            <a:r>
              <a:rPr lang="en-GB" sz="4200" dirty="0" smtClean="0">
                <a:latin typeface="Arial" panose="020B0604020202020204" pitchFamily="34" charset="0"/>
                <a:cs typeface="Arial" panose="020B0604020202020204" pitchFamily="34" charset="0"/>
              </a:rPr>
              <a:t>Has its own independent flow of control as long as its parent process exists and the OS supports it </a:t>
            </a:r>
          </a:p>
          <a:p>
            <a:pPr lvl="1">
              <a:defRPr/>
            </a:pPr>
            <a:r>
              <a:rPr lang="en-GB" sz="4200" dirty="0" smtClean="0">
                <a:latin typeface="Arial" panose="020B0604020202020204" pitchFamily="34" charset="0"/>
                <a:cs typeface="Arial" panose="020B0604020202020204" pitchFamily="34" charset="0"/>
              </a:rPr>
              <a:t>Duplicates only the essential resources it needs to be independently schedulable </a:t>
            </a:r>
          </a:p>
          <a:p>
            <a:pPr lvl="1">
              <a:defRPr/>
            </a:pPr>
            <a:r>
              <a:rPr lang="en-GB" sz="4200" dirty="0" smtClean="0">
                <a:latin typeface="Arial" panose="020B0604020202020204" pitchFamily="34" charset="0"/>
                <a:cs typeface="Arial" panose="020B0604020202020204" pitchFamily="34" charset="0"/>
              </a:rPr>
              <a:t>Share the process resources with other threads</a:t>
            </a:r>
          </a:p>
          <a:p>
            <a:pPr lvl="1">
              <a:defRPr/>
            </a:pPr>
            <a:r>
              <a:rPr lang="en-GB" sz="4200" dirty="0" smtClean="0">
                <a:latin typeface="Arial" panose="020B0604020202020204" pitchFamily="34" charset="0"/>
                <a:cs typeface="Arial" panose="020B0604020202020204" pitchFamily="34" charset="0"/>
              </a:rPr>
              <a:t>Dies if the parent process dies - or something similar </a:t>
            </a:r>
          </a:p>
          <a:p>
            <a:pPr>
              <a:defRPr/>
            </a:pPr>
            <a:r>
              <a:rPr lang="en-US" sz="5100" dirty="0">
                <a:latin typeface="Arial" panose="020B0604020202020204" pitchFamily="34" charset="0"/>
                <a:cs typeface="Arial" panose="020B0604020202020204" pitchFamily="34" charset="0"/>
              </a:rPr>
              <a:t>Threads - Shared Memory Concurrency</a:t>
            </a:r>
          </a:p>
          <a:p>
            <a:pPr lvl="1">
              <a:defRPr/>
            </a:pPr>
            <a:r>
              <a:rPr lang="en-US" sz="4200" dirty="0">
                <a:latin typeface="Arial" panose="020B0604020202020204" pitchFamily="34" charset="0"/>
                <a:cs typeface="Arial" panose="020B0604020202020204" pitchFamily="34" charset="0"/>
              </a:rPr>
              <a:t>Concurrent execution flows share address space</a:t>
            </a:r>
          </a:p>
        </p:txBody>
      </p:sp>
      <p:pic>
        <p:nvPicPr>
          <p:cNvPr id="1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7673" y="3379470"/>
            <a:ext cx="6093777" cy="384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C:\Program Files\Microsoft Office\MEDIA\CAGCAT10\j0299125.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8260" y="1931670"/>
            <a:ext cx="4699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7623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1000"/>
                                        <p:tgtEl>
                                          <p:spTgt spid="10">
                                            <p:txEl>
                                              <p:pRg st="1" end="1"/>
                                            </p:txEl>
                                          </p:spTgt>
                                        </p:tgtEl>
                                      </p:cBhvr>
                                    </p:animEffect>
                                    <p:anim calcmode="lin" valueType="num">
                                      <p:cBhvr>
                                        <p:cTn id="13"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0">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1000"/>
                                        <p:tgtEl>
                                          <p:spTgt spid="10">
                                            <p:txEl>
                                              <p:pRg st="2" end="2"/>
                                            </p:txEl>
                                          </p:spTgt>
                                        </p:tgtEl>
                                      </p:cBhvr>
                                    </p:animEffect>
                                    <p:anim calcmode="lin" valueType="num">
                                      <p:cBhvr>
                                        <p:cTn id="18"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0">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1000"/>
                                        <p:tgtEl>
                                          <p:spTgt spid="10">
                                            <p:txEl>
                                              <p:pRg st="3" end="3"/>
                                            </p:txEl>
                                          </p:spTgt>
                                        </p:tgtEl>
                                      </p:cBhvr>
                                    </p:animEffect>
                                    <p:anim calcmode="lin" valueType="num">
                                      <p:cBhvr>
                                        <p:cTn id="23"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0">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fade">
                                      <p:cBhvr>
                                        <p:cTn id="27" dur="1000"/>
                                        <p:tgtEl>
                                          <p:spTgt spid="10">
                                            <p:txEl>
                                              <p:pRg st="4" end="4"/>
                                            </p:txEl>
                                          </p:spTgt>
                                        </p:tgtEl>
                                      </p:cBhvr>
                                    </p:animEffect>
                                    <p:anim calcmode="lin" valueType="num">
                                      <p:cBhvr>
                                        <p:cTn id="28"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10">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fade">
                                      <p:cBhvr>
                                        <p:cTn id="32" dur="1000"/>
                                        <p:tgtEl>
                                          <p:spTgt spid="10">
                                            <p:txEl>
                                              <p:pRg st="5" end="5"/>
                                            </p:txEl>
                                          </p:spTgt>
                                        </p:tgtEl>
                                      </p:cBhvr>
                                    </p:animEffect>
                                    <p:anim calcmode="lin" valueType="num">
                                      <p:cBhvr>
                                        <p:cTn id="33" dur="10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10">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0">
                                            <p:txEl>
                                              <p:pRg st="6" end="6"/>
                                            </p:txEl>
                                          </p:spTgt>
                                        </p:tgtEl>
                                        <p:attrNameLst>
                                          <p:attrName>style.visibility</p:attrName>
                                        </p:attrNameLst>
                                      </p:cBhvr>
                                      <p:to>
                                        <p:strVal val="visible"/>
                                      </p:to>
                                    </p:set>
                                    <p:animEffect transition="in" filter="fade">
                                      <p:cBhvr>
                                        <p:cTn id="39" dur="1000"/>
                                        <p:tgtEl>
                                          <p:spTgt spid="10">
                                            <p:txEl>
                                              <p:pRg st="6" end="6"/>
                                            </p:txEl>
                                          </p:spTgt>
                                        </p:tgtEl>
                                      </p:cBhvr>
                                    </p:animEffect>
                                    <p:anim calcmode="lin" valueType="num">
                                      <p:cBhvr>
                                        <p:cTn id="40" dur="1000" fill="hold"/>
                                        <p:tgtEl>
                                          <p:spTgt spid="10">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10">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0">
                                            <p:txEl>
                                              <p:pRg st="7" end="7"/>
                                            </p:txEl>
                                          </p:spTgt>
                                        </p:tgtEl>
                                        <p:attrNameLst>
                                          <p:attrName>style.visibility</p:attrName>
                                        </p:attrNameLst>
                                      </p:cBhvr>
                                      <p:to>
                                        <p:strVal val="visible"/>
                                      </p:to>
                                    </p:set>
                                    <p:animEffect transition="in" filter="fade">
                                      <p:cBhvr>
                                        <p:cTn id="44" dur="1000"/>
                                        <p:tgtEl>
                                          <p:spTgt spid="10">
                                            <p:txEl>
                                              <p:pRg st="7" end="7"/>
                                            </p:txEl>
                                          </p:spTgt>
                                        </p:tgtEl>
                                      </p:cBhvr>
                                    </p:animEffect>
                                    <p:anim calcmode="lin" valueType="num">
                                      <p:cBhvr>
                                        <p:cTn id="45" dur="1000" fill="hold"/>
                                        <p:tgtEl>
                                          <p:spTgt spid="10">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10">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Proficient</a:t>
            </a:r>
            <a:endParaRPr lang="en-US" dirty="0"/>
          </a:p>
        </p:txBody>
      </p:sp>
      <p:sp>
        <p:nvSpPr>
          <p:cNvPr id="3" name="Text Placeholder 2"/>
          <p:cNvSpPr>
            <a:spLocks noGrp="1"/>
          </p:cNvSpPr>
          <p:nvPr>
            <p:ph type="body" sz="quarter" idx="24"/>
          </p:nvPr>
        </p:nvSpPr>
        <p:spPr/>
        <p:txBody>
          <a:bodyPr/>
          <a:lstStyle/>
          <a:p>
            <a:r>
              <a:rPr lang="en-US" altLang="en-US" dirty="0">
                <a:latin typeface="Arial" panose="020B0604020202020204" pitchFamily="34" charset="0"/>
              </a:rPr>
              <a:t>Threads</a:t>
            </a:r>
            <a:endParaRPr lang="en-US" dirty="0"/>
          </a:p>
        </p:txBody>
      </p:sp>
      <p:sp>
        <p:nvSpPr>
          <p:cNvPr id="11" name="Rectangle 2"/>
          <p:cNvSpPr txBox="1">
            <a:spLocks noChangeArrowheads="1"/>
          </p:cNvSpPr>
          <p:nvPr/>
        </p:nvSpPr>
        <p:spPr bwMode="auto">
          <a:xfrm>
            <a:off x="816928" y="2091690"/>
            <a:ext cx="5210175" cy="5697538"/>
          </a:xfrm>
          <a:prstGeom prst="rect">
            <a:avLst/>
          </a:prstGeo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bg1"/>
                </a:solidFill>
                <a:miter lim="800000"/>
                <a:headEnd/>
                <a:tailEnd/>
              </a14:hiddenLine>
            </a:ext>
          </a:extLst>
        </p:spPr>
        <p:txBody>
          <a:bodyPr wrap="square" numCol="1" anchor="t" anchorCtr="0" compatLnSpc="1">
            <a:prstTxWarp prst="textNoShape">
              <a:avLst/>
            </a:prstTxWarp>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r>
              <a:rPr lang="en-US" altLang="en-US" sz="1800" dirty="0" smtClean="0">
                <a:latin typeface="Arial" panose="020B0604020202020204" pitchFamily="34" charset="0"/>
                <a:cs typeface="Arial" panose="020B0604020202020204" pitchFamily="34" charset="0"/>
              </a:rPr>
              <a:t>Advantages of sharing address space</a:t>
            </a:r>
          </a:p>
          <a:p>
            <a:pPr lvl="1"/>
            <a:r>
              <a:rPr lang="en-US" altLang="en-US" sz="1800" dirty="0" smtClean="0">
                <a:latin typeface="Arial" panose="020B0604020202020204" pitchFamily="34" charset="0"/>
                <a:cs typeface="Arial" panose="020B0604020202020204" pitchFamily="34" charset="0"/>
              </a:rPr>
              <a:t>Thread Switching time overhead is smaller</a:t>
            </a:r>
          </a:p>
          <a:p>
            <a:pPr lvl="2"/>
            <a:r>
              <a:rPr lang="en-US" altLang="en-US" sz="1800" dirty="0" smtClean="0">
                <a:latin typeface="Arial" panose="020B0604020202020204" pitchFamily="34" charset="0"/>
                <a:cs typeface="Arial" panose="020B0604020202020204" pitchFamily="34" charset="0"/>
              </a:rPr>
              <a:t>Memory address mapping need not change at MMU when you switch threads on the CPU from the same process</a:t>
            </a:r>
          </a:p>
          <a:p>
            <a:pPr lvl="1"/>
            <a:r>
              <a:rPr lang="en-US" altLang="en-US" sz="1800" dirty="0" smtClean="0">
                <a:latin typeface="Arial" panose="020B0604020202020204" pitchFamily="34" charset="0"/>
                <a:cs typeface="Arial" panose="020B0604020202020204" pitchFamily="34" charset="0"/>
              </a:rPr>
              <a:t>Threads inside a process are able to communicate faster with each other through shared data area</a:t>
            </a:r>
          </a:p>
          <a:p>
            <a:pPr lvl="1"/>
            <a:r>
              <a:rPr lang="en-US" altLang="en-US" sz="1800" dirty="0" smtClean="0">
                <a:latin typeface="Arial" panose="020B0604020202020204" pitchFamily="34" charset="0"/>
                <a:cs typeface="Arial" panose="020B0604020202020204" pitchFamily="34" charset="0"/>
              </a:rPr>
              <a:t>Has the potential to improve the performance</a:t>
            </a:r>
          </a:p>
          <a:p>
            <a:pPr lvl="2"/>
            <a:r>
              <a:rPr lang="en-US" altLang="en-US" sz="1800" dirty="0" smtClean="0">
                <a:latin typeface="Arial" panose="020B0604020202020204" pitchFamily="34" charset="0"/>
                <a:cs typeface="Arial" panose="020B0604020202020204" pitchFamily="34" charset="0"/>
              </a:rPr>
              <a:t>One can use multiple CPUs and I/O devices in parallel using threads</a:t>
            </a:r>
          </a:p>
          <a:p>
            <a:r>
              <a:rPr lang="en-US" altLang="en-US" sz="1800" dirty="0">
                <a:latin typeface="Arial" panose="020B0604020202020204" pitchFamily="34" charset="0"/>
                <a:cs typeface="Arial" panose="020B0604020202020204" pitchFamily="34" charset="0"/>
              </a:rPr>
              <a:t>Disadvantages</a:t>
            </a:r>
          </a:p>
          <a:p>
            <a:pPr lvl="1"/>
            <a:r>
              <a:rPr lang="en-US" altLang="en-US" sz="1800" dirty="0">
                <a:latin typeface="Arial" panose="020B0604020202020204" pitchFamily="34" charset="0"/>
                <a:cs typeface="Arial" panose="020B0604020202020204" pitchFamily="34" charset="0"/>
              </a:rPr>
              <a:t>It is easy to create conflicts between two threads of the same process</a:t>
            </a:r>
          </a:p>
          <a:p>
            <a:pPr lvl="2"/>
            <a:r>
              <a:rPr lang="en-US" altLang="en-US" sz="1800" dirty="0">
                <a:latin typeface="Arial" panose="020B0604020202020204" pitchFamily="34" charset="0"/>
                <a:cs typeface="Arial" panose="020B0604020202020204" pitchFamily="34" charset="0"/>
              </a:rPr>
              <a:t>Race conditions and deadlocks</a:t>
            </a:r>
          </a:p>
          <a:p>
            <a:pPr lvl="1"/>
            <a:r>
              <a:rPr lang="en-US" altLang="en-US" sz="1800" dirty="0">
                <a:latin typeface="Arial" panose="020B0604020202020204" pitchFamily="34" charset="0"/>
                <a:cs typeface="Arial" panose="020B0604020202020204" pitchFamily="34" charset="0"/>
              </a:rPr>
              <a:t>Performance of the system can degrade if not used effectively </a:t>
            </a:r>
          </a:p>
        </p:txBody>
      </p:sp>
      <p:pic>
        <p:nvPicPr>
          <p:cNvPr id="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8553" y="3144202"/>
            <a:ext cx="4945697" cy="4239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descr="C:\Program Files\Microsoft Office\MEDIA\CAGCAT10\j0299125.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75420" y="980756"/>
            <a:ext cx="4699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5568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1000"/>
                                        <p:tgtEl>
                                          <p:spTgt spid="11">
                                            <p:txEl>
                                              <p:pRg st="1" end="1"/>
                                            </p:txEl>
                                          </p:spTgt>
                                        </p:tgtEl>
                                      </p:cBhvr>
                                    </p:animEffect>
                                    <p:anim calcmode="lin" valueType="num">
                                      <p:cBhvr>
                                        <p:cTn id="13"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1">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1000"/>
                                        <p:tgtEl>
                                          <p:spTgt spid="11">
                                            <p:txEl>
                                              <p:pRg st="2" end="2"/>
                                            </p:txEl>
                                          </p:spTgt>
                                        </p:tgtEl>
                                      </p:cBhvr>
                                    </p:animEffect>
                                    <p:anim calcmode="lin" valueType="num">
                                      <p:cBhvr>
                                        <p:cTn id="18"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1">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fade">
                                      <p:cBhvr>
                                        <p:cTn id="22" dur="1000"/>
                                        <p:tgtEl>
                                          <p:spTgt spid="11">
                                            <p:txEl>
                                              <p:pRg st="3" end="3"/>
                                            </p:txEl>
                                          </p:spTgt>
                                        </p:tgtEl>
                                      </p:cBhvr>
                                    </p:animEffect>
                                    <p:anim calcmode="lin" valueType="num">
                                      <p:cBhvr>
                                        <p:cTn id="23"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1">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fade">
                                      <p:cBhvr>
                                        <p:cTn id="27" dur="1000"/>
                                        <p:tgtEl>
                                          <p:spTgt spid="11">
                                            <p:txEl>
                                              <p:pRg st="4" end="4"/>
                                            </p:txEl>
                                          </p:spTgt>
                                        </p:tgtEl>
                                      </p:cBhvr>
                                    </p:animEffect>
                                    <p:anim calcmode="lin" valueType="num">
                                      <p:cBhvr>
                                        <p:cTn id="28"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11">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
                                            <p:txEl>
                                              <p:pRg st="5" end="5"/>
                                            </p:txEl>
                                          </p:spTgt>
                                        </p:tgtEl>
                                        <p:attrNameLst>
                                          <p:attrName>style.visibility</p:attrName>
                                        </p:attrNameLst>
                                      </p:cBhvr>
                                      <p:to>
                                        <p:strVal val="visible"/>
                                      </p:to>
                                    </p:set>
                                    <p:animEffect transition="in" filter="fade">
                                      <p:cBhvr>
                                        <p:cTn id="32" dur="1000"/>
                                        <p:tgtEl>
                                          <p:spTgt spid="11">
                                            <p:txEl>
                                              <p:pRg st="5" end="5"/>
                                            </p:txEl>
                                          </p:spTgt>
                                        </p:tgtEl>
                                      </p:cBhvr>
                                    </p:animEffect>
                                    <p:anim calcmode="lin" valueType="num">
                                      <p:cBhvr>
                                        <p:cTn id="33" dur="1000" fill="hold"/>
                                        <p:tgtEl>
                                          <p:spTgt spid="11">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1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1">
                                            <p:txEl>
                                              <p:pRg st="6" end="6"/>
                                            </p:txEl>
                                          </p:spTgt>
                                        </p:tgtEl>
                                        <p:attrNameLst>
                                          <p:attrName>style.visibility</p:attrName>
                                        </p:attrNameLst>
                                      </p:cBhvr>
                                      <p:to>
                                        <p:strVal val="visible"/>
                                      </p:to>
                                    </p:set>
                                    <p:animEffect transition="in" filter="fade">
                                      <p:cBhvr>
                                        <p:cTn id="39" dur="1000"/>
                                        <p:tgtEl>
                                          <p:spTgt spid="11">
                                            <p:txEl>
                                              <p:pRg st="6" end="6"/>
                                            </p:txEl>
                                          </p:spTgt>
                                        </p:tgtEl>
                                      </p:cBhvr>
                                    </p:animEffect>
                                    <p:anim calcmode="lin" valueType="num">
                                      <p:cBhvr>
                                        <p:cTn id="40" dur="1000" fill="hold"/>
                                        <p:tgtEl>
                                          <p:spTgt spid="11">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11">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1">
                                            <p:txEl>
                                              <p:pRg st="7" end="7"/>
                                            </p:txEl>
                                          </p:spTgt>
                                        </p:tgtEl>
                                        <p:attrNameLst>
                                          <p:attrName>style.visibility</p:attrName>
                                        </p:attrNameLst>
                                      </p:cBhvr>
                                      <p:to>
                                        <p:strVal val="visible"/>
                                      </p:to>
                                    </p:set>
                                    <p:animEffect transition="in" filter="fade">
                                      <p:cBhvr>
                                        <p:cTn id="44" dur="1000"/>
                                        <p:tgtEl>
                                          <p:spTgt spid="11">
                                            <p:txEl>
                                              <p:pRg st="7" end="7"/>
                                            </p:txEl>
                                          </p:spTgt>
                                        </p:tgtEl>
                                      </p:cBhvr>
                                    </p:animEffect>
                                    <p:anim calcmode="lin" valueType="num">
                                      <p:cBhvr>
                                        <p:cTn id="45" dur="1000" fill="hold"/>
                                        <p:tgtEl>
                                          <p:spTgt spid="11">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11">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1">
                                            <p:txEl>
                                              <p:pRg st="8" end="8"/>
                                            </p:txEl>
                                          </p:spTgt>
                                        </p:tgtEl>
                                        <p:attrNameLst>
                                          <p:attrName>style.visibility</p:attrName>
                                        </p:attrNameLst>
                                      </p:cBhvr>
                                      <p:to>
                                        <p:strVal val="visible"/>
                                      </p:to>
                                    </p:set>
                                    <p:animEffect transition="in" filter="fade">
                                      <p:cBhvr>
                                        <p:cTn id="49" dur="1000"/>
                                        <p:tgtEl>
                                          <p:spTgt spid="11">
                                            <p:txEl>
                                              <p:pRg st="8" end="8"/>
                                            </p:txEl>
                                          </p:spTgt>
                                        </p:tgtEl>
                                      </p:cBhvr>
                                    </p:animEffect>
                                    <p:anim calcmode="lin" valueType="num">
                                      <p:cBhvr>
                                        <p:cTn id="50" dur="1000" fill="hold"/>
                                        <p:tgtEl>
                                          <p:spTgt spid="11">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11">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1">
                                            <p:txEl>
                                              <p:pRg st="9" end="9"/>
                                            </p:txEl>
                                          </p:spTgt>
                                        </p:tgtEl>
                                        <p:attrNameLst>
                                          <p:attrName>style.visibility</p:attrName>
                                        </p:attrNameLst>
                                      </p:cBhvr>
                                      <p:to>
                                        <p:strVal val="visible"/>
                                      </p:to>
                                    </p:set>
                                    <p:animEffect transition="in" filter="fade">
                                      <p:cBhvr>
                                        <p:cTn id="54" dur="1000"/>
                                        <p:tgtEl>
                                          <p:spTgt spid="11">
                                            <p:txEl>
                                              <p:pRg st="9" end="9"/>
                                            </p:txEl>
                                          </p:spTgt>
                                        </p:tgtEl>
                                      </p:cBhvr>
                                    </p:animEffect>
                                    <p:anim calcmode="lin" valueType="num">
                                      <p:cBhvr>
                                        <p:cTn id="55" dur="1000" fill="hold"/>
                                        <p:tgtEl>
                                          <p:spTgt spid="11">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11">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Proficient</a:t>
            </a:r>
            <a:endParaRPr lang="en-US" dirty="0"/>
          </a:p>
        </p:txBody>
      </p:sp>
      <p:sp>
        <p:nvSpPr>
          <p:cNvPr id="3" name="Text Placeholder 2"/>
          <p:cNvSpPr>
            <a:spLocks noGrp="1"/>
          </p:cNvSpPr>
          <p:nvPr>
            <p:ph type="body" sz="quarter" idx="24"/>
          </p:nvPr>
        </p:nvSpPr>
        <p:spPr/>
        <p:txBody>
          <a:bodyPr/>
          <a:lstStyle/>
          <a:p>
            <a:r>
              <a:rPr lang="en-US" altLang="en-US" dirty="0">
                <a:latin typeface="Arial" panose="020B0604020202020204" pitchFamily="34" charset="0"/>
              </a:rPr>
              <a:t>When to / not to use threads</a:t>
            </a:r>
            <a:endParaRPr lang="en-US" dirty="0"/>
          </a:p>
        </p:txBody>
      </p:sp>
      <p:sp>
        <p:nvSpPr>
          <p:cNvPr id="8" name="Rectangle 2"/>
          <p:cNvSpPr txBox="1">
            <a:spLocks noChangeArrowheads="1"/>
          </p:cNvSpPr>
          <p:nvPr/>
        </p:nvSpPr>
        <p:spPr>
          <a:xfrm>
            <a:off x="805498" y="2525713"/>
            <a:ext cx="8247062" cy="5441950"/>
          </a:xfrm>
          <a:prstGeom prst="rect">
            <a:avLst/>
          </a:prstGeom>
        </p:spPr>
        <p:txBody>
          <a:bodyPr>
            <a:normAutofit fontScale="55000" lnSpcReduction="20000"/>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pPr>
              <a:defRPr/>
            </a:pPr>
            <a:r>
              <a:rPr lang="en-GB" smtClean="0"/>
              <a:t>Ask yourself some of these questions to figure out whether to use threads or not</a:t>
            </a:r>
          </a:p>
          <a:p>
            <a:pPr lvl="1">
              <a:defRPr/>
            </a:pPr>
            <a:r>
              <a:rPr lang="en-GB" smtClean="0"/>
              <a:t>Is the application I/O bound ? If the application has following structure you will benefit from converting it to a multithreaded application</a:t>
            </a:r>
          </a:p>
          <a:p>
            <a:pPr lvl="2">
              <a:defRPr/>
            </a:pPr>
            <a:r>
              <a:rPr lang="en-GB" smtClean="0"/>
              <a:t>Original Application</a:t>
            </a:r>
          </a:p>
          <a:p>
            <a:pPr lvl="3">
              <a:defRPr/>
            </a:pPr>
            <a:r>
              <a:rPr lang="en-GB" smtClean="0"/>
              <a:t>compute --- wait for i/o --- compute --- wait for i/o</a:t>
            </a:r>
          </a:p>
          <a:p>
            <a:pPr lvl="2">
              <a:defRPr/>
            </a:pPr>
            <a:r>
              <a:rPr lang="en-GB" smtClean="0"/>
              <a:t>Multithreaded Application</a:t>
            </a:r>
          </a:p>
          <a:p>
            <a:pPr lvl="3">
              <a:defRPr/>
            </a:pPr>
            <a:r>
              <a:rPr lang="en-GB" smtClean="0">
                <a:solidFill>
                  <a:schemeClr val="tx2"/>
                </a:solidFill>
              </a:rPr>
              <a:t>Thread 1 - compute --- wait for i/o --- compute --- wait for i/o</a:t>
            </a:r>
          </a:p>
          <a:p>
            <a:pPr lvl="3">
              <a:defRPr/>
            </a:pPr>
            <a:r>
              <a:rPr lang="en-GB" smtClean="0">
                <a:solidFill>
                  <a:schemeClr val="tx2"/>
                </a:solidFill>
              </a:rPr>
              <a:t>Thread 2 - wait for i/o --- compute --- wait for i/o --- compute</a:t>
            </a:r>
          </a:p>
          <a:p>
            <a:pPr lvl="1">
              <a:defRPr/>
            </a:pPr>
            <a:r>
              <a:rPr lang="en-GB" smtClean="0"/>
              <a:t>Does the application have pieces – which are more or less independent of each other and you have a multiprocessor machine</a:t>
            </a:r>
          </a:p>
          <a:p>
            <a:pPr lvl="2">
              <a:defRPr/>
            </a:pPr>
            <a:r>
              <a:rPr lang="en-GB" smtClean="0"/>
              <a:t>e.g. – call processing for separate calls on a switch</a:t>
            </a:r>
          </a:p>
          <a:p>
            <a:pPr lvl="3">
              <a:defRPr/>
            </a:pPr>
            <a:r>
              <a:rPr lang="en-GB" smtClean="0"/>
              <a:t>Call processing for different calls are generally independent of each other though there is some resource contention between them</a:t>
            </a:r>
            <a:endParaRPr lang="en-GB" dirty="0" smtClean="0"/>
          </a:p>
        </p:txBody>
      </p:sp>
    </p:spTree>
    <p:extLst>
      <p:ext uri="{BB962C8B-B14F-4D97-AF65-F5344CB8AC3E}">
        <p14:creationId xmlns:p14="http://schemas.microsoft.com/office/powerpoint/2010/main" val="3205787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1000"/>
                                        <p:tgtEl>
                                          <p:spTgt spid="8">
                                            <p:txEl>
                                              <p:pRg st="1" end="1"/>
                                            </p:txEl>
                                          </p:spTgt>
                                        </p:tgtEl>
                                      </p:cBhvr>
                                    </p:animEffect>
                                    <p:anim calcmode="lin" valueType="num">
                                      <p:cBhvr>
                                        <p:cTn id="13"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1000"/>
                                        <p:tgtEl>
                                          <p:spTgt spid="8">
                                            <p:txEl>
                                              <p:pRg st="2" end="2"/>
                                            </p:txEl>
                                          </p:spTgt>
                                        </p:tgtEl>
                                      </p:cBhvr>
                                    </p:animEffect>
                                    <p:anim calcmode="lin" valueType="num">
                                      <p:cBhvr>
                                        <p:cTn id="1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8">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1000"/>
                                        <p:tgtEl>
                                          <p:spTgt spid="8">
                                            <p:txEl>
                                              <p:pRg st="3" end="3"/>
                                            </p:txEl>
                                          </p:spTgt>
                                        </p:tgtEl>
                                      </p:cBhvr>
                                    </p:animEffect>
                                    <p:anim calcmode="lin" valueType="num">
                                      <p:cBhvr>
                                        <p:cTn id="23"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8">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1000"/>
                                        <p:tgtEl>
                                          <p:spTgt spid="8">
                                            <p:txEl>
                                              <p:pRg st="4" end="4"/>
                                            </p:txEl>
                                          </p:spTgt>
                                        </p:tgtEl>
                                      </p:cBhvr>
                                    </p:animEffect>
                                    <p:anim calcmode="lin" valueType="num">
                                      <p:cBhvr>
                                        <p:cTn id="28"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1000"/>
                                        <p:tgtEl>
                                          <p:spTgt spid="8">
                                            <p:txEl>
                                              <p:pRg st="5" end="5"/>
                                            </p:txEl>
                                          </p:spTgt>
                                        </p:tgtEl>
                                      </p:cBhvr>
                                    </p:animEffect>
                                    <p:anim calcmode="lin" valueType="num">
                                      <p:cBhvr>
                                        <p:cTn id="33"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8">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fade">
                                      <p:cBhvr>
                                        <p:cTn id="37" dur="1000"/>
                                        <p:tgtEl>
                                          <p:spTgt spid="8">
                                            <p:txEl>
                                              <p:pRg st="6" end="6"/>
                                            </p:txEl>
                                          </p:spTgt>
                                        </p:tgtEl>
                                      </p:cBhvr>
                                    </p:animEffect>
                                    <p:anim calcmode="lin" valueType="num">
                                      <p:cBhvr>
                                        <p:cTn id="38"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8">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fade">
                                      <p:cBhvr>
                                        <p:cTn id="42" dur="1000"/>
                                        <p:tgtEl>
                                          <p:spTgt spid="8">
                                            <p:txEl>
                                              <p:pRg st="7" end="7"/>
                                            </p:txEl>
                                          </p:spTgt>
                                        </p:tgtEl>
                                      </p:cBhvr>
                                    </p:animEffect>
                                    <p:anim calcmode="lin" valueType="num">
                                      <p:cBhvr>
                                        <p:cTn id="43"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8">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8">
                                            <p:txEl>
                                              <p:pRg st="8" end="8"/>
                                            </p:txEl>
                                          </p:spTgt>
                                        </p:tgtEl>
                                        <p:attrNameLst>
                                          <p:attrName>style.visibility</p:attrName>
                                        </p:attrNameLst>
                                      </p:cBhvr>
                                      <p:to>
                                        <p:strVal val="visible"/>
                                      </p:to>
                                    </p:set>
                                    <p:animEffect transition="in" filter="fade">
                                      <p:cBhvr>
                                        <p:cTn id="47" dur="1000"/>
                                        <p:tgtEl>
                                          <p:spTgt spid="8">
                                            <p:txEl>
                                              <p:pRg st="8" end="8"/>
                                            </p:txEl>
                                          </p:spTgt>
                                        </p:tgtEl>
                                      </p:cBhvr>
                                    </p:animEffect>
                                    <p:anim calcmode="lin" valueType="num">
                                      <p:cBhvr>
                                        <p:cTn id="48"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8">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8">
                                            <p:txEl>
                                              <p:pRg st="9" end="9"/>
                                            </p:txEl>
                                          </p:spTgt>
                                        </p:tgtEl>
                                        <p:attrNameLst>
                                          <p:attrName>style.visibility</p:attrName>
                                        </p:attrNameLst>
                                      </p:cBhvr>
                                      <p:to>
                                        <p:strVal val="visible"/>
                                      </p:to>
                                    </p:set>
                                    <p:animEffect transition="in" filter="fade">
                                      <p:cBhvr>
                                        <p:cTn id="52" dur="1000"/>
                                        <p:tgtEl>
                                          <p:spTgt spid="8">
                                            <p:txEl>
                                              <p:pRg st="9" end="9"/>
                                            </p:txEl>
                                          </p:spTgt>
                                        </p:tgtEl>
                                      </p:cBhvr>
                                    </p:animEffect>
                                    <p:anim calcmode="lin" valueType="num">
                                      <p:cBhvr>
                                        <p:cTn id="53" dur="1000" fill="hold"/>
                                        <p:tgtEl>
                                          <p:spTgt spid="8">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8">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Proficient</a:t>
            </a:r>
            <a:endParaRPr lang="en-US" dirty="0"/>
          </a:p>
        </p:txBody>
      </p:sp>
      <p:sp>
        <p:nvSpPr>
          <p:cNvPr id="3" name="Text Placeholder 2"/>
          <p:cNvSpPr>
            <a:spLocks noGrp="1"/>
          </p:cNvSpPr>
          <p:nvPr>
            <p:ph type="body" sz="quarter" idx="24"/>
          </p:nvPr>
        </p:nvSpPr>
        <p:spPr/>
        <p:txBody>
          <a:bodyPr/>
          <a:lstStyle/>
          <a:p>
            <a:r>
              <a:rPr lang="en-US" altLang="en-US" dirty="0">
                <a:latin typeface="Arial" panose="020B0604020202020204" pitchFamily="34" charset="0"/>
              </a:rPr>
              <a:t>When to / not to use threads</a:t>
            </a:r>
            <a:endParaRPr lang="en-US" dirty="0"/>
          </a:p>
        </p:txBody>
      </p:sp>
      <p:sp>
        <p:nvSpPr>
          <p:cNvPr id="8" name="Rectangle 2"/>
          <p:cNvSpPr txBox="1">
            <a:spLocks noChangeArrowheads="1"/>
          </p:cNvSpPr>
          <p:nvPr/>
        </p:nvSpPr>
        <p:spPr bwMode="auto">
          <a:xfrm>
            <a:off x="640080" y="2183130"/>
            <a:ext cx="8247063" cy="5681663"/>
          </a:xfrm>
          <a:prstGeom prst="rect">
            <a:avLst/>
          </a:prstGeo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bg1"/>
                </a:solidFill>
                <a:miter lim="800000"/>
                <a:headEnd/>
                <a:tailEnd/>
              </a14:hiddenLine>
            </a:ext>
          </a:extLst>
        </p:spPr>
        <p:txBody>
          <a:bodyPr wrap="square" numCol="1" anchor="t" anchorCtr="0" compatLnSpc="1">
            <a:prstTxWarp prst="textNoShape">
              <a:avLst/>
            </a:prstTxWarp>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r>
              <a:rPr lang="en-GB" altLang="en-US" sz="1800" dirty="0" smtClean="0">
                <a:latin typeface="Arial" panose="020B0604020202020204" pitchFamily="34" charset="0"/>
                <a:cs typeface="Arial" panose="020B0604020202020204" pitchFamily="34" charset="0"/>
              </a:rPr>
              <a:t>Are you designing an user-interface</a:t>
            </a:r>
          </a:p>
          <a:p>
            <a:pPr lvl="1"/>
            <a:r>
              <a:rPr lang="en-GB" altLang="en-US" sz="1800" dirty="0" smtClean="0">
                <a:latin typeface="Arial" panose="020B0604020202020204" pitchFamily="34" charset="0"/>
                <a:cs typeface="Arial" panose="020B0604020202020204" pitchFamily="34" charset="0"/>
              </a:rPr>
              <a:t>It is generally recommended that you create threads to handle different operations and always provide the user the opportunity to interact with the tool/application</a:t>
            </a:r>
          </a:p>
          <a:p>
            <a:pPr lvl="1"/>
            <a:r>
              <a:rPr lang="en-GB" altLang="en-US" sz="1800" dirty="0" smtClean="0">
                <a:latin typeface="Arial" panose="020B0604020202020204" pitchFamily="34" charset="0"/>
                <a:cs typeface="Arial" panose="020B0604020202020204" pitchFamily="34" charset="0"/>
              </a:rPr>
              <a:t>Without threads, such programs would freeze when presented with a long operation and the user may not feel good about it.</a:t>
            </a:r>
          </a:p>
          <a:p>
            <a:pPr lvl="1"/>
            <a:r>
              <a:rPr lang="en-GB" altLang="en-US" sz="1800" dirty="0" smtClean="0">
                <a:latin typeface="Arial" panose="020B0604020202020204" pitchFamily="34" charset="0"/>
                <a:cs typeface="Arial" panose="020B0604020202020204" pitchFamily="34" charset="0"/>
              </a:rPr>
              <a:t>By having multiple threads you may allow the user to even cancel the operation, which will not be possible otherwise</a:t>
            </a:r>
          </a:p>
          <a:p>
            <a:r>
              <a:rPr lang="en-GB" altLang="en-US" sz="1800" dirty="0" smtClean="0">
                <a:latin typeface="Arial" panose="020B0604020202020204" pitchFamily="34" charset="0"/>
                <a:cs typeface="Arial" panose="020B0604020202020204" pitchFamily="34" charset="0"/>
              </a:rPr>
              <a:t>Program structure</a:t>
            </a:r>
          </a:p>
          <a:p>
            <a:pPr lvl="1"/>
            <a:r>
              <a:rPr lang="en-GB" altLang="en-US" sz="1800" dirty="0" smtClean="0">
                <a:latin typeface="Arial" panose="020B0604020202020204" pitchFamily="34" charset="0"/>
                <a:cs typeface="Arial" panose="020B0604020202020204" pitchFamily="34" charset="0"/>
              </a:rPr>
              <a:t>Some programs have a nice parallel structure </a:t>
            </a:r>
          </a:p>
          <a:p>
            <a:pPr lvl="2"/>
            <a:r>
              <a:rPr lang="en-GB" altLang="en-US" sz="1800" dirty="0" smtClean="0">
                <a:latin typeface="Arial" panose="020B0604020202020204" pitchFamily="34" charset="0"/>
                <a:cs typeface="Arial" panose="020B0604020202020204" pitchFamily="34" charset="0"/>
              </a:rPr>
              <a:t>Example can be of a Network Management entity to monitor multiple devices/nodes may have independent threads to monitor each of these devices/nodes</a:t>
            </a:r>
          </a:p>
          <a:p>
            <a:r>
              <a:rPr lang="en-GB" altLang="en-US" sz="1800" dirty="0" smtClean="0">
                <a:latin typeface="Arial" panose="020B0604020202020204" pitchFamily="34" charset="0"/>
                <a:cs typeface="Arial" panose="020B0604020202020204" pitchFamily="34" charset="0"/>
              </a:rPr>
              <a:t>Do not use threads where you have compute bound algorithms and you have a </a:t>
            </a:r>
            <a:r>
              <a:rPr lang="en-GB" altLang="en-US" sz="1800" dirty="0" err="1" smtClean="0">
                <a:latin typeface="Arial" panose="020B0604020202020204" pitchFamily="34" charset="0"/>
                <a:cs typeface="Arial" panose="020B0604020202020204" pitchFamily="34" charset="0"/>
              </a:rPr>
              <a:t>uni</a:t>
            </a:r>
            <a:r>
              <a:rPr lang="en-GB" altLang="en-US" sz="1800" dirty="0" smtClean="0">
                <a:latin typeface="Arial" panose="020B0604020202020204" pitchFamily="34" charset="0"/>
                <a:cs typeface="Arial" panose="020B0604020202020204" pitchFamily="34" charset="0"/>
              </a:rPr>
              <a:t>-processor machine</a:t>
            </a:r>
          </a:p>
          <a:p>
            <a:r>
              <a:rPr lang="en-GB" altLang="en-US" sz="1800" dirty="0" smtClean="0">
                <a:latin typeface="Arial" panose="020B0604020202020204" pitchFamily="34" charset="0"/>
                <a:cs typeface="Arial" panose="020B0604020202020204" pitchFamily="34" charset="0"/>
              </a:rPr>
              <a:t>Do not use threads where there are lot of dependencies between threads</a:t>
            </a:r>
          </a:p>
          <a:p>
            <a:pPr lvl="1"/>
            <a:r>
              <a:rPr lang="en-GB" altLang="en-US" sz="1800" dirty="0" smtClean="0">
                <a:latin typeface="Arial" panose="020B0604020202020204" pitchFamily="34" charset="0"/>
                <a:cs typeface="Arial" panose="020B0604020202020204" pitchFamily="34" charset="0"/>
              </a:rPr>
              <a:t>It will create a very complex program and because of complex interactions the performance will also suffer</a:t>
            </a:r>
            <a:endParaRPr lang="en-GB" altLang="en-US" sz="1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13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1000"/>
                                        <p:tgtEl>
                                          <p:spTgt spid="8">
                                            <p:txEl>
                                              <p:pRg st="1" end="1"/>
                                            </p:txEl>
                                          </p:spTgt>
                                        </p:tgtEl>
                                      </p:cBhvr>
                                    </p:animEffect>
                                    <p:anim calcmode="lin" valueType="num">
                                      <p:cBhvr>
                                        <p:cTn id="13"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1000"/>
                                        <p:tgtEl>
                                          <p:spTgt spid="8">
                                            <p:txEl>
                                              <p:pRg st="2" end="2"/>
                                            </p:txEl>
                                          </p:spTgt>
                                        </p:tgtEl>
                                      </p:cBhvr>
                                    </p:animEffect>
                                    <p:anim calcmode="lin" valueType="num">
                                      <p:cBhvr>
                                        <p:cTn id="1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8">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1000"/>
                                        <p:tgtEl>
                                          <p:spTgt spid="8">
                                            <p:txEl>
                                              <p:pRg st="3" end="3"/>
                                            </p:txEl>
                                          </p:spTgt>
                                        </p:tgtEl>
                                      </p:cBhvr>
                                    </p:animEffect>
                                    <p:anim calcmode="lin" valueType="num">
                                      <p:cBhvr>
                                        <p:cTn id="23"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8">
                                            <p:txEl>
                                              <p:pRg st="4" end="4"/>
                                            </p:txEl>
                                          </p:spTgt>
                                        </p:tgtEl>
                                        <p:attrNameLst>
                                          <p:attrName>style.visibility</p:attrName>
                                        </p:attrNameLst>
                                      </p:cBhvr>
                                      <p:to>
                                        <p:strVal val="visible"/>
                                      </p:to>
                                    </p:set>
                                    <p:animEffect transition="in" filter="fade">
                                      <p:cBhvr>
                                        <p:cTn id="29" dur="1000"/>
                                        <p:tgtEl>
                                          <p:spTgt spid="8">
                                            <p:txEl>
                                              <p:pRg st="4" end="4"/>
                                            </p:txEl>
                                          </p:spTgt>
                                        </p:tgtEl>
                                      </p:cBhvr>
                                    </p:animEffect>
                                    <p:anim calcmode="lin" valueType="num">
                                      <p:cBhvr>
                                        <p:cTn id="30"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8">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8">
                                            <p:txEl>
                                              <p:pRg st="5" end="5"/>
                                            </p:txEl>
                                          </p:spTgt>
                                        </p:tgtEl>
                                        <p:attrNameLst>
                                          <p:attrName>style.visibility</p:attrName>
                                        </p:attrNameLst>
                                      </p:cBhvr>
                                      <p:to>
                                        <p:strVal val="visible"/>
                                      </p:to>
                                    </p:set>
                                    <p:animEffect transition="in" filter="fade">
                                      <p:cBhvr>
                                        <p:cTn id="34" dur="1000"/>
                                        <p:tgtEl>
                                          <p:spTgt spid="8">
                                            <p:txEl>
                                              <p:pRg st="5" end="5"/>
                                            </p:txEl>
                                          </p:spTgt>
                                        </p:tgtEl>
                                      </p:cBhvr>
                                    </p:animEffect>
                                    <p:anim calcmode="lin" valueType="num">
                                      <p:cBhvr>
                                        <p:cTn id="35"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8">
                                            <p:txEl>
                                              <p:pRg st="6" end="6"/>
                                            </p:txEl>
                                          </p:spTgt>
                                        </p:tgtEl>
                                        <p:attrNameLst>
                                          <p:attrName>style.visibility</p:attrName>
                                        </p:attrNameLst>
                                      </p:cBhvr>
                                      <p:to>
                                        <p:strVal val="visible"/>
                                      </p:to>
                                    </p:set>
                                    <p:animEffect transition="in" filter="fade">
                                      <p:cBhvr>
                                        <p:cTn id="39" dur="1000"/>
                                        <p:tgtEl>
                                          <p:spTgt spid="8">
                                            <p:txEl>
                                              <p:pRg st="6" end="6"/>
                                            </p:txEl>
                                          </p:spTgt>
                                        </p:tgtEl>
                                      </p:cBhvr>
                                    </p:animEffect>
                                    <p:anim calcmode="lin" valueType="num">
                                      <p:cBhvr>
                                        <p:cTn id="40"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8">
                                            <p:txEl>
                                              <p:pRg st="7" end="7"/>
                                            </p:txEl>
                                          </p:spTgt>
                                        </p:tgtEl>
                                        <p:attrNameLst>
                                          <p:attrName>style.visibility</p:attrName>
                                        </p:attrNameLst>
                                      </p:cBhvr>
                                      <p:to>
                                        <p:strVal val="visible"/>
                                      </p:to>
                                    </p:set>
                                    <p:animEffect transition="in" filter="fade">
                                      <p:cBhvr>
                                        <p:cTn id="46" dur="1000"/>
                                        <p:tgtEl>
                                          <p:spTgt spid="8">
                                            <p:txEl>
                                              <p:pRg st="7" end="7"/>
                                            </p:txEl>
                                          </p:spTgt>
                                        </p:tgtEl>
                                      </p:cBhvr>
                                    </p:animEffect>
                                    <p:anim calcmode="lin" valueType="num">
                                      <p:cBhvr>
                                        <p:cTn id="47"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8">
                                            <p:txEl>
                                              <p:pRg st="8" end="8"/>
                                            </p:txEl>
                                          </p:spTgt>
                                        </p:tgtEl>
                                        <p:attrNameLst>
                                          <p:attrName>style.visibility</p:attrName>
                                        </p:attrNameLst>
                                      </p:cBhvr>
                                      <p:to>
                                        <p:strVal val="visible"/>
                                      </p:to>
                                    </p:set>
                                    <p:animEffect transition="in" filter="fade">
                                      <p:cBhvr>
                                        <p:cTn id="53" dur="1000"/>
                                        <p:tgtEl>
                                          <p:spTgt spid="8">
                                            <p:txEl>
                                              <p:pRg st="8" end="8"/>
                                            </p:txEl>
                                          </p:spTgt>
                                        </p:tgtEl>
                                      </p:cBhvr>
                                    </p:animEffect>
                                    <p:anim calcmode="lin" valueType="num">
                                      <p:cBhvr>
                                        <p:cTn id="54"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8">
                                            <p:txEl>
                                              <p:pRg st="8" end="8"/>
                                            </p:tx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8">
                                            <p:txEl>
                                              <p:pRg st="9" end="9"/>
                                            </p:txEl>
                                          </p:spTgt>
                                        </p:tgtEl>
                                        <p:attrNameLst>
                                          <p:attrName>style.visibility</p:attrName>
                                        </p:attrNameLst>
                                      </p:cBhvr>
                                      <p:to>
                                        <p:strVal val="visible"/>
                                      </p:to>
                                    </p:set>
                                    <p:animEffect transition="in" filter="fade">
                                      <p:cBhvr>
                                        <p:cTn id="58" dur="1000"/>
                                        <p:tgtEl>
                                          <p:spTgt spid="8">
                                            <p:txEl>
                                              <p:pRg st="9" end="9"/>
                                            </p:txEl>
                                          </p:spTgt>
                                        </p:tgtEl>
                                      </p:cBhvr>
                                    </p:animEffect>
                                    <p:anim calcmode="lin" valueType="num">
                                      <p:cBhvr>
                                        <p:cTn id="59" dur="1000" fill="hold"/>
                                        <p:tgtEl>
                                          <p:spTgt spid="8">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8">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Proficient</a:t>
            </a:r>
            <a:endParaRPr lang="en-US" dirty="0"/>
          </a:p>
        </p:txBody>
      </p:sp>
      <p:sp>
        <p:nvSpPr>
          <p:cNvPr id="3" name="Text Placeholder 2"/>
          <p:cNvSpPr>
            <a:spLocks noGrp="1"/>
          </p:cNvSpPr>
          <p:nvPr>
            <p:ph type="body" sz="quarter" idx="24"/>
          </p:nvPr>
        </p:nvSpPr>
        <p:spPr/>
        <p:txBody>
          <a:bodyPr/>
          <a:lstStyle/>
          <a:p>
            <a:r>
              <a:rPr lang="en-US" altLang="en-US" dirty="0"/>
              <a:t>Multi-threaded Concurrency</a:t>
            </a:r>
            <a:endParaRPr lang="en-US" dirty="0"/>
          </a:p>
        </p:txBody>
      </p:sp>
      <p:sp>
        <p:nvSpPr>
          <p:cNvPr id="8" name="Rectangle 3"/>
          <p:cNvSpPr>
            <a:spLocks noGrp="1"/>
          </p:cNvSpPr>
          <p:nvPr>
            <p:ph type="body" sz="quarter" idx="4294967295"/>
          </p:nvPr>
        </p:nvSpPr>
        <p:spPr>
          <a:xfrm>
            <a:off x="1577340" y="2412048"/>
            <a:ext cx="7827963" cy="1589087"/>
          </a:xfrm>
          <a:prstGeom prst="rect">
            <a:avLst/>
          </a:prstGeom>
          <a:noFill/>
        </p:spPr>
        <p:txBody>
          <a:bodyPr>
            <a:normAutofit fontScale="47500" lnSpcReduction="20000"/>
          </a:bodyPr>
          <a:lstStyle/>
          <a:p>
            <a:pPr fontAlgn="auto">
              <a:spcAft>
                <a:spcPts val="0"/>
              </a:spcAft>
              <a:defRPr/>
            </a:pPr>
            <a:r>
              <a:rPr lang="en-US" sz="4400" dirty="0" smtClean="0">
                <a:latin typeface="Arial" panose="020B0604020202020204" pitchFamily="34" charset="0"/>
                <a:cs typeface="Arial" panose="020B0604020202020204" pitchFamily="34" charset="0"/>
              </a:rPr>
              <a:t>Supporting Multiple Users Simultaneously…</a:t>
            </a:r>
          </a:p>
          <a:p>
            <a:pPr fontAlgn="auto">
              <a:spcAft>
                <a:spcPts val="0"/>
              </a:spcAft>
              <a:defRPr/>
            </a:pPr>
            <a:r>
              <a:rPr lang="en-US" sz="4400" dirty="0" smtClean="0">
                <a:latin typeface="Arial" panose="020B0604020202020204" pitchFamily="34" charset="0"/>
                <a:cs typeface="Arial" panose="020B0604020202020204" pitchFamily="34" charset="0"/>
              </a:rPr>
              <a:t>Thread </a:t>
            </a:r>
          </a:p>
          <a:p>
            <a:pPr lvl="1" fontAlgn="auto">
              <a:spcAft>
                <a:spcPts val="0"/>
              </a:spcAft>
              <a:defRPr/>
            </a:pPr>
            <a:r>
              <a:rPr lang="en-US" sz="4200" dirty="0" smtClean="0">
                <a:latin typeface="Arial" panose="020B0604020202020204" pitchFamily="34" charset="0"/>
                <a:cs typeface="Arial" panose="020B0604020202020204" pitchFamily="34" charset="0"/>
              </a:rPr>
              <a:t>A sequence of instructions executed within the context of a process (a control point traversing an address space)</a:t>
            </a:r>
          </a:p>
          <a:p>
            <a:pPr fontAlgn="auto">
              <a:spcAft>
                <a:spcPts val="0"/>
              </a:spcAft>
              <a:defRPr/>
            </a:pPr>
            <a:r>
              <a:rPr lang="en-US" sz="4400" dirty="0">
                <a:latin typeface="Arial" panose="020B0604020202020204" pitchFamily="34" charset="0"/>
                <a:cs typeface="Arial" panose="020B0604020202020204" pitchFamily="34" charset="0"/>
              </a:rPr>
              <a:t>Multi-threaded Process </a:t>
            </a:r>
          </a:p>
        </p:txBody>
      </p:sp>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l="1257" t="11810" r="2359" b="11565"/>
          <a:stretch>
            <a:fillRect/>
          </a:stretch>
        </p:blipFill>
        <p:spPr bwMode="auto">
          <a:xfrm>
            <a:off x="1577340" y="4434840"/>
            <a:ext cx="6258878" cy="4017645"/>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0" name="Picture 2" descr="C:\Program Files\Microsoft Office\MEDIA\CAGCAT10\j0299125.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15264" y="1463040"/>
            <a:ext cx="4699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36772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Proficient</a:t>
            </a:r>
            <a:endParaRPr lang="en-US" dirty="0"/>
          </a:p>
        </p:txBody>
      </p:sp>
      <p:sp>
        <p:nvSpPr>
          <p:cNvPr id="3" name="Text Placeholder 2"/>
          <p:cNvSpPr>
            <a:spLocks noGrp="1"/>
          </p:cNvSpPr>
          <p:nvPr>
            <p:ph type="body" sz="quarter" idx="24"/>
          </p:nvPr>
        </p:nvSpPr>
        <p:spPr/>
        <p:txBody>
          <a:bodyPr/>
          <a:lstStyle/>
          <a:p>
            <a:r>
              <a:rPr lang="en-US" altLang="en-US" dirty="0"/>
              <a:t>User Manager</a:t>
            </a:r>
            <a:endParaRPr lang="en-US" dirty="0"/>
          </a:p>
        </p:txBody>
      </p:sp>
      <p:sp>
        <p:nvSpPr>
          <p:cNvPr id="17" name="Content Placeholder 1"/>
          <p:cNvSpPr txBox="1">
            <a:spLocks/>
          </p:cNvSpPr>
          <p:nvPr/>
        </p:nvSpPr>
        <p:spPr>
          <a:xfrm>
            <a:off x="723900" y="2346960"/>
            <a:ext cx="8689975" cy="2133600"/>
          </a:xfrm>
          <a:prstGeom prst="rect">
            <a:avLst/>
          </a:prstGeom>
        </p:spPr>
        <p:txBody>
          <a:bodyPr>
            <a:normAutofit fontScale="47500" lnSpcReduction="20000"/>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pPr>
              <a:defRPr/>
            </a:pPr>
            <a:r>
              <a:rPr lang="en-US" dirty="0" smtClean="0"/>
              <a:t>Launch game?</a:t>
            </a:r>
          </a:p>
          <a:p>
            <a:pPr lvl="1">
              <a:defRPr/>
            </a:pPr>
            <a:r>
              <a:rPr lang="en-US" dirty="0" smtClean="0"/>
              <a:t>Once a match is found, how to launch the game?</a:t>
            </a:r>
          </a:p>
          <a:p>
            <a:pPr lvl="1">
              <a:defRPr/>
            </a:pPr>
            <a:r>
              <a:rPr lang="en-US" dirty="0" smtClean="0"/>
              <a:t>How is the Game Manager manifesting itself?</a:t>
            </a:r>
          </a:p>
          <a:p>
            <a:pPr lvl="2">
              <a:defRPr/>
            </a:pPr>
            <a:r>
              <a:rPr lang="en-US" dirty="0" smtClean="0"/>
              <a:t>Process?</a:t>
            </a:r>
          </a:p>
          <a:p>
            <a:pPr lvl="2">
              <a:defRPr/>
            </a:pPr>
            <a:r>
              <a:rPr lang="en-US" dirty="0" smtClean="0"/>
              <a:t>Thread?</a:t>
            </a:r>
          </a:p>
          <a:p>
            <a:pPr lvl="1">
              <a:defRPr/>
            </a:pPr>
            <a:r>
              <a:rPr lang="en-US" dirty="0" smtClean="0"/>
              <a:t>Concurrency – is there any common piece of data which needs to be locked?</a:t>
            </a:r>
          </a:p>
          <a:p>
            <a:pPr lvl="1">
              <a:defRPr/>
            </a:pPr>
            <a:endParaRPr lang="en-US" dirty="0" smtClean="0"/>
          </a:p>
          <a:p>
            <a:pPr lvl="1">
              <a:defRPr/>
            </a:pPr>
            <a:endParaRPr lang="en-US" dirty="0"/>
          </a:p>
        </p:txBody>
      </p:sp>
      <p:sp>
        <p:nvSpPr>
          <p:cNvPr id="18" name="Content Placeholder 1"/>
          <p:cNvSpPr txBox="1">
            <a:spLocks/>
          </p:cNvSpPr>
          <p:nvPr/>
        </p:nvSpPr>
        <p:spPr>
          <a:xfrm>
            <a:off x="796925" y="4698048"/>
            <a:ext cx="8689975" cy="2525712"/>
          </a:xfrm>
          <a:prstGeom prst="rect">
            <a:avLst/>
          </a:prstGeom>
          <a:solidFill>
            <a:schemeClr val="lt1"/>
          </a:solidFill>
          <a:ln w="25400" cap="flat" cmpd="sng" algn="ctr">
            <a:solidFill>
              <a:schemeClr val="bg1"/>
            </a:solidFill>
            <a:prstDash val="solid"/>
          </a:ln>
          <a:effectLst/>
        </p:spPr>
        <p:txBody>
          <a:bodyPr>
            <a:normAutofit fontScale="85000" lnSpcReduction="20000"/>
          </a:bodyPr>
          <a:lstStyle/>
          <a:p>
            <a:pPr marL="342900" indent="-342900" fontAlgn="auto">
              <a:lnSpc>
                <a:spcPct val="150000"/>
              </a:lnSpc>
              <a:spcBef>
                <a:spcPct val="20000"/>
              </a:spcBef>
              <a:spcAft>
                <a:spcPts val="0"/>
              </a:spcAft>
              <a:buSzPct val="70000"/>
              <a:buFont typeface="Wingdings" pitchFamily="2" charset="2"/>
              <a:buChar char="q"/>
              <a:defRPr/>
            </a:pPr>
            <a:r>
              <a:rPr lang="en-US" sz="1800" dirty="0">
                <a:solidFill>
                  <a:schemeClr val="tx1"/>
                </a:solidFill>
                <a:latin typeface="Segoe UI" pitchFamily="34" charset="0"/>
                <a:ea typeface="Segoe UI" pitchFamily="34" charset="0"/>
                <a:cs typeface="Segoe UI" pitchFamily="34" charset="0"/>
              </a:rPr>
              <a:t>Thread  created for a new game once the participants of the game are finalized. User list is the parameter to the launched thread</a:t>
            </a:r>
          </a:p>
          <a:p>
            <a:pPr marL="342900" indent="-342900" fontAlgn="auto">
              <a:lnSpc>
                <a:spcPct val="150000"/>
              </a:lnSpc>
              <a:spcBef>
                <a:spcPct val="20000"/>
              </a:spcBef>
              <a:spcAft>
                <a:spcPts val="0"/>
              </a:spcAft>
              <a:buSzPct val="70000"/>
              <a:buFont typeface="Wingdings" pitchFamily="2" charset="2"/>
              <a:buChar char="q"/>
              <a:defRPr/>
            </a:pPr>
            <a:r>
              <a:rPr lang="en-US" sz="1800" dirty="0">
                <a:solidFill>
                  <a:schemeClr val="tx1"/>
                </a:solidFill>
                <a:latin typeface="Segoe UI" pitchFamily="34" charset="0"/>
                <a:ea typeface="Segoe UI" pitchFamily="34" charset="0"/>
                <a:cs typeface="Segoe UI" pitchFamily="34" charset="0"/>
              </a:rPr>
              <a:t>This thread directly interfaces with the players</a:t>
            </a:r>
          </a:p>
          <a:p>
            <a:pPr marL="342900" indent="-342900" fontAlgn="auto">
              <a:lnSpc>
                <a:spcPct val="150000"/>
              </a:lnSpc>
              <a:spcBef>
                <a:spcPct val="20000"/>
              </a:spcBef>
              <a:spcAft>
                <a:spcPts val="0"/>
              </a:spcAft>
              <a:buSzPct val="70000"/>
              <a:buFont typeface="Wingdings" pitchFamily="2" charset="2"/>
              <a:buChar char="q"/>
              <a:defRPr/>
            </a:pPr>
            <a:r>
              <a:rPr lang="en-US" sz="1800" dirty="0">
                <a:solidFill>
                  <a:schemeClr val="tx1"/>
                </a:solidFill>
                <a:latin typeface="Segoe UI" pitchFamily="34" charset="0"/>
                <a:ea typeface="Segoe UI" pitchFamily="34" charset="0"/>
                <a:cs typeface="Segoe UI" pitchFamily="34" charset="0"/>
              </a:rPr>
              <a:t>Concurrency – common data includes</a:t>
            </a:r>
          </a:p>
          <a:p>
            <a:pPr marL="800100" lvl="1" indent="-342900" fontAlgn="auto">
              <a:lnSpc>
                <a:spcPct val="150000"/>
              </a:lnSpc>
              <a:spcBef>
                <a:spcPct val="20000"/>
              </a:spcBef>
              <a:spcAft>
                <a:spcPts val="0"/>
              </a:spcAft>
              <a:buSzPct val="70000"/>
              <a:buFont typeface="Wingdings" pitchFamily="2" charset="2"/>
              <a:buChar char="q"/>
              <a:defRPr/>
            </a:pPr>
            <a:r>
              <a:rPr lang="en-US" sz="1800" dirty="0">
                <a:solidFill>
                  <a:schemeClr val="tx1"/>
                </a:solidFill>
                <a:latin typeface="Segoe UI" pitchFamily="34" charset="0"/>
                <a:ea typeface="Segoe UI" pitchFamily="34" charset="0"/>
                <a:cs typeface="Segoe UI" pitchFamily="34" charset="0"/>
              </a:rPr>
              <a:t>Dictionary – (read only)</a:t>
            </a:r>
          </a:p>
          <a:p>
            <a:pPr marL="800100" lvl="1" indent="-342900" fontAlgn="auto">
              <a:lnSpc>
                <a:spcPct val="150000"/>
              </a:lnSpc>
              <a:spcBef>
                <a:spcPct val="20000"/>
              </a:spcBef>
              <a:spcAft>
                <a:spcPts val="0"/>
              </a:spcAft>
              <a:buSzPct val="70000"/>
              <a:buFont typeface="Wingdings" pitchFamily="2" charset="2"/>
              <a:buChar char="q"/>
              <a:defRPr/>
            </a:pPr>
            <a:r>
              <a:rPr lang="en-US" sz="1800" dirty="0">
                <a:solidFill>
                  <a:schemeClr val="tx1"/>
                </a:solidFill>
                <a:latin typeface="Segoe UI" pitchFamily="34" charset="0"/>
                <a:ea typeface="Segoe UI" pitchFamily="34" charset="0"/>
                <a:cs typeface="Segoe UI" pitchFamily="34" charset="0"/>
              </a:rPr>
              <a:t>User statistics – can be relayed to User Manager Thread via an IPC</a:t>
            </a:r>
          </a:p>
          <a:p>
            <a:pPr marL="800100" lvl="1" indent="-342900" fontAlgn="auto">
              <a:lnSpc>
                <a:spcPct val="150000"/>
              </a:lnSpc>
              <a:spcBef>
                <a:spcPct val="20000"/>
              </a:spcBef>
              <a:spcAft>
                <a:spcPts val="0"/>
              </a:spcAft>
              <a:buSzPct val="70000"/>
              <a:buFont typeface="Wingdings" pitchFamily="2" charset="2"/>
              <a:buChar char="q"/>
              <a:defRPr/>
            </a:pPr>
            <a:r>
              <a:rPr lang="en-US" sz="1800" dirty="0">
                <a:solidFill>
                  <a:schemeClr val="tx1"/>
                </a:solidFill>
                <a:latin typeface="Segoe UI" pitchFamily="34" charset="0"/>
                <a:ea typeface="Segoe UI" pitchFamily="34" charset="0"/>
                <a:cs typeface="Segoe UI" pitchFamily="34" charset="0"/>
              </a:rPr>
              <a:t>So no real need for locking in this case</a:t>
            </a:r>
          </a:p>
          <a:p>
            <a:pPr marL="342900" indent="-342900" fontAlgn="auto">
              <a:lnSpc>
                <a:spcPct val="150000"/>
              </a:lnSpc>
              <a:spcBef>
                <a:spcPct val="20000"/>
              </a:spcBef>
              <a:spcAft>
                <a:spcPts val="0"/>
              </a:spcAft>
              <a:buSzPct val="70000"/>
              <a:defRPr/>
            </a:pPr>
            <a:endParaRPr lang="en-US" sz="1800" dirty="0">
              <a:solidFill>
                <a:schemeClr val="tx1"/>
              </a:solidFill>
              <a:latin typeface="Segoe UI" pitchFamily="34" charset="0"/>
              <a:ea typeface="Segoe UI" pitchFamily="34" charset="0"/>
              <a:cs typeface="Segoe UI" pitchFamily="34" charset="0"/>
            </a:endParaRPr>
          </a:p>
          <a:p>
            <a:pPr marL="342900" indent="-342900" fontAlgn="auto">
              <a:lnSpc>
                <a:spcPct val="150000"/>
              </a:lnSpc>
              <a:spcBef>
                <a:spcPct val="20000"/>
              </a:spcBef>
              <a:spcAft>
                <a:spcPts val="0"/>
              </a:spcAft>
              <a:buSzPct val="70000"/>
              <a:buFont typeface="Wingdings" pitchFamily="2" charset="2"/>
              <a:buChar char="q"/>
              <a:defRPr/>
            </a:pPr>
            <a:endParaRPr lang="en-US" sz="1800" dirty="0">
              <a:solidFill>
                <a:schemeClr val="tx1"/>
              </a:solidFill>
              <a:latin typeface="Segoe UI" pitchFamily="34" charset="0"/>
              <a:ea typeface="Segoe UI" pitchFamily="34" charset="0"/>
              <a:cs typeface="Segoe UI" pitchFamily="34" charset="0"/>
            </a:endParaRPr>
          </a:p>
          <a:p>
            <a:pPr marL="342900" indent="-342900" fontAlgn="auto">
              <a:lnSpc>
                <a:spcPct val="150000"/>
              </a:lnSpc>
              <a:spcBef>
                <a:spcPct val="20000"/>
              </a:spcBef>
              <a:spcAft>
                <a:spcPts val="0"/>
              </a:spcAft>
              <a:buSzPct val="70000"/>
              <a:buFont typeface="Wingdings" pitchFamily="2" charset="2"/>
              <a:buChar char="q"/>
              <a:defRPr/>
            </a:pPr>
            <a:endParaRPr lang="en-US" sz="1800" dirty="0">
              <a:solidFill>
                <a:schemeClr val="tx1"/>
              </a:solidFill>
              <a:latin typeface="Segoe UI" pitchFamily="34" charset="0"/>
              <a:ea typeface="Segoe UI" pitchFamily="34" charset="0"/>
              <a:cs typeface="Segoe UI" pitchFamily="34" charset="0"/>
            </a:endParaRPr>
          </a:p>
          <a:p>
            <a:pPr marL="742950" lvl="1" indent="-285750" fontAlgn="auto">
              <a:lnSpc>
                <a:spcPct val="150000"/>
              </a:lnSpc>
              <a:spcBef>
                <a:spcPct val="20000"/>
              </a:spcBef>
              <a:spcAft>
                <a:spcPts val="0"/>
              </a:spcAft>
              <a:buSzPct val="70000"/>
              <a:buFont typeface="Wingdings" pitchFamily="2" charset="2"/>
              <a:buChar char="q"/>
              <a:defRPr/>
            </a:pPr>
            <a:endParaRPr lang="en-US" sz="1800" dirty="0">
              <a:solidFill>
                <a:schemeClr val="tx1"/>
              </a:solidFill>
              <a:latin typeface="Segoe UI" pitchFamily="34" charset="0"/>
              <a:ea typeface="Segoe UI" pitchFamily="34" charset="0"/>
              <a:cs typeface="Segoe UI" pitchFamily="34" charset="0"/>
            </a:endParaRPr>
          </a:p>
          <a:p>
            <a:pPr marL="742950" lvl="1" indent="-285750" fontAlgn="auto">
              <a:lnSpc>
                <a:spcPct val="150000"/>
              </a:lnSpc>
              <a:spcBef>
                <a:spcPct val="20000"/>
              </a:spcBef>
              <a:spcAft>
                <a:spcPts val="0"/>
              </a:spcAft>
              <a:buSzPct val="70000"/>
              <a:buFont typeface="Wingdings" pitchFamily="2" charset="2"/>
              <a:buChar char="q"/>
              <a:defRPr/>
            </a:pPr>
            <a:endParaRPr lang="en-US" sz="1800" dirty="0">
              <a:solidFill>
                <a:schemeClr val="tx1"/>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91881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Proficient</a:t>
            </a:r>
            <a:endParaRPr lang="en-US" dirty="0"/>
          </a:p>
        </p:txBody>
      </p:sp>
      <p:sp>
        <p:nvSpPr>
          <p:cNvPr id="3" name="Text Placeholder 2"/>
          <p:cNvSpPr>
            <a:spLocks noGrp="1"/>
          </p:cNvSpPr>
          <p:nvPr>
            <p:ph type="body" sz="quarter" idx="24"/>
          </p:nvPr>
        </p:nvSpPr>
        <p:spPr/>
        <p:txBody>
          <a:bodyPr/>
          <a:lstStyle/>
          <a:p>
            <a:r>
              <a:rPr lang="en-US" altLang="en-US" dirty="0"/>
              <a:t>Exercise</a:t>
            </a:r>
            <a:endParaRPr lang="en-US" dirty="0"/>
          </a:p>
        </p:txBody>
      </p:sp>
      <p:sp>
        <p:nvSpPr>
          <p:cNvPr id="9" name="Content Placeholder 1"/>
          <p:cNvSpPr txBox="1">
            <a:spLocks/>
          </p:cNvSpPr>
          <p:nvPr/>
        </p:nvSpPr>
        <p:spPr bwMode="auto">
          <a:xfrm>
            <a:off x="537210" y="2834958"/>
            <a:ext cx="6115050" cy="3211512"/>
          </a:xfrm>
          <a:prstGeom prst="rect">
            <a:avLst/>
          </a:prstGeo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bg1"/>
                </a:solidFill>
                <a:miter lim="800000"/>
                <a:headEnd/>
                <a:tailEnd/>
              </a14:hiddenLine>
            </a:ext>
          </a:extLst>
        </p:spPr>
        <p:txBody>
          <a:bodyPr wrap="square" numCol="1" anchor="t" anchorCtr="0" compatLnSpc="1">
            <a:prstTxWarp prst="textNoShape">
              <a:avLst/>
            </a:prstTxWarp>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r>
              <a:rPr lang="en-US" altLang="en-US" sz="3200" dirty="0" smtClean="0"/>
              <a:t>What suits your design best?</a:t>
            </a:r>
            <a:endParaRPr lang="en-US" altLang="en-US" sz="3200" dirty="0" smtClean="0"/>
          </a:p>
        </p:txBody>
      </p:sp>
      <p:pic>
        <p:nvPicPr>
          <p:cNvPr id="10" name="Picture 4" descr="C:\Users\gur02530\AppData\Local\Microsoft\Windows\Temporary Internet Files\Content.IE5\ZWIDBRZP\MP90044221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7368" y="2693670"/>
            <a:ext cx="306460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2393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Proficient</a:t>
            </a:r>
            <a:endParaRPr lang="en-US" dirty="0"/>
          </a:p>
        </p:txBody>
      </p:sp>
      <p:sp>
        <p:nvSpPr>
          <p:cNvPr id="3" name="Text Placeholder 2"/>
          <p:cNvSpPr>
            <a:spLocks noGrp="1"/>
          </p:cNvSpPr>
          <p:nvPr>
            <p:ph type="body" sz="quarter" idx="24"/>
          </p:nvPr>
        </p:nvSpPr>
        <p:spPr/>
        <p:txBody>
          <a:bodyPr/>
          <a:lstStyle/>
          <a:p>
            <a:r>
              <a:rPr lang="en-US" altLang="en-US" dirty="0"/>
              <a:t>Thread Models</a:t>
            </a:r>
            <a:endParaRPr lang="en-US" dirty="0"/>
          </a:p>
        </p:txBody>
      </p:sp>
      <p:sp>
        <p:nvSpPr>
          <p:cNvPr id="4" name="Rectangle 3"/>
          <p:cNvSpPr/>
          <p:nvPr/>
        </p:nvSpPr>
        <p:spPr>
          <a:xfrm>
            <a:off x="1047115" y="2635667"/>
            <a:ext cx="6483350" cy="2092881"/>
          </a:xfrm>
          <a:prstGeom prst="rect">
            <a:avLst/>
          </a:prstGeom>
        </p:spPr>
        <p:txBody>
          <a:bodyPr>
            <a:spAutoFit/>
          </a:bodyPr>
          <a:lstStyle/>
          <a:p>
            <a:pPr marL="457200" indent="-457200">
              <a:buFont typeface="Arial" panose="020B0604020202020204" pitchFamily="34" charset="0"/>
              <a:buChar char="•"/>
            </a:pPr>
            <a:r>
              <a:rPr lang="en-US" altLang="en-US" dirty="0"/>
              <a:t>The boss/worker </a:t>
            </a:r>
            <a:r>
              <a:rPr lang="en-US" altLang="en-US" dirty="0" smtClean="0"/>
              <a:t>model</a:t>
            </a:r>
          </a:p>
          <a:p>
            <a:endParaRPr lang="en-US" altLang="en-US" dirty="0"/>
          </a:p>
          <a:p>
            <a:pPr marL="457200" indent="-457200">
              <a:buFont typeface="Arial" panose="020B0604020202020204" pitchFamily="34" charset="0"/>
              <a:buChar char="•"/>
            </a:pPr>
            <a:r>
              <a:rPr lang="en-US" altLang="en-US" dirty="0"/>
              <a:t>The peer model	</a:t>
            </a:r>
            <a:endParaRPr lang="en-US" altLang="en-US" dirty="0" smtClean="0"/>
          </a:p>
          <a:p>
            <a:endParaRPr lang="en-US" altLang="en-US" dirty="0"/>
          </a:p>
          <a:p>
            <a:pPr marL="457200" indent="-457200">
              <a:buFont typeface="Arial" panose="020B0604020202020204" pitchFamily="34" charset="0"/>
              <a:buChar char="•"/>
            </a:pPr>
            <a:r>
              <a:rPr lang="en-US" altLang="en-US" dirty="0"/>
              <a:t>The pipeline model</a:t>
            </a:r>
            <a:endParaRPr lang="en-US" altLang="en-US" dirty="0"/>
          </a:p>
        </p:txBody>
      </p:sp>
      <p:pic>
        <p:nvPicPr>
          <p:cNvPr id="9" name="Picture 2" descr="C:\Program Files\Microsoft Office\MEDIA\CAGCAT10\j0299125.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9850" y="885943"/>
            <a:ext cx="4699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70757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1"/>
          </p:nvPr>
        </p:nvPicPr>
        <p:blipFill rotWithShape="1">
          <a:blip r:embed="rId2" cstate="screen">
            <a:extLst>
              <a:ext uri="{28A0092B-C50C-407E-A947-70E740481C1C}">
                <a14:useLocalDpi xmlns:a14="http://schemas.microsoft.com/office/drawing/2010/main"/>
              </a:ext>
            </a:extLst>
          </a:blip>
          <a:srcRect/>
          <a:stretch/>
        </p:blipFill>
        <p:spPr/>
      </p:pic>
      <p:sp>
        <p:nvSpPr>
          <p:cNvPr id="3" name="Text Placeholder 2"/>
          <p:cNvSpPr>
            <a:spLocks noGrp="1"/>
          </p:cNvSpPr>
          <p:nvPr>
            <p:ph type="body" sz="quarter" idx="10"/>
          </p:nvPr>
        </p:nvSpPr>
        <p:spPr/>
        <p:txBody>
          <a:bodyPr/>
          <a:lstStyle/>
          <a:p>
            <a:pPr lvl="1">
              <a:buFont typeface="Wingdings" panose="05000000000000000000" pitchFamily="2" charset="2"/>
              <a:buNone/>
            </a:pPr>
            <a:r>
              <a:rPr lang="en-US" altLang="en-US" sz="2800" dirty="0">
                <a:latin typeface="Arial" panose="020B0604020202020204" pitchFamily="34" charset="0"/>
              </a:rPr>
              <a:t>At the end of this course, the participants should be able to:</a:t>
            </a:r>
          </a:p>
          <a:p>
            <a:pPr lvl="2"/>
            <a:endParaRPr lang="en-US" altLang="en-US" dirty="0">
              <a:latin typeface="Arial" panose="020B0604020202020204" pitchFamily="34" charset="0"/>
            </a:endParaRPr>
          </a:p>
          <a:p>
            <a:pPr lvl="1"/>
            <a:r>
              <a:rPr lang="en-US" altLang="en-US" dirty="0">
                <a:latin typeface="Arial" panose="020B0604020202020204" pitchFamily="34" charset="0"/>
              </a:rPr>
              <a:t>Design a small network of sub-components</a:t>
            </a:r>
          </a:p>
          <a:p>
            <a:pPr lvl="2"/>
            <a:r>
              <a:rPr lang="en-US" altLang="en-US" dirty="0">
                <a:latin typeface="Arial" panose="020B0604020202020204" pitchFamily="34" charset="0"/>
              </a:rPr>
              <a:t>While understanding and using the concepts around</a:t>
            </a:r>
          </a:p>
          <a:p>
            <a:pPr lvl="3"/>
            <a:r>
              <a:rPr lang="en-US" altLang="en-US" sz="2400" dirty="0">
                <a:latin typeface="Arial" panose="020B0604020202020204" pitchFamily="34" charset="0"/>
              </a:rPr>
              <a:t>Multi-threading</a:t>
            </a:r>
          </a:p>
          <a:p>
            <a:pPr lvl="3"/>
            <a:r>
              <a:rPr lang="en-US" altLang="en-US" sz="2400" dirty="0">
                <a:latin typeface="Arial" panose="020B0604020202020204" pitchFamily="34" charset="0"/>
              </a:rPr>
              <a:t>Portability</a:t>
            </a:r>
          </a:p>
          <a:p>
            <a:pPr lvl="3"/>
            <a:r>
              <a:rPr lang="en-US" altLang="en-US" sz="2400" dirty="0">
                <a:latin typeface="Arial" panose="020B0604020202020204" pitchFamily="34" charset="0"/>
              </a:rPr>
              <a:t>Interface Design</a:t>
            </a:r>
          </a:p>
          <a:p>
            <a:pPr lvl="3"/>
            <a:r>
              <a:rPr lang="en-US" altLang="en-US" sz="2400" dirty="0">
                <a:latin typeface="Arial" panose="020B0604020202020204" pitchFamily="34" charset="0"/>
              </a:rPr>
              <a:t>Performance</a:t>
            </a:r>
          </a:p>
        </p:txBody>
      </p:sp>
      <p:sp>
        <p:nvSpPr>
          <p:cNvPr id="2" name="Text Placeholder 1"/>
          <p:cNvSpPr>
            <a:spLocks noGrp="1"/>
          </p:cNvSpPr>
          <p:nvPr>
            <p:ph type="body" sz="quarter" idx="29"/>
          </p:nvPr>
        </p:nvSpPr>
        <p:spPr/>
        <p:txBody>
          <a:bodyPr/>
          <a:lstStyle/>
          <a:p>
            <a:r>
              <a:rPr lang="en-US" dirty="0" smtClean="0"/>
              <a:t>Table of content</a:t>
            </a:r>
            <a:endParaRPr lang="en-US" dirty="0"/>
          </a:p>
        </p:txBody>
      </p:sp>
    </p:spTree>
    <p:extLst>
      <p:ext uri="{BB962C8B-B14F-4D97-AF65-F5344CB8AC3E}">
        <p14:creationId xmlns:p14="http://schemas.microsoft.com/office/powerpoint/2010/main" val="17274391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Proficient</a:t>
            </a:r>
            <a:endParaRPr lang="en-US" dirty="0"/>
          </a:p>
        </p:txBody>
      </p:sp>
      <p:sp>
        <p:nvSpPr>
          <p:cNvPr id="3" name="Text Placeholder 2"/>
          <p:cNvSpPr>
            <a:spLocks noGrp="1"/>
          </p:cNvSpPr>
          <p:nvPr>
            <p:ph type="body" sz="quarter" idx="24"/>
          </p:nvPr>
        </p:nvSpPr>
        <p:spPr/>
        <p:txBody>
          <a:bodyPr/>
          <a:lstStyle/>
          <a:p>
            <a:r>
              <a:rPr lang="en-US" altLang="en-US" dirty="0"/>
              <a:t>Boss/Worker Model</a:t>
            </a:r>
            <a:endParaRPr lang="en-US" dirty="0"/>
          </a:p>
        </p:txBody>
      </p:sp>
      <p:pic>
        <p:nvPicPr>
          <p:cNvPr id="12" name="Picture 2" descr="C:\Program Files\Microsoft Office\MEDIA\CAGCAT10\j0299125.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7064" y="1180100"/>
            <a:ext cx="838200"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descr="http://maxim.int.ru/bookshelf/PthreadsProgram/img/02FIG01_0.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1130" y="2975610"/>
            <a:ext cx="7446963"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95510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Proficient</a:t>
            </a:r>
            <a:endParaRPr lang="en-US" dirty="0"/>
          </a:p>
        </p:txBody>
      </p:sp>
      <p:sp>
        <p:nvSpPr>
          <p:cNvPr id="3" name="Text Placeholder 2"/>
          <p:cNvSpPr>
            <a:spLocks noGrp="1"/>
          </p:cNvSpPr>
          <p:nvPr>
            <p:ph type="body" sz="quarter" idx="24"/>
          </p:nvPr>
        </p:nvSpPr>
        <p:spPr/>
        <p:txBody>
          <a:bodyPr/>
          <a:lstStyle/>
          <a:p>
            <a:r>
              <a:rPr lang="en-US" altLang="en-US" dirty="0" smtClean="0"/>
              <a:t>Peer Model</a:t>
            </a:r>
            <a:endParaRPr lang="en-US" dirty="0"/>
          </a:p>
        </p:txBody>
      </p:sp>
      <p:pic>
        <p:nvPicPr>
          <p:cNvPr id="12" name="Picture 2" descr="02FIG02_0.gif (640×3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905000"/>
            <a:ext cx="6862763"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descr="C:\Program Files\Microsoft Office\MEDIA\CAGCAT10\j0299125.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35490" y="820434"/>
            <a:ext cx="4699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18107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Proficient</a:t>
            </a:r>
            <a:endParaRPr lang="en-US" dirty="0"/>
          </a:p>
        </p:txBody>
      </p:sp>
      <p:sp>
        <p:nvSpPr>
          <p:cNvPr id="3" name="Text Placeholder 2"/>
          <p:cNvSpPr>
            <a:spLocks noGrp="1"/>
          </p:cNvSpPr>
          <p:nvPr>
            <p:ph type="body" sz="quarter" idx="24"/>
          </p:nvPr>
        </p:nvSpPr>
        <p:spPr/>
        <p:txBody>
          <a:bodyPr/>
          <a:lstStyle/>
          <a:p>
            <a:r>
              <a:rPr lang="en-US" altLang="en-US" dirty="0"/>
              <a:t>Pipeline Model</a:t>
            </a:r>
            <a:endParaRPr lang="en-US" dirty="0"/>
          </a:p>
        </p:txBody>
      </p:sp>
      <p:pic>
        <p:nvPicPr>
          <p:cNvPr id="10" name="Picture 2" descr="02FIG03_0.gif (640×3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8370" y="2343150"/>
            <a:ext cx="6096000" cy="3910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C:\Program Files\Microsoft Office\MEDIA\CAGCAT10\j0299125.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5490" y="820434"/>
            <a:ext cx="4699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65325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Proficient</a:t>
            </a:r>
            <a:endParaRPr lang="en-US" dirty="0"/>
          </a:p>
        </p:txBody>
      </p:sp>
      <p:sp>
        <p:nvSpPr>
          <p:cNvPr id="3" name="Text Placeholder 2"/>
          <p:cNvSpPr>
            <a:spLocks noGrp="1"/>
          </p:cNvSpPr>
          <p:nvPr>
            <p:ph type="body" sz="quarter" idx="24"/>
          </p:nvPr>
        </p:nvSpPr>
        <p:spPr/>
        <p:txBody>
          <a:bodyPr/>
          <a:lstStyle/>
          <a:p>
            <a:r>
              <a:rPr lang="en-US" altLang="en-US" dirty="0"/>
              <a:t>Discussion</a:t>
            </a:r>
            <a:endParaRPr lang="en-US" dirty="0"/>
          </a:p>
        </p:txBody>
      </p:sp>
      <p:sp>
        <p:nvSpPr>
          <p:cNvPr id="4" name="Content Placeholder 1"/>
          <p:cNvSpPr txBox="1">
            <a:spLocks/>
          </p:cNvSpPr>
          <p:nvPr/>
        </p:nvSpPr>
        <p:spPr bwMode="auto">
          <a:xfrm>
            <a:off x="982980" y="2297430"/>
            <a:ext cx="8116888" cy="4860925"/>
          </a:xfrm>
          <a:prstGeom prst="rect">
            <a:avLst/>
          </a:prstGeom>
          <a:noFill/>
          <a:ln>
            <a:miter lim="800000"/>
            <a:headEnd/>
            <a:tailEnd/>
          </a:ln>
          <a:extLst>
            <a:ext uri="{909E8E84-426E-40DD-AFC4-6F175D3DCCD1}">
              <a14:hiddenFill xmlns:a14="http://schemas.microsoft.com/office/drawing/2010/main">
                <a:solidFill>
                  <a:schemeClr val="bg1"/>
                </a:solidFill>
              </a14:hiddenFill>
            </a:ext>
          </a:extLst>
        </p:spPr>
        <p:txBody>
          <a:bodyPr wrap="square" numCol="1" anchor="t" anchorCtr="0" compatLnSpc="1">
            <a:prstTxWarp prst="textNoShape">
              <a:avLst/>
            </a:prstTxWarp>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r>
              <a:rPr lang="en-US" altLang="en-US" sz="3200" dirty="0" smtClean="0">
                <a:latin typeface="Arial" panose="020B0604020202020204" pitchFamily="34" charset="0"/>
                <a:cs typeface="Arial" panose="020B0604020202020204" pitchFamily="34" charset="0"/>
              </a:rPr>
              <a:t>What are the disadvantages of</a:t>
            </a:r>
          </a:p>
          <a:p>
            <a:pPr lvl="1"/>
            <a:r>
              <a:rPr lang="en-US" altLang="en-US" sz="2800" dirty="0" smtClean="0">
                <a:latin typeface="Arial" panose="020B0604020202020204" pitchFamily="34" charset="0"/>
                <a:cs typeface="Arial" panose="020B0604020202020204" pitchFamily="34" charset="0"/>
              </a:rPr>
              <a:t>The boss/worker model	</a:t>
            </a:r>
          </a:p>
          <a:p>
            <a:pPr lvl="1"/>
            <a:r>
              <a:rPr lang="en-US" altLang="en-US" sz="2800" dirty="0" smtClean="0">
                <a:latin typeface="Arial" panose="020B0604020202020204" pitchFamily="34" charset="0"/>
                <a:cs typeface="Arial" panose="020B0604020202020204" pitchFamily="34" charset="0"/>
              </a:rPr>
              <a:t>The peer model	</a:t>
            </a:r>
          </a:p>
          <a:p>
            <a:pPr lvl="1"/>
            <a:r>
              <a:rPr lang="en-US" altLang="en-US" sz="2800" dirty="0" smtClean="0">
                <a:latin typeface="Arial" panose="020B0604020202020204" pitchFamily="34" charset="0"/>
                <a:cs typeface="Arial" panose="020B0604020202020204" pitchFamily="34" charset="0"/>
              </a:rPr>
              <a:t>The pipeline model</a:t>
            </a:r>
          </a:p>
          <a:p>
            <a:pPr lvl="1"/>
            <a:endParaRPr lang="en-US" altLang="en-US" dirty="0" smtClean="0"/>
          </a:p>
          <a:p>
            <a:pPr lvl="1"/>
            <a:r>
              <a:rPr lang="en-US" altLang="en-US" sz="3200" dirty="0" smtClean="0">
                <a:latin typeface="Arial" panose="020B0604020202020204" pitchFamily="34" charset="0"/>
                <a:cs typeface="Arial" panose="020B0604020202020204" pitchFamily="34" charset="0"/>
              </a:rPr>
              <a:t>How can we overcome them?</a:t>
            </a:r>
            <a:endParaRPr lang="en-US" altLang="en-US" sz="3200" dirty="0">
              <a:latin typeface="Arial" panose="020B0604020202020204" pitchFamily="34" charset="0"/>
              <a:cs typeface="Arial" panose="020B0604020202020204" pitchFamily="34" charset="0"/>
            </a:endParaRPr>
          </a:p>
        </p:txBody>
      </p:sp>
      <p:pic>
        <p:nvPicPr>
          <p:cNvPr id="5" name="Picture 2" descr="C:\Program Files\Microsoft Office\MEDIA\CAGCAT10\j0299125.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5530" y="895573"/>
            <a:ext cx="4699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71752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Proficient</a:t>
            </a:r>
            <a:endParaRPr lang="en-US" dirty="0"/>
          </a:p>
        </p:txBody>
      </p:sp>
      <p:sp>
        <p:nvSpPr>
          <p:cNvPr id="3" name="Text Placeholder 2"/>
          <p:cNvSpPr>
            <a:spLocks noGrp="1"/>
          </p:cNvSpPr>
          <p:nvPr>
            <p:ph type="body" sz="quarter" idx="24"/>
          </p:nvPr>
        </p:nvSpPr>
        <p:spPr/>
        <p:txBody>
          <a:bodyPr/>
          <a:lstStyle/>
          <a:p>
            <a:r>
              <a:rPr lang="en-US" altLang="en-US" dirty="0"/>
              <a:t>User Manager + Game </a:t>
            </a:r>
            <a:r>
              <a:rPr lang="en-US" altLang="en-US" dirty="0" smtClean="0"/>
              <a:t>Manager</a:t>
            </a:r>
            <a:endParaRPr lang="en-US" dirty="0"/>
          </a:p>
        </p:txBody>
      </p:sp>
      <p:sp>
        <p:nvSpPr>
          <p:cNvPr id="4" name="Content Placeholder 1"/>
          <p:cNvSpPr txBox="1">
            <a:spLocks/>
          </p:cNvSpPr>
          <p:nvPr/>
        </p:nvSpPr>
        <p:spPr bwMode="auto">
          <a:xfrm>
            <a:off x="1177290" y="3067050"/>
            <a:ext cx="8116888" cy="3657600"/>
          </a:xfrm>
          <a:prstGeom prst="rect">
            <a:avLst/>
          </a:prstGeom>
          <a:noFill/>
          <a:ln>
            <a:miter lim="800000"/>
            <a:headEnd/>
            <a:tailEnd/>
          </a:ln>
          <a:extLst>
            <a:ext uri="{909E8E84-426E-40DD-AFC4-6F175D3DCCD1}">
              <a14:hiddenFill xmlns:a14="http://schemas.microsoft.com/office/drawing/2010/main">
                <a:solidFill>
                  <a:schemeClr val="bg1"/>
                </a:solidFill>
              </a14:hiddenFill>
            </a:ext>
          </a:extLst>
        </p:spPr>
        <p:txBody>
          <a:bodyPr wrap="square" numCol="1" anchor="t" anchorCtr="0" compatLnSpc="1">
            <a:prstTxWarp prst="textNoShape">
              <a:avLst/>
            </a:prstTxWarp>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r>
              <a:rPr lang="en-US" altLang="en-US" sz="2400" dirty="0" smtClean="0">
                <a:latin typeface="Arial" panose="020B0604020202020204" pitchFamily="34" charset="0"/>
                <a:cs typeface="Arial" panose="020B0604020202020204" pitchFamily="34" charset="0"/>
              </a:rPr>
              <a:t>Which is the best model to use?</a:t>
            </a:r>
          </a:p>
          <a:p>
            <a:pPr lvl="1"/>
            <a:r>
              <a:rPr lang="en-US" altLang="en-US" sz="2400" dirty="0" smtClean="0">
                <a:latin typeface="Arial" panose="020B0604020202020204" pitchFamily="34" charset="0"/>
                <a:cs typeface="Arial" panose="020B0604020202020204" pitchFamily="34" charset="0"/>
              </a:rPr>
              <a:t>The boss/worker model	</a:t>
            </a:r>
          </a:p>
          <a:p>
            <a:pPr lvl="1"/>
            <a:r>
              <a:rPr lang="en-US" altLang="en-US" sz="2400" dirty="0" smtClean="0">
                <a:latin typeface="Arial" panose="020B0604020202020204" pitchFamily="34" charset="0"/>
                <a:cs typeface="Arial" panose="020B0604020202020204" pitchFamily="34" charset="0"/>
              </a:rPr>
              <a:t>The peer model	</a:t>
            </a:r>
          </a:p>
          <a:p>
            <a:pPr lvl="1"/>
            <a:r>
              <a:rPr lang="en-US" altLang="en-US" sz="2400" dirty="0" smtClean="0">
                <a:latin typeface="Arial" panose="020B0604020202020204" pitchFamily="34" charset="0"/>
                <a:cs typeface="Arial" panose="020B0604020202020204" pitchFamily="34" charset="0"/>
              </a:rPr>
              <a:t>The pipeline model</a:t>
            </a:r>
            <a:endParaRPr lang="en-US" altLang="en-US" sz="2400" dirty="0">
              <a:latin typeface="Arial" panose="020B0604020202020204" pitchFamily="34" charset="0"/>
              <a:cs typeface="Arial" panose="020B0604020202020204" pitchFamily="34" charset="0"/>
            </a:endParaRPr>
          </a:p>
        </p:txBody>
      </p:sp>
      <p:sp>
        <p:nvSpPr>
          <p:cNvPr id="5" name="Content Placeholder 1"/>
          <p:cNvSpPr txBox="1">
            <a:spLocks/>
          </p:cNvSpPr>
          <p:nvPr/>
        </p:nvSpPr>
        <p:spPr bwMode="auto">
          <a:xfrm>
            <a:off x="1177290" y="5132070"/>
            <a:ext cx="8116888" cy="1752600"/>
          </a:xfrm>
          <a:prstGeom prst="rect">
            <a:avLst/>
          </a:prstGeom>
          <a:noFill/>
          <a:ln w="254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285750" indent="-285750"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lnSpc>
                <a:spcPct val="150000"/>
              </a:lnSpc>
              <a:spcBef>
                <a:spcPct val="20000"/>
              </a:spcBef>
              <a:buSzPct val="70000"/>
              <a:buFont typeface="Wingdings" panose="05000000000000000000" pitchFamily="2" charset="2"/>
              <a:buChar char="q"/>
            </a:pPr>
            <a:r>
              <a:rPr lang="en-US" altLang="en-US" sz="2000" dirty="0">
                <a:solidFill>
                  <a:schemeClr val="tx1"/>
                </a:solidFill>
                <a:latin typeface="Segoe UI" panose="020B0502040204020203" pitchFamily="34" charset="0"/>
                <a:cs typeface="Segoe UI" panose="020B0502040204020203" pitchFamily="34" charset="0"/>
              </a:rPr>
              <a:t>Boss/Worker Model</a:t>
            </a:r>
          </a:p>
          <a:p>
            <a:pPr eaLnBrk="1" hangingPunct="1">
              <a:lnSpc>
                <a:spcPct val="150000"/>
              </a:lnSpc>
              <a:spcBef>
                <a:spcPct val="20000"/>
              </a:spcBef>
              <a:buSzPct val="70000"/>
              <a:buFont typeface="Wingdings" panose="05000000000000000000" pitchFamily="2" charset="2"/>
              <a:buChar char="q"/>
            </a:pPr>
            <a:r>
              <a:rPr lang="en-US" altLang="en-US" sz="2000" dirty="0">
                <a:solidFill>
                  <a:schemeClr val="tx1"/>
                </a:solidFill>
                <a:latin typeface="Segoe UI" panose="020B0502040204020203" pitchFamily="34" charset="0"/>
                <a:cs typeface="Segoe UI" panose="020B0502040204020203" pitchFamily="34" charset="0"/>
              </a:rPr>
              <a:t>The User Manager can be the Boss thread which launches a Game Manager thread(Worker) for every new game.</a:t>
            </a:r>
          </a:p>
        </p:txBody>
      </p:sp>
    </p:spTree>
    <p:extLst>
      <p:ext uri="{BB962C8B-B14F-4D97-AF65-F5344CB8AC3E}">
        <p14:creationId xmlns:p14="http://schemas.microsoft.com/office/powerpoint/2010/main" val="130891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Proficient</a:t>
            </a:r>
            <a:endParaRPr lang="en-US" dirty="0"/>
          </a:p>
        </p:txBody>
      </p:sp>
      <p:sp>
        <p:nvSpPr>
          <p:cNvPr id="3" name="Text Placeholder 2"/>
          <p:cNvSpPr>
            <a:spLocks noGrp="1"/>
          </p:cNvSpPr>
          <p:nvPr>
            <p:ph type="body" sz="quarter" idx="24"/>
          </p:nvPr>
        </p:nvSpPr>
        <p:spPr/>
        <p:txBody>
          <a:bodyPr/>
          <a:lstStyle/>
          <a:p>
            <a:r>
              <a:rPr lang="en-US" altLang="en-US" dirty="0"/>
              <a:t>User Manager + Game Manager</a:t>
            </a:r>
            <a:endParaRPr lang="en-US" dirty="0"/>
          </a:p>
        </p:txBody>
      </p:sp>
      <p:sp>
        <p:nvSpPr>
          <p:cNvPr id="4" name="Rectangle 3"/>
          <p:cNvSpPr/>
          <p:nvPr/>
        </p:nvSpPr>
        <p:spPr>
          <a:xfrm>
            <a:off x="2407920" y="2375535"/>
            <a:ext cx="2590800" cy="33813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b="1" dirty="0"/>
              <a:t>Main thread </a:t>
            </a:r>
          </a:p>
          <a:p>
            <a:pPr algn="ctr">
              <a:defRPr/>
            </a:pPr>
            <a:r>
              <a:rPr lang="en-US" sz="1800" b="1" dirty="0"/>
              <a:t>(User Manager )</a:t>
            </a:r>
          </a:p>
        </p:txBody>
      </p:sp>
      <p:sp>
        <p:nvSpPr>
          <p:cNvPr id="5" name="Rectangle 4"/>
          <p:cNvSpPr/>
          <p:nvPr/>
        </p:nvSpPr>
        <p:spPr>
          <a:xfrm>
            <a:off x="6217920" y="2556510"/>
            <a:ext cx="1066800" cy="76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b="1" dirty="0"/>
              <a:t>Game 1 thread</a:t>
            </a:r>
          </a:p>
        </p:txBody>
      </p:sp>
      <p:sp>
        <p:nvSpPr>
          <p:cNvPr id="6" name="TextBox 8"/>
          <p:cNvSpPr txBox="1">
            <a:spLocks noChangeArrowheads="1"/>
          </p:cNvSpPr>
          <p:nvPr/>
        </p:nvSpPr>
        <p:spPr bwMode="auto">
          <a:xfrm>
            <a:off x="5074920" y="4385310"/>
            <a:ext cx="9906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algn="ctr" eaLnBrk="1" hangingPunct="1"/>
            <a:r>
              <a:rPr lang="en-US" altLang="en-US" b="1">
                <a:solidFill>
                  <a:schemeClr val="accent2"/>
                </a:solidFill>
              </a:rPr>
              <a:t>Launch thread (used IDs)</a:t>
            </a:r>
          </a:p>
        </p:txBody>
      </p:sp>
      <p:cxnSp>
        <p:nvCxnSpPr>
          <p:cNvPr id="7" name="Straight Arrow Connector 6"/>
          <p:cNvCxnSpPr/>
          <p:nvPr/>
        </p:nvCxnSpPr>
        <p:spPr>
          <a:xfrm>
            <a:off x="5152708" y="5125085"/>
            <a:ext cx="755650" cy="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5151120" y="3623310"/>
            <a:ext cx="754063" cy="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217920" y="3623310"/>
            <a:ext cx="1066800" cy="76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b="1" dirty="0"/>
              <a:t>Game 2 thread</a:t>
            </a:r>
          </a:p>
        </p:txBody>
      </p:sp>
      <p:sp>
        <p:nvSpPr>
          <p:cNvPr id="10" name="Rectangle 9"/>
          <p:cNvSpPr/>
          <p:nvPr/>
        </p:nvSpPr>
        <p:spPr>
          <a:xfrm>
            <a:off x="6294120" y="4842510"/>
            <a:ext cx="1066800" cy="76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b="1" dirty="0"/>
              <a:t>Game 3 thread</a:t>
            </a:r>
          </a:p>
        </p:txBody>
      </p:sp>
      <p:sp>
        <p:nvSpPr>
          <p:cNvPr id="11" name="TextBox 21"/>
          <p:cNvSpPr txBox="1">
            <a:spLocks noChangeArrowheads="1"/>
          </p:cNvSpPr>
          <p:nvPr/>
        </p:nvSpPr>
        <p:spPr bwMode="auto">
          <a:xfrm>
            <a:off x="5074920" y="3623310"/>
            <a:ext cx="990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algn="ctr" eaLnBrk="1" hangingPunct="1"/>
            <a:r>
              <a:rPr lang="en-US" altLang="en-US" b="1">
                <a:solidFill>
                  <a:schemeClr val="accent2"/>
                </a:solidFill>
              </a:rPr>
              <a:t>Game status</a:t>
            </a:r>
          </a:p>
        </p:txBody>
      </p:sp>
      <p:sp>
        <p:nvSpPr>
          <p:cNvPr id="12" name="TextBox 22"/>
          <p:cNvSpPr txBox="1">
            <a:spLocks noChangeArrowheads="1"/>
          </p:cNvSpPr>
          <p:nvPr/>
        </p:nvSpPr>
        <p:spPr bwMode="auto">
          <a:xfrm>
            <a:off x="2331720" y="6137910"/>
            <a:ext cx="71628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r>
              <a:rPr lang="en-US" altLang="en-US" sz="2000" b="1" dirty="0">
                <a:solidFill>
                  <a:schemeClr val="tx1"/>
                </a:solidFill>
                <a:latin typeface="Arial" panose="020B0604020202020204" pitchFamily="34" charset="0"/>
                <a:cs typeface="Arial" panose="020B0604020202020204" pitchFamily="34" charset="0"/>
              </a:rPr>
              <a:t>Data shared</a:t>
            </a:r>
          </a:p>
          <a:p>
            <a:pPr eaLnBrk="1" hangingPunct="1"/>
            <a:r>
              <a:rPr lang="en-US" altLang="en-US" sz="2000" dirty="0">
                <a:solidFill>
                  <a:schemeClr val="tx1"/>
                </a:solidFill>
                <a:latin typeface="Arial" panose="020B0604020202020204" pitchFamily="34" charset="0"/>
                <a:cs typeface="Arial" panose="020B0604020202020204" pitchFamily="34" charset="0"/>
              </a:rPr>
              <a:t>Game details is local to the game thread.</a:t>
            </a:r>
          </a:p>
          <a:p>
            <a:pPr eaLnBrk="1" hangingPunct="1"/>
            <a:r>
              <a:rPr lang="en-US" altLang="en-US" sz="2000" dirty="0">
                <a:solidFill>
                  <a:schemeClr val="tx1"/>
                </a:solidFill>
                <a:latin typeface="Arial" panose="020B0604020202020204" pitchFamily="34" charset="0"/>
                <a:cs typeface="Arial" panose="020B0604020202020204" pitchFamily="34" charset="0"/>
              </a:rPr>
              <a:t>Only user information needs to be shared</a:t>
            </a:r>
          </a:p>
          <a:p>
            <a:pPr eaLnBrk="1" hangingPunct="1"/>
            <a:r>
              <a:rPr lang="en-US" altLang="en-US" sz="2000" dirty="0">
                <a:solidFill>
                  <a:schemeClr val="tx1"/>
                </a:solidFill>
                <a:latin typeface="Arial" panose="020B0604020202020204" pitchFamily="34" charset="0"/>
                <a:cs typeface="Arial" panose="020B0604020202020204" pitchFamily="34" charset="0"/>
              </a:rPr>
              <a:t>Interface – how will these threads communicate with the players?</a:t>
            </a:r>
          </a:p>
        </p:txBody>
      </p:sp>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7760" y="907000"/>
            <a:ext cx="60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88486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Proficient</a:t>
            </a:r>
            <a:endParaRPr lang="en-US" dirty="0"/>
          </a:p>
        </p:txBody>
      </p:sp>
      <p:sp>
        <p:nvSpPr>
          <p:cNvPr id="3" name="Text Placeholder 2"/>
          <p:cNvSpPr>
            <a:spLocks noGrp="1"/>
          </p:cNvSpPr>
          <p:nvPr>
            <p:ph type="body" sz="quarter" idx="24"/>
          </p:nvPr>
        </p:nvSpPr>
        <p:spPr/>
        <p:txBody>
          <a:bodyPr/>
          <a:lstStyle/>
          <a:p>
            <a:r>
              <a:rPr lang="en-US" altLang="en-US" dirty="0"/>
              <a:t>Exercise</a:t>
            </a:r>
            <a:endParaRPr lang="en-US" dirty="0"/>
          </a:p>
        </p:txBody>
      </p:sp>
      <p:sp>
        <p:nvSpPr>
          <p:cNvPr id="4" name="Content Placeholder 1"/>
          <p:cNvSpPr txBox="1">
            <a:spLocks/>
          </p:cNvSpPr>
          <p:nvPr/>
        </p:nvSpPr>
        <p:spPr bwMode="auto">
          <a:xfrm>
            <a:off x="1634490" y="2629218"/>
            <a:ext cx="5105400" cy="3211512"/>
          </a:xfrm>
          <a:prstGeom prst="rect">
            <a:avLst/>
          </a:prstGeo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bg1"/>
                </a:solidFill>
                <a:miter lim="800000"/>
                <a:headEnd/>
                <a:tailEnd/>
              </a14:hiddenLine>
            </a:ext>
          </a:extLst>
        </p:spPr>
        <p:txBody>
          <a:bodyPr wrap="square" numCol="1" anchor="t" anchorCtr="0" compatLnSpc="1">
            <a:prstTxWarp prst="textNoShape">
              <a:avLst/>
            </a:prstTxWarp>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r>
              <a:rPr lang="en-US" altLang="en-US" sz="3200" dirty="0" smtClean="0"/>
              <a:t>Which model would you choose?</a:t>
            </a:r>
          </a:p>
          <a:p>
            <a:r>
              <a:rPr lang="en-US" altLang="en-US" sz="3200" dirty="0" smtClean="0"/>
              <a:t>Update the design doc</a:t>
            </a:r>
            <a:endParaRPr lang="en-US" altLang="en-US" sz="3200" dirty="0" smtClean="0"/>
          </a:p>
        </p:txBody>
      </p:sp>
      <p:pic>
        <p:nvPicPr>
          <p:cNvPr id="5" name="Picture 4" descr="C:\Users\gur02530\AppData\Local\Microsoft\Windows\Temporary Internet Files\Content.IE5\ZWIDBRZP\MP90044221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0890" y="2487930"/>
            <a:ext cx="274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84511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Proficient</a:t>
            </a:r>
            <a:endParaRPr lang="en-US" dirty="0"/>
          </a:p>
        </p:txBody>
      </p:sp>
      <p:sp>
        <p:nvSpPr>
          <p:cNvPr id="3" name="Text Placeholder 2"/>
          <p:cNvSpPr>
            <a:spLocks noGrp="1"/>
          </p:cNvSpPr>
          <p:nvPr>
            <p:ph type="body" sz="quarter" idx="24"/>
          </p:nvPr>
        </p:nvSpPr>
        <p:spPr/>
        <p:txBody>
          <a:bodyPr/>
          <a:lstStyle/>
          <a:p>
            <a:r>
              <a:rPr lang="en-US" altLang="en-US" dirty="0">
                <a:latin typeface="Arial" panose="020B0604020202020204" pitchFamily="34" charset="0"/>
              </a:rPr>
              <a:t>Portability – a quick review</a:t>
            </a:r>
            <a:endParaRPr lang="en-US" dirty="0"/>
          </a:p>
        </p:txBody>
      </p:sp>
      <p:sp>
        <p:nvSpPr>
          <p:cNvPr id="4" name="Oval 4"/>
          <p:cNvSpPr>
            <a:spLocks noChangeArrowheads="1"/>
          </p:cNvSpPr>
          <p:nvPr/>
        </p:nvSpPr>
        <p:spPr bwMode="auto">
          <a:xfrm>
            <a:off x="3702368" y="2351088"/>
            <a:ext cx="4800600" cy="4038600"/>
          </a:xfrm>
          <a:prstGeom prst="ellipse">
            <a:avLst/>
          </a:prstGeom>
          <a:solidFill>
            <a:schemeClr val="accent1"/>
          </a:solidFill>
          <a:ln w="9525">
            <a:solidFill>
              <a:schemeClr val="tx1"/>
            </a:solidFill>
            <a:round/>
            <a:headEnd/>
            <a:tailEnd/>
          </a:ln>
        </p:spPr>
        <p:txBody>
          <a:bodyPr wrap="none" anchor="ct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algn="ctr" eaLnBrk="1" hangingPunct="1"/>
            <a:endParaRPr lang="en-US" altLang="en-US"/>
          </a:p>
          <a:p>
            <a:pPr algn="ctr" eaLnBrk="1" hangingPunct="1"/>
            <a:endParaRPr lang="en-US" altLang="en-US"/>
          </a:p>
          <a:p>
            <a:pPr algn="ctr" eaLnBrk="1" hangingPunct="1"/>
            <a:endParaRPr lang="en-US" altLang="en-US"/>
          </a:p>
          <a:p>
            <a:pPr algn="ctr" eaLnBrk="1" hangingPunct="1"/>
            <a:endParaRPr lang="en-US" altLang="en-US"/>
          </a:p>
          <a:p>
            <a:pPr algn="ctr" eaLnBrk="1" hangingPunct="1"/>
            <a:endParaRPr lang="en-US" altLang="en-US"/>
          </a:p>
          <a:p>
            <a:pPr algn="ctr" eaLnBrk="1" hangingPunct="1"/>
            <a:endParaRPr lang="en-US" altLang="en-US"/>
          </a:p>
          <a:p>
            <a:pPr algn="ctr" eaLnBrk="1" hangingPunct="1"/>
            <a:endParaRPr lang="en-US" altLang="en-US"/>
          </a:p>
          <a:p>
            <a:pPr algn="ctr" eaLnBrk="1" hangingPunct="1"/>
            <a:endParaRPr lang="en-US" altLang="en-US" sz="2000"/>
          </a:p>
          <a:p>
            <a:pPr algn="ctr" eaLnBrk="1" hangingPunct="1"/>
            <a:endParaRPr lang="en-US" altLang="en-US" sz="2000"/>
          </a:p>
          <a:p>
            <a:pPr algn="ctr" eaLnBrk="1" hangingPunct="1"/>
            <a:endParaRPr lang="en-US" altLang="en-US" sz="2000"/>
          </a:p>
          <a:p>
            <a:pPr algn="ctr" eaLnBrk="1" hangingPunct="1"/>
            <a:r>
              <a:rPr lang="en-US" altLang="en-US" sz="2000"/>
              <a:t>Platform specific code</a:t>
            </a:r>
          </a:p>
        </p:txBody>
      </p:sp>
      <p:sp>
        <p:nvSpPr>
          <p:cNvPr id="5" name="Line 7"/>
          <p:cNvSpPr>
            <a:spLocks noChangeShapeType="1"/>
          </p:cNvSpPr>
          <p:nvPr/>
        </p:nvSpPr>
        <p:spPr bwMode="auto">
          <a:xfrm>
            <a:off x="2711768" y="4408488"/>
            <a:ext cx="7620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 name="Line 8"/>
          <p:cNvSpPr>
            <a:spLocks noChangeShapeType="1"/>
          </p:cNvSpPr>
          <p:nvPr/>
        </p:nvSpPr>
        <p:spPr bwMode="auto">
          <a:xfrm>
            <a:off x="2635568" y="5627688"/>
            <a:ext cx="7620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 name="Line 9"/>
          <p:cNvSpPr>
            <a:spLocks noChangeShapeType="1"/>
          </p:cNvSpPr>
          <p:nvPr/>
        </p:nvSpPr>
        <p:spPr bwMode="auto">
          <a:xfrm>
            <a:off x="2940368" y="3189288"/>
            <a:ext cx="7620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 name="Line 10"/>
          <p:cNvSpPr>
            <a:spLocks noChangeShapeType="1"/>
          </p:cNvSpPr>
          <p:nvPr/>
        </p:nvSpPr>
        <p:spPr bwMode="auto">
          <a:xfrm>
            <a:off x="3473768" y="2351088"/>
            <a:ext cx="7620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 name="Line 11"/>
          <p:cNvSpPr>
            <a:spLocks noChangeShapeType="1"/>
          </p:cNvSpPr>
          <p:nvPr/>
        </p:nvSpPr>
        <p:spPr bwMode="auto">
          <a:xfrm flipH="1" flipV="1">
            <a:off x="1797368" y="4865688"/>
            <a:ext cx="1219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 name="Line 13"/>
          <p:cNvSpPr>
            <a:spLocks noChangeShapeType="1"/>
          </p:cNvSpPr>
          <p:nvPr/>
        </p:nvSpPr>
        <p:spPr bwMode="auto">
          <a:xfrm flipH="1" flipV="1">
            <a:off x="2025968" y="3494088"/>
            <a:ext cx="1219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Line 14"/>
          <p:cNvSpPr>
            <a:spLocks noChangeShapeType="1"/>
          </p:cNvSpPr>
          <p:nvPr/>
        </p:nvSpPr>
        <p:spPr bwMode="auto">
          <a:xfrm flipH="1" flipV="1">
            <a:off x="2406968" y="2503488"/>
            <a:ext cx="1219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TextBox 15"/>
          <p:cNvSpPr txBox="1">
            <a:spLocks noChangeArrowheads="1"/>
          </p:cNvSpPr>
          <p:nvPr/>
        </p:nvSpPr>
        <p:spPr bwMode="auto">
          <a:xfrm>
            <a:off x="1192530" y="6705600"/>
            <a:ext cx="70866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buFont typeface="Arial" panose="020B0604020202020204" pitchFamily="34" charset="0"/>
              <a:buChar char="•"/>
            </a:pPr>
            <a:r>
              <a:rPr lang="en-US" altLang="en-US" sz="2000" dirty="0">
                <a:solidFill>
                  <a:schemeClr val="tx1"/>
                </a:solidFill>
                <a:latin typeface="Arial" panose="020B0604020202020204" pitchFamily="34" charset="0"/>
                <a:cs typeface="Arial" panose="020B0604020202020204" pitchFamily="34" charset="0"/>
              </a:rPr>
              <a:t>The core code will speak to the outside world via the outer shell. Platform </a:t>
            </a:r>
            <a:r>
              <a:rPr lang="en-US" altLang="en-US" sz="2000" dirty="0" err="1">
                <a:solidFill>
                  <a:schemeClr val="tx1"/>
                </a:solidFill>
                <a:latin typeface="Arial" panose="020B0604020202020204" pitchFamily="34" charset="0"/>
                <a:cs typeface="Arial" panose="020B0604020202020204" pitchFamily="34" charset="0"/>
              </a:rPr>
              <a:t>dependant</a:t>
            </a:r>
            <a:r>
              <a:rPr lang="en-US" altLang="en-US" sz="2000" dirty="0">
                <a:solidFill>
                  <a:schemeClr val="tx1"/>
                </a:solidFill>
                <a:latin typeface="Arial" panose="020B0604020202020204" pitchFamily="34" charset="0"/>
                <a:cs typeface="Arial" panose="020B0604020202020204" pitchFamily="34" charset="0"/>
              </a:rPr>
              <a:t> code is limited to this shell.</a:t>
            </a:r>
          </a:p>
          <a:p>
            <a:pPr eaLnBrk="1" hangingPunct="1">
              <a:buFont typeface="Arial" panose="020B0604020202020204" pitchFamily="34" charset="0"/>
              <a:buChar char="•"/>
            </a:pPr>
            <a:r>
              <a:rPr lang="en-US" altLang="en-US" sz="2000" dirty="0">
                <a:solidFill>
                  <a:schemeClr val="tx1"/>
                </a:solidFill>
                <a:latin typeface="Arial" panose="020B0604020202020204" pitchFamily="34" charset="0"/>
                <a:cs typeface="Arial" panose="020B0604020202020204" pitchFamily="34" charset="0"/>
              </a:rPr>
              <a:t>Call system APIs via an abstract wrapper function.</a:t>
            </a:r>
          </a:p>
          <a:p>
            <a:pPr eaLnBrk="1" hangingPunct="1">
              <a:buFont typeface="Arial" panose="020B0604020202020204" pitchFamily="34" charset="0"/>
              <a:buChar char="•"/>
            </a:pPr>
            <a:r>
              <a:rPr lang="en-US" altLang="en-US" sz="2000" dirty="0">
                <a:solidFill>
                  <a:schemeClr val="tx1"/>
                </a:solidFill>
                <a:latin typeface="Arial" panose="020B0604020202020204" pitchFamily="34" charset="0"/>
                <a:cs typeface="Arial" panose="020B0604020202020204" pitchFamily="34" charset="0"/>
              </a:rPr>
              <a:t>Use data types via a wrapper data type (</a:t>
            </a:r>
            <a:r>
              <a:rPr lang="en-US" altLang="en-US" sz="2000" dirty="0" err="1">
                <a:solidFill>
                  <a:schemeClr val="tx1"/>
                </a:solidFill>
                <a:latin typeface="Arial" panose="020B0604020202020204" pitchFamily="34" charset="0"/>
                <a:cs typeface="Arial" panose="020B0604020202020204" pitchFamily="34" charset="0"/>
              </a:rPr>
              <a:t>typedef</a:t>
            </a:r>
            <a:r>
              <a:rPr lang="en-US" altLang="en-US" sz="2000" dirty="0">
                <a:solidFill>
                  <a:schemeClr val="tx1"/>
                </a:solidFill>
                <a:latin typeface="Arial" panose="020B0604020202020204" pitchFamily="34" charset="0"/>
                <a:cs typeface="Arial" panose="020B0604020202020204" pitchFamily="34" charset="0"/>
              </a:rPr>
              <a:t>)</a:t>
            </a:r>
          </a:p>
        </p:txBody>
      </p:sp>
      <p:pic>
        <p:nvPicPr>
          <p:cNvPr id="13" name="Picture 2" descr="C:\Program Files\Microsoft Office\MEDIA\CAGCAT10\j0299125.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2530" y="1371600"/>
            <a:ext cx="4699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Oval 5"/>
          <p:cNvSpPr>
            <a:spLocks noChangeArrowheads="1"/>
          </p:cNvSpPr>
          <p:nvPr/>
        </p:nvSpPr>
        <p:spPr bwMode="auto">
          <a:xfrm>
            <a:off x="4731068" y="3258504"/>
            <a:ext cx="2743200" cy="2133600"/>
          </a:xfrm>
          <a:prstGeom prst="ellipse">
            <a:avLst/>
          </a:prstGeom>
          <a:solidFill>
            <a:schemeClr val="accent1"/>
          </a:solidFill>
          <a:ln w="9525">
            <a:solidFill>
              <a:schemeClr val="tx1"/>
            </a:solidFill>
            <a:round/>
            <a:headEnd/>
            <a:tailEnd/>
          </a:ln>
        </p:spPr>
        <p:txBody>
          <a:bodyPr wrap="none" anchor="ct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algn="ctr" eaLnBrk="1" hangingPunct="1"/>
            <a:r>
              <a:rPr lang="en-US" altLang="en-US" sz="2400"/>
              <a:t>Core Code</a:t>
            </a:r>
          </a:p>
        </p:txBody>
      </p:sp>
    </p:spTree>
    <p:extLst>
      <p:ext uri="{BB962C8B-B14F-4D97-AF65-F5344CB8AC3E}">
        <p14:creationId xmlns:p14="http://schemas.microsoft.com/office/powerpoint/2010/main" val="36463270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Proficient</a:t>
            </a:r>
            <a:endParaRPr lang="en-US" dirty="0"/>
          </a:p>
        </p:txBody>
      </p:sp>
      <p:sp>
        <p:nvSpPr>
          <p:cNvPr id="3" name="Text Placeholder 2"/>
          <p:cNvSpPr>
            <a:spLocks noGrp="1"/>
          </p:cNvSpPr>
          <p:nvPr>
            <p:ph type="body" sz="quarter" idx="24"/>
          </p:nvPr>
        </p:nvSpPr>
        <p:spPr/>
        <p:txBody>
          <a:bodyPr/>
          <a:lstStyle/>
          <a:p>
            <a:r>
              <a:rPr lang="en-US" altLang="en-US" dirty="0">
                <a:latin typeface="Arial" panose="020B0604020202020204" pitchFamily="34" charset="0"/>
              </a:rPr>
              <a:t>Portability</a:t>
            </a:r>
            <a:endParaRPr lang="en-US" dirty="0"/>
          </a:p>
        </p:txBody>
      </p:sp>
      <p:sp>
        <p:nvSpPr>
          <p:cNvPr id="4" name="Rectangle 2"/>
          <p:cNvSpPr txBox="1">
            <a:spLocks noChangeArrowheads="1"/>
          </p:cNvSpPr>
          <p:nvPr/>
        </p:nvSpPr>
        <p:spPr bwMode="auto">
          <a:xfrm>
            <a:off x="611188" y="2274253"/>
            <a:ext cx="6570662" cy="5441950"/>
          </a:xfrm>
          <a:prstGeom prst="rect">
            <a:avLst/>
          </a:prstGeo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bg1"/>
                </a:solidFill>
                <a:miter lim="800000"/>
                <a:headEnd/>
                <a:tailEnd/>
              </a14:hiddenLine>
            </a:ext>
          </a:extLst>
        </p:spPr>
        <p:txBody>
          <a:bodyPr wrap="square" numCol="1" anchor="t" anchorCtr="0" compatLnSpc="1">
            <a:prstTxWarp prst="textNoShape">
              <a:avLst/>
            </a:prstTxWarp>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r>
              <a:rPr lang="en-US" altLang="en-US" sz="2800" dirty="0" smtClean="0">
                <a:latin typeface="Arial" panose="020B0604020202020204" pitchFamily="34" charset="0"/>
                <a:cs typeface="Arial" panose="020B0604020202020204" pitchFamily="34" charset="0"/>
              </a:rPr>
              <a:t>Portability issues to address</a:t>
            </a:r>
          </a:p>
          <a:p>
            <a:pPr lvl="1"/>
            <a:r>
              <a:rPr lang="en-US" altLang="en-US" sz="2400" dirty="0" smtClean="0"/>
              <a:t>Memory Management</a:t>
            </a:r>
          </a:p>
          <a:p>
            <a:pPr lvl="1"/>
            <a:r>
              <a:rPr lang="en-US" altLang="en-US" sz="2400" dirty="0" smtClean="0"/>
              <a:t>Timer Management</a:t>
            </a:r>
          </a:p>
          <a:p>
            <a:pPr lvl="1"/>
            <a:r>
              <a:rPr lang="en-US" altLang="en-US" sz="2400" dirty="0" smtClean="0"/>
              <a:t>IPC mechanism</a:t>
            </a:r>
          </a:p>
          <a:p>
            <a:pPr lvl="1"/>
            <a:r>
              <a:rPr lang="en-US" altLang="en-US" sz="2400" dirty="0" smtClean="0"/>
              <a:t>Thread and Locking mechanism</a:t>
            </a:r>
          </a:p>
          <a:p>
            <a:pPr lvl="1"/>
            <a:r>
              <a:rPr lang="en-US" altLang="en-US" sz="2400" dirty="0" smtClean="0">
                <a:latin typeface="Arial" panose="020B0604020202020204" pitchFamily="34" charset="0"/>
              </a:rPr>
              <a:t>Big Endian/Little Endian</a:t>
            </a:r>
          </a:p>
          <a:p>
            <a:pPr lvl="1"/>
            <a:r>
              <a:rPr lang="en-US" altLang="en-US" sz="2400" dirty="0" smtClean="0">
                <a:latin typeface="Arial" panose="020B0604020202020204" pitchFamily="34" charset="0"/>
              </a:rPr>
              <a:t>Size of a Data type </a:t>
            </a:r>
          </a:p>
          <a:p>
            <a:pPr lvl="1"/>
            <a:r>
              <a:rPr lang="en-US" altLang="en-US" sz="2400" dirty="0" smtClean="0">
                <a:latin typeface="Arial" panose="020B0604020202020204" pitchFamily="34" charset="0"/>
              </a:rPr>
              <a:t>Network management</a:t>
            </a:r>
          </a:p>
          <a:p>
            <a:pPr lvl="1"/>
            <a:endParaRPr lang="en-US" altLang="en-US" dirty="0" smtClean="0">
              <a:latin typeface="Arial" panose="020B0604020202020204" pitchFamily="34" charset="0"/>
            </a:endParaRPr>
          </a:p>
        </p:txBody>
      </p:sp>
      <p:pic>
        <p:nvPicPr>
          <p:cNvPr id="5" name="Picture 3" descr="C:\Users\gur02530\AppData\Local\Microsoft\Windows\Temporary Internet Files\Content.IE5\XI9Q0BCC\MC90043263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7700" y="2933700"/>
            <a:ext cx="32004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C:\Program Files\Microsoft Office\MEDIA\CAGCAT10\j0299125.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8200" y="228600"/>
            <a:ext cx="4699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31491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Proficient</a:t>
            </a:r>
            <a:endParaRPr lang="en-US" dirty="0"/>
          </a:p>
        </p:txBody>
      </p:sp>
      <p:sp>
        <p:nvSpPr>
          <p:cNvPr id="3" name="Text Placeholder 2"/>
          <p:cNvSpPr>
            <a:spLocks noGrp="1"/>
          </p:cNvSpPr>
          <p:nvPr>
            <p:ph type="body" sz="quarter" idx="24"/>
          </p:nvPr>
        </p:nvSpPr>
        <p:spPr/>
        <p:txBody>
          <a:bodyPr/>
          <a:lstStyle/>
          <a:p>
            <a:r>
              <a:rPr lang="en-US" altLang="en-US" dirty="0" smtClean="0">
                <a:latin typeface="Arial" panose="020B0604020202020204" pitchFamily="34" charset="0"/>
              </a:rPr>
              <a:t>OMS</a:t>
            </a:r>
            <a:endParaRPr lang="en-US" dirty="0"/>
          </a:p>
        </p:txBody>
      </p:sp>
      <p:sp>
        <p:nvSpPr>
          <p:cNvPr id="2" name="Rectangle 1"/>
          <p:cNvSpPr/>
          <p:nvPr/>
        </p:nvSpPr>
        <p:spPr>
          <a:xfrm>
            <a:off x="1040130" y="2012405"/>
            <a:ext cx="10287000" cy="3693319"/>
          </a:xfrm>
          <a:prstGeom prst="rect">
            <a:avLst/>
          </a:prstGeom>
        </p:spPr>
        <p:txBody>
          <a:bodyPr wrap="square">
            <a:spAutoFit/>
          </a:bodyPr>
          <a:lstStyle/>
          <a:p>
            <a:pPr marL="0" lvl="2"/>
            <a:r>
              <a:rPr lang="en-US" altLang="en-US" dirty="0">
                <a:latin typeface="Arial" panose="020B0604020202020204" pitchFamily="34" charset="0"/>
                <a:cs typeface="Arial" panose="020B0604020202020204" pitchFamily="34" charset="0"/>
              </a:rPr>
              <a:t>Porting is the process of adapting software so that an executable program can be created for a computing environment that is different from the one for which it was originally designed </a:t>
            </a:r>
          </a:p>
          <a:p>
            <a:pPr marL="0" lvl="2"/>
            <a:endParaRPr lang="en-US" altLang="en-US" dirty="0">
              <a:latin typeface="Arial" panose="020B0604020202020204" pitchFamily="34" charset="0"/>
              <a:cs typeface="Arial" panose="020B0604020202020204" pitchFamily="34" charset="0"/>
            </a:endParaRPr>
          </a:p>
          <a:p>
            <a:pPr marL="0" lvl="2"/>
            <a:r>
              <a:rPr lang="en-US" altLang="en-US" dirty="0">
                <a:latin typeface="Arial" panose="020B0604020202020204" pitchFamily="34" charset="0"/>
                <a:cs typeface="Arial" panose="020B0604020202020204" pitchFamily="34" charset="0"/>
              </a:rPr>
              <a:t>Demonstrate the embedded “portable code” – Execute the same!</a:t>
            </a:r>
          </a:p>
          <a:p>
            <a:pPr marL="0" lvl="2"/>
            <a:r>
              <a:rPr lang="en-US" altLang="en-US" dirty="0">
                <a:latin typeface="Arial" panose="020B0604020202020204" pitchFamily="34" charset="0"/>
                <a:cs typeface="Arial" panose="020B0604020202020204" pitchFamily="34" charset="0"/>
              </a:rPr>
              <a:t>	Comment the “</a:t>
            </a:r>
            <a:r>
              <a:rPr lang="en-US" altLang="en-US" dirty="0" err="1">
                <a:latin typeface="Arial" panose="020B0604020202020204" pitchFamily="34" charset="0"/>
                <a:cs typeface="Arial" panose="020B0604020202020204" pitchFamily="34" charset="0"/>
              </a:rPr>
              <a:t>htons</a:t>
            </a:r>
            <a:r>
              <a:rPr lang="en-US" altLang="en-US" dirty="0">
                <a:latin typeface="Arial" panose="020B0604020202020204" pitchFamily="34" charset="0"/>
                <a:cs typeface="Arial" panose="020B0604020202020204" pitchFamily="34" charset="0"/>
              </a:rPr>
              <a:t>(port)” (line 38) from “</a:t>
            </a:r>
            <a:r>
              <a:rPr lang="en-US" altLang="en-US" dirty="0" err="1">
                <a:latin typeface="Arial" panose="020B0604020202020204" pitchFamily="34" charset="0"/>
                <a:cs typeface="Arial" panose="020B0604020202020204" pitchFamily="34" charset="0"/>
              </a:rPr>
              <a:t>daytime_server.c</a:t>
            </a:r>
            <a:r>
              <a:rPr lang="en-US" altLang="en-US" dirty="0">
                <a:latin typeface="Arial" panose="020B0604020202020204" pitchFamily="34" charset="0"/>
                <a:cs typeface="Arial" panose="020B0604020202020204" pitchFamily="34" charset="0"/>
              </a:rPr>
              <a:t>” and demonstrate again</a:t>
            </a:r>
          </a:p>
          <a:p>
            <a:pPr marL="0" lvl="2"/>
            <a:endParaRPr lang="en-US" altLang="en-US" dirty="0">
              <a:latin typeface="Arial" panose="020B0604020202020204" pitchFamily="34" charset="0"/>
              <a:cs typeface="Arial" panose="020B0604020202020204" pitchFamily="34" charset="0"/>
            </a:endParaRPr>
          </a:p>
          <a:p>
            <a:pPr marL="0" lvl="2"/>
            <a:r>
              <a:rPr lang="en-US" altLang="en-US" dirty="0">
                <a:latin typeface="Arial" panose="020B0604020202020204" pitchFamily="34" charset="0"/>
                <a:cs typeface="Arial" panose="020B0604020202020204" pitchFamily="34" charset="0"/>
              </a:rPr>
              <a:t>Discuss network level portability based on this</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3530" y="977215"/>
            <a:ext cx="60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68923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smtClean="0"/>
              <a:t>Design-Proficient</a:t>
            </a:r>
            <a:endParaRPr lang="en-US" dirty="0"/>
          </a:p>
        </p:txBody>
      </p:sp>
      <p:sp>
        <p:nvSpPr>
          <p:cNvPr id="3" name="Text Placeholder 2"/>
          <p:cNvSpPr>
            <a:spLocks noGrp="1"/>
          </p:cNvSpPr>
          <p:nvPr>
            <p:ph type="body" sz="quarter" idx="24"/>
          </p:nvPr>
        </p:nvSpPr>
        <p:spPr/>
        <p:txBody>
          <a:bodyPr/>
          <a:lstStyle/>
          <a:p>
            <a:r>
              <a:rPr lang="en-US" dirty="0" smtClean="0"/>
              <a:t>Design</a:t>
            </a:r>
            <a:endParaRPr lang="en-US" dirty="0"/>
          </a:p>
        </p:txBody>
      </p:sp>
      <p:sp>
        <p:nvSpPr>
          <p:cNvPr id="8" name="Content Placeholder 1"/>
          <p:cNvSpPr txBox="1">
            <a:spLocks/>
          </p:cNvSpPr>
          <p:nvPr/>
        </p:nvSpPr>
        <p:spPr bwMode="auto">
          <a:xfrm>
            <a:off x="1526192" y="2686843"/>
            <a:ext cx="4995862" cy="4811713"/>
          </a:xfrm>
          <a:prstGeom prst="rect">
            <a:avLst/>
          </a:prstGeo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bg1"/>
                </a:solidFill>
                <a:miter lim="800000"/>
                <a:headEnd/>
                <a:tailEnd/>
              </a14:hiddenLine>
            </a:ext>
          </a:extLst>
        </p:spPr>
        <p:txBody>
          <a:bodyPr wrap="square" numCol="1" anchor="t" anchorCtr="0" compatLnSpc="1">
            <a:prstTxWarp prst="textNoShape">
              <a:avLst/>
            </a:prstTxWarp>
          </a:bodyPr>
          <a:lstStyle>
            <a:lvl1pPr marL="486013" indent="-486013" algn="l" defTabSz="648019" rtl="0" eaLnBrk="1" latinLnBrk="0" hangingPunct="1">
              <a:spcBef>
                <a:spcPct val="20000"/>
              </a:spcBef>
              <a:buFont typeface="Arial"/>
              <a:buChar char="•"/>
              <a:defRPr sz="4601" kern="1200">
                <a:solidFill>
                  <a:schemeClr val="tx1"/>
                </a:solidFill>
                <a:latin typeface="+mn-lt"/>
                <a:ea typeface="+mn-ea"/>
                <a:cs typeface="+mn-cs"/>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pPr marL="0" indent="0">
              <a:buFont typeface="Wingdings" panose="05000000000000000000" pitchFamily="2" charset="2"/>
              <a:buNone/>
            </a:pPr>
            <a:r>
              <a:rPr lang="en-US" altLang="en-US" sz="2800" dirty="0" smtClean="0"/>
              <a:t>In this session, each one of you needs to update a design document! </a:t>
            </a:r>
          </a:p>
          <a:p>
            <a:pPr marL="0" indent="0"/>
            <a:endParaRPr lang="en-US" altLang="en-US" sz="3200" dirty="0" smtClean="0"/>
          </a:p>
        </p:txBody>
      </p:sp>
      <p:pic>
        <p:nvPicPr>
          <p:cNvPr id="9" name="Picture 3" descr="C:\Users\gur02530\AppData\Local\Microsoft\Windows\Temporary Internet Files\Content.IE5\30WO007H\MC900231635[1].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5914" y="3344862"/>
            <a:ext cx="3460750" cy="246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Explosion 1 9"/>
          <p:cNvSpPr/>
          <p:nvPr/>
        </p:nvSpPr>
        <p:spPr>
          <a:xfrm>
            <a:off x="2102454" y="5429250"/>
            <a:ext cx="1715166" cy="1824037"/>
          </a:xfrm>
          <a:prstGeom prst="irregularSeal1">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t>Exercise</a:t>
            </a:r>
          </a:p>
        </p:txBody>
      </p:sp>
      <p:sp>
        <p:nvSpPr>
          <p:cNvPr id="11" name="TextBox 6"/>
          <p:cNvSpPr txBox="1">
            <a:spLocks noChangeArrowheads="1"/>
          </p:cNvSpPr>
          <p:nvPr/>
        </p:nvSpPr>
        <p:spPr bwMode="auto">
          <a:xfrm>
            <a:off x="3474054" y="6034105"/>
            <a:ext cx="22640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algn="ctr" eaLnBrk="1" hangingPunct="1"/>
            <a:r>
              <a:rPr lang="en-US" altLang="en-US" sz="2400" b="1" i="1" dirty="0">
                <a:solidFill>
                  <a:schemeClr val="accent2"/>
                </a:solidFill>
              </a:rPr>
              <a:t>mixed with </a:t>
            </a:r>
          </a:p>
        </p:txBody>
      </p:sp>
      <p:pic>
        <p:nvPicPr>
          <p:cNvPr id="12" name="Picture 2" descr="C:\Program Files\Microsoft Office\MEDIA\CAGCAT10\j0299125.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3853" y="5352003"/>
            <a:ext cx="1114689" cy="1828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9"/>
          <p:cNvSpPr txBox="1">
            <a:spLocks noChangeArrowheads="1"/>
          </p:cNvSpPr>
          <p:nvPr/>
        </p:nvSpPr>
        <p:spPr bwMode="auto">
          <a:xfrm>
            <a:off x="5226654" y="7217949"/>
            <a:ext cx="16465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algn="ctr" eaLnBrk="1" hangingPunct="1"/>
            <a:r>
              <a:rPr lang="en-US" altLang="en-US" sz="1600" b="1" dirty="0">
                <a:solidFill>
                  <a:schemeClr val="accent2"/>
                </a:solidFill>
              </a:rPr>
              <a:t>Knowledge</a:t>
            </a:r>
          </a:p>
        </p:txBody>
      </p:sp>
    </p:spTree>
    <p:extLst>
      <p:ext uri="{BB962C8B-B14F-4D97-AF65-F5344CB8AC3E}">
        <p14:creationId xmlns:p14="http://schemas.microsoft.com/office/powerpoint/2010/main" val="21107448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Proficient</a:t>
            </a:r>
            <a:endParaRPr lang="en-US" dirty="0"/>
          </a:p>
        </p:txBody>
      </p:sp>
      <p:sp>
        <p:nvSpPr>
          <p:cNvPr id="3" name="Text Placeholder 2"/>
          <p:cNvSpPr>
            <a:spLocks noGrp="1"/>
          </p:cNvSpPr>
          <p:nvPr>
            <p:ph type="body" sz="quarter" idx="24"/>
          </p:nvPr>
        </p:nvSpPr>
        <p:spPr/>
        <p:txBody>
          <a:bodyPr/>
          <a:lstStyle/>
          <a:p>
            <a:r>
              <a:rPr lang="en-US" altLang="en-US" dirty="0"/>
              <a:t>Exercise</a:t>
            </a:r>
            <a:endParaRPr lang="en-US" dirty="0"/>
          </a:p>
        </p:txBody>
      </p:sp>
      <p:sp>
        <p:nvSpPr>
          <p:cNvPr id="4" name="Content Placeholder 1"/>
          <p:cNvSpPr txBox="1">
            <a:spLocks/>
          </p:cNvSpPr>
          <p:nvPr/>
        </p:nvSpPr>
        <p:spPr bwMode="auto">
          <a:xfrm>
            <a:off x="0" y="2046288"/>
            <a:ext cx="5105400" cy="3211512"/>
          </a:xfrm>
          <a:prstGeom prst="rect">
            <a:avLst/>
          </a:prstGeo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bg1"/>
                </a:solidFill>
                <a:miter lim="800000"/>
                <a:headEnd/>
                <a:tailEnd/>
              </a14:hiddenLine>
            </a:ext>
          </a:extLst>
        </p:spPr>
        <p:txBody>
          <a:bodyPr wrap="square" numCol="1" anchor="t" anchorCtr="0" compatLnSpc="1">
            <a:prstTxWarp prst="textNoShape">
              <a:avLst/>
            </a:prstTxWarp>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r>
              <a:rPr lang="en-US" altLang="en-US" sz="2400" dirty="0" smtClean="0"/>
              <a:t>Which portability aspects are applicable to your modules?</a:t>
            </a:r>
          </a:p>
          <a:p>
            <a:r>
              <a:rPr lang="en-US" altLang="en-US" sz="2400" dirty="0" smtClean="0"/>
              <a:t>Any commonality?</a:t>
            </a:r>
          </a:p>
          <a:p>
            <a:r>
              <a:rPr lang="en-US" altLang="en-US" sz="2400" dirty="0" smtClean="0"/>
              <a:t>Update the design document</a:t>
            </a:r>
            <a:endParaRPr lang="en-US" altLang="en-US" sz="2400" dirty="0" smtClean="0"/>
          </a:p>
        </p:txBody>
      </p:sp>
      <p:pic>
        <p:nvPicPr>
          <p:cNvPr id="5" name="Picture 4" descr="C:\Users\gur02530\AppData\Local\Microsoft\Windows\Temporary Internet Files\Content.IE5\ZWIDBRZP\MP90044221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2440" y="2046288"/>
            <a:ext cx="274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52186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Proficient</a:t>
            </a:r>
            <a:endParaRPr lang="en-US" dirty="0"/>
          </a:p>
        </p:txBody>
      </p:sp>
      <p:sp>
        <p:nvSpPr>
          <p:cNvPr id="3" name="Text Placeholder 2"/>
          <p:cNvSpPr>
            <a:spLocks noGrp="1"/>
          </p:cNvSpPr>
          <p:nvPr>
            <p:ph type="body" sz="quarter" idx="24"/>
          </p:nvPr>
        </p:nvSpPr>
        <p:spPr/>
        <p:txBody>
          <a:bodyPr/>
          <a:lstStyle/>
          <a:p>
            <a:r>
              <a:rPr lang="en-US" altLang="en-US" dirty="0"/>
              <a:t>Performance</a:t>
            </a:r>
            <a:endParaRPr lang="en-US" dirty="0"/>
          </a:p>
        </p:txBody>
      </p:sp>
      <p:sp>
        <p:nvSpPr>
          <p:cNvPr id="4" name="Content Placeholder 1"/>
          <p:cNvSpPr txBox="1">
            <a:spLocks/>
          </p:cNvSpPr>
          <p:nvPr/>
        </p:nvSpPr>
        <p:spPr bwMode="auto">
          <a:xfrm>
            <a:off x="1231265" y="2983128"/>
            <a:ext cx="8689975" cy="4811713"/>
          </a:xfrm>
          <a:prstGeom prst="rect">
            <a:avLst/>
          </a:prstGeo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bg1"/>
                </a:solidFill>
                <a:miter lim="800000"/>
                <a:headEnd/>
                <a:tailEnd/>
              </a14:hiddenLine>
            </a:ext>
          </a:extLst>
        </p:spPr>
        <p:txBody>
          <a:bodyPr wrap="square" numCol="1" anchor="t" anchorCtr="0" compatLnSpc="1">
            <a:prstTxWarp prst="textNoShape">
              <a:avLst/>
            </a:prstTxWarp>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r>
              <a:rPr lang="en-US" altLang="en-US" sz="2400" dirty="0" smtClean="0"/>
              <a:t>Key considerations</a:t>
            </a:r>
          </a:p>
          <a:p>
            <a:pPr lvl="1"/>
            <a:r>
              <a:rPr lang="en-US" altLang="en-US" sz="2400" dirty="0" smtClean="0"/>
              <a:t>Buffer management</a:t>
            </a:r>
          </a:p>
          <a:p>
            <a:pPr lvl="1"/>
            <a:r>
              <a:rPr lang="en-US" altLang="en-US" sz="2400" dirty="0" smtClean="0"/>
              <a:t>Zero copy</a:t>
            </a:r>
          </a:p>
          <a:p>
            <a:pPr lvl="1"/>
            <a:r>
              <a:rPr lang="en-US" altLang="en-US" sz="2400" dirty="0" smtClean="0"/>
              <a:t>Pre-computing</a:t>
            </a:r>
            <a:endParaRPr lang="en-US" altLang="en-US" sz="2400" dirty="0" smtClean="0"/>
          </a:p>
        </p:txBody>
      </p:sp>
      <p:pic>
        <p:nvPicPr>
          <p:cNvPr id="5" name="Picture 1" descr="C:\Users\gur02530\AppData\Local\Microsoft\Windows\Temporary Internet Files\Content.IE5\LLEYWW0Q\MP90044829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5840" y="3287928"/>
            <a:ext cx="4572000" cy="308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C:\Program Files\Microsoft Office\MEDIA\CAGCAT10\j0299125.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3454" y="914403"/>
            <a:ext cx="4699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64578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Proficient</a:t>
            </a:r>
            <a:endParaRPr lang="en-US" dirty="0"/>
          </a:p>
        </p:txBody>
      </p:sp>
      <p:sp>
        <p:nvSpPr>
          <p:cNvPr id="3" name="Text Placeholder 2"/>
          <p:cNvSpPr>
            <a:spLocks noGrp="1"/>
          </p:cNvSpPr>
          <p:nvPr>
            <p:ph type="body" sz="quarter" idx="24"/>
          </p:nvPr>
        </p:nvSpPr>
        <p:spPr/>
        <p:txBody>
          <a:bodyPr/>
          <a:lstStyle/>
          <a:p>
            <a:r>
              <a:rPr lang="en-US" altLang="en-US" dirty="0"/>
              <a:t>Performance</a:t>
            </a:r>
            <a:endParaRPr lang="en-US" dirty="0"/>
          </a:p>
        </p:txBody>
      </p:sp>
      <p:sp>
        <p:nvSpPr>
          <p:cNvPr id="4" name="Content Placeholder 1"/>
          <p:cNvSpPr txBox="1">
            <a:spLocks/>
          </p:cNvSpPr>
          <p:nvPr/>
        </p:nvSpPr>
        <p:spPr bwMode="auto">
          <a:xfrm>
            <a:off x="439127" y="1752280"/>
            <a:ext cx="11013733" cy="6397309"/>
          </a:xfrm>
          <a:prstGeom prst="rect">
            <a:avLst/>
          </a:prstGeo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bg1"/>
                </a:solidFill>
                <a:miter lim="800000"/>
                <a:headEnd/>
                <a:tailEnd/>
              </a14:hiddenLine>
            </a:ext>
          </a:extLst>
        </p:spPr>
        <p:txBody>
          <a:bodyPr wrap="square" numCol="1" anchor="t" anchorCtr="0" compatLnSpc="1">
            <a:prstTxWarp prst="textNoShape">
              <a:avLst/>
            </a:prstTxWarp>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r>
              <a:rPr lang="en-US" altLang="en-US" sz="2400" dirty="0" smtClean="0"/>
              <a:t>Buffer management strategy must address:</a:t>
            </a:r>
          </a:p>
          <a:p>
            <a:pPr lvl="1"/>
            <a:r>
              <a:rPr lang="en-US" altLang="en-US" sz="2000" dirty="0" smtClean="0"/>
              <a:t>Formation of the buffer area or buffer pool</a:t>
            </a:r>
          </a:p>
          <a:p>
            <a:pPr lvl="1"/>
            <a:r>
              <a:rPr lang="en-US" altLang="en-US" sz="2000" dirty="0" smtClean="0"/>
              <a:t>Allocating buffers from and releasing buffers to the buffer pool</a:t>
            </a:r>
          </a:p>
          <a:p>
            <a:pPr lvl="1"/>
            <a:r>
              <a:rPr lang="en-US" altLang="en-US" sz="2000" dirty="0" smtClean="0"/>
              <a:t>Minimizing data copy between buffers and between different protocol components</a:t>
            </a:r>
          </a:p>
          <a:p>
            <a:pPr lvl="1"/>
            <a:r>
              <a:rPr lang="en-US" altLang="en-US" sz="2000" dirty="0" smtClean="0"/>
              <a:t>Debugging aids</a:t>
            </a:r>
          </a:p>
          <a:p>
            <a:pPr lvl="1"/>
            <a:endParaRPr lang="en-US" altLang="en-US" dirty="0" smtClean="0"/>
          </a:p>
          <a:p>
            <a:pPr>
              <a:buFont typeface="Wingdings" panose="05000000000000000000" pitchFamily="2" charset="2"/>
              <a:buNone/>
            </a:pPr>
            <a:endParaRPr lang="en-US" altLang="en-US" dirty="0" smtClean="0"/>
          </a:p>
          <a:p>
            <a:endParaRPr lang="en-US" altLang="en-US" dirty="0" smtClean="0"/>
          </a:p>
        </p:txBody>
      </p:sp>
      <p:pic>
        <p:nvPicPr>
          <p:cNvPr id="5" name="Picture 2" descr="C:\Program Files\Microsoft Office\MEDIA\CAGCAT10\j0299125.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1220" y="895572"/>
            <a:ext cx="4699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51998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Proficient</a:t>
            </a:r>
            <a:endParaRPr lang="en-US" dirty="0"/>
          </a:p>
        </p:txBody>
      </p:sp>
      <p:sp>
        <p:nvSpPr>
          <p:cNvPr id="3" name="Text Placeholder 2"/>
          <p:cNvSpPr>
            <a:spLocks noGrp="1"/>
          </p:cNvSpPr>
          <p:nvPr>
            <p:ph type="body" sz="quarter" idx="24"/>
          </p:nvPr>
        </p:nvSpPr>
        <p:spPr/>
        <p:txBody>
          <a:bodyPr/>
          <a:lstStyle/>
          <a:p>
            <a:r>
              <a:rPr lang="en-US" altLang="en-US" dirty="0"/>
              <a:t>Performance</a:t>
            </a:r>
            <a:endParaRPr lang="en-US" dirty="0"/>
          </a:p>
        </p:txBody>
      </p:sp>
      <p:sp>
        <p:nvSpPr>
          <p:cNvPr id="4" name="Content Placeholder 1"/>
          <p:cNvSpPr txBox="1">
            <a:spLocks/>
          </p:cNvSpPr>
          <p:nvPr/>
        </p:nvSpPr>
        <p:spPr bwMode="auto">
          <a:xfrm>
            <a:off x="439127" y="2170439"/>
            <a:ext cx="11238865" cy="3037514"/>
          </a:xfrm>
          <a:prstGeom prst="rect">
            <a:avLst/>
          </a:prstGeo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bg1"/>
                </a:solidFill>
                <a:miter lim="800000"/>
                <a:headEnd/>
                <a:tailEnd/>
              </a14:hiddenLine>
            </a:ext>
          </a:extLst>
        </p:spPr>
        <p:txBody>
          <a:bodyPr wrap="square" numCol="1" anchor="t" anchorCtr="0" compatLnSpc="1">
            <a:prstTxWarp prst="textNoShape">
              <a:avLst/>
            </a:prstTxWarp>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r>
              <a:rPr lang="en-US" altLang="en-US" sz="2400" dirty="0" smtClean="0"/>
              <a:t>Zero copy</a:t>
            </a:r>
          </a:p>
          <a:p>
            <a:pPr lvl="1"/>
            <a:r>
              <a:rPr lang="en-US" altLang="en-US" sz="2400" dirty="0" smtClean="0"/>
              <a:t>Using pointers to data rather than copying data</a:t>
            </a:r>
          </a:p>
          <a:p>
            <a:pPr lvl="1"/>
            <a:r>
              <a:rPr lang="en-US" altLang="en-US" sz="2400" dirty="0" smtClean="0"/>
              <a:t>Smart encoding - The first protocol layer that generates a packet must leave enough room at the beginning for further layers to prepend headers. Doing so allows further protocol layers to add their headers without having to copy the entire packet into another buffer</a:t>
            </a:r>
          </a:p>
          <a:p>
            <a:pPr lvl="1"/>
            <a:r>
              <a:rPr lang="en-US" altLang="en-US" sz="2400" dirty="0" smtClean="0"/>
              <a:t>Across processes, shared memory can be used</a:t>
            </a:r>
            <a:endParaRPr lang="en-US" altLang="en-US" sz="2400" dirty="0" smtClean="0"/>
          </a:p>
        </p:txBody>
      </p:sp>
      <p:sp>
        <p:nvSpPr>
          <p:cNvPr id="5" name="Content Placeholder 1"/>
          <p:cNvSpPr txBox="1">
            <a:spLocks/>
          </p:cNvSpPr>
          <p:nvPr/>
        </p:nvSpPr>
        <p:spPr>
          <a:xfrm>
            <a:off x="667727" y="5280660"/>
            <a:ext cx="11238865" cy="1592580"/>
          </a:xfrm>
          <a:prstGeom prst="rect">
            <a:avLst/>
          </a:prstGeom>
          <a:noFill/>
          <a:ln w="25400" cap="flat" cmpd="sng" algn="ctr">
            <a:noFill/>
            <a:prstDash val="solid"/>
          </a:ln>
          <a:effectLst/>
        </p:spPr>
        <p:txBody>
          <a:bodyPr>
            <a:normAutofit fontScale="92500" lnSpcReduction="20000"/>
          </a:bodyPr>
          <a:lstStyle/>
          <a:p>
            <a:pPr marL="342900" indent="-342900" fontAlgn="auto">
              <a:lnSpc>
                <a:spcPct val="150000"/>
              </a:lnSpc>
              <a:spcBef>
                <a:spcPct val="20000"/>
              </a:spcBef>
              <a:spcAft>
                <a:spcPts val="0"/>
              </a:spcAft>
              <a:buSzPct val="70000"/>
              <a:buFont typeface="Wingdings" pitchFamily="2" charset="2"/>
              <a:buChar char="q"/>
              <a:defRPr/>
            </a:pPr>
            <a:r>
              <a:rPr lang="en-US" sz="1800" i="1" dirty="0">
                <a:solidFill>
                  <a:schemeClr val="tx1"/>
                </a:solidFill>
                <a:latin typeface="Segoe UI" pitchFamily="34" charset="0"/>
                <a:ea typeface="Segoe UI" pitchFamily="34" charset="0"/>
                <a:cs typeface="Segoe UI" pitchFamily="34" charset="0"/>
              </a:rPr>
              <a:t>Points to note around copying</a:t>
            </a:r>
          </a:p>
          <a:p>
            <a:pPr marL="800100" lvl="1" indent="-342900" fontAlgn="auto">
              <a:lnSpc>
                <a:spcPct val="150000"/>
              </a:lnSpc>
              <a:spcBef>
                <a:spcPct val="20000"/>
              </a:spcBef>
              <a:spcAft>
                <a:spcPts val="0"/>
              </a:spcAft>
              <a:buSzPct val="70000"/>
              <a:buFont typeface="Wingdings" pitchFamily="2" charset="2"/>
              <a:buChar char="q"/>
              <a:defRPr/>
            </a:pPr>
            <a:r>
              <a:rPr lang="en-US" sz="1800" i="1" dirty="0">
                <a:solidFill>
                  <a:schemeClr val="tx1"/>
                </a:solidFill>
                <a:latin typeface="Segoe UI" pitchFamily="34" charset="0"/>
                <a:ea typeface="Segoe UI" pitchFamily="34" charset="0"/>
                <a:cs typeface="Segoe UI" pitchFamily="34" charset="0"/>
              </a:rPr>
              <a:t>To avoid blocking or reentrancy issues, important to break communication flow – dump data onto a buffer/queue. Then copy may be required</a:t>
            </a:r>
          </a:p>
          <a:p>
            <a:pPr marL="800100" lvl="1" indent="-342900" fontAlgn="auto">
              <a:lnSpc>
                <a:spcPct val="150000"/>
              </a:lnSpc>
              <a:spcBef>
                <a:spcPct val="20000"/>
              </a:spcBef>
              <a:spcAft>
                <a:spcPts val="0"/>
              </a:spcAft>
              <a:buSzPct val="70000"/>
              <a:buFont typeface="Wingdings" pitchFamily="2" charset="2"/>
              <a:buChar char="q"/>
              <a:defRPr/>
            </a:pPr>
            <a:r>
              <a:rPr lang="en-US" sz="1800" i="1" dirty="0" err="1">
                <a:solidFill>
                  <a:schemeClr val="tx1"/>
                </a:solidFill>
                <a:latin typeface="Segoe UI" pitchFamily="34" charset="0"/>
                <a:ea typeface="Segoe UI" pitchFamily="34" charset="0"/>
                <a:cs typeface="Segoe UI" pitchFamily="34" charset="0"/>
              </a:rPr>
              <a:t>Memcpy</a:t>
            </a:r>
            <a:r>
              <a:rPr lang="en-US" sz="1800" i="1" dirty="0">
                <a:solidFill>
                  <a:schemeClr val="tx1"/>
                </a:solidFill>
                <a:latin typeface="Segoe UI" pitchFamily="34" charset="0"/>
                <a:ea typeface="Segoe UI" pitchFamily="34" charset="0"/>
                <a:cs typeface="Segoe UI" pitchFamily="34" charset="0"/>
              </a:rPr>
              <a:t> </a:t>
            </a:r>
            <a:r>
              <a:rPr lang="en-US" sz="1800" i="1" dirty="0" err="1">
                <a:solidFill>
                  <a:schemeClr val="tx1"/>
                </a:solidFill>
                <a:latin typeface="Segoe UI" pitchFamily="34" charset="0"/>
                <a:ea typeface="Segoe UI" pitchFamily="34" charset="0"/>
                <a:cs typeface="Segoe UI" pitchFamily="34" charset="0"/>
              </a:rPr>
              <a:t>vs</a:t>
            </a:r>
            <a:r>
              <a:rPr lang="en-US" sz="1800" i="1" dirty="0">
                <a:solidFill>
                  <a:schemeClr val="tx1"/>
                </a:solidFill>
                <a:latin typeface="Segoe UI" pitchFamily="34" charset="0"/>
                <a:ea typeface="Segoe UI" pitchFamily="34" charset="0"/>
                <a:cs typeface="Segoe UI" pitchFamily="34" charset="0"/>
              </a:rPr>
              <a:t> </a:t>
            </a:r>
            <a:r>
              <a:rPr lang="en-US" sz="1800" i="1" dirty="0" err="1">
                <a:solidFill>
                  <a:schemeClr val="tx1"/>
                </a:solidFill>
                <a:latin typeface="Segoe UI" pitchFamily="34" charset="0"/>
                <a:ea typeface="Segoe UI" pitchFamily="34" charset="0"/>
                <a:cs typeface="Segoe UI" pitchFamily="34" charset="0"/>
              </a:rPr>
              <a:t>strcpy</a:t>
            </a:r>
            <a:r>
              <a:rPr lang="en-US" sz="1800" i="1" dirty="0">
                <a:solidFill>
                  <a:schemeClr val="tx1"/>
                </a:solidFill>
                <a:latin typeface="Segoe UI" pitchFamily="34" charset="0"/>
                <a:ea typeface="Segoe UI" pitchFamily="34" charset="0"/>
                <a:cs typeface="Segoe UI" pitchFamily="34" charset="0"/>
              </a:rPr>
              <a:t> – </a:t>
            </a:r>
            <a:r>
              <a:rPr lang="en-US" sz="1800" i="1" dirty="0" err="1">
                <a:solidFill>
                  <a:schemeClr val="tx1"/>
                </a:solidFill>
                <a:latin typeface="Segoe UI" pitchFamily="34" charset="0"/>
                <a:ea typeface="Segoe UI" pitchFamily="34" charset="0"/>
                <a:cs typeface="Segoe UI" pitchFamily="34" charset="0"/>
              </a:rPr>
              <a:t>strcpy</a:t>
            </a:r>
            <a:r>
              <a:rPr lang="en-US" sz="1800" i="1" dirty="0">
                <a:solidFill>
                  <a:schemeClr val="tx1"/>
                </a:solidFill>
                <a:latin typeface="Segoe UI" pitchFamily="34" charset="0"/>
                <a:ea typeface="Segoe UI" pitchFamily="34" charset="0"/>
                <a:cs typeface="Segoe UI" pitchFamily="34" charset="0"/>
              </a:rPr>
              <a:t> is not useful why copying binary data</a:t>
            </a:r>
          </a:p>
          <a:p>
            <a:pPr marL="742950" lvl="1" indent="-285750" fontAlgn="auto">
              <a:lnSpc>
                <a:spcPct val="150000"/>
              </a:lnSpc>
              <a:spcBef>
                <a:spcPct val="20000"/>
              </a:spcBef>
              <a:spcAft>
                <a:spcPts val="0"/>
              </a:spcAft>
              <a:buSzPct val="70000"/>
              <a:buFont typeface="Wingdings" pitchFamily="2" charset="2"/>
              <a:buChar char="q"/>
              <a:defRPr/>
            </a:pPr>
            <a:endParaRPr lang="en-US" sz="1800" i="1" dirty="0">
              <a:solidFill>
                <a:schemeClr val="tx1"/>
              </a:solidFill>
              <a:latin typeface="Segoe UI" pitchFamily="34" charset="0"/>
              <a:ea typeface="Segoe UI" pitchFamily="34" charset="0"/>
              <a:cs typeface="Segoe UI" pitchFamily="34" charset="0"/>
            </a:endParaRPr>
          </a:p>
          <a:p>
            <a:pPr marL="742950" lvl="1" indent="-285750" fontAlgn="auto">
              <a:lnSpc>
                <a:spcPct val="150000"/>
              </a:lnSpc>
              <a:spcBef>
                <a:spcPct val="20000"/>
              </a:spcBef>
              <a:spcAft>
                <a:spcPts val="0"/>
              </a:spcAft>
              <a:buSzPct val="70000"/>
              <a:buFont typeface="Wingdings" pitchFamily="2" charset="2"/>
              <a:buChar char="q"/>
              <a:defRPr/>
            </a:pPr>
            <a:endParaRPr lang="en-US" sz="1800" i="1" dirty="0">
              <a:solidFill>
                <a:schemeClr val="tx1"/>
              </a:solidFill>
              <a:latin typeface="Segoe UI" pitchFamily="34" charset="0"/>
              <a:ea typeface="Segoe UI" pitchFamily="34" charset="0"/>
              <a:cs typeface="Segoe UI" pitchFamily="34" charset="0"/>
            </a:endParaRPr>
          </a:p>
          <a:p>
            <a:pPr marL="742950" lvl="1" indent="-285750" fontAlgn="auto">
              <a:lnSpc>
                <a:spcPct val="150000"/>
              </a:lnSpc>
              <a:spcBef>
                <a:spcPct val="20000"/>
              </a:spcBef>
              <a:spcAft>
                <a:spcPts val="0"/>
              </a:spcAft>
              <a:buSzPct val="70000"/>
              <a:buFont typeface="Wingdings" pitchFamily="2" charset="2"/>
              <a:buChar char="q"/>
              <a:defRPr/>
            </a:pPr>
            <a:endParaRPr lang="en-US" sz="1800" i="1" dirty="0">
              <a:solidFill>
                <a:schemeClr val="tx1"/>
              </a:solidFill>
              <a:latin typeface="Segoe UI" pitchFamily="34" charset="0"/>
              <a:ea typeface="Segoe UI" pitchFamily="34" charset="0"/>
              <a:cs typeface="Segoe UI" pitchFamily="34" charset="0"/>
            </a:endParaRPr>
          </a:p>
          <a:p>
            <a:pPr marL="742950" lvl="1" indent="-285750" fontAlgn="auto">
              <a:lnSpc>
                <a:spcPct val="150000"/>
              </a:lnSpc>
              <a:spcBef>
                <a:spcPct val="20000"/>
              </a:spcBef>
              <a:spcAft>
                <a:spcPts val="0"/>
              </a:spcAft>
              <a:buSzPct val="70000"/>
              <a:buFont typeface="Wingdings" pitchFamily="2" charset="2"/>
              <a:buChar char="q"/>
              <a:defRPr/>
            </a:pPr>
            <a:endParaRPr lang="en-US" sz="1800" i="1" dirty="0">
              <a:solidFill>
                <a:schemeClr val="tx1"/>
              </a:solidFill>
              <a:latin typeface="Segoe UI" pitchFamily="34" charset="0"/>
              <a:ea typeface="Segoe UI" pitchFamily="34" charset="0"/>
              <a:cs typeface="Segoe UI" pitchFamily="34" charset="0"/>
            </a:endParaRPr>
          </a:p>
        </p:txBody>
      </p:sp>
      <p:pic>
        <p:nvPicPr>
          <p:cNvPr id="6" name="Picture 2" descr="C:\Program Files\Microsoft Office\MEDIA\CAGCAT10\j0299125.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9820" y="834396"/>
            <a:ext cx="4699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5011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Proficient</a:t>
            </a:r>
            <a:endParaRPr lang="en-US" dirty="0"/>
          </a:p>
        </p:txBody>
      </p:sp>
      <p:sp>
        <p:nvSpPr>
          <p:cNvPr id="3" name="Text Placeholder 2"/>
          <p:cNvSpPr>
            <a:spLocks noGrp="1"/>
          </p:cNvSpPr>
          <p:nvPr>
            <p:ph type="body" sz="quarter" idx="24"/>
          </p:nvPr>
        </p:nvSpPr>
        <p:spPr/>
        <p:txBody>
          <a:bodyPr/>
          <a:lstStyle/>
          <a:p>
            <a:r>
              <a:rPr lang="en-US" altLang="en-US" dirty="0"/>
              <a:t>Performance</a:t>
            </a:r>
            <a:endParaRPr lang="en-US" dirty="0"/>
          </a:p>
        </p:txBody>
      </p:sp>
      <p:sp>
        <p:nvSpPr>
          <p:cNvPr id="4" name="Content Placeholder 1"/>
          <p:cNvSpPr txBox="1">
            <a:spLocks/>
          </p:cNvSpPr>
          <p:nvPr/>
        </p:nvSpPr>
        <p:spPr bwMode="auto">
          <a:xfrm>
            <a:off x="628651" y="2114550"/>
            <a:ext cx="9243532" cy="5547360"/>
          </a:xfrm>
          <a:prstGeom prst="rect">
            <a:avLst/>
          </a:prstGeo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bg1"/>
                </a:solidFill>
                <a:miter lim="800000"/>
                <a:headEnd/>
                <a:tailEnd/>
              </a14:hiddenLine>
            </a:ext>
          </a:extLst>
        </p:spPr>
        <p:txBody>
          <a:bodyPr wrap="square" numCol="1" anchor="t" anchorCtr="0" compatLnSpc="1">
            <a:prstTxWarp prst="textNoShape">
              <a:avLst/>
            </a:prstTxWarp>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r>
              <a:rPr lang="en-US" altLang="en-US" sz="3200" dirty="0" smtClean="0"/>
              <a:t>Pre computing</a:t>
            </a:r>
          </a:p>
          <a:p>
            <a:pPr lvl="1"/>
            <a:r>
              <a:rPr lang="en-US" altLang="en-US" sz="2800" dirty="0" smtClean="0"/>
              <a:t>While encoding pre-compute headers instead of generating them every time</a:t>
            </a:r>
          </a:p>
          <a:p>
            <a:pPr lvl="1"/>
            <a:r>
              <a:rPr lang="en-US" altLang="en-US" sz="2800" dirty="0" smtClean="0"/>
              <a:t>Look out for repetitive computing and pre-compute</a:t>
            </a:r>
          </a:p>
          <a:p>
            <a:pPr lvl="1"/>
            <a:endParaRPr lang="en-US" altLang="en-US" dirty="0" smtClean="0"/>
          </a:p>
          <a:p>
            <a:pPr lvl="1"/>
            <a:endParaRPr lang="en-US" altLang="en-US" dirty="0" smtClean="0"/>
          </a:p>
        </p:txBody>
      </p:sp>
      <p:pic>
        <p:nvPicPr>
          <p:cNvPr id="5" name="Picture 2" descr="C:\Program Files\Microsoft Office\MEDIA\CAGCAT10\j0299125.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2182" y="914403"/>
            <a:ext cx="4699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03846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Proficient</a:t>
            </a:r>
            <a:endParaRPr lang="en-US" dirty="0"/>
          </a:p>
        </p:txBody>
      </p:sp>
      <p:sp>
        <p:nvSpPr>
          <p:cNvPr id="3" name="Text Placeholder 2"/>
          <p:cNvSpPr>
            <a:spLocks noGrp="1"/>
          </p:cNvSpPr>
          <p:nvPr>
            <p:ph type="body" sz="quarter" idx="24"/>
          </p:nvPr>
        </p:nvSpPr>
        <p:spPr/>
        <p:txBody>
          <a:bodyPr/>
          <a:lstStyle/>
          <a:p>
            <a:r>
              <a:rPr lang="en-US" altLang="en-US" dirty="0" smtClean="0"/>
              <a:t>Performance vs scalability</a:t>
            </a:r>
            <a:endParaRPr lang="en-US" dirty="0"/>
          </a:p>
        </p:txBody>
      </p:sp>
      <p:sp>
        <p:nvSpPr>
          <p:cNvPr id="4" name="Content Placeholder 1"/>
          <p:cNvSpPr txBox="1">
            <a:spLocks/>
          </p:cNvSpPr>
          <p:nvPr/>
        </p:nvSpPr>
        <p:spPr bwMode="auto">
          <a:xfrm>
            <a:off x="803910" y="2232978"/>
            <a:ext cx="8689975" cy="4811712"/>
          </a:xfrm>
          <a:prstGeom prst="rect">
            <a:avLst/>
          </a:prstGeo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bg1"/>
                </a:solidFill>
                <a:miter lim="800000"/>
                <a:headEnd/>
                <a:tailEnd/>
              </a14:hiddenLine>
            </a:ext>
          </a:extLst>
        </p:spPr>
        <p:txBody>
          <a:bodyPr wrap="square" numCol="1" anchor="t" anchorCtr="0" compatLnSpc="1">
            <a:prstTxWarp prst="textNoShape">
              <a:avLst/>
            </a:prstTxWarp>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r>
              <a:rPr lang="en-US" altLang="en-US" sz="2800" dirty="0" smtClean="0"/>
              <a:t>A scalable system does not imply high performance</a:t>
            </a:r>
          </a:p>
          <a:p>
            <a:pPr lvl="1"/>
            <a:r>
              <a:rPr lang="en-US" altLang="en-US" sz="2400" dirty="0" smtClean="0"/>
              <a:t>The performance should be consistent irrespective of scale</a:t>
            </a:r>
          </a:p>
          <a:p>
            <a:r>
              <a:rPr lang="en-US" altLang="en-US" sz="2800" dirty="0" smtClean="0"/>
              <a:t>Scalability issues </a:t>
            </a:r>
          </a:p>
          <a:p>
            <a:pPr lvl="1"/>
            <a:r>
              <a:rPr lang="en-US" altLang="en-US" sz="2400" dirty="0" smtClean="0"/>
              <a:t>Limited queue sizes (platform </a:t>
            </a:r>
            <a:r>
              <a:rPr lang="en-US" altLang="en-US" sz="2400" dirty="0" err="1" smtClean="0"/>
              <a:t>dependant</a:t>
            </a:r>
            <a:r>
              <a:rPr lang="en-US" altLang="en-US" sz="2400" dirty="0" smtClean="0"/>
              <a:t>)</a:t>
            </a:r>
          </a:p>
          <a:p>
            <a:pPr lvl="1"/>
            <a:r>
              <a:rPr lang="en-US" altLang="en-US" sz="2400" dirty="0" smtClean="0"/>
              <a:t>Too many queues – will spend more time checking for data across all of them</a:t>
            </a:r>
          </a:p>
          <a:p>
            <a:pPr lvl="1"/>
            <a:r>
              <a:rPr lang="en-US" altLang="en-US" sz="2400" dirty="0" smtClean="0"/>
              <a:t>Large arrays used, traversal all across arrays in consecutive steps</a:t>
            </a:r>
          </a:p>
          <a:p>
            <a:pPr lvl="2"/>
            <a:r>
              <a:rPr lang="en-US" altLang="en-US" sz="1800" dirty="0" smtClean="0"/>
              <a:t>Page faults</a:t>
            </a:r>
          </a:p>
          <a:p>
            <a:pPr lvl="2"/>
            <a:r>
              <a:rPr lang="en-US" altLang="en-US" sz="1800" dirty="0" smtClean="0"/>
              <a:t>Cache miss</a:t>
            </a:r>
            <a:endParaRPr lang="en-US" altLang="en-US" sz="1800" dirty="0" smtClean="0"/>
          </a:p>
        </p:txBody>
      </p:sp>
    </p:spTree>
    <p:extLst>
      <p:ext uri="{BB962C8B-B14F-4D97-AF65-F5344CB8AC3E}">
        <p14:creationId xmlns:p14="http://schemas.microsoft.com/office/powerpoint/2010/main" val="22020225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Proficient</a:t>
            </a:r>
            <a:endParaRPr lang="en-US" dirty="0"/>
          </a:p>
        </p:txBody>
      </p:sp>
      <p:sp>
        <p:nvSpPr>
          <p:cNvPr id="3" name="Text Placeholder 2"/>
          <p:cNvSpPr>
            <a:spLocks noGrp="1"/>
          </p:cNvSpPr>
          <p:nvPr>
            <p:ph type="body" sz="quarter" idx="24"/>
          </p:nvPr>
        </p:nvSpPr>
        <p:spPr/>
        <p:txBody>
          <a:bodyPr/>
          <a:lstStyle/>
          <a:p>
            <a:r>
              <a:rPr lang="en-US" altLang="en-US" dirty="0"/>
              <a:t>Performance - OMS</a:t>
            </a:r>
            <a:endParaRPr lang="en-US" dirty="0"/>
          </a:p>
        </p:txBody>
      </p:sp>
      <p:sp>
        <p:nvSpPr>
          <p:cNvPr id="4" name="Content Placeholder 1"/>
          <p:cNvSpPr txBox="1">
            <a:spLocks/>
          </p:cNvSpPr>
          <p:nvPr/>
        </p:nvSpPr>
        <p:spPr bwMode="auto">
          <a:xfrm>
            <a:off x="220980" y="1890078"/>
            <a:ext cx="12009120" cy="7425372"/>
          </a:xfrm>
          <a:prstGeom prst="rect">
            <a:avLst/>
          </a:prstGeo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bg1"/>
                </a:solidFill>
                <a:miter lim="800000"/>
                <a:headEnd/>
                <a:tailEnd/>
              </a14:hiddenLine>
            </a:ext>
          </a:extLst>
        </p:spPr>
        <p:txBody>
          <a:bodyPr wrap="square" numCol="1" anchor="t" anchorCtr="0" compatLnSpc="1">
            <a:prstTxWarp prst="textNoShape">
              <a:avLst/>
            </a:prstTxWarp>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r>
              <a:rPr lang="en-US" altLang="en-US" sz="2400" dirty="0" smtClean="0"/>
              <a:t>Potential bottlenecks for OMS</a:t>
            </a:r>
          </a:p>
          <a:p>
            <a:pPr lvl="1"/>
            <a:r>
              <a:rPr lang="en-US" altLang="en-US" sz="2400" dirty="0" smtClean="0"/>
              <a:t>Timely sharing of updated game views with all players</a:t>
            </a:r>
          </a:p>
          <a:p>
            <a:pPr lvl="2"/>
            <a:r>
              <a:rPr lang="en-US" altLang="en-US" sz="2400" dirty="0" smtClean="0"/>
              <a:t>Should we share entire table every time or only updates?</a:t>
            </a:r>
          </a:p>
          <a:p>
            <a:pPr lvl="3"/>
            <a:r>
              <a:rPr lang="en-US" altLang="en-US" sz="2400" dirty="0" smtClean="0"/>
              <a:t>Player module should be Thin client or thick client </a:t>
            </a:r>
          </a:p>
          <a:p>
            <a:pPr lvl="1"/>
            <a:r>
              <a:rPr lang="en-US" altLang="en-US" sz="2400" dirty="0" smtClean="0"/>
              <a:t>Zero copying</a:t>
            </a:r>
          </a:p>
          <a:p>
            <a:pPr lvl="2"/>
            <a:r>
              <a:rPr lang="en-US" altLang="en-US" sz="2400" dirty="0" smtClean="0"/>
              <a:t>Upon receiving the new word (string), avoid copying the string</a:t>
            </a:r>
          </a:p>
          <a:p>
            <a:pPr lvl="2"/>
            <a:r>
              <a:rPr lang="en-US" altLang="en-US" sz="2400" dirty="0" smtClean="0"/>
              <a:t>De-reference using pointers.</a:t>
            </a:r>
          </a:p>
          <a:p>
            <a:pPr lvl="2"/>
            <a:r>
              <a:rPr lang="en-US" altLang="en-US" sz="2400" dirty="0" smtClean="0"/>
              <a:t>Dictionary lookup via ternary trees</a:t>
            </a:r>
          </a:p>
          <a:p>
            <a:pPr lvl="1"/>
            <a:r>
              <a:rPr lang="en-US" altLang="en-US" sz="2400" dirty="0" smtClean="0"/>
              <a:t>User Manager thread as a bottleneck</a:t>
            </a:r>
          </a:p>
          <a:p>
            <a:pPr lvl="2"/>
            <a:r>
              <a:rPr lang="en-US" altLang="en-US" sz="2400" dirty="0" smtClean="0"/>
              <a:t>If load increases, should we create one more thread</a:t>
            </a:r>
          </a:p>
          <a:p>
            <a:pPr lvl="2"/>
            <a:endParaRPr lang="en-US" altLang="en-US" sz="2400" dirty="0" smtClean="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2375" y="892078"/>
            <a:ext cx="60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71076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Proficient</a:t>
            </a:r>
            <a:endParaRPr lang="en-US" dirty="0"/>
          </a:p>
        </p:txBody>
      </p:sp>
      <p:sp>
        <p:nvSpPr>
          <p:cNvPr id="3" name="Text Placeholder 2"/>
          <p:cNvSpPr>
            <a:spLocks noGrp="1"/>
          </p:cNvSpPr>
          <p:nvPr>
            <p:ph type="body" sz="quarter" idx="24"/>
          </p:nvPr>
        </p:nvSpPr>
        <p:spPr/>
        <p:txBody>
          <a:bodyPr/>
          <a:lstStyle/>
          <a:p>
            <a:r>
              <a:rPr lang="en-US" altLang="en-US" dirty="0"/>
              <a:t>Exercise</a:t>
            </a:r>
            <a:endParaRPr lang="en-US" dirty="0"/>
          </a:p>
        </p:txBody>
      </p:sp>
      <p:sp>
        <p:nvSpPr>
          <p:cNvPr id="4" name="Content Placeholder 1"/>
          <p:cNvSpPr txBox="1">
            <a:spLocks/>
          </p:cNvSpPr>
          <p:nvPr/>
        </p:nvSpPr>
        <p:spPr bwMode="auto">
          <a:xfrm>
            <a:off x="617220" y="2274888"/>
            <a:ext cx="6717030" cy="3211512"/>
          </a:xfrm>
          <a:prstGeom prst="rect">
            <a:avLst/>
          </a:prstGeo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bg1"/>
                </a:solidFill>
                <a:miter lim="800000"/>
                <a:headEnd/>
                <a:tailEnd/>
              </a14:hiddenLine>
            </a:ext>
          </a:extLst>
        </p:spPr>
        <p:txBody>
          <a:bodyPr wrap="square" numCol="1" anchor="t" anchorCtr="0" compatLnSpc="1">
            <a:prstTxWarp prst="textNoShape">
              <a:avLst/>
            </a:prstTxWarp>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r>
              <a:rPr lang="en-US" altLang="en-US" sz="2800" dirty="0" smtClean="0"/>
              <a:t>Isolate and list the core functionality and the functionality which should be in the Port module.</a:t>
            </a:r>
            <a:endParaRPr lang="en-US" altLang="en-US" sz="2800" dirty="0" smtClean="0"/>
          </a:p>
        </p:txBody>
      </p:sp>
      <p:pic>
        <p:nvPicPr>
          <p:cNvPr id="5" name="Picture 4" descr="C:\Users\gur02530\AppData\Local\Microsoft\Windows\Temporary Internet Files\Content.IE5\ZWIDBRZP\MP90044221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5250" y="2133600"/>
            <a:ext cx="274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35116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Proficient</a:t>
            </a:r>
            <a:endParaRPr lang="en-US" dirty="0"/>
          </a:p>
        </p:txBody>
      </p:sp>
      <p:sp>
        <p:nvSpPr>
          <p:cNvPr id="3" name="Text Placeholder 2"/>
          <p:cNvSpPr>
            <a:spLocks noGrp="1"/>
          </p:cNvSpPr>
          <p:nvPr>
            <p:ph type="body" sz="quarter" idx="24"/>
          </p:nvPr>
        </p:nvSpPr>
        <p:spPr/>
        <p:txBody>
          <a:bodyPr/>
          <a:lstStyle/>
          <a:p>
            <a:r>
              <a:rPr lang="en-US" altLang="en-US" dirty="0"/>
              <a:t>Interface Design</a:t>
            </a:r>
            <a:endParaRPr lang="en-US" dirty="0"/>
          </a:p>
        </p:txBody>
      </p:sp>
      <p:sp>
        <p:nvSpPr>
          <p:cNvPr id="4" name="Content Placeholder 1"/>
          <p:cNvSpPr txBox="1">
            <a:spLocks/>
          </p:cNvSpPr>
          <p:nvPr/>
        </p:nvSpPr>
        <p:spPr bwMode="auto">
          <a:xfrm>
            <a:off x="803910" y="1832928"/>
            <a:ext cx="8689975" cy="4811712"/>
          </a:xfrm>
          <a:prstGeom prst="rect">
            <a:avLst/>
          </a:prstGeo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bg1"/>
                </a:solidFill>
                <a:miter lim="800000"/>
                <a:headEnd/>
                <a:tailEnd/>
              </a14:hiddenLine>
            </a:ext>
          </a:extLst>
        </p:spPr>
        <p:txBody>
          <a:bodyPr wrap="square" numCol="1" anchor="t" anchorCtr="0" compatLnSpc="1">
            <a:prstTxWarp prst="textNoShape">
              <a:avLst/>
            </a:prstTxWarp>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r>
              <a:rPr lang="en-US" altLang="en-US" sz="2400" dirty="0" smtClean="0"/>
              <a:t>Interface design considerations</a:t>
            </a:r>
          </a:p>
          <a:p>
            <a:pPr lvl="1"/>
            <a:r>
              <a:rPr lang="en-US" altLang="en-US" sz="2400" dirty="0" smtClean="0"/>
              <a:t>Mode of communication</a:t>
            </a:r>
          </a:p>
          <a:p>
            <a:pPr lvl="1"/>
            <a:r>
              <a:rPr lang="en-US" altLang="en-US" sz="2400" dirty="0" smtClean="0"/>
              <a:t>Event synchronization</a:t>
            </a:r>
          </a:p>
          <a:p>
            <a:pPr lvl="1"/>
            <a:r>
              <a:rPr lang="en-US" altLang="en-US" sz="2400" dirty="0" smtClean="0"/>
              <a:t>Message priority</a:t>
            </a:r>
          </a:p>
          <a:p>
            <a:pPr lvl="1"/>
            <a:r>
              <a:rPr lang="en-US" altLang="en-US" sz="2400" dirty="0" smtClean="0"/>
              <a:t>Type of communication</a:t>
            </a:r>
          </a:p>
          <a:p>
            <a:pPr lvl="2"/>
            <a:r>
              <a:rPr lang="en-US" altLang="en-US" sz="2400" dirty="0" smtClean="0"/>
              <a:t>Loosely Coupled Message Communication (Asynchronous)</a:t>
            </a:r>
          </a:p>
          <a:p>
            <a:pPr lvl="2"/>
            <a:r>
              <a:rPr lang="en-US" altLang="en-US" sz="2400" dirty="0" smtClean="0"/>
              <a:t>Tightly Coupled (Synchronous) Message Communication With Reply</a:t>
            </a:r>
          </a:p>
          <a:p>
            <a:pPr lvl="2"/>
            <a:r>
              <a:rPr lang="en-US" altLang="en-US" sz="2400" dirty="0" smtClean="0"/>
              <a:t>Tightly Coupled (Synchronous) Message Communication Without Reply</a:t>
            </a:r>
          </a:p>
          <a:p>
            <a:pPr lvl="1"/>
            <a:r>
              <a:rPr lang="en-US" altLang="en-US" sz="2400" dirty="0" smtClean="0"/>
              <a:t>IPC to be used</a:t>
            </a:r>
          </a:p>
          <a:p>
            <a:pPr lvl="1"/>
            <a:endParaRPr lang="en-US" altLang="en-US" sz="2400" dirty="0" smtClean="0"/>
          </a:p>
          <a:p>
            <a:pPr lvl="1"/>
            <a:endParaRPr lang="en-US" altLang="en-US" sz="2000" dirty="0" smtClean="0"/>
          </a:p>
        </p:txBody>
      </p:sp>
      <p:pic>
        <p:nvPicPr>
          <p:cNvPr id="5" name="Picture 1" descr="C:\Users\gur02530\AppData\Local\Microsoft\Windows\Temporary Internet Files\Content.IE5\XEDGGIL6\MC900370196[1].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6910" y="1859915"/>
            <a:ext cx="3173413" cy="227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C:\Program Files\Microsoft Office\MEDIA\CAGCAT10\j0299125.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09710" y="548640"/>
            <a:ext cx="4699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01581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Proficient</a:t>
            </a:r>
            <a:endParaRPr lang="en-US" dirty="0"/>
          </a:p>
        </p:txBody>
      </p:sp>
      <p:sp>
        <p:nvSpPr>
          <p:cNvPr id="3" name="Text Placeholder 2"/>
          <p:cNvSpPr>
            <a:spLocks noGrp="1"/>
          </p:cNvSpPr>
          <p:nvPr>
            <p:ph type="body" sz="quarter" idx="24"/>
          </p:nvPr>
        </p:nvSpPr>
        <p:spPr/>
        <p:txBody>
          <a:bodyPr/>
          <a:lstStyle/>
          <a:p>
            <a:r>
              <a:rPr lang="en-US" altLang="en-US" dirty="0"/>
              <a:t>Interface design</a:t>
            </a:r>
            <a:endParaRPr lang="en-US" dirty="0"/>
          </a:p>
        </p:txBody>
      </p:sp>
      <p:sp>
        <p:nvSpPr>
          <p:cNvPr id="7" name="Content Placeholder 1"/>
          <p:cNvSpPr txBox="1">
            <a:spLocks/>
          </p:cNvSpPr>
          <p:nvPr/>
        </p:nvSpPr>
        <p:spPr bwMode="auto">
          <a:xfrm>
            <a:off x="358140" y="1970088"/>
            <a:ext cx="8689975" cy="4811712"/>
          </a:xfrm>
          <a:prstGeom prst="rect">
            <a:avLst/>
          </a:prstGeo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bg1"/>
                </a:solidFill>
                <a:miter lim="800000"/>
                <a:headEnd/>
                <a:tailEnd/>
              </a14:hiddenLine>
            </a:ext>
          </a:extLst>
        </p:spPr>
        <p:txBody>
          <a:bodyPr wrap="square" numCol="1" anchor="t" anchorCtr="0" compatLnSpc="1">
            <a:prstTxWarp prst="textNoShape">
              <a:avLst/>
            </a:prstTxWarp>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r>
              <a:rPr lang="en-US" altLang="en-US" sz="2000" dirty="0" smtClean="0"/>
              <a:t>Loosely Coupled Message Communication (Asynchronous)</a:t>
            </a:r>
          </a:p>
          <a:p>
            <a:pPr lvl="1"/>
            <a:r>
              <a:rPr lang="en-US" altLang="en-US" sz="2000" dirty="0" smtClean="0"/>
              <a:t>The Producer sends message and continues without waiting for response, Consumer receives message. </a:t>
            </a:r>
          </a:p>
          <a:p>
            <a:pPr lvl="1"/>
            <a:r>
              <a:rPr lang="en-US" altLang="en-US" sz="2000" dirty="0" smtClean="0"/>
              <a:t>As the produce and consumer tasks proceed at different speed, a FIFO message queue can build up between producer and consumer.</a:t>
            </a:r>
          </a:p>
          <a:p>
            <a:pPr lvl="1"/>
            <a:r>
              <a:rPr lang="en-US" altLang="en-US" sz="2000" dirty="0" smtClean="0"/>
              <a:t>If there is no message available when the consumer requests one, the consumer is suspended.</a:t>
            </a:r>
          </a:p>
          <a:p>
            <a:pPr lvl="2">
              <a:buFont typeface="Wingdings" panose="05000000000000000000" pitchFamily="2" charset="2"/>
              <a:buNone/>
            </a:pPr>
            <a:r>
              <a:rPr lang="en-US" altLang="en-US" sz="2000" dirty="0" smtClean="0"/>
              <a:t>	</a:t>
            </a:r>
            <a:endParaRPr lang="en-US" altLang="en-US" sz="2000" dirty="0" smtClean="0"/>
          </a:p>
        </p:txBody>
      </p:sp>
      <p:pic>
        <p:nvPicPr>
          <p:cNvPr id="8" name="Picture 2" descr="C:\Program Files\Microsoft Office\MEDIA\CAGCAT10\j0299125.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8200" y="228600"/>
            <a:ext cx="4699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76197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DeSIGN</a:t>
            </a:r>
            <a:r>
              <a:rPr lang="en-US" dirty="0" smtClean="0"/>
              <a:t> - Proficient</a:t>
            </a:r>
            <a:endParaRPr lang="en-US" dirty="0"/>
          </a:p>
        </p:txBody>
      </p:sp>
      <p:sp>
        <p:nvSpPr>
          <p:cNvPr id="3" name="Text Placeholder 2"/>
          <p:cNvSpPr>
            <a:spLocks noGrp="1"/>
          </p:cNvSpPr>
          <p:nvPr>
            <p:ph type="body" sz="quarter" idx="24"/>
          </p:nvPr>
        </p:nvSpPr>
        <p:spPr/>
        <p:txBody>
          <a:bodyPr/>
          <a:lstStyle/>
          <a:p>
            <a:r>
              <a:rPr lang="en-US" altLang="en-US" dirty="0"/>
              <a:t>Online Multiplayer Scrabble (OMS) Server</a:t>
            </a:r>
            <a:endParaRPr lang="en-US"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4550" y="2115820"/>
            <a:ext cx="8115300" cy="6193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76359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Proficient</a:t>
            </a:r>
            <a:endParaRPr lang="en-US" dirty="0"/>
          </a:p>
        </p:txBody>
      </p:sp>
      <p:sp>
        <p:nvSpPr>
          <p:cNvPr id="3" name="Text Placeholder 2"/>
          <p:cNvSpPr>
            <a:spLocks noGrp="1"/>
          </p:cNvSpPr>
          <p:nvPr>
            <p:ph type="body" sz="quarter" idx="24"/>
          </p:nvPr>
        </p:nvSpPr>
        <p:spPr/>
        <p:txBody>
          <a:bodyPr/>
          <a:lstStyle/>
          <a:p>
            <a:r>
              <a:rPr lang="en-US" altLang="en-US" dirty="0"/>
              <a:t>Interface design</a:t>
            </a:r>
            <a:endParaRPr lang="en-US" dirty="0"/>
          </a:p>
        </p:txBody>
      </p:sp>
      <p:sp>
        <p:nvSpPr>
          <p:cNvPr id="4" name="Content Placeholder 1"/>
          <p:cNvSpPr txBox="1">
            <a:spLocks/>
          </p:cNvSpPr>
          <p:nvPr/>
        </p:nvSpPr>
        <p:spPr bwMode="auto">
          <a:xfrm>
            <a:off x="439127" y="1986342"/>
            <a:ext cx="8689975" cy="4811712"/>
          </a:xfrm>
          <a:prstGeom prst="rect">
            <a:avLst/>
          </a:prstGeo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bg1"/>
                </a:solidFill>
                <a:miter lim="800000"/>
                <a:headEnd/>
                <a:tailEnd/>
              </a14:hiddenLine>
            </a:ext>
          </a:extLst>
        </p:spPr>
        <p:txBody>
          <a:bodyPr wrap="square" numCol="1" anchor="t" anchorCtr="0" compatLnSpc="1">
            <a:prstTxWarp prst="textNoShape">
              <a:avLst/>
            </a:prstTxWarp>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r>
              <a:rPr lang="en-US" altLang="en-US" sz="2400" dirty="0" smtClean="0"/>
              <a:t>Tightly Coupled (Synchronous) Message Communication With Reply</a:t>
            </a:r>
          </a:p>
          <a:p>
            <a:pPr lvl="1"/>
            <a:r>
              <a:rPr lang="en-US" altLang="en-US" sz="2400" dirty="0" smtClean="0"/>
              <a:t>Producer Sends message, and Waits for reply, </a:t>
            </a:r>
          </a:p>
          <a:p>
            <a:pPr lvl="1"/>
            <a:r>
              <a:rPr lang="en-US" altLang="en-US" sz="2400" dirty="0" smtClean="0"/>
              <a:t>Consumer is activated when message arrives and accepts message, process it, generates a reply, and then send the reply.</a:t>
            </a:r>
          </a:p>
          <a:p>
            <a:pPr lvl="1"/>
            <a:r>
              <a:rPr lang="en-US" altLang="en-US" sz="2400" dirty="0" smtClean="0"/>
              <a:t>The producer &amp; consumer the both continue.</a:t>
            </a:r>
          </a:p>
          <a:p>
            <a:pPr lvl="1"/>
            <a:r>
              <a:rPr lang="en-US" altLang="en-US" sz="2400" dirty="0" smtClean="0"/>
              <a:t>If the consumer suspended if there is no message is available.</a:t>
            </a:r>
          </a:p>
          <a:p>
            <a:pPr lvl="1"/>
            <a:endParaRPr lang="en-US" altLang="en-US" sz="2400" dirty="0" smtClean="0"/>
          </a:p>
        </p:txBody>
      </p:sp>
      <p:pic>
        <p:nvPicPr>
          <p:cNvPr id="5" name="Picture 2" descr="C:\Program Files\Microsoft Office\MEDIA\CAGCAT10\j0299125.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3814" y="741363"/>
            <a:ext cx="4699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70747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Proficient</a:t>
            </a:r>
            <a:endParaRPr lang="en-US" dirty="0"/>
          </a:p>
        </p:txBody>
      </p:sp>
      <p:sp>
        <p:nvSpPr>
          <p:cNvPr id="3" name="Text Placeholder 2"/>
          <p:cNvSpPr>
            <a:spLocks noGrp="1"/>
          </p:cNvSpPr>
          <p:nvPr>
            <p:ph type="body" sz="quarter" idx="24"/>
          </p:nvPr>
        </p:nvSpPr>
        <p:spPr/>
        <p:txBody>
          <a:bodyPr/>
          <a:lstStyle/>
          <a:p>
            <a:r>
              <a:rPr lang="en-US" altLang="en-US" dirty="0">
                <a:latin typeface="Arial" panose="020B0604020202020204" pitchFamily="34" charset="0"/>
              </a:rPr>
              <a:t>Data Modeling</a:t>
            </a:r>
            <a:endParaRPr lang="en-US" dirty="0"/>
          </a:p>
        </p:txBody>
      </p:sp>
      <p:sp>
        <p:nvSpPr>
          <p:cNvPr id="4" name="Content Placeholder 1"/>
          <p:cNvSpPr txBox="1">
            <a:spLocks/>
          </p:cNvSpPr>
          <p:nvPr/>
        </p:nvSpPr>
        <p:spPr bwMode="auto">
          <a:xfrm>
            <a:off x="552450" y="2267268"/>
            <a:ext cx="9688830" cy="4811712"/>
          </a:xfrm>
          <a:prstGeom prst="rect">
            <a:avLst/>
          </a:prstGeo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bg1"/>
                </a:solidFill>
                <a:miter lim="800000"/>
                <a:headEnd/>
                <a:tailEnd/>
              </a14:hiddenLine>
            </a:ext>
          </a:extLst>
        </p:spPr>
        <p:txBody>
          <a:bodyPr wrap="square" numCol="1" anchor="t" anchorCtr="0" compatLnSpc="1">
            <a:prstTxWarp prst="textNoShape">
              <a:avLst/>
            </a:prstTxWarp>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r>
              <a:rPr lang="en-US" altLang="en-US" sz="2400" dirty="0" smtClean="0"/>
              <a:t>Tightly Coupled (Synchronous) Message Communication Without Reply</a:t>
            </a:r>
          </a:p>
          <a:p>
            <a:pPr lvl="1"/>
            <a:r>
              <a:rPr lang="en-US" altLang="en-US" sz="2400" dirty="0" smtClean="0"/>
              <a:t>Producer Sends message &amp; waits for acceptance by Consumer</a:t>
            </a:r>
          </a:p>
          <a:p>
            <a:pPr lvl="1"/>
            <a:r>
              <a:rPr lang="en-US" altLang="en-US" sz="2400" dirty="0" smtClean="0"/>
              <a:t>Consumer Activated when message arrives, Accepts message, there by releasing the producer.</a:t>
            </a:r>
          </a:p>
          <a:p>
            <a:pPr lvl="1"/>
            <a:r>
              <a:rPr lang="en-US" altLang="en-US" sz="2400" dirty="0" smtClean="0"/>
              <a:t>The Producer and Consumer continue.</a:t>
            </a:r>
          </a:p>
          <a:p>
            <a:pPr lvl="1">
              <a:buFont typeface="Wingdings" panose="05000000000000000000" pitchFamily="2" charset="2"/>
              <a:buNone/>
            </a:pPr>
            <a:endParaRPr lang="en-US" altLang="en-US" sz="2400" dirty="0" smtClean="0"/>
          </a:p>
        </p:txBody>
      </p:sp>
      <p:pic>
        <p:nvPicPr>
          <p:cNvPr id="5" name="Picture 2" descr="C:\Program Files\Microsoft Office\MEDIA\CAGCAT10\j0299125.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69680" y="742950"/>
            <a:ext cx="4699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27829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Proficient</a:t>
            </a:r>
            <a:endParaRPr lang="en-US" dirty="0"/>
          </a:p>
        </p:txBody>
      </p:sp>
      <p:sp>
        <p:nvSpPr>
          <p:cNvPr id="3" name="Text Placeholder 2"/>
          <p:cNvSpPr>
            <a:spLocks noGrp="1"/>
          </p:cNvSpPr>
          <p:nvPr>
            <p:ph type="body" sz="quarter" idx="24"/>
          </p:nvPr>
        </p:nvSpPr>
        <p:spPr/>
        <p:txBody>
          <a:bodyPr/>
          <a:lstStyle/>
          <a:p>
            <a:r>
              <a:rPr lang="en-US" altLang="en-US" dirty="0" smtClean="0">
                <a:latin typeface="Arial" panose="020B0604020202020204" pitchFamily="34" charset="0"/>
              </a:rPr>
              <a:t>OMS</a:t>
            </a:r>
            <a:endParaRPr lang="en-US" dirty="0"/>
          </a:p>
        </p:txBody>
      </p:sp>
      <p:sp>
        <p:nvSpPr>
          <p:cNvPr id="4" name="Content Placeholder 1"/>
          <p:cNvSpPr txBox="1">
            <a:spLocks/>
          </p:cNvSpPr>
          <p:nvPr/>
        </p:nvSpPr>
        <p:spPr bwMode="auto">
          <a:xfrm>
            <a:off x="769620" y="2312988"/>
            <a:ext cx="10134600" cy="4811712"/>
          </a:xfrm>
          <a:prstGeom prst="rect">
            <a:avLst/>
          </a:prstGeo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bg1"/>
                </a:solidFill>
                <a:miter lim="800000"/>
                <a:headEnd/>
                <a:tailEnd/>
              </a14:hiddenLine>
            </a:ext>
          </a:extLst>
        </p:spPr>
        <p:txBody>
          <a:bodyPr wrap="square" numCol="1" anchor="t" anchorCtr="0" compatLnSpc="1">
            <a:prstTxWarp prst="textNoShape">
              <a:avLst/>
            </a:prstTxWarp>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r>
              <a:rPr lang="en-US" altLang="en-US" sz="2400" dirty="0" smtClean="0"/>
              <a:t>Main thread Interface with Network layer</a:t>
            </a:r>
          </a:p>
          <a:p>
            <a:pPr lvl="1"/>
            <a:r>
              <a:rPr lang="en-US" altLang="en-US" sz="2400" dirty="0" smtClean="0"/>
              <a:t>Asynchronous – player input can come anytime</a:t>
            </a:r>
          </a:p>
          <a:p>
            <a:pPr lvl="1"/>
            <a:r>
              <a:rPr lang="en-US" altLang="en-US" sz="2400" dirty="0" smtClean="0"/>
              <a:t>Packet size depends on length of word</a:t>
            </a:r>
          </a:p>
          <a:p>
            <a:pPr lvl="2"/>
            <a:r>
              <a:rPr lang="en-US" altLang="en-US" sz="2400" dirty="0" smtClean="0"/>
              <a:t>Assume scrabble board can support a word of max 10 letters – so it is fixed</a:t>
            </a:r>
          </a:p>
          <a:p>
            <a:pPr lvl="1"/>
            <a:r>
              <a:rPr lang="en-US" altLang="en-US" sz="2400" dirty="0" smtClean="0"/>
              <a:t>Use message queues</a:t>
            </a:r>
          </a:p>
          <a:p>
            <a:pPr lvl="2"/>
            <a:r>
              <a:rPr lang="en-US" altLang="en-US" sz="2400" dirty="0" smtClean="0"/>
              <a:t>One queue to receive control information (user registration, termination)</a:t>
            </a:r>
          </a:p>
          <a:p>
            <a:pPr lvl="2"/>
            <a:r>
              <a:rPr lang="en-US" altLang="en-US" sz="2400" dirty="0" smtClean="0"/>
              <a:t>One queue for receiving player inputs</a:t>
            </a:r>
          </a:p>
          <a:p>
            <a:pPr lvl="2"/>
            <a:r>
              <a:rPr lang="en-US" altLang="en-US" sz="2400" dirty="0" smtClean="0"/>
              <a:t>One UDP interface to send game updates to players</a:t>
            </a:r>
            <a:endParaRPr lang="en-US" altLang="en-US" sz="2400" dirty="0" smtClean="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3400" y="533400"/>
            <a:ext cx="60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84910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Proficient</a:t>
            </a:r>
            <a:endParaRPr lang="en-US" dirty="0"/>
          </a:p>
        </p:txBody>
      </p:sp>
      <p:sp>
        <p:nvSpPr>
          <p:cNvPr id="3" name="Text Placeholder 2"/>
          <p:cNvSpPr>
            <a:spLocks noGrp="1"/>
          </p:cNvSpPr>
          <p:nvPr>
            <p:ph type="body" sz="quarter" idx="24"/>
          </p:nvPr>
        </p:nvSpPr>
        <p:spPr/>
        <p:txBody>
          <a:bodyPr/>
          <a:lstStyle/>
          <a:p>
            <a:r>
              <a:rPr lang="en-US" altLang="en-US" dirty="0" smtClean="0">
                <a:latin typeface="Arial" panose="020B0604020202020204" pitchFamily="34" charset="0"/>
              </a:rPr>
              <a:t>Exercise</a:t>
            </a:r>
            <a:endParaRPr lang="en-US" dirty="0"/>
          </a:p>
        </p:txBody>
      </p:sp>
      <p:sp>
        <p:nvSpPr>
          <p:cNvPr id="4" name="Content Placeholder 1"/>
          <p:cNvSpPr txBox="1">
            <a:spLocks/>
          </p:cNvSpPr>
          <p:nvPr/>
        </p:nvSpPr>
        <p:spPr bwMode="auto">
          <a:xfrm>
            <a:off x="1089660" y="1981416"/>
            <a:ext cx="7059930" cy="4811712"/>
          </a:xfrm>
          <a:prstGeom prst="rect">
            <a:avLst/>
          </a:prstGeom>
          <a:noFill/>
          <a:ln>
            <a:miter lim="800000"/>
            <a:headEnd/>
            <a:tailEnd/>
          </a:ln>
          <a:extLst>
            <a:ext uri="{909E8E84-426E-40DD-AFC4-6F175D3DCCD1}">
              <a14:hiddenFill xmlns:a14="http://schemas.microsoft.com/office/drawing/2010/main">
                <a:solidFill>
                  <a:schemeClr val="bg1"/>
                </a:solidFill>
              </a14:hiddenFill>
            </a:ext>
          </a:extLst>
        </p:spPr>
        <p:txBody>
          <a:bodyPr wrap="square" numCol="1" anchor="t" anchorCtr="0" compatLnSpc="1">
            <a:prstTxWarp prst="textNoShape">
              <a:avLst/>
            </a:prstTxWarp>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r>
              <a:rPr lang="en-US" altLang="en-US" sz="3200" dirty="0" smtClean="0"/>
              <a:t>For given partially filled design document</a:t>
            </a:r>
          </a:p>
          <a:p>
            <a:pPr lvl="1"/>
            <a:r>
              <a:rPr lang="en-US" altLang="en-US" sz="2400" dirty="0" smtClean="0"/>
              <a:t>Update interface design and flow</a:t>
            </a:r>
          </a:p>
          <a:p>
            <a:pPr lvl="1"/>
            <a:r>
              <a:rPr lang="en-US" altLang="en-US" sz="2400" dirty="0" smtClean="0"/>
              <a:t>Update wrapper interface</a:t>
            </a:r>
          </a:p>
          <a:p>
            <a:pPr lvl="1"/>
            <a:r>
              <a:rPr lang="en-US" altLang="en-US" sz="2400" dirty="0" smtClean="0"/>
              <a:t>Fix the message encoding design for performance</a:t>
            </a:r>
            <a:endParaRPr lang="en-US" altLang="en-US" sz="2400" dirty="0"/>
          </a:p>
        </p:txBody>
      </p:sp>
      <p:pic>
        <p:nvPicPr>
          <p:cNvPr id="5" name="Picture 2" descr="C:\Users\gur02530\AppData\Local\Microsoft\Windows\Temporary Internet Files\Content.IE5\G6CZEX53\MP900430487[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6210" y="1908924"/>
            <a:ext cx="3810000" cy="447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0434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24"/>
          </p:nvPr>
        </p:nvSpPr>
        <p:spPr/>
        <p:txBody>
          <a:bodyPr/>
          <a:lstStyle/>
          <a:p>
            <a:r>
              <a:rPr lang="en-US" altLang="en-US" dirty="0">
                <a:latin typeface="Arial" panose="020B0604020202020204" pitchFamily="34" charset="0"/>
              </a:rPr>
              <a:t>Disclaimer</a:t>
            </a:r>
            <a:endParaRPr lang="en-US" dirty="0"/>
          </a:p>
        </p:txBody>
      </p:sp>
      <p:sp>
        <p:nvSpPr>
          <p:cNvPr id="4" name="Rectangle 3"/>
          <p:cNvSpPr txBox="1">
            <a:spLocks noChangeArrowheads="1"/>
          </p:cNvSpPr>
          <p:nvPr/>
        </p:nvSpPr>
        <p:spPr>
          <a:xfrm>
            <a:off x="990600" y="2265680"/>
            <a:ext cx="11056620" cy="2687638"/>
          </a:xfrm>
          <a:prstGeom prst="rect">
            <a:avLst/>
          </a:prstGeom>
        </p:spPr>
        <p:txBody>
          <a:bodyPr>
            <a:normAutofit/>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pPr marL="114300" lvl="1" indent="0" algn="just">
              <a:buFontTx/>
              <a:buNone/>
              <a:defRPr/>
            </a:pPr>
            <a:r>
              <a:rPr lang="en-US" sz="1600" i="1" dirty="0" smtClean="0">
                <a:latin typeface="Arial" pitchFamily="34" charset="0"/>
              </a:rPr>
              <a:t>Aricent Group makes no representations or warranties with respect to contents of these slides and the same are being provided “as is”.  The content/materials in the slides are of a general nature and are not intended to address the specific circumstances of any particular individual or entity.  The material may provide links to internet sites (for the convenience of users) over which Aricent Group has no control and for which Aricent Group  assumes no responsibility for the availability or content of these external sites.  While the attempt has been to acknowledge sources of materials wherever traceable to an individual or an institution; any materials not specifically acknowledged is purely unintentional </a:t>
            </a:r>
            <a:endParaRPr lang="en-US" sz="1600" i="1" dirty="0" smtClean="0">
              <a:latin typeface="Arial" pitchFamily="34" charset="0"/>
            </a:endParaRPr>
          </a:p>
        </p:txBody>
      </p:sp>
    </p:spTree>
    <p:extLst>
      <p:ext uri="{BB962C8B-B14F-4D97-AF65-F5344CB8AC3E}">
        <p14:creationId xmlns:p14="http://schemas.microsoft.com/office/powerpoint/2010/main" val="259109973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24"/>
          </p:nvPr>
        </p:nvSpPr>
        <p:spPr/>
        <p:txBody>
          <a:bodyPr/>
          <a:lstStyle/>
          <a:p>
            <a:r>
              <a:rPr lang="en-US" altLang="en-US" dirty="0" smtClean="0">
                <a:latin typeface="Arial" panose="020B0604020202020204" pitchFamily="34" charset="0"/>
              </a:rPr>
              <a:t>Revision History</a:t>
            </a:r>
            <a:endParaRPr lang="en-US" dirty="0"/>
          </a:p>
        </p:txBody>
      </p:sp>
      <p:graphicFrame>
        <p:nvGraphicFramePr>
          <p:cNvPr id="4" name="Group 49"/>
          <p:cNvGraphicFramePr>
            <a:graphicFrameLocks/>
          </p:cNvGraphicFramePr>
          <p:nvPr>
            <p:extLst>
              <p:ext uri="{D42A27DB-BD31-4B8C-83A1-F6EECF244321}">
                <p14:modId xmlns:p14="http://schemas.microsoft.com/office/powerpoint/2010/main" val="3690767169"/>
              </p:ext>
            </p:extLst>
          </p:nvPr>
        </p:nvGraphicFramePr>
        <p:xfrm>
          <a:off x="811530" y="2297430"/>
          <a:ext cx="8469313" cy="2108130"/>
        </p:xfrm>
        <a:graphic>
          <a:graphicData uri="http://schemas.openxmlformats.org/drawingml/2006/table">
            <a:tbl>
              <a:tblPr/>
              <a:tblGrid>
                <a:gridCol w="1297364"/>
                <a:gridCol w="1114049"/>
                <a:gridCol w="2797175"/>
                <a:gridCol w="1666875"/>
                <a:gridCol w="1593850"/>
              </a:tblGrid>
              <a:tr h="149436">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400" b="0" i="0" u="none" strike="noStrike" cap="none" normalizeH="0" baseline="0" dirty="0" smtClean="0">
                          <a:ln>
                            <a:noFill/>
                          </a:ln>
                          <a:solidFill>
                            <a:srgbClr val="000000"/>
                          </a:solidFill>
                          <a:effectLst/>
                          <a:latin typeface="Arial" pitchFamily="34" charset="0"/>
                          <a:ea typeface="ヒラギノ角ゴ Pro W3" pitchFamily="1" charset="-128"/>
                        </a:rPr>
                        <a:t>Revision no.</a:t>
                      </a:r>
                      <a:endParaRPr kumimoji="0" lang="en-US" sz="2000" b="0" i="0" u="none" strike="noStrike" cap="none" normalizeH="0" baseline="0" dirty="0" smtClean="0">
                        <a:ln>
                          <a:noFill/>
                        </a:ln>
                        <a:solidFill>
                          <a:schemeClr val="accent2"/>
                        </a:solidFill>
                        <a:effectLst/>
                        <a:latin typeface="Arial" pitchFamily="34" charset="0"/>
                      </a:endParaRPr>
                    </a:p>
                  </a:txBody>
                  <a:tcPr marT="45727" marB="45727" horzOverflow="overflow">
                    <a:lnL w="0" cap="flat" cmpd="sng" algn="ctr">
                      <a:solidFill>
                        <a:srgbClr val="7E7E7E"/>
                      </a:solidFill>
                      <a:prstDash val="solid"/>
                      <a:round/>
                      <a:headEnd type="none" w="med" len="med"/>
                      <a:tailEnd type="none" w="med" len="med"/>
                    </a:lnL>
                    <a:lnR w="0" cap="flat" cmpd="sng" algn="ctr">
                      <a:solidFill>
                        <a:srgbClr val="7E7E7E"/>
                      </a:solidFill>
                      <a:prstDash val="solid"/>
                      <a:round/>
                      <a:headEnd type="none" w="med" len="med"/>
                      <a:tailEnd type="none" w="med" len="med"/>
                    </a:lnR>
                    <a:lnT w="0" cap="flat" cmpd="sng" algn="ctr">
                      <a:solidFill>
                        <a:srgbClr val="7E7E7E"/>
                      </a:solidFill>
                      <a:prstDash val="solid"/>
                      <a:round/>
                      <a:headEnd type="none" w="med" len="med"/>
                      <a:tailEnd type="none" w="med" len="med"/>
                    </a:lnT>
                    <a:lnB w="0" cap="flat" cmpd="sng" algn="ctr">
                      <a:solidFill>
                        <a:srgbClr val="7E7E7E"/>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400" b="0" i="0" u="none" strike="noStrike" cap="none" normalizeH="0" baseline="0" smtClean="0">
                          <a:ln>
                            <a:noFill/>
                          </a:ln>
                          <a:solidFill>
                            <a:srgbClr val="000000"/>
                          </a:solidFill>
                          <a:effectLst/>
                          <a:latin typeface="Arial" pitchFamily="34" charset="0"/>
                          <a:ea typeface="ヒラギノ角ゴ Pro W3" pitchFamily="1" charset="-128"/>
                        </a:rPr>
                        <a:t>Date </a:t>
                      </a:r>
                      <a:endParaRPr kumimoji="0" lang="en-US" sz="2000" b="0" i="0" u="none" strike="noStrike" cap="none" normalizeH="0" baseline="0" smtClean="0">
                        <a:ln>
                          <a:noFill/>
                        </a:ln>
                        <a:solidFill>
                          <a:schemeClr val="accent2"/>
                        </a:solidFill>
                        <a:effectLst/>
                        <a:latin typeface="Arial" pitchFamily="34" charset="0"/>
                      </a:endParaRPr>
                    </a:p>
                  </a:txBody>
                  <a:tcPr marT="45727" marB="45727" horzOverflow="overflow">
                    <a:lnL w="0" cap="flat" cmpd="sng" algn="ctr">
                      <a:solidFill>
                        <a:srgbClr val="7E7E7E"/>
                      </a:solidFill>
                      <a:prstDash val="solid"/>
                      <a:round/>
                      <a:headEnd type="none" w="med" len="med"/>
                      <a:tailEnd type="none" w="med" len="med"/>
                    </a:lnL>
                    <a:lnR w="0" cap="flat" cmpd="sng" algn="ctr">
                      <a:solidFill>
                        <a:srgbClr val="7E7E7E"/>
                      </a:solidFill>
                      <a:prstDash val="solid"/>
                      <a:round/>
                      <a:headEnd type="none" w="med" len="med"/>
                      <a:tailEnd type="none" w="med" len="med"/>
                    </a:lnR>
                    <a:lnT w="0" cap="flat" cmpd="sng" algn="ctr">
                      <a:solidFill>
                        <a:srgbClr val="7E7E7E"/>
                      </a:solidFill>
                      <a:prstDash val="solid"/>
                      <a:round/>
                      <a:headEnd type="none" w="med" len="med"/>
                      <a:tailEnd type="none" w="med" len="med"/>
                    </a:lnT>
                    <a:lnB w="0" cap="flat" cmpd="sng" algn="ctr">
                      <a:solidFill>
                        <a:srgbClr val="7E7E7E"/>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400" b="0" i="0" u="none" strike="noStrike" cap="none" normalizeH="0" baseline="0" dirty="0" smtClean="0">
                          <a:ln>
                            <a:noFill/>
                          </a:ln>
                          <a:solidFill>
                            <a:srgbClr val="000000"/>
                          </a:solidFill>
                          <a:effectLst/>
                          <a:latin typeface="Arial" pitchFamily="34" charset="0"/>
                          <a:ea typeface="ヒラギノ角ゴ Pro W3" pitchFamily="1" charset="-128"/>
                        </a:rPr>
                        <a:t>Description of change</a:t>
                      </a:r>
                      <a:endParaRPr kumimoji="0" lang="en-US" sz="2000" b="0" i="0" u="none" strike="noStrike" cap="none" normalizeH="0" baseline="0" dirty="0" smtClean="0">
                        <a:ln>
                          <a:noFill/>
                        </a:ln>
                        <a:solidFill>
                          <a:schemeClr val="accent2"/>
                        </a:solidFill>
                        <a:effectLst/>
                        <a:latin typeface="Arial" pitchFamily="34" charset="0"/>
                      </a:endParaRPr>
                    </a:p>
                  </a:txBody>
                  <a:tcPr marT="45727" marB="45727" horzOverflow="overflow">
                    <a:lnL w="0" cap="flat" cmpd="sng" algn="ctr">
                      <a:solidFill>
                        <a:srgbClr val="7E7E7E"/>
                      </a:solidFill>
                      <a:prstDash val="solid"/>
                      <a:round/>
                      <a:headEnd type="none" w="med" len="med"/>
                      <a:tailEnd type="none" w="med" len="med"/>
                    </a:lnL>
                    <a:lnR w="0" cap="flat" cmpd="sng" algn="ctr">
                      <a:solidFill>
                        <a:srgbClr val="7E7E7E"/>
                      </a:solidFill>
                      <a:prstDash val="solid"/>
                      <a:round/>
                      <a:headEnd type="none" w="med" len="med"/>
                      <a:tailEnd type="none" w="med" len="med"/>
                    </a:lnR>
                    <a:lnT w="0" cap="flat" cmpd="sng" algn="ctr">
                      <a:solidFill>
                        <a:srgbClr val="7E7E7E"/>
                      </a:solidFill>
                      <a:prstDash val="solid"/>
                      <a:round/>
                      <a:headEnd type="none" w="med" len="med"/>
                      <a:tailEnd type="none" w="med" len="med"/>
                    </a:lnT>
                    <a:lnB w="0" cap="flat" cmpd="sng" algn="ctr">
                      <a:solidFill>
                        <a:srgbClr val="7E7E7E"/>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400" b="0" i="0" u="none" strike="noStrike" cap="none" normalizeH="0" baseline="0" dirty="0" smtClean="0">
                          <a:ln>
                            <a:noFill/>
                          </a:ln>
                          <a:solidFill>
                            <a:srgbClr val="000000"/>
                          </a:solidFill>
                          <a:effectLst/>
                          <a:latin typeface="Arial" pitchFamily="34" charset="0"/>
                          <a:ea typeface="ヒラギノ角ゴ Pro W3" pitchFamily="1" charset="-128"/>
                        </a:rPr>
                        <a:t>Author</a:t>
                      </a:r>
                      <a:endParaRPr kumimoji="0" lang="en-US" sz="2000" b="0" i="0" u="none" strike="noStrike" cap="none" normalizeH="0" baseline="0" dirty="0" smtClean="0">
                        <a:ln>
                          <a:noFill/>
                        </a:ln>
                        <a:solidFill>
                          <a:schemeClr val="accent2"/>
                        </a:solidFill>
                        <a:effectLst/>
                        <a:latin typeface="Arial" pitchFamily="34" charset="0"/>
                      </a:endParaRPr>
                    </a:p>
                  </a:txBody>
                  <a:tcPr marT="45727" marB="45727" horzOverflow="overflow">
                    <a:lnL w="0" cap="flat" cmpd="sng" algn="ctr">
                      <a:solidFill>
                        <a:srgbClr val="7E7E7E"/>
                      </a:solidFill>
                      <a:prstDash val="solid"/>
                      <a:round/>
                      <a:headEnd type="none" w="med" len="med"/>
                      <a:tailEnd type="none" w="med" len="med"/>
                    </a:lnL>
                    <a:lnR w="0" cap="flat" cmpd="sng" algn="ctr">
                      <a:solidFill>
                        <a:srgbClr val="7E7E7E"/>
                      </a:solidFill>
                      <a:prstDash val="solid"/>
                      <a:round/>
                      <a:headEnd type="none" w="med" len="med"/>
                      <a:tailEnd type="none" w="med" len="med"/>
                    </a:lnR>
                    <a:lnT w="0" cap="flat" cmpd="sng" algn="ctr">
                      <a:solidFill>
                        <a:srgbClr val="7E7E7E"/>
                      </a:solidFill>
                      <a:prstDash val="solid"/>
                      <a:round/>
                      <a:headEnd type="none" w="med" len="med"/>
                      <a:tailEnd type="none" w="med" len="med"/>
                    </a:lnT>
                    <a:lnB w="0" cap="flat" cmpd="sng" algn="ctr">
                      <a:solidFill>
                        <a:srgbClr val="7E7E7E"/>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400" b="0" i="0" u="none" strike="noStrike" cap="none" normalizeH="0" baseline="0" dirty="0" smtClean="0">
                          <a:ln>
                            <a:noFill/>
                          </a:ln>
                          <a:solidFill>
                            <a:srgbClr val="000000"/>
                          </a:solidFill>
                          <a:effectLst/>
                          <a:latin typeface="Arial" pitchFamily="34" charset="0"/>
                          <a:ea typeface="ヒラギノ角ゴ Pro W3" pitchFamily="1" charset="-128"/>
                        </a:rPr>
                        <a:t>Reviewed and Approved  By</a:t>
                      </a:r>
                      <a:endParaRPr kumimoji="0" lang="en-US" sz="2000" b="0" i="0" u="none" strike="noStrike" cap="none" normalizeH="0" baseline="0" dirty="0" smtClean="0">
                        <a:ln>
                          <a:noFill/>
                        </a:ln>
                        <a:solidFill>
                          <a:schemeClr val="accent2"/>
                        </a:solidFill>
                        <a:effectLst/>
                        <a:latin typeface="Arial" pitchFamily="34" charset="0"/>
                      </a:endParaRPr>
                    </a:p>
                  </a:txBody>
                  <a:tcPr marT="45727" marB="45727" horzOverflow="overflow">
                    <a:lnL w="0" cap="flat" cmpd="sng" algn="ctr">
                      <a:solidFill>
                        <a:srgbClr val="7E7E7E"/>
                      </a:solidFill>
                      <a:prstDash val="solid"/>
                      <a:round/>
                      <a:headEnd type="none" w="med" len="med"/>
                      <a:tailEnd type="none" w="med" len="med"/>
                    </a:lnL>
                    <a:lnR w="0" cap="flat" cmpd="sng" algn="ctr">
                      <a:solidFill>
                        <a:srgbClr val="7E7E7E"/>
                      </a:solidFill>
                      <a:prstDash val="solid"/>
                      <a:round/>
                      <a:headEnd type="none" w="med" len="med"/>
                      <a:tailEnd type="none" w="med" len="med"/>
                    </a:lnR>
                    <a:lnT w="0" cap="flat" cmpd="sng" algn="ctr">
                      <a:solidFill>
                        <a:srgbClr val="7E7E7E"/>
                      </a:solidFill>
                      <a:prstDash val="solid"/>
                      <a:round/>
                      <a:headEnd type="none" w="med" len="med"/>
                      <a:tailEnd type="none" w="med" len="med"/>
                    </a:lnT>
                    <a:lnB w="0" cap="flat" cmpd="sng" algn="ctr">
                      <a:solidFill>
                        <a:srgbClr val="7E7E7E"/>
                      </a:solidFill>
                      <a:prstDash val="solid"/>
                      <a:round/>
                      <a:headEnd type="none" w="med" len="med"/>
                      <a:tailEnd type="none" w="med" len="med"/>
                    </a:lnB>
                    <a:lnTlToBr>
                      <a:noFill/>
                    </a:lnTlToBr>
                    <a:lnBlToTr>
                      <a:noFill/>
                    </a:lnBlToTr>
                    <a:noFill/>
                  </a:tcPr>
                </a:tc>
              </a:tr>
              <a:tr h="729598">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600" b="0" i="0" u="none" strike="noStrike" kern="1200" cap="none" normalizeH="0" baseline="0" dirty="0" smtClean="0">
                          <a:ln>
                            <a:noFill/>
                          </a:ln>
                          <a:solidFill>
                            <a:schemeClr val="accent2"/>
                          </a:solidFill>
                          <a:effectLst/>
                          <a:latin typeface="Arial" pitchFamily="34" charset="0"/>
                          <a:ea typeface="+mn-ea"/>
                          <a:cs typeface="+mn-cs"/>
                        </a:rPr>
                        <a:t>0.1</a:t>
                      </a:r>
                    </a:p>
                  </a:txBody>
                  <a:tcPr marT="45727" marB="45727" horzOverflow="overflow">
                    <a:lnL w="0" cap="flat" cmpd="sng" algn="ctr">
                      <a:solidFill>
                        <a:srgbClr val="7E7E7E"/>
                      </a:solidFill>
                      <a:prstDash val="solid"/>
                      <a:round/>
                      <a:headEnd type="none" w="med" len="med"/>
                      <a:tailEnd type="none" w="med" len="med"/>
                    </a:lnL>
                    <a:lnR w="0" cap="flat" cmpd="sng" algn="ctr">
                      <a:solidFill>
                        <a:srgbClr val="7E7E7E"/>
                      </a:solidFill>
                      <a:prstDash val="solid"/>
                      <a:round/>
                      <a:headEnd type="none" w="med" len="med"/>
                      <a:tailEnd type="none" w="med" len="med"/>
                    </a:lnR>
                    <a:lnT w="0" cap="flat" cmpd="sng" algn="ctr">
                      <a:solidFill>
                        <a:srgbClr val="7E7E7E"/>
                      </a:solidFill>
                      <a:prstDash val="solid"/>
                      <a:round/>
                      <a:headEnd type="none" w="med" len="med"/>
                      <a:tailEnd type="none" w="med" len="med"/>
                    </a:lnT>
                    <a:lnB w="0" cap="flat" cmpd="sng" algn="ctr">
                      <a:solidFill>
                        <a:srgbClr val="7E7E7E"/>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600" b="0" i="0" u="none" strike="noStrike" kern="1200" cap="none" normalizeH="0" baseline="0" dirty="0" smtClean="0">
                          <a:ln>
                            <a:noFill/>
                          </a:ln>
                          <a:solidFill>
                            <a:schemeClr val="accent2"/>
                          </a:solidFill>
                          <a:effectLst/>
                          <a:latin typeface="Arial" pitchFamily="34" charset="0"/>
                          <a:ea typeface="+mn-ea"/>
                          <a:cs typeface="+mn-cs"/>
                        </a:rPr>
                        <a:t>31-dec-13</a:t>
                      </a:r>
                    </a:p>
                    <a:p>
                      <a:pPr marL="0" marR="0" lvl="0" indent="0" algn="l" defTabSz="914400" rtl="0" eaLnBrk="0" fontAlgn="t" latinLnBrk="0" hangingPunct="0">
                        <a:lnSpc>
                          <a:spcPct val="110000"/>
                        </a:lnSpc>
                        <a:spcBef>
                          <a:spcPct val="0"/>
                        </a:spcBef>
                        <a:spcAft>
                          <a:spcPts val="800"/>
                        </a:spcAft>
                        <a:buClrTx/>
                        <a:buSzTx/>
                        <a:buFontTx/>
                        <a:buNone/>
                        <a:tabLst/>
                      </a:pPr>
                      <a:endParaRPr kumimoji="0" lang="en-US" sz="1600" b="0" i="0" u="none" strike="noStrike" kern="1200" cap="none" normalizeH="0" baseline="0" dirty="0" smtClean="0">
                        <a:ln>
                          <a:noFill/>
                        </a:ln>
                        <a:solidFill>
                          <a:schemeClr val="accent2"/>
                        </a:solidFill>
                        <a:effectLst/>
                        <a:latin typeface="Arial" pitchFamily="34" charset="0"/>
                        <a:ea typeface="+mn-ea"/>
                        <a:cs typeface="+mn-cs"/>
                      </a:endParaRPr>
                    </a:p>
                  </a:txBody>
                  <a:tcPr marT="45727" marB="45727" horzOverflow="overflow">
                    <a:lnL w="0" cap="flat" cmpd="sng" algn="ctr">
                      <a:solidFill>
                        <a:srgbClr val="7E7E7E"/>
                      </a:solidFill>
                      <a:prstDash val="solid"/>
                      <a:round/>
                      <a:headEnd type="none" w="med" len="med"/>
                      <a:tailEnd type="none" w="med" len="med"/>
                    </a:lnL>
                    <a:lnR w="0" cap="flat" cmpd="sng" algn="ctr">
                      <a:solidFill>
                        <a:srgbClr val="7E7E7E"/>
                      </a:solidFill>
                      <a:prstDash val="solid"/>
                      <a:round/>
                      <a:headEnd type="none" w="med" len="med"/>
                      <a:tailEnd type="none" w="med" len="med"/>
                    </a:lnR>
                    <a:lnT w="0" cap="flat" cmpd="sng" algn="ctr">
                      <a:solidFill>
                        <a:srgbClr val="7E7E7E"/>
                      </a:solidFill>
                      <a:prstDash val="solid"/>
                      <a:round/>
                      <a:headEnd type="none" w="med" len="med"/>
                      <a:tailEnd type="none" w="med" len="med"/>
                    </a:lnT>
                    <a:lnB w="0" cap="flat" cmpd="sng" algn="ctr">
                      <a:solidFill>
                        <a:srgbClr val="7E7E7E"/>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600" b="0" i="0" u="none" strike="noStrike" kern="1200" cap="none" normalizeH="0" baseline="0" dirty="0" smtClean="0">
                          <a:ln>
                            <a:noFill/>
                          </a:ln>
                          <a:solidFill>
                            <a:schemeClr val="accent2"/>
                          </a:solidFill>
                          <a:effectLst/>
                          <a:latin typeface="Arial" pitchFamily="34" charset="0"/>
                          <a:ea typeface="+mn-ea"/>
                          <a:cs typeface="+mn-cs"/>
                        </a:rPr>
                        <a:t>Initial set</a:t>
                      </a:r>
                    </a:p>
                  </a:txBody>
                  <a:tcPr marT="45727" marB="45727" horzOverflow="overflow">
                    <a:lnL w="0" cap="flat" cmpd="sng" algn="ctr">
                      <a:solidFill>
                        <a:srgbClr val="7E7E7E"/>
                      </a:solidFill>
                      <a:prstDash val="solid"/>
                      <a:round/>
                      <a:headEnd type="none" w="med" len="med"/>
                      <a:tailEnd type="none" w="med" len="med"/>
                    </a:lnL>
                    <a:lnR w="0" cap="flat" cmpd="sng" algn="ctr">
                      <a:solidFill>
                        <a:srgbClr val="7E7E7E"/>
                      </a:solidFill>
                      <a:prstDash val="solid"/>
                      <a:round/>
                      <a:headEnd type="none" w="med" len="med"/>
                      <a:tailEnd type="none" w="med" len="med"/>
                    </a:lnR>
                    <a:lnT w="0" cap="flat" cmpd="sng" algn="ctr">
                      <a:solidFill>
                        <a:srgbClr val="7E7E7E"/>
                      </a:solidFill>
                      <a:prstDash val="solid"/>
                      <a:round/>
                      <a:headEnd type="none" w="med" len="med"/>
                      <a:tailEnd type="none" w="med" len="med"/>
                    </a:lnT>
                    <a:lnB w="0" cap="flat" cmpd="sng" algn="ctr">
                      <a:solidFill>
                        <a:srgbClr val="7E7E7E"/>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600" b="0" i="0" u="none" strike="noStrike" kern="1200" cap="none" normalizeH="0" baseline="0" dirty="0" smtClean="0">
                          <a:ln>
                            <a:noFill/>
                          </a:ln>
                          <a:solidFill>
                            <a:schemeClr val="accent2"/>
                          </a:solidFill>
                          <a:effectLst/>
                          <a:latin typeface="Arial" pitchFamily="34" charset="0"/>
                          <a:ea typeface="+mn-ea"/>
                          <a:cs typeface="+mn-cs"/>
                        </a:rPr>
                        <a:t>Shiv Kumar</a:t>
                      </a:r>
                    </a:p>
                  </a:txBody>
                  <a:tcPr marT="45727" marB="45727" horzOverflow="overflow">
                    <a:lnL w="0" cap="flat" cmpd="sng" algn="ctr">
                      <a:solidFill>
                        <a:srgbClr val="7E7E7E"/>
                      </a:solidFill>
                      <a:prstDash val="solid"/>
                      <a:round/>
                      <a:headEnd type="none" w="med" len="med"/>
                      <a:tailEnd type="none" w="med" len="med"/>
                    </a:lnL>
                    <a:lnR w="0" cap="flat" cmpd="sng" algn="ctr">
                      <a:solidFill>
                        <a:srgbClr val="7E7E7E"/>
                      </a:solidFill>
                      <a:prstDash val="solid"/>
                      <a:round/>
                      <a:headEnd type="none" w="med" len="med"/>
                      <a:tailEnd type="none" w="med" len="med"/>
                    </a:lnR>
                    <a:lnT w="0" cap="flat" cmpd="sng" algn="ctr">
                      <a:solidFill>
                        <a:srgbClr val="7E7E7E"/>
                      </a:solidFill>
                      <a:prstDash val="solid"/>
                      <a:round/>
                      <a:headEnd type="none" w="med" len="med"/>
                      <a:tailEnd type="none" w="med" len="med"/>
                    </a:lnT>
                    <a:lnB w="0" cap="flat" cmpd="sng" algn="ctr">
                      <a:solidFill>
                        <a:srgbClr val="7E7E7E"/>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endParaRPr kumimoji="0" lang="en-US" sz="1600" b="0" i="0" u="none" strike="noStrike" kern="1200" cap="none" normalizeH="0" baseline="0" dirty="0" smtClean="0">
                        <a:ln>
                          <a:noFill/>
                        </a:ln>
                        <a:solidFill>
                          <a:schemeClr val="accent2"/>
                        </a:solidFill>
                        <a:effectLst/>
                        <a:latin typeface="Arial" pitchFamily="34" charset="0"/>
                        <a:ea typeface="+mn-ea"/>
                        <a:cs typeface="+mn-cs"/>
                      </a:endParaRPr>
                    </a:p>
                  </a:txBody>
                  <a:tcPr marT="45727" marB="45727" horzOverflow="overflow">
                    <a:lnL w="0" cap="flat" cmpd="sng" algn="ctr">
                      <a:solidFill>
                        <a:srgbClr val="7E7E7E"/>
                      </a:solidFill>
                      <a:prstDash val="solid"/>
                      <a:round/>
                      <a:headEnd type="none" w="med" len="med"/>
                      <a:tailEnd type="none" w="med" len="med"/>
                    </a:lnL>
                    <a:lnR w="0" cap="flat" cmpd="sng" algn="ctr">
                      <a:solidFill>
                        <a:srgbClr val="7E7E7E"/>
                      </a:solidFill>
                      <a:prstDash val="solid"/>
                      <a:round/>
                      <a:headEnd type="none" w="med" len="med"/>
                      <a:tailEnd type="none" w="med" len="med"/>
                    </a:lnR>
                    <a:lnT w="0" cap="flat" cmpd="sng" algn="ctr">
                      <a:solidFill>
                        <a:srgbClr val="7E7E7E"/>
                      </a:solidFill>
                      <a:prstDash val="solid"/>
                      <a:round/>
                      <a:headEnd type="none" w="med" len="med"/>
                      <a:tailEnd type="none" w="med" len="med"/>
                    </a:lnT>
                    <a:lnB w="0" cap="flat" cmpd="sng" algn="ctr">
                      <a:solidFill>
                        <a:srgbClr val="7E7E7E"/>
                      </a:solidFill>
                      <a:prstDash val="solid"/>
                      <a:round/>
                      <a:headEnd type="none" w="med" len="med"/>
                      <a:tailEnd type="none" w="med" len="med"/>
                    </a:lnB>
                    <a:lnTlToBr>
                      <a:noFill/>
                    </a:lnTlToBr>
                    <a:lnBlToTr>
                      <a:noFill/>
                    </a:lnBlToTr>
                    <a:noFill/>
                  </a:tcPr>
                </a:tc>
              </a:tr>
              <a:tr h="817686">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600" b="0" i="0" u="none" strike="noStrike" cap="none" normalizeH="0" baseline="0" dirty="0" smtClean="0">
                          <a:ln>
                            <a:noFill/>
                          </a:ln>
                          <a:solidFill>
                            <a:schemeClr val="accent2"/>
                          </a:solidFill>
                          <a:effectLst/>
                          <a:latin typeface="Arial" pitchFamily="34" charset="0"/>
                        </a:rPr>
                        <a:t>0.2</a:t>
                      </a:r>
                    </a:p>
                  </a:txBody>
                  <a:tcPr marT="45727" marB="45727" horzOverflow="overflow">
                    <a:lnL w="0" cap="flat" cmpd="sng" algn="ctr">
                      <a:solidFill>
                        <a:srgbClr val="7E7E7E"/>
                      </a:solidFill>
                      <a:prstDash val="solid"/>
                      <a:round/>
                      <a:headEnd type="none" w="med" len="med"/>
                      <a:tailEnd type="none" w="med" len="med"/>
                    </a:lnL>
                    <a:lnR w="0" cap="flat" cmpd="sng" algn="ctr">
                      <a:solidFill>
                        <a:srgbClr val="7E7E7E"/>
                      </a:solidFill>
                      <a:prstDash val="solid"/>
                      <a:round/>
                      <a:headEnd type="none" w="med" len="med"/>
                      <a:tailEnd type="none" w="med" len="med"/>
                    </a:lnR>
                    <a:lnT w="0" cap="flat" cmpd="sng" algn="ctr">
                      <a:solidFill>
                        <a:srgbClr val="7E7E7E"/>
                      </a:solidFill>
                      <a:prstDash val="solid"/>
                      <a:round/>
                      <a:headEnd type="none" w="med" len="med"/>
                      <a:tailEnd type="none" w="med" len="med"/>
                    </a:lnT>
                    <a:lnB w="0" cap="flat" cmpd="sng" algn="ctr">
                      <a:solidFill>
                        <a:srgbClr val="7E7E7E"/>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600" b="0" i="0" u="none" strike="noStrike" cap="none" normalizeH="0" baseline="0" dirty="0" smtClean="0">
                          <a:ln>
                            <a:noFill/>
                          </a:ln>
                          <a:solidFill>
                            <a:schemeClr val="accent2"/>
                          </a:solidFill>
                          <a:effectLst/>
                          <a:latin typeface="Arial" pitchFamily="34" charset="0"/>
                        </a:rPr>
                        <a:t>10-Jan-13</a:t>
                      </a:r>
                    </a:p>
                  </a:txBody>
                  <a:tcPr marT="45727" marB="45727" horzOverflow="overflow">
                    <a:lnL w="0" cap="flat" cmpd="sng" algn="ctr">
                      <a:solidFill>
                        <a:srgbClr val="7E7E7E"/>
                      </a:solidFill>
                      <a:prstDash val="solid"/>
                      <a:round/>
                      <a:headEnd type="none" w="med" len="med"/>
                      <a:tailEnd type="none" w="med" len="med"/>
                    </a:lnL>
                    <a:lnR w="0" cap="flat" cmpd="sng" algn="ctr">
                      <a:solidFill>
                        <a:srgbClr val="7E7E7E"/>
                      </a:solidFill>
                      <a:prstDash val="solid"/>
                      <a:round/>
                      <a:headEnd type="none" w="med" len="med"/>
                      <a:tailEnd type="none" w="med" len="med"/>
                    </a:lnR>
                    <a:lnT w="0" cap="flat" cmpd="sng" algn="ctr">
                      <a:solidFill>
                        <a:srgbClr val="7E7E7E"/>
                      </a:solidFill>
                      <a:prstDash val="solid"/>
                      <a:round/>
                      <a:headEnd type="none" w="med" len="med"/>
                      <a:tailEnd type="none" w="med" len="med"/>
                    </a:lnT>
                    <a:lnB w="0" cap="flat" cmpd="sng" algn="ctr">
                      <a:solidFill>
                        <a:srgbClr val="7E7E7E"/>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600" b="0" i="0" u="none" strike="noStrike" cap="none" normalizeH="0" baseline="0" dirty="0" err="1" smtClean="0">
                          <a:ln>
                            <a:noFill/>
                          </a:ln>
                          <a:solidFill>
                            <a:schemeClr val="accent2"/>
                          </a:solidFill>
                          <a:effectLst/>
                          <a:latin typeface="Arial" pitchFamily="34" charset="0"/>
                        </a:rPr>
                        <a:t>Updation</a:t>
                      </a:r>
                      <a:r>
                        <a:rPr kumimoji="0" lang="en-US" sz="1600" b="0" i="0" u="none" strike="noStrike" cap="none" normalizeH="0" baseline="0" dirty="0" smtClean="0">
                          <a:ln>
                            <a:noFill/>
                          </a:ln>
                          <a:solidFill>
                            <a:schemeClr val="accent2"/>
                          </a:solidFill>
                          <a:effectLst/>
                          <a:latin typeface="Arial" pitchFamily="34" charset="0"/>
                        </a:rPr>
                        <a:t> for correcting sequence</a:t>
                      </a:r>
                    </a:p>
                  </a:txBody>
                  <a:tcPr marT="45727" marB="45727" horzOverflow="overflow">
                    <a:lnL w="0" cap="flat" cmpd="sng" algn="ctr">
                      <a:solidFill>
                        <a:srgbClr val="7E7E7E"/>
                      </a:solidFill>
                      <a:prstDash val="solid"/>
                      <a:round/>
                      <a:headEnd type="none" w="med" len="med"/>
                      <a:tailEnd type="none" w="med" len="med"/>
                    </a:lnL>
                    <a:lnR w="0" cap="flat" cmpd="sng" algn="ctr">
                      <a:solidFill>
                        <a:srgbClr val="7E7E7E"/>
                      </a:solidFill>
                      <a:prstDash val="solid"/>
                      <a:round/>
                      <a:headEnd type="none" w="med" len="med"/>
                      <a:tailEnd type="none" w="med" len="med"/>
                    </a:lnR>
                    <a:lnT w="0" cap="flat" cmpd="sng" algn="ctr">
                      <a:solidFill>
                        <a:srgbClr val="7E7E7E"/>
                      </a:solidFill>
                      <a:prstDash val="solid"/>
                      <a:round/>
                      <a:headEnd type="none" w="med" len="med"/>
                      <a:tailEnd type="none" w="med" len="med"/>
                    </a:lnT>
                    <a:lnB w="0" cap="flat" cmpd="sng" algn="ctr">
                      <a:solidFill>
                        <a:srgbClr val="7E7E7E"/>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600" b="0" i="0" u="none" strike="noStrike" cap="none" normalizeH="0" baseline="0" dirty="0" smtClean="0">
                          <a:ln>
                            <a:noFill/>
                          </a:ln>
                          <a:solidFill>
                            <a:schemeClr val="accent2"/>
                          </a:solidFill>
                          <a:effectLst/>
                          <a:latin typeface="Arial" pitchFamily="34" charset="0"/>
                        </a:rPr>
                        <a:t>Shiv</a:t>
                      </a:r>
                    </a:p>
                  </a:txBody>
                  <a:tcPr marT="45727" marB="45727" horzOverflow="overflow">
                    <a:lnL w="0" cap="flat" cmpd="sng" algn="ctr">
                      <a:solidFill>
                        <a:srgbClr val="7E7E7E"/>
                      </a:solidFill>
                      <a:prstDash val="solid"/>
                      <a:round/>
                      <a:headEnd type="none" w="med" len="med"/>
                      <a:tailEnd type="none" w="med" len="med"/>
                    </a:lnL>
                    <a:lnR w="0" cap="flat" cmpd="sng" algn="ctr">
                      <a:solidFill>
                        <a:srgbClr val="7E7E7E"/>
                      </a:solidFill>
                      <a:prstDash val="solid"/>
                      <a:round/>
                      <a:headEnd type="none" w="med" len="med"/>
                      <a:tailEnd type="none" w="med" len="med"/>
                    </a:lnR>
                    <a:lnT w="0" cap="flat" cmpd="sng" algn="ctr">
                      <a:solidFill>
                        <a:srgbClr val="7E7E7E"/>
                      </a:solidFill>
                      <a:prstDash val="solid"/>
                      <a:round/>
                      <a:headEnd type="none" w="med" len="med"/>
                      <a:tailEnd type="none" w="med" len="med"/>
                    </a:lnT>
                    <a:lnB w="0" cap="flat" cmpd="sng" algn="ctr">
                      <a:solidFill>
                        <a:srgbClr val="7E7E7E"/>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endParaRPr kumimoji="0" lang="en-US" sz="1600" b="0" i="0" u="none" strike="noStrike" cap="none" normalizeH="0" baseline="0" dirty="0" smtClean="0">
                        <a:ln>
                          <a:noFill/>
                        </a:ln>
                        <a:solidFill>
                          <a:schemeClr val="accent2"/>
                        </a:solidFill>
                        <a:effectLst/>
                        <a:latin typeface="Arial" pitchFamily="34" charset="0"/>
                      </a:endParaRPr>
                    </a:p>
                  </a:txBody>
                  <a:tcPr marT="45727" marB="45727" horzOverflow="overflow">
                    <a:lnL w="0" cap="flat" cmpd="sng" algn="ctr">
                      <a:solidFill>
                        <a:srgbClr val="7E7E7E"/>
                      </a:solidFill>
                      <a:prstDash val="solid"/>
                      <a:round/>
                      <a:headEnd type="none" w="med" len="med"/>
                      <a:tailEnd type="none" w="med" len="med"/>
                    </a:lnL>
                    <a:lnR w="0" cap="flat" cmpd="sng" algn="ctr">
                      <a:solidFill>
                        <a:srgbClr val="7E7E7E"/>
                      </a:solidFill>
                      <a:prstDash val="solid"/>
                      <a:round/>
                      <a:headEnd type="none" w="med" len="med"/>
                      <a:tailEnd type="none" w="med" len="med"/>
                    </a:lnR>
                    <a:lnT w="0" cap="flat" cmpd="sng" algn="ctr">
                      <a:solidFill>
                        <a:srgbClr val="7E7E7E"/>
                      </a:solidFill>
                      <a:prstDash val="solid"/>
                      <a:round/>
                      <a:headEnd type="none" w="med" len="med"/>
                      <a:tailEnd type="none" w="med" len="med"/>
                    </a:lnT>
                    <a:lnB w="0" cap="flat" cmpd="sng" algn="ctr">
                      <a:solidFill>
                        <a:srgbClr val="7E7E7E"/>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0293307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49971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Proficient</a:t>
            </a:r>
            <a:endParaRPr lang="en-US" dirty="0"/>
          </a:p>
        </p:txBody>
      </p:sp>
      <p:sp>
        <p:nvSpPr>
          <p:cNvPr id="3" name="Text Placeholder 2"/>
          <p:cNvSpPr>
            <a:spLocks noGrp="1"/>
          </p:cNvSpPr>
          <p:nvPr>
            <p:ph type="body" sz="quarter" idx="24"/>
          </p:nvPr>
        </p:nvSpPr>
        <p:spPr/>
        <p:txBody>
          <a:bodyPr/>
          <a:lstStyle/>
          <a:p>
            <a:r>
              <a:rPr lang="en-US" altLang="en-US" dirty="0"/>
              <a:t>OMS features</a:t>
            </a:r>
            <a:endParaRPr lang="en-US" dirty="0"/>
          </a:p>
        </p:txBody>
      </p:sp>
      <p:sp>
        <p:nvSpPr>
          <p:cNvPr id="8" name="Rectangle 7"/>
          <p:cNvSpPr/>
          <p:nvPr/>
        </p:nvSpPr>
        <p:spPr>
          <a:xfrm>
            <a:off x="1630044" y="2452430"/>
            <a:ext cx="8725535" cy="4031873"/>
          </a:xfrm>
          <a:prstGeom prst="rect">
            <a:avLst/>
          </a:prstGeom>
        </p:spPr>
        <p:txBody>
          <a:bodyPr wrap="square">
            <a:spAutoFit/>
          </a:bodyPr>
          <a:lstStyle/>
          <a:p>
            <a:pPr marL="457200" indent="-457200">
              <a:buFont typeface="Arial" panose="020B0604020202020204" pitchFamily="34" charset="0"/>
              <a:buChar char="•"/>
            </a:pPr>
            <a:r>
              <a:rPr lang="en-US" altLang="en-US" sz="2400" dirty="0">
                <a:latin typeface="Arial" panose="020B0604020202020204" pitchFamily="34" charset="0"/>
                <a:cs typeface="Arial" panose="020B0604020202020204" pitchFamily="34" charset="0"/>
              </a:rPr>
              <a:t>Multiple games</a:t>
            </a:r>
          </a:p>
          <a:p>
            <a:pPr marL="457200" indent="-457200">
              <a:buFont typeface="Arial" panose="020B0604020202020204" pitchFamily="34" charset="0"/>
              <a:buChar char="•"/>
            </a:pPr>
            <a:r>
              <a:rPr lang="en-US" altLang="en-US" sz="2400" dirty="0" err="1">
                <a:latin typeface="Arial" panose="020B0604020202020204" pitchFamily="34" charset="0"/>
                <a:cs typeface="Arial" panose="020B0604020202020204" pitchFamily="34" charset="0"/>
              </a:rPr>
              <a:t>Ascii</a:t>
            </a:r>
            <a:r>
              <a:rPr lang="en-US" altLang="en-US" sz="2400" dirty="0">
                <a:latin typeface="Arial" panose="020B0604020202020204" pitchFamily="34" charset="0"/>
                <a:cs typeface="Arial" panose="020B0604020202020204" pitchFamily="34" charset="0"/>
              </a:rPr>
              <a:t> text based games , no GUI</a:t>
            </a:r>
          </a:p>
          <a:p>
            <a:pPr marL="457200" indent="-457200">
              <a:buFont typeface="Arial" panose="020B0604020202020204" pitchFamily="34" charset="0"/>
              <a:buChar char="•"/>
            </a:pPr>
            <a:r>
              <a:rPr lang="en-US" altLang="en-US" sz="2400" dirty="0">
                <a:latin typeface="Arial" panose="020B0604020202020204" pitchFamily="34" charset="0"/>
                <a:cs typeface="Arial" panose="020B0604020202020204" pitchFamily="34" charset="0"/>
              </a:rPr>
              <a:t>Each game with 2-4 players</a:t>
            </a:r>
          </a:p>
          <a:p>
            <a:pPr marL="457200" indent="-457200">
              <a:buFont typeface="Arial" panose="020B0604020202020204" pitchFamily="34" charset="0"/>
              <a:buChar char="•"/>
            </a:pPr>
            <a:r>
              <a:rPr lang="en-US" altLang="en-US" sz="2400" dirty="0">
                <a:latin typeface="Arial" panose="020B0604020202020204" pitchFamily="34" charset="0"/>
                <a:cs typeface="Arial" panose="020B0604020202020204" pitchFamily="34" charset="0"/>
              </a:rPr>
              <a:t>Online update</a:t>
            </a:r>
          </a:p>
          <a:p>
            <a:pPr marL="457200" indent="-457200">
              <a:buFont typeface="Arial" panose="020B0604020202020204" pitchFamily="34" charset="0"/>
              <a:buChar char="•"/>
            </a:pPr>
            <a:r>
              <a:rPr lang="en-US" altLang="en-US" sz="2400" dirty="0">
                <a:latin typeface="Arial" panose="020B0604020202020204" pitchFamily="34" charset="0"/>
                <a:cs typeface="Arial" panose="020B0604020202020204" pitchFamily="34" charset="0"/>
              </a:rPr>
              <a:t>New user connects to Game Server and registers</a:t>
            </a:r>
          </a:p>
          <a:p>
            <a:pPr marL="1105089" lvl="1" indent="-457200">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This port can also be used to drop from game or start afresh</a:t>
            </a:r>
          </a:p>
          <a:p>
            <a:pPr indent="-457200">
              <a:buFont typeface="Arial" panose="020B0604020202020204" pitchFamily="34" charset="0"/>
              <a:buChar char="•"/>
            </a:pPr>
            <a:r>
              <a:rPr lang="en-US" altLang="en-US" sz="2400" dirty="0">
                <a:latin typeface="Arial" panose="020B0604020202020204" pitchFamily="34" charset="0"/>
                <a:cs typeface="Arial" panose="020B0604020202020204" pitchFamily="34" charset="0"/>
              </a:rPr>
              <a:t>New user can choose between 2 and 4 player games</a:t>
            </a:r>
          </a:p>
          <a:p>
            <a:pPr lvl="2" indent="-457200">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If enough awaiting users are available, new game launched</a:t>
            </a:r>
          </a:p>
          <a:p>
            <a:pPr lvl="2" indent="-457200">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Else user is asked to wait in a queue</a:t>
            </a:r>
          </a:p>
          <a:p>
            <a:pPr marL="457200" indent="-457200">
              <a:buFont typeface="Arial" panose="020B0604020202020204" pitchFamily="34" charset="0"/>
              <a:buChar char="•"/>
            </a:pPr>
            <a:r>
              <a:rPr lang="en-US" altLang="en-US" sz="2400" dirty="0">
                <a:latin typeface="Arial" panose="020B0604020202020204" pitchFamily="34" charset="0"/>
                <a:cs typeface="Arial" panose="020B0604020202020204" pitchFamily="34" charset="0"/>
              </a:rPr>
              <a:t>In the game, response needs to be given in 30 seconds else points deducted</a:t>
            </a:r>
          </a:p>
        </p:txBody>
      </p:sp>
    </p:spTree>
    <p:extLst>
      <p:ext uri="{BB962C8B-B14F-4D97-AF65-F5344CB8AC3E}">
        <p14:creationId xmlns:p14="http://schemas.microsoft.com/office/powerpoint/2010/main" val="5512427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Proficient</a:t>
            </a:r>
            <a:endParaRPr lang="en-US" dirty="0"/>
          </a:p>
        </p:txBody>
      </p:sp>
      <p:sp>
        <p:nvSpPr>
          <p:cNvPr id="3" name="Text Placeholder 2"/>
          <p:cNvSpPr>
            <a:spLocks noGrp="1"/>
          </p:cNvSpPr>
          <p:nvPr>
            <p:ph type="body" sz="quarter" idx="24"/>
          </p:nvPr>
        </p:nvSpPr>
        <p:spPr/>
        <p:txBody>
          <a:bodyPr/>
          <a:lstStyle/>
          <a:p>
            <a:r>
              <a:rPr lang="en-US" altLang="en-US" dirty="0"/>
              <a:t>Main components of Server</a:t>
            </a:r>
            <a:endParaRPr lang="en-US" dirty="0"/>
          </a:p>
        </p:txBody>
      </p:sp>
      <p:sp>
        <p:nvSpPr>
          <p:cNvPr id="17" name="Rectangle 16"/>
          <p:cNvSpPr/>
          <p:nvPr/>
        </p:nvSpPr>
        <p:spPr>
          <a:xfrm>
            <a:off x="3375660" y="5749290"/>
            <a:ext cx="2733675" cy="9906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b="1" dirty="0"/>
              <a:t>Network Layer</a:t>
            </a:r>
          </a:p>
        </p:txBody>
      </p:sp>
      <p:sp>
        <p:nvSpPr>
          <p:cNvPr id="18" name="Rectangle 17"/>
          <p:cNvSpPr/>
          <p:nvPr/>
        </p:nvSpPr>
        <p:spPr>
          <a:xfrm>
            <a:off x="3528060" y="2901315"/>
            <a:ext cx="1219200" cy="10953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b="1" dirty="0"/>
              <a:t>User Manager</a:t>
            </a:r>
          </a:p>
        </p:txBody>
      </p:sp>
      <p:sp>
        <p:nvSpPr>
          <p:cNvPr id="19" name="Rectangle 18"/>
          <p:cNvSpPr/>
          <p:nvPr/>
        </p:nvSpPr>
        <p:spPr>
          <a:xfrm>
            <a:off x="5509260" y="2901315"/>
            <a:ext cx="1295400" cy="1066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b="1" dirty="0"/>
              <a:t>Game Manager</a:t>
            </a:r>
          </a:p>
        </p:txBody>
      </p:sp>
      <p:cxnSp>
        <p:nvCxnSpPr>
          <p:cNvPr id="20" name="Straight Arrow Connector 19"/>
          <p:cNvCxnSpPr/>
          <p:nvPr/>
        </p:nvCxnSpPr>
        <p:spPr>
          <a:xfrm flipV="1">
            <a:off x="4061460" y="4072890"/>
            <a:ext cx="0" cy="1698625"/>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366260" y="4149090"/>
            <a:ext cx="0" cy="1622425"/>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22" name="TextBox 11"/>
          <p:cNvSpPr txBox="1">
            <a:spLocks noChangeArrowheads="1"/>
          </p:cNvSpPr>
          <p:nvPr/>
        </p:nvSpPr>
        <p:spPr bwMode="auto">
          <a:xfrm>
            <a:off x="4671060" y="3053715"/>
            <a:ext cx="990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algn="ctr" eaLnBrk="1" hangingPunct="1"/>
            <a:r>
              <a:rPr lang="en-US" altLang="en-US" b="1">
                <a:solidFill>
                  <a:schemeClr val="accent2"/>
                </a:solidFill>
              </a:rPr>
              <a:t>User list</a:t>
            </a:r>
          </a:p>
        </p:txBody>
      </p:sp>
      <p:sp>
        <p:nvSpPr>
          <p:cNvPr id="23" name="TextBox 12"/>
          <p:cNvSpPr txBox="1">
            <a:spLocks noChangeArrowheads="1"/>
          </p:cNvSpPr>
          <p:nvPr/>
        </p:nvSpPr>
        <p:spPr bwMode="auto">
          <a:xfrm>
            <a:off x="4975860" y="4987290"/>
            <a:ext cx="838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algn="ctr" eaLnBrk="1" hangingPunct="1"/>
            <a:r>
              <a:rPr lang="en-US" altLang="en-US" b="1">
                <a:solidFill>
                  <a:schemeClr val="accent2"/>
                </a:solidFill>
              </a:rPr>
              <a:t>Player inputs</a:t>
            </a:r>
          </a:p>
        </p:txBody>
      </p:sp>
      <p:sp>
        <p:nvSpPr>
          <p:cNvPr id="24" name="TextBox 13"/>
          <p:cNvSpPr txBox="1">
            <a:spLocks noChangeArrowheads="1"/>
          </p:cNvSpPr>
          <p:nvPr/>
        </p:nvSpPr>
        <p:spPr bwMode="auto">
          <a:xfrm>
            <a:off x="2842260" y="4987290"/>
            <a:ext cx="12096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algn="ctr" eaLnBrk="1" hangingPunct="1"/>
            <a:r>
              <a:rPr lang="en-US" altLang="en-US" b="1">
                <a:solidFill>
                  <a:schemeClr val="accent2"/>
                </a:solidFill>
              </a:rPr>
              <a:t>Connection management inputs</a:t>
            </a:r>
          </a:p>
        </p:txBody>
      </p:sp>
      <p:cxnSp>
        <p:nvCxnSpPr>
          <p:cNvPr id="25" name="Straight Arrow Connector 24"/>
          <p:cNvCxnSpPr/>
          <p:nvPr/>
        </p:nvCxnSpPr>
        <p:spPr>
          <a:xfrm>
            <a:off x="4748848" y="3441065"/>
            <a:ext cx="755650" cy="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26" name="TextBox 17"/>
          <p:cNvSpPr txBox="1">
            <a:spLocks noChangeArrowheads="1"/>
          </p:cNvSpPr>
          <p:nvPr/>
        </p:nvSpPr>
        <p:spPr bwMode="auto">
          <a:xfrm>
            <a:off x="6118860" y="6282690"/>
            <a:ext cx="1209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algn="ctr" eaLnBrk="1" hangingPunct="1"/>
            <a:r>
              <a:rPr lang="en-US" altLang="en-US" b="1">
                <a:solidFill>
                  <a:schemeClr val="accent2"/>
                </a:solidFill>
              </a:rPr>
              <a:t>Connectivity messages</a:t>
            </a:r>
          </a:p>
        </p:txBody>
      </p:sp>
      <p:sp>
        <p:nvSpPr>
          <p:cNvPr id="27" name="Rectangle 26"/>
          <p:cNvSpPr/>
          <p:nvPr/>
        </p:nvSpPr>
        <p:spPr>
          <a:xfrm>
            <a:off x="8328660" y="5749290"/>
            <a:ext cx="1295400" cy="9429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b="1" dirty="0"/>
              <a:t>Player n</a:t>
            </a:r>
          </a:p>
        </p:txBody>
      </p:sp>
      <p:cxnSp>
        <p:nvCxnSpPr>
          <p:cNvPr id="28" name="Straight Arrow Connector 27"/>
          <p:cNvCxnSpPr/>
          <p:nvPr/>
        </p:nvCxnSpPr>
        <p:spPr>
          <a:xfrm flipV="1">
            <a:off x="5737860" y="3996690"/>
            <a:ext cx="0" cy="175260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6042660" y="4072890"/>
            <a:ext cx="0" cy="1622425"/>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0" name="TextBox 24"/>
          <p:cNvSpPr txBox="1">
            <a:spLocks noChangeArrowheads="1"/>
          </p:cNvSpPr>
          <p:nvPr/>
        </p:nvSpPr>
        <p:spPr bwMode="auto">
          <a:xfrm>
            <a:off x="5966460" y="4377690"/>
            <a:ext cx="11430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algn="ctr" eaLnBrk="1" hangingPunct="1"/>
            <a:r>
              <a:rPr lang="en-US" altLang="en-US" b="1">
                <a:solidFill>
                  <a:schemeClr val="accent2"/>
                </a:solidFill>
              </a:rPr>
              <a:t>Game view/Game control messages</a:t>
            </a:r>
          </a:p>
        </p:txBody>
      </p:sp>
      <p:sp>
        <p:nvSpPr>
          <p:cNvPr id="32" name="TextBox 25"/>
          <p:cNvSpPr txBox="1">
            <a:spLocks noChangeArrowheads="1"/>
          </p:cNvSpPr>
          <p:nvPr/>
        </p:nvSpPr>
        <p:spPr bwMode="auto">
          <a:xfrm>
            <a:off x="4366260" y="4377690"/>
            <a:ext cx="9144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algn="ctr" eaLnBrk="1" hangingPunct="1"/>
            <a:r>
              <a:rPr lang="en-US" altLang="en-US" b="1">
                <a:solidFill>
                  <a:schemeClr val="accent2"/>
                </a:solidFill>
              </a:rPr>
              <a:t>Connection mgt response</a:t>
            </a:r>
          </a:p>
        </p:txBody>
      </p:sp>
      <p:sp>
        <p:nvSpPr>
          <p:cNvPr id="33" name="TextBox 26"/>
          <p:cNvSpPr txBox="1">
            <a:spLocks noChangeArrowheads="1"/>
          </p:cNvSpPr>
          <p:nvPr/>
        </p:nvSpPr>
        <p:spPr bwMode="auto">
          <a:xfrm>
            <a:off x="6271260" y="5895340"/>
            <a:ext cx="1209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algn="ctr" eaLnBrk="1" hangingPunct="1"/>
            <a:r>
              <a:rPr lang="en-US" altLang="en-US" b="1">
                <a:solidFill>
                  <a:schemeClr val="accent2"/>
                </a:solidFill>
              </a:rPr>
              <a:t>Game messages </a:t>
            </a:r>
          </a:p>
        </p:txBody>
      </p:sp>
      <p:cxnSp>
        <p:nvCxnSpPr>
          <p:cNvPr id="34" name="Straight Arrow Connector 33"/>
          <p:cNvCxnSpPr/>
          <p:nvPr/>
        </p:nvCxnSpPr>
        <p:spPr>
          <a:xfrm flipV="1">
            <a:off x="6109335" y="6162040"/>
            <a:ext cx="2195513" cy="0"/>
          </a:xfrm>
          <a:prstGeom prst="straightConnector1">
            <a:avLst/>
          </a:prstGeom>
          <a:ln w="38100">
            <a:solidFill>
              <a:schemeClr val="accent2"/>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118860" y="6587490"/>
            <a:ext cx="2133600" cy="0"/>
          </a:xfrm>
          <a:prstGeom prst="straightConnector1">
            <a:avLst/>
          </a:prstGeom>
          <a:ln w="38100">
            <a:solidFill>
              <a:schemeClr val="accent2"/>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4747260" y="3739515"/>
            <a:ext cx="754063" cy="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7" name="TextBox 32"/>
          <p:cNvSpPr txBox="1">
            <a:spLocks noChangeArrowheads="1"/>
          </p:cNvSpPr>
          <p:nvPr/>
        </p:nvSpPr>
        <p:spPr bwMode="auto">
          <a:xfrm>
            <a:off x="4594860" y="3777615"/>
            <a:ext cx="99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algn="ctr" eaLnBrk="1" hangingPunct="1"/>
            <a:r>
              <a:rPr lang="en-US" altLang="en-US" b="1">
                <a:solidFill>
                  <a:schemeClr val="accent2"/>
                </a:solidFill>
              </a:rPr>
              <a:t>Game updates</a:t>
            </a:r>
          </a:p>
        </p:txBody>
      </p:sp>
    </p:spTree>
    <p:extLst>
      <p:ext uri="{BB962C8B-B14F-4D97-AF65-F5344CB8AC3E}">
        <p14:creationId xmlns:p14="http://schemas.microsoft.com/office/powerpoint/2010/main" val="39115099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Proficient</a:t>
            </a:r>
            <a:endParaRPr lang="en-US" dirty="0"/>
          </a:p>
        </p:txBody>
      </p:sp>
      <p:sp>
        <p:nvSpPr>
          <p:cNvPr id="3" name="Text Placeholder 2"/>
          <p:cNvSpPr>
            <a:spLocks noGrp="1"/>
          </p:cNvSpPr>
          <p:nvPr>
            <p:ph type="body" sz="quarter" idx="24"/>
          </p:nvPr>
        </p:nvSpPr>
        <p:spPr/>
        <p:txBody>
          <a:bodyPr/>
          <a:lstStyle/>
          <a:p>
            <a:r>
              <a:rPr lang="en-US" altLang="en-US" dirty="0"/>
              <a:t>User Manager</a:t>
            </a:r>
            <a:endParaRPr lang="en-US" dirty="0"/>
          </a:p>
        </p:txBody>
      </p:sp>
      <p:sp>
        <p:nvSpPr>
          <p:cNvPr id="8" name="Content Placeholder 1"/>
          <p:cNvSpPr txBox="1">
            <a:spLocks/>
          </p:cNvSpPr>
          <p:nvPr/>
        </p:nvSpPr>
        <p:spPr bwMode="auto">
          <a:xfrm>
            <a:off x="712470" y="2530158"/>
            <a:ext cx="10283190" cy="773112"/>
          </a:xfrm>
          <a:prstGeom prst="rect">
            <a:avLst/>
          </a:prstGeo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bg1"/>
                </a:solidFill>
                <a:miter lim="800000"/>
                <a:headEnd/>
                <a:tailEnd/>
              </a14:hiddenLine>
            </a:ext>
          </a:extLst>
        </p:spPr>
        <p:txBody>
          <a:bodyPr wrap="square" numCol="1" anchor="t" anchorCtr="0" compatLnSpc="1">
            <a:prstTxWarp prst="textNoShape">
              <a:avLst/>
            </a:prstTxWarp>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r>
              <a:rPr lang="en-US" altLang="en-US" sz="2800" dirty="0" smtClean="0"/>
              <a:t>What can be the main functionalities of the User Manager</a:t>
            </a:r>
            <a:endParaRPr lang="en-US" altLang="en-US" sz="2800" dirty="0" smtClean="0"/>
          </a:p>
        </p:txBody>
      </p:sp>
      <p:sp>
        <p:nvSpPr>
          <p:cNvPr id="9" name="Content Placeholder 1"/>
          <p:cNvSpPr txBox="1">
            <a:spLocks/>
          </p:cNvSpPr>
          <p:nvPr/>
        </p:nvSpPr>
        <p:spPr bwMode="auto">
          <a:xfrm>
            <a:off x="709295" y="3303270"/>
            <a:ext cx="9620250" cy="1600200"/>
          </a:xfrm>
          <a:prstGeom prst="rect">
            <a:avLst/>
          </a:prstGeom>
          <a:solidFill>
            <a:schemeClr val="bg1"/>
          </a:solidFill>
          <a:ln w="25400" algn="ctr">
            <a:solidFill>
              <a:schemeClr val="bg1"/>
            </a:solidFill>
            <a:miter lim="800000"/>
            <a:headEnd/>
            <a:tailEnd/>
          </a:ln>
        </p:spPr>
        <p:txBody>
          <a:bodyPr/>
          <a:lstStyle>
            <a:lvl1pPr marL="342900" indent="-342900" eaLnBrk="0" hangingPunct="0">
              <a:defRPr sz="1400">
                <a:solidFill>
                  <a:srgbClr val="FFFFCC"/>
                </a:solidFill>
                <a:latin typeface="Times New Roman" panose="02020603050405020304" pitchFamily="18" charset="0"/>
              </a:defRPr>
            </a:lvl1pPr>
            <a:lvl2pPr marL="800100" indent="-34290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lvl="1" eaLnBrk="1" hangingPunct="1">
              <a:lnSpc>
                <a:spcPct val="150000"/>
              </a:lnSpc>
              <a:spcBef>
                <a:spcPct val="20000"/>
              </a:spcBef>
              <a:buSzPct val="70000"/>
              <a:buFont typeface="Wingdings" panose="05000000000000000000" pitchFamily="2" charset="2"/>
              <a:buChar char="q"/>
            </a:pPr>
            <a:r>
              <a:rPr lang="en-US" altLang="en-US" sz="2400" dirty="0">
                <a:solidFill>
                  <a:schemeClr val="tx1"/>
                </a:solidFill>
                <a:latin typeface="Segoe UI" panose="020B0502040204020203" pitchFamily="34" charset="0"/>
                <a:cs typeface="Segoe UI" panose="020B0502040204020203" pitchFamily="34" charset="0"/>
              </a:rPr>
              <a:t>Managing new user requests and wait queue</a:t>
            </a:r>
          </a:p>
          <a:p>
            <a:pPr lvl="1" eaLnBrk="1" hangingPunct="1">
              <a:lnSpc>
                <a:spcPct val="150000"/>
              </a:lnSpc>
              <a:spcBef>
                <a:spcPct val="20000"/>
              </a:spcBef>
              <a:buSzPct val="70000"/>
              <a:buFont typeface="Wingdings" panose="05000000000000000000" pitchFamily="2" charset="2"/>
              <a:buChar char="q"/>
            </a:pPr>
            <a:r>
              <a:rPr lang="en-US" altLang="en-US" sz="2400" dirty="0">
                <a:solidFill>
                  <a:schemeClr val="tx1"/>
                </a:solidFill>
                <a:latin typeface="Segoe UI" panose="020B0502040204020203" pitchFamily="34" charset="0"/>
                <a:cs typeface="Segoe UI" panose="020B0502040204020203" pitchFamily="34" charset="0"/>
              </a:rPr>
              <a:t>Manage status of existing users</a:t>
            </a:r>
          </a:p>
          <a:p>
            <a:pPr lvl="1" eaLnBrk="1" hangingPunct="1">
              <a:lnSpc>
                <a:spcPct val="150000"/>
              </a:lnSpc>
              <a:spcBef>
                <a:spcPct val="20000"/>
              </a:spcBef>
              <a:buSzPct val="70000"/>
              <a:buFont typeface="Wingdings" panose="05000000000000000000" pitchFamily="2" charset="2"/>
              <a:buChar char="q"/>
            </a:pPr>
            <a:r>
              <a:rPr lang="en-US" altLang="en-US" sz="2400" dirty="0">
                <a:solidFill>
                  <a:schemeClr val="tx1"/>
                </a:solidFill>
                <a:latin typeface="Segoe UI" panose="020B0502040204020203" pitchFamily="34" charset="0"/>
                <a:cs typeface="Segoe UI" panose="020B0502040204020203" pitchFamily="34" charset="0"/>
              </a:rPr>
              <a:t>Launch game </a:t>
            </a:r>
          </a:p>
          <a:p>
            <a:pPr lvl="1" eaLnBrk="1" hangingPunct="1">
              <a:lnSpc>
                <a:spcPct val="150000"/>
              </a:lnSpc>
              <a:spcBef>
                <a:spcPct val="20000"/>
              </a:spcBef>
              <a:buSzPct val="70000"/>
              <a:buFont typeface="Wingdings" panose="05000000000000000000" pitchFamily="2" charset="2"/>
              <a:buChar char="q"/>
            </a:pPr>
            <a:endParaRPr lang="en-US" altLang="en-US" sz="1800" dirty="0">
              <a:solidFill>
                <a:schemeClr val="tx1"/>
              </a:solidFill>
              <a:latin typeface="Segoe UI" panose="020B0502040204020203" pitchFamily="34" charset="0"/>
              <a:cs typeface="Segoe UI" panose="020B0502040204020203" pitchFamily="34" charset="0"/>
            </a:endParaRPr>
          </a:p>
        </p:txBody>
      </p:sp>
      <p:sp>
        <p:nvSpPr>
          <p:cNvPr id="10" name="Content Placeholder 1"/>
          <p:cNvSpPr txBox="1">
            <a:spLocks/>
          </p:cNvSpPr>
          <p:nvPr/>
        </p:nvSpPr>
        <p:spPr bwMode="auto">
          <a:xfrm>
            <a:off x="709295" y="5120958"/>
            <a:ext cx="9620250" cy="773112"/>
          </a:xfrm>
          <a:prstGeom prst="rect">
            <a:avLst/>
          </a:prstGeom>
          <a:solidFill>
            <a:schemeClr val="bg1"/>
          </a:solidFill>
          <a:ln w="25400" algn="ctr">
            <a:solidFill>
              <a:schemeClr val="bg1"/>
            </a:solidFill>
            <a:miter lim="800000"/>
            <a:headEnd/>
            <a:tailEnd/>
          </a:ln>
        </p:spPr>
        <p:txBody>
          <a:bodyPr/>
          <a:lstStyle>
            <a:lvl1pPr marL="342900" indent="-342900"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eaLnBrk="1" hangingPunct="1">
              <a:lnSpc>
                <a:spcPct val="150000"/>
              </a:lnSpc>
              <a:spcBef>
                <a:spcPct val="20000"/>
              </a:spcBef>
              <a:buSzPct val="70000"/>
              <a:buFont typeface="Wingdings" panose="05000000000000000000" pitchFamily="2" charset="2"/>
              <a:buChar char="q"/>
            </a:pPr>
            <a:r>
              <a:rPr lang="en-US" altLang="en-US" sz="2800" dirty="0">
                <a:solidFill>
                  <a:schemeClr val="tx1"/>
                </a:solidFill>
                <a:latin typeface="+mn-lt"/>
              </a:rPr>
              <a:t>Lets analyze each point</a:t>
            </a:r>
          </a:p>
        </p:txBody>
      </p:sp>
    </p:spTree>
    <p:extLst>
      <p:ext uri="{BB962C8B-B14F-4D97-AF65-F5344CB8AC3E}">
        <p14:creationId xmlns:p14="http://schemas.microsoft.com/office/powerpoint/2010/main" val="34221075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Proficient</a:t>
            </a:r>
            <a:endParaRPr lang="en-US" dirty="0"/>
          </a:p>
        </p:txBody>
      </p:sp>
      <p:sp>
        <p:nvSpPr>
          <p:cNvPr id="3" name="Text Placeholder 2"/>
          <p:cNvSpPr>
            <a:spLocks noGrp="1"/>
          </p:cNvSpPr>
          <p:nvPr>
            <p:ph type="body" sz="quarter" idx="24"/>
          </p:nvPr>
        </p:nvSpPr>
        <p:spPr/>
        <p:txBody>
          <a:bodyPr/>
          <a:lstStyle/>
          <a:p>
            <a:r>
              <a:rPr lang="en-US" altLang="en-US" dirty="0"/>
              <a:t>User Manager</a:t>
            </a:r>
            <a:endParaRPr lang="en-US" dirty="0"/>
          </a:p>
        </p:txBody>
      </p:sp>
      <p:sp>
        <p:nvSpPr>
          <p:cNvPr id="9" name="Content Placeholder 1"/>
          <p:cNvSpPr txBox="1">
            <a:spLocks/>
          </p:cNvSpPr>
          <p:nvPr/>
        </p:nvSpPr>
        <p:spPr bwMode="auto">
          <a:xfrm>
            <a:off x="849630" y="2731769"/>
            <a:ext cx="6264895" cy="1916112"/>
          </a:xfrm>
          <a:prstGeom prst="rect">
            <a:avLst/>
          </a:prstGeo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bg1"/>
                </a:solidFill>
                <a:miter lim="800000"/>
                <a:headEnd/>
                <a:tailEnd/>
              </a14:hiddenLine>
            </a:ext>
          </a:extLst>
        </p:spPr>
        <p:txBody>
          <a:bodyPr wrap="square" numCol="1" anchor="t" anchorCtr="0" compatLnSpc="1">
            <a:prstTxWarp prst="textNoShape">
              <a:avLst/>
            </a:prstTxWarp>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r>
              <a:rPr lang="en-US" altLang="en-US" sz="2800" dirty="0" smtClean="0"/>
              <a:t>Managing user requests</a:t>
            </a:r>
          </a:p>
          <a:p>
            <a:pPr lvl="1"/>
            <a:r>
              <a:rPr lang="en-US" altLang="en-US" sz="2800" dirty="0" smtClean="0"/>
              <a:t>How will the new users reach out to Game server?</a:t>
            </a:r>
          </a:p>
          <a:p>
            <a:pPr lvl="1"/>
            <a:endParaRPr lang="en-US" altLang="en-US" dirty="0" smtClean="0"/>
          </a:p>
          <a:p>
            <a:pPr lvl="1"/>
            <a:endParaRPr lang="en-US" altLang="en-US" dirty="0" smtClean="0"/>
          </a:p>
        </p:txBody>
      </p:sp>
      <p:sp>
        <p:nvSpPr>
          <p:cNvPr id="10" name="Content Placeholder 1"/>
          <p:cNvSpPr txBox="1">
            <a:spLocks/>
          </p:cNvSpPr>
          <p:nvPr/>
        </p:nvSpPr>
        <p:spPr>
          <a:xfrm>
            <a:off x="922655" y="4712969"/>
            <a:ext cx="10591800" cy="1916112"/>
          </a:xfrm>
          <a:prstGeom prst="rect">
            <a:avLst/>
          </a:prstGeom>
          <a:solidFill>
            <a:schemeClr val="lt1"/>
          </a:solidFill>
          <a:ln w="25400" cap="flat" cmpd="sng" algn="ctr">
            <a:solidFill>
              <a:schemeClr val="bg1"/>
            </a:solidFill>
            <a:prstDash val="solid"/>
          </a:ln>
          <a:effectLst/>
        </p:spPr>
        <p:txBody>
          <a:bodyPr>
            <a:normAutofit fontScale="47500" lnSpcReduction="20000"/>
          </a:bodyPr>
          <a:lstStyle/>
          <a:p>
            <a:pPr marL="342900" indent="-342900" fontAlgn="auto">
              <a:lnSpc>
                <a:spcPct val="150000"/>
              </a:lnSpc>
              <a:spcBef>
                <a:spcPct val="20000"/>
              </a:spcBef>
              <a:spcAft>
                <a:spcPts val="0"/>
              </a:spcAft>
              <a:buSzPct val="70000"/>
              <a:buFont typeface="Wingdings" pitchFamily="2" charset="2"/>
              <a:buChar char="q"/>
              <a:defRPr/>
            </a:pPr>
            <a:r>
              <a:rPr lang="en-US" sz="3800" dirty="0">
                <a:solidFill>
                  <a:schemeClr val="tx1"/>
                </a:solidFill>
                <a:latin typeface="Segoe UI" pitchFamily="34" charset="0"/>
                <a:ea typeface="Segoe UI" pitchFamily="34" charset="0"/>
                <a:cs typeface="Segoe UI" pitchFamily="34" charset="0"/>
              </a:rPr>
              <a:t>Need for a well known port</a:t>
            </a:r>
          </a:p>
          <a:p>
            <a:pPr marL="285750" indent="-285750" fontAlgn="auto">
              <a:lnSpc>
                <a:spcPct val="150000"/>
              </a:lnSpc>
              <a:spcBef>
                <a:spcPct val="20000"/>
              </a:spcBef>
              <a:spcAft>
                <a:spcPts val="0"/>
              </a:spcAft>
              <a:buSzPct val="70000"/>
              <a:buFont typeface="Wingdings" pitchFamily="2" charset="2"/>
              <a:buChar char="q"/>
              <a:defRPr/>
            </a:pPr>
            <a:r>
              <a:rPr lang="en-US" sz="3800" dirty="0">
                <a:solidFill>
                  <a:schemeClr val="tx1"/>
                </a:solidFill>
                <a:latin typeface="Segoe UI" pitchFamily="34" charset="0"/>
                <a:ea typeface="Segoe UI" pitchFamily="34" charset="0"/>
                <a:cs typeface="Segoe UI" pitchFamily="34" charset="0"/>
              </a:rPr>
              <a:t>Need to define a message format</a:t>
            </a:r>
          </a:p>
          <a:p>
            <a:pPr marL="285750" indent="-285750" fontAlgn="auto">
              <a:lnSpc>
                <a:spcPct val="150000"/>
              </a:lnSpc>
              <a:spcBef>
                <a:spcPct val="20000"/>
              </a:spcBef>
              <a:spcAft>
                <a:spcPts val="0"/>
              </a:spcAft>
              <a:buSzPct val="70000"/>
              <a:buFont typeface="Wingdings" pitchFamily="2" charset="2"/>
              <a:buChar char="q"/>
              <a:defRPr/>
            </a:pPr>
            <a:r>
              <a:rPr lang="en-US" sz="3800" dirty="0">
                <a:solidFill>
                  <a:schemeClr val="tx1"/>
                </a:solidFill>
                <a:latin typeface="Segoe UI" pitchFamily="34" charset="0"/>
                <a:ea typeface="Segoe UI" pitchFamily="34" charset="0"/>
                <a:cs typeface="Segoe UI" pitchFamily="34" charset="0"/>
              </a:rPr>
              <a:t>Interface between Network Manager and User Manager </a:t>
            </a:r>
          </a:p>
          <a:p>
            <a:pPr marL="742950" lvl="1" indent="-285750" fontAlgn="auto">
              <a:lnSpc>
                <a:spcPct val="150000"/>
              </a:lnSpc>
              <a:spcBef>
                <a:spcPct val="20000"/>
              </a:spcBef>
              <a:spcAft>
                <a:spcPts val="0"/>
              </a:spcAft>
              <a:buSzPct val="70000"/>
              <a:buFont typeface="Wingdings" pitchFamily="2" charset="2"/>
              <a:buChar char="q"/>
              <a:defRPr/>
            </a:pPr>
            <a:r>
              <a:rPr lang="en-US" sz="3600" dirty="0">
                <a:solidFill>
                  <a:schemeClr val="tx1"/>
                </a:solidFill>
                <a:latin typeface="Segoe UI" pitchFamily="34" charset="0"/>
                <a:ea typeface="Segoe UI" pitchFamily="34" charset="0"/>
                <a:cs typeface="Segoe UI" pitchFamily="34" charset="0"/>
              </a:rPr>
              <a:t>Queue? UDP? </a:t>
            </a:r>
          </a:p>
          <a:p>
            <a:pPr marL="742950" lvl="1" indent="-285750" fontAlgn="auto">
              <a:lnSpc>
                <a:spcPct val="150000"/>
              </a:lnSpc>
              <a:spcBef>
                <a:spcPct val="20000"/>
              </a:spcBef>
              <a:spcAft>
                <a:spcPts val="0"/>
              </a:spcAft>
              <a:buSzPct val="70000"/>
              <a:buFont typeface="Wingdings" pitchFamily="2" charset="2"/>
              <a:buChar char="q"/>
              <a:defRPr/>
            </a:pPr>
            <a:endParaRPr lang="en-US" sz="1800" dirty="0">
              <a:solidFill>
                <a:schemeClr val="tx1"/>
              </a:solidFill>
              <a:latin typeface="Segoe UI" pitchFamily="34" charset="0"/>
              <a:ea typeface="Segoe UI" pitchFamily="34" charset="0"/>
              <a:cs typeface="Segoe UI" pitchFamily="34" charset="0"/>
            </a:endParaRPr>
          </a:p>
          <a:p>
            <a:pPr marL="742950" lvl="1" indent="-285750" fontAlgn="auto">
              <a:lnSpc>
                <a:spcPct val="150000"/>
              </a:lnSpc>
              <a:spcBef>
                <a:spcPct val="20000"/>
              </a:spcBef>
              <a:spcAft>
                <a:spcPts val="0"/>
              </a:spcAft>
              <a:buSzPct val="70000"/>
              <a:buFont typeface="Wingdings" pitchFamily="2" charset="2"/>
              <a:buChar char="q"/>
              <a:defRPr/>
            </a:pPr>
            <a:endParaRPr lang="en-US" sz="1800" dirty="0">
              <a:solidFill>
                <a:schemeClr val="tx1"/>
              </a:solidFill>
              <a:latin typeface="Segoe UI" pitchFamily="34" charset="0"/>
              <a:ea typeface="Segoe UI" pitchFamily="34" charset="0"/>
              <a:cs typeface="Segoe UI" pitchFamily="34" charset="0"/>
            </a:endParaRPr>
          </a:p>
        </p:txBody>
      </p:sp>
      <p:sp>
        <p:nvSpPr>
          <p:cNvPr id="11" name="Rectangle 10"/>
          <p:cNvSpPr/>
          <p:nvPr/>
        </p:nvSpPr>
        <p:spPr>
          <a:xfrm>
            <a:off x="7250429" y="2628581"/>
            <a:ext cx="1486025" cy="10953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b="1" dirty="0"/>
              <a:t>User Manager</a:t>
            </a:r>
          </a:p>
        </p:txBody>
      </p:sp>
      <p:cxnSp>
        <p:nvCxnSpPr>
          <p:cNvPr id="12" name="Straight Arrow Connector 11"/>
          <p:cNvCxnSpPr/>
          <p:nvPr/>
        </p:nvCxnSpPr>
        <p:spPr>
          <a:xfrm flipV="1">
            <a:off x="7783830" y="3800156"/>
            <a:ext cx="0" cy="1697038"/>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8088630" y="3876356"/>
            <a:ext cx="0" cy="1622425"/>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4" name="TextBox 7"/>
          <p:cNvSpPr txBox="1">
            <a:spLocks noChangeArrowheads="1"/>
          </p:cNvSpPr>
          <p:nvPr/>
        </p:nvSpPr>
        <p:spPr bwMode="auto">
          <a:xfrm>
            <a:off x="8393430" y="2780981"/>
            <a:ext cx="120739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algn="ctr" eaLnBrk="1" hangingPunct="1"/>
            <a:r>
              <a:rPr lang="en-US" altLang="en-US" b="1">
                <a:solidFill>
                  <a:schemeClr val="accent2"/>
                </a:solidFill>
              </a:rPr>
              <a:t>User list</a:t>
            </a:r>
          </a:p>
        </p:txBody>
      </p:sp>
      <p:sp>
        <p:nvSpPr>
          <p:cNvPr id="15" name="TextBox 8"/>
          <p:cNvSpPr txBox="1">
            <a:spLocks noChangeArrowheads="1"/>
          </p:cNvSpPr>
          <p:nvPr/>
        </p:nvSpPr>
        <p:spPr bwMode="auto">
          <a:xfrm>
            <a:off x="6564630" y="4714556"/>
            <a:ext cx="1474416"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algn="ctr" eaLnBrk="1" hangingPunct="1"/>
            <a:r>
              <a:rPr lang="en-US" altLang="en-US" b="1">
                <a:solidFill>
                  <a:schemeClr val="accent2"/>
                </a:solidFill>
              </a:rPr>
              <a:t>Connection management inputs</a:t>
            </a:r>
          </a:p>
        </p:txBody>
      </p:sp>
      <p:cxnSp>
        <p:nvCxnSpPr>
          <p:cNvPr id="16" name="Straight Arrow Connector 15"/>
          <p:cNvCxnSpPr/>
          <p:nvPr/>
        </p:nvCxnSpPr>
        <p:spPr>
          <a:xfrm>
            <a:off x="8471218" y="3168331"/>
            <a:ext cx="921026" cy="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7" name="TextBox 10"/>
          <p:cNvSpPr txBox="1">
            <a:spLocks noChangeArrowheads="1"/>
          </p:cNvSpPr>
          <p:nvPr/>
        </p:nvSpPr>
        <p:spPr bwMode="auto">
          <a:xfrm>
            <a:off x="8088629" y="4104956"/>
            <a:ext cx="11145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algn="ctr" eaLnBrk="1" hangingPunct="1"/>
            <a:r>
              <a:rPr lang="en-US" altLang="en-US" b="1">
                <a:solidFill>
                  <a:schemeClr val="accent2"/>
                </a:solidFill>
              </a:rPr>
              <a:t>Connection mgt response</a:t>
            </a:r>
          </a:p>
        </p:txBody>
      </p:sp>
      <p:sp>
        <p:nvSpPr>
          <p:cNvPr id="18" name="TextBox 11"/>
          <p:cNvSpPr txBox="1">
            <a:spLocks noChangeArrowheads="1"/>
          </p:cNvSpPr>
          <p:nvPr/>
        </p:nvSpPr>
        <p:spPr bwMode="auto">
          <a:xfrm>
            <a:off x="8317230" y="3428681"/>
            <a:ext cx="12073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eaLnBrk="0" hangingPunct="0">
              <a:defRPr sz="1400">
                <a:solidFill>
                  <a:srgbClr val="FFFFCC"/>
                </a:solidFill>
                <a:latin typeface="Times New Roman" panose="02020603050405020304" pitchFamily="18" charset="0"/>
              </a:defRPr>
            </a:lvl1pPr>
            <a:lvl2pPr marL="742950" indent="-285750" eaLnBrk="0" hangingPunct="0">
              <a:defRPr sz="1400">
                <a:solidFill>
                  <a:srgbClr val="FFFFCC"/>
                </a:solidFill>
                <a:latin typeface="Times New Roman" panose="02020603050405020304" pitchFamily="18" charset="0"/>
              </a:defRPr>
            </a:lvl2pPr>
            <a:lvl3pPr marL="1143000" indent="-228600" eaLnBrk="0" hangingPunct="0">
              <a:defRPr sz="1400">
                <a:solidFill>
                  <a:srgbClr val="FFFFCC"/>
                </a:solidFill>
                <a:latin typeface="Times New Roman" panose="02020603050405020304" pitchFamily="18" charset="0"/>
              </a:defRPr>
            </a:lvl3pPr>
            <a:lvl4pPr marL="1600200" indent="-228600" eaLnBrk="0" hangingPunct="0">
              <a:defRPr sz="1400">
                <a:solidFill>
                  <a:srgbClr val="FFFFCC"/>
                </a:solidFill>
                <a:latin typeface="Times New Roman" panose="02020603050405020304" pitchFamily="18" charset="0"/>
              </a:defRPr>
            </a:lvl4pPr>
            <a:lvl5pPr marL="2057400" indent="-228600" eaLnBrk="0" hangingPunct="0">
              <a:defRPr sz="1400">
                <a:solidFill>
                  <a:srgbClr val="FFFFCC"/>
                </a:solidFill>
                <a:latin typeface="Times New Roman" panose="02020603050405020304" pitchFamily="18" charset="0"/>
              </a:defRPr>
            </a:lvl5pPr>
            <a:lvl6pPr marL="2514600" indent="-228600" eaLnBrk="0" fontAlgn="base" hangingPunct="0">
              <a:spcBef>
                <a:spcPct val="0"/>
              </a:spcBef>
              <a:spcAft>
                <a:spcPct val="0"/>
              </a:spcAft>
              <a:defRPr sz="1400">
                <a:solidFill>
                  <a:srgbClr val="FFFFCC"/>
                </a:solidFill>
                <a:latin typeface="Times New Roman" panose="02020603050405020304" pitchFamily="18" charset="0"/>
              </a:defRPr>
            </a:lvl6pPr>
            <a:lvl7pPr marL="2971800" indent="-228600" eaLnBrk="0" fontAlgn="base" hangingPunct="0">
              <a:spcBef>
                <a:spcPct val="0"/>
              </a:spcBef>
              <a:spcAft>
                <a:spcPct val="0"/>
              </a:spcAft>
              <a:defRPr sz="1400">
                <a:solidFill>
                  <a:srgbClr val="FFFFCC"/>
                </a:solidFill>
                <a:latin typeface="Times New Roman" panose="02020603050405020304" pitchFamily="18" charset="0"/>
              </a:defRPr>
            </a:lvl7pPr>
            <a:lvl8pPr marL="3429000" indent="-228600" eaLnBrk="0" fontAlgn="base" hangingPunct="0">
              <a:spcBef>
                <a:spcPct val="0"/>
              </a:spcBef>
              <a:spcAft>
                <a:spcPct val="0"/>
              </a:spcAft>
              <a:defRPr sz="1400">
                <a:solidFill>
                  <a:srgbClr val="FFFFCC"/>
                </a:solidFill>
                <a:latin typeface="Times New Roman" panose="02020603050405020304" pitchFamily="18" charset="0"/>
              </a:defRPr>
            </a:lvl8pPr>
            <a:lvl9pPr marL="3886200" indent="-228600" eaLnBrk="0" fontAlgn="base" hangingPunct="0">
              <a:spcBef>
                <a:spcPct val="0"/>
              </a:spcBef>
              <a:spcAft>
                <a:spcPct val="0"/>
              </a:spcAft>
              <a:defRPr sz="1400">
                <a:solidFill>
                  <a:srgbClr val="FFFFCC"/>
                </a:solidFill>
                <a:latin typeface="Times New Roman" panose="02020603050405020304" pitchFamily="18" charset="0"/>
              </a:defRPr>
            </a:lvl9pPr>
          </a:lstStyle>
          <a:p>
            <a:pPr algn="ctr" eaLnBrk="1" hangingPunct="1"/>
            <a:r>
              <a:rPr lang="en-US" altLang="en-US" b="1">
                <a:solidFill>
                  <a:schemeClr val="accent2"/>
                </a:solidFill>
              </a:rPr>
              <a:t>Game updates</a:t>
            </a:r>
          </a:p>
        </p:txBody>
      </p:sp>
      <p:cxnSp>
        <p:nvCxnSpPr>
          <p:cNvPr id="19" name="Straight Arrow Connector 18"/>
          <p:cNvCxnSpPr/>
          <p:nvPr/>
        </p:nvCxnSpPr>
        <p:spPr>
          <a:xfrm>
            <a:off x="9223694" y="3428681"/>
            <a:ext cx="165028" cy="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pic>
        <p:nvPicPr>
          <p:cNvPr id="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0629" y="1752281"/>
            <a:ext cx="7430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1464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DeSIGN</a:t>
            </a:r>
            <a:r>
              <a:rPr lang="en-US" dirty="0"/>
              <a:t> - Proficient</a:t>
            </a:r>
            <a:endParaRPr lang="en-US" dirty="0"/>
          </a:p>
        </p:txBody>
      </p:sp>
      <p:sp>
        <p:nvSpPr>
          <p:cNvPr id="3" name="Text Placeholder 2"/>
          <p:cNvSpPr>
            <a:spLocks noGrp="1"/>
          </p:cNvSpPr>
          <p:nvPr>
            <p:ph type="body" sz="quarter" idx="24"/>
          </p:nvPr>
        </p:nvSpPr>
        <p:spPr/>
        <p:txBody>
          <a:bodyPr/>
          <a:lstStyle/>
          <a:p>
            <a:r>
              <a:rPr lang="en-US" altLang="en-US" dirty="0"/>
              <a:t>User Manager</a:t>
            </a:r>
            <a:endParaRPr lang="en-US" dirty="0"/>
          </a:p>
        </p:txBody>
      </p:sp>
      <p:sp>
        <p:nvSpPr>
          <p:cNvPr id="18" name="Content Placeholder 1"/>
          <p:cNvSpPr txBox="1">
            <a:spLocks/>
          </p:cNvSpPr>
          <p:nvPr/>
        </p:nvSpPr>
        <p:spPr bwMode="auto">
          <a:xfrm>
            <a:off x="815340" y="2575878"/>
            <a:ext cx="10100310" cy="1916112"/>
          </a:xfrm>
          <a:prstGeom prst="rect">
            <a:avLst/>
          </a:prstGeo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bg1"/>
                </a:solidFill>
                <a:miter lim="800000"/>
                <a:headEnd/>
                <a:tailEnd/>
              </a14:hiddenLine>
            </a:ext>
          </a:extLst>
        </p:spPr>
        <p:txBody>
          <a:bodyPr wrap="square" numCol="1" anchor="t" anchorCtr="0" compatLnSpc="1">
            <a:prstTxWarp prst="textNoShape">
              <a:avLst/>
            </a:prstTxWarp>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r>
              <a:rPr lang="en-US" altLang="en-US" sz="2800" dirty="0" smtClean="0"/>
              <a:t>Managing status of awaiting users</a:t>
            </a:r>
          </a:p>
          <a:p>
            <a:pPr lvl="1"/>
            <a:r>
              <a:rPr lang="en-US" altLang="en-US" sz="2800" dirty="0" smtClean="0"/>
              <a:t>How is the awaiting user list maintained?</a:t>
            </a:r>
          </a:p>
          <a:p>
            <a:pPr lvl="1"/>
            <a:endParaRPr lang="en-US" altLang="en-US" dirty="0" smtClean="0"/>
          </a:p>
          <a:p>
            <a:pPr lvl="1"/>
            <a:endParaRPr lang="en-US" altLang="en-US" dirty="0" smtClean="0"/>
          </a:p>
        </p:txBody>
      </p:sp>
      <p:sp>
        <p:nvSpPr>
          <p:cNvPr id="19" name="Content Placeholder 1"/>
          <p:cNvSpPr txBox="1">
            <a:spLocks/>
          </p:cNvSpPr>
          <p:nvPr/>
        </p:nvSpPr>
        <p:spPr>
          <a:xfrm>
            <a:off x="888365" y="4557078"/>
            <a:ext cx="10100310" cy="2373312"/>
          </a:xfrm>
          <a:prstGeom prst="rect">
            <a:avLst/>
          </a:prstGeom>
          <a:solidFill>
            <a:schemeClr val="lt1"/>
          </a:solidFill>
          <a:ln w="25400" cap="flat" cmpd="sng" algn="ctr">
            <a:solidFill>
              <a:schemeClr val="bg1"/>
            </a:solidFill>
            <a:prstDash val="solid"/>
          </a:ln>
          <a:effectLst/>
        </p:spPr>
        <p:txBody>
          <a:bodyPr>
            <a:normAutofit fontScale="55000" lnSpcReduction="20000"/>
          </a:bodyPr>
          <a:lstStyle/>
          <a:p>
            <a:pPr marL="342900" indent="-342900" fontAlgn="auto">
              <a:lnSpc>
                <a:spcPct val="150000"/>
              </a:lnSpc>
              <a:spcBef>
                <a:spcPct val="20000"/>
              </a:spcBef>
              <a:spcAft>
                <a:spcPts val="0"/>
              </a:spcAft>
              <a:buSzPct val="70000"/>
              <a:buFont typeface="Wingdings" pitchFamily="2" charset="2"/>
              <a:buChar char="q"/>
              <a:defRPr/>
            </a:pPr>
            <a:r>
              <a:rPr lang="en-US" sz="3800" dirty="0">
                <a:solidFill>
                  <a:schemeClr val="tx1"/>
                </a:solidFill>
                <a:latin typeface="Segoe UI" pitchFamily="34" charset="0"/>
                <a:ea typeface="Segoe UI" pitchFamily="34" charset="0"/>
                <a:cs typeface="Segoe UI" pitchFamily="34" charset="0"/>
              </a:rPr>
              <a:t>Queue to store user information (what will be the user information?)</a:t>
            </a:r>
          </a:p>
          <a:p>
            <a:pPr marL="342900" indent="-342900" fontAlgn="auto">
              <a:lnSpc>
                <a:spcPct val="150000"/>
              </a:lnSpc>
              <a:spcBef>
                <a:spcPct val="20000"/>
              </a:spcBef>
              <a:spcAft>
                <a:spcPts val="0"/>
              </a:spcAft>
              <a:buSzPct val="70000"/>
              <a:buFont typeface="Wingdings" pitchFamily="2" charset="2"/>
              <a:buChar char="q"/>
              <a:defRPr/>
            </a:pPr>
            <a:r>
              <a:rPr lang="en-US" sz="3800" dirty="0" err="1">
                <a:solidFill>
                  <a:schemeClr val="tx1"/>
                </a:solidFill>
                <a:latin typeface="Segoe UI" pitchFamily="34" charset="0"/>
                <a:ea typeface="Segoe UI" pitchFamily="34" charset="0"/>
                <a:cs typeface="Segoe UI" pitchFamily="34" charset="0"/>
              </a:rPr>
              <a:t>Everytime</a:t>
            </a:r>
            <a:r>
              <a:rPr lang="en-US" sz="3800" dirty="0">
                <a:solidFill>
                  <a:schemeClr val="tx1"/>
                </a:solidFill>
                <a:latin typeface="Segoe UI" pitchFamily="34" charset="0"/>
                <a:ea typeface="Segoe UI" pitchFamily="34" charset="0"/>
                <a:cs typeface="Segoe UI" pitchFamily="34" charset="0"/>
              </a:rPr>
              <a:t> a new user request comes in, preferences are compared (2 user game or 4 user game)</a:t>
            </a:r>
          </a:p>
          <a:p>
            <a:pPr marL="800100" lvl="1" indent="-342900" fontAlgn="auto">
              <a:lnSpc>
                <a:spcPct val="150000"/>
              </a:lnSpc>
              <a:spcBef>
                <a:spcPct val="20000"/>
              </a:spcBef>
              <a:spcAft>
                <a:spcPts val="0"/>
              </a:spcAft>
              <a:buSzPct val="70000"/>
              <a:buFont typeface="Wingdings" pitchFamily="2" charset="2"/>
              <a:buChar char="q"/>
              <a:defRPr/>
            </a:pPr>
            <a:r>
              <a:rPr lang="en-US" sz="3800" dirty="0">
                <a:solidFill>
                  <a:schemeClr val="tx1"/>
                </a:solidFill>
                <a:latin typeface="Segoe UI" pitchFamily="34" charset="0"/>
                <a:ea typeface="Segoe UI" pitchFamily="34" charset="0"/>
                <a:cs typeface="Segoe UI" pitchFamily="34" charset="0"/>
              </a:rPr>
              <a:t>If the match is found, launch game</a:t>
            </a:r>
          </a:p>
          <a:p>
            <a:pPr marL="800100" lvl="1" indent="-342900" fontAlgn="auto">
              <a:lnSpc>
                <a:spcPct val="150000"/>
              </a:lnSpc>
              <a:spcBef>
                <a:spcPct val="20000"/>
              </a:spcBef>
              <a:spcAft>
                <a:spcPts val="0"/>
              </a:spcAft>
              <a:buSzPct val="70000"/>
              <a:buFont typeface="Wingdings" pitchFamily="2" charset="2"/>
              <a:buChar char="q"/>
              <a:defRPr/>
            </a:pPr>
            <a:r>
              <a:rPr lang="en-US" sz="3800" dirty="0">
                <a:solidFill>
                  <a:schemeClr val="tx1"/>
                </a:solidFill>
                <a:latin typeface="Segoe UI" pitchFamily="34" charset="0"/>
                <a:ea typeface="Segoe UI" pitchFamily="34" charset="0"/>
                <a:cs typeface="Segoe UI" pitchFamily="34" charset="0"/>
              </a:rPr>
              <a:t>Remove the selected users from the queue</a:t>
            </a:r>
          </a:p>
          <a:p>
            <a:pPr marL="342900" indent="-342900" fontAlgn="auto">
              <a:lnSpc>
                <a:spcPct val="150000"/>
              </a:lnSpc>
              <a:spcBef>
                <a:spcPct val="20000"/>
              </a:spcBef>
              <a:spcAft>
                <a:spcPts val="0"/>
              </a:spcAft>
              <a:buSzPct val="70000"/>
              <a:buFont typeface="Wingdings" pitchFamily="2" charset="2"/>
              <a:buChar char="q"/>
              <a:defRPr/>
            </a:pPr>
            <a:endParaRPr lang="en-US" sz="1800" dirty="0">
              <a:solidFill>
                <a:schemeClr val="tx1"/>
              </a:solidFill>
              <a:latin typeface="Segoe UI" pitchFamily="34" charset="0"/>
              <a:ea typeface="Segoe UI" pitchFamily="34" charset="0"/>
              <a:cs typeface="Segoe UI" pitchFamily="34" charset="0"/>
            </a:endParaRPr>
          </a:p>
          <a:p>
            <a:pPr marL="342900" indent="-342900" fontAlgn="auto">
              <a:lnSpc>
                <a:spcPct val="150000"/>
              </a:lnSpc>
              <a:spcBef>
                <a:spcPct val="20000"/>
              </a:spcBef>
              <a:spcAft>
                <a:spcPts val="0"/>
              </a:spcAft>
              <a:buSzPct val="70000"/>
              <a:buFont typeface="Wingdings" pitchFamily="2" charset="2"/>
              <a:buChar char="q"/>
              <a:defRPr/>
            </a:pPr>
            <a:endParaRPr lang="en-US" sz="1800" dirty="0">
              <a:solidFill>
                <a:schemeClr val="tx1"/>
              </a:solidFill>
              <a:latin typeface="Segoe UI" pitchFamily="34" charset="0"/>
              <a:ea typeface="Segoe UI" pitchFamily="34" charset="0"/>
              <a:cs typeface="Segoe UI" pitchFamily="34" charset="0"/>
            </a:endParaRPr>
          </a:p>
          <a:p>
            <a:pPr marL="742950" lvl="1" indent="-285750" fontAlgn="auto">
              <a:lnSpc>
                <a:spcPct val="150000"/>
              </a:lnSpc>
              <a:spcBef>
                <a:spcPct val="20000"/>
              </a:spcBef>
              <a:spcAft>
                <a:spcPts val="0"/>
              </a:spcAft>
              <a:buSzPct val="70000"/>
              <a:buFont typeface="Wingdings" pitchFamily="2" charset="2"/>
              <a:buChar char="q"/>
              <a:defRPr/>
            </a:pPr>
            <a:endParaRPr lang="en-US" sz="1800" dirty="0">
              <a:solidFill>
                <a:schemeClr val="tx1"/>
              </a:solidFill>
              <a:latin typeface="Segoe UI" pitchFamily="34" charset="0"/>
              <a:ea typeface="Segoe UI" pitchFamily="34" charset="0"/>
              <a:cs typeface="Segoe UI" pitchFamily="34" charset="0"/>
            </a:endParaRPr>
          </a:p>
          <a:p>
            <a:pPr marL="742950" lvl="1" indent="-285750" fontAlgn="auto">
              <a:lnSpc>
                <a:spcPct val="150000"/>
              </a:lnSpc>
              <a:spcBef>
                <a:spcPct val="20000"/>
              </a:spcBef>
              <a:spcAft>
                <a:spcPts val="0"/>
              </a:spcAft>
              <a:buSzPct val="70000"/>
              <a:buFont typeface="Wingdings" pitchFamily="2" charset="2"/>
              <a:buChar char="q"/>
              <a:defRPr/>
            </a:pPr>
            <a:endParaRPr lang="en-US" sz="1800" dirty="0">
              <a:solidFill>
                <a:schemeClr val="tx1"/>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4643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theme/theme1.xml><?xml version="1.0" encoding="utf-8"?>
<a:theme xmlns:a="http://schemas.openxmlformats.org/drawingml/2006/main" name="Office Theme">
  <a:themeElements>
    <a:clrScheme name="Aricent">
      <a:dk1>
        <a:sysClr val="windowText" lastClr="000000"/>
      </a:dk1>
      <a:lt1>
        <a:sysClr val="window" lastClr="FFFFFF"/>
      </a:lt1>
      <a:dk2>
        <a:srgbClr val="1F497D"/>
      </a:dk2>
      <a:lt2>
        <a:srgbClr val="FFFFFF"/>
      </a:lt2>
      <a:accent1>
        <a:srgbClr val="3EC73C"/>
      </a:accent1>
      <a:accent2>
        <a:srgbClr val="ED5041"/>
      </a:accent2>
      <a:accent3>
        <a:srgbClr val="F1AC00"/>
      </a:accent3>
      <a:accent4>
        <a:srgbClr val="3FB2E8"/>
      </a:accent4>
      <a:accent5>
        <a:srgbClr val="EB8024"/>
      </a:accent5>
      <a:accent6>
        <a:srgbClr val="000000"/>
      </a:accent6>
      <a:hlink>
        <a:srgbClr val="000000"/>
      </a:hlink>
      <a:folHlink>
        <a:srgbClr val="800080"/>
      </a:folHlink>
    </a:clrScheme>
    <a:fontScheme name="Custom 1">
      <a:majorFont>
        <a:latin typeface="Arial"/>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miter lim="400000"/>
        </a:ln>
        <a:extLst>
          <a:ext uri="{C572A759-6A51-4108-AA02-DFA0A04FC94B}">
            <ma14:wrappingTextBoxFlag xmlns:ma14="http://schemas.microsoft.com/office/mac/drawingml/2011/main" xmlns="" val="1"/>
          </a:ext>
        </a:extLst>
      </a:spPr>
      <a:bodyPr lIns="0" tIns="0" rIns="0" bIns="0" anchor="b">
        <a:normAutofit/>
      </a:bodyPr>
      <a:lstStyle>
        <a:defPPr>
          <a:defRPr sz="1500" b="1" cap="all" dirty="0">
            <a:solidFill>
              <a:srgbClr val="FFFFFF"/>
            </a:solidFill>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ln>
          <a:noFill/>
        </a:ln>
      </a:spPr>
      <a:bodyPr wrap="square" rtlCol="0">
        <a:spAutoFit/>
      </a:bodyPr>
      <a:lstStyle>
        <a:defPPr marL="0" indent="0">
          <a:defRPr sz="2400" dirty="0" smtClean="0">
            <a:latin typeface="+mj-lt"/>
            <a:ea typeface="BentonSans"/>
            <a:cs typeface="BentonSans"/>
            <a:sym typeface="BentonSans"/>
          </a:defRPr>
        </a:defPPr>
      </a:lstStyle>
    </a:txDef>
  </a:objectDefaults>
  <a:extraClrSchemeLst/>
</a:theme>
</file>

<file path=ppt/theme/theme2.xml><?xml version="1.0" encoding="utf-8"?>
<a:theme xmlns:a="http://schemas.openxmlformats.org/drawingml/2006/main" name="1_Office Theme">
  <a:themeElements>
    <a:clrScheme name="Aricent-New-2016">
      <a:dk1>
        <a:sysClr val="windowText" lastClr="000000"/>
      </a:dk1>
      <a:lt1>
        <a:sysClr val="window" lastClr="FFFFFF"/>
      </a:lt1>
      <a:dk2>
        <a:srgbClr val="1F497D"/>
      </a:dk2>
      <a:lt2>
        <a:srgbClr val="EEECE1"/>
      </a:lt2>
      <a:accent1>
        <a:srgbClr val="32C225"/>
      </a:accent1>
      <a:accent2>
        <a:srgbClr val="F1262C"/>
      </a:accent2>
      <a:accent3>
        <a:srgbClr val="F1781C"/>
      </a:accent3>
      <a:accent4>
        <a:srgbClr val="2F9DDB"/>
      </a:accent4>
      <a:accent5>
        <a:srgbClr val="FFC300"/>
      </a:accent5>
      <a:accent6>
        <a:srgbClr val="23252D"/>
      </a:accent6>
      <a:hlink>
        <a:srgbClr val="0000FF"/>
      </a:hlink>
      <a:folHlink>
        <a:srgbClr val="800080"/>
      </a:folHlink>
    </a:clrScheme>
    <a:fontScheme name="Custom 1">
      <a:majorFont>
        <a:latin typeface="Arial"/>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miter lim="400000"/>
        </a:ln>
        <a:extLst>
          <a:ext uri="{C572A759-6A51-4108-AA02-DFA0A04FC94B}">
            <ma14:wrappingTextBoxFlag xmlns="" xmlns:ma14="http://schemas.microsoft.com/office/mac/drawingml/2011/main" val="1"/>
          </a:ext>
        </a:extLst>
      </a:spPr>
      <a:bodyPr lIns="0" tIns="0" rIns="0" bIns="0" anchor="b">
        <a:normAutofit/>
      </a:bodyPr>
      <a:lstStyle>
        <a:defPPr>
          <a:defRPr sz="1500" b="1" cap="all" dirty="0">
            <a:solidFill>
              <a:srgbClr val="FFFFFF"/>
            </a:solidFill>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ln>
          <a:noFill/>
        </a:ln>
      </a:spPr>
      <a:bodyPr wrap="square" rtlCol="0">
        <a:spAutoFit/>
      </a:bodyPr>
      <a:lstStyle>
        <a:defPPr marL="0" indent="0">
          <a:defRPr sz="2400" dirty="0" smtClean="0">
            <a:latin typeface="+mj-lt"/>
            <a:ea typeface="BentonSans"/>
            <a:cs typeface="BentonSans"/>
            <a:sym typeface="BentonSans"/>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157036045D59C468F23ED5CAE37EC2F" ma:contentTypeVersion="0" ma:contentTypeDescription="Create a new document." ma:contentTypeScope="" ma:versionID="b1130b813bf75c4d924c6d53e8dc8c5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AB54723-3793-4A83-A805-F22BB13EC4C9}">
  <ds:schemaRefs>
    <ds:schemaRef ds:uri="http://schemas.microsoft.com/office/2006/documentManagement/types"/>
    <ds:schemaRef ds:uri="http://schemas.microsoft.com/office/2006/metadata/properties"/>
    <ds:schemaRef ds:uri="http://schemas.openxmlformats.org/package/2006/metadata/core-properties"/>
    <ds:schemaRef ds:uri="http://schemas.microsoft.com/office/infopath/2007/PartnerControls"/>
    <ds:schemaRef ds:uri="http://www.w3.org/XML/1998/namespace"/>
    <ds:schemaRef ds:uri="http://purl.org/dc/terms/"/>
    <ds:schemaRef ds:uri="http://purl.org/dc/elements/1.1/"/>
    <ds:schemaRef ds:uri="http://purl.org/dc/dcmitype/"/>
  </ds:schemaRefs>
</ds:datastoreItem>
</file>

<file path=customXml/itemProps2.xml><?xml version="1.0" encoding="utf-8"?>
<ds:datastoreItem xmlns:ds="http://schemas.openxmlformats.org/officeDocument/2006/customXml" ds:itemID="{3926F468-B197-4B56-B42A-93342D143027}">
  <ds:schemaRefs>
    <ds:schemaRef ds:uri="http://schemas.microsoft.com/sharepoint/v3/contenttype/forms"/>
  </ds:schemaRefs>
</ds:datastoreItem>
</file>

<file path=customXml/itemProps3.xml><?xml version="1.0" encoding="utf-8"?>
<ds:datastoreItem xmlns:ds="http://schemas.openxmlformats.org/officeDocument/2006/customXml" ds:itemID="{A39CD6D6-E987-4F03-BC82-3A399803DA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10362</TotalTime>
  <Words>2146</Words>
  <Application>Microsoft Office PowerPoint</Application>
  <PresentationFormat>Custom</PresentationFormat>
  <Paragraphs>389</Paragraphs>
  <Slides>46</Slides>
  <Notes>8</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46</vt:i4>
      </vt:variant>
    </vt:vector>
  </HeadingPairs>
  <TitlesOfParts>
    <vt:vector size="58" baseType="lpstr">
      <vt:lpstr>MS PGothic</vt:lpstr>
      <vt:lpstr>Arial</vt:lpstr>
      <vt:lpstr>BentonSans</vt:lpstr>
      <vt:lpstr>BentonSans Book</vt:lpstr>
      <vt:lpstr>Calibri</vt:lpstr>
      <vt:lpstr>Georgia</vt:lpstr>
      <vt:lpstr>Segoe UI</vt:lpstr>
      <vt:lpstr>Times New Roman</vt:lpstr>
      <vt:lpstr>Wingdings</vt:lpstr>
      <vt:lpstr>ヒラギノ角ゴ Pro W3</vt:lpstr>
      <vt:lpstr>Office Theme</vt:lpstr>
      <vt:lpstr>1_Office Theme</vt:lpstr>
      <vt:lpstr>Design:Proficient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MING Labs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Jeroen Jonkers</dc:creator>
  <cp:lastModifiedBy>Soma Tiwari</cp:lastModifiedBy>
  <cp:revision>459</cp:revision>
  <cp:lastPrinted>2016-03-09T02:56:02Z</cp:lastPrinted>
  <dcterms:created xsi:type="dcterms:W3CDTF">2016-03-05T20:37:49Z</dcterms:created>
  <dcterms:modified xsi:type="dcterms:W3CDTF">2016-12-28T10:23:35Z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0x010100B157036045D59C468F23ED5CAE37EC2F</vt:lpwstr>
  </property>
  <property fmtid="{D5CDD505-2E9C-101B-9397-08002B2CF9AE}" pid="3" name="Order">
    <vt:r8>300</vt:r8>
  </property>
  <property fmtid="{D5CDD505-2E9C-101B-9397-08002B2CF9AE}" pid="4" name="TemplateUrl">
    <vt:lpwstr/>
  </property>
  <property fmtid="{D5CDD505-2E9C-101B-9397-08002B2CF9AE}" pid="5" name="xd_Signature">
    <vt:bool>false</vt:bool>
  </property>
  <property fmtid="{D5CDD505-2E9C-101B-9397-08002B2CF9AE}" pid="6" name="xd_ProgID">
    <vt:lpwstr/>
  </property>
</Properties>
</file>