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5" r:id="rId14"/>
    <p:sldId id="276" r:id="rId15"/>
    <p:sldId id="277" r:id="rId16"/>
    <p:sldId id="278" r:id="rId17"/>
    <p:sldId id="271" r:id="rId18"/>
    <p:sldId id="272" r:id="rId19"/>
    <p:sldId id="273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0C0B8-5015-4B54-BC39-7692F4152BC8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3CBCC-CF48-4600-ADAD-9EF8A9C91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09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3CBCC-CF48-4600-ADAD-9EF8A9C9130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79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686C-5A7F-183C-B837-1393AE5A4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9A0A7-434E-429E-1504-D0CF9EC11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5A2A-B1C4-EEC0-2EDA-7A3EA529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9484-3AEF-4978-BC39-5C0EA396DF4C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8E8F0-7531-B2AD-8CA1-5D2987B2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D0547-36BC-072E-2C05-4007D0A1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06D2-2C5D-4358-961D-D25D55210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57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230E-FEF9-31C2-ACBF-2CA8479C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63AE7-3968-3CA4-21F6-7D367A86E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A309A-3187-CEB4-2DD1-99DD029B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9484-3AEF-4978-BC39-5C0EA396DF4C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AD8BF-CA53-D5A8-90A5-EF939D5D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8577D-AF87-99E5-9D43-C8712F3C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06D2-2C5D-4358-961D-D25D55210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06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C9AFD-9FB2-2174-3AFC-BA95EF9A0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972B4-1F7C-A732-A58B-A4B076CC0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E3560-4522-9FDA-F305-ECBB8670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9484-3AEF-4978-BC39-5C0EA396DF4C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7F6C3-7997-240D-2DA4-B934A290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E8B34-AA2C-C780-0B21-DF1692F2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06D2-2C5D-4358-961D-D25D55210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39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89F4-A50E-C255-D22F-643A162E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9CE91-E152-A8B2-2B7F-5517491FD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EFA00-72E4-7209-161A-7BC4BDAE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9484-3AEF-4978-BC39-5C0EA396DF4C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DEF9-E9C6-961B-5B9C-25455956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D3CDA-82AB-AFB1-4A20-5797C04B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06D2-2C5D-4358-961D-D25D55210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1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364D-D935-B993-FDEF-BB55E448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3B4D5-463A-AC45-E6E6-3D4EC04EE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860D5-E7D6-9CCC-B9B9-089C20D8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9484-3AEF-4978-BC39-5C0EA396DF4C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2A085-C66C-27C4-5406-4F38D5BB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54A4E-0F80-1794-3716-C08F711B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06D2-2C5D-4358-961D-D25D55210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32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6404-952B-4487-5EB8-99B3A0B4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EE0F3-F791-BD1C-4363-9DB8B2869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1DA05-E22D-0B7A-129D-B3B92019C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C5593-624F-EA2B-6A86-793B66F7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9484-3AEF-4978-BC39-5C0EA396DF4C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43F03-6712-E436-D9AD-5D592440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7BFA3-7110-FE2E-D21C-8D66FA6C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06D2-2C5D-4358-961D-D25D55210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25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5906-2C1E-17C0-61A5-93D18A17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FE3A2-2B1A-20C6-95DC-BF7730050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901D8-78C1-AC8D-23A8-F4B308F85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E7079-2F9F-0980-A915-E0B33C15F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B9382-CDCC-2DE2-8231-EC60ECEF3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8EDD0-37A5-5839-78BA-003782E5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9484-3AEF-4978-BC39-5C0EA396DF4C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5413F-7C52-F3D4-162A-451F5A4B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C6430-49BA-F7CE-A45F-5BE47121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06D2-2C5D-4358-961D-D25D55210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4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95C3-C272-4192-F7A2-6AE49A45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4EFF9-7E13-08DF-E9B3-8881FC65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9484-3AEF-4978-BC39-5C0EA396DF4C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CF1CE-793E-02CC-52E4-0DE21D7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13BCC-5101-FE6D-0E05-5D0B7458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06D2-2C5D-4358-961D-D25D55210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01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D806B-4964-E762-51E9-5037AF6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9484-3AEF-4978-BC39-5C0EA396DF4C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03C9E-58E4-F057-EBBA-E3BD37E4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139E0-BE51-DAC3-CFC4-F8200252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06D2-2C5D-4358-961D-D25D55210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25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960D-757F-E076-81FC-C6F25284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52434-5C80-7EE9-2060-3A8971997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225E3-B33D-60D8-39EA-79996ED45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32E72-7452-3A82-9F8F-423148C4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9484-3AEF-4978-BC39-5C0EA396DF4C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C6598-1218-0DAC-1FC5-BAE3C5E9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6B87F-01BE-8EA5-F19C-3AA2E504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06D2-2C5D-4358-961D-D25D55210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90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4E3F-2D20-1319-5710-36D169AE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C2056-DDFA-9778-64D9-8FB1B7027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85878-3945-3904-CC7F-F6680A288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57292-7A68-B141-524A-03FFFA9E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9484-3AEF-4978-BC39-5C0EA396DF4C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714E0-A648-8703-B7C8-9728EEA7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D3661-65E6-4924-5FBE-C4A9E371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06D2-2C5D-4358-961D-D25D55210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85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D1151-EA71-E271-D0A3-E3DA7FB5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72036-3630-FA94-891D-D005FE9A6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C60FA-C655-11ED-7C79-ECE6FA7B0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A9484-3AEF-4978-BC39-5C0EA396DF4C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D5B37-223B-621A-86DF-24B99311B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EC984-21CA-D4DE-8B41-8F225142C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406D2-2C5D-4358-961D-D25D55210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79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AE9E-99C4-B471-7ED4-6D5388CFB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Deep Learning Model for Big Data Classification in Apache Spark Environment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C335B-C7F1-D3B6-A05A-2CA0025B5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Team:</a:t>
            </a:r>
            <a:br>
              <a:rPr lang="en-US" dirty="0"/>
            </a:br>
            <a:r>
              <a:rPr lang="en-US" dirty="0"/>
              <a:t>122ad0057 Shashi </a:t>
            </a:r>
            <a:r>
              <a:rPr lang="en-US" dirty="0" err="1"/>
              <a:t>kumar</a:t>
            </a:r>
            <a:endParaRPr lang="en-US" dirty="0"/>
          </a:p>
          <a:p>
            <a:r>
              <a:rPr lang="en-US" dirty="0"/>
              <a:t>122ad0058 </a:t>
            </a:r>
            <a:r>
              <a:rPr lang="en-US" dirty="0" err="1"/>
              <a:t>Gnaneswar</a:t>
            </a:r>
            <a:endParaRPr lang="en-US" dirty="0"/>
          </a:p>
          <a:p>
            <a:r>
              <a:rPr lang="en-US" dirty="0"/>
              <a:t>122ad0040 Sri Sai Nadh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57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325B-D2FE-F14E-F397-9AC411B9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Training &amp; Experimentation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FFB04-8825-DAD9-CC57-AC9272434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Dataset:</a:t>
            </a:r>
            <a:r>
              <a:rPr lang="en-US" dirty="0"/>
              <a:t> epsilon_normalized.t</a:t>
            </a:r>
          </a:p>
          <a:p>
            <a:r>
              <a:rPr lang="en-IN" b="1" dirty="0"/>
              <a:t>Training Details:</a:t>
            </a:r>
            <a:endParaRPr lang="en-IN" dirty="0"/>
          </a:p>
          <a:p>
            <a:r>
              <a:rPr lang="en-IN" dirty="0"/>
              <a:t>Training on multi-node Spark cluster.</a:t>
            </a:r>
          </a:p>
          <a:p>
            <a:r>
              <a:rPr lang="en-IN" dirty="0"/>
              <a:t>Hyperparameter tuning.</a:t>
            </a:r>
          </a:p>
          <a:p>
            <a:r>
              <a:rPr lang="en-IN" b="1" dirty="0"/>
              <a:t>SBOA Feature Selection:</a:t>
            </a:r>
          </a:p>
          <a:p>
            <a:r>
              <a:rPr lang="en-IN" dirty="0"/>
              <a:t>For executing it takes 3 hrs.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32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DCC5-D491-B6C7-DAC5-7E65EF0B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0B91-F160-9E43-A65E-0534AB46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metrics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IN" b="1" dirty="0"/>
              <a:t>Observations: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SBOA improves feature selection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OGRU achieves better classification </a:t>
            </a:r>
            <a:r>
              <a:rPr lang="en-US" dirty="0" err="1"/>
              <a:t>accurac</a:t>
            </a:r>
            <a:endParaRPr lang="en-US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5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898A-2DB1-AFDA-AE34-944B43F2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5A140E-F366-40C5-BD12-412587D58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8430"/>
            <a:ext cx="10515600" cy="2965727"/>
          </a:xfrm>
        </p:spPr>
      </p:pic>
    </p:spTree>
    <p:extLst>
      <p:ext uri="{BB962C8B-B14F-4D97-AF65-F5344CB8AC3E}">
        <p14:creationId xmlns:p14="http://schemas.microsoft.com/office/powerpoint/2010/main" val="3577150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B8B5-1423-1C53-743F-8339CAC6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Executing in multi cluster: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17E45C-2295-2810-B119-01A1C6930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95" y="1825625"/>
            <a:ext cx="6864610" cy="4351338"/>
          </a:xfrm>
        </p:spPr>
      </p:pic>
    </p:spTree>
    <p:extLst>
      <p:ext uri="{BB962C8B-B14F-4D97-AF65-F5344CB8AC3E}">
        <p14:creationId xmlns:p14="http://schemas.microsoft.com/office/powerpoint/2010/main" val="51787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6F12-59AA-107C-66FE-1A172707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FA48A-A0B0-3A3E-8593-B3D779F18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593" y="1825625"/>
            <a:ext cx="8840813" cy="4351338"/>
          </a:xfrm>
        </p:spPr>
      </p:pic>
    </p:spTree>
    <p:extLst>
      <p:ext uri="{BB962C8B-B14F-4D97-AF65-F5344CB8AC3E}">
        <p14:creationId xmlns:p14="http://schemas.microsoft.com/office/powerpoint/2010/main" val="255291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651A-7C42-1629-18A1-5AF10E59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38AD0-B5B6-9A33-B36F-D23BD596D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593" y="1825625"/>
            <a:ext cx="8840813" cy="4351338"/>
          </a:xfrm>
        </p:spPr>
      </p:pic>
    </p:spTree>
    <p:extLst>
      <p:ext uri="{BB962C8B-B14F-4D97-AF65-F5344CB8AC3E}">
        <p14:creationId xmlns:p14="http://schemas.microsoft.com/office/powerpoint/2010/main" val="274558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CC37-70E8-64AF-1E94-7E434491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29FF7C-2CAE-6833-0A3B-5B123610D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0146"/>
            <a:ext cx="10515600" cy="3822296"/>
          </a:xfrm>
        </p:spPr>
      </p:pic>
    </p:spTree>
    <p:extLst>
      <p:ext uri="{BB962C8B-B14F-4D97-AF65-F5344CB8AC3E}">
        <p14:creationId xmlns:p14="http://schemas.microsoft.com/office/powerpoint/2010/main" val="1974820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82D2-11FC-7617-8B82-AB56EEEA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D607-DD74-DC19-2FD5-ACE00A91A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Apache Kafka for Real-time Data Streaming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Why Kafka?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 </a:t>
            </a:r>
            <a:r>
              <a:rPr lang="en-IN" b="1" dirty="0"/>
              <a:t>distributed event streaming platform</a:t>
            </a:r>
            <a:r>
              <a:rPr lang="en-IN" dirty="0"/>
              <a:t> designed for high-throughput data ingestion.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Decouples</a:t>
            </a:r>
            <a:r>
              <a:rPr lang="en-IN" dirty="0"/>
              <a:t> data producers (e.g., IoT devices, web logs) from data consumers (Hadoop/Spark).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Handles </a:t>
            </a:r>
            <a:r>
              <a:rPr lang="en-IN" b="1" dirty="0"/>
              <a:t>fault tolerance</a:t>
            </a:r>
            <a:r>
              <a:rPr lang="en-IN" dirty="0"/>
              <a:t> and </a:t>
            </a:r>
            <a:r>
              <a:rPr lang="en-IN" b="1" dirty="0"/>
              <a:t>horizontal scaling</a:t>
            </a:r>
            <a:r>
              <a:rPr lang="en-IN" dirty="0"/>
              <a:t> efficiently.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163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5081-BCAE-9CFE-6E79-A69CE014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it works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3558D-E796-5F64-2FA8-5089BFA2F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Kafka Helps in This Project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Enables </a:t>
            </a:r>
            <a:r>
              <a:rPr lang="en-US" b="1" dirty="0"/>
              <a:t>real-time feature selection</a:t>
            </a:r>
            <a:r>
              <a:rPr lang="en-US" dirty="0"/>
              <a:t> using </a:t>
            </a:r>
            <a:r>
              <a:rPr lang="en-US" b="1" dirty="0"/>
              <a:t>SBOA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efficient batch and stream processing</a:t>
            </a:r>
            <a:r>
              <a:rPr lang="en-US" dirty="0"/>
              <a:t> for OGRU model training.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data </a:t>
            </a:r>
            <a:r>
              <a:rPr lang="en-US" b="1" dirty="0"/>
              <a:t>latency</a:t>
            </a:r>
            <a:r>
              <a:rPr lang="en-US" dirty="0"/>
              <a:t> and enhances </a:t>
            </a:r>
            <a:r>
              <a:rPr lang="en-US" b="1" dirty="0"/>
              <a:t>scalability</a:t>
            </a:r>
            <a:r>
              <a:rPr lang="en-US" dirty="0"/>
              <a:t> in big data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708664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EDE2-0715-4CB2-4B3D-31334FCE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 using Apache Kafka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26237E-D243-B34D-2106-0D3138806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21" y="1825625"/>
            <a:ext cx="8438958" cy="4351338"/>
          </a:xfrm>
        </p:spPr>
      </p:pic>
    </p:spTree>
    <p:extLst>
      <p:ext uri="{BB962C8B-B14F-4D97-AF65-F5344CB8AC3E}">
        <p14:creationId xmlns:p14="http://schemas.microsoft.com/office/powerpoint/2010/main" val="137063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1607-B85F-073D-FAD5-73293A8A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3B38-9A1B-D9E5-2910-0184BFFBF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Big Data Classification</a:t>
            </a:r>
            <a:r>
              <a:rPr lang="en-US" dirty="0"/>
              <a:t>: Used in industries like finance, healthcare, and cybersecurity.</a:t>
            </a:r>
          </a:p>
          <a:p>
            <a:pPr marL="0" indent="0">
              <a:buNone/>
            </a:pPr>
            <a:r>
              <a:rPr lang="en-IN" b="1" dirty="0"/>
              <a:t>Challenges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Large feature sets affecting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Computational overhead in deep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for an better feature selection technique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9299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3949-4122-E4BF-0260-4D2A155B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5406-66C2-98C2-2CD1-50D076B69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implemented </a:t>
            </a:r>
            <a:r>
              <a:rPr lang="en-US" b="1" dirty="0"/>
              <a:t>Deep Learning for Big Data Classification</a:t>
            </a:r>
            <a:r>
              <a:rPr lang="en-US" dirty="0"/>
              <a:t>.</a:t>
            </a:r>
          </a:p>
          <a:p>
            <a:r>
              <a:rPr lang="en-US" b="1" dirty="0"/>
              <a:t>SBOA</a:t>
            </a:r>
            <a:r>
              <a:rPr lang="en-US" dirty="0"/>
              <a:t> improved feature selection and model performance.</a:t>
            </a:r>
          </a:p>
          <a:p>
            <a:r>
              <a:rPr lang="en-US" b="1" dirty="0"/>
              <a:t>OGRU Model</a:t>
            </a:r>
            <a:r>
              <a:rPr lang="en-US" dirty="0"/>
              <a:t> achieved better accuracy and efficiency.</a:t>
            </a:r>
          </a:p>
          <a:p>
            <a:r>
              <a:rPr lang="en-US" b="1" dirty="0"/>
              <a:t>Future Work:</a:t>
            </a:r>
            <a:r>
              <a:rPr lang="en-US" dirty="0"/>
              <a:t> Optimizing further for real-time classification.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96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AA82-CCC0-98E3-AE49-E69B9787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81F1A-7040-0B43-353A-5DFAA0185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[1] M. A. Khan, M. Karim and Y. Kim, “</a:t>
            </a:r>
            <a:r>
              <a:rPr lang="en-US" dirty="0" err="1"/>
              <a:t>Atwo</a:t>
            </a:r>
            <a:r>
              <a:rPr lang="en-US" dirty="0"/>
              <a:t>-stage big data analytics framework with real world applications using spark machine learning and long Short-term memory network,” Symmetry, vol. 10, no. 10, pp. 485–496, 2018.</a:t>
            </a:r>
          </a:p>
          <a:p>
            <a:r>
              <a:rPr lang="en-US" dirty="0"/>
              <a:t> [2] L. R. Nair and S. D. Shetty, “Applying spark based machine learning model on streaming big data for health status prediction,” Computers &amp; Electrical Engineering, vol. 65, no. 1, pp. 393–399, 2018.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976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A2A6-0229-2F31-A8B1-F9C47070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56A93-E348-0286-E921-4E4214CF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[3] L. </a:t>
            </a:r>
            <a:r>
              <a:rPr lang="en-IN" dirty="0" err="1"/>
              <a:t>Hbibi</a:t>
            </a:r>
            <a:r>
              <a:rPr lang="en-IN" dirty="0"/>
              <a:t> and H. Barka, “Big data: Framework and issues,” in Proc. of Int. Conf. on Electrical and Information Technologies (ICEIT 2016), Tangier, Morocco, pp. 485–490, 2016. </a:t>
            </a:r>
          </a:p>
          <a:p>
            <a:r>
              <a:rPr lang="en-IN" dirty="0"/>
              <a:t>[4] M. </a:t>
            </a:r>
            <a:r>
              <a:rPr lang="en-IN" dirty="0" err="1"/>
              <a:t>Assefi</a:t>
            </a:r>
            <a:r>
              <a:rPr lang="en-IN" dirty="0"/>
              <a:t>, E. </a:t>
            </a:r>
            <a:r>
              <a:rPr lang="en-IN" dirty="0" err="1"/>
              <a:t>Behravesh</a:t>
            </a:r>
            <a:r>
              <a:rPr lang="en-IN" dirty="0"/>
              <a:t>, G. Liu and A. P. </a:t>
            </a:r>
            <a:r>
              <a:rPr lang="en-IN" dirty="0" err="1"/>
              <a:t>Tafti</a:t>
            </a:r>
            <a:r>
              <a:rPr lang="en-IN" dirty="0"/>
              <a:t>, “Big data machine learning using </a:t>
            </a:r>
            <a:r>
              <a:rPr lang="en-IN" dirty="0" err="1"/>
              <a:t>apache</a:t>
            </a:r>
            <a:r>
              <a:rPr lang="en-IN" dirty="0"/>
              <a:t> spark </a:t>
            </a:r>
            <a:r>
              <a:rPr lang="en-IN" dirty="0" err="1"/>
              <a:t>MLlib</a:t>
            </a:r>
            <a:r>
              <a:rPr lang="en-IN" dirty="0"/>
              <a:t>,” in Proc. of the 2017 IEEE Int. Conf. on Big Data, Boston, MA, USA, pp. 3492–3498, 2017. </a:t>
            </a:r>
          </a:p>
          <a:p>
            <a:r>
              <a:rPr lang="en-IN" dirty="0"/>
              <a:t>[5] A. Abbasi, S. Sarker and R. H. Chiang, “Big data research in information systems: Toward an inclusive research agenda,” Journal of the Association Information Systems, vol. 17, no. 2, pp. 1–33, 2016.</a:t>
            </a:r>
          </a:p>
        </p:txBody>
      </p:sp>
    </p:spTree>
    <p:extLst>
      <p:ext uri="{BB962C8B-B14F-4D97-AF65-F5344CB8AC3E}">
        <p14:creationId xmlns:p14="http://schemas.microsoft.com/office/powerpoint/2010/main" val="179804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5A28-285A-05AE-3051-742D84D2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D824B-F21E-3362-A915-44B3B0F57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Develop an </a:t>
            </a:r>
            <a:r>
              <a:rPr lang="en-IN" b="1" dirty="0"/>
              <a:t>optimized deep learning model</a:t>
            </a:r>
            <a:r>
              <a:rPr lang="en-IN" dirty="0"/>
              <a:t> for big data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</a:t>
            </a:r>
            <a:r>
              <a:rPr lang="en-IN" b="1" dirty="0"/>
              <a:t>SBOA (Sigmoid Butterfly Optimization Algorithm)</a:t>
            </a:r>
            <a:r>
              <a:rPr lang="en-IN" dirty="0"/>
              <a:t> for feature selection.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Implement </a:t>
            </a:r>
            <a:r>
              <a:rPr lang="en-IN" b="1" dirty="0"/>
              <a:t>OGRU (Optimized Gated Recurrent Unit)</a:t>
            </a:r>
            <a:r>
              <a:rPr lang="en-IN" dirty="0"/>
              <a:t> for better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Deploy the model in a </a:t>
            </a:r>
            <a:r>
              <a:rPr lang="en-IN" b="1" dirty="0"/>
              <a:t>multi-node cluster using Hadoop and Spark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92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0159-3EA1-B8EA-D9E8-54AAFBAF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90A4B-F748-ADA0-1C70-AD027977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Handling high-dimensional datasets efficiently.</a:t>
            </a:r>
          </a:p>
          <a:p>
            <a:r>
              <a:rPr lang="en-US" dirty="0"/>
              <a:t>Selecting </a:t>
            </a:r>
            <a:r>
              <a:rPr lang="en-US" b="1" dirty="0"/>
              <a:t>optimal features</a:t>
            </a:r>
            <a:r>
              <a:rPr lang="en-US" dirty="0"/>
              <a:t> to improve model performance.</a:t>
            </a:r>
          </a:p>
          <a:p>
            <a:r>
              <a:rPr lang="en-US" dirty="0"/>
              <a:t>Reducing </a:t>
            </a:r>
            <a:r>
              <a:rPr lang="en-US" b="1" dirty="0"/>
              <a:t>training time</a:t>
            </a:r>
            <a:r>
              <a:rPr lang="en-US" dirty="0"/>
              <a:t> while maintaining high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31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D8B3-6F6C-EA62-FE55-34B01EE0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Technologies &amp; Frameworks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9B329-9968-F07F-350E-165DE0509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Programming Language:</a:t>
            </a:r>
            <a:r>
              <a:rPr lang="en-IN" dirty="0"/>
              <a:t>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Libraries:</a:t>
            </a:r>
            <a:r>
              <a:rPr lang="en-IN" dirty="0"/>
              <a:t> TensorFlow, </a:t>
            </a:r>
            <a:r>
              <a:rPr lang="en-IN" dirty="0" err="1"/>
              <a:t>Keras</a:t>
            </a:r>
            <a:r>
              <a:rPr lang="en-IN" dirty="0"/>
              <a:t>, </a:t>
            </a:r>
            <a:r>
              <a:rPr lang="en-IN" dirty="0" err="1"/>
              <a:t>PySpark</a:t>
            </a:r>
            <a:r>
              <a:rPr lang="en-IN" dirty="0"/>
              <a:t>, Pandas, NumPy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Frameworks:</a:t>
            </a:r>
            <a:r>
              <a:rPr lang="en-IN" dirty="0"/>
              <a:t> Hadoop, Apache Spark (Multi-Node Cluster)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Feature Selection:</a:t>
            </a:r>
            <a:r>
              <a:rPr lang="en-IN" dirty="0"/>
              <a:t> SBOA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Deep Learning Model:</a:t>
            </a:r>
            <a:r>
              <a:rPr lang="en-IN" dirty="0"/>
              <a:t> OGRU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05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C884-3CA4-ED5C-7C3E-B9B929BF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System Architecture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3F23C-C9B0-9C6C-CF65-01B2239CF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Ingestion:</a:t>
            </a:r>
            <a:r>
              <a:rPr lang="en-IN" dirty="0"/>
              <a:t> HDFS (Hadoop Distributed File System)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Feature Selection:</a:t>
            </a:r>
            <a:r>
              <a:rPr lang="en-IN" dirty="0"/>
              <a:t> SBOA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Model Training:</a:t>
            </a:r>
            <a:r>
              <a:rPr lang="en-IN" dirty="0"/>
              <a:t> OGRU using </a:t>
            </a:r>
            <a:r>
              <a:rPr lang="en-IN" dirty="0" err="1"/>
              <a:t>PySpark</a:t>
            </a:r>
            <a:r>
              <a:rPr lang="en-IN" dirty="0"/>
              <a:t> on Hadoop 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Evaluation Metrics:</a:t>
            </a:r>
            <a:r>
              <a:rPr lang="en-IN" dirty="0"/>
              <a:t> Accuracy, F1-score, Precision, Recall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Deployment &amp; Optimization:</a:t>
            </a:r>
            <a:r>
              <a:rPr lang="en-IN" dirty="0"/>
              <a:t> Multi-node Spark cluster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06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34A1-554E-A6BE-C022-51A333F9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Preprocessing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AC7DE-38AB-B9D1-10E3-9FA19936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Handling </a:t>
            </a:r>
            <a:r>
              <a:rPr lang="en-US" b="1" dirty="0"/>
              <a:t>missing values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Scaling &amp; Normalization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Selection</a:t>
            </a:r>
            <a:r>
              <a:rPr lang="en-US" dirty="0"/>
              <a:t> using </a:t>
            </a:r>
            <a:r>
              <a:rPr lang="en-US" b="1" dirty="0"/>
              <a:t>SBOA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56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DFE8-2A01-B189-5481-41028BC8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 Selection with SBOA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13BE-B95D-E217-C5D7-164A21E6C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SBOA:</a:t>
            </a:r>
            <a:r>
              <a:rPr lang="en-US" dirty="0"/>
              <a:t> Inspired by butterfly behaviors for optimal feature selection.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 Works: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irrelevant and redundant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Balances exploration and exploitation for better feature subset selection.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Improves model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training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Enhances classification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26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7A40-F80D-FDD3-4F8E-5AE50311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OGRU Deep Learning Model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BDE60-F49F-3409-24E7-DEFB486F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Gated Recurrent Unit (GRU):</a:t>
            </a:r>
            <a:r>
              <a:rPr lang="en-IN" dirty="0"/>
              <a:t> Optimized for sequential data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Enhancements in OGRU: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Improved weight initialization.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Adaptive learning rate.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Optimized training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Why OGRU?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Faster convergence than LSTM.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Suitable for large-scale classification.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239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780</Words>
  <Application>Microsoft Office PowerPoint</Application>
  <PresentationFormat>Widescreen</PresentationFormat>
  <Paragraphs>97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Deep Learning Model for Big Data Classification in Apache Spark Environment</vt:lpstr>
      <vt:lpstr>Introduction </vt:lpstr>
      <vt:lpstr>Objectives </vt:lpstr>
      <vt:lpstr>Problem Statement </vt:lpstr>
      <vt:lpstr>Technologies &amp; Frameworks </vt:lpstr>
      <vt:lpstr>System Architecture </vt:lpstr>
      <vt:lpstr>Data Preprocessing </vt:lpstr>
      <vt:lpstr>Feature Selection with SBOA </vt:lpstr>
      <vt:lpstr>OGRU Deep Learning Model </vt:lpstr>
      <vt:lpstr>Model Training &amp; Experimentation </vt:lpstr>
      <vt:lpstr>RESULTS</vt:lpstr>
      <vt:lpstr>Results</vt:lpstr>
      <vt:lpstr>Executing in multi cluster:</vt:lpstr>
      <vt:lpstr>PowerPoint Presentation</vt:lpstr>
      <vt:lpstr>PowerPoint Presentation</vt:lpstr>
      <vt:lpstr>PowerPoint Presentation</vt:lpstr>
      <vt:lpstr>Limitations</vt:lpstr>
      <vt:lpstr>How it works</vt:lpstr>
      <vt:lpstr>Results  using Apache Kafka</vt:lpstr>
      <vt:lpstr>Conclusion 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 Sai Nadh</dc:creator>
  <cp:lastModifiedBy>Sri Sai Nadh</cp:lastModifiedBy>
  <cp:revision>5</cp:revision>
  <dcterms:created xsi:type="dcterms:W3CDTF">2025-04-02T06:39:38Z</dcterms:created>
  <dcterms:modified xsi:type="dcterms:W3CDTF">2025-04-03T04:11:25Z</dcterms:modified>
</cp:coreProperties>
</file>