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9" r:id="rId1"/>
  </p:sldMasterIdLst>
  <p:notesMasterIdLst>
    <p:notesMasterId r:id="rId39"/>
  </p:notesMasterIdLst>
  <p:sldIdLst>
    <p:sldId id="266" r:id="rId2"/>
    <p:sldId id="276" r:id="rId3"/>
    <p:sldId id="280" r:id="rId4"/>
    <p:sldId id="257" r:id="rId5"/>
    <p:sldId id="259" r:id="rId6"/>
    <p:sldId id="272" r:id="rId7"/>
    <p:sldId id="291" r:id="rId8"/>
    <p:sldId id="267" r:id="rId9"/>
    <p:sldId id="260" r:id="rId10"/>
    <p:sldId id="264" r:id="rId11"/>
    <p:sldId id="268" r:id="rId12"/>
    <p:sldId id="263" r:id="rId13"/>
    <p:sldId id="265" r:id="rId14"/>
    <p:sldId id="271" r:id="rId15"/>
    <p:sldId id="270" r:id="rId16"/>
    <p:sldId id="269" r:id="rId17"/>
    <p:sldId id="273" r:id="rId18"/>
    <p:sldId id="275" r:id="rId19"/>
    <p:sldId id="274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3" r:id="rId31"/>
    <p:sldId id="294" r:id="rId32"/>
    <p:sldId id="295" r:id="rId33"/>
    <p:sldId id="296" r:id="rId34"/>
    <p:sldId id="297" r:id="rId35"/>
    <p:sldId id="298" r:id="rId36"/>
    <p:sldId id="279" r:id="rId37"/>
    <p:sldId id="27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8" userDrawn="1">
          <p15:clr>
            <a:srgbClr val="A4A3A4"/>
          </p15:clr>
        </p15:guide>
        <p15:guide id="2" orient="horz" pos="3521" userDrawn="1">
          <p15:clr>
            <a:srgbClr val="A4A3A4"/>
          </p15:clr>
        </p15:guide>
        <p15:guide id="3" pos="3976" userDrawn="1">
          <p15:clr>
            <a:srgbClr val="A4A3A4"/>
          </p15:clr>
        </p15:guide>
        <p15:guide id="4" pos="3432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ABF"/>
    <a:srgbClr val="51A3BD"/>
    <a:srgbClr val="8ACFE4"/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312" y="-72"/>
      </p:cViewPr>
      <p:guideLst>
        <p:guide orient="horz" pos="1298"/>
        <p:guide orient="horz" pos="3521"/>
        <p:guide pos="3976"/>
        <p:guide pos="3432"/>
        <p:guide pos="7333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33DBE-41A8-4451-BD24-594BD544BE6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0C66B6-E552-474A-84B5-D4A2400C2627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5122F1EC-E55E-479B-B1AA-A1328943CDF1}" type="parTrans" cxnId="{7628AE1C-BAEF-4E69-AF39-8F61881D2074}">
      <dgm:prSet/>
      <dgm:spPr/>
      <dgm:t>
        <a:bodyPr/>
        <a:lstStyle/>
        <a:p>
          <a:endParaRPr lang="en-IN"/>
        </a:p>
      </dgm:t>
    </dgm:pt>
    <dgm:pt modelId="{0471EE23-3978-4E40-A0E9-FE903F691A73}" type="sibTrans" cxnId="{7628AE1C-BAEF-4E69-AF39-8F61881D2074}">
      <dgm:prSet/>
      <dgm:spPr/>
      <dgm:t>
        <a:bodyPr/>
        <a:lstStyle/>
        <a:p>
          <a:endParaRPr lang="en-IN"/>
        </a:p>
      </dgm:t>
    </dgm:pt>
    <dgm:pt modelId="{71962C9A-A189-45BF-AC4B-A6C9EA3E73DB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Web Scrapping</a:t>
          </a:r>
          <a:endParaRPr lang="en-IN" dirty="0">
            <a:solidFill>
              <a:schemeClr val="tx2"/>
            </a:solidFill>
          </a:endParaRPr>
        </a:p>
      </dgm:t>
    </dgm:pt>
    <dgm:pt modelId="{1B7A0576-86D7-44E7-B51F-50BE5B9F91C6}" type="parTrans" cxnId="{2A6EE08C-B05C-43BD-A314-6448907A57DB}">
      <dgm:prSet/>
      <dgm:spPr/>
      <dgm:t>
        <a:bodyPr/>
        <a:lstStyle/>
        <a:p>
          <a:endParaRPr lang="en-IN"/>
        </a:p>
      </dgm:t>
    </dgm:pt>
    <dgm:pt modelId="{F5F23AE0-4F23-4C18-A0D5-E7780C253109}" type="sibTrans" cxnId="{2A6EE08C-B05C-43BD-A314-6448907A57DB}">
      <dgm:prSet/>
      <dgm:spPr/>
      <dgm:t>
        <a:bodyPr/>
        <a:lstStyle/>
        <a:p>
          <a:endParaRPr lang="en-IN"/>
        </a:p>
      </dgm:t>
    </dgm:pt>
    <dgm:pt modelId="{2A6F7602-2023-4A2F-9F2E-0D23ED0927F1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2DA93302-E5F1-471F-96EF-26568255D6A3}" type="parTrans" cxnId="{DAA8D8E3-11C9-413F-94C0-8841F3019B1E}">
      <dgm:prSet/>
      <dgm:spPr/>
      <dgm:t>
        <a:bodyPr/>
        <a:lstStyle/>
        <a:p>
          <a:endParaRPr lang="en-IN"/>
        </a:p>
      </dgm:t>
    </dgm:pt>
    <dgm:pt modelId="{59A5B5F5-9B60-4ABB-9797-014D86F95633}" type="sibTrans" cxnId="{DAA8D8E3-11C9-413F-94C0-8841F3019B1E}">
      <dgm:prSet/>
      <dgm:spPr/>
      <dgm:t>
        <a:bodyPr/>
        <a:lstStyle/>
        <a:p>
          <a:endParaRPr lang="en-IN"/>
        </a:p>
      </dgm:t>
    </dgm:pt>
    <dgm:pt modelId="{E54FB6E6-2945-4DCA-89E7-E819015EF8FE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Data Cleaning</a:t>
          </a:r>
          <a:endParaRPr lang="en-IN" dirty="0">
            <a:solidFill>
              <a:schemeClr val="tx2"/>
            </a:solidFill>
          </a:endParaRPr>
        </a:p>
      </dgm:t>
    </dgm:pt>
    <dgm:pt modelId="{D564ADD9-A89F-4957-AA83-1F514D9A6EA4}" type="parTrans" cxnId="{714BC12C-7ACA-4F19-9AE4-A261BC8A6EC8}">
      <dgm:prSet/>
      <dgm:spPr/>
      <dgm:t>
        <a:bodyPr/>
        <a:lstStyle/>
        <a:p>
          <a:endParaRPr lang="en-IN"/>
        </a:p>
      </dgm:t>
    </dgm:pt>
    <dgm:pt modelId="{32C1904B-A8C4-487B-9345-957F906CBDF7}" type="sibTrans" cxnId="{714BC12C-7ACA-4F19-9AE4-A261BC8A6EC8}">
      <dgm:prSet/>
      <dgm:spPr/>
      <dgm:t>
        <a:bodyPr/>
        <a:lstStyle/>
        <a:p>
          <a:endParaRPr lang="en-IN"/>
        </a:p>
      </dgm:t>
    </dgm:pt>
    <dgm:pt modelId="{C3F84687-9CCC-4F06-B7AC-7277471A8D4C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Sentiment Analysis</a:t>
          </a:r>
          <a:endParaRPr lang="en-IN" dirty="0">
            <a:solidFill>
              <a:schemeClr val="tx2"/>
            </a:solidFill>
          </a:endParaRPr>
        </a:p>
      </dgm:t>
    </dgm:pt>
    <dgm:pt modelId="{E536D7C6-729A-41FF-976B-A645DE3A72C1}" type="parTrans" cxnId="{045642AF-375D-43FD-9F1B-EB50FDDE9FB1}">
      <dgm:prSet/>
      <dgm:spPr/>
      <dgm:t>
        <a:bodyPr/>
        <a:lstStyle/>
        <a:p>
          <a:endParaRPr lang="en-IN"/>
        </a:p>
      </dgm:t>
    </dgm:pt>
    <dgm:pt modelId="{DBA57A4D-DE58-4544-998F-7AB3E732CD6C}" type="sibTrans" cxnId="{045642AF-375D-43FD-9F1B-EB50FDDE9FB1}">
      <dgm:prSet/>
      <dgm:spPr/>
      <dgm:t>
        <a:bodyPr/>
        <a:lstStyle/>
        <a:p>
          <a:endParaRPr lang="en-IN"/>
        </a:p>
      </dgm:t>
    </dgm:pt>
    <dgm:pt modelId="{745E0EEB-D7A1-46D1-B225-D86EA0307275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0C43CC60-4D48-4FBB-84ED-1B55881EEFBB}" type="parTrans" cxnId="{0011EBD3-C49B-4828-8D09-BF852C1760CF}">
      <dgm:prSet/>
      <dgm:spPr/>
      <dgm:t>
        <a:bodyPr/>
        <a:lstStyle/>
        <a:p>
          <a:endParaRPr lang="en-IN"/>
        </a:p>
      </dgm:t>
    </dgm:pt>
    <dgm:pt modelId="{E917029E-99C7-4F24-95A8-86FA98534398}" type="sibTrans" cxnId="{0011EBD3-C49B-4828-8D09-BF852C1760CF}">
      <dgm:prSet/>
      <dgm:spPr/>
      <dgm:t>
        <a:bodyPr/>
        <a:lstStyle/>
        <a:p>
          <a:endParaRPr lang="en-IN"/>
        </a:p>
      </dgm:t>
    </dgm:pt>
    <dgm:pt modelId="{C241575E-DDC3-4583-9149-82F8B3240B28}">
      <dgm:prSet phldrT="[Text]"/>
      <dgm:spPr/>
      <dgm:t>
        <a:bodyPr/>
        <a:lstStyle/>
        <a:p>
          <a:r>
            <a:rPr lang="en-US" dirty="0"/>
            <a:t>4   </a:t>
          </a:r>
          <a:endParaRPr lang="en-IN" dirty="0"/>
        </a:p>
      </dgm:t>
    </dgm:pt>
    <dgm:pt modelId="{66538A18-143C-4717-889D-26F79C8E2769}" type="parTrans" cxnId="{5A53C4FB-138A-40D4-9156-DF4FD54E931F}">
      <dgm:prSet/>
      <dgm:spPr/>
      <dgm:t>
        <a:bodyPr/>
        <a:lstStyle/>
        <a:p>
          <a:endParaRPr lang="en-IN"/>
        </a:p>
      </dgm:t>
    </dgm:pt>
    <dgm:pt modelId="{DDF316C3-DA69-4498-AB31-36350070D3EF}" type="sibTrans" cxnId="{5A53C4FB-138A-40D4-9156-DF4FD54E931F}">
      <dgm:prSet/>
      <dgm:spPr/>
      <dgm:t>
        <a:bodyPr/>
        <a:lstStyle/>
        <a:p>
          <a:endParaRPr lang="en-IN"/>
        </a:p>
      </dgm:t>
    </dgm:pt>
    <dgm:pt modelId="{3212008C-6FD2-474E-BE26-D0048D9318DB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Data Visualization</a:t>
          </a:r>
          <a:endParaRPr lang="en-IN" dirty="0">
            <a:solidFill>
              <a:schemeClr val="tx2"/>
            </a:solidFill>
          </a:endParaRPr>
        </a:p>
      </dgm:t>
    </dgm:pt>
    <dgm:pt modelId="{12F21513-E309-426B-B955-CE6C757105BD}" type="parTrans" cxnId="{0CA59F5A-EEC5-42ED-8E08-571294FB3F5B}">
      <dgm:prSet/>
      <dgm:spPr/>
      <dgm:t>
        <a:bodyPr/>
        <a:lstStyle/>
        <a:p>
          <a:endParaRPr lang="en-IN"/>
        </a:p>
      </dgm:t>
    </dgm:pt>
    <dgm:pt modelId="{1C74C00C-BBC6-4C99-A40C-B0DF558E71BE}" type="sibTrans" cxnId="{0CA59F5A-EEC5-42ED-8E08-571294FB3F5B}">
      <dgm:prSet/>
      <dgm:spPr/>
      <dgm:t>
        <a:bodyPr/>
        <a:lstStyle/>
        <a:p>
          <a:endParaRPr lang="en-IN"/>
        </a:p>
      </dgm:t>
    </dgm:pt>
    <dgm:pt modelId="{5908A038-C58C-4495-8D2F-C3A916C9A352}">
      <dgm:prSet/>
      <dgm:spPr/>
      <dgm:t>
        <a:bodyPr/>
        <a:lstStyle/>
        <a:p>
          <a:r>
            <a:rPr lang="en-US" dirty="0"/>
            <a:t>5</a:t>
          </a:r>
          <a:endParaRPr lang="en-IN" dirty="0"/>
        </a:p>
      </dgm:t>
    </dgm:pt>
    <dgm:pt modelId="{275E6C5D-C356-4F9B-80CF-AB4D9B19C9AC}" type="parTrans" cxnId="{75BC340D-A1FF-44FB-9DDD-D9EC601117F0}">
      <dgm:prSet/>
      <dgm:spPr/>
      <dgm:t>
        <a:bodyPr/>
        <a:lstStyle/>
        <a:p>
          <a:endParaRPr lang="en-IN"/>
        </a:p>
      </dgm:t>
    </dgm:pt>
    <dgm:pt modelId="{008595C3-3774-4914-86D4-7C78C632073A}" type="sibTrans" cxnId="{75BC340D-A1FF-44FB-9DDD-D9EC601117F0}">
      <dgm:prSet/>
      <dgm:spPr/>
      <dgm:t>
        <a:bodyPr/>
        <a:lstStyle/>
        <a:p>
          <a:endParaRPr lang="en-IN"/>
        </a:p>
      </dgm:t>
    </dgm:pt>
    <dgm:pt modelId="{6C23AEA2-EFD9-4145-8527-87F0FF772262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Topic Modelling</a:t>
          </a:r>
          <a:endParaRPr lang="en-IN" dirty="0">
            <a:solidFill>
              <a:schemeClr val="tx2"/>
            </a:solidFill>
          </a:endParaRPr>
        </a:p>
      </dgm:t>
    </dgm:pt>
    <dgm:pt modelId="{BB96AFDD-E7CD-44C9-9DDD-1CFEC9195929}" type="parTrans" cxnId="{0155766F-1CB1-4AE3-A137-BD193E8A0385}">
      <dgm:prSet/>
      <dgm:spPr/>
      <dgm:t>
        <a:bodyPr/>
        <a:lstStyle/>
        <a:p>
          <a:endParaRPr lang="en-IN"/>
        </a:p>
      </dgm:t>
    </dgm:pt>
    <dgm:pt modelId="{A154AC88-4215-4DD6-8486-6D482D551FD5}" type="sibTrans" cxnId="{0155766F-1CB1-4AE3-A137-BD193E8A0385}">
      <dgm:prSet/>
      <dgm:spPr/>
      <dgm:t>
        <a:bodyPr/>
        <a:lstStyle/>
        <a:p>
          <a:endParaRPr lang="en-IN"/>
        </a:p>
      </dgm:t>
    </dgm:pt>
    <dgm:pt modelId="{5DF0B351-0085-456B-9A4C-789FA2206E70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bg1"/>
              </a:solidFill>
            </a:rPr>
            <a:t>6</a:t>
          </a:r>
          <a:endParaRPr lang="en-IN" dirty="0">
            <a:solidFill>
              <a:schemeClr val="bg1"/>
            </a:solidFill>
          </a:endParaRPr>
        </a:p>
      </dgm:t>
    </dgm:pt>
    <dgm:pt modelId="{034B6DAA-C1A1-41EC-B1D4-0F982AB9DDB5}" type="parTrans" cxnId="{0317BDFE-866E-437B-BB67-FAB67AF660A9}">
      <dgm:prSet/>
      <dgm:spPr/>
      <dgm:t>
        <a:bodyPr/>
        <a:lstStyle/>
        <a:p>
          <a:endParaRPr lang="en-IN"/>
        </a:p>
      </dgm:t>
    </dgm:pt>
    <dgm:pt modelId="{EAC41B67-56A4-4384-A537-1B58EF3A8D99}" type="sibTrans" cxnId="{0317BDFE-866E-437B-BB67-FAB67AF660A9}">
      <dgm:prSet/>
      <dgm:spPr/>
      <dgm:t>
        <a:bodyPr/>
        <a:lstStyle/>
        <a:p>
          <a:endParaRPr lang="en-IN"/>
        </a:p>
      </dgm:t>
    </dgm:pt>
    <dgm:pt modelId="{F6C2B0B5-5145-4C68-9AE9-6D85AE332AA4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Model Building</a:t>
          </a:r>
          <a:endParaRPr lang="en-IN" dirty="0">
            <a:solidFill>
              <a:schemeClr val="tx2"/>
            </a:solidFill>
          </a:endParaRPr>
        </a:p>
      </dgm:t>
    </dgm:pt>
    <dgm:pt modelId="{6A18EDBB-BB3F-45CB-92DB-D0F97E45A3FF}" type="parTrans" cxnId="{484C7287-54F2-4174-B246-7D68B3772C99}">
      <dgm:prSet/>
      <dgm:spPr/>
      <dgm:t>
        <a:bodyPr/>
        <a:lstStyle/>
        <a:p>
          <a:endParaRPr lang="en-IN"/>
        </a:p>
      </dgm:t>
    </dgm:pt>
    <dgm:pt modelId="{63A8041F-61AB-45C4-9B94-348AC462F914}" type="sibTrans" cxnId="{484C7287-54F2-4174-B246-7D68B3772C99}">
      <dgm:prSet/>
      <dgm:spPr/>
      <dgm:t>
        <a:bodyPr/>
        <a:lstStyle/>
        <a:p>
          <a:endParaRPr lang="en-IN"/>
        </a:p>
      </dgm:t>
    </dgm:pt>
    <dgm:pt modelId="{F8585DCF-FA8A-4B0A-8990-83E830854962}" type="pres">
      <dgm:prSet presAssocID="{C5B33DBE-41A8-4451-BD24-594BD544BE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0E8D6E4-38FF-42C7-A261-2C75DD56C87D}" type="pres">
      <dgm:prSet presAssocID="{6D0C66B6-E552-474A-84B5-D4A2400C2627}" presName="composite" presStyleCnt="0"/>
      <dgm:spPr/>
    </dgm:pt>
    <dgm:pt modelId="{093A232B-A361-4A26-B766-0E5AE2516886}" type="pres">
      <dgm:prSet presAssocID="{6D0C66B6-E552-474A-84B5-D4A2400C262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F1EE96-F6CE-43FB-A842-E822979514F5}" type="pres">
      <dgm:prSet presAssocID="{6D0C66B6-E552-474A-84B5-D4A2400C262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3CBCD7-C642-4D83-A858-1762B9FE3026}" type="pres">
      <dgm:prSet presAssocID="{0471EE23-3978-4E40-A0E9-FE903F691A73}" presName="sp" presStyleCnt="0"/>
      <dgm:spPr/>
    </dgm:pt>
    <dgm:pt modelId="{061B4A70-C519-4E33-BF73-C30B4731E141}" type="pres">
      <dgm:prSet presAssocID="{2A6F7602-2023-4A2F-9F2E-0D23ED0927F1}" presName="composite" presStyleCnt="0"/>
      <dgm:spPr/>
    </dgm:pt>
    <dgm:pt modelId="{EAC86D82-450C-4710-B3B9-52F3B72321AA}" type="pres">
      <dgm:prSet presAssocID="{2A6F7602-2023-4A2F-9F2E-0D23ED0927F1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EEEB16-E860-4779-855D-8F85500EEBB0}" type="pres">
      <dgm:prSet presAssocID="{2A6F7602-2023-4A2F-9F2E-0D23ED0927F1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B7A915-358F-4DA5-8593-89B853BB9E80}" type="pres">
      <dgm:prSet presAssocID="{59A5B5F5-9B60-4ABB-9797-014D86F95633}" presName="sp" presStyleCnt="0"/>
      <dgm:spPr/>
    </dgm:pt>
    <dgm:pt modelId="{D264ABBC-6042-458A-93FD-F46519BE1B51}" type="pres">
      <dgm:prSet presAssocID="{745E0EEB-D7A1-46D1-B225-D86EA0307275}" presName="composite" presStyleCnt="0"/>
      <dgm:spPr/>
    </dgm:pt>
    <dgm:pt modelId="{D08421C9-4257-474E-B92E-A08BCDF4FC0F}" type="pres">
      <dgm:prSet presAssocID="{745E0EEB-D7A1-46D1-B225-D86EA030727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86842A-86D7-47B2-8DCC-8516D6116B90}" type="pres">
      <dgm:prSet presAssocID="{745E0EEB-D7A1-46D1-B225-D86EA030727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370495-D794-47DA-BC00-F5B2522B682E}" type="pres">
      <dgm:prSet presAssocID="{E917029E-99C7-4F24-95A8-86FA98534398}" presName="sp" presStyleCnt="0"/>
      <dgm:spPr/>
    </dgm:pt>
    <dgm:pt modelId="{EDC5E717-A064-495E-88DE-BA9860D361F0}" type="pres">
      <dgm:prSet presAssocID="{C241575E-DDC3-4583-9149-82F8B3240B28}" presName="composite" presStyleCnt="0"/>
      <dgm:spPr/>
    </dgm:pt>
    <dgm:pt modelId="{1FEE882D-E2BA-43C4-AD54-022F6E629664}" type="pres">
      <dgm:prSet presAssocID="{C241575E-DDC3-4583-9149-82F8B3240B28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8FEB4C-552E-417B-A046-2AC6F29E14DC}" type="pres">
      <dgm:prSet presAssocID="{C241575E-DDC3-4583-9149-82F8B3240B28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F03851-A7D9-4C11-B895-36739C4723B2}" type="pres">
      <dgm:prSet presAssocID="{DDF316C3-DA69-4498-AB31-36350070D3EF}" presName="sp" presStyleCnt="0"/>
      <dgm:spPr/>
    </dgm:pt>
    <dgm:pt modelId="{173836AD-E67C-43CC-9027-C4850F42D78F}" type="pres">
      <dgm:prSet presAssocID="{5908A038-C58C-4495-8D2F-C3A916C9A352}" presName="composite" presStyleCnt="0"/>
      <dgm:spPr/>
    </dgm:pt>
    <dgm:pt modelId="{17AB07E2-A899-4D03-9B0F-C2C9236C7DF3}" type="pres">
      <dgm:prSet presAssocID="{5908A038-C58C-4495-8D2F-C3A916C9A352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D65A54-D2D3-457F-98B3-EE3D15155CE4}" type="pres">
      <dgm:prSet presAssocID="{5908A038-C58C-4495-8D2F-C3A916C9A352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251D1D-39B9-45EC-886B-082FCBAB121D}" type="pres">
      <dgm:prSet presAssocID="{008595C3-3774-4914-86D4-7C78C632073A}" presName="sp" presStyleCnt="0"/>
      <dgm:spPr/>
    </dgm:pt>
    <dgm:pt modelId="{751CF3CD-8D8F-4910-BB40-8964CE22293E}" type="pres">
      <dgm:prSet presAssocID="{5DF0B351-0085-456B-9A4C-789FA2206E70}" presName="composite" presStyleCnt="0"/>
      <dgm:spPr/>
    </dgm:pt>
    <dgm:pt modelId="{522122DA-9690-4A71-8DDC-F3279E299596}" type="pres">
      <dgm:prSet presAssocID="{5DF0B351-0085-456B-9A4C-789FA2206E70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D137DF-C045-44AE-96CE-981DFD329A71}" type="pres">
      <dgm:prSet presAssocID="{5DF0B351-0085-456B-9A4C-789FA2206E70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14BC12C-7ACA-4F19-9AE4-A261BC8A6EC8}" srcId="{2A6F7602-2023-4A2F-9F2E-0D23ED0927F1}" destId="{E54FB6E6-2945-4DCA-89E7-E819015EF8FE}" srcOrd="0" destOrd="0" parTransId="{D564ADD9-A89F-4957-AA83-1F514D9A6EA4}" sibTransId="{32C1904B-A8C4-487B-9345-957F906CBDF7}"/>
    <dgm:cxn modelId="{4C6DD931-690C-4C57-81F2-D2454B4DC3F3}" type="presOf" srcId="{3212008C-6FD2-474E-BE26-D0048D9318DB}" destId="{208FEB4C-552E-417B-A046-2AC6F29E14DC}" srcOrd="0" destOrd="0" presId="urn:microsoft.com/office/officeart/2005/8/layout/chevron2"/>
    <dgm:cxn modelId="{D56C81A1-F73F-425D-8863-2D21E7A93255}" type="presOf" srcId="{6D0C66B6-E552-474A-84B5-D4A2400C2627}" destId="{093A232B-A361-4A26-B766-0E5AE2516886}" srcOrd="0" destOrd="0" presId="urn:microsoft.com/office/officeart/2005/8/layout/chevron2"/>
    <dgm:cxn modelId="{6442A3B5-DC26-4EE4-B639-366C795E7FFF}" type="presOf" srcId="{745E0EEB-D7A1-46D1-B225-D86EA0307275}" destId="{D08421C9-4257-474E-B92E-A08BCDF4FC0F}" srcOrd="0" destOrd="0" presId="urn:microsoft.com/office/officeart/2005/8/layout/chevron2"/>
    <dgm:cxn modelId="{2A6EE08C-B05C-43BD-A314-6448907A57DB}" srcId="{6D0C66B6-E552-474A-84B5-D4A2400C2627}" destId="{71962C9A-A189-45BF-AC4B-A6C9EA3E73DB}" srcOrd="0" destOrd="0" parTransId="{1B7A0576-86D7-44E7-B51F-50BE5B9F91C6}" sibTransId="{F5F23AE0-4F23-4C18-A0D5-E7780C253109}"/>
    <dgm:cxn modelId="{FAB769F2-8BCE-4A1B-978D-A6958D371ADE}" type="presOf" srcId="{71962C9A-A189-45BF-AC4B-A6C9EA3E73DB}" destId="{5DF1EE96-F6CE-43FB-A842-E822979514F5}" srcOrd="0" destOrd="0" presId="urn:microsoft.com/office/officeart/2005/8/layout/chevron2"/>
    <dgm:cxn modelId="{045642AF-375D-43FD-9F1B-EB50FDDE9FB1}" srcId="{745E0EEB-D7A1-46D1-B225-D86EA0307275}" destId="{C3F84687-9CCC-4F06-B7AC-7277471A8D4C}" srcOrd="0" destOrd="0" parTransId="{E536D7C6-729A-41FF-976B-A645DE3A72C1}" sibTransId="{DBA57A4D-DE58-4544-998F-7AB3E732CD6C}"/>
    <dgm:cxn modelId="{DAA8D8E3-11C9-413F-94C0-8841F3019B1E}" srcId="{C5B33DBE-41A8-4451-BD24-594BD544BE63}" destId="{2A6F7602-2023-4A2F-9F2E-0D23ED0927F1}" srcOrd="1" destOrd="0" parTransId="{2DA93302-E5F1-471F-96EF-26568255D6A3}" sibTransId="{59A5B5F5-9B60-4ABB-9797-014D86F95633}"/>
    <dgm:cxn modelId="{7628AE1C-BAEF-4E69-AF39-8F61881D2074}" srcId="{C5B33DBE-41A8-4451-BD24-594BD544BE63}" destId="{6D0C66B6-E552-474A-84B5-D4A2400C2627}" srcOrd="0" destOrd="0" parTransId="{5122F1EC-E55E-479B-B1AA-A1328943CDF1}" sibTransId="{0471EE23-3978-4E40-A0E9-FE903F691A73}"/>
    <dgm:cxn modelId="{09931FCF-27AB-4D7C-9F22-55C32AE27D2F}" type="presOf" srcId="{F6C2B0B5-5145-4C68-9AE9-6D85AE332AA4}" destId="{72D137DF-C045-44AE-96CE-981DFD329A71}" srcOrd="0" destOrd="0" presId="urn:microsoft.com/office/officeart/2005/8/layout/chevron2"/>
    <dgm:cxn modelId="{7BC0871F-7ECF-40D9-BDD1-D98BD5A978E9}" type="presOf" srcId="{C5B33DBE-41A8-4451-BD24-594BD544BE63}" destId="{F8585DCF-FA8A-4B0A-8990-83E830854962}" srcOrd="0" destOrd="0" presId="urn:microsoft.com/office/officeart/2005/8/layout/chevron2"/>
    <dgm:cxn modelId="{660869EF-2504-4A3A-8BE9-92B31286DB94}" type="presOf" srcId="{6C23AEA2-EFD9-4145-8527-87F0FF772262}" destId="{12D65A54-D2D3-457F-98B3-EE3D15155CE4}" srcOrd="0" destOrd="0" presId="urn:microsoft.com/office/officeart/2005/8/layout/chevron2"/>
    <dgm:cxn modelId="{3B14B2A7-CB20-4935-A159-C7E7EA5FDD35}" type="presOf" srcId="{5DF0B351-0085-456B-9A4C-789FA2206E70}" destId="{522122DA-9690-4A71-8DDC-F3279E299596}" srcOrd="0" destOrd="0" presId="urn:microsoft.com/office/officeart/2005/8/layout/chevron2"/>
    <dgm:cxn modelId="{D639172E-3C83-4BE6-ADE6-F0D99967F904}" type="presOf" srcId="{C3F84687-9CCC-4F06-B7AC-7277471A8D4C}" destId="{C486842A-86D7-47B2-8DCC-8516D6116B90}" srcOrd="0" destOrd="0" presId="urn:microsoft.com/office/officeart/2005/8/layout/chevron2"/>
    <dgm:cxn modelId="{484C7287-54F2-4174-B246-7D68B3772C99}" srcId="{5DF0B351-0085-456B-9A4C-789FA2206E70}" destId="{F6C2B0B5-5145-4C68-9AE9-6D85AE332AA4}" srcOrd="0" destOrd="0" parTransId="{6A18EDBB-BB3F-45CB-92DB-D0F97E45A3FF}" sibTransId="{63A8041F-61AB-45C4-9B94-348AC462F914}"/>
    <dgm:cxn modelId="{4AA760B5-31BF-4C98-B9D5-A87BC646516F}" type="presOf" srcId="{5908A038-C58C-4495-8D2F-C3A916C9A352}" destId="{17AB07E2-A899-4D03-9B0F-C2C9236C7DF3}" srcOrd="0" destOrd="0" presId="urn:microsoft.com/office/officeart/2005/8/layout/chevron2"/>
    <dgm:cxn modelId="{0011EBD3-C49B-4828-8D09-BF852C1760CF}" srcId="{C5B33DBE-41A8-4451-BD24-594BD544BE63}" destId="{745E0EEB-D7A1-46D1-B225-D86EA0307275}" srcOrd="2" destOrd="0" parTransId="{0C43CC60-4D48-4FBB-84ED-1B55881EEFBB}" sibTransId="{E917029E-99C7-4F24-95A8-86FA98534398}"/>
    <dgm:cxn modelId="{75BC340D-A1FF-44FB-9DDD-D9EC601117F0}" srcId="{C5B33DBE-41A8-4451-BD24-594BD544BE63}" destId="{5908A038-C58C-4495-8D2F-C3A916C9A352}" srcOrd="4" destOrd="0" parTransId="{275E6C5D-C356-4F9B-80CF-AB4D9B19C9AC}" sibTransId="{008595C3-3774-4914-86D4-7C78C632073A}"/>
    <dgm:cxn modelId="{5A53C4FB-138A-40D4-9156-DF4FD54E931F}" srcId="{C5B33DBE-41A8-4451-BD24-594BD544BE63}" destId="{C241575E-DDC3-4583-9149-82F8B3240B28}" srcOrd="3" destOrd="0" parTransId="{66538A18-143C-4717-889D-26F79C8E2769}" sibTransId="{DDF316C3-DA69-4498-AB31-36350070D3EF}"/>
    <dgm:cxn modelId="{0317BDFE-866E-437B-BB67-FAB67AF660A9}" srcId="{C5B33DBE-41A8-4451-BD24-594BD544BE63}" destId="{5DF0B351-0085-456B-9A4C-789FA2206E70}" srcOrd="5" destOrd="0" parTransId="{034B6DAA-C1A1-41EC-B1D4-0F982AB9DDB5}" sibTransId="{EAC41B67-56A4-4384-A537-1B58EF3A8D99}"/>
    <dgm:cxn modelId="{3FE54B1F-DBE7-492A-A2D5-0136F844914B}" type="presOf" srcId="{E54FB6E6-2945-4DCA-89E7-E819015EF8FE}" destId="{6CEEEB16-E860-4779-855D-8F85500EEBB0}" srcOrd="0" destOrd="0" presId="urn:microsoft.com/office/officeart/2005/8/layout/chevron2"/>
    <dgm:cxn modelId="{0155766F-1CB1-4AE3-A137-BD193E8A0385}" srcId="{5908A038-C58C-4495-8D2F-C3A916C9A352}" destId="{6C23AEA2-EFD9-4145-8527-87F0FF772262}" srcOrd="0" destOrd="0" parTransId="{BB96AFDD-E7CD-44C9-9DDD-1CFEC9195929}" sibTransId="{A154AC88-4215-4DD6-8486-6D482D551FD5}"/>
    <dgm:cxn modelId="{0CA59F5A-EEC5-42ED-8E08-571294FB3F5B}" srcId="{C241575E-DDC3-4583-9149-82F8B3240B28}" destId="{3212008C-6FD2-474E-BE26-D0048D9318DB}" srcOrd="0" destOrd="0" parTransId="{12F21513-E309-426B-B955-CE6C757105BD}" sibTransId="{1C74C00C-BBC6-4C99-A40C-B0DF558E71BE}"/>
    <dgm:cxn modelId="{0A2B0177-6C3C-44FE-9FA7-24B7843BAB69}" type="presOf" srcId="{C241575E-DDC3-4583-9149-82F8B3240B28}" destId="{1FEE882D-E2BA-43C4-AD54-022F6E629664}" srcOrd="0" destOrd="0" presId="urn:microsoft.com/office/officeart/2005/8/layout/chevron2"/>
    <dgm:cxn modelId="{1B53B9A7-B31D-4830-A7EA-DD2B53416B01}" type="presOf" srcId="{2A6F7602-2023-4A2F-9F2E-0D23ED0927F1}" destId="{EAC86D82-450C-4710-B3B9-52F3B72321AA}" srcOrd="0" destOrd="0" presId="urn:microsoft.com/office/officeart/2005/8/layout/chevron2"/>
    <dgm:cxn modelId="{69A578EF-813A-48EC-8FC8-4B1C7C055FB7}" type="presParOf" srcId="{F8585DCF-FA8A-4B0A-8990-83E830854962}" destId="{F0E8D6E4-38FF-42C7-A261-2C75DD56C87D}" srcOrd="0" destOrd="0" presId="urn:microsoft.com/office/officeart/2005/8/layout/chevron2"/>
    <dgm:cxn modelId="{BEDFCC15-1D4E-49DD-9AA3-6A711AF71D28}" type="presParOf" srcId="{F0E8D6E4-38FF-42C7-A261-2C75DD56C87D}" destId="{093A232B-A361-4A26-B766-0E5AE2516886}" srcOrd="0" destOrd="0" presId="urn:microsoft.com/office/officeart/2005/8/layout/chevron2"/>
    <dgm:cxn modelId="{135CA618-C6E1-4CEC-AD6A-4E195D1F0782}" type="presParOf" srcId="{F0E8D6E4-38FF-42C7-A261-2C75DD56C87D}" destId="{5DF1EE96-F6CE-43FB-A842-E822979514F5}" srcOrd="1" destOrd="0" presId="urn:microsoft.com/office/officeart/2005/8/layout/chevron2"/>
    <dgm:cxn modelId="{770C3134-9458-4682-B7C8-F411D44A75EB}" type="presParOf" srcId="{F8585DCF-FA8A-4B0A-8990-83E830854962}" destId="{F93CBCD7-C642-4D83-A858-1762B9FE3026}" srcOrd="1" destOrd="0" presId="urn:microsoft.com/office/officeart/2005/8/layout/chevron2"/>
    <dgm:cxn modelId="{D5473C14-7722-4280-AA39-1E80F9D84861}" type="presParOf" srcId="{F8585DCF-FA8A-4B0A-8990-83E830854962}" destId="{061B4A70-C519-4E33-BF73-C30B4731E141}" srcOrd="2" destOrd="0" presId="urn:microsoft.com/office/officeart/2005/8/layout/chevron2"/>
    <dgm:cxn modelId="{CF462760-4FAF-433F-B218-0F62FC8705AD}" type="presParOf" srcId="{061B4A70-C519-4E33-BF73-C30B4731E141}" destId="{EAC86D82-450C-4710-B3B9-52F3B72321AA}" srcOrd="0" destOrd="0" presId="urn:microsoft.com/office/officeart/2005/8/layout/chevron2"/>
    <dgm:cxn modelId="{4525BADD-5494-4852-9843-2573F19759C2}" type="presParOf" srcId="{061B4A70-C519-4E33-BF73-C30B4731E141}" destId="{6CEEEB16-E860-4779-855D-8F85500EEBB0}" srcOrd="1" destOrd="0" presId="urn:microsoft.com/office/officeart/2005/8/layout/chevron2"/>
    <dgm:cxn modelId="{FDF050B0-FB10-4BB8-BF9C-BF75B58E1CE3}" type="presParOf" srcId="{F8585DCF-FA8A-4B0A-8990-83E830854962}" destId="{D5B7A915-358F-4DA5-8593-89B853BB9E80}" srcOrd="3" destOrd="0" presId="urn:microsoft.com/office/officeart/2005/8/layout/chevron2"/>
    <dgm:cxn modelId="{DAE4E6C7-59DD-4C99-89BD-AD2407F9E7CC}" type="presParOf" srcId="{F8585DCF-FA8A-4B0A-8990-83E830854962}" destId="{D264ABBC-6042-458A-93FD-F46519BE1B51}" srcOrd="4" destOrd="0" presId="urn:microsoft.com/office/officeart/2005/8/layout/chevron2"/>
    <dgm:cxn modelId="{3AA98A61-CD20-4641-8F43-E0B4395BC095}" type="presParOf" srcId="{D264ABBC-6042-458A-93FD-F46519BE1B51}" destId="{D08421C9-4257-474E-B92E-A08BCDF4FC0F}" srcOrd="0" destOrd="0" presId="urn:microsoft.com/office/officeart/2005/8/layout/chevron2"/>
    <dgm:cxn modelId="{356B34A9-D92A-46AA-B929-AA2779704EF1}" type="presParOf" srcId="{D264ABBC-6042-458A-93FD-F46519BE1B51}" destId="{C486842A-86D7-47B2-8DCC-8516D6116B90}" srcOrd="1" destOrd="0" presId="urn:microsoft.com/office/officeart/2005/8/layout/chevron2"/>
    <dgm:cxn modelId="{BE2ADEF3-BC41-4E74-84B6-42AE4C7BE8DF}" type="presParOf" srcId="{F8585DCF-FA8A-4B0A-8990-83E830854962}" destId="{FF370495-D794-47DA-BC00-F5B2522B682E}" srcOrd="5" destOrd="0" presId="urn:microsoft.com/office/officeart/2005/8/layout/chevron2"/>
    <dgm:cxn modelId="{D03F7410-3713-4DAE-A046-658865211BBD}" type="presParOf" srcId="{F8585DCF-FA8A-4B0A-8990-83E830854962}" destId="{EDC5E717-A064-495E-88DE-BA9860D361F0}" srcOrd="6" destOrd="0" presId="urn:microsoft.com/office/officeart/2005/8/layout/chevron2"/>
    <dgm:cxn modelId="{35E5015C-E5D4-4C7D-9B31-0F8679CD4BCD}" type="presParOf" srcId="{EDC5E717-A064-495E-88DE-BA9860D361F0}" destId="{1FEE882D-E2BA-43C4-AD54-022F6E629664}" srcOrd="0" destOrd="0" presId="urn:microsoft.com/office/officeart/2005/8/layout/chevron2"/>
    <dgm:cxn modelId="{FB2DCAD8-0C77-41B4-B8ED-4AD888C63C15}" type="presParOf" srcId="{EDC5E717-A064-495E-88DE-BA9860D361F0}" destId="{208FEB4C-552E-417B-A046-2AC6F29E14DC}" srcOrd="1" destOrd="0" presId="urn:microsoft.com/office/officeart/2005/8/layout/chevron2"/>
    <dgm:cxn modelId="{44B8A7E2-84FF-4338-AC3C-70BAAFA9AE5E}" type="presParOf" srcId="{F8585DCF-FA8A-4B0A-8990-83E830854962}" destId="{95F03851-A7D9-4C11-B895-36739C4723B2}" srcOrd="7" destOrd="0" presId="urn:microsoft.com/office/officeart/2005/8/layout/chevron2"/>
    <dgm:cxn modelId="{ECE04FB6-39F9-4EB3-A879-2E7DCE89C5E7}" type="presParOf" srcId="{F8585DCF-FA8A-4B0A-8990-83E830854962}" destId="{173836AD-E67C-43CC-9027-C4850F42D78F}" srcOrd="8" destOrd="0" presId="urn:microsoft.com/office/officeart/2005/8/layout/chevron2"/>
    <dgm:cxn modelId="{702817D0-3704-4106-AC33-1C8364058716}" type="presParOf" srcId="{173836AD-E67C-43CC-9027-C4850F42D78F}" destId="{17AB07E2-A899-4D03-9B0F-C2C9236C7DF3}" srcOrd="0" destOrd="0" presId="urn:microsoft.com/office/officeart/2005/8/layout/chevron2"/>
    <dgm:cxn modelId="{391DCD97-E7A5-4929-BF62-94B494EC5B5C}" type="presParOf" srcId="{173836AD-E67C-43CC-9027-C4850F42D78F}" destId="{12D65A54-D2D3-457F-98B3-EE3D15155CE4}" srcOrd="1" destOrd="0" presId="urn:microsoft.com/office/officeart/2005/8/layout/chevron2"/>
    <dgm:cxn modelId="{2538E30F-B952-46C5-A033-342373204A0B}" type="presParOf" srcId="{F8585DCF-FA8A-4B0A-8990-83E830854962}" destId="{FD251D1D-39B9-45EC-886B-082FCBAB121D}" srcOrd="9" destOrd="0" presId="urn:microsoft.com/office/officeart/2005/8/layout/chevron2"/>
    <dgm:cxn modelId="{1C9DDB9B-EA0E-467F-A8E2-C8DD7C9EC69A}" type="presParOf" srcId="{F8585DCF-FA8A-4B0A-8990-83E830854962}" destId="{751CF3CD-8D8F-4910-BB40-8964CE22293E}" srcOrd="10" destOrd="0" presId="urn:microsoft.com/office/officeart/2005/8/layout/chevron2"/>
    <dgm:cxn modelId="{D45AA8F6-1B86-4862-884E-FDD1E19FEE5F}" type="presParOf" srcId="{751CF3CD-8D8F-4910-BB40-8964CE22293E}" destId="{522122DA-9690-4A71-8DDC-F3279E299596}" srcOrd="0" destOrd="0" presId="urn:microsoft.com/office/officeart/2005/8/layout/chevron2"/>
    <dgm:cxn modelId="{BDA9F3F8-60AC-447D-AD36-DB394D82C503}" type="presParOf" srcId="{751CF3CD-8D8F-4910-BB40-8964CE22293E}" destId="{72D137DF-C045-44AE-96CE-981DFD329A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A232B-A361-4A26-B766-0E5AE2516886}">
      <dsp:nvSpPr>
        <dsp:cNvPr id="0" name=""/>
        <dsp:cNvSpPr/>
      </dsp:nvSpPr>
      <dsp:spPr>
        <a:xfrm rot="5400000">
          <a:off x="-109044" y="111260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1</a:t>
          </a:r>
          <a:endParaRPr lang="en-IN" sz="1500" kern="1200" dirty="0"/>
        </a:p>
      </dsp:txBody>
      <dsp:txXfrm rot="-5400000">
        <a:off x="2" y="256653"/>
        <a:ext cx="508875" cy="218090"/>
      </dsp:txXfrm>
    </dsp:sp>
    <dsp:sp modelId="{5DF1EE96-F6CE-43FB-A842-E822979514F5}">
      <dsp:nvSpPr>
        <dsp:cNvPr id="0" name=""/>
        <dsp:cNvSpPr/>
      </dsp:nvSpPr>
      <dsp:spPr>
        <a:xfrm rot="5400000">
          <a:off x="3501216" y="-2990124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>
              <a:solidFill>
                <a:schemeClr val="tx2"/>
              </a:solidFill>
            </a:rPr>
            <a:t>Web Scrapping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25283"/>
        <a:ext cx="6434142" cy="426393"/>
      </dsp:txXfrm>
    </dsp:sp>
    <dsp:sp modelId="{EAC86D82-450C-4710-B3B9-52F3B72321AA}">
      <dsp:nvSpPr>
        <dsp:cNvPr id="0" name=""/>
        <dsp:cNvSpPr/>
      </dsp:nvSpPr>
      <dsp:spPr>
        <a:xfrm rot="5400000">
          <a:off x="-109044" y="737393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2</a:t>
          </a:r>
          <a:endParaRPr lang="en-IN" sz="1500" kern="1200" dirty="0"/>
        </a:p>
      </dsp:txBody>
      <dsp:txXfrm rot="-5400000">
        <a:off x="2" y="882786"/>
        <a:ext cx="508875" cy="218090"/>
      </dsp:txXfrm>
    </dsp:sp>
    <dsp:sp modelId="{6CEEEB16-E860-4779-855D-8F85500EEBB0}">
      <dsp:nvSpPr>
        <dsp:cNvPr id="0" name=""/>
        <dsp:cNvSpPr/>
      </dsp:nvSpPr>
      <dsp:spPr>
        <a:xfrm rot="5400000">
          <a:off x="3501216" y="-2363991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>
              <a:solidFill>
                <a:schemeClr val="tx2"/>
              </a:solidFill>
            </a:rPr>
            <a:t>Data Cleaning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651416"/>
        <a:ext cx="6434142" cy="426393"/>
      </dsp:txXfrm>
    </dsp:sp>
    <dsp:sp modelId="{D08421C9-4257-474E-B92E-A08BCDF4FC0F}">
      <dsp:nvSpPr>
        <dsp:cNvPr id="0" name=""/>
        <dsp:cNvSpPr/>
      </dsp:nvSpPr>
      <dsp:spPr>
        <a:xfrm rot="5400000">
          <a:off x="-109044" y="1363526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3</a:t>
          </a:r>
          <a:endParaRPr lang="en-IN" sz="1500" kern="1200" dirty="0"/>
        </a:p>
      </dsp:txBody>
      <dsp:txXfrm rot="-5400000">
        <a:off x="2" y="1508919"/>
        <a:ext cx="508875" cy="218090"/>
      </dsp:txXfrm>
    </dsp:sp>
    <dsp:sp modelId="{C486842A-86D7-47B2-8DCC-8516D6116B90}">
      <dsp:nvSpPr>
        <dsp:cNvPr id="0" name=""/>
        <dsp:cNvSpPr/>
      </dsp:nvSpPr>
      <dsp:spPr>
        <a:xfrm rot="5400000">
          <a:off x="3501216" y="-1737859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>
              <a:solidFill>
                <a:schemeClr val="tx2"/>
              </a:solidFill>
            </a:rPr>
            <a:t>Sentiment Analysis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1277548"/>
        <a:ext cx="6434142" cy="426393"/>
      </dsp:txXfrm>
    </dsp:sp>
    <dsp:sp modelId="{1FEE882D-E2BA-43C4-AD54-022F6E629664}">
      <dsp:nvSpPr>
        <dsp:cNvPr id="0" name=""/>
        <dsp:cNvSpPr/>
      </dsp:nvSpPr>
      <dsp:spPr>
        <a:xfrm rot="5400000">
          <a:off x="-109044" y="1989659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4   </a:t>
          </a:r>
          <a:endParaRPr lang="en-IN" sz="1500" kern="1200" dirty="0"/>
        </a:p>
      </dsp:txBody>
      <dsp:txXfrm rot="-5400000">
        <a:off x="2" y="2135052"/>
        <a:ext cx="508875" cy="218090"/>
      </dsp:txXfrm>
    </dsp:sp>
    <dsp:sp modelId="{208FEB4C-552E-417B-A046-2AC6F29E14DC}">
      <dsp:nvSpPr>
        <dsp:cNvPr id="0" name=""/>
        <dsp:cNvSpPr/>
      </dsp:nvSpPr>
      <dsp:spPr>
        <a:xfrm rot="5400000">
          <a:off x="3501216" y="-1111726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>
              <a:solidFill>
                <a:schemeClr val="tx2"/>
              </a:solidFill>
            </a:rPr>
            <a:t>Data Visualization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1903681"/>
        <a:ext cx="6434142" cy="426393"/>
      </dsp:txXfrm>
    </dsp:sp>
    <dsp:sp modelId="{17AB07E2-A899-4D03-9B0F-C2C9236C7DF3}">
      <dsp:nvSpPr>
        <dsp:cNvPr id="0" name=""/>
        <dsp:cNvSpPr/>
      </dsp:nvSpPr>
      <dsp:spPr>
        <a:xfrm rot="5400000">
          <a:off x="-109044" y="2615792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5</a:t>
          </a:r>
          <a:endParaRPr lang="en-IN" sz="1500" kern="1200" dirty="0"/>
        </a:p>
      </dsp:txBody>
      <dsp:txXfrm rot="-5400000">
        <a:off x="2" y="2761185"/>
        <a:ext cx="508875" cy="218090"/>
      </dsp:txXfrm>
    </dsp:sp>
    <dsp:sp modelId="{12D65A54-D2D3-457F-98B3-EE3D15155CE4}">
      <dsp:nvSpPr>
        <dsp:cNvPr id="0" name=""/>
        <dsp:cNvSpPr/>
      </dsp:nvSpPr>
      <dsp:spPr>
        <a:xfrm rot="5400000">
          <a:off x="3501216" y="-485593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>
              <a:solidFill>
                <a:schemeClr val="tx2"/>
              </a:solidFill>
            </a:rPr>
            <a:t>Topic Modelling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2529814"/>
        <a:ext cx="6434142" cy="426393"/>
      </dsp:txXfrm>
    </dsp:sp>
    <dsp:sp modelId="{522122DA-9690-4A71-8DDC-F3279E299596}">
      <dsp:nvSpPr>
        <dsp:cNvPr id="0" name=""/>
        <dsp:cNvSpPr/>
      </dsp:nvSpPr>
      <dsp:spPr>
        <a:xfrm rot="5400000">
          <a:off x="-109044" y="3241925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6</a:t>
          </a:r>
          <a:endParaRPr lang="en-IN" sz="1500" kern="1200" dirty="0">
            <a:solidFill>
              <a:schemeClr val="bg1"/>
            </a:solidFill>
          </a:endParaRPr>
        </a:p>
      </dsp:txBody>
      <dsp:txXfrm rot="-5400000">
        <a:off x="2" y="3387318"/>
        <a:ext cx="508875" cy="218090"/>
      </dsp:txXfrm>
    </dsp:sp>
    <dsp:sp modelId="{72D137DF-C045-44AE-96CE-981DFD329A71}">
      <dsp:nvSpPr>
        <dsp:cNvPr id="0" name=""/>
        <dsp:cNvSpPr/>
      </dsp:nvSpPr>
      <dsp:spPr>
        <a:xfrm rot="5400000">
          <a:off x="3501216" y="140539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>
              <a:solidFill>
                <a:schemeClr val="tx2"/>
              </a:solidFill>
            </a:rPr>
            <a:t>Model Building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3155947"/>
        <a:ext cx="6434142" cy="426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33266-A9A4-40A9-ABC5-F8EFEF096E9D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C0F8D-0F8C-4CF0-A9AD-1BB28FC67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C0F8D-0F8C-4CF0-A9AD-1BB28FC67E8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6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74D811-3592-497A-823F-7BCD0C8E7C82}" type="datetime1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DE3-168E-4641-94A2-403E40AB98D5}" type="datetime1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2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75F1-4365-4C34-BF7B-17C4A9C78B62}" type="datetime1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1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149213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36609" y="6510792"/>
            <a:ext cx="2329722" cy="348462"/>
          </a:xfrm>
        </p:spPr>
        <p:txBody>
          <a:bodyPr/>
          <a:lstStyle>
            <a:lvl1pPr algn="r">
              <a:defRPr/>
            </a:lvl1pPr>
          </a:lstStyle>
          <a:p>
            <a:fld id="{B215EF65-C4CA-4D2A-891A-1928DE139B67}" type="datetime1">
              <a:rPr lang="en-IN" smtClean="0"/>
              <a:pPr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6932" y="6278966"/>
            <a:ext cx="2819399" cy="345796"/>
          </a:xfrm>
        </p:spPr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6D2DC6-EFF5-4545-97B0-20A799F7AC16}" type="datetime1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0410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23A0-E653-420C-8A83-E2620F5D7AD1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67285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FFD3-2AAE-4BBB-A7EE-0FB5858C2627}" type="datetime1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7992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78" y="373592"/>
            <a:ext cx="10178322" cy="14921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5513-6AE3-4F8A-995F-E5D95737E538}" type="datetime1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93467F3-79C4-40CE-BFF8-8EEE82367124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6063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6065A45-6FA8-474D-B992-8324BD71B5B2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6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901A2-1F76-4F91-9D20-10DE5620E06B}" type="datetime1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01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Downloads/EDAonSamsungReviews.ipynb#topic=0&amp;lambda=1&amp;term=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5AF71965-7045-4E48-BAE5-006651ED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38" y="2843989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740AF-B884-48D9-9D28-122DB2EEBF8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96172" y="1098550"/>
            <a:ext cx="10391156" cy="165684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ON REVIEWS OF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Samsung SD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 PRODUCT LISTED ON AMAZON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5B5AF9-ADB7-4BF6-BF16-5D5F6F9338F2}"/>
              </a:ext>
            </a:extLst>
          </p:cNvPr>
          <p:cNvSpPr txBox="1"/>
          <p:nvPr/>
        </p:nvSpPr>
        <p:spPr>
          <a:xfrm>
            <a:off x="1574541" y="3186944"/>
            <a:ext cx="6291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SAMSUNG EVO Plus 128GB </a:t>
            </a:r>
            <a:r>
              <a:rPr lang="en-IN" dirty="0" err="1">
                <a:solidFill>
                  <a:schemeClr val="tx2"/>
                </a:solidFill>
              </a:rPr>
              <a:t>microSDXC</a:t>
            </a:r>
            <a:r>
              <a:rPr lang="en-IN" dirty="0">
                <a:solidFill>
                  <a:schemeClr val="tx2"/>
                </a:solidFill>
              </a:rPr>
              <a:t> UHS-I U3 100MB/s Full HD &amp; 4K UHD Memory Card with Adapter (MB-MC128GA)</a:t>
            </a:r>
          </a:p>
        </p:txBody>
      </p:sp>
    </p:spTree>
    <p:extLst>
      <p:ext uri="{BB962C8B-B14F-4D97-AF65-F5344CB8AC3E}">
        <p14:creationId xmlns:p14="http://schemas.microsoft.com/office/powerpoint/2010/main" val="335662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93E97-F264-4627-B1E8-55DB0050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</a:t>
            </a:r>
            <a:r>
              <a:rPr lang="en-US" sz="3200" cap="none" dirty="0"/>
              <a:t>vs.</a:t>
            </a:r>
            <a:r>
              <a:rPr lang="en-US" sz="3200" dirty="0"/>
              <a:t> </a:t>
            </a:r>
            <a:r>
              <a:rPr lang="en-US" dirty="0"/>
              <a:t>POLARITY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A1AB0B7-9927-475F-959E-8C9B0AE7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053" y="1474238"/>
            <a:ext cx="7656604" cy="486306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9E2700-0BD4-4D0A-8148-8F7E0E1E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559C-263A-49DB-AEAD-6AD8AA4F0AE8}" type="datetime1">
              <a:rPr lang="en-IN" smtClean="0"/>
              <a:t>20-10-2020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C148B7-4038-475F-83FA-9D9D7D1B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1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901BD-16F7-4F42-87A6-7828CDFF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POLARITY SCORES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1702DCA-5B23-4F9D-BEFA-718DF85DF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453" y="1548883"/>
            <a:ext cx="7675047" cy="480621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169E8-4025-4230-AC77-3D3B3A93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50F7-7B58-496E-80B3-16312C5B1790}" type="datetime1">
              <a:rPr lang="en-IN" smtClean="0"/>
              <a:t>20-10-2020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181188-E63F-46E1-B74B-D6B2914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01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4A4A30-6DBE-47A7-897C-D5E4B141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SUBJECTIVITY SCORES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DD0475-F764-4174-9C0A-35C8FC64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10CD7C-1BA9-4597-9E34-39EACDA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CA9-E4CD-4611-B115-DBD554C5C952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7B6CB1-B682-46A1-ABAF-06764FF7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B4C6653-C2D4-42DE-B053-D73DA7BE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29" y="1474238"/>
            <a:ext cx="8212359" cy="44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4E98F-61DB-4EAD-BB98-65ADC2DA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POLARITY </a:t>
            </a:r>
            <a:r>
              <a:rPr lang="en-US" sz="3200" cap="none" dirty="0"/>
              <a:t>vs.</a:t>
            </a:r>
            <a:r>
              <a:rPr lang="en-US" sz="3200" dirty="0"/>
              <a:t> SUBJECTIVITY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E3E344-CB7B-43CC-838D-A88A319A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4CBCA68-995D-4BEA-9BBC-23CA90EB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1" y="1320257"/>
            <a:ext cx="8322909" cy="505194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6CD3-1219-492E-B31A-726808C5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3C1-8801-4C24-A409-4C8DCFAAA6C0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7626AD-65BA-41DE-B4FA-C082A0D8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56C47-5F7A-427E-BD2B-B8878F2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UNI-GRAM FREQUENCY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445E1-C8DC-471E-BD9F-053D07FC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EDC21C-A84E-4D14-AA0F-03319DFB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D597-5283-4806-BB99-1B60839E358B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9C7A87-C5ED-4115-8F09-1A7FD677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14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FAE2D420-019B-4B05-9BD3-036A68875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16" y="927690"/>
            <a:ext cx="8200534" cy="497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8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49FEB0-BE31-4F8F-8C99-C65732F3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8603A7-76E1-4A40-B932-A002B5A6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0" y="989655"/>
            <a:ext cx="8587156" cy="491602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4C520B-1F6B-4A24-ADD4-0283F832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16E3-B483-4C3D-9AD1-6890C1943764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9614C4-FC9F-4616-85FE-2600E4C8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15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A90776B-6713-4047-BC94-52AA80E86507}"/>
              </a:ext>
            </a:extLst>
          </p:cNvPr>
          <p:cNvSpPr txBox="1">
            <a:spLocks/>
          </p:cNvSpPr>
          <p:nvPr/>
        </p:nvSpPr>
        <p:spPr>
          <a:xfrm>
            <a:off x="427232" y="300886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cap="none" dirty="0"/>
              <a:t>BI-GRAM </a:t>
            </a:r>
            <a:r>
              <a:rPr lang="en-US" dirty="0"/>
              <a:t>FREQUENCY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56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597A0-A3D3-4D85-BE4B-186B165B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TRI-GRAM </a:t>
            </a:r>
            <a:r>
              <a:rPr lang="en-US" dirty="0"/>
              <a:t>FREQUENCY CHART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02382E-0624-4ACA-90CC-C5460C0D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0A60CE-5FE9-44DE-BEBE-FBCC0C02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B284-E6CD-430F-AC14-F94567DCAB5C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0C6FB6-079A-4B12-AFD4-DC37D9BB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16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BF1698F-CDF9-4F15-83A3-FF8B4219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09" y="1212447"/>
            <a:ext cx="9422168" cy="515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9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C57EE-7596-4031-9930-EFFD0E2F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 - LDA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DE48CD-9D54-4891-A45C-730AFFF6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95C8A6-3CC8-4987-8318-2C5EE0BB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43" y="1129003"/>
            <a:ext cx="9321069" cy="52181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B6C5CA-9120-4E7E-BE82-5F6AF8DF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2964-E539-454D-BD79-771B516DAE4E}" type="datetime1">
              <a:rPr lang="en-IN" smtClean="0"/>
              <a:t>20-10-2020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47AE02-E525-469D-86EA-A864C9D0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1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FF975-1414-43E4-8EDC-D97C0625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166968-BA49-4FB4-ADA8-FA2666AC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97" y="2060575"/>
            <a:ext cx="5872519" cy="38470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261B39-70BF-4748-BBEE-7DD2FEFA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" y="2060574"/>
            <a:ext cx="5872519" cy="38449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EEB4FE5D-EDCB-4ED9-BBA7-B34CD0436FFC}"/>
              </a:ext>
            </a:extLst>
          </p:cNvPr>
          <p:cNvSpPr txBox="1">
            <a:spLocks/>
          </p:cNvSpPr>
          <p:nvPr/>
        </p:nvSpPr>
        <p:spPr>
          <a:xfrm>
            <a:off x="486643" y="1462497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/>
              <a:t>POSITIVE reviews</a:t>
            </a:r>
            <a:endParaRPr lang="en-IN" sz="3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AE368EA5-4ED8-45CD-B139-99CD503099D3}"/>
              </a:ext>
            </a:extLst>
          </p:cNvPr>
          <p:cNvSpPr txBox="1">
            <a:spLocks/>
          </p:cNvSpPr>
          <p:nvPr/>
        </p:nvSpPr>
        <p:spPr>
          <a:xfrm>
            <a:off x="6494106" y="1478052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 err="1"/>
              <a:t>NEGAtive</a:t>
            </a:r>
            <a:r>
              <a:rPr lang="en-US" sz="3000" dirty="0"/>
              <a:t> reviews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26862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65A3FB-855A-4847-9E74-CFCA7C11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Intertopic</a:t>
            </a:r>
            <a:r>
              <a:rPr lang="en-IN" dirty="0"/>
              <a:t> Distance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6A61E-8483-4E38-AEB2-0DE4BA68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AFC135-FC30-4254-9044-3F9AF069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883D-A3EE-422E-99AD-BC68C1E48A8F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40F36C-7605-444C-9901-C0679C4D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E670EC-236A-4E41-AD7B-25D60063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4" y="1050585"/>
            <a:ext cx="10479589" cy="5236327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xmlns="" id="{172C3F52-7DAD-4A9F-9367-8A23E9CA3847}"/>
              </a:ext>
            </a:extLst>
          </p:cNvPr>
          <p:cNvSpPr txBox="1"/>
          <p:nvPr/>
        </p:nvSpPr>
        <p:spPr>
          <a:xfrm>
            <a:off x="404345" y="6420942"/>
            <a:ext cx="990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http://localhost:8888/notebooks/Downloads/EDAonSamsungReviews.ipynb</a:t>
            </a:r>
          </a:p>
        </p:txBody>
      </p:sp>
    </p:spTree>
    <p:extLst>
      <p:ext uri="{BB962C8B-B14F-4D97-AF65-F5344CB8AC3E}">
        <p14:creationId xmlns:p14="http://schemas.microsoft.com/office/powerpoint/2010/main" val="18619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DB1F5-9E53-4E59-B901-1BD7EDB257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729" y="298450"/>
            <a:ext cx="10177463" cy="1492250"/>
          </a:xfrm>
        </p:spPr>
        <p:txBody>
          <a:bodyPr/>
          <a:lstStyle/>
          <a:p>
            <a:r>
              <a:rPr lang="en-US" sz="3600" cap="all" spc="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TEAM MEMBERS</a:t>
            </a:r>
            <a:r>
              <a:rPr lang="en-IN" sz="36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IN" sz="36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7BEB1A-E0C6-4F28-A9F6-D869E0E5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33" y="834510"/>
            <a:ext cx="10290811" cy="554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3A1196-35DC-4CA2-A1F9-AF81981783D9}"/>
              </a:ext>
            </a:extLst>
          </p:cNvPr>
          <p:cNvSpPr txBox="1"/>
          <p:nvPr/>
        </p:nvSpPr>
        <p:spPr>
          <a:xfrm>
            <a:off x="7106412" y="3977909"/>
            <a:ext cx="4194810" cy="19389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Shashi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Sharde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High Tower Text" panose="02040502050506030303" pitchFamily="18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Shilpa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Arnoliya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High Tower Text" panose="02040502050506030303" pitchFamily="18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Shraddha Bhat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Shravani Srisailam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Varun Ramakrishna</a:t>
            </a:r>
          </a:p>
        </p:txBody>
      </p:sp>
    </p:spTree>
    <p:extLst>
      <p:ext uri="{BB962C8B-B14F-4D97-AF65-F5344CB8AC3E}">
        <p14:creationId xmlns:p14="http://schemas.microsoft.com/office/powerpoint/2010/main" val="142166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0738023-7F70-40AF-BB99-1FCC2C65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632625F-3534-40A0-BCE7-C4B5F76E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166BDF-512A-46A3-97B5-56920105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06" y="1495724"/>
            <a:ext cx="8111768" cy="45413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5874A0FA-DB80-410C-BB09-C5B7711F9C98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MODEL METRICS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2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DDB71A-333A-4055-9BB9-FD0159E0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6A80E7D-AF52-4249-810C-C33C0380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36269C-642D-47F5-87C5-26F5E722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9" y="1814359"/>
            <a:ext cx="7960754" cy="45617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B152C64C-FF58-40EF-8E91-1AC06AB330E1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1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CFAC6A-C249-418D-9AFB-89F33092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03B4B46-5288-498E-923D-78E1652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85DA58-189C-4E82-BCC2-B17B5565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03" y="1739065"/>
            <a:ext cx="7992707" cy="45651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2DE4016B-BD4E-4E66-936B-A12A55A50117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METRICS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1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520C605-C077-463F-B4F5-D52AE6EC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C8CB28-2F6A-43DC-8B76-9A8CEAB7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982EDA-4E72-4A52-BB8A-232E6214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25" y="1779099"/>
            <a:ext cx="8007094" cy="45754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19953DD0-C556-4220-86AE-BDAA2CB56B3F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3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CFAC6A-C249-418D-9AFB-89F33092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03B4B46-5288-498E-923D-78E1652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B67346-29F4-45AF-92AF-67EF469C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5" y="1708365"/>
            <a:ext cx="8131277" cy="46464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597E2423-4F5B-4CBC-A505-6D6AD1DDA132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METRICS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38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520C605-C077-463F-B4F5-D52AE6EC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AC8CB28-2F6A-43DC-8B76-9A8CEAB7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9E000E-28B3-43E6-B169-625E3232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21" y="1706282"/>
            <a:ext cx="8741421" cy="457219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068B6792-FB4E-424F-9C32-007E3C1EA4BD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7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072599-E582-453F-9BE9-591D4A3F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BA09440-C68D-4B2B-93B3-0F281D1C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9F3B84-7E31-4CE6-A72B-0062D124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59" y="1575352"/>
            <a:ext cx="8386915" cy="4797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A3FE12B3-290B-4724-BBCC-9E6EDD7603CD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METRICS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3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2419C38-1034-468B-970D-F7713A66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BE769FD-BBE6-4898-96FF-F4EB5DD8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06226E-8C87-45DC-A924-23235A69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59" y="1671265"/>
            <a:ext cx="9462438" cy="4631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01601598-1A89-4403-B3C4-84860E439423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19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9B9121-D7CC-4650-950A-24806F6D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27F4AB-78BC-4803-AEB4-6A43594B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93BC21-9B53-486E-9CFB-96BE67B4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04" y="1309788"/>
            <a:ext cx="8426903" cy="45964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1EA0679C-5C0D-4477-BDB4-FDB922B4F1A6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 MODEL METRICS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75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1ECD9D-90B9-420E-A9EF-EBBF112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C955D1-930E-47F0-8E95-C00597C7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F4EEC6C-C266-4DBE-B96F-802B942C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00" y="1345752"/>
            <a:ext cx="8033091" cy="45605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65A60F35-69CA-496D-8899-B5BD98B41105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61400B-7404-4319-9B6B-4BF719A3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20-10-2020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4BCEA5B-A48B-47F6-B0F6-773DDDE6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DF81F6C-2796-474E-A9DF-24C7381104AF}"/>
              </a:ext>
            </a:extLst>
          </p:cNvPr>
          <p:cNvSpPr txBox="1">
            <a:spLocks/>
          </p:cNvSpPr>
          <p:nvPr/>
        </p:nvSpPr>
        <p:spPr>
          <a:xfrm>
            <a:off x="1223168" y="310936"/>
            <a:ext cx="10177463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E31D8343-EDCB-4C96-A409-7211E164F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612464"/>
              </p:ext>
            </p:extLst>
          </p:nvPr>
        </p:nvGraphicFramePr>
        <p:xfrm>
          <a:off x="2080638" y="1585429"/>
          <a:ext cx="6966085" cy="3862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059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680626"/>
          </a:xfrm>
        </p:spPr>
        <p:txBody>
          <a:bodyPr/>
          <a:lstStyle/>
          <a:p>
            <a:r>
              <a:rPr lang="en-US" dirty="0"/>
              <a:t>Model Deployment - </a:t>
            </a:r>
            <a:r>
              <a:rPr lang="en-US" dirty="0" err="1"/>
              <a:t>sTREAMLIT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30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238910A-112B-4297-B500-9D5C0069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63260"/>
            <a:ext cx="10178323" cy="53157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CF170-A3A9-4FFA-ADC9-EA401EB19535}"/>
              </a:ext>
            </a:extLst>
          </p:cNvPr>
          <p:cNvSpPr txBox="1"/>
          <p:nvPr/>
        </p:nvSpPr>
        <p:spPr>
          <a:xfrm flipH="1">
            <a:off x="2714804" y="5924594"/>
            <a:ext cx="72520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FOR POSITIVE REVIEW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36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680626"/>
          </a:xfrm>
        </p:spPr>
        <p:txBody>
          <a:bodyPr/>
          <a:lstStyle/>
          <a:p>
            <a:r>
              <a:rPr lang="en-US" dirty="0"/>
              <a:t>Model Deployment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36609" y="6529454"/>
            <a:ext cx="2329722" cy="348462"/>
          </a:xfrm>
        </p:spPr>
        <p:txBody>
          <a:bodyPr/>
          <a:lstStyle/>
          <a:p>
            <a:fld id="{CA0AB626-A797-4192-B402-7C6937520F7E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31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7C31F07-B62D-4D79-AC62-059239EA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5" y="985283"/>
            <a:ext cx="10311477" cy="53354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CF170-A3A9-4FFA-ADC9-EA401EB19535}"/>
              </a:ext>
            </a:extLst>
          </p:cNvPr>
          <p:cNvSpPr txBox="1"/>
          <p:nvPr/>
        </p:nvSpPr>
        <p:spPr>
          <a:xfrm flipH="1">
            <a:off x="2714804" y="5924594"/>
            <a:ext cx="72520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FOR </a:t>
            </a:r>
            <a:r>
              <a:rPr lang="en-US" sz="3000" cap="all" spc="2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nEGATIVE</a:t>
            </a: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REVIEW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6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310D39D-E77D-4828-B44C-52EBB577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84" y="900937"/>
            <a:ext cx="10641369" cy="5531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680626"/>
          </a:xfrm>
        </p:spPr>
        <p:txBody>
          <a:bodyPr/>
          <a:lstStyle/>
          <a:p>
            <a:r>
              <a:rPr lang="en-US" dirty="0"/>
              <a:t>Model Deployment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32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CF170-A3A9-4FFA-ADC9-EA401EB19535}"/>
              </a:ext>
            </a:extLst>
          </p:cNvPr>
          <p:cNvSpPr txBox="1"/>
          <p:nvPr/>
        </p:nvSpPr>
        <p:spPr>
          <a:xfrm flipH="1">
            <a:off x="2714804" y="5924594"/>
            <a:ext cx="72520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FOR </a:t>
            </a:r>
            <a:r>
              <a:rPr lang="en-US" sz="3000" cap="all" spc="2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nEUTRAL</a:t>
            </a: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REVIEW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24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5" y="297782"/>
            <a:ext cx="11099181" cy="680626"/>
          </a:xfrm>
        </p:spPr>
        <p:txBody>
          <a:bodyPr>
            <a:normAutofit/>
          </a:bodyPr>
          <a:lstStyle/>
          <a:p>
            <a:r>
              <a:rPr lang="en-US" dirty="0"/>
              <a:t>Model Deployment – CURRENT WEEK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33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0E8B53-9E70-4AE1-AA4B-75DB8164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83" y="1148853"/>
            <a:ext cx="9966873" cy="4959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CF170-A3A9-4FFA-ADC9-EA401EB19535}"/>
              </a:ext>
            </a:extLst>
          </p:cNvPr>
          <p:cNvSpPr txBox="1"/>
          <p:nvPr/>
        </p:nvSpPr>
        <p:spPr>
          <a:xfrm flipH="1">
            <a:off x="410543" y="6131194"/>
            <a:ext cx="112713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Sentiment Analysis on Current week reviews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66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680626"/>
          </a:xfrm>
        </p:spPr>
        <p:txBody>
          <a:bodyPr/>
          <a:lstStyle/>
          <a:p>
            <a:r>
              <a:rPr lang="en-US" dirty="0"/>
              <a:t>Model Deployment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34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9DE5A1-83B0-4C2D-A42D-72F855EC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36" y="979713"/>
            <a:ext cx="10764940" cy="5135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DBDF19-F15A-41F9-94BA-478453A7AFB8}"/>
              </a:ext>
            </a:extLst>
          </p:cNvPr>
          <p:cNvSpPr txBox="1"/>
          <p:nvPr/>
        </p:nvSpPr>
        <p:spPr>
          <a:xfrm flipH="1">
            <a:off x="410543" y="6131194"/>
            <a:ext cx="112713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Sentiment Analysis on Current week reviews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9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5" y="297782"/>
            <a:ext cx="11099181" cy="68062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Deployment – CURRENT WEEK REVIEW ANALYSIS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35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283936-E396-4D83-9281-99D7C45A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4" y="1260981"/>
            <a:ext cx="9989976" cy="51240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CF170-A3A9-4FFA-ADC9-EA401EB19535}"/>
              </a:ext>
            </a:extLst>
          </p:cNvPr>
          <p:cNvSpPr txBox="1"/>
          <p:nvPr/>
        </p:nvSpPr>
        <p:spPr>
          <a:xfrm flipH="1">
            <a:off x="356686" y="6250961"/>
            <a:ext cx="112713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Sentiment Analysis on Current week reviews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6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CD3531-7687-4FA6-974A-5A78DF6A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62" y="325775"/>
            <a:ext cx="10178322" cy="1492132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60EA0B-A5D6-4254-AC39-512A0A61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83" y="1166329"/>
            <a:ext cx="10383838" cy="482523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 customer reviews are scrapped by using scrapy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has more than 76% of positive reviews from its customers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sentimental analysis on the customer reviews is matching with the customer ratings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polarity chart clearly shows negative skewness as it has more positive reviews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for polarity scores and subjectivity scores shows a positive correlation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 by LDA is considered for the further analysis as it is giving more specific clustering of the words compared to NMF for this case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topic distribution plot, it is evident that most of the customer reviews are about the performance and the quality of the product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we also see a topic related to customer disappointment about the product warranty, durability of the product and genuineness of the product description in the website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both the topic modelling and from the sentiment analysis for the customer reviews it is concluded that the customer are happy and satisfied with the product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SVM, Logistic regression, XGBOOST and Naive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models are built for the review data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data shown more imbalance in its classes SMOTE has been applied for all the models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 with SMOTE application shows the better metrics for all the three classes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reviews extraction is done by scheduling it in windows task scheduler on weekly basis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has been deployed using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 the sentiment of new review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is also done for getting sentiment analysis for the current week reviews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20587D-E317-472E-8394-4191956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EF65-C4CA-4D2A-891A-1928DE139B67}" type="datetime1">
              <a:rPr lang="en-IN" smtClean="0"/>
              <a:pPr/>
              <a:t>20-10-2020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BF15CA-DBB3-4801-ACE3-FB3FF892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18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740AF-B884-48D9-9D28-122DB2EEBF8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2525" y="2946806"/>
            <a:ext cx="10318750" cy="64633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5B5AF9-ADB7-4BF6-BF16-5D5F6F9338F2}"/>
              </a:ext>
            </a:extLst>
          </p:cNvPr>
          <p:cNvSpPr txBox="1"/>
          <p:nvPr/>
        </p:nvSpPr>
        <p:spPr>
          <a:xfrm>
            <a:off x="1887164" y="1846563"/>
            <a:ext cx="66886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6DF05C-B22C-4FE2-AF3B-A1BF4B199C9F}"/>
              </a:ext>
            </a:extLst>
          </p:cNvPr>
          <p:cNvSpPr txBox="1"/>
          <p:nvPr/>
        </p:nvSpPr>
        <p:spPr>
          <a:xfrm>
            <a:off x="8495555" y="4851510"/>
            <a:ext cx="2934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F9A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 err="1">
                <a:solidFill>
                  <a:srgbClr val="4F9A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IN" sz="2800" dirty="0">
                <a:solidFill>
                  <a:srgbClr val="4F9A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258395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0CE3A-E78E-4A2E-A129-A2413B72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29ED7-810E-49E9-B0A1-31357BE7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519D0A-0320-41EA-B90D-D3DFDC17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B1C6-D54A-4A40-8908-C7D2BFD5BC99}" type="datetime1">
              <a:rPr lang="en-IN" smtClean="0"/>
              <a:t>20-10-2020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EBDBE1-5A3E-4C4C-898C-B8AD127A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80F9F4F-EE6A-4F87-B3AE-7D7FED8F6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63" y="1797403"/>
            <a:ext cx="4089678" cy="408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C165B6C4-9CC9-458A-B6FD-46F6DDE6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2" y="1588604"/>
            <a:ext cx="6875285" cy="43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2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7FAC7-0DAC-4EC1-B03E-3FFCD8D5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RATINGS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36BF8F-0907-4C63-9847-8428EC58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0E757-7388-4616-9970-8ABC21AA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EBED-3166-422F-BF83-AB2DE52E733C}" type="datetime1">
              <a:rPr lang="en-IN" smtClean="0"/>
              <a:t>20-10-2020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C4F900-2338-4BA8-BF39-579F3768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5</a:t>
            </a:fld>
            <a:endParaRPr lang="en-IN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B31424C5-DCAB-4256-AF73-F72250E4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829677"/>
            <a:ext cx="6789376" cy="40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D718CEE-E586-4092-BD18-0260CA48A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01" y="1984014"/>
            <a:ext cx="3663325" cy="36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7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A8424-824B-4664-9574-B6365777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5" y="297782"/>
            <a:ext cx="11198353" cy="1492132"/>
          </a:xfrm>
        </p:spPr>
        <p:txBody>
          <a:bodyPr/>
          <a:lstStyle/>
          <a:p>
            <a:r>
              <a:rPr lang="en-US" dirty="0"/>
              <a:t>Average SENTIMENT </a:t>
            </a:r>
            <a:r>
              <a:rPr lang="en-US" cap="none" dirty="0"/>
              <a:t>vs.</a:t>
            </a:r>
            <a:r>
              <a:rPr lang="en-US" dirty="0"/>
              <a:t> customer RATING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89268-48FF-43E4-855F-A667CA36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CC84C4-CFF9-40A6-9E27-0A7602B8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8798-8B76-44E6-A07D-1A1288E442F5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C79142-A048-4532-B6F9-766D08B2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6</a:t>
            </a:fld>
            <a:endParaRPr lang="en-IN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FD248F78-7213-4BB1-BD91-8A25513D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26" y="1595537"/>
            <a:ext cx="7788695" cy="47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03C19-EF32-467B-ADB3-D90B1983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1902D7-48E6-497E-ADD6-3B627B04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060A80-D112-49DB-8441-D278ED17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EF65-C4CA-4D2A-891A-1928DE139B67}" type="datetime1">
              <a:rPr lang="en-IN" smtClean="0"/>
              <a:pPr/>
              <a:t>20-10-2020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6400F3-F772-46A4-8242-F1B77FE3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AE5ECD-451A-431A-AA20-316EC381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8" y="1113982"/>
            <a:ext cx="5276335" cy="52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8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1E52F-7B45-47E6-8254-42E7465A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C0BAA4-9E82-45F9-97CE-43399BDB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6" y="1974017"/>
            <a:ext cx="5066964" cy="368954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08F6C2-9FF8-4F7A-BC74-03EBFF6B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A95F-501A-4E70-B07A-1BA5BA930949}" type="datetime1">
              <a:rPr lang="en-IN" smtClean="0"/>
              <a:t>20-10-2020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63FF51-4F49-42D0-8F45-DE7A7365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8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FFE157F-7876-48D7-ABC1-AE4892C5C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7883" y="1974017"/>
            <a:ext cx="5447475" cy="36895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AE958658-B41D-4A6D-910C-3D49E730EA0F}"/>
              </a:ext>
            </a:extLst>
          </p:cNvPr>
          <p:cNvSpPr txBox="1">
            <a:spLocks/>
          </p:cNvSpPr>
          <p:nvPr/>
        </p:nvSpPr>
        <p:spPr>
          <a:xfrm>
            <a:off x="6494106" y="1478052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/>
              <a:t>Positive reviews</a:t>
            </a:r>
            <a:endParaRPr lang="en-IN" sz="3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4C4A0C3-2F7E-4BA4-A0C0-A72DDE859DA2}"/>
              </a:ext>
            </a:extLst>
          </p:cNvPr>
          <p:cNvSpPr txBox="1">
            <a:spLocks/>
          </p:cNvSpPr>
          <p:nvPr/>
        </p:nvSpPr>
        <p:spPr>
          <a:xfrm>
            <a:off x="486643" y="1462497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/>
              <a:t>OVER ALL reviews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98946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5620828-32C3-420A-B34E-CC65C673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FEA6-5E34-447A-89C5-F74C9B54CE35}" type="datetime1">
              <a:rPr lang="en-IN" smtClean="0"/>
              <a:t>20-10-2020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2C2130-1A25-4A3A-B4AD-8E29743B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9</a:t>
            </a:fld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1CF4FC3-081F-4054-8DFA-225BF3BA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EA83D97-8B68-4BB5-806D-7CA712172730}"/>
              </a:ext>
            </a:extLst>
          </p:cNvPr>
          <p:cNvSpPr txBox="1">
            <a:spLocks/>
          </p:cNvSpPr>
          <p:nvPr/>
        </p:nvSpPr>
        <p:spPr>
          <a:xfrm>
            <a:off x="486643" y="1462497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/>
              <a:t>NEUTRAL reviews</a:t>
            </a:r>
            <a:endParaRPr lang="en-IN" sz="3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610AFC62-A1DC-429A-ABA7-F1EF98C2798F}"/>
              </a:ext>
            </a:extLst>
          </p:cNvPr>
          <p:cNvSpPr txBox="1">
            <a:spLocks/>
          </p:cNvSpPr>
          <p:nvPr/>
        </p:nvSpPr>
        <p:spPr>
          <a:xfrm>
            <a:off x="6494106" y="1478052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 err="1"/>
              <a:t>NEGAtive</a:t>
            </a:r>
            <a:r>
              <a:rPr lang="en-US" sz="3000" dirty="0"/>
              <a:t> reviews</a:t>
            </a:r>
            <a:endParaRPr lang="en-IN" sz="3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8B9B05C-4E71-4CA7-8842-C5BEBFE4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5" y="2006084"/>
            <a:ext cx="5090267" cy="3644779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xmlns="" id="{ABCD8F1F-72B9-4AA3-BDB5-6F8FDF6D9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0175" y="2004819"/>
            <a:ext cx="5426950" cy="36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1227</TotalTime>
  <Words>558</Words>
  <Application>Microsoft Office PowerPoint</Application>
  <PresentationFormat>Custom</PresentationFormat>
  <Paragraphs>155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Badge</vt:lpstr>
      <vt:lpstr>SENTIMENT ANALYSIS ON REVIEWS OF   Samsung SD CARD PRODUCT LISTED ON AMAZON </vt:lpstr>
      <vt:lpstr> TEAM MEMBERS </vt:lpstr>
      <vt:lpstr>PowerPoint Presentation</vt:lpstr>
      <vt:lpstr>SENTIMENTAL ANALYSIS</vt:lpstr>
      <vt:lpstr>CUSTOMER RATINGS</vt:lpstr>
      <vt:lpstr>Average SENTIMENT vs. customer RATING DISTRIBUTION</vt:lpstr>
      <vt:lpstr>PowerPoint Presentation</vt:lpstr>
      <vt:lpstr>WORD CLOUD</vt:lpstr>
      <vt:lpstr>WORD CLOUD</vt:lpstr>
      <vt:lpstr>SENTIMENT vs. POLARITY</vt:lpstr>
      <vt:lpstr>POLARITY SCORES</vt:lpstr>
      <vt:lpstr>SUBJECTIVITY SCORES</vt:lpstr>
      <vt:lpstr>POLARITY vs. SUBJECTIVITY</vt:lpstr>
      <vt:lpstr>UNI-GRAM FREQUENCY CHART</vt:lpstr>
      <vt:lpstr>PowerPoint Presentation</vt:lpstr>
      <vt:lpstr>TRI-GRAM FREQUENCY CHART </vt:lpstr>
      <vt:lpstr>TOPIC MODELLING - LDA</vt:lpstr>
      <vt:lpstr>TOPIC DISTRIBUTION</vt:lpstr>
      <vt:lpstr>Intertopic Distance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Deployment - sTREAMLIT</vt:lpstr>
      <vt:lpstr>Model Deployment</vt:lpstr>
      <vt:lpstr>Model Deployment</vt:lpstr>
      <vt:lpstr>Model Deployment – CURRENT WEEK</vt:lpstr>
      <vt:lpstr>Model Deployment</vt:lpstr>
      <vt:lpstr>Model Deployment – CURRENT WEEK REVIEW ANALYSIS</vt:lpstr>
      <vt:lpstr>summary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Shravani Srisailam</dc:creator>
  <cp:lastModifiedBy>Windows User</cp:lastModifiedBy>
  <cp:revision>85</cp:revision>
  <dcterms:created xsi:type="dcterms:W3CDTF">2020-08-19T14:04:25Z</dcterms:created>
  <dcterms:modified xsi:type="dcterms:W3CDTF">2020-10-20T10:21:06Z</dcterms:modified>
</cp:coreProperties>
</file>