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>
        <p:scale>
          <a:sx n="120" d="100"/>
          <a:sy n="120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922E6-9626-E04C-B9B4-068FECF6FE1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F177-FF7A-7A49-BE97-875B66EA6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many options for cars that do not have such advance technologies.</a:t>
            </a:r>
          </a:p>
          <a:p>
            <a:r>
              <a:rPr lang="en-US" dirty="0"/>
              <a:t>Cheap existing systems create vibrations or sound. Do not detect sleep or drowsiness.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F177-FF7A-7A49-BE97-875B66EA6B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2F1-BA93-F744-ACF2-612A94F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69CA-2780-974E-8144-B1244F728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84EA-A07B-A342-BD1D-4841AFBE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6FD9-8253-AC4D-9E0A-8AC9E3D7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3A88-F657-F644-880A-17278175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5476-29EE-2449-9054-F4F6E4F7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28BFC-998A-6D47-A5E6-39E7213B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61D4-B0DD-E142-9144-8A94F1DC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3387-4D30-944A-BC0D-C84D4B83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AD7D-C73E-3043-B5E3-E0A1045F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7F895-F56F-A346-9C71-E5A4A7E3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187CA-7276-1048-85D5-FD42AAA91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7E9A-671C-314F-B873-402A42C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0883-5CAF-EB4E-A1F0-5340EC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0802-BAAA-FF4D-A7D1-AD9C9491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4C1E-C07D-E341-B940-7EE8961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BD5C-BAC4-F244-B77A-11EC3AF7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7CDA-ED60-1C4B-815C-6A6A97CD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729E-8F4E-944E-97AD-9E88D89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773A-DFC8-6A44-8ED6-1F621BD1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F06-5B87-634E-BE54-6683A325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D45EC-BAE7-C744-8A3C-0CD4B8A7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B97F-BFFE-3245-BAA1-A108AEA6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9CB7-54F3-B242-B95A-BB346D22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A775-963E-0546-A463-EB2F660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18F2-4605-7647-BE83-721118EB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59A1-3F2F-D34F-96B4-638CD507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7252A-060F-1140-B266-09425229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5783-AD49-8245-9523-62CABC49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36D95-0667-3E49-AAC0-1D66A7A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74F8-F2B6-EE4D-93D9-2B81109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2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82FD-2F43-B94F-B5CE-1EE35CF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492E-BB58-4A42-A08D-AB573497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C4CE-E442-0A4C-88B2-888B8276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291FC-D29A-624C-B511-19729920F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70184-3C56-6A40-859B-E918268DA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E4ED8-08D6-2D4B-987D-F15AC9B7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18E6-B6F8-C146-82A7-3B7FB4F8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2E63D-8D27-604E-818D-B5E27767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02A1-5E95-0C4C-91CD-24A45047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612F-0B24-7F4A-B399-0733379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38775-5324-8A47-8D7F-588D678D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16412-73AB-8A46-BA85-2B9A9F94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BF7C6-3DF0-744F-A6B0-6DE8267E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0B3C1-B77D-2E4A-B491-A7333849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858AF-0B81-4048-BD09-ED9F3443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F1D3-E3D3-4444-8812-D355003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556B-C390-5F4E-A748-001559B4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8FB57-2C50-7D4D-8021-5507939C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8F4E-249A-B845-8527-B5F0E262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54301-E4ED-8C4C-981C-B5FECEF7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7174-A850-8247-A3D7-0E88EB8B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D554-C5B9-E440-A911-B6F478B1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752E5-5293-604F-A9D0-F42AF0A01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7D9E-E9B4-BA44-9BAD-C72E78DF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BD2E-DDB9-CC4D-83C6-01D6C66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D772-AECD-AA42-B40E-D45377A8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266C0-4CA0-B04E-A3E1-A329B1E5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9EC6B-4F99-6B42-BF0E-563CA8F7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87C6-C93B-A847-A2F7-D5ECED10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B89C-FD83-F34C-9DF5-513A0ACA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82BD-5911-4B4B-8006-DA9E967F8E2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4C82-D1CD-1144-B78C-C2336B99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721F-8276-BF4B-9B9E-BB803B55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B390-EA4B-EB49-B9E0-9936CEB8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6EB2-5718-D741-AA1A-852CAD20F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 detector for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1702-B7A1-8C41-B87A-BD683AFE9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Vimal Vakeel - CPSC 875</a:t>
            </a:r>
          </a:p>
        </p:txBody>
      </p:sp>
    </p:spTree>
    <p:extLst>
      <p:ext uri="{BB962C8B-B14F-4D97-AF65-F5344CB8AC3E}">
        <p14:creationId xmlns:p14="http://schemas.microsoft.com/office/powerpoint/2010/main" val="84246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E335-BB50-0B4A-A1C3-7F7EEA49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CCB0-E070-7D4A-AA44-4888DE6D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 detection for drivers is crucial for safety of the driver and for those on the road.</a:t>
            </a:r>
          </a:p>
          <a:p>
            <a:r>
              <a:rPr lang="en-US" dirty="0"/>
              <a:t>Particularly important for truck drivers who drive for a living.</a:t>
            </a:r>
          </a:p>
          <a:p>
            <a:r>
              <a:rPr lang="en-US" dirty="0"/>
              <a:t>Also important for people who prefer driving as a preferred mode of transportation.</a:t>
            </a:r>
          </a:p>
          <a:p>
            <a:r>
              <a:rPr lang="en-US" dirty="0"/>
              <a:t>Sleep can occur due to fatigue which can cause accidents when driving alone.</a:t>
            </a:r>
          </a:p>
        </p:txBody>
      </p:sp>
    </p:spTree>
    <p:extLst>
      <p:ext uri="{BB962C8B-B14F-4D97-AF65-F5344CB8AC3E}">
        <p14:creationId xmlns:p14="http://schemas.microsoft.com/office/powerpoint/2010/main" val="216569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2CD7-67FB-B54E-B319-45AB38B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5E24-7454-1A4B-929C-F752B0ED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new cars have pre-installed technology for this such as 	Audi: Rest recommendation system, </a:t>
            </a:r>
          </a:p>
          <a:p>
            <a:pPr marL="0" indent="0">
              <a:buNone/>
            </a:pPr>
            <a:r>
              <a:rPr lang="en-US" dirty="0"/>
              <a:t>	Ford: Driver Alert, </a:t>
            </a:r>
          </a:p>
          <a:p>
            <a:pPr marL="0" indent="0">
              <a:buNone/>
            </a:pPr>
            <a:r>
              <a:rPr lang="en-US" dirty="0"/>
              <a:t>	Mercedes-Benz: Attention Assist, etc.</a:t>
            </a:r>
          </a:p>
          <a:p>
            <a:r>
              <a:rPr lang="en-US" dirty="0"/>
              <a:t>Existing portable systems either inefficient or costly.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884-BC1E-CF4C-9C10-809186B6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A341-F7DB-5243-8AAF-3D70A50A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Daytime eye detection using sensors. </a:t>
            </a:r>
          </a:p>
          <a:p>
            <a:r>
              <a:rPr lang="en-US" dirty="0"/>
              <a:t>Night time detection for night-time and when driving through tunnels using Infra-red.</a:t>
            </a:r>
          </a:p>
          <a:p>
            <a:r>
              <a:rPr lang="en-US" dirty="0"/>
              <a:t>Eyelid distance tracking to detect sleepiness. </a:t>
            </a:r>
          </a:p>
          <a:p>
            <a:r>
              <a:rPr lang="en-US" dirty="0"/>
              <a:t>Real time image processing using a controller to detect </a:t>
            </a:r>
            <a:r>
              <a:rPr lang="en-US"/>
              <a:t>eye movement.</a:t>
            </a:r>
            <a:endParaRPr lang="en-US" dirty="0"/>
          </a:p>
          <a:p>
            <a:r>
              <a:rPr lang="en-US" dirty="0"/>
              <a:t>Sound and flashing LED warning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Sleep detector for Drivers</vt:lpstr>
      <vt:lpstr>The Problem - </vt:lpstr>
      <vt:lpstr>Existing solution -</vt:lpstr>
      <vt:lpstr>Proposed Solution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detector for Drivers</dc:title>
  <dc:creator>Vimal Vakeel</dc:creator>
  <cp:lastModifiedBy>Vimal Vakeel</cp:lastModifiedBy>
  <cp:revision>3</cp:revision>
  <dcterms:created xsi:type="dcterms:W3CDTF">2019-02-19T07:35:42Z</dcterms:created>
  <dcterms:modified xsi:type="dcterms:W3CDTF">2019-02-19T08:01:00Z</dcterms:modified>
</cp:coreProperties>
</file>